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theme/theme2.xml" ContentType="application/vnd.openxmlformats-officedocument.theme+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theme/theme3.xml" ContentType="application/vnd.openxmlformats-officedocument.theme+xml"/>
  <Override PartName="/ppt/theme/themeOverride1.xml" ContentType="application/vnd.openxmlformats-officedocument.themeOverride+xml"/>
  <Override PartName="/ppt/tags/tag9.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1" r:id="rId1"/>
    <p:sldMasterId id="2147484146" r:id="rId2"/>
    <p:sldMasterId id="2147484323" r:id="rId3"/>
  </p:sldMasterIdLst>
  <p:notesMasterIdLst>
    <p:notesMasterId r:id="rId27"/>
  </p:notesMasterIdLst>
  <p:sldIdLst>
    <p:sldId id="2147469581" r:id="rId4"/>
    <p:sldId id="2147480202" r:id="rId5"/>
    <p:sldId id="2147480239" r:id="rId6"/>
    <p:sldId id="2147480240" r:id="rId7"/>
    <p:sldId id="2147480232" r:id="rId8"/>
    <p:sldId id="2147480238" r:id="rId9"/>
    <p:sldId id="2147469551" r:id="rId10"/>
    <p:sldId id="2147480206" r:id="rId11"/>
    <p:sldId id="2147480214" r:id="rId12"/>
    <p:sldId id="2147480227" r:id="rId13"/>
    <p:sldId id="2147480223" r:id="rId14"/>
    <p:sldId id="2147480218" r:id="rId15"/>
    <p:sldId id="2147480233" r:id="rId16"/>
    <p:sldId id="2147480237" r:id="rId17"/>
    <p:sldId id="2147469819" r:id="rId18"/>
    <p:sldId id="2147480234" r:id="rId19"/>
    <p:sldId id="2147480219" r:id="rId20"/>
    <p:sldId id="2147480235" r:id="rId21"/>
    <p:sldId id="2147480241" r:id="rId22"/>
    <p:sldId id="2147480205" r:id="rId23"/>
    <p:sldId id="5460" r:id="rId24"/>
    <p:sldId id="2147480213" r:id="rId25"/>
    <p:sldId id="2147469597" r:id="rId26"/>
  </p:sldIdLst>
  <p:sldSz cx="12192000" cy="6858000"/>
  <p:notesSz cx="7315200" cy="12344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4100" userDrawn="1">
          <p15:clr>
            <a:srgbClr val="A4A3A4"/>
          </p15:clr>
        </p15:guide>
      </p15:sldGuideLst>
    </p:ext>
    <p:ext uri="{2D200454-40CA-4A62-9FC3-DE9A4176ACB9}">
      <p15:notesGuideLst xmlns:p15="http://schemas.microsoft.com/office/powerpoint/2012/main">
        <p15:guide id="1" orient="horz" pos="3888">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364"/>
    <a:srgbClr val="D3CFCA"/>
    <a:srgbClr val="808792"/>
    <a:srgbClr val="676D7B"/>
    <a:srgbClr val="757D8A"/>
    <a:srgbClr val="9CA0AA"/>
    <a:srgbClr val="242531"/>
    <a:srgbClr val="001E48"/>
    <a:srgbClr val="040411"/>
    <a:srgbClr val="C1F2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661"/>
    <p:restoredTop sz="78947" autoAdjust="0"/>
  </p:normalViewPr>
  <p:slideViewPr>
    <p:cSldViewPr snapToGrid="0" snapToObjects="1">
      <p:cViewPr varScale="1">
        <p:scale>
          <a:sx n="98" d="100"/>
          <a:sy n="98" d="100"/>
        </p:scale>
        <p:origin x="928" y="184"/>
      </p:cViewPr>
      <p:guideLst>
        <p:guide orient="horz" pos="2183"/>
        <p:guide pos="4100"/>
      </p:guideLst>
    </p:cSldViewPr>
  </p:slideViewPr>
  <p:notesTextViewPr>
    <p:cViewPr>
      <p:scale>
        <a:sx n="1" d="1"/>
        <a:sy n="1" d="1"/>
      </p:scale>
      <p:origin x="0" y="0"/>
    </p:cViewPr>
  </p:notesTextViewPr>
  <p:sorterViewPr>
    <p:cViewPr>
      <p:scale>
        <a:sx n="116" d="100"/>
        <a:sy n="116" d="100"/>
      </p:scale>
      <p:origin x="0" y="0"/>
    </p:cViewPr>
  </p:sorterViewPr>
  <p:notesViewPr>
    <p:cSldViewPr snapToGrid="0" snapToObjects="1">
      <p:cViewPr varScale="1">
        <p:scale>
          <a:sx n="66" d="100"/>
          <a:sy n="66" d="100"/>
        </p:scale>
        <p:origin x="0" y="0"/>
      </p:cViewPr>
      <p:guideLst>
        <p:guide orient="horz" pos="3888"/>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6191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619125"/>
          </a:xfrm>
          <a:prstGeom prst="rect">
            <a:avLst/>
          </a:prstGeom>
        </p:spPr>
        <p:txBody>
          <a:bodyPr vert="horz" lIns="91440" tIns="45720" rIns="91440" bIns="45720" rtlCol="0"/>
          <a:lstStyle>
            <a:lvl1pPr algn="r">
              <a:defRPr sz="1200"/>
            </a:lvl1pPr>
          </a:lstStyle>
          <a:p>
            <a:fld id="{AEA454CC-01CB-234F-A73A-9AB3B05A9901}" type="datetimeFigureOut">
              <a:rPr lang="en-US" smtClean="0"/>
              <a:t>3/27/24</a:t>
            </a:fld>
            <a:endParaRPr lang="en-US"/>
          </a:p>
        </p:txBody>
      </p:sp>
      <p:sp>
        <p:nvSpPr>
          <p:cNvPr id="4" name="Slide Image Placeholder 3"/>
          <p:cNvSpPr>
            <a:spLocks noGrp="1" noRot="1" noChangeAspect="1"/>
          </p:cNvSpPr>
          <p:nvPr>
            <p:ph type="sldImg" idx="2"/>
          </p:nvPr>
        </p:nvSpPr>
        <p:spPr>
          <a:xfrm>
            <a:off x="-44450" y="1543050"/>
            <a:ext cx="7404100" cy="41656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5940425"/>
            <a:ext cx="5851525" cy="4860925"/>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11725275"/>
            <a:ext cx="3170238" cy="6191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11725275"/>
            <a:ext cx="3170238" cy="619125"/>
          </a:xfrm>
          <a:prstGeom prst="rect">
            <a:avLst/>
          </a:prstGeom>
        </p:spPr>
        <p:txBody>
          <a:bodyPr vert="horz" lIns="91440" tIns="45720" rIns="91440" bIns="45720" rtlCol="0" anchor="b"/>
          <a:lstStyle>
            <a:lvl1pPr algn="r">
              <a:defRPr sz="1200"/>
            </a:lvl1pPr>
          </a:lstStyle>
          <a:p>
            <a:fld id="{3F9EB4C6-86CC-A54B-B0BB-870838BAA696}" type="slidenum">
              <a:rPr lang="en-US" smtClean="0"/>
              <a:t>‹#›</a:t>
            </a:fld>
            <a:endParaRPr lang="en-US"/>
          </a:p>
        </p:txBody>
      </p:sp>
    </p:spTree>
    <p:extLst>
      <p:ext uri="{BB962C8B-B14F-4D97-AF65-F5344CB8AC3E}">
        <p14:creationId xmlns:p14="http://schemas.microsoft.com/office/powerpoint/2010/main" val="35251209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9EB4C6-86CC-A54B-B0BB-870838BAA696}" type="slidenum">
              <a:rPr lang="en-US" smtClean="0"/>
              <a:t>1</a:t>
            </a:fld>
            <a:endParaRPr lang="en-US"/>
          </a:p>
        </p:txBody>
      </p:sp>
    </p:spTree>
    <p:extLst>
      <p:ext uri="{BB962C8B-B14F-4D97-AF65-F5344CB8AC3E}">
        <p14:creationId xmlns:p14="http://schemas.microsoft.com/office/powerpoint/2010/main" val="38360043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12</a:t>
            </a:fld>
            <a:endParaRPr lang="en-US" dirty="0"/>
          </a:p>
        </p:txBody>
      </p:sp>
    </p:spTree>
    <p:extLst>
      <p:ext uri="{BB962C8B-B14F-4D97-AF65-F5344CB8AC3E}">
        <p14:creationId xmlns:p14="http://schemas.microsoft.com/office/powerpoint/2010/main" val="3605285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13</a:t>
            </a:fld>
            <a:endParaRPr lang="en-US" dirty="0"/>
          </a:p>
        </p:txBody>
      </p:sp>
    </p:spTree>
    <p:extLst>
      <p:ext uri="{BB962C8B-B14F-4D97-AF65-F5344CB8AC3E}">
        <p14:creationId xmlns:p14="http://schemas.microsoft.com/office/powerpoint/2010/main" val="27578722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9EB4C6-86CC-A54B-B0BB-870838BAA696}" type="slidenum">
              <a:rPr lang="en-US" smtClean="0"/>
              <a:t>14</a:t>
            </a:fld>
            <a:endParaRPr lang="en-US"/>
          </a:p>
        </p:txBody>
      </p:sp>
    </p:spTree>
    <p:extLst>
      <p:ext uri="{BB962C8B-B14F-4D97-AF65-F5344CB8AC3E}">
        <p14:creationId xmlns:p14="http://schemas.microsoft.com/office/powerpoint/2010/main" val="734492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15</a:t>
            </a:fld>
            <a:endParaRPr lang="en-US" dirty="0"/>
          </a:p>
        </p:txBody>
      </p:sp>
    </p:spTree>
    <p:extLst>
      <p:ext uri="{BB962C8B-B14F-4D97-AF65-F5344CB8AC3E}">
        <p14:creationId xmlns:p14="http://schemas.microsoft.com/office/powerpoint/2010/main" val="29946124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16</a:t>
            </a:fld>
            <a:endParaRPr lang="en-US" dirty="0"/>
          </a:p>
        </p:txBody>
      </p:sp>
    </p:spTree>
    <p:extLst>
      <p:ext uri="{BB962C8B-B14F-4D97-AF65-F5344CB8AC3E}">
        <p14:creationId xmlns:p14="http://schemas.microsoft.com/office/powerpoint/2010/main" val="23042731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17</a:t>
            </a:fld>
            <a:endParaRPr lang="en-US" dirty="0"/>
          </a:p>
        </p:txBody>
      </p:sp>
    </p:spTree>
    <p:extLst>
      <p:ext uri="{BB962C8B-B14F-4D97-AF65-F5344CB8AC3E}">
        <p14:creationId xmlns:p14="http://schemas.microsoft.com/office/powerpoint/2010/main" val="42266247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18</a:t>
            </a:fld>
            <a:endParaRPr lang="en-US" dirty="0"/>
          </a:p>
        </p:txBody>
      </p:sp>
    </p:spTree>
    <p:extLst>
      <p:ext uri="{BB962C8B-B14F-4D97-AF65-F5344CB8AC3E}">
        <p14:creationId xmlns:p14="http://schemas.microsoft.com/office/powerpoint/2010/main" val="19593884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p:txBody>
      </p:sp>
      <p:sp>
        <p:nvSpPr>
          <p:cNvPr id="4" name="Slide Number Placeholder 3"/>
          <p:cNvSpPr>
            <a:spLocks noGrp="1"/>
          </p:cNvSpPr>
          <p:nvPr>
            <p:ph type="sldNum" sz="quarter" idx="5"/>
          </p:nvPr>
        </p:nvSpPr>
        <p:spPr/>
        <p:txBody>
          <a:bodyPr/>
          <a:lstStyle/>
          <a:p>
            <a:fld id="{9EDC5964-3162-43B5-B1EC-63C8D166D7D3}" type="slidenum">
              <a:rPr lang="en-US" smtClean="0"/>
              <a:pPr/>
              <a:t>19</a:t>
            </a:fld>
            <a:endParaRPr lang="en-US" dirty="0"/>
          </a:p>
        </p:txBody>
      </p:sp>
    </p:spTree>
    <p:extLst>
      <p:ext uri="{BB962C8B-B14F-4D97-AF65-F5344CB8AC3E}">
        <p14:creationId xmlns:p14="http://schemas.microsoft.com/office/powerpoint/2010/main" val="38192953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9EB4C6-86CC-A54B-B0BB-870838BAA696}" type="slidenum">
              <a:rPr lang="en-US" smtClean="0"/>
              <a:t>20</a:t>
            </a:fld>
            <a:endParaRPr lang="en-US"/>
          </a:p>
        </p:txBody>
      </p:sp>
    </p:spTree>
    <p:extLst>
      <p:ext uri="{BB962C8B-B14F-4D97-AF65-F5344CB8AC3E}">
        <p14:creationId xmlns:p14="http://schemas.microsoft.com/office/powerpoint/2010/main" val="16375847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5"/>
          </p:nvPr>
        </p:nvSpPr>
        <p:spPr/>
        <p:txBody>
          <a:bodyPr/>
          <a:lstStyle/>
          <a:p>
            <a:fld id="{16D7BA9F-3AFA-43EB-82F3-9A1BF4A53401}" type="slidenum">
              <a:rPr lang="en-US" smtClean="0">
                <a:solidFill>
                  <a:srgbClr val="312D2A"/>
                </a:solidFill>
              </a:rPr>
              <a:pPr/>
              <a:t>21</a:t>
            </a:fld>
            <a:endParaRPr lang="en-US">
              <a:solidFill>
                <a:srgbClr val="312D2A"/>
              </a:solidFill>
            </a:endParaRPr>
          </a:p>
        </p:txBody>
      </p:sp>
    </p:spTree>
    <p:extLst>
      <p:ext uri="{BB962C8B-B14F-4D97-AF65-F5344CB8AC3E}">
        <p14:creationId xmlns:p14="http://schemas.microsoft.com/office/powerpoint/2010/main" val="17914191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F9EB4C6-86CC-A54B-B0BB-870838BAA696}" type="slidenum">
              <a:rPr lang="en-US" smtClean="0"/>
              <a:t>3</a:t>
            </a:fld>
            <a:endParaRPr lang="en-US"/>
          </a:p>
        </p:txBody>
      </p:sp>
    </p:spTree>
    <p:extLst>
      <p:ext uri="{BB962C8B-B14F-4D97-AF65-F5344CB8AC3E}">
        <p14:creationId xmlns:p14="http://schemas.microsoft.com/office/powerpoint/2010/main" val="105262512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22</a:t>
            </a:fld>
            <a:endParaRPr lang="en-US" dirty="0"/>
          </a:p>
        </p:txBody>
      </p:sp>
    </p:spTree>
    <p:extLst>
      <p:ext uri="{BB962C8B-B14F-4D97-AF65-F5344CB8AC3E}">
        <p14:creationId xmlns:p14="http://schemas.microsoft.com/office/powerpoint/2010/main" val="30863182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9EB4C6-86CC-A54B-B0BB-870838BAA696}" type="slidenum">
              <a:rPr lang="en-US" smtClean="0"/>
              <a:t>23</a:t>
            </a:fld>
            <a:endParaRPr lang="en-US"/>
          </a:p>
        </p:txBody>
      </p:sp>
    </p:spTree>
    <p:extLst>
      <p:ext uri="{BB962C8B-B14F-4D97-AF65-F5344CB8AC3E}">
        <p14:creationId xmlns:p14="http://schemas.microsoft.com/office/powerpoint/2010/main" val="688644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algn="l">
              <a:spcBef>
                <a:spcPts val="0"/>
              </a:spcBef>
              <a:spcAft>
                <a:spcPts val="0"/>
              </a:spcAft>
            </a:pPr>
            <a:r>
              <a:rPr lang="en-US" sz="1800" b="0" i="0" u="none" strike="noStrike" dirty="0">
                <a:solidFill>
                  <a:srgbClr val="212121"/>
                </a:solidFill>
                <a:effectLst/>
                <a:latin typeface="Aptos" panose="020B0004020202020204" pitchFamily="34" charset="0"/>
              </a:rPr>
              <a:t>Simple</a:t>
            </a:r>
          </a:p>
          <a:p>
            <a:pPr marL="0" marR="0" algn="l">
              <a:spcBef>
                <a:spcPts val="0"/>
              </a:spcBef>
              <a:spcAft>
                <a:spcPts val="0"/>
              </a:spcAft>
            </a:pPr>
            <a:r>
              <a:rPr lang="en-US" sz="1800" b="0" i="0" u="none" strike="noStrike" dirty="0">
                <a:solidFill>
                  <a:srgbClr val="212121"/>
                </a:solidFill>
                <a:effectLst/>
                <a:latin typeface="Aptos" panose="020B0004020202020204" pitchFamily="34" charset="0"/>
              </a:rPr>
              <a:t>Apps, data, workflows, deployment, cloud environments, </a:t>
            </a:r>
            <a:r>
              <a:rPr lang="en-US" sz="1800" b="0" i="0" u="none" strike="noStrike" dirty="0" err="1">
                <a:solidFill>
                  <a:srgbClr val="212121"/>
                </a:solidFill>
                <a:effectLst/>
                <a:latin typeface="Aptos" panose="020B0004020202020204" pitchFamily="34" charset="0"/>
              </a:rPr>
              <a:t>Kuberbetes</a:t>
            </a:r>
            <a:r>
              <a:rPr lang="en-US" sz="1800" b="0" i="0" u="none" strike="noStrike" dirty="0">
                <a:solidFill>
                  <a:srgbClr val="212121"/>
                </a:solidFill>
                <a:effectLst/>
                <a:latin typeface="Aptos" panose="020B0004020202020204" pitchFamily="34" charset="0"/>
              </a:rPr>
              <a:t>, DevOps, Observability</a:t>
            </a:r>
          </a:p>
          <a:p>
            <a:pPr marL="0" marR="0" algn="l">
              <a:spcBef>
                <a:spcPts val="0"/>
              </a:spcBef>
              <a:spcAft>
                <a:spcPts val="0"/>
              </a:spcAft>
            </a:pPr>
            <a:r>
              <a:rPr lang="en-US" sz="1800" b="0" i="0" u="none" strike="noStrike" dirty="0">
                <a:solidFill>
                  <a:srgbClr val="212121"/>
                </a:solidFill>
                <a:effectLst/>
                <a:latin typeface="Aptos" panose="020B0004020202020204" pitchFamily="34" charset="0"/>
              </a:rPr>
              <a:t>Collaborate</a:t>
            </a:r>
          </a:p>
          <a:p>
            <a:pPr marL="0" marR="0" algn="l">
              <a:spcBef>
                <a:spcPts val="0"/>
              </a:spcBef>
              <a:spcAft>
                <a:spcPts val="0"/>
              </a:spcAft>
            </a:pPr>
            <a:r>
              <a:rPr lang="en-US" sz="1800" b="0" i="0" u="none" strike="noStrike" dirty="0">
                <a:solidFill>
                  <a:srgbClr val="212121"/>
                </a:solidFill>
                <a:effectLst/>
                <a:latin typeface="Aptos" panose="020B0004020202020204" pitchFamily="34" charset="0"/>
              </a:rPr>
              <a:t>Share best practices, innovation in Gen AI, models, data, vectors,</a:t>
            </a:r>
          </a:p>
          <a:p>
            <a:endParaRPr lang="it-IT" dirty="0"/>
          </a:p>
        </p:txBody>
      </p:sp>
      <p:sp>
        <p:nvSpPr>
          <p:cNvPr id="4" name="Segnaposto numero diapositiva 3"/>
          <p:cNvSpPr>
            <a:spLocks noGrp="1"/>
          </p:cNvSpPr>
          <p:nvPr>
            <p:ph type="sldNum" sz="quarter" idx="5"/>
          </p:nvPr>
        </p:nvSpPr>
        <p:spPr/>
        <p:txBody>
          <a:bodyPr/>
          <a:lstStyle/>
          <a:p>
            <a:fld id="{3F9EB4C6-86CC-A54B-B0BB-870838BAA696}" type="slidenum">
              <a:rPr lang="en-US" smtClean="0"/>
              <a:t>4</a:t>
            </a:fld>
            <a:endParaRPr lang="en-US"/>
          </a:p>
        </p:txBody>
      </p:sp>
    </p:spTree>
    <p:extLst>
      <p:ext uri="{BB962C8B-B14F-4D97-AF65-F5344CB8AC3E}">
        <p14:creationId xmlns:p14="http://schemas.microsoft.com/office/powerpoint/2010/main" val="3232910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F9EB4C6-86CC-A54B-B0BB-870838BAA696}" type="slidenum">
              <a:rPr lang="en-US" smtClean="0"/>
              <a:t>6</a:t>
            </a:fld>
            <a:endParaRPr lang="en-US"/>
          </a:p>
        </p:txBody>
      </p:sp>
    </p:spTree>
    <p:extLst>
      <p:ext uri="{BB962C8B-B14F-4D97-AF65-F5344CB8AC3E}">
        <p14:creationId xmlns:p14="http://schemas.microsoft.com/office/powerpoint/2010/main" val="2240616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9EB4C6-86CC-A54B-B0BB-870838BAA696}" type="slidenum">
              <a:rPr lang="en-US" smtClean="0"/>
              <a:t>7</a:t>
            </a:fld>
            <a:endParaRPr lang="en-US"/>
          </a:p>
        </p:txBody>
      </p:sp>
    </p:spTree>
    <p:extLst>
      <p:ext uri="{BB962C8B-B14F-4D97-AF65-F5344CB8AC3E}">
        <p14:creationId xmlns:p14="http://schemas.microsoft.com/office/powerpoint/2010/main" val="3589736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F9EB4C6-86CC-A54B-B0BB-870838BAA696}" type="slidenum">
              <a:rPr lang="en-US" smtClean="0"/>
              <a:t>8</a:t>
            </a:fld>
            <a:endParaRPr lang="en-US"/>
          </a:p>
        </p:txBody>
      </p:sp>
    </p:spTree>
    <p:extLst>
      <p:ext uri="{BB962C8B-B14F-4D97-AF65-F5344CB8AC3E}">
        <p14:creationId xmlns:p14="http://schemas.microsoft.com/office/powerpoint/2010/main" val="19531584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9</a:t>
            </a:fld>
            <a:endParaRPr lang="en-US" dirty="0"/>
          </a:p>
        </p:txBody>
      </p:sp>
    </p:spTree>
    <p:extLst>
      <p:ext uri="{BB962C8B-B14F-4D97-AF65-F5344CB8AC3E}">
        <p14:creationId xmlns:p14="http://schemas.microsoft.com/office/powerpoint/2010/main" val="2983051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10</a:t>
            </a:fld>
            <a:endParaRPr lang="en-US" dirty="0"/>
          </a:p>
        </p:txBody>
      </p:sp>
    </p:spTree>
    <p:extLst>
      <p:ext uri="{BB962C8B-B14F-4D97-AF65-F5344CB8AC3E}">
        <p14:creationId xmlns:p14="http://schemas.microsoft.com/office/powerpoint/2010/main" val="1927563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ym typeface="Wingdings" panose="05000000000000000000" pitchFamily="2" charset="2"/>
            </a:endParaRP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9EDC5964-3162-43B5-B1EC-63C8D166D7D3}" type="slidenum">
              <a:rPr lang="en-US" smtClean="0"/>
              <a:pPr/>
              <a:t>11</a:t>
            </a:fld>
            <a:endParaRPr lang="en-US" dirty="0"/>
          </a:p>
        </p:txBody>
      </p:sp>
    </p:spTree>
    <p:extLst>
      <p:ext uri="{BB962C8B-B14F-4D97-AF65-F5344CB8AC3E}">
        <p14:creationId xmlns:p14="http://schemas.microsoft.com/office/powerpoint/2010/main" val="41095410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0.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3.png"/><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3.png"/><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3.png"/><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4.png"/><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3.png"/><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3.png"/><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4.png"/><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5.jpeg"/><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7.png"/><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8.png"/><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9.jpg"/><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0.jpg"/><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2.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2.xml"/></Relationships>
</file>

<file path=ppt/slideLayouts/_rels/slideLayout151.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Master" Target="../slideMasters/slideMaster2.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2.png"/><Relationship Id="rId1" Type="http://schemas.openxmlformats.org/officeDocument/2006/relationships/slideMaster" Target="../slideMasters/slideMaster2.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2.png"/><Relationship Id="rId1" Type="http://schemas.openxmlformats.org/officeDocument/2006/relationships/slideMaster" Target="../slideMasters/slideMaster2.xml"/></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2.xml"/></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Master" Target="../slideMasters/slideMaster2.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Master" Target="../slideMasters/slideMaster2.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7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7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3.png"/><Relationship Id="rId1" Type="http://schemas.openxmlformats.org/officeDocument/2006/relationships/slideMaster" Target="../slideMasters/slideMaster2.xml"/></Relationships>
</file>

<file path=ppt/slideLayouts/_rels/slideLayout17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7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7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19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19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19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19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19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20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20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20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5.png"/><Relationship Id="rId1" Type="http://schemas.openxmlformats.org/officeDocument/2006/relationships/slideMaster" Target="../slideMasters/slideMaster2.xml"/></Relationships>
</file>

<file path=ppt/slideLayouts/_rels/slideLayout20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20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1.emf"/></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21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21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21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2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8.xml.rels><?xml version="1.0" encoding="UTF-8" standalone="yes"?>
<Relationships xmlns="http://schemas.openxmlformats.org/package/2006/relationships"><Relationship Id="rId3" Type="http://schemas.openxmlformats.org/officeDocument/2006/relationships/image" Target="../media/image57.svg"/><Relationship Id="rId2" Type="http://schemas.openxmlformats.org/officeDocument/2006/relationships/image" Target="../media/image56.png"/><Relationship Id="rId1" Type="http://schemas.openxmlformats.org/officeDocument/2006/relationships/slideMaster" Target="../slideMasters/slideMaster2.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1.emf"/></Relationships>
</file>

<file path=ppt/slideLayouts/_rels/slideLayout2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58.png"/><Relationship Id="rId1" Type="http://schemas.openxmlformats.org/officeDocument/2006/relationships/slideMaster" Target="../slideMasters/slideMaster2.xml"/><Relationship Id="rId4" Type="http://schemas.openxmlformats.org/officeDocument/2006/relationships/image" Target="../media/image59.jpg"/></Relationships>
</file>

<file path=ppt/slideLayouts/_rels/slideLayout2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5.png"/><Relationship Id="rId1" Type="http://schemas.openxmlformats.org/officeDocument/2006/relationships/slideMaster" Target="../slideMasters/slideMaster2.xml"/></Relationships>
</file>

<file path=ppt/slideLayouts/_rels/slideLayout22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2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2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2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3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3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3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4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Master" Target="../slideMasters/slideMaster3.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Master" Target="../slideMasters/slideMaster3.xml"/></Relationships>
</file>

<file path=ppt/slideLayouts/_rels/slideLayout2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slideMaster" Target="../slideMasters/slideMaster3.xml"/><Relationship Id="rId1" Type="http://schemas.openxmlformats.org/officeDocument/2006/relationships/themeOverride" Target="../theme/themeOverride1.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Master" Target="../slideMasters/slideMaster3.xml"/></Relationships>
</file>

<file path=ppt/slideLayouts/_rels/slideLayout24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4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Master" Target="../slideMasters/slideMaster3.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Master" Target="../slideMasters/slideMaster3.xml"/></Relationships>
</file>

<file path=ppt/slideLayouts/_rels/slideLayout25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3.png"/><Relationship Id="rId1" Type="http://schemas.openxmlformats.org/officeDocument/2006/relationships/slideMaster" Target="../slideMasters/slideMaster3.xml"/></Relationships>
</file>

<file path=ppt/slideLayouts/_rels/slideLayout25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4.png"/><Relationship Id="rId1" Type="http://schemas.openxmlformats.org/officeDocument/2006/relationships/slideMaster" Target="../slideMasters/slideMaster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25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6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26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6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6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emf"/><Relationship Id="rId1" Type="http://schemas.openxmlformats.org/officeDocument/2006/relationships/slideMaster" Target="../slideMasters/slideMaster3.xml"/><Relationship Id="rId5" Type="http://schemas.openxmlformats.org/officeDocument/2006/relationships/image" Target="../media/image64.jpeg"/><Relationship Id="rId4" Type="http://schemas.openxmlformats.org/officeDocument/2006/relationships/image" Target="../media/image30.svg"/></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1.png"/><Relationship Id="rId1" Type="http://schemas.openxmlformats.org/officeDocument/2006/relationships/slideMaster" Target="../slideMasters/slideMaster3.xml"/></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2.png"/><Relationship Id="rId1" Type="http://schemas.openxmlformats.org/officeDocument/2006/relationships/slideMaster" Target="../slideMasters/slideMaster3.xml"/></Relationships>
</file>

<file path=ppt/slideLayouts/_rels/slideLayout26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1.emf"/><Relationship Id="rId1" Type="http://schemas.openxmlformats.org/officeDocument/2006/relationships/slideMaster" Target="../slideMasters/slideMaster3.xml"/><Relationship Id="rId4" Type="http://schemas.openxmlformats.org/officeDocument/2006/relationships/image" Target="../media/image66.jpeg"/></Relationships>
</file>

<file path=ppt/slideLayouts/_rels/slideLayout268.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Master" Target="../slideMasters/slideMaster3.xml"/><Relationship Id="rId5" Type="http://schemas.openxmlformats.org/officeDocument/2006/relationships/image" Target="../media/image1.emf"/><Relationship Id="rId4" Type="http://schemas.openxmlformats.org/officeDocument/2006/relationships/image" Target="../media/image67.jpeg"/></Relationships>
</file>

<file path=ppt/slideLayouts/_rels/slideLayout26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8.png"/><Relationship Id="rId1" Type="http://schemas.openxmlformats.org/officeDocument/2006/relationships/slideMaster" Target="../slideMasters/slideMaster3.xml"/><Relationship Id="rId5" Type="http://schemas.microsoft.com/office/2007/relationships/hdphoto" Target="../media/hdphoto1.wdp"/><Relationship Id="rId4" Type="http://schemas.openxmlformats.org/officeDocument/2006/relationships/image" Target="../media/image69.png"/></Relationships>
</file>

<file path=ppt/slideLayouts/_rels/slideLayout27.xml.rels><?xml version="1.0" encoding="UTF-8" standalone="yes"?>
<Relationships xmlns="http://schemas.openxmlformats.org/package/2006/relationships"><Relationship Id="rId3" Type="http://schemas.openxmlformats.org/officeDocument/2006/relationships/hyperlink" Target="https://confluence.oraclecorp.com/confluence/display/DemandCenter/Safe+Harbor+Disclosures+for+Presentations" TargetMode="External"/><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hyperlink" Target="mailto:mailto:quietperiod_ww_grp@oracle.com" TargetMode="External"/></Relationships>
</file>

<file path=ppt/slideLayouts/_rels/slideLayout27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8.png"/><Relationship Id="rId1" Type="http://schemas.openxmlformats.org/officeDocument/2006/relationships/slideMaster" Target="../slideMasters/slideMaster3.xml"/><Relationship Id="rId5" Type="http://schemas.microsoft.com/office/2007/relationships/hdphoto" Target="../media/hdphoto2.wdp"/><Relationship Id="rId4" Type="http://schemas.openxmlformats.org/officeDocument/2006/relationships/image" Target="../media/image70.png"/></Relationships>
</file>

<file path=ppt/slideLayouts/_rels/slideLayout27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slideMaster" Target="../slideMasters/slideMaster3.xml"/><Relationship Id="rId1" Type="http://schemas.openxmlformats.org/officeDocument/2006/relationships/tags" Target="../tags/tag9.xml"/><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hyperlink" Target="https://confluence.oraclecorp.com/confluence/display/DemandCenter/Safe+Harbor+Disclosures+for+Presentations" TargetMode="External"/><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hyperlink" Target="mailto:mailto:quietperiod_ww_grp@oracle.com" TargetMode="External"/></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12.png"/><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12.png"/><Relationship Id="rId4" Type="http://schemas.openxmlformats.org/officeDocument/2006/relationships/image" Target="../media/image1.e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e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emf"/></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22.sv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1.emf"/></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1.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emf"/></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22.sv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3.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6.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3.png"/><Relationship Id="rId1" Type="http://schemas.openxmlformats.org/officeDocument/2006/relationships/slideMaster" Target="../slideMasters/slideMaster1.xml"/><Relationship Id="rId4" Type="http://schemas.openxmlformats.org/officeDocument/2006/relationships/image" Target="../media/image28.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4.png"/><Relationship Id="rId1" Type="http://schemas.openxmlformats.org/officeDocument/2006/relationships/slideMaster" Target="../slideMasters/slideMaster1.xml"/><Relationship Id="rId4" Type="http://schemas.openxmlformats.org/officeDocument/2006/relationships/image" Target="../media/image28.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Master" Target="../slideMasters/slideMaster1.xml"/><Relationship Id="rId4" Type="http://schemas.openxmlformats.org/officeDocument/2006/relationships/image" Target="../media/image1.emf"/></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2.xml"/><Relationship Id="rId4" Type="http://schemas.openxmlformats.org/officeDocument/2006/relationships/image" Target="../media/image39.jpeg"/></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Master" Target="../slideMasters/slideMaster2.xml"/><Relationship Id="rId4" Type="http://schemas.openxmlformats.org/officeDocument/2006/relationships/image" Target="../media/image39.jpe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8.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 1">
    <p:bg>
      <p:bgPr>
        <a:solidFill>
          <a:srgbClr val="04041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7CD0431-7970-DF41-BD9B-A960A4299AC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8" name="OTag">
            <a:extLst>
              <a:ext uri="{FF2B5EF4-FFF2-40B4-BE49-F238E27FC236}">
                <a16:creationId xmlns:a16="http://schemas.microsoft.com/office/drawing/2014/main" id="{7BFEFC66-2347-E947-A49E-DD43E74CCC27}"/>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9" name="Oracle Logo" descr="Oracle Logo">
            <a:extLst>
              <a:ext uri="{FF2B5EF4-FFF2-40B4-BE49-F238E27FC236}">
                <a16:creationId xmlns:a16="http://schemas.microsoft.com/office/drawing/2014/main" id="{ECBC9598-D404-E148-8533-0D2A0ABD03FF}"/>
              </a:ext>
            </a:extLst>
          </p:cNvPr>
          <p:cNvPicPr>
            <a:picLocks noChangeAspect="1"/>
          </p:cNvPicPr>
          <p:nvPr userDrawn="1"/>
        </p:nvPicPr>
        <p:blipFill>
          <a:blip r:embed="rId4">
            <a:alphaModFix amt="40000"/>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6499" y="756588"/>
            <a:ext cx="1524893" cy="320040"/>
          </a:xfrm>
          <a:prstGeom prst="rect">
            <a:avLst/>
          </a:prstGeom>
        </p:spPr>
      </p:pic>
      <p:sp>
        <p:nvSpPr>
          <p:cNvPr id="13" name="Title">
            <a:extLst>
              <a:ext uri="{FF2B5EF4-FFF2-40B4-BE49-F238E27FC236}">
                <a16:creationId xmlns:a16="http://schemas.microsoft.com/office/drawing/2014/main" id="{0B909A78-05AE-C844-8BE5-DF73F3AAEB5D}"/>
              </a:ext>
            </a:extLst>
          </p:cNvPr>
          <p:cNvSpPr>
            <a:spLocks noGrp="1"/>
          </p:cNvSpPr>
          <p:nvPr>
            <p:ph type="ctrTitle" hasCustomPrompt="1"/>
          </p:nvPr>
        </p:nvSpPr>
        <p:spPr>
          <a:xfrm>
            <a:off x="692150" y="2479722"/>
            <a:ext cx="10484863" cy="1280160"/>
          </a:xfrm>
          <a:noFill/>
        </p:spPr>
        <p:txBody>
          <a:bodyPr vert="horz" wrap="square" lIns="0" tIns="0" rIns="0" bIns="0" rtlCol="0" anchor="b" anchorCtr="0">
            <a:noAutofit/>
          </a:bodyPr>
          <a:lstStyle>
            <a:lvl1pPr>
              <a:defRPr lang="en-US" sz="4500" b="0" i="0" dirty="0">
                <a:solidFill>
                  <a:schemeClr val="bg1"/>
                </a:solidFill>
                <a:latin typeface="Oracle Sans Light" panose="020B0403020204020204" pitchFamily="34" charset="0"/>
                <a:cs typeface="Oracle Sans Light" panose="020B0403020204020204" pitchFamily="34" charset="0"/>
              </a:defRPr>
            </a:lvl1pPr>
          </a:lstStyle>
          <a:p>
            <a:pPr lvl="0">
              <a:lnSpc>
                <a:spcPct val="100000"/>
              </a:lnSpc>
            </a:pPr>
            <a:r>
              <a:rPr lang="en-US" dirty="0"/>
              <a:t>Title (up to 2 lines)</a:t>
            </a:r>
            <a:br>
              <a:rPr lang="en-US" dirty="0"/>
            </a:br>
            <a:r>
              <a:rPr lang="en-US" dirty="0"/>
              <a:t>Oracle Sans Light 45 </a:t>
            </a:r>
            <a:r>
              <a:rPr lang="en-US" dirty="0" err="1"/>
              <a:t>pt</a:t>
            </a:r>
            <a:endParaRPr lang="en-US" dirty="0"/>
          </a:p>
        </p:txBody>
      </p:sp>
      <p:sp>
        <p:nvSpPr>
          <p:cNvPr id="14" name="Subhead">
            <a:extLst>
              <a:ext uri="{FF2B5EF4-FFF2-40B4-BE49-F238E27FC236}">
                <a16:creationId xmlns:a16="http://schemas.microsoft.com/office/drawing/2014/main" id="{4DA0A022-2032-8D4F-A20A-D0D4276DED2B}"/>
              </a:ext>
            </a:extLst>
          </p:cNvPr>
          <p:cNvSpPr>
            <a:spLocks noGrp="1"/>
          </p:cNvSpPr>
          <p:nvPr>
            <p:ph type="body" sz="quarter" idx="33" hasCustomPrompt="1"/>
          </p:nvPr>
        </p:nvSpPr>
        <p:spPr>
          <a:xfrm>
            <a:off x="692150" y="4058172"/>
            <a:ext cx="10484864" cy="341247"/>
          </a:xfrm>
          <a:prstGeom prst="rect">
            <a:avLst/>
          </a:prstGeom>
          <a:noFill/>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i="0">
                <a:solidFill>
                  <a:schemeClr val="bg1"/>
                </a:solidFill>
                <a:latin typeface="Oracle Sans" panose="020B0503020204020204" pitchFamily="34" charset="0"/>
                <a:cs typeface="Oracle Sans" panose="020B05030202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 on one line</a:t>
            </a:r>
          </a:p>
        </p:txBody>
      </p:sp>
      <p:sp>
        <p:nvSpPr>
          <p:cNvPr id="15" name="Text Field">
            <a:extLst>
              <a:ext uri="{FF2B5EF4-FFF2-40B4-BE49-F238E27FC236}">
                <a16:creationId xmlns:a16="http://schemas.microsoft.com/office/drawing/2014/main" id="{E5CE40D3-62FD-FE42-9FEB-FF394E245F72}"/>
              </a:ext>
            </a:extLst>
          </p:cNvPr>
          <p:cNvSpPr>
            <a:spLocks noGrp="1"/>
          </p:cNvSpPr>
          <p:nvPr>
            <p:ph type="body" sz="quarter" idx="35" hasCustomPrompt="1"/>
          </p:nvPr>
        </p:nvSpPr>
        <p:spPr>
          <a:xfrm>
            <a:off x="692150" y="5222000"/>
            <a:ext cx="5403850" cy="209285"/>
          </a:xfrm>
          <a:prstGeom prst="rect">
            <a:avLst/>
          </a:prstGeom>
          <a:noFill/>
        </p:spPr>
        <p:txBody>
          <a:bodyPr>
            <a:noAutofit/>
          </a:bodyPr>
          <a:lstStyle>
            <a:lvl1pPr>
              <a:defRPr sz="1200" b="1" i="0">
                <a:solidFill>
                  <a:srgbClr val="9CA0AA"/>
                </a:solidFill>
                <a:latin typeface="Oracle Sans" panose="020B0503020204020204" pitchFamily="34" charset="0"/>
                <a:cs typeface="Oracle Sans" panose="020B0503020204020204" pitchFamily="34" charset="0"/>
              </a:defRPr>
            </a:lvl1pPr>
          </a:lstStyle>
          <a:p>
            <a:pPr lvl="0"/>
            <a:r>
              <a:rPr lang="en-US" dirty="0"/>
              <a:t>Name</a:t>
            </a:r>
          </a:p>
        </p:txBody>
      </p:sp>
      <p:sp>
        <p:nvSpPr>
          <p:cNvPr id="16" name="Text Field 2">
            <a:extLst>
              <a:ext uri="{FF2B5EF4-FFF2-40B4-BE49-F238E27FC236}">
                <a16:creationId xmlns:a16="http://schemas.microsoft.com/office/drawing/2014/main" id="{C3CBE677-A8F7-C046-9521-7A547B1018F4}"/>
              </a:ext>
            </a:extLst>
          </p:cNvPr>
          <p:cNvSpPr>
            <a:spLocks noGrp="1"/>
          </p:cNvSpPr>
          <p:nvPr>
            <p:ph type="body" sz="quarter" idx="34" hasCustomPrompt="1"/>
          </p:nvPr>
        </p:nvSpPr>
        <p:spPr>
          <a:xfrm>
            <a:off x="692150" y="5513525"/>
            <a:ext cx="5403850" cy="895181"/>
          </a:xfrm>
          <a:prstGeom prst="rect">
            <a:avLst/>
          </a:prstGeom>
          <a:noFill/>
        </p:spPr>
        <p:txBody>
          <a:bodyPr>
            <a:noAutofit/>
          </a:bodyPr>
          <a:lstStyle>
            <a:lvl1pPr>
              <a:defRPr sz="1200" b="0" i="0">
                <a:solidFill>
                  <a:srgbClr val="9CA0AA"/>
                </a:solidFill>
                <a:latin typeface="Oracle Sans" panose="020B0503020204020204" pitchFamily="34" charset="0"/>
                <a:cs typeface="Oracle Sans" panose="020B0503020204020204" pitchFamily="34" charset="0"/>
              </a:defRPr>
            </a:lvl1pPr>
          </a:lstStyle>
          <a:p>
            <a:pPr lvl="0"/>
            <a:r>
              <a:rPr lang="en-US" dirty="0"/>
              <a:t>Presenter’s Title</a:t>
            </a:r>
          </a:p>
          <a:p>
            <a:pPr lvl="0"/>
            <a:r>
              <a:rPr lang="en-US" dirty="0"/>
              <a:t>Organization, Division or Business Unit</a:t>
            </a:r>
          </a:p>
          <a:p>
            <a:pPr lvl="0"/>
            <a:r>
              <a:rPr lang="en-US" dirty="0"/>
              <a:t>Month 00, 2022</a:t>
            </a:r>
          </a:p>
        </p:txBody>
      </p:sp>
    </p:spTree>
    <p:extLst>
      <p:ext uri="{BB962C8B-B14F-4D97-AF65-F5344CB8AC3E}">
        <p14:creationId xmlns:p14="http://schemas.microsoft.com/office/powerpoint/2010/main" val="1042485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ark - Title 3 Column">
    <p:bg>
      <p:bgPr>
        <a:solidFill>
          <a:srgbClr val="040411"/>
        </a:solidFill>
        <a:effectLst/>
      </p:bgPr>
    </p:bg>
    <p:spTree>
      <p:nvGrpSpPr>
        <p:cNvPr id="1" name=""/>
        <p:cNvGrpSpPr/>
        <p:nvPr/>
      </p:nvGrpSpPr>
      <p:grpSpPr>
        <a:xfrm>
          <a:off x="0" y="0"/>
          <a:ext cx="0" cy="0"/>
          <a:chOff x="0" y="0"/>
          <a:chExt cx="0" cy="0"/>
        </a:xfrm>
      </p:grpSpPr>
      <p:cxnSp>
        <p:nvCxnSpPr>
          <p:cNvPr id="13" name="Column Divider" descr="Column Divider">
            <a:extLst>
              <a:ext uri="{FF2B5EF4-FFF2-40B4-BE49-F238E27FC236}">
                <a16:creationId xmlns:a16="http://schemas.microsoft.com/office/drawing/2014/main" id="{B228B4F2-5D6F-42F4-B132-F908BB527268}"/>
              </a:ext>
            </a:extLst>
          </p:cNvPr>
          <p:cNvCxnSpPr>
            <a:cxnSpLocks/>
          </p:cNvCxnSpPr>
          <p:nvPr/>
        </p:nvCxnSpPr>
        <p:spPr>
          <a:xfrm>
            <a:off x="4388509" y="1758949"/>
            <a:ext cx="0" cy="4359378"/>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cxnSp>
        <p:nvCxnSpPr>
          <p:cNvPr id="12" name="Column Divider 2" descr="Column Divider">
            <a:extLst>
              <a:ext uri="{FF2B5EF4-FFF2-40B4-BE49-F238E27FC236}">
                <a16:creationId xmlns:a16="http://schemas.microsoft.com/office/drawing/2014/main" id="{43000B2C-7C76-4F07-AF50-5F3019C384BC}"/>
              </a:ext>
            </a:extLst>
          </p:cNvPr>
          <p:cNvCxnSpPr>
            <a:cxnSpLocks/>
          </p:cNvCxnSpPr>
          <p:nvPr/>
        </p:nvCxnSpPr>
        <p:spPr>
          <a:xfrm>
            <a:off x="8076641" y="1758949"/>
            <a:ext cx="0" cy="4359378"/>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A7A08E2A-D178-0D4C-87CA-55619B855B0F}"/>
              </a:ext>
            </a:extLst>
          </p:cNvPr>
          <p:cNvSpPr/>
          <p:nvPr userDrawn="1"/>
        </p:nvSpPr>
        <p:spPr>
          <a:xfrm>
            <a:off x="3125165" y="1585732"/>
            <a:ext cx="6470248" cy="4699321"/>
          </a:xfrm>
          <a:prstGeom prst="rect">
            <a:avLst/>
          </a:prstGeom>
          <a:solidFill>
            <a:srgbClr val="0404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88C7C943-7B6D-4881-926B-CD58E0F2AC11}"/>
              </a:ext>
            </a:extLst>
          </p:cNvPr>
          <p:cNvSpPr>
            <a:spLocks noGrp="1"/>
          </p:cNvSpPr>
          <p:nvPr userDrawn="1">
            <p:ph type="ftr" sz="quarter" idx="18"/>
          </p:nvPr>
        </p:nvSpPr>
        <p:spPr/>
        <p:txBody>
          <a:body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A6963952-CC43-4F63-8DDF-47B0F4512883}"/>
              </a:ext>
            </a:extLst>
          </p:cNvPr>
          <p:cNvSpPr>
            <a:spLocks noGrp="1"/>
          </p:cNvSpPr>
          <p:nvPr userDrawn="1">
            <p:ph type="sldNum" sz="quarter" idx="19"/>
          </p:nvPr>
        </p:nvSpPr>
        <p:spPr/>
        <p:txBody>
          <a:bodyPr/>
          <a:lstStyle/>
          <a:p>
            <a:fld id="{345D60D9-5372-5F40-9443-0F9AE5BDC3C8}" type="slidenum">
              <a:rPr lang="en-US" smtClean="0"/>
              <a:pPr/>
              <a:t>‹#›</a:t>
            </a:fld>
            <a:endParaRPr lang="en-US"/>
          </a:p>
        </p:txBody>
      </p:sp>
      <p:sp>
        <p:nvSpPr>
          <p:cNvPr id="14" name="Content">
            <a:extLst>
              <a:ext uri="{FF2B5EF4-FFF2-40B4-BE49-F238E27FC236}">
                <a16:creationId xmlns:a16="http://schemas.microsoft.com/office/drawing/2014/main" id="{54208C5D-5986-7C43-B9AF-902889AB7B7B}"/>
              </a:ext>
            </a:extLst>
          </p:cNvPr>
          <p:cNvSpPr>
            <a:spLocks noGrp="1"/>
          </p:cNvSpPr>
          <p:nvPr>
            <p:ph sz="quarter" idx="14"/>
          </p:nvPr>
        </p:nvSpPr>
        <p:spPr>
          <a:xfrm>
            <a:off x="692150" y="1762124"/>
            <a:ext cx="3204000" cy="4358767"/>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9" name="Content 2">
            <a:extLst>
              <a:ext uri="{FF2B5EF4-FFF2-40B4-BE49-F238E27FC236}">
                <a16:creationId xmlns:a16="http://schemas.microsoft.com/office/drawing/2014/main" id="{3FCE9EDF-808E-9E47-BFBA-B8A1FDF436DE}"/>
              </a:ext>
            </a:extLst>
          </p:cNvPr>
          <p:cNvSpPr>
            <a:spLocks noGrp="1"/>
          </p:cNvSpPr>
          <p:nvPr>
            <p:ph sz="quarter" idx="16"/>
          </p:nvPr>
        </p:nvSpPr>
        <p:spPr>
          <a:xfrm>
            <a:off x="4463886" y="1762124"/>
            <a:ext cx="3204000" cy="4358767"/>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0" name="Content 3">
            <a:extLst>
              <a:ext uri="{FF2B5EF4-FFF2-40B4-BE49-F238E27FC236}">
                <a16:creationId xmlns:a16="http://schemas.microsoft.com/office/drawing/2014/main" id="{18649ACB-18F3-3249-A19A-E98EFDED144C}"/>
              </a:ext>
            </a:extLst>
          </p:cNvPr>
          <p:cNvSpPr>
            <a:spLocks noGrp="1"/>
          </p:cNvSpPr>
          <p:nvPr>
            <p:ph sz="quarter" idx="15"/>
          </p:nvPr>
        </p:nvSpPr>
        <p:spPr>
          <a:xfrm>
            <a:off x="8235623" y="1762124"/>
            <a:ext cx="3204000" cy="4358767"/>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1" name="Title 8">
            <a:extLst>
              <a:ext uri="{FF2B5EF4-FFF2-40B4-BE49-F238E27FC236}">
                <a16:creationId xmlns:a16="http://schemas.microsoft.com/office/drawing/2014/main" id="{DC745B10-90AB-B94E-84C2-B9E684226B24}"/>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22" name="Subtitle">
            <a:extLst>
              <a:ext uri="{FF2B5EF4-FFF2-40B4-BE49-F238E27FC236}">
                <a16:creationId xmlns:a16="http://schemas.microsoft.com/office/drawing/2014/main" id="{370CAF96-8D71-CC44-B1CB-0A6A497437EC}"/>
              </a:ext>
            </a:extLst>
          </p:cNvPr>
          <p:cNvSpPr>
            <a:spLocks noGrp="1"/>
          </p:cNvSpPr>
          <p:nvPr>
            <p:ph type="body" sz="quarter" idx="20"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6652869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Light - Title/Subtitle Quad Infographic">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56FC21-9E73-4F6F-9512-715B2F6AE707}"/>
              </a:ext>
            </a:extLst>
          </p:cNvPr>
          <p:cNvSpPr>
            <a:spLocks noGrp="1"/>
          </p:cNvSpPr>
          <p:nvPr>
            <p:ph type="title" hasCustomPrompt="1"/>
          </p:nvPr>
        </p:nvSpPr>
        <p:spPr/>
        <p:txBody>
          <a:bodyPr/>
          <a:lstStyle>
            <a:lvl1pPr>
              <a:defRPr/>
            </a:lvl1pPr>
          </a:lstStyle>
          <a:p>
            <a:r>
              <a:rPr lang="en-US" dirty="0"/>
              <a:t>Title</a:t>
            </a:r>
          </a:p>
        </p:txBody>
      </p:sp>
      <p:sp>
        <p:nvSpPr>
          <p:cNvPr id="22" name="Subtitle">
            <a:extLst>
              <a:ext uri="{FF2B5EF4-FFF2-40B4-BE49-F238E27FC236}">
                <a16:creationId xmlns:a16="http://schemas.microsoft.com/office/drawing/2014/main" id="{F8627394-C302-DF4A-A2CC-76DC053BE227}"/>
              </a:ext>
            </a:extLst>
          </p:cNvPr>
          <p:cNvSpPr>
            <a:spLocks noGrp="1"/>
          </p:cNvSpPr>
          <p:nvPr>
            <p:ph type="body" sz="quarter" idx="27"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24" name="Picture Placeholder 1">
            <a:extLst>
              <a:ext uri="{FF2B5EF4-FFF2-40B4-BE49-F238E27FC236}">
                <a16:creationId xmlns:a16="http://schemas.microsoft.com/office/drawing/2014/main" id="{8B9F628E-24A5-4162-8E3F-730A100844C8}"/>
              </a:ext>
            </a:extLst>
          </p:cNvPr>
          <p:cNvSpPr>
            <a:spLocks noGrp="1"/>
          </p:cNvSpPr>
          <p:nvPr>
            <p:ph type="pic" sz="quarter" idx="23"/>
          </p:nvPr>
        </p:nvSpPr>
        <p:spPr>
          <a:xfrm>
            <a:off x="768875" y="1609209"/>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6" name="Text Field 1">
            <a:extLst>
              <a:ext uri="{FF2B5EF4-FFF2-40B4-BE49-F238E27FC236}">
                <a16:creationId xmlns:a16="http://schemas.microsoft.com/office/drawing/2014/main" id="{2C9C56F4-1858-4694-A79E-303B7A222A2E}"/>
              </a:ext>
            </a:extLst>
          </p:cNvPr>
          <p:cNvSpPr>
            <a:spLocks noGrp="1"/>
          </p:cNvSpPr>
          <p:nvPr>
            <p:ph type="body" sz="quarter" idx="14"/>
          </p:nvPr>
        </p:nvSpPr>
        <p:spPr>
          <a:xfrm>
            <a:off x="2635245" y="1609209"/>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Picture Placeholder 1">
            <a:extLst>
              <a:ext uri="{FF2B5EF4-FFF2-40B4-BE49-F238E27FC236}">
                <a16:creationId xmlns:a16="http://schemas.microsoft.com/office/drawing/2014/main" id="{E9486EAF-E009-4EEB-8F47-6906341F0CED}"/>
              </a:ext>
            </a:extLst>
          </p:cNvPr>
          <p:cNvSpPr>
            <a:spLocks noGrp="1"/>
          </p:cNvSpPr>
          <p:nvPr>
            <p:ph type="pic" sz="quarter" idx="31"/>
          </p:nvPr>
        </p:nvSpPr>
        <p:spPr>
          <a:xfrm>
            <a:off x="6378368" y="1609209"/>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8" name="Text Field 1">
            <a:extLst>
              <a:ext uri="{FF2B5EF4-FFF2-40B4-BE49-F238E27FC236}">
                <a16:creationId xmlns:a16="http://schemas.microsoft.com/office/drawing/2014/main" id="{4B04FEDC-81EE-41D0-A0A0-9545B02445F9}"/>
              </a:ext>
            </a:extLst>
          </p:cNvPr>
          <p:cNvSpPr>
            <a:spLocks noGrp="1"/>
          </p:cNvSpPr>
          <p:nvPr>
            <p:ph type="body" sz="quarter" idx="32"/>
          </p:nvPr>
        </p:nvSpPr>
        <p:spPr>
          <a:xfrm>
            <a:off x="8244738" y="1609209"/>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Picture Placeholder 1">
            <a:extLst>
              <a:ext uri="{FF2B5EF4-FFF2-40B4-BE49-F238E27FC236}">
                <a16:creationId xmlns:a16="http://schemas.microsoft.com/office/drawing/2014/main" id="{848D5843-84A2-44B8-8E69-8D110CC933B6}"/>
              </a:ext>
            </a:extLst>
          </p:cNvPr>
          <p:cNvSpPr>
            <a:spLocks noGrp="1"/>
          </p:cNvSpPr>
          <p:nvPr>
            <p:ph type="pic" sz="quarter" idx="33"/>
          </p:nvPr>
        </p:nvSpPr>
        <p:spPr>
          <a:xfrm>
            <a:off x="762000" y="4251155"/>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37" name="Text Field 1">
            <a:extLst>
              <a:ext uri="{FF2B5EF4-FFF2-40B4-BE49-F238E27FC236}">
                <a16:creationId xmlns:a16="http://schemas.microsoft.com/office/drawing/2014/main" id="{952F9A65-361F-462F-9B37-7B8502220A80}"/>
              </a:ext>
            </a:extLst>
          </p:cNvPr>
          <p:cNvSpPr>
            <a:spLocks noGrp="1"/>
          </p:cNvSpPr>
          <p:nvPr>
            <p:ph type="body" sz="quarter" idx="34"/>
          </p:nvPr>
        </p:nvSpPr>
        <p:spPr>
          <a:xfrm>
            <a:off x="2628370" y="4251155"/>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Picture Placeholder 1">
            <a:extLst>
              <a:ext uri="{FF2B5EF4-FFF2-40B4-BE49-F238E27FC236}">
                <a16:creationId xmlns:a16="http://schemas.microsoft.com/office/drawing/2014/main" id="{49FC311C-5B0A-4116-B875-9502226EF25B}"/>
              </a:ext>
            </a:extLst>
          </p:cNvPr>
          <p:cNvSpPr>
            <a:spLocks noGrp="1"/>
          </p:cNvSpPr>
          <p:nvPr>
            <p:ph type="pic" sz="quarter" idx="35"/>
          </p:nvPr>
        </p:nvSpPr>
        <p:spPr>
          <a:xfrm>
            <a:off x="6371492" y="4251155"/>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39" name="Text Field 1">
            <a:extLst>
              <a:ext uri="{FF2B5EF4-FFF2-40B4-BE49-F238E27FC236}">
                <a16:creationId xmlns:a16="http://schemas.microsoft.com/office/drawing/2014/main" id="{83613B05-019F-48CF-BD45-DD0A5D371BF5}"/>
              </a:ext>
            </a:extLst>
          </p:cNvPr>
          <p:cNvSpPr>
            <a:spLocks noGrp="1"/>
          </p:cNvSpPr>
          <p:nvPr>
            <p:ph type="body" sz="quarter" idx="36"/>
          </p:nvPr>
        </p:nvSpPr>
        <p:spPr>
          <a:xfrm>
            <a:off x="8237862" y="4251155"/>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0A4CAAD-4985-4FFF-BE24-1873DC385CA6}"/>
              </a:ext>
            </a:extLst>
          </p:cNvPr>
          <p:cNvSpPr>
            <a:spLocks noGrp="1"/>
          </p:cNvSpPr>
          <p:nvPr>
            <p:ph type="dt" sz="half" idx="28"/>
          </p:nvPr>
        </p:nvSpPr>
        <p:spPr/>
        <p:txBody>
          <a:bodyPr/>
          <a:lstStyle/>
          <a:p>
            <a:endParaRPr lang="en-US"/>
          </a:p>
        </p:txBody>
      </p:sp>
      <p:sp>
        <p:nvSpPr>
          <p:cNvPr id="5" name="Footer Placeholder 4">
            <a:extLst>
              <a:ext uri="{FF2B5EF4-FFF2-40B4-BE49-F238E27FC236}">
                <a16:creationId xmlns:a16="http://schemas.microsoft.com/office/drawing/2014/main" id="{9DD6AD3B-D115-41B9-A024-91B560E170AD}"/>
              </a:ext>
            </a:extLst>
          </p:cNvPr>
          <p:cNvSpPr>
            <a:spLocks noGrp="1"/>
          </p:cNvSpPr>
          <p:nvPr>
            <p:ph type="ftr" sz="quarter" idx="29"/>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D5F57306-2538-4D77-8134-400C30C727EE}"/>
              </a:ext>
            </a:extLst>
          </p:cNvPr>
          <p:cNvSpPr>
            <a:spLocks noGrp="1"/>
          </p:cNvSpPr>
          <p:nvPr>
            <p:ph type="sldNum" sz="quarter" idx="30"/>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40159128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Dark - Title/Subtitle Quad Infographic">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56FC21-9E73-4F6F-9512-715B2F6AE707}"/>
              </a:ext>
            </a:extLst>
          </p:cNvPr>
          <p:cNvSpPr>
            <a:spLocks noGrp="1"/>
          </p:cNvSpPr>
          <p:nvPr>
            <p:ph type="title" hasCustomPrompt="1"/>
          </p:nvPr>
        </p:nvSpPr>
        <p:spPr/>
        <p:txBody>
          <a:bodyPr/>
          <a:lstStyle>
            <a:lvl1pPr>
              <a:defRPr>
                <a:solidFill>
                  <a:schemeClr val="tx1"/>
                </a:solidFill>
              </a:defRPr>
            </a:lvl1pPr>
          </a:lstStyle>
          <a:p>
            <a:r>
              <a:rPr lang="en-US" dirty="0"/>
              <a:t>Title</a:t>
            </a:r>
          </a:p>
        </p:txBody>
      </p:sp>
      <p:sp>
        <p:nvSpPr>
          <p:cNvPr id="22" name="Subtitle">
            <a:extLst>
              <a:ext uri="{FF2B5EF4-FFF2-40B4-BE49-F238E27FC236}">
                <a16:creationId xmlns:a16="http://schemas.microsoft.com/office/drawing/2014/main" id="{F8627394-C302-DF4A-A2CC-76DC053BE227}"/>
              </a:ext>
            </a:extLst>
          </p:cNvPr>
          <p:cNvSpPr>
            <a:spLocks noGrp="1"/>
          </p:cNvSpPr>
          <p:nvPr>
            <p:ph type="body" sz="quarter" idx="27" hasCustomPrompt="1"/>
          </p:nvPr>
        </p:nvSpPr>
        <p:spPr>
          <a:xfrm>
            <a:off x="766763" y="1014984"/>
            <a:ext cx="10671048" cy="330540"/>
          </a:xfrm>
          <a:prstGeom prst="rect">
            <a:avLst/>
          </a:prstGeom>
        </p:spPr>
        <p:txBody>
          <a:bodyPr lIns="0">
            <a:noAutofit/>
          </a:bodyPr>
          <a:lstStyle>
            <a:lvl1pPr marL="0" indent="0">
              <a:spcAft>
                <a:spcPts val="0"/>
              </a:spcAft>
              <a:buNone/>
              <a:defRPr sz="2000" b="0" i="0">
                <a:solidFill>
                  <a:schemeClr val="tx1"/>
                </a:solidFill>
                <a:latin typeface="Oracle Sans Tab" panose="020B0503020204020204" pitchFamily="34" charset="0"/>
                <a:cs typeface="Oracle Sans Tab" panose="020B0503020204020204" pitchFamily="34" charset="0"/>
              </a:defRPr>
            </a:lvl1pPr>
          </a:lstStyle>
          <a:p>
            <a:pPr lvl="0"/>
            <a:r>
              <a:rPr lang="en-US" dirty="0"/>
              <a:t>Subtitle</a:t>
            </a:r>
          </a:p>
        </p:txBody>
      </p:sp>
      <p:sp>
        <p:nvSpPr>
          <p:cNvPr id="24" name="Picture Placeholder 1">
            <a:extLst>
              <a:ext uri="{FF2B5EF4-FFF2-40B4-BE49-F238E27FC236}">
                <a16:creationId xmlns:a16="http://schemas.microsoft.com/office/drawing/2014/main" id="{73515641-F2D1-424C-A248-CF32FF42F90D}"/>
              </a:ext>
            </a:extLst>
          </p:cNvPr>
          <p:cNvSpPr>
            <a:spLocks noGrp="1"/>
          </p:cNvSpPr>
          <p:nvPr>
            <p:ph type="pic" sz="quarter" idx="23"/>
          </p:nvPr>
        </p:nvSpPr>
        <p:spPr>
          <a:xfrm>
            <a:off x="768875" y="1609209"/>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6" name="Text Field 1">
            <a:extLst>
              <a:ext uri="{FF2B5EF4-FFF2-40B4-BE49-F238E27FC236}">
                <a16:creationId xmlns:a16="http://schemas.microsoft.com/office/drawing/2014/main" id="{B9797AF5-84E4-495F-930D-6E9B1748D10C}"/>
              </a:ext>
            </a:extLst>
          </p:cNvPr>
          <p:cNvSpPr>
            <a:spLocks noGrp="1"/>
          </p:cNvSpPr>
          <p:nvPr>
            <p:ph type="body" sz="quarter" idx="14"/>
          </p:nvPr>
        </p:nvSpPr>
        <p:spPr>
          <a:xfrm>
            <a:off x="2635245" y="1609209"/>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Picture Placeholder 1">
            <a:extLst>
              <a:ext uri="{FF2B5EF4-FFF2-40B4-BE49-F238E27FC236}">
                <a16:creationId xmlns:a16="http://schemas.microsoft.com/office/drawing/2014/main" id="{9799B632-7FBF-4EFB-B43F-4D3DCBF30FE0}"/>
              </a:ext>
            </a:extLst>
          </p:cNvPr>
          <p:cNvSpPr>
            <a:spLocks noGrp="1"/>
          </p:cNvSpPr>
          <p:nvPr>
            <p:ph type="pic" sz="quarter" idx="31"/>
          </p:nvPr>
        </p:nvSpPr>
        <p:spPr>
          <a:xfrm>
            <a:off x="6378368" y="1609209"/>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8" name="Text Field 1">
            <a:extLst>
              <a:ext uri="{FF2B5EF4-FFF2-40B4-BE49-F238E27FC236}">
                <a16:creationId xmlns:a16="http://schemas.microsoft.com/office/drawing/2014/main" id="{5CD163D7-AAC8-405C-8A60-1E3697F3DA9C}"/>
              </a:ext>
            </a:extLst>
          </p:cNvPr>
          <p:cNvSpPr>
            <a:spLocks noGrp="1"/>
          </p:cNvSpPr>
          <p:nvPr>
            <p:ph type="body" sz="quarter" idx="32"/>
          </p:nvPr>
        </p:nvSpPr>
        <p:spPr>
          <a:xfrm>
            <a:off x="8244738" y="1609209"/>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Picture Placeholder 1">
            <a:extLst>
              <a:ext uri="{FF2B5EF4-FFF2-40B4-BE49-F238E27FC236}">
                <a16:creationId xmlns:a16="http://schemas.microsoft.com/office/drawing/2014/main" id="{EA4DC9EC-3849-455B-9A09-172E17E8213B}"/>
              </a:ext>
            </a:extLst>
          </p:cNvPr>
          <p:cNvSpPr>
            <a:spLocks noGrp="1"/>
          </p:cNvSpPr>
          <p:nvPr>
            <p:ph type="pic" sz="quarter" idx="33"/>
          </p:nvPr>
        </p:nvSpPr>
        <p:spPr>
          <a:xfrm>
            <a:off x="762000" y="4251155"/>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37" name="Text Field 1">
            <a:extLst>
              <a:ext uri="{FF2B5EF4-FFF2-40B4-BE49-F238E27FC236}">
                <a16:creationId xmlns:a16="http://schemas.microsoft.com/office/drawing/2014/main" id="{7D9940C9-2D76-41F9-A194-F214548D9BB2}"/>
              </a:ext>
            </a:extLst>
          </p:cNvPr>
          <p:cNvSpPr>
            <a:spLocks noGrp="1"/>
          </p:cNvSpPr>
          <p:nvPr>
            <p:ph type="body" sz="quarter" idx="34"/>
          </p:nvPr>
        </p:nvSpPr>
        <p:spPr>
          <a:xfrm>
            <a:off x="2628370" y="4251155"/>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8" name="Picture Placeholder 1">
            <a:extLst>
              <a:ext uri="{FF2B5EF4-FFF2-40B4-BE49-F238E27FC236}">
                <a16:creationId xmlns:a16="http://schemas.microsoft.com/office/drawing/2014/main" id="{19E7E17B-F95B-47B7-9AEC-4E2CE21E61BD}"/>
              </a:ext>
            </a:extLst>
          </p:cNvPr>
          <p:cNvSpPr>
            <a:spLocks noGrp="1"/>
          </p:cNvSpPr>
          <p:nvPr>
            <p:ph type="pic" sz="quarter" idx="35"/>
          </p:nvPr>
        </p:nvSpPr>
        <p:spPr>
          <a:xfrm>
            <a:off x="6371492" y="4251155"/>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39" name="Text Field 1">
            <a:extLst>
              <a:ext uri="{FF2B5EF4-FFF2-40B4-BE49-F238E27FC236}">
                <a16:creationId xmlns:a16="http://schemas.microsoft.com/office/drawing/2014/main" id="{9D7F289E-5A08-4113-8C19-8328B9198BCB}"/>
              </a:ext>
            </a:extLst>
          </p:cNvPr>
          <p:cNvSpPr>
            <a:spLocks noGrp="1"/>
          </p:cNvSpPr>
          <p:nvPr>
            <p:ph type="body" sz="quarter" idx="36"/>
          </p:nvPr>
        </p:nvSpPr>
        <p:spPr>
          <a:xfrm>
            <a:off x="8237862" y="4251155"/>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D5F57306-2538-4D77-8134-400C30C727EE}"/>
              </a:ext>
            </a:extLst>
          </p:cNvPr>
          <p:cNvSpPr>
            <a:spLocks noGrp="1"/>
          </p:cNvSpPr>
          <p:nvPr>
            <p:ph type="sldNum" sz="quarter" idx="30"/>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9DD6AD3B-D115-41B9-A024-91B560E170AD}"/>
              </a:ext>
            </a:extLst>
          </p:cNvPr>
          <p:cNvSpPr>
            <a:spLocks noGrp="1"/>
          </p:cNvSpPr>
          <p:nvPr>
            <p:ph type="ftr" sz="quarter" idx="29"/>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80A4CAAD-4985-4FFF-BE24-1873DC385CA6}"/>
              </a:ext>
            </a:extLst>
          </p:cNvPr>
          <p:cNvSpPr>
            <a:spLocks noGrp="1"/>
          </p:cNvSpPr>
          <p:nvPr>
            <p:ph type="dt" sz="half" idx="28"/>
          </p:nvPr>
        </p:nvSpPr>
        <p:spPr/>
        <p:txBody>
          <a:bodyPr/>
          <a:lstStyle/>
          <a:p>
            <a:endParaRPr lang="en-US"/>
          </a:p>
        </p:txBody>
      </p:sp>
    </p:spTree>
    <p:extLst>
      <p:ext uri="{BB962C8B-B14F-4D97-AF65-F5344CB8AC3E}">
        <p14:creationId xmlns:p14="http://schemas.microsoft.com/office/powerpoint/2010/main" val="358683845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Light - Numbered Outline_Pillar">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C807732-3520-4DBF-9B75-86BA2E562DF0}"/>
              </a:ext>
            </a:extLst>
          </p:cNvPr>
          <p:cNvSpPr>
            <a:spLocks noGrp="1"/>
          </p:cNvSpPr>
          <p:nvPr>
            <p:ph type="title" hasCustomPrompt="1"/>
          </p:nvPr>
        </p:nvSpPr>
        <p:spPr/>
        <p:txBody>
          <a:bodyPr/>
          <a:lstStyle>
            <a:lvl1pPr>
              <a:defRPr/>
            </a:lvl1pPr>
          </a:lstStyle>
          <a:p>
            <a:r>
              <a:rPr lang="en-US" dirty="0"/>
              <a:t>Title</a:t>
            </a:r>
          </a:p>
        </p:txBody>
      </p:sp>
      <p:sp>
        <p:nvSpPr>
          <p:cNvPr id="4" name="Text Placeholder 3">
            <a:extLst>
              <a:ext uri="{FF2B5EF4-FFF2-40B4-BE49-F238E27FC236}">
                <a16:creationId xmlns:a16="http://schemas.microsoft.com/office/drawing/2014/main" id="{0CACCDE9-9415-4B6A-88C5-02BDAA76AAC8}"/>
              </a:ext>
            </a:extLst>
          </p:cNvPr>
          <p:cNvSpPr>
            <a:spLocks noGrp="1"/>
          </p:cNvSpPr>
          <p:nvPr>
            <p:ph type="body" sz="quarter" idx="43"/>
          </p:nvPr>
        </p:nvSpPr>
        <p:spPr>
          <a:xfrm>
            <a:off x="762000" y="1609724"/>
            <a:ext cx="10687050" cy="4505325"/>
          </a:xfrm>
          <a:noFill/>
        </p:spPr>
        <p:txBody>
          <a:bodyPr vert="horz" lIns="0" tIns="0" rIns="0" bIns="0" rtlCol="0">
            <a:noAutofit/>
          </a:bodyPr>
          <a:lstStyle>
            <a:lvl1pPr marL="365125" indent="-365125">
              <a:buClr>
                <a:schemeClr val="accent4"/>
              </a:buClr>
              <a:buFont typeface="+mj-lt"/>
              <a:buAutoNum type="arabicPeriod"/>
              <a:defRPr lang="en-US" dirty="0"/>
            </a:lvl1pPr>
            <a:lvl2pPr marL="548640">
              <a:defRPr lang="en-US" dirty="0"/>
            </a:lvl2pPr>
            <a:lvl3pPr marL="731520">
              <a:defRPr lang="en-US" dirty="0"/>
            </a:lvl3pPr>
            <a:lvl4pPr marL="914400">
              <a:defRPr lang="en-US" dirty="0"/>
            </a:lvl4pPr>
            <a:lvl5pPr marL="109728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B9B71F68-88E7-48F0-B084-32D91B0A0BEB}"/>
              </a:ext>
            </a:extLst>
          </p:cNvPr>
          <p:cNvSpPr>
            <a:spLocks noGrp="1"/>
          </p:cNvSpPr>
          <p:nvPr>
            <p:ph type="sldNum" sz="quarter" idx="47"/>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D4561260-593D-4AD6-A0E4-834F8BAAC63D}"/>
              </a:ext>
            </a:extLst>
          </p:cNvPr>
          <p:cNvSpPr>
            <a:spLocks noGrp="1"/>
          </p:cNvSpPr>
          <p:nvPr>
            <p:ph type="ftr" sz="quarter" idx="46"/>
          </p:nvPr>
        </p:nvSpPr>
        <p:spPr/>
        <p:txBody>
          <a:body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2BF46362-5F33-4F04-9B32-535D333E29C7}"/>
              </a:ext>
            </a:extLst>
          </p:cNvPr>
          <p:cNvSpPr>
            <a:spLocks noGrp="1"/>
          </p:cNvSpPr>
          <p:nvPr>
            <p:ph type="dt" sz="half" idx="45"/>
          </p:nvPr>
        </p:nvSpPr>
        <p:spPr/>
        <p:txBody>
          <a:bodyPr/>
          <a:lstStyle/>
          <a:p>
            <a:endParaRPr lang="en-US"/>
          </a:p>
        </p:txBody>
      </p:sp>
    </p:spTree>
    <p:extLst>
      <p:ext uri="{BB962C8B-B14F-4D97-AF65-F5344CB8AC3E}">
        <p14:creationId xmlns:p14="http://schemas.microsoft.com/office/powerpoint/2010/main" val="4291763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ark - Numbered Outline_Pillar">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C807732-3520-4DBF-9B75-86BA2E562DF0}"/>
              </a:ext>
            </a:extLst>
          </p:cNvPr>
          <p:cNvSpPr>
            <a:spLocks noGrp="1"/>
          </p:cNvSpPr>
          <p:nvPr>
            <p:ph type="title" hasCustomPrompt="1"/>
          </p:nvPr>
        </p:nvSpPr>
        <p:spPr/>
        <p:txBody>
          <a:bodyPr/>
          <a:lstStyle>
            <a:lvl1pPr>
              <a:defRPr>
                <a:solidFill>
                  <a:schemeClr val="tx1"/>
                </a:solidFill>
              </a:defRPr>
            </a:lvl1pPr>
          </a:lstStyle>
          <a:p>
            <a:r>
              <a:rPr lang="en-US" dirty="0"/>
              <a:t>Title</a:t>
            </a:r>
          </a:p>
        </p:txBody>
      </p:sp>
      <p:sp>
        <p:nvSpPr>
          <p:cNvPr id="4" name="Text Placeholder 3">
            <a:extLst>
              <a:ext uri="{FF2B5EF4-FFF2-40B4-BE49-F238E27FC236}">
                <a16:creationId xmlns:a16="http://schemas.microsoft.com/office/drawing/2014/main" id="{0CACCDE9-9415-4B6A-88C5-02BDAA76AAC8}"/>
              </a:ext>
            </a:extLst>
          </p:cNvPr>
          <p:cNvSpPr>
            <a:spLocks noGrp="1"/>
          </p:cNvSpPr>
          <p:nvPr>
            <p:ph type="body" sz="quarter" idx="43"/>
          </p:nvPr>
        </p:nvSpPr>
        <p:spPr>
          <a:xfrm>
            <a:off x="762000" y="1609724"/>
            <a:ext cx="10687050" cy="4505325"/>
          </a:xfrm>
          <a:noFill/>
        </p:spPr>
        <p:txBody>
          <a:bodyPr vert="horz" lIns="0" tIns="0" rIns="0" bIns="0" rtlCol="0">
            <a:noAutofit/>
          </a:bodyPr>
          <a:lstStyle>
            <a:lvl1pPr marL="0" indent="-365760">
              <a:buClr>
                <a:schemeClr val="accent4"/>
              </a:buClr>
              <a:buFont typeface="+mj-lt"/>
              <a:buAutoNum type="arabicPeriod"/>
              <a:defRPr lang="en-US" dirty="0">
                <a:solidFill>
                  <a:schemeClr val="tx1"/>
                </a:solidFill>
              </a:defRPr>
            </a:lvl1pPr>
            <a:lvl2pPr marL="548640">
              <a:defRPr lang="en-US" dirty="0">
                <a:solidFill>
                  <a:schemeClr val="tx1"/>
                </a:solidFill>
              </a:defRPr>
            </a:lvl2pPr>
            <a:lvl3pPr marL="731520">
              <a:defRPr lang="en-US" dirty="0">
                <a:solidFill>
                  <a:schemeClr val="tx1"/>
                </a:solidFill>
              </a:defRPr>
            </a:lvl3pPr>
            <a:lvl4pPr marL="914400">
              <a:defRPr lang="en-US" dirty="0">
                <a:solidFill>
                  <a:schemeClr val="tx1"/>
                </a:solidFill>
              </a:defRPr>
            </a:lvl4pPr>
            <a:lvl5pPr marL="1097280" indent="-182880">
              <a:buFont typeface="Oracle Sans Tab Light" panose="020B0403020204020204" pitchFamily="34" charset="0"/>
              <a:buChar char="•"/>
              <a:defRPr lang="en-US" dirty="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Slide Number Placeholder 11">
            <a:extLst>
              <a:ext uri="{FF2B5EF4-FFF2-40B4-BE49-F238E27FC236}">
                <a16:creationId xmlns:a16="http://schemas.microsoft.com/office/drawing/2014/main" id="{BF090EFF-1AF0-4433-9A1A-34A28C032E21}"/>
              </a:ext>
            </a:extLst>
          </p:cNvPr>
          <p:cNvSpPr>
            <a:spLocks noGrp="1"/>
          </p:cNvSpPr>
          <p:nvPr>
            <p:ph type="sldNum" sz="quarter" idx="46"/>
          </p:nvPr>
        </p:nvSpPr>
        <p:spPr/>
        <p:txBody>
          <a:bodyPr/>
          <a:lstStyle/>
          <a:p>
            <a:fld id="{345D60D9-5372-5F40-9443-0F9AE5BDC3C8}" type="slidenum">
              <a:rPr lang="en-US" smtClean="0"/>
              <a:pPr/>
              <a:t>‹#›</a:t>
            </a:fld>
            <a:endParaRPr lang="en-US"/>
          </a:p>
        </p:txBody>
      </p:sp>
      <p:sp>
        <p:nvSpPr>
          <p:cNvPr id="11" name="Footer Placeholder 10">
            <a:extLst>
              <a:ext uri="{FF2B5EF4-FFF2-40B4-BE49-F238E27FC236}">
                <a16:creationId xmlns:a16="http://schemas.microsoft.com/office/drawing/2014/main" id="{64CBDFCD-BCBC-4BD5-A127-69DEBBE6FFFB}"/>
              </a:ext>
            </a:extLst>
          </p:cNvPr>
          <p:cNvSpPr>
            <a:spLocks noGrp="1"/>
          </p:cNvSpPr>
          <p:nvPr>
            <p:ph type="ftr" sz="quarter" idx="45"/>
          </p:nvPr>
        </p:nvSpPr>
        <p:spPr/>
        <p:txBody>
          <a:bodyPr/>
          <a:lstStyle/>
          <a:p>
            <a:r>
              <a:rPr lang="en-US"/>
              <a:t>DOAG 2023 Conference + Exhibition        Copyright © 2023, Oracle and/or its affiliates</a:t>
            </a:r>
          </a:p>
        </p:txBody>
      </p:sp>
      <p:sp>
        <p:nvSpPr>
          <p:cNvPr id="10" name="Date Placeholder 9">
            <a:extLst>
              <a:ext uri="{FF2B5EF4-FFF2-40B4-BE49-F238E27FC236}">
                <a16:creationId xmlns:a16="http://schemas.microsoft.com/office/drawing/2014/main" id="{1C72E1CA-65E3-43DA-91B1-2B0AA30A479D}"/>
              </a:ext>
            </a:extLst>
          </p:cNvPr>
          <p:cNvSpPr>
            <a:spLocks noGrp="1"/>
          </p:cNvSpPr>
          <p:nvPr>
            <p:ph type="dt" sz="half" idx="44"/>
          </p:nvPr>
        </p:nvSpPr>
        <p:spPr/>
        <p:txBody>
          <a:bodyPr/>
          <a:lstStyle/>
          <a:p>
            <a:endParaRPr lang="en-US"/>
          </a:p>
        </p:txBody>
      </p:sp>
    </p:spTree>
    <p:extLst>
      <p:ext uri="{BB962C8B-B14F-4D97-AF65-F5344CB8AC3E}">
        <p14:creationId xmlns:p14="http://schemas.microsoft.com/office/powerpoint/2010/main" val="41786892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Light - Numbered Outline 2 Column_Pillar">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C807732-3520-4DBF-9B75-86BA2E562DF0}"/>
              </a:ext>
            </a:extLst>
          </p:cNvPr>
          <p:cNvSpPr>
            <a:spLocks noGrp="1"/>
          </p:cNvSpPr>
          <p:nvPr>
            <p:ph type="title" hasCustomPrompt="1"/>
          </p:nvPr>
        </p:nvSpPr>
        <p:spPr/>
        <p:txBody>
          <a:bodyPr/>
          <a:lstStyle>
            <a:lvl1pPr>
              <a:defRPr/>
            </a:lvl1pPr>
          </a:lstStyle>
          <a:p>
            <a:r>
              <a:rPr lang="en-US" dirty="0"/>
              <a:t>Title</a:t>
            </a:r>
          </a:p>
        </p:txBody>
      </p:sp>
      <p:sp>
        <p:nvSpPr>
          <p:cNvPr id="4" name="Text Placeholder 3">
            <a:extLst>
              <a:ext uri="{FF2B5EF4-FFF2-40B4-BE49-F238E27FC236}">
                <a16:creationId xmlns:a16="http://schemas.microsoft.com/office/drawing/2014/main" id="{0CACCDE9-9415-4B6A-88C5-02BDAA76AAC8}"/>
              </a:ext>
            </a:extLst>
          </p:cNvPr>
          <p:cNvSpPr>
            <a:spLocks noGrp="1"/>
          </p:cNvSpPr>
          <p:nvPr>
            <p:ph type="body" sz="quarter" idx="43"/>
          </p:nvPr>
        </p:nvSpPr>
        <p:spPr>
          <a:xfrm>
            <a:off x="762000" y="1609724"/>
            <a:ext cx="5084064" cy="4505325"/>
          </a:xfrm>
          <a:noFill/>
        </p:spPr>
        <p:txBody>
          <a:bodyPr vert="horz" lIns="0" tIns="0" rIns="0" bIns="0" rtlCol="0">
            <a:noAutofit/>
          </a:bodyPr>
          <a:lstStyle>
            <a:lvl1pPr marL="365125" indent="-365125">
              <a:buClr>
                <a:schemeClr val="accent4"/>
              </a:buClr>
              <a:buFont typeface="+mj-lt"/>
              <a:buAutoNum type="arabicPeriod"/>
              <a:defRPr lang="en-US" dirty="0"/>
            </a:lvl1pPr>
            <a:lvl2pPr marL="548640">
              <a:defRPr lang="en-US" dirty="0"/>
            </a:lvl2pPr>
            <a:lvl3pPr marL="731520">
              <a:defRPr lang="en-US" dirty="0"/>
            </a:lvl3pPr>
            <a:lvl4pPr marL="914400">
              <a:defRPr lang="en-US" dirty="0"/>
            </a:lvl4pPr>
            <a:lvl5pPr marL="109728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a:extLst>
              <a:ext uri="{FF2B5EF4-FFF2-40B4-BE49-F238E27FC236}">
                <a16:creationId xmlns:a16="http://schemas.microsoft.com/office/drawing/2014/main" id="{A4E2576F-21A2-43DD-A5D5-93969065652E}"/>
              </a:ext>
            </a:extLst>
          </p:cNvPr>
          <p:cNvSpPr>
            <a:spLocks noGrp="1"/>
          </p:cNvSpPr>
          <p:nvPr>
            <p:ph type="body" sz="quarter" idx="48"/>
          </p:nvPr>
        </p:nvSpPr>
        <p:spPr>
          <a:xfrm>
            <a:off x="6371492" y="1609724"/>
            <a:ext cx="5084064" cy="4505325"/>
          </a:xfrm>
          <a:noFill/>
        </p:spPr>
        <p:txBody>
          <a:bodyPr vert="horz" lIns="0" tIns="0" rIns="0" bIns="0" rtlCol="0">
            <a:noAutofit/>
          </a:bodyPr>
          <a:lstStyle>
            <a:lvl1pPr marL="365125" indent="-365125">
              <a:buClr>
                <a:schemeClr val="accent4"/>
              </a:buClr>
              <a:buFont typeface="+mj-lt"/>
              <a:buAutoNum type="arabicPeriod"/>
              <a:defRPr lang="en-US" dirty="0"/>
            </a:lvl1pPr>
            <a:lvl2pPr marL="548640">
              <a:defRPr lang="en-US" dirty="0"/>
            </a:lvl2pPr>
            <a:lvl3pPr marL="731520">
              <a:defRPr lang="en-US" dirty="0"/>
            </a:lvl3pPr>
            <a:lvl4pPr marL="914400">
              <a:defRPr lang="en-US" dirty="0"/>
            </a:lvl4pPr>
            <a:lvl5pPr marL="109728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2BF46362-5F33-4F04-9B32-535D333E29C7}"/>
              </a:ext>
            </a:extLst>
          </p:cNvPr>
          <p:cNvSpPr>
            <a:spLocks noGrp="1"/>
          </p:cNvSpPr>
          <p:nvPr>
            <p:ph type="dt" sz="half" idx="45"/>
          </p:nvPr>
        </p:nvSpPr>
        <p:spPr/>
        <p:txBody>
          <a:bodyPr/>
          <a:lstStyle/>
          <a:p>
            <a:endParaRPr lang="en-US"/>
          </a:p>
        </p:txBody>
      </p:sp>
      <p:sp>
        <p:nvSpPr>
          <p:cNvPr id="6" name="Slide Number Placeholder 5">
            <a:extLst>
              <a:ext uri="{FF2B5EF4-FFF2-40B4-BE49-F238E27FC236}">
                <a16:creationId xmlns:a16="http://schemas.microsoft.com/office/drawing/2014/main" id="{B9B71F68-88E7-48F0-B084-32D91B0A0BEB}"/>
              </a:ext>
            </a:extLst>
          </p:cNvPr>
          <p:cNvSpPr>
            <a:spLocks noGrp="1"/>
          </p:cNvSpPr>
          <p:nvPr>
            <p:ph type="sldNum" sz="quarter" idx="47"/>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D4561260-593D-4AD6-A0E4-834F8BAAC63D}"/>
              </a:ext>
            </a:extLst>
          </p:cNvPr>
          <p:cNvSpPr>
            <a:spLocks noGrp="1"/>
          </p:cNvSpPr>
          <p:nvPr>
            <p:ph type="ftr" sz="quarter" idx="46"/>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12101780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rk - Numbered Outline 2 Column_Pillar">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C807732-3520-4DBF-9B75-86BA2E562DF0}"/>
              </a:ext>
            </a:extLst>
          </p:cNvPr>
          <p:cNvSpPr>
            <a:spLocks noGrp="1"/>
          </p:cNvSpPr>
          <p:nvPr>
            <p:ph type="title" hasCustomPrompt="1"/>
          </p:nvPr>
        </p:nvSpPr>
        <p:spPr/>
        <p:txBody>
          <a:bodyPr/>
          <a:lstStyle>
            <a:lvl1pPr>
              <a:defRPr>
                <a:solidFill>
                  <a:schemeClr val="tx1"/>
                </a:solidFill>
              </a:defRPr>
            </a:lvl1pPr>
          </a:lstStyle>
          <a:p>
            <a:r>
              <a:rPr lang="en-US" dirty="0"/>
              <a:t>Title</a:t>
            </a:r>
          </a:p>
        </p:txBody>
      </p:sp>
      <p:sp>
        <p:nvSpPr>
          <p:cNvPr id="4" name="Text Placeholder 3">
            <a:extLst>
              <a:ext uri="{FF2B5EF4-FFF2-40B4-BE49-F238E27FC236}">
                <a16:creationId xmlns:a16="http://schemas.microsoft.com/office/drawing/2014/main" id="{0CACCDE9-9415-4B6A-88C5-02BDAA76AAC8}"/>
              </a:ext>
            </a:extLst>
          </p:cNvPr>
          <p:cNvSpPr>
            <a:spLocks noGrp="1"/>
          </p:cNvSpPr>
          <p:nvPr>
            <p:ph type="body" sz="quarter" idx="43"/>
          </p:nvPr>
        </p:nvSpPr>
        <p:spPr>
          <a:xfrm>
            <a:off x="762000" y="1609724"/>
            <a:ext cx="5084064" cy="4505325"/>
          </a:xfrm>
          <a:noFill/>
        </p:spPr>
        <p:txBody>
          <a:bodyPr vert="horz" lIns="0" tIns="0" rIns="0" bIns="0" rtlCol="0">
            <a:noAutofit/>
          </a:bodyPr>
          <a:lstStyle>
            <a:lvl1pPr marL="0" indent="-365760">
              <a:buClr>
                <a:schemeClr val="accent4"/>
              </a:buClr>
              <a:buFont typeface="+mj-lt"/>
              <a:buAutoNum type="arabicPeriod"/>
              <a:defRPr lang="en-US" dirty="0">
                <a:solidFill>
                  <a:schemeClr val="tx1"/>
                </a:solidFill>
              </a:defRPr>
            </a:lvl1pPr>
            <a:lvl2pPr marL="548640">
              <a:defRPr lang="en-US" dirty="0">
                <a:solidFill>
                  <a:schemeClr val="tx1"/>
                </a:solidFill>
              </a:defRPr>
            </a:lvl2pPr>
            <a:lvl3pPr marL="731520">
              <a:defRPr lang="en-US" dirty="0">
                <a:solidFill>
                  <a:schemeClr val="tx1"/>
                </a:solidFill>
              </a:defRPr>
            </a:lvl3pPr>
            <a:lvl4pPr marL="914400">
              <a:defRPr lang="en-US" dirty="0">
                <a:solidFill>
                  <a:schemeClr val="tx1"/>
                </a:solidFill>
              </a:defRPr>
            </a:lvl4pPr>
            <a:lvl5pPr marL="1097280" indent="-182880">
              <a:buFont typeface="Oracle Sans Tab Light" panose="020B0403020204020204" pitchFamily="34" charset="0"/>
              <a:buChar char="•"/>
              <a:defRPr lang="en-US" dirty="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3">
            <a:extLst>
              <a:ext uri="{FF2B5EF4-FFF2-40B4-BE49-F238E27FC236}">
                <a16:creationId xmlns:a16="http://schemas.microsoft.com/office/drawing/2014/main" id="{C3AB024B-01DD-4EEE-A60E-B75429678F36}"/>
              </a:ext>
            </a:extLst>
          </p:cNvPr>
          <p:cNvSpPr>
            <a:spLocks noGrp="1"/>
          </p:cNvSpPr>
          <p:nvPr>
            <p:ph type="body" sz="quarter" idx="48"/>
          </p:nvPr>
        </p:nvSpPr>
        <p:spPr>
          <a:xfrm>
            <a:off x="6371493" y="1609724"/>
            <a:ext cx="5084064" cy="4505325"/>
          </a:xfrm>
          <a:noFill/>
        </p:spPr>
        <p:txBody>
          <a:bodyPr vert="horz" lIns="0" tIns="0" rIns="0" bIns="0" rtlCol="0">
            <a:noAutofit/>
          </a:bodyPr>
          <a:lstStyle>
            <a:lvl1pPr marL="0" indent="-365760">
              <a:buClr>
                <a:schemeClr val="accent4"/>
              </a:buClr>
              <a:buFont typeface="+mj-lt"/>
              <a:buAutoNum type="arabicPeriod"/>
              <a:defRPr lang="en-US" dirty="0">
                <a:solidFill>
                  <a:schemeClr val="tx1"/>
                </a:solidFill>
              </a:defRPr>
            </a:lvl1pPr>
            <a:lvl2pPr marL="548640">
              <a:defRPr lang="en-US" dirty="0">
                <a:solidFill>
                  <a:schemeClr val="tx1"/>
                </a:solidFill>
              </a:defRPr>
            </a:lvl2pPr>
            <a:lvl3pPr marL="731520">
              <a:defRPr lang="en-US" dirty="0">
                <a:solidFill>
                  <a:schemeClr val="tx1"/>
                </a:solidFill>
              </a:defRPr>
            </a:lvl3pPr>
            <a:lvl4pPr marL="914400">
              <a:defRPr lang="en-US" dirty="0">
                <a:solidFill>
                  <a:schemeClr val="tx1"/>
                </a:solidFill>
              </a:defRPr>
            </a:lvl4pPr>
            <a:lvl5pPr marL="1097280" indent="-182880">
              <a:buFont typeface="Oracle Sans Tab Light" panose="020B0403020204020204" pitchFamily="34" charset="0"/>
              <a:buChar char="•"/>
              <a:defRPr lang="en-US" dirty="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B9B71F68-88E7-48F0-B084-32D91B0A0BEB}"/>
              </a:ext>
            </a:extLst>
          </p:cNvPr>
          <p:cNvSpPr>
            <a:spLocks noGrp="1"/>
          </p:cNvSpPr>
          <p:nvPr>
            <p:ph type="sldNum" sz="quarter" idx="47"/>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D4561260-593D-4AD6-A0E4-834F8BAAC63D}"/>
              </a:ext>
            </a:extLst>
          </p:cNvPr>
          <p:cNvSpPr>
            <a:spLocks noGrp="1"/>
          </p:cNvSpPr>
          <p:nvPr>
            <p:ph type="ftr" sz="quarter" idx="46"/>
          </p:nvPr>
        </p:nvSpPr>
        <p:spPr/>
        <p:txBody>
          <a:body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2BF46362-5F33-4F04-9B32-535D333E29C7}"/>
              </a:ext>
            </a:extLst>
          </p:cNvPr>
          <p:cNvSpPr>
            <a:spLocks noGrp="1"/>
          </p:cNvSpPr>
          <p:nvPr>
            <p:ph type="dt" sz="half" idx="45"/>
          </p:nvPr>
        </p:nvSpPr>
        <p:spPr/>
        <p:txBody>
          <a:bodyPr/>
          <a:lstStyle/>
          <a:p>
            <a:endParaRPr lang="en-US"/>
          </a:p>
        </p:txBody>
      </p:sp>
    </p:spTree>
    <p:extLst>
      <p:ext uri="{BB962C8B-B14F-4D97-AF65-F5344CB8AC3E}">
        <p14:creationId xmlns:p14="http://schemas.microsoft.com/office/powerpoint/2010/main" val="5263912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Light - Data Texture 07 Blank">
    <p:spTree>
      <p:nvGrpSpPr>
        <p:cNvPr id="1" name=""/>
        <p:cNvGrpSpPr/>
        <p:nvPr/>
      </p:nvGrpSpPr>
      <p:grpSpPr>
        <a:xfrm>
          <a:off x="0" y="0"/>
          <a:ext cx="0" cy="0"/>
          <a:chOff x="0" y="0"/>
          <a:chExt cx="0" cy="0"/>
        </a:xfrm>
      </p:grpSpPr>
      <p:pic>
        <p:nvPicPr>
          <p:cNvPr id="9" name="Picture 8" hidden="1">
            <a:extLst>
              <a:ext uri="{FF2B5EF4-FFF2-40B4-BE49-F238E27FC236}">
                <a16:creationId xmlns:a16="http://schemas.microsoft.com/office/drawing/2014/main" id="{8737D9E9-B5D2-254E-A4AD-66A37F7CA3D9}"/>
              </a:ext>
              <a:ext uri="{C183D7F6-B498-43B3-948B-1728B52AA6E4}">
                <adec:decorative xmlns:adec="http://schemas.microsoft.com/office/drawing/2017/decorative" val="1"/>
              </a:ext>
            </a:extLst>
          </p:cNvPr>
          <p:cNvPicPr>
            <a:picLocks noChangeAspect="1"/>
          </p:cNvPicPr>
          <p:nvPr userDrawn="1"/>
        </p:nvPicPr>
        <p:blipFill>
          <a:blip r:embed="rId2">
            <a:alphaModFix amt="20000"/>
            <a:extLst>
              <a:ext uri="{28A0092B-C50C-407E-A947-70E740481C1C}">
                <a14:useLocalDpi xmlns:a14="http://schemas.microsoft.com/office/drawing/2010/main"/>
              </a:ext>
            </a:extLst>
          </a:blip>
          <a:stretch>
            <a:fillRect/>
          </a:stretch>
        </p:blipFill>
        <p:spPr>
          <a:xfrm>
            <a:off x="0" y="0"/>
            <a:ext cx="12192000" cy="6858000"/>
          </a:xfrm>
          <a:prstGeom prst="rect">
            <a:avLst/>
          </a:prstGeom>
          <a:noFill/>
        </p:spPr>
      </p:pic>
      <p:sp>
        <p:nvSpPr>
          <p:cNvPr id="2" name="Date Placeholder 1">
            <a:extLst>
              <a:ext uri="{FF2B5EF4-FFF2-40B4-BE49-F238E27FC236}">
                <a16:creationId xmlns:a16="http://schemas.microsoft.com/office/drawing/2014/main" id="{AADFA4C3-C577-4944-B23B-0E8CEECA00F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EE548FBC-C180-4348-924F-1AD0DE33EC94}"/>
              </a:ext>
            </a:extLst>
          </p:cNvPr>
          <p:cNvSpPr>
            <a:spLocks noGrp="1"/>
          </p:cNvSpPr>
          <p:nvPr>
            <p:ph type="ftr" sz="quarter" idx="11"/>
          </p:nvPr>
        </p:nvSpPr>
        <p:spPr/>
        <p:txBody>
          <a:body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C2993164-8F12-4A57-BCB2-ECAB88B102D4}"/>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20974870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preserve="1">
  <p:cSld name="Light - Data Texture_White">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737D9E9-B5D2-254E-A4AD-66A37F7CA3D9}"/>
              </a:ext>
              <a:ext uri="{C183D7F6-B498-43B3-948B-1728B52AA6E4}">
                <adec:decorative xmlns:adec="http://schemas.microsoft.com/office/drawing/2017/decorative" val="1"/>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0" y="0"/>
            <a:ext cx="12192000" cy="6858000"/>
          </a:xfrm>
          <a:prstGeom prst="rect">
            <a:avLst/>
          </a:prstGeom>
          <a:noFill/>
        </p:spPr>
      </p:pic>
      <p:pic>
        <p:nvPicPr>
          <p:cNvPr id="15" name="OTag">
            <a:extLst>
              <a:ext uri="{FF2B5EF4-FFF2-40B4-BE49-F238E27FC236}">
                <a16:creationId xmlns:a16="http://schemas.microsoft.com/office/drawing/2014/main" id="{B620A016-1EBE-426A-BB19-9671229484A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 name="Date Placeholder 1">
            <a:extLst>
              <a:ext uri="{FF2B5EF4-FFF2-40B4-BE49-F238E27FC236}">
                <a16:creationId xmlns:a16="http://schemas.microsoft.com/office/drawing/2014/main" id="{AADFA4C3-C577-4944-B23B-0E8CEECA00F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EE548FBC-C180-4348-924F-1AD0DE33EC94}"/>
              </a:ext>
            </a:extLst>
          </p:cNvPr>
          <p:cNvSpPr>
            <a:spLocks noGrp="1"/>
          </p:cNvSpPr>
          <p:nvPr>
            <p:ph type="ftr" sz="quarter" idx="11"/>
          </p:nvPr>
        </p:nvSpPr>
        <p:spPr/>
        <p:txBody>
          <a:body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C2993164-8F12-4A57-BCB2-ECAB88B102D4}"/>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5907661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preserve="1">
  <p:cSld name="Dark - Data Texture 07 Blan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8B6F3C-673A-2C4F-BDD8-A174DA9D4B4B}"/>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OTag">
            <a:extLst>
              <a:ext uri="{FF2B5EF4-FFF2-40B4-BE49-F238E27FC236}">
                <a16:creationId xmlns:a16="http://schemas.microsoft.com/office/drawing/2014/main" id="{C6ADE0F8-03AA-E84C-A08A-799EE14D7CA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 name="Date Placeholder 1">
            <a:extLst>
              <a:ext uri="{FF2B5EF4-FFF2-40B4-BE49-F238E27FC236}">
                <a16:creationId xmlns:a16="http://schemas.microsoft.com/office/drawing/2014/main" id="{A2DF2B49-8199-43EF-9C31-2EE3E2278A8F}"/>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290A680-202A-4EB8-8426-F81FE6C12DD2}"/>
              </a:ext>
            </a:extLst>
          </p:cNvPr>
          <p:cNvSpPr>
            <a:spLocks noGrp="1"/>
          </p:cNvSpPr>
          <p:nvPr>
            <p:ph type="ftr" sz="quarter" idx="11"/>
          </p:nvPr>
        </p:nvSpPr>
        <p:spPr/>
        <p:txBody>
          <a:body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81D7B772-BB21-406A-A2FE-5A71474672A4}"/>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288502925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preserve="1">
  <p:cSld name="Dark - Data Texture 07 Blank_Pillar">
    <p:bg>
      <p:bgPr>
        <a:solidFill>
          <a:schemeClr val="accent5"/>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38B6F3C-673A-2C4F-BDD8-A174DA9D4B4B}"/>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OTag">
            <a:extLst>
              <a:ext uri="{FF2B5EF4-FFF2-40B4-BE49-F238E27FC236}">
                <a16:creationId xmlns:a16="http://schemas.microsoft.com/office/drawing/2014/main" id="{C6ADE0F8-03AA-E84C-A08A-799EE14D7CA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 name="Date Placeholder 1">
            <a:extLst>
              <a:ext uri="{FF2B5EF4-FFF2-40B4-BE49-F238E27FC236}">
                <a16:creationId xmlns:a16="http://schemas.microsoft.com/office/drawing/2014/main" id="{A2DF2B49-8199-43EF-9C31-2EE3E2278A8F}"/>
              </a:ext>
            </a:extLst>
          </p:cNvPr>
          <p:cNvSpPr>
            <a:spLocks noGrp="1"/>
          </p:cNvSpPr>
          <p:nvPr>
            <p:ph type="dt" sz="half" idx="10"/>
          </p:nvPr>
        </p:nvSpPr>
        <p:spPr/>
        <p:txBody>
          <a:bodyPr/>
          <a:lstStyle>
            <a:lvl1pPr>
              <a:defRPr>
                <a:solidFill>
                  <a:schemeClr val="tx1"/>
                </a:solidFill>
              </a:defRPr>
            </a:lvl1pPr>
          </a:lstStyle>
          <a:p>
            <a:endParaRPr lang="en-US"/>
          </a:p>
        </p:txBody>
      </p:sp>
      <p:sp>
        <p:nvSpPr>
          <p:cNvPr id="6" name="Footer Placeholder 5">
            <a:extLst>
              <a:ext uri="{FF2B5EF4-FFF2-40B4-BE49-F238E27FC236}">
                <a16:creationId xmlns:a16="http://schemas.microsoft.com/office/drawing/2014/main" id="{C290A680-202A-4EB8-8426-F81FE6C12DD2}"/>
              </a:ext>
            </a:extLst>
          </p:cNvPr>
          <p:cNvSpPr>
            <a:spLocks noGrp="1"/>
          </p:cNvSpPr>
          <p:nvPr>
            <p:ph type="ftr" sz="quarter" idx="11"/>
          </p:nvPr>
        </p:nvSpPr>
        <p:spPr/>
        <p:txBody>
          <a:bodyPr/>
          <a:lstStyle>
            <a:lvl1pPr>
              <a:defRPr>
                <a:solidFill>
                  <a:schemeClr val="tx1"/>
                </a:solidFill>
              </a:defRPr>
            </a:lvl1p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81D7B772-BB21-406A-A2FE-5A71474672A4}"/>
              </a:ext>
            </a:extLst>
          </p:cNvPr>
          <p:cNvSpPr>
            <a:spLocks noGrp="1"/>
          </p:cNvSpPr>
          <p:nvPr>
            <p:ph type="sldNum" sz="quarter" idx="12"/>
          </p:nvPr>
        </p:nvSpPr>
        <p:spPr/>
        <p:txBody>
          <a:bodyPr/>
          <a:lstStyle>
            <a:lvl1pPr>
              <a:defRPr>
                <a:solidFill>
                  <a:schemeClr val="tx1"/>
                </a:solidFill>
              </a:defRPr>
            </a:lvl1pPr>
          </a:lstStyle>
          <a:p>
            <a:fld id="{345D60D9-5372-5F40-9443-0F9AE5BDC3C8}" type="slidenum">
              <a:rPr lang="en-US" smtClean="0"/>
              <a:pPr/>
              <a:t>‹#›</a:t>
            </a:fld>
            <a:endParaRPr lang="en-US"/>
          </a:p>
        </p:txBody>
      </p:sp>
    </p:spTree>
    <p:extLst>
      <p:ext uri="{BB962C8B-B14F-4D97-AF65-F5344CB8AC3E}">
        <p14:creationId xmlns:p14="http://schemas.microsoft.com/office/powerpoint/2010/main" val="208367610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ght - Title 4 Column">
    <p:bg>
      <p:bgPr>
        <a:solidFill>
          <a:srgbClr val="FFFFFF"/>
        </a:solidFill>
        <a:effectLst/>
      </p:bgPr>
    </p:bg>
    <p:spTree>
      <p:nvGrpSpPr>
        <p:cNvPr id="1" name=""/>
        <p:cNvGrpSpPr/>
        <p:nvPr/>
      </p:nvGrpSpPr>
      <p:grpSpPr>
        <a:xfrm>
          <a:off x="0" y="0"/>
          <a:ext cx="0" cy="0"/>
          <a:chOff x="0" y="0"/>
          <a:chExt cx="0" cy="0"/>
        </a:xfrm>
      </p:grpSpPr>
      <p:cxnSp>
        <p:nvCxnSpPr>
          <p:cNvPr id="13" name="Column Divider" descr="Column Divider">
            <a:extLst>
              <a:ext uri="{FF2B5EF4-FFF2-40B4-BE49-F238E27FC236}">
                <a16:creationId xmlns:a16="http://schemas.microsoft.com/office/drawing/2014/main" id="{B228B4F2-5D6F-42F4-B132-F908BB527268}"/>
              </a:ext>
            </a:extLst>
          </p:cNvPr>
          <p:cNvCxnSpPr>
            <a:cxnSpLocks/>
          </p:cNvCxnSpPr>
          <p:nvPr/>
        </p:nvCxnSpPr>
        <p:spPr>
          <a:xfrm>
            <a:off x="3535905" y="1758950"/>
            <a:ext cx="0" cy="4357206"/>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cxnSp>
        <p:nvCxnSpPr>
          <p:cNvPr id="12" name="Column Divider 2" descr="Column Divider">
            <a:extLst>
              <a:ext uri="{FF2B5EF4-FFF2-40B4-BE49-F238E27FC236}">
                <a16:creationId xmlns:a16="http://schemas.microsoft.com/office/drawing/2014/main" id="{43000B2C-7C76-4F07-AF50-5F3019C384BC}"/>
              </a:ext>
            </a:extLst>
          </p:cNvPr>
          <p:cNvCxnSpPr>
            <a:cxnSpLocks/>
          </p:cNvCxnSpPr>
          <p:nvPr/>
        </p:nvCxnSpPr>
        <p:spPr>
          <a:xfrm>
            <a:off x="6229513" y="1758950"/>
            <a:ext cx="0" cy="4357206"/>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cxnSp>
        <p:nvCxnSpPr>
          <p:cNvPr id="19" name="Column Divider 3" descr="Column Divider">
            <a:extLst>
              <a:ext uri="{FF2B5EF4-FFF2-40B4-BE49-F238E27FC236}">
                <a16:creationId xmlns:a16="http://schemas.microsoft.com/office/drawing/2014/main" id="{0379F816-270D-4D0F-8838-510AA3E97C28}"/>
              </a:ext>
            </a:extLst>
          </p:cNvPr>
          <p:cNvCxnSpPr>
            <a:cxnSpLocks/>
          </p:cNvCxnSpPr>
          <p:nvPr/>
        </p:nvCxnSpPr>
        <p:spPr>
          <a:xfrm>
            <a:off x="8923121" y="1758950"/>
            <a:ext cx="0" cy="4357206"/>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C1569726-756A-F942-9577-CDDA7EF5C0F5}"/>
              </a:ext>
            </a:extLst>
          </p:cNvPr>
          <p:cNvSpPr/>
          <p:nvPr userDrawn="1"/>
        </p:nvSpPr>
        <p:spPr>
          <a:xfrm>
            <a:off x="3125165" y="1585732"/>
            <a:ext cx="6470248" cy="469932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C8EC9026-CA1C-465B-ADD5-AE1F9B7A0775}"/>
              </a:ext>
            </a:extLst>
          </p:cNvPr>
          <p:cNvSpPr>
            <a:spLocks noGrp="1"/>
          </p:cNvSpPr>
          <p:nvPr userDrawn="1">
            <p:ph type="ftr" sz="quarter" idx="19"/>
          </p:nvPr>
        </p:nvSpPr>
        <p:spPr/>
        <p:txBody>
          <a:body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13064CFB-254B-4876-8556-026D173672E6}"/>
              </a:ext>
            </a:extLst>
          </p:cNvPr>
          <p:cNvSpPr>
            <a:spLocks noGrp="1"/>
          </p:cNvSpPr>
          <p:nvPr userDrawn="1">
            <p:ph type="sldNum" sz="quarter" idx="20"/>
          </p:nvPr>
        </p:nvSpPr>
        <p:spPr/>
        <p:txBody>
          <a:bodyPr/>
          <a:lstStyle/>
          <a:p>
            <a:fld id="{345D60D9-5372-5F40-9443-0F9AE5BDC3C8}" type="slidenum">
              <a:rPr lang="en-US" smtClean="0"/>
              <a:pPr/>
              <a:t>‹#›</a:t>
            </a:fld>
            <a:endParaRPr lang="en-US"/>
          </a:p>
        </p:txBody>
      </p:sp>
      <p:sp>
        <p:nvSpPr>
          <p:cNvPr id="14" name="Content">
            <a:extLst>
              <a:ext uri="{FF2B5EF4-FFF2-40B4-BE49-F238E27FC236}">
                <a16:creationId xmlns:a16="http://schemas.microsoft.com/office/drawing/2014/main" id="{E8EA01D3-028C-FF44-BF68-C2EF23138B3B}"/>
              </a:ext>
            </a:extLst>
          </p:cNvPr>
          <p:cNvSpPr>
            <a:spLocks noGrp="1"/>
          </p:cNvSpPr>
          <p:nvPr>
            <p:ph sz="quarter" idx="14"/>
          </p:nvPr>
        </p:nvSpPr>
        <p:spPr>
          <a:xfrm>
            <a:off x="692150" y="1762125"/>
            <a:ext cx="2487600" cy="4356099"/>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Content 2">
            <a:extLst>
              <a:ext uri="{FF2B5EF4-FFF2-40B4-BE49-F238E27FC236}">
                <a16:creationId xmlns:a16="http://schemas.microsoft.com/office/drawing/2014/main" id="{7A97C04C-F462-C743-91E4-1E53F4B43FEC}"/>
              </a:ext>
            </a:extLst>
          </p:cNvPr>
          <p:cNvSpPr>
            <a:spLocks noGrp="1"/>
          </p:cNvSpPr>
          <p:nvPr>
            <p:ph sz="quarter" idx="16"/>
          </p:nvPr>
        </p:nvSpPr>
        <p:spPr>
          <a:xfrm>
            <a:off x="3445541" y="1762125"/>
            <a:ext cx="2487600" cy="4356099"/>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1" name="Content 3">
            <a:extLst>
              <a:ext uri="{FF2B5EF4-FFF2-40B4-BE49-F238E27FC236}">
                <a16:creationId xmlns:a16="http://schemas.microsoft.com/office/drawing/2014/main" id="{C7DAB78E-3852-E644-B222-28BCB9226B21}"/>
              </a:ext>
            </a:extLst>
          </p:cNvPr>
          <p:cNvSpPr>
            <a:spLocks noGrp="1"/>
          </p:cNvSpPr>
          <p:nvPr>
            <p:ph sz="quarter" idx="15"/>
          </p:nvPr>
        </p:nvSpPr>
        <p:spPr>
          <a:xfrm>
            <a:off x="6198932" y="1762125"/>
            <a:ext cx="2487600" cy="4356099"/>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2" name="Content 4">
            <a:extLst>
              <a:ext uri="{FF2B5EF4-FFF2-40B4-BE49-F238E27FC236}">
                <a16:creationId xmlns:a16="http://schemas.microsoft.com/office/drawing/2014/main" id="{3AA611B5-4959-7B45-B3E0-129BFF1E676C}"/>
              </a:ext>
            </a:extLst>
          </p:cNvPr>
          <p:cNvSpPr>
            <a:spLocks noGrp="1"/>
          </p:cNvSpPr>
          <p:nvPr>
            <p:ph sz="quarter" idx="17"/>
          </p:nvPr>
        </p:nvSpPr>
        <p:spPr>
          <a:xfrm>
            <a:off x="8952323" y="1762125"/>
            <a:ext cx="2487600" cy="4356099"/>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3" name="Title 8">
            <a:extLst>
              <a:ext uri="{FF2B5EF4-FFF2-40B4-BE49-F238E27FC236}">
                <a16:creationId xmlns:a16="http://schemas.microsoft.com/office/drawing/2014/main" id="{934B9B2F-6CCB-A342-8FFE-5CE307A2B047}"/>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24" name="Subtitle">
            <a:extLst>
              <a:ext uri="{FF2B5EF4-FFF2-40B4-BE49-F238E27FC236}">
                <a16:creationId xmlns:a16="http://schemas.microsoft.com/office/drawing/2014/main" id="{A8165C30-ECCC-674F-A805-34C47280CF14}"/>
              </a:ext>
            </a:extLst>
          </p:cNvPr>
          <p:cNvSpPr>
            <a:spLocks noGrp="1"/>
          </p:cNvSpPr>
          <p:nvPr>
            <p:ph type="body" sz="quarter" idx="21"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184915916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preserve="1">
  <p:cSld name="Light - Data Texture 16 Blank">
    <p:bg>
      <p:bgPr>
        <a:solidFill>
          <a:srgbClr val="F1EFED">
            <a:alpha val="60000"/>
          </a:srgb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C8A9AF7-F5CE-844F-BBE4-0C983CB99BBE}"/>
              </a:ext>
              <a:ext uri="{C183D7F6-B498-43B3-948B-1728B52AA6E4}">
                <adec:decorative xmlns:adec="http://schemas.microsoft.com/office/drawing/2017/decorative" val="1"/>
              </a:ext>
            </a:extLst>
          </p:cNvPr>
          <p:cNvPicPr>
            <a:picLocks noChangeAspect="1"/>
          </p:cNvPicPr>
          <p:nvPr userDrawn="1"/>
        </p:nvPicPr>
        <p:blipFill>
          <a:blip r:embed="rId2">
            <a:alphaModFix amt="50000"/>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3" name="Date Placeholder 2">
            <a:extLst>
              <a:ext uri="{FF2B5EF4-FFF2-40B4-BE49-F238E27FC236}">
                <a16:creationId xmlns:a16="http://schemas.microsoft.com/office/drawing/2014/main" id="{F89127AD-303E-4148-925B-F8D854942DC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077CD67-74FC-43EC-912B-8B74B34E5B81}"/>
              </a:ext>
            </a:extLst>
          </p:cNvPr>
          <p:cNvSpPr>
            <a:spLocks noGrp="1"/>
          </p:cNvSpPr>
          <p:nvPr>
            <p:ph type="ftr" sz="quarter" idx="11"/>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AC119101-EC6A-4B95-9940-BAB31432AD02}"/>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99095830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preserve="1">
  <p:cSld name="Light - Data Texture Whit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C8A9AF7-F5CE-844F-BBE4-0C983CB99BBE}"/>
              </a:ext>
              <a:ext uri="{C183D7F6-B498-43B3-948B-1728B52AA6E4}">
                <adec:decorative xmlns:adec="http://schemas.microsoft.com/office/drawing/2017/decorative" val="1"/>
              </a:ext>
            </a:extLst>
          </p:cNvPr>
          <p:cNvPicPr>
            <a:picLocks noChangeAspect="1"/>
          </p:cNvPicPr>
          <p:nvPr userDrawn="1"/>
        </p:nvPicPr>
        <p:blipFill>
          <a:blip r:embed="rId2">
            <a:alphaModFix amt="40000"/>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3" name="Date Placeholder 2">
            <a:extLst>
              <a:ext uri="{FF2B5EF4-FFF2-40B4-BE49-F238E27FC236}">
                <a16:creationId xmlns:a16="http://schemas.microsoft.com/office/drawing/2014/main" id="{F89127AD-303E-4148-925B-F8D854942DC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077CD67-74FC-43EC-912B-8B74B34E5B81}"/>
              </a:ext>
            </a:extLst>
          </p:cNvPr>
          <p:cNvSpPr>
            <a:spLocks noGrp="1"/>
          </p:cNvSpPr>
          <p:nvPr>
            <p:ph type="ftr" sz="quarter" idx="11"/>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AC119101-EC6A-4B95-9940-BAB31432AD02}"/>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4726071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preserve="1">
  <p:cSld name="Light - Data Texture 16 Blank_Pillar">
    <p:bg>
      <p:bgPr>
        <a:solidFill>
          <a:schemeClr val="accent5"/>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C8A9AF7-F5CE-844F-BBE4-0C983CB99BBE}"/>
              </a:ext>
              <a:ext uri="{C183D7F6-B498-43B3-948B-1728B52AA6E4}">
                <adec:decorative xmlns:adec="http://schemas.microsoft.com/office/drawing/2017/decorative" val="1"/>
              </a:ext>
            </a:extLst>
          </p:cNvPr>
          <p:cNvPicPr>
            <a:picLocks noChangeAspect="1"/>
          </p:cNvPicPr>
          <p:nvPr userDrawn="1"/>
        </p:nvPicPr>
        <p:blipFill>
          <a:blip r:embed="rId2">
            <a:alphaModFix amt="20000"/>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 name="Date Placeholder 1">
            <a:extLst>
              <a:ext uri="{FF2B5EF4-FFF2-40B4-BE49-F238E27FC236}">
                <a16:creationId xmlns:a16="http://schemas.microsoft.com/office/drawing/2014/main" id="{F25E2DF5-E784-49DC-9611-6170F36DE440}"/>
              </a:ext>
            </a:extLst>
          </p:cNvPr>
          <p:cNvSpPr>
            <a:spLocks noGrp="1"/>
          </p:cNvSpPr>
          <p:nvPr>
            <p:ph type="dt" sz="half" idx="10"/>
          </p:nvPr>
        </p:nvSpPr>
        <p:spPr/>
        <p:txBody>
          <a:bodyPr/>
          <a:lstStyle>
            <a:lvl1pPr>
              <a:defRPr>
                <a:solidFill>
                  <a:schemeClr val="tx1"/>
                </a:solidFill>
              </a:defRPr>
            </a:lvl1pPr>
          </a:lstStyle>
          <a:p>
            <a:endParaRPr lang="en-US"/>
          </a:p>
        </p:txBody>
      </p:sp>
      <p:sp>
        <p:nvSpPr>
          <p:cNvPr id="6" name="Footer Placeholder 5">
            <a:extLst>
              <a:ext uri="{FF2B5EF4-FFF2-40B4-BE49-F238E27FC236}">
                <a16:creationId xmlns:a16="http://schemas.microsoft.com/office/drawing/2014/main" id="{1D49CD15-736A-4D99-BE2B-A9B32EFB6E3A}"/>
              </a:ext>
            </a:extLst>
          </p:cNvPr>
          <p:cNvSpPr>
            <a:spLocks noGrp="1"/>
          </p:cNvSpPr>
          <p:nvPr>
            <p:ph type="ftr" sz="quarter" idx="11"/>
          </p:nvPr>
        </p:nvSpPr>
        <p:spPr/>
        <p:txBody>
          <a:bodyPr/>
          <a:lstStyle>
            <a:lvl1pPr>
              <a:defRPr>
                <a:solidFill>
                  <a:schemeClr val="tx1"/>
                </a:solidFill>
              </a:defRPr>
            </a:lvl1pPr>
          </a:lstStyle>
          <a:p>
            <a:r>
              <a:rPr lang="en-US"/>
              <a:t>DOAG 2023 Conference + Exhibition        Copyright © 2023, Oracle and/or its affiliates</a:t>
            </a:r>
          </a:p>
        </p:txBody>
      </p:sp>
      <p:sp>
        <p:nvSpPr>
          <p:cNvPr id="9" name="Slide Number Placeholder 8">
            <a:extLst>
              <a:ext uri="{FF2B5EF4-FFF2-40B4-BE49-F238E27FC236}">
                <a16:creationId xmlns:a16="http://schemas.microsoft.com/office/drawing/2014/main" id="{14782056-0531-43CB-9305-E0B13AFC2DBD}"/>
              </a:ext>
            </a:extLst>
          </p:cNvPr>
          <p:cNvSpPr>
            <a:spLocks noGrp="1"/>
          </p:cNvSpPr>
          <p:nvPr>
            <p:ph type="sldNum" sz="quarter" idx="12"/>
          </p:nvPr>
        </p:nvSpPr>
        <p:spPr/>
        <p:txBody>
          <a:bodyPr/>
          <a:lstStyle>
            <a:lvl1pPr>
              <a:defRPr>
                <a:solidFill>
                  <a:schemeClr val="tx1"/>
                </a:solidFill>
              </a:defRPr>
            </a:lvl1pPr>
          </a:lstStyle>
          <a:p>
            <a:fld id="{345D60D9-5372-5F40-9443-0F9AE5BDC3C8}" type="slidenum">
              <a:rPr lang="en-US" smtClean="0"/>
              <a:pPr/>
              <a:t>‹#›</a:t>
            </a:fld>
            <a:endParaRPr lang="en-US"/>
          </a:p>
        </p:txBody>
      </p:sp>
    </p:spTree>
    <p:extLst>
      <p:ext uri="{BB962C8B-B14F-4D97-AF65-F5344CB8AC3E}">
        <p14:creationId xmlns:p14="http://schemas.microsoft.com/office/powerpoint/2010/main" val="137294612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Dark - Data Texture 16 Blan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9CF9FCE-AE1C-564C-8F89-B5CD38A47D6F}"/>
              </a:ext>
              <a:ext uri="{C183D7F6-B498-43B3-948B-1728B52AA6E4}">
                <adec:decorative xmlns:adec="http://schemas.microsoft.com/office/drawing/2017/decorative" val="1"/>
              </a:ext>
            </a:extLst>
          </p:cNvPr>
          <p:cNvPicPr>
            <a:picLocks noChangeAspect="1"/>
          </p:cNvPicPr>
          <p:nvPr userDrawn="1"/>
        </p:nvPicPr>
        <p:blipFill>
          <a:blip r:embed="rId2">
            <a:alphaModFix amt="8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 name="Date Placeholder 1">
            <a:extLst>
              <a:ext uri="{FF2B5EF4-FFF2-40B4-BE49-F238E27FC236}">
                <a16:creationId xmlns:a16="http://schemas.microsoft.com/office/drawing/2014/main" id="{6926E36D-2246-4153-82F6-3CCB4A263315}"/>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8A02DE34-4570-4A04-9992-B8D47BC25712}"/>
              </a:ext>
            </a:extLst>
          </p:cNvPr>
          <p:cNvSpPr>
            <a:spLocks noGrp="1"/>
          </p:cNvSpPr>
          <p:nvPr>
            <p:ph type="ftr" sz="quarter" idx="11"/>
          </p:nvPr>
        </p:nvSpPr>
        <p:spPr/>
        <p:txBody>
          <a:bodyPr/>
          <a:lstStyle/>
          <a:p>
            <a:r>
              <a:rPr lang="en-US"/>
              <a:t>DOAG 2023 Conference + Exhibition        Copyright © 2023, Oracle and/or its affiliates</a:t>
            </a:r>
          </a:p>
        </p:txBody>
      </p:sp>
      <p:sp>
        <p:nvSpPr>
          <p:cNvPr id="9" name="Slide Number Placeholder 8">
            <a:extLst>
              <a:ext uri="{FF2B5EF4-FFF2-40B4-BE49-F238E27FC236}">
                <a16:creationId xmlns:a16="http://schemas.microsoft.com/office/drawing/2014/main" id="{65404050-F438-4047-8CBF-7F2C83D02636}"/>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7975394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preserve="1">
  <p:cSld name="Light - Data Texture 19 Blank">
    <p:bg>
      <p:bgPr>
        <a:solidFill>
          <a:srgbClr val="F1EFED">
            <a:alpha val="60000"/>
          </a:srgbClr>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57712D2-1637-4940-A323-42EBA61AD5BE}"/>
              </a:ext>
              <a:ext uri="{C183D7F6-B498-43B3-948B-1728B52AA6E4}">
                <adec:decorative xmlns:adec="http://schemas.microsoft.com/office/drawing/2017/decorative" val="1"/>
              </a:ext>
            </a:extLst>
          </p:cNvPr>
          <p:cNvPicPr>
            <a:picLocks noChangeAspect="1"/>
          </p:cNvPicPr>
          <p:nvPr userDrawn="1"/>
        </p:nvPicPr>
        <p:blipFill>
          <a:blip r:embed="rId2">
            <a:alphaModFix amt="3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OTag">
            <a:extLst>
              <a:ext uri="{FF2B5EF4-FFF2-40B4-BE49-F238E27FC236}">
                <a16:creationId xmlns:a16="http://schemas.microsoft.com/office/drawing/2014/main" id="{F4939B61-9B7E-A240-8CE9-7E014F78E016}"/>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3" name="Date Placeholder 2">
            <a:extLst>
              <a:ext uri="{FF2B5EF4-FFF2-40B4-BE49-F238E27FC236}">
                <a16:creationId xmlns:a16="http://schemas.microsoft.com/office/drawing/2014/main" id="{34BA956C-AFD4-4D95-9304-BB81E2E12CC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49782E6-C6D7-4588-8CDE-8BB252C535B1}"/>
              </a:ext>
            </a:extLst>
          </p:cNvPr>
          <p:cNvSpPr>
            <a:spLocks noGrp="1"/>
          </p:cNvSpPr>
          <p:nvPr>
            <p:ph type="ftr" sz="quarter" idx="11"/>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7AD6286E-40B3-4954-877E-F88E2191B41D}"/>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4466851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preserve="1">
  <p:cSld name="1_Light - Data Texture_Whit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57712D2-1637-4940-A323-42EBA61AD5BE}"/>
              </a:ext>
              <a:ext uri="{C183D7F6-B498-43B3-948B-1728B52AA6E4}">
                <adec:decorative xmlns:adec="http://schemas.microsoft.com/office/drawing/2017/decorative" val="1"/>
              </a:ext>
            </a:extLst>
          </p:cNvPr>
          <p:cNvPicPr>
            <a:picLocks noChangeAspect="1"/>
          </p:cNvPicPr>
          <p:nvPr userDrawn="1"/>
        </p:nvPicPr>
        <p:blipFill>
          <a:blip r:embed="rId2">
            <a:alphaModFix amt="23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OTag">
            <a:extLst>
              <a:ext uri="{FF2B5EF4-FFF2-40B4-BE49-F238E27FC236}">
                <a16:creationId xmlns:a16="http://schemas.microsoft.com/office/drawing/2014/main" id="{F4939B61-9B7E-A240-8CE9-7E014F78E016}"/>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3" name="Date Placeholder 2">
            <a:extLst>
              <a:ext uri="{FF2B5EF4-FFF2-40B4-BE49-F238E27FC236}">
                <a16:creationId xmlns:a16="http://schemas.microsoft.com/office/drawing/2014/main" id="{34BA956C-AFD4-4D95-9304-BB81E2E12CC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49782E6-C6D7-4588-8CDE-8BB252C535B1}"/>
              </a:ext>
            </a:extLst>
          </p:cNvPr>
          <p:cNvSpPr>
            <a:spLocks noGrp="1"/>
          </p:cNvSpPr>
          <p:nvPr>
            <p:ph type="ftr" sz="quarter" idx="11"/>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7AD6286E-40B3-4954-877E-F88E2191B41D}"/>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96757237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p:cSld name="Data Texture 19 Blank_Pillar">
    <p:bg>
      <p:bgPr>
        <a:solidFill>
          <a:schemeClr val="accent5"/>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57712D2-1637-4940-A323-42EBA61AD5BE}"/>
              </a:ext>
              <a:ext uri="{C183D7F6-B498-43B3-948B-1728B52AA6E4}">
                <adec:decorative xmlns:adec="http://schemas.microsoft.com/office/drawing/2017/decorative" val="1"/>
              </a:ext>
            </a:extLst>
          </p:cNvPr>
          <p:cNvPicPr>
            <a:picLocks noChangeAspect="1"/>
          </p:cNvPicPr>
          <p:nvPr userDrawn="1"/>
        </p:nvPicPr>
        <p:blipFill>
          <a:blip r:embed="rId2">
            <a:alphaModFix amt="3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OTag">
            <a:extLst>
              <a:ext uri="{FF2B5EF4-FFF2-40B4-BE49-F238E27FC236}">
                <a16:creationId xmlns:a16="http://schemas.microsoft.com/office/drawing/2014/main" id="{F4939B61-9B7E-A240-8CE9-7E014F78E016}"/>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 name="Date Placeholder 1">
            <a:extLst>
              <a:ext uri="{FF2B5EF4-FFF2-40B4-BE49-F238E27FC236}">
                <a16:creationId xmlns:a16="http://schemas.microsoft.com/office/drawing/2014/main" id="{F671A648-B1E6-4FB1-8635-7745A5B7C589}"/>
              </a:ext>
            </a:extLst>
          </p:cNvPr>
          <p:cNvSpPr>
            <a:spLocks noGrp="1"/>
          </p:cNvSpPr>
          <p:nvPr>
            <p:ph type="dt" sz="half" idx="10"/>
          </p:nvPr>
        </p:nvSpPr>
        <p:spPr/>
        <p:txBody>
          <a:bodyPr/>
          <a:lstStyle>
            <a:lvl1pPr>
              <a:defRPr>
                <a:solidFill>
                  <a:schemeClr val="tx1"/>
                </a:solidFill>
              </a:defRPr>
            </a:lvl1pPr>
          </a:lstStyle>
          <a:p>
            <a:endParaRPr lang="en-US"/>
          </a:p>
        </p:txBody>
      </p:sp>
      <p:sp>
        <p:nvSpPr>
          <p:cNvPr id="6" name="Footer Placeholder 5">
            <a:extLst>
              <a:ext uri="{FF2B5EF4-FFF2-40B4-BE49-F238E27FC236}">
                <a16:creationId xmlns:a16="http://schemas.microsoft.com/office/drawing/2014/main" id="{264E1D34-98B2-43EA-8DB1-0AD67F8B4AAE}"/>
              </a:ext>
            </a:extLst>
          </p:cNvPr>
          <p:cNvSpPr>
            <a:spLocks noGrp="1"/>
          </p:cNvSpPr>
          <p:nvPr>
            <p:ph type="ftr" sz="quarter" idx="11"/>
          </p:nvPr>
        </p:nvSpPr>
        <p:spPr/>
        <p:txBody>
          <a:bodyPr/>
          <a:lstStyle>
            <a:lvl1pPr>
              <a:defRPr>
                <a:solidFill>
                  <a:schemeClr val="tx1"/>
                </a:solidFill>
              </a:defRPr>
            </a:lvl1pPr>
          </a:lstStyle>
          <a:p>
            <a:r>
              <a:rPr lang="en-US"/>
              <a:t>DOAG 2023 Conference + Exhibition        Copyright © 2023, Oracle and/or its affiliates</a:t>
            </a:r>
          </a:p>
        </p:txBody>
      </p:sp>
      <p:sp>
        <p:nvSpPr>
          <p:cNvPr id="9" name="Slide Number Placeholder 8">
            <a:extLst>
              <a:ext uri="{FF2B5EF4-FFF2-40B4-BE49-F238E27FC236}">
                <a16:creationId xmlns:a16="http://schemas.microsoft.com/office/drawing/2014/main" id="{C5579EB2-1A82-4127-8DCB-A23930E3367E}"/>
              </a:ext>
            </a:extLst>
          </p:cNvPr>
          <p:cNvSpPr>
            <a:spLocks noGrp="1"/>
          </p:cNvSpPr>
          <p:nvPr>
            <p:ph type="sldNum" sz="quarter" idx="12"/>
          </p:nvPr>
        </p:nvSpPr>
        <p:spPr/>
        <p:txBody>
          <a:bodyPr/>
          <a:lstStyle>
            <a:lvl1pPr>
              <a:defRPr>
                <a:solidFill>
                  <a:schemeClr val="tx1"/>
                </a:solidFill>
              </a:defRPr>
            </a:lvl1pPr>
          </a:lstStyle>
          <a:p>
            <a:fld id="{345D60D9-5372-5F40-9443-0F9AE5BDC3C8}" type="slidenum">
              <a:rPr lang="en-US" smtClean="0"/>
              <a:pPr/>
              <a:t>‹#›</a:t>
            </a:fld>
            <a:endParaRPr lang="en-US"/>
          </a:p>
        </p:txBody>
      </p:sp>
    </p:spTree>
    <p:extLst>
      <p:ext uri="{BB962C8B-B14F-4D97-AF65-F5344CB8AC3E}">
        <p14:creationId xmlns:p14="http://schemas.microsoft.com/office/powerpoint/2010/main" val="31393103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Dark - Data Texture 19 Blan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8D5B665-2B39-6645-BF1F-C5F9BD830A63}"/>
              </a:ext>
              <a:ext uri="{C183D7F6-B498-43B3-948B-1728B52AA6E4}">
                <adec:decorative xmlns:adec="http://schemas.microsoft.com/office/drawing/2017/decorative" val="1"/>
              </a:ext>
            </a:extLst>
          </p:cNvPr>
          <p:cNvPicPr>
            <a:picLocks noChangeAspect="1"/>
          </p:cNvPicPr>
          <p:nvPr userDrawn="1"/>
        </p:nvPicPr>
        <p:blipFill>
          <a:blip r:embed="rId2">
            <a:alphaModFix amt="5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12" name="OTag">
            <a:extLst>
              <a:ext uri="{FF2B5EF4-FFF2-40B4-BE49-F238E27FC236}">
                <a16:creationId xmlns:a16="http://schemas.microsoft.com/office/drawing/2014/main" id="{F4939B61-9B7E-A240-8CE9-7E014F78E016}"/>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3" name="Date Placeholder 2">
            <a:extLst>
              <a:ext uri="{FF2B5EF4-FFF2-40B4-BE49-F238E27FC236}">
                <a16:creationId xmlns:a16="http://schemas.microsoft.com/office/drawing/2014/main" id="{8A7CFD62-A920-45CB-9691-083BA564243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8C4B8371-BFE0-4C4C-9EC8-651A59790856}"/>
              </a:ext>
            </a:extLst>
          </p:cNvPr>
          <p:cNvSpPr>
            <a:spLocks noGrp="1"/>
          </p:cNvSpPr>
          <p:nvPr>
            <p:ph type="ftr" sz="quarter" idx="11"/>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BBC47787-CD64-4386-A100-73FB94F88CFA}"/>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03114615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6_Logo Wall_Bark">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ABC60A3F-D245-2042-BDA2-452AA57D17E4}"/>
              </a:ext>
            </a:extLst>
          </p:cNvPr>
          <p:cNvSpPr>
            <a:spLocks noGrp="1"/>
          </p:cNvSpPr>
          <p:nvPr>
            <p:ph type="title" hasCustomPrompt="1"/>
          </p:nvPr>
        </p:nvSpPr>
        <p:spPr>
          <a:xfrm>
            <a:off x="768875" y="182403"/>
            <a:ext cx="10671048" cy="822960"/>
          </a:xfrm>
        </p:spPr>
        <p:txBody>
          <a:bodyPr/>
          <a:lstStyle>
            <a:lvl1pPr>
              <a:defRPr>
                <a:solidFill>
                  <a:schemeClr val="tx1"/>
                </a:solidFill>
              </a:defRPr>
            </a:lvl1pPr>
          </a:lstStyle>
          <a:p>
            <a:r>
              <a:rPr lang="en-US" dirty="0"/>
              <a:t>Title (six logos)</a:t>
            </a:r>
          </a:p>
        </p:txBody>
      </p:sp>
      <p:sp>
        <p:nvSpPr>
          <p:cNvPr id="7" name="Content Placeholder 6">
            <a:extLst>
              <a:ext uri="{FF2B5EF4-FFF2-40B4-BE49-F238E27FC236}">
                <a16:creationId xmlns:a16="http://schemas.microsoft.com/office/drawing/2014/main" id="{E0720D5D-C3FF-4722-9ADC-A4F6A600F0D9}"/>
              </a:ext>
            </a:extLst>
          </p:cNvPr>
          <p:cNvSpPr>
            <a:spLocks noGrp="1"/>
          </p:cNvSpPr>
          <p:nvPr>
            <p:ph sz="quarter" idx="29" hasCustomPrompt="1"/>
          </p:nvPr>
        </p:nvSpPr>
        <p:spPr>
          <a:xfrm>
            <a:off x="1262063" y="1984375"/>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19" name="Straight Connector 18">
            <a:extLst>
              <a:ext uri="{FF2B5EF4-FFF2-40B4-BE49-F238E27FC236}">
                <a16:creationId xmlns:a16="http://schemas.microsoft.com/office/drawing/2014/main" id="{A35EFA56-B972-A24A-8215-0C929E2CB8B8}"/>
              </a:ext>
              <a:ext uri="{C183D7F6-B498-43B3-948B-1728B52AA6E4}">
                <adec:decorative xmlns:adec="http://schemas.microsoft.com/office/drawing/2017/decorative" val="1"/>
              </a:ext>
            </a:extLst>
          </p:cNvPr>
          <p:cNvCxnSpPr>
            <a:cxnSpLocks/>
          </p:cNvCxnSpPr>
          <p:nvPr userDrawn="1"/>
        </p:nvCxnSpPr>
        <p:spPr>
          <a:xfrm>
            <a:off x="4271211" y="1586163"/>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3" name="Content Placeholder 6">
            <a:extLst>
              <a:ext uri="{FF2B5EF4-FFF2-40B4-BE49-F238E27FC236}">
                <a16:creationId xmlns:a16="http://schemas.microsoft.com/office/drawing/2014/main" id="{A3F48506-18DB-4594-A0D2-49F4258E9130}"/>
              </a:ext>
            </a:extLst>
          </p:cNvPr>
          <p:cNvSpPr>
            <a:spLocks noGrp="1"/>
          </p:cNvSpPr>
          <p:nvPr>
            <p:ph sz="quarter" idx="30" hasCustomPrompt="1"/>
          </p:nvPr>
        </p:nvSpPr>
        <p:spPr>
          <a:xfrm>
            <a:off x="4789034" y="1984375"/>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20" name="Straight Connector 19">
            <a:extLst>
              <a:ext uri="{FF2B5EF4-FFF2-40B4-BE49-F238E27FC236}">
                <a16:creationId xmlns:a16="http://schemas.microsoft.com/office/drawing/2014/main" id="{CC5D39A5-FFFA-EE46-BE4B-8F9D30FFB951}"/>
              </a:ext>
              <a:ext uri="{C183D7F6-B498-43B3-948B-1728B52AA6E4}">
                <adec:decorative xmlns:adec="http://schemas.microsoft.com/office/drawing/2017/decorative" val="1"/>
              </a:ext>
            </a:extLst>
          </p:cNvPr>
          <p:cNvCxnSpPr>
            <a:cxnSpLocks/>
          </p:cNvCxnSpPr>
          <p:nvPr userDrawn="1"/>
        </p:nvCxnSpPr>
        <p:spPr>
          <a:xfrm>
            <a:off x="7924799" y="1586163"/>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4" name="Content Placeholder 6">
            <a:extLst>
              <a:ext uri="{FF2B5EF4-FFF2-40B4-BE49-F238E27FC236}">
                <a16:creationId xmlns:a16="http://schemas.microsoft.com/office/drawing/2014/main" id="{2B2F6600-A48A-42AC-B99C-88A6DA457480}"/>
              </a:ext>
            </a:extLst>
          </p:cNvPr>
          <p:cNvSpPr>
            <a:spLocks noGrp="1"/>
          </p:cNvSpPr>
          <p:nvPr>
            <p:ph sz="quarter" idx="31" hasCustomPrompt="1"/>
          </p:nvPr>
        </p:nvSpPr>
        <p:spPr>
          <a:xfrm>
            <a:off x="8283349" y="1984375"/>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24" name="Straight Connector 23">
            <a:extLst>
              <a:ext uri="{FF2B5EF4-FFF2-40B4-BE49-F238E27FC236}">
                <a16:creationId xmlns:a16="http://schemas.microsoft.com/office/drawing/2014/main" id="{5A14C855-46D9-F848-839D-5A8646451DBD}"/>
              </a:ext>
              <a:ext uri="{C183D7F6-B498-43B3-948B-1728B52AA6E4}">
                <adec:decorative xmlns:adec="http://schemas.microsoft.com/office/drawing/2017/decorative" val="1"/>
              </a:ext>
            </a:extLst>
          </p:cNvPr>
          <p:cNvCxnSpPr>
            <a:cxnSpLocks/>
          </p:cNvCxnSpPr>
          <p:nvPr userDrawn="1"/>
        </p:nvCxnSpPr>
        <p:spPr>
          <a:xfrm>
            <a:off x="1127759" y="3699710"/>
            <a:ext cx="292768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5" name="Content Placeholder 6">
            <a:extLst>
              <a:ext uri="{FF2B5EF4-FFF2-40B4-BE49-F238E27FC236}">
                <a16:creationId xmlns:a16="http://schemas.microsoft.com/office/drawing/2014/main" id="{18AA25DE-3292-4389-BCE0-49C4B3D8EA21}"/>
              </a:ext>
            </a:extLst>
          </p:cNvPr>
          <p:cNvSpPr>
            <a:spLocks noGrp="1"/>
          </p:cNvSpPr>
          <p:nvPr>
            <p:ph sz="quarter" idx="32" hasCustomPrompt="1"/>
          </p:nvPr>
        </p:nvSpPr>
        <p:spPr>
          <a:xfrm>
            <a:off x="1262063" y="3976461"/>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23" name="Straight Connector 22">
            <a:extLst>
              <a:ext uri="{FF2B5EF4-FFF2-40B4-BE49-F238E27FC236}">
                <a16:creationId xmlns:a16="http://schemas.microsoft.com/office/drawing/2014/main" id="{CD48D0CE-C29D-E84B-9036-9E1865A1829C}"/>
              </a:ext>
              <a:ext uri="{C183D7F6-B498-43B3-948B-1728B52AA6E4}">
                <adec:decorative xmlns:adec="http://schemas.microsoft.com/office/drawing/2017/decorative" val="1"/>
              </a:ext>
            </a:extLst>
          </p:cNvPr>
          <p:cNvCxnSpPr>
            <a:cxnSpLocks/>
          </p:cNvCxnSpPr>
          <p:nvPr userDrawn="1"/>
        </p:nvCxnSpPr>
        <p:spPr>
          <a:xfrm>
            <a:off x="4632158" y="3699710"/>
            <a:ext cx="292768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6" name="Content Placeholder 6">
            <a:extLst>
              <a:ext uri="{FF2B5EF4-FFF2-40B4-BE49-F238E27FC236}">
                <a16:creationId xmlns:a16="http://schemas.microsoft.com/office/drawing/2014/main" id="{E7C59B42-29DD-4196-9568-00DF1B664D71}"/>
              </a:ext>
            </a:extLst>
          </p:cNvPr>
          <p:cNvSpPr>
            <a:spLocks noGrp="1"/>
          </p:cNvSpPr>
          <p:nvPr>
            <p:ph sz="quarter" idx="33" hasCustomPrompt="1"/>
          </p:nvPr>
        </p:nvSpPr>
        <p:spPr>
          <a:xfrm>
            <a:off x="4789034" y="3976461"/>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21" name="Straight Connector 20">
            <a:extLst>
              <a:ext uri="{FF2B5EF4-FFF2-40B4-BE49-F238E27FC236}">
                <a16:creationId xmlns:a16="http://schemas.microsoft.com/office/drawing/2014/main" id="{CE00CB47-057C-5F4D-BF08-50C125FBFF44}"/>
              </a:ext>
              <a:ext uri="{C183D7F6-B498-43B3-948B-1728B52AA6E4}">
                <adec:decorative xmlns:adec="http://schemas.microsoft.com/office/drawing/2017/decorative" val="1"/>
              </a:ext>
            </a:extLst>
          </p:cNvPr>
          <p:cNvCxnSpPr>
            <a:cxnSpLocks/>
          </p:cNvCxnSpPr>
          <p:nvPr userDrawn="1"/>
        </p:nvCxnSpPr>
        <p:spPr>
          <a:xfrm>
            <a:off x="8152496" y="3699710"/>
            <a:ext cx="292768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7" name="Content Placeholder 6">
            <a:extLst>
              <a:ext uri="{FF2B5EF4-FFF2-40B4-BE49-F238E27FC236}">
                <a16:creationId xmlns:a16="http://schemas.microsoft.com/office/drawing/2014/main" id="{EE804A52-54FE-414B-8EAE-3C0036C866DA}"/>
              </a:ext>
            </a:extLst>
          </p:cNvPr>
          <p:cNvSpPr>
            <a:spLocks noGrp="1"/>
          </p:cNvSpPr>
          <p:nvPr>
            <p:ph sz="quarter" idx="34" hasCustomPrompt="1"/>
          </p:nvPr>
        </p:nvSpPr>
        <p:spPr>
          <a:xfrm>
            <a:off x="8283349" y="3976461"/>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sp>
        <p:nvSpPr>
          <p:cNvPr id="3" name="Date Placeholder 2">
            <a:extLst>
              <a:ext uri="{FF2B5EF4-FFF2-40B4-BE49-F238E27FC236}">
                <a16:creationId xmlns:a16="http://schemas.microsoft.com/office/drawing/2014/main" id="{F89127AD-303E-4148-925B-F8D854942DC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077CD67-74FC-43EC-912B-8B74B34E5B81}"/>
              </a:ext>
            </a:extLst>
          </p:cNvPr>
          <p:cNvSpPr>
            <a:spLocks noGrp="1"/>
          </p:cNvSpPr>
          <p:nvPr>
            <p:ph type="ftr" sz="quarter" idx="11"/>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AC119101-EC6A-4B95-9940-BAB31432AD02}"/>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21683010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503">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6_Logo Wall_Air">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ABC60A3F-D245-2042-BDA2-452AA57D17E4}"/>
              </a:ext>
            </a:extLst>
          </p:cNvPr>
          <p:cNvSpPr>
            <a:spLocks noGrp="1"/>
          </p:cNvSpPr>
          <p:nvPr>
            <p:ph type="title" hasCustomPrompt="1"/>
          </p:nvPr>
        </p:nvSpPr>
        <p:spPr>
          <a:xfrm>
            <a:off x="768875" y="182403"/>
            <a:ext cx="10671048" cy="822960"/>
          </a:xfrm>
        </p:spPr>
        <p:txBody>
          <a:bodyPr/>
          <a:lstStyle>
            <a:lvl1pPr>
              <a:defRPr>
                <a:solidFill>
                  <a:schemeClr val="tx2"/>
                </a:solidFill>
              </a:defRPr>
            </a:lvl1pPr>
          </a:lstStyle>
          <a:p>
            <a:r>
              <a:rPr lang="en-US" dirty="0"/>
              <a:t>Title (six logos)</a:t>
            </a:r>
          </a:p>
        </p:txBody>
      </p:sp>
      <p:sp>
        <p:nvSpPr>
          <p:cNvPr id="3" name="Date Placeholder 2">
            <a:extLst>
              <a:ext uri="{FF2B5EF4-FFF2-40B4-BE49-F238E27FC236}">
                <a16:creationId xmlns:a16="http://schemas.microsoft.com/office/drawing/2014/main" id="{F89127AD-303E-4148-925B-F8D854942DC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077CD67-74FC-43EC-912B-8B74B34E5B81}"/>
              </a:ext>
            </a:extLst>
          </p:cNvPr>
          <p:cNvSpPr>
            <a:spLocks noGrp="1"/>
          </p:cNvSpPr>
          <p:nvPr>
            <p:ph type="ftr" sz="quarter" idx="11"/>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AC119101-EC6A-4B95-9940-BAB31432AD02}"/>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8" name="Content Placeholder 6">
            <a:extLst>
              <a:ext uri="{FF2B5EF4-FFF2-40B4-BE49-F238E27FC236}">
                <a16:creationId xmlns:a16="http://schemas.microsoft.com/office/drawing/2014/main" id="{A6620ABA-CA7A-4F7B-B31D-0190FB4A4288}"/>
              </a:ext>
            </a:extLst>
          </p:cNvPr>
          <p:cNvSpPr>
            <a:spLocks noGrp="1"/>
          </p:cNvSpPr>
          <p:nvPr>
            <p:ph sz="quarter" idx="29" hasCustomPrompt="1"/>
          </p:nvPr>
        </p:nvSpPr>
        <p:spPr>
          <a:xfrm>
            <a:off x="1262063" y="1984375"/>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22" name="Straight Connector 21">
            <a:extLst>
              <a:ext uri="{FF2B5EF4-FFF2-40B4-BE49-F238E27FC236}">
                <a16:creationId xmlns:a16="http://schemas.microsoft.com/office/drawing/2014/main" id="{58B192C5-F129-48ED-99A3-F136257F608A}"/>
              </a:ext>
              <a:ext uri="{C183D7F6-B498-43B3-948B-1728B52AA6E4}">
                <adec:decorative xmlns:adec="http://schemas.microsoft.com/office/drawing/2017/decorative" val="1"/>
              </a:ext>
            </a:extLst>
          </p:cNvPr>
          <p:cNvCxnSpPr>
            <a:cxnSpLocks/>
          </p:cNvCxnSpPr>
          <p:nvPr userDrawn="1"/>
        </p:nvCxnSpPr>
        <p:spPr>
          <a:xfrm>
            <a:off x="4271211" y="1586163"/>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0" name="Content Placeholder 6">
            <a:extLst>
              <a:ext uri="{FF2B5EF4-FFF2-40B4-BE49-F238E27FC236}">
                <a16:creationId xmlns:a16="http://schemas.microsoft.com/office/drawing/2014/main" id="{28521CEB-5128-4ED7-B411-5E3A1A89CAD0}"/>
              </a:ext>
            </a:extLst>
          </p:cNvPr>
          <p:cNvSpPr>
            <a:spLocks noGrp="1"/>
          </p:cNvSpPr>
          <p:nvPr>
            <p:ph sz="quarter" idx="30" hasCustomPrompt="1"/>
          </p:nvPr>
        </p:nvSpPr>
        <p:spPr>
          <a:xfrm>
            <a:off x="4789034" y="1984375"/>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31" name="Straight Connector 30">
            <a:extLst>
              <a:ext uri="{FF2B5EF4-FFF2-40B4-BE49-F238E27FC236}">
                <a16:creationId xmlns:a16="http://schemas.microsoft.com/office/drawing/2014/main" id="{C5714898-616C-4F38-9C60-CFC519E71F27}"/>
              </a:ext>
              <a:ext uri="{C183D7F6-B498-43B3-948B-1728B52AA6E4}">
                <adec:decorative xmlns:adec="http://schemas.microsoft.com/office/drawing/2017/decorative" val="1"/>
              </a:ext>
            </a:extLst>
          </p:cNvPr>
          <p:cNvCxnSpPr>
            <a:cxnSpLocks/>
          </p:cNvCxnSpPr>
          <p:nvPr userDrawn="1"/>
        </p:nvCxnSpPr>
        <p:spPr>
          <a:xfrm>
            <a:off x="7924799" y="1586163"/>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2" name="Content Placeholder 6">
            <a:extLst>
              <a:ext uri="{FF2B5EF4-FFF2-40B4-BE49-F238E27FC236}">
                <a16:creationId xmlns:a16="http://schemas.microsoft.com/office/drawing/2014/main" id="{75E902B3-D667-4442-861C-2FBFD0617135}"/>
              </a:ext>
            </a:extLst>
          </p:cNvPr>
          <p:cNvSpPr>
            <a:spLocks noGrp="1"/>
          </p:cNvSpPr>
          <p:nvPr>
            <p:ph sz="quarter" idx="31" hasCustomPrompt="1"/>
          </p:nvPr>
        </p:nvSpPr>
        <p:spPr>
          <a:xfrm>
            <a:off x="8283349" y="1984375"/>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33" name="Straight Connector 32">
            <a:extLst>
              <a:ext uri="{FF2B5EF4-FFF2-40B4-BE49-F238E27FC236}">
                <a16:creationId xmlns:a16="http://schemas.microsoft.com/office/drawing/2014/main" id="{E4F8D7D1-6004-471F-B9E3-DF7E33294729}"/>
              </a:ext>
              <a:ext uri="{C183D7F6-B498-43B3-948B-1728B52AA6E4}">
                <adec:decorative xmlns:adec="http://schemas.microsoft.com/office/drawing/2017/decorative" val="1"/>
              </a:ext>
            </a:extLst>
          </p:cNvPr>
          <p:cNvCxnSpPr>
            <a:cxnSpLocks/>
          </p:cNvCxnSpPr>
          <p:nvPr userDrawn="1"/>
        </p:nvCxnSpPr>
        <p:spPr>
          <a:xfrm>
            <a:off x="1127759" y="3699710"/>
            <a:ext cx="292768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4" name="Content Placeholder 6">
            <a:extLst>
              <a:ext uri="{FF2B5EF4-FFF2-40B4-BE49-F238E27FC236}">
                <a16:creationId xmlns:a16="http://schemas.microsoft.com/office/drawing/2014/main" id="{757BB81E-6D33-40F9-BF5D-6EC660E18844}"/>
              </a:ext>
            </a:extLst>
          </p:cNvPr>
          <p:cNvSpPr>
            <a:spLocks noGrp="1"/>
          </p:cNvSpPr>
          <p:nvPr>
            <p:ph sz="quarter" idx="32" hasCustomPrompt="1"/>
          </p:nvPr>
        </p:nvSpPr>
        <p:spPr>
          <a:xfrm>
            <a:off x="1262063" y="3976461"/>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35" name="Straight Connector 34">
            <a:extLst>
              <a:ext uri="{FF2B5EF4-FFF2-40B4-BE49-F238E27FC236}">
                <a16:creationId xmlns:a16="http://schemas.microsoft.com/office/drawing/2014/main" id="{5BC566B5-FC23-4046-8A6A-021AE29B36E6}"/>
              </a:ext>
              <a:ext uri="{C183D7F6-B498-43B3-948B-1728B52AA6E4}">
                <adec:decorative xmlns:adec="http://schemas.microsoft.com/office/drawing/2017/decorative" val="1"/>
              </a:ext>
            </a:extLst>
          </p:cNvPr>
          <p:cNvCxnSpPr>
            <a:cxnSpLocks/>
          </p:cNvCxnSpPr>
          <p:nvPr userDrawn="1"/>
        </p:nvCxnSpPr>
        <p:spPr>
          <a:xfrm>
            <a:off x="4632158" y="3699710"/>
            <a:ext cx="292768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6" name="Content Placeholder 6">
            <a:extLst>
              <a:ext uri="{FF2B5EF4-FFF2-40B4-BE49-F238E27FC236}">
                <a16:creationId xmlns:a16="http://schemas.microsoft.com/office/drawing/2014/main" id="{A29236A8-D7FA-44DF-9E7B-534F3F23623B}"/>
              </a:ext>
            </a:extLst>
          </p:cNvPr>
          <p:cNvSpPr>
            <a:spLocks noGrp="1"/>
          </p:cNvSpPr>
          <p:nvPr>
            <p:ph sz="quarter" idx="33" hasCustomPrompt="1"/>
          </p:nvPr>
        </p:nvSpPr>
        <p:spPr>
          <a:xfrm>
            <a:off x="4789034" y="3976461"/>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cxnSp>
        <p:nvCxnSpPr>
          <p:cNvPr id="37" name="Straight Connector 36">
            <a:extLst>
              <a:ext uri="{FF2B5EF4-FFF2-40B4-BE49-F238E27FC236}">
                <a16:creationId xmlns:a16="http://schemas.microsoft.com/office/drawing/2014/main" id="{FFE0F5E2-F3B0-424A-B2F4-608BC85D0F26}"/>
              </a:ext>
              <a:ext uri="{C183D7F6-B498-43B3-948B-1728B52AA6E4}">
                <adec:decorative xmlns:adec="http://schemas.microsoft.com/office/drawing/2017/decorative" val="1"/>
              </a:ext>
            </a:extLst>
          </p:cNvPr>
          <p:cNvCxnSpPr>
            <a:cxnSpLocks/>
          </p:cNvCxnSpPr>
          <p:nvPr userDrawn="1"/>
        </p:nvCxnSpPr>
        <p:spPr>
          <a:xfrm>
            <a:off x="8152496" y="3699710"/>
            <a:ext cx="292768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38" name="Content Placeholder 6">
            <a:extLst>
              <a:ext uri="{FF2B5EF4-FFF2-40B4-BE49-F238E27FC236}">
                <a16:creationId xmlns:a16="http://schemas.microsoft.com/office/drawing/2014/main" id="{2335DD81-A752-4C96-A14A-A267F229B501}"/>
              </a:ext>
            </a:extLst>
          </p:cNvPr>
          <p:cNvSpPr>
            <a:spLocks noGrp="1"/>
          </p:cNvSpPr>
          <p:nvPr>
            <p:ph sz="quarter" idx="34" hasCustomPrompt="1"/>
          </p:nvPr>
        </p:nvSpPr>
        <p:spPr>
          <a:xfrm>
            <a:off x="8283349" y="3976461"/>
            <a:ext cx="2647950" cy="1457325"/>
          </a:xfrm>
        </p:spPr>
        <p:txBody>
          <a:bodyPr anchor="ctr"/>
          <a:lstStyle>
            <a:lvl1pPr algn="ctr">
              <a:defRPr sz="1100"/>
            </a:lvl1pPr>
            <a:lvl2pPr>
              <a:defRPr sz="1400"/>
            </a:lvl2pPr>
            <a:lvl3pPr>
              <a:defRPr sz="1200"/>
            </a:lvl3pPr>
            <a:lvl4pPr>
              <a:defRPr sz="1100"/>
            </a:lvl4pPr>
            <a:lvl5pPr>
              <a:defRPr sz="1050"/>
            </a:lvl5pPr>
          </a:lstStyle>
          <a:p>
            <a:pPr lvl="0"/>
            <a:r>
              <a:rPr lang="en-US" dirty="0"/>
              <a:t>Insert logo</a:t>
            </a:r>
          </a:p>
        </p:txBody>
      </p:sp>
    </p:spTree>
    <p:extLst>
      <p:ext uri="{BB962C8B-B14F-4D97-AF65-F5344CB8AC3E}">
        <p14:creationId xmlns:p14="http://schemas.microsoft.com/office/powerpoint/2010/main" val="424186181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 Title 4 Column">
    <p:bg>
      <p:bgPr>
        <a:solidFill>
          <a:srgbClr val="040411"/>
        </a:solidFill>
        <a:effectLst/>
      </p:bgPr>
    </p:bg>
    <p:spTree>
      <p:nvGrpSpPr>
        <p:cNvPr id="1" name=""/>
        <p:cNvGrpSpPr/>
        <p:nvPr/>
      </p:nvGrpSpPr>
      <p:grpSpPr>
        <a:xfrm>
          <a:off x="0" y="0"/>
          <a:ext cx="0" cy="0"/>
          <a:chOff x="0" y="0"/>
          <a:chExt cx="0" cy="0"/>
        </a:xfrm>
      </p:grpSpPr>
      <p:cxnSp>
        <p:nvCxnSpPr>
          <p:cNvPr id="22" name="Column Divider" descr="Column Divider">
            <a:extLst>
              <a:ext uri="{FF2B5EF4-FFF2-40B4-BE49-F238E27FC236}">
                <a16:creationId xmlns:a16="http://schemas.microsoft.com/office/drawing/2014/main" id="{930318DE-DC65-7946-97AD-4FF517B26AE0}"/>
              </a:ext>
            </a:extLst>
          </p:cNvPr>
          <p:cNvCxnSpPr>
            <a:cxnSpLocks/>
          </p:cNvCxnSpPr>
          <p:nvPr userDrawn="1"/>
        </p:nvCxnSpPr>
        <p:spPr>
          <a:xfrm>
            <a:off x="3535905" y="1758950"/>
            <a:ext cx="0" cy="4357206"/>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cxnSp>
        <p:nvCxnSpPr>
          <p:cNvPr id="23" name="Column Divider 2" descr="Column Divider">
            <a:extLst>
              <a:ext uri="{FF2B5EF4-FFF2-40B4-BE49-F238E27FC236}">
                <a16:creationId xmlns:a16="http://schemas.microsoft.com/office/drawing/2014/main" id="{8E9AF9EF-D45D-364A-82CE-234BA1F7C66B}"/>
              </a:ext>
            </a:extLst>
          </p:cNvPr>
          <p:cNvCxnSpPr>
            <a:cxnSpLocks/>
          </p:cNvCxnSpPr>
          <p:nvPr userDrawn="1"/>
        </p:nvCxnSpPr>
        <p:spPr>
          <a:xfrm>
            <a:off x="6229513" y="1758950"/>
            <a:ext cx="0" cy="4357206"/>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cxnSp>
        <p:nvCxnSpPr>
          <p:cNvPr id="24" name="Column Divider 3" descr="Column Divider">
            <a:extLst>
              <a:ext uri="{FF2B5EF4-FFF2-40B4-BE49-F238E27FC236}">
                <a16:creationId xmlns:a16="http://schemas.microsoft.com/office/drawing/2014/main" id="{19D19329-68AA-1D44-9778-1ED0B8A0AD8D}"/>
              </a:ext>
            </a:extLst>
          </p:cNvPr>
          <p:cNvCxnSpPr>
            <a:cxnSpLocks/>
          </p:cNvCxnSpPr>
          <p:nvPr userDrawn="1"/>
        </p:nvCxnSpPr>
        <p:spPr>
          <a:xfrm>
            <a:off x="8923121" y="1758950"/>
            <a:ext cx="0" cy="4357206"/>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1B5885C8-3503-1445-B812-E4AF72BBD9C0}"/>
              </a:ext>
            </a:extLst>
          </p:cNvPr>
          <p:cNvSpPr/>
          <p:nvPr userDrawn="1"/>
        </p:nvSpPr>
        <p:spPr>
          <a:xfrm>
            <a:off x="3125165" y="1585732"/>
            <a:ext cx="6470248" cy="4699321"/>
          </a:xfrm>
          <a:prstGeom prst="rect">
            <a:avLst/>
          </a:prstGeom>
          <a:solidFill>
            <a:srgbClr val="0404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D15A8344-82CB-496F-8690-72CF339725D6}"/>
              </a:ext>
            </a:extLst>
          </p:cNvPr>
          <p:cNvSpPr>
            <a:spLocks noGrp="1"/>
          </p:cNvSpPr>
          <p:nvPr>
            <p:ph type="ftr" sz="quarter" idx="19"/>
          </p:nvPr>
        </p:nvSpPr>
        <p:spPr/>
        <p:txBody>
          <a:body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856EBA4F-FCB4-4B89-BEA0-1B33D86D6DE8}"/>
              </a:ext>
            </a:extLst>
          </p:cNvPr>
          <p:cNvSpPr>
            <a:spLocks noGrp="1"/>
          </p:cNvSpPr>
          <p:nvPr>
            <p:ph type="sldNum" sz="quarter" idx="20"/>
          </p:nvPr>
        </p:nvSpPr>
        <p:spPr/>
        <p:txBody>
          <a:bodyPr/>
          <a:lstStyle/>
          <a:p>
            <a:fld id="{345D60D9-5372-5F40-9443-0F9AE5BDC3C8}" type="slidenum">
              <a:rPr lang="en-US" smtClean="0"/>
              <a:pPr/>
              <a:t>‹#›</a:t>
            </a:fld>
            <a:endParaRPr lang="en-US"/>
          </a:p>
        </p:txBody>
      </p:sp>
      <p:sp>
        <p:nvSpPr>
          <p:cNvPr id="27" name="Title 8">
            <a:extLst>
              <a:ext uri="{FF2B5EF4-FFF2-40B4-BE49-F238E27FC236}">
                <a16:creationId xmlns:a16="http://schemas.microsoft.com/office/drawing/2014/main" id="{EE256DAF-4665-BB44-9FF0-4E43EEE99495}"/>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28" name="Subtitle">
            <a:extLst>
              <a:ext uri="{FF2B5EF4-FFF2-40B4-BE49-F238E27FC236}">
                <a16:creationId xmlns:a16="http://schemas.microsoft.com/office/drawing/2014/main" id="{CA4D3A72-2E09-8C48-B0D3-E9F84AB83009}"/>
              </a:ext>
            </a:extLst>
          </p:cNvPr>
          <p:cNvSpPr>
            <a:spLocks noGrp="1"/>
          </p:cNvSpPr>
          <p:nvPr>
            <p:ph type="body" sz="quarter" idx="21"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
        <p:nvSpPr>
          <p:cNvPr id="29" name="Content">
            <a:extLst>
              <a:ext uri="{FF2B5EF4-FFF2-40B4-BE49-F238E27FC236}">
                <a16:creationId xmlns:a16="http://schemas.microsoft.com/office/drawing/2014/main" id="{4609782A-9841-FF42-8432-B6212CD4F411}"/>
              </a:ext>
            </a:extLst>
          </p:cNvPr>
          <p:cNvSpPr>
            <a:spLocks noGrp="1"/>
          </p:cNvSpPr>
          <p:nvPr>
            <p:ph sz="quarter" idx="14"/>
          </p:nvPr>
        </p:nvSpPr>
        <p:spPr>
          <a:xfrm>
            <a:off x="692150" y="1762125"/>
            <a:ext cx="2487600" cy="4356099"/>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0" name="Content 2">
            <a:extLst>
              <a:ext uri="{FF2B5EF4-FFF2-40B4-BE49-F238E27FC236}">
                <a16:creationId xmlns:a16="http://schemas.microsoft.com/office/drawing/2014/main" id="{C527E0FF-7606-7F45-95DB-534753C9276A}"/>
              </a:ext>
            </a:extLst>
          </p:cNvPr>
          <p:cNvSpPr>
            <a:spLocks noGrp="1"/>
          </p:cNvSpPr>
          <p:nvPr>
            <p:ph sz="quarter" idx="16"/>
          </p:nvPr>
        </p:nvSpPr>
        <p:spPr>
          <a:xfrm>
            <a:off x="3445541" y="1762125"/>
            <a:ext cx="2487600" cy="4356099"/>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1" name="Content 3">
            <a:extLst>
              <a:ext uri="{FF2B5EF4-FFF2-40B4-BE49-F238E27FC236}">
                <a16:creationId xmlns:a16="http://schemas.microsoft.com/office/drawing/2014/main" id="{9346553B-C07D-2D42-B021-AB7D2D210EE3}"/>
              </a:ext>
            </a:extLst>
          </p:cNvPr>
          <p:cNvSpPr>
            <a:spLocks noGrp="1"/>
          </p:cNvSpPr>
          <p:nvPr>
            <p:ph sz="quarter" idx="15"/>
          </p:nvPr>
        </p:nvSpPr>
        <p:spPr>
          <a:xfrm>
            <a:off x="6198932" y="1762125"/>
            <a:ext cx="2487600" cy="4356099"/>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32" name="Content 4">
            <a:extLst>
              <a:ext uri="{FF2B5EF4-FFF2-40B4-BE49-F238E27FC236}">
                <a16:creationId xmlns:a16="http://schemas.microsoft.com/office/drawing/2014/main" id="{95154DF4-CE48-F849-A39A-D35063309310}"/>
              </a:ext>
            </a:extLst>
          </p:cNvPr>
          <p:cNvSpPr>
            <a:spLocks noGrp="1"/>
          </p:cNvSpPr>
          <p:nvPr>
            <p:ph sz="quarter" idx="17"/>
          </p:nvPr>
        </p:nvSpPr>
        <p:spPr>
          <a:xfrm>
            <a:off x="8952323" y="1762125"/>
            <a:ext cx="2487600" cy="4356099"/>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27578218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2_Logo Wall_Bark">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ABC60A3F-D245-2042-BDA2-452AA57D17E4}"/>
              </a:ext>
            </a:extLst>
          </p:cNvPr>
          <p:cNvSpPr>
            <a:spLocks noGrp="1"/>
          </p:cNvSpPr>
          <p:nvPr>
            <p:ph type="title" hasCustomPrompt="1"/>
          </p:nvPr>
        </p:nvSpPr>
        <p:spPr>
          <a:xfrm>
            <a:off x="768875" y="182403"/>
            <a:ext cx="10671048" cy="822960"/>
          </a:xfrm>
        </p:spPr>
        <p:txBody>
          <a:bodyPr/>
          <a:lstStyle>
            <a:lvl1pPr>
              <a:defRPr>
                <a:solidFill>
                  <a:schemeClr val="tx1"/>
                </a:solidFill>
              </a:defRPr>
            </a:lvl1pPr>
          </a:lstStyle>
          <a:p>
            <a:r>
              <a:rPr lang="en-US" dirty="0"/>
              <a:t>Title (twelve logos)</a:t>
            </a:r>
          </a:p>
        </p:txBody>
      </p:sp>
      <p:sp>
        <p:nvSpPr>
          <p:cNvPr id="5" name="Content Placeholder 4">
            <a:extLst>
              <a:ext uri="{FF2B5EF4-FFF2-40B4-BE49-F238E27FC236}">
                <a16:creationId xmlns:a16="http://schemas.microsoft.com/office/drawing/2014/main" id="{E41FFD96-0B53-46A5-8AF5-2BE66B72EDA3}"/>
              </a:ext>
            </a:extLst>
          </p:cNvPr>
          <p:cNvSpPr>
            <a:spLocks noGrp="1" noChangeAspect="1"/>
          </p:cNvSpPr>
          <p:nvPr>
            <p:ph sz="quarter" idx="36" hasCustomPrompt="1"/>
          </p:nvPr>
        </p:nvSpPr>
        <p:spPr>
          <a:xfrm>
            <a:off x="809625" y="14369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9" name="Straight Connector 18">
            <a:extLst>
              <a:ext uri="{FF2B5EF4-FFF2-40B4-BE49-F238E27FC236}">
                <a16:creationId xmlns:a16="http://schemas.microsoft.com/office/drawing/2014/main" id="{A35EFA56-B972-A24A-8215-0C929E2CB8B8}"/>
              </a:ext>
              <a:ext uri="{C183D7F6-B498-43B3-948B-1728B52AA6E4}">
                <adec:decorative xmlns:adec="http://schemas.microsoft.com/office/drawing/2017/decorative" val="1"/>
              </a:ext>
            </a:extLst>
          </p:cNvPr>
          <p:cNvCxnSpPr>
            <a:cxnSpLocks noChangeAspect="1"/>
          </p:cNvCxnSpPr>
          <p:nvPr userDrawn="1"/>
        </p:nvCxnSpPr>
        <p:spPr>
          <a:xfrm>
            <a:off x="3296653" y="1579315"/>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6" name="Content Placeholder 4">
            <a:extLst>
              <a:ext uri="{FF2B5EF4-FFF2-40B4-BE49-F238E27FC236}">
                <a16:creationId xmlns:a16="http://schemas.microsoft.com/office/drawing/2014/main" id="{8EA6D443-FF6E-4A45-8F90-A3BE2B38BED2}"/>
              </a:ext>
            </a:extLst>
          </p:cNvPr>
          <p:cNvSpPr>
            <a:spLocks noGrp="1" noChangeAspect="1"/>
          </p:cNvSpPr>
          <p:nvPr>
            <p:ph sz="quarter" idx="37" hasCustomPrompt="1"/>
          </p:nvPr>
        </p:nvSpPr>
        <p:spPr>
          <a:xfrm>
            <a:off x="3585482" y="14369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20" name="Straight Connector 19">
            <a:extLst>
              <a:ext uri="{FF2B5EF4-FFF2-40B4-BE49-F238E27FC236}">
                <a16:creationId xmlns:a16="http://schemas.microsoft.com/office/drawing/2014/main" id="{CC5D39A5-FFFA-EE46-BE4B-8F9D30FFB951}"/>
              </a:ext>
              <a:ext uri="{C183D7F6-B498-43B3-948B-1728B52AA6E4}">
                <adec:decorative xmlns:adec="http://schemas.microsoft.com/office/drawing/2017/decorative" val="1"/>
              </a:ext>
            </a:extLst>
          </p:cNvPr>
          <p:cNvCxnSpPr>
            <a:cxnSpLocks noChangeAspect="1"/>
          </p:cNvCxnSpPr>
          <p:nvPr userDrawn="1"/>
        </p:nvCxnSpPr>
        <p:spPr>
          <a:xfrm>
            <a:off x="6095999" y="1579315"/>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7" name="Content Placeholder 4">
            <a:extLst>
              <a:ext uri="{FF2B5EF4-FFF2-40B4-BE49-F238E27FC236}">
                <a16:creationId xmlns:a16="http://schemas.microsoft.com/office/drawing/2014/main" id="{9626E388-E35B-40E7-9E9A-DBBF54704B9A}"/>
              </a:ext>
            </a:extLst>
          </p:cNvPr>
          <p:cNvSpPr>
            <a:spLocks noGrp="1" noChangeAspect="1"/>
          </p:cNvSpPr>
          <p:nvPr>
            <p:ph sz="quarter" idx="38" hasCustomPrompt="1"/>
          </p:nvPr>
        </p:nvSpPr>
        <p:spPr>
          <a:xfrm>
            <a:off x="6372225" y="14369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38" name="Straight Connector 37">
            <a:extLst>
              <a:ext uri="{FF2B5EF4-FFF2-40B4-BE49-F238E27FC236}">
                <a16:creationId xmlns:a16="http://schemas.microsoft.com/office/drawing/2014/main" id="{E6CDEFDD-4F74-A641-A962-0116653AAF67}"/>
              </a:ext>
              <a:ext uri="{C183D7F6-B498-43B3-948B-1728B52AA6E4}">
                <adec:decorative xmlns:adec="http://schemas.microsoft.com/office/drawing/2017/decorative" val="1"/>
              </a:ext>
            </a:extLst>
          </p:cNvPr>
          <p:cNvCxnSpPr>
            <a:cxnSpLocks noChangeAspect="1"/>
          </p:cNvCxnSpPr>
          <p:nvPr userDrawn="1"/>
        </p:nvCxnSpPr>
        <p:spPr>
          <a:xfrm>
            <a:off x="8859252" y="1579315"/>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8" name="Content Placeholder 4">
            <a:extLst>
              <a:ext uri="{FF2B5EF4-FFF2-40B4-BE49-F238E27FC236}">
                <a16:creationId xmlns:a16="http://schemas.microsoft.com/office/drawing/2014/main" id="{BD9EA19A-7462-454F-BECA-03B6E0AAD020}"/>
              </a:ext>
            </a:extLst>
          </p:cNvPr>
          <p:cNvSpPr>
            <a:spLocks noGrp="1" noChangeAspect="1"/>
          </p:cNvSpPr>
          <p:nvPr>
            <p:ph sz="quarter" idx="39" hasCustomPrompt="1"/>
          </p:nvPr>
        </p:nvSpPr>
        <p:spPr>
          <a:xfrm>
            <a:off x="9169853" y="14369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4" name="Straight Connector 43">
            <a:extLst>
              <a:ext uri="{FF2B5EF4-FFF2-40B4-BE49-F238E27FC236}">
                <a16:creationId xmlns:a16="http://schemas.microsoft.com/office/drawing/2014/main" id="{9749CDC5-E735-7A4B-AB52-A478FD151DEF}"/>
              </a:ext>
              <a:ext uri="{C183D7F6-B498-43B3-948B-1728B52AA6E4}">
                <adec:decorative xmlns:adec="http://schemas.microsoft.com/office/drawing/2017/decorative" val="1"/>
              </a:ext>
            </a:extLst>
          </p:cNvPr>
          <p:cNvCxnSpPr>
            <a:cxnSpLocks noChangeAspect="1"/>
          </p:cNvCxnSpPr>
          <p:nvPr userDrawn="1"/>
        </p:nvCxnSpPr>
        <p:spPr>
          <a:xfrm>
            <a:off x="701840" y="2797341"/>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9" name="Content Placeholder 4">
            <a:extLst>
              <a:ext uri="{FF2B5EF4-FFF2-40B4-BE49-F238E27FC236}">
                <a16:creationId xmlns:a16="http://schemas.microsoft.com/office/drawing/2014/main" id="{D9E81DE2-5C90-42A2-A682-5940C169504B}"/>
              </a:ext>
            </a:extLst>
          </p:cNvPr>
          <p:cNvSpPr>
            <a:spLocks noGrp="1" noChangeAspect="1"/>
          </p:cNvSpPr>
          <p:nvPr>
            <p:ph sz="quarter" idx="40" hasCustomPrompt="1"/>
          </p:nvPr>
        </p:nvSpPr>
        <p:spPr>
          <a:xfrm>
            <a:off x="809625" y="30371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2" name="Straight Connector 41">
            <a:extLst>
              <a:ext uri="{FF2B5EF4-FFF2-40B4-BE49-F238E27FC236}">
                <a16:creationId xmlns:a16="http://schemas.microsoft.com/office/drawing/2014/main" id="{051BDF0F-3813-104D-A546-93AED66BCE88}"/>
              </a:ext>
              <a:ext uri="{C183D7F6-B498-43B3-948B-1728B52AA6E4}">
                <adec:decorative xmlns:adec="http://schemas.microsoft.com/office/drawing/2017/decorative" val="1"/>
              </a:ext>
            </a:extLst>
          </p:cNvPr>
          <p:cNvCxnSpPr>
            <a:cxnSpLocks noChangeAspect="1"/>
          </p:cNvCxnSpPr>
          <p:nvPr userDrawn="1"/>
        </p:nvCxnSpPr>
        <p:spPr>
          <a:xfrm>
            <a:off x="3471416" y="2797341"/>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4">
            <a:extLst>
              <a:ext uri="{FF2B5EF4-FFF2-40B4-BE49-F238E27FC236}">
                <a16:creationId xmlns:a16="http://schemas.microsoft.com/office/drawing/2014/main" id="{26B2BC11-CA9E-4711-ABB5-CA857F64F73E}"/>
              </a:ext>
            </a:extLst>
          </p:cNvPr>
          <p:cNvSpPr>
            <a:spLocks noGrp="1" noChangeAspect="1"/>
          </p:cNvSpPr>
          <p:nvPr>
            <p:ph sz="quarter" idx="41" hasCustomPrompt="1"/>
          </p:nvPr>
        </p:nvSpPr>
        <p:spPr>
          <a:xfrm>
            <a:off x="3585482" y="30371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0" name="Straight Connector 39">
            <a:extLst>
              <a:ext uri="{FF2B5EF4-FFF2-40B4-BE49-F238E27FC236}">
                <a16:creationId xmlns:a16="http://schemas.microsoft.com/office/drawing/2014/main" id="{8E5AB9A9-EFF8-6A45-8B72-BFA3C1A8B57A}"/>
              </a:ext>
              <a:ext uri="{C183D7F6-B498-43B3-948B-1728B52AA6E4}">
                <adec:decorative xmlns:adec="http://schemas.microsoft.com/office/drawing/2017/decorative" val="1"/>
              </a:ext>
            </a:extLst>
          </p:cNvPr>
          <p:cNvCxnSpPr>
            <a:cxnSpLocks noChangeAspect="1"/>
          </p:cNvCxnSpPr>
          <p:nvPr userDrawn="1"/>
        </p:nvCxnSpPr>
        <p:spPr>
          <a:xfrm>
            <a:off x="6215520" y="2797341"/>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1" name="Content Placeholder 4">
            <a:extLst>
              <a:ext uri="{FF2B5EF4-FFF2-40B4-BE49-F238E27FC236}">
                <a16:creationId xmlns:a16="http://schemas.microsoft.com/office/drawing/2014/main" id="{B2EF7401-2D0F-427B-ABA6-46923EB0B373}"/>
              </a:ext>
            </a:extLst>
          </p:cNvPr>
          <p:cNvSpPr>
            <a:spLocks noGrp="1" noChangeAspect="1"/>
          </p:cNvSpPr>
          <p:nvPr>
            <p:ph sz="quarter" idx="42" hasCustomPrompt="1"/>
          </p:nvPr>
        </p:nvSpPr>
        <p:spPr>
          <a:xfrm>
            <a:off x="6372225" y="30371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21" name="Straight Connector 20">
            <a:extLst>
              <a:ext uri="{FF2B5EF4-FFF2-40B4-BE49-F238E27FC236}">
                <a16:creationId xmlns:a16="http://schemas.microsoft.com/office/drawing/2014/main" id="{CE00CB47-057C-5F4D-BF08-50C125FBFF44}"/>
              </a:ext>
              <a:ext uri="{C183D7F6-B498-43B3-948B-1728B52AA6E4}">
                <adec:decorative xmlns:adec="http://schemas.microsoft.com/office/drawing/2017/decorative" val="1"/>
              </a:ext>
            </a:extLst>
          </p:cNvPr>
          <p:cNvCxnSpPr>
            <a:cxnSpLocks noChangeAspect="1"/>
          </p:cNvCxnSpPr>
          <p:nvPr userDrawn="1"/>
        </p:nvCxnSpPr>
        <p:spPr>
          <a:xfrm>
            <a:off x="8924936" y="2797341"/>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2" name="Content Placeholder 4">
            <a:extLst>
              <a:ext uri="{FF2B5EF4-FFF2-40B4-BE49-F238E27FC236}">
                <a16:creationId xmlns:a16="http://schemas.microsoft.com/office/drawing/2014/main" id="{4F6E9BB1-2574-4913-8331-DE46669377C1}"/>
              </a:ext>
            </a:extLst>
          </p:cNvPr>
          <p:cNvSpPr>
            <a:spLocks noGrp="1" noChangeAspect="1"/>
          </p:cNvSpPr>
          <p:nvPr>
            <p:ph sz="quarter" idx="43" hasCustomPrompt="1"/>
          </p:nvPr>
        </p:nvSpPr>
        <p:spPr>
          <a:xfrm>
            <a:off x="9169853" y="30371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5" name="Straight Connector 44">
            <a:extLst>
              <a:ext uri="{FF2B5EF4-FFF2-40B4-BE49-F238E27FC236}">
                <a16:creationId xmlns:a16="http://schemas.microsoft.com/office/drawing/2014/main" id="{AE8E80F7-65EC-7045-A972-9B023ADE00D6}"/>
              </a:ext>
              <a:ext uri="{C183D7F6-B498-43B3-948B-1728B52AA6E4}">
                <adec:decorative xmlns:adec="http://schemas.microsoft.com/office/drawing/2017/decorative" val="1"/>
              </a:ext>
            </a:extLst>
          </p:cNvPr>
          <p:cNvCxnSpPr>
            <a:cxnSpLocks noChangeAspect="1"/>
          </p:cNvCxnSpPr>
          <p:nvPr userDrawn="1"/>
        </p:nvCxnSpPr>
        <p:spPr>
          <a:xfrm>
            <a:off x="701840" y="4453688"/>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3" name="Content Placeholder 4">
            <a:extLst>
              <a:ext uri="{FF2B5EF4-FFF2-40B4-BE49-F238E27FC236}">
                <a16:creationId xmlns:a16="http://schemas.microsoft.com/office/drawing/2014/main" id="{579DF25F-56AE-4401-BD32-23EB292A5C68}"/>
              </a:ext>
            </a:extLst>
          </p:cNvPr>
          <p:cNvSpPr>
            <a:spLocks noGrp="1" noChangeAspect="1"/>
          </p:cNvSpPr>
          <p:nvPr>
            <p:ph sz="quarter" idx="44" hasCustomPrompt="1"/>
          </p:nvPr>
        </p:nvSpPr>
        <p:spPr>
          <a:xfrm>
            <a:off x="809625" y="4669971"/>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3" name="Straight Connector 42">
            <a:extLst>
              <a:ext uri="{FF2B5EF4-FFF2-40B4-BE49-F238E27FC236}">
                <a16:creationId xmlns:a16="http://schemas.microsoft.com/office/drawing/2014/main" id="{11D049DD-1D31-1143-A9C6-C54E32979C46}"/>
              </a:ext>
              <a:ext uri="{C183D7F6-B498-43B3-948B-1728B52AA6E4}">
                <adec:decorative xmlns:adec="http://schemas.microsoft.com/office/drawing/2017/decorative" val="1"/>
              </a:ext>
            </a:extLst>
          </p:cNvPr>
          <p:cNvCxnSpPr>
            <a:cxnSpLocks noChangeAspect="1"/>
          </p:cNvCxnSpPr>
          <p:nvPr userDrawn="1"/>
        </p:nvCxnSpPr>
        <p:spPr>
          <a:xfrm>
            <a:off x="3471416" y="4453688"/>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4" name="Content Placeholder 4">
            <a:extLst>
              <a:ext uri="{FF2B5EF4-FFF2-40B4-BE49-F238E27FC236}">
                <a16:creationId xmlns:a16="http://schemas.microsoft.com/office/drawing/2014/main" id="{B1EBC3AB-DA45-4757-93E7-75BB6A771B65}"/>
              </a:ext>
            </a:extLst>
          </p:cNvPr>
          <p:cNvSpPr>
            <a:spLocks noGrp="1" noChangeAspect="1"/>
          </p:cNvSpPr>
          <p:nvPr>
            <p:ph sz="quarter" idx="45" hasCustomPrompt="1"/>
          </p:nvPr>
        </p:nvSpPr>
        <p:spPr>
          <a:xfrm>
            <a:off x="3585482" y="4669971"/>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1" name="Straight Connector 40">
            <a:extLst>
              <a:ext uri="{FF2B5EF4-FFF2-40B4-BE49-F238E27FC236}">
                <a16:creationId xmlns:a16="http://schemas.microsoft.com/office/drawing/2014/main" id="{0A8EF3B7-7C0F-6E4C-8E2B-069DDB6C8BBF}"/>
              </a:ext>
              <a:ext uri="{C183D7F6-B498-43B3-948B-1728B52AA6E4}">
                <adec:decorative xmlns:adec="http://schemas.microsoft.com/office/drawing/2017/decorative" val="1"/>
              </a:ext>
            </a:extLst>
          </p:cNvPr>
          <p:cNvCxnSpPr>
            <a:cxnSpLocks noChangeAspect="1"/>
          </p:cNvCxnSpPr>
          <p:nvPr userDrawn="1"/>
        </p:nvCxnSpPr>
        <p:spPr>
          <a:xfrm>
            <a:off x="6215520" y="4453688"/>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5" name="Content Placeholder 4">
            <a:extLst>
              <a:ext uri="{FF2B5EF4-FFF2-40B4-BE49-F238E27FC236}">
                <a16:creationId xmlns:a16="http://schemas.microsoft.com/office/drawing/2014/main" id="{66916EF9-122C-4FAB-A468-E87F50899B4A}"/>
              </a:ext>
            </a:extLst>
          </p:cNvPr>
          <p:cNvSpPr>
            <a:spLocks noGrp="1" noChangeAspect="1"/>
          </p:cNvSpPr>
          <p:nvPr>
            <p:ph sz="quarter" idx="46" hasCustomPrompt="1"/>
          </p:nvPr>
        </p:nvSpPr>
        <p:spPr>
          <a:xfrm>
            <a:off x="6372225" y="4669971"/>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39" name="Straight Connector 38">
            <a:extLst>
              <a:ext uri="{FF2B5EF4-FFF2-40B4-BE49-F238E27FC236}">
                <a16:creationId xmlns:a16="http://schemas.microsoft.com/office/drawing/2014/main" id="{ED4218B5-B0D5-B04F-B139-DA6F4E52CD7A}"/>
              </a:ext>
              <a:ext uri="{C183D7F6-B498-43B3-948B-1728B52AA6E4}">
                <adec:decorative xmlns:adec="http://schemas.microsoft.com/office/drawing/2017/decorative" val="1"/>
              </a:ext>
            </a:extLst>
          </p:cNvPr>
          <p:cNvCxnSpPr>
            <a:cxnSpLocks noChangeAspect="1"/>
          </p:cNvCxnSpPr>
          <p:nvPr userDrawn="1"/>
        </p:nvCxnSpPr>
        <p:spPr>
          <a:xfrm>
            <a:off x="8924936" y="4453688"/>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6" name="Content Placeholder 4">
            <a:extLst>
              <a:ext uri="{FF2B5EF4-FFF2-40B4-BE49-F238E27FC236}">
                <a16:creationId xmlns:a16="http://schemas.microsoft.com/office/drawing/2014/main" id="{DA5978F6-0BAD-4373-A650-8FD13AA7A4D8}"/>
              </a:ext>
            </a:extLst>
          </p:cNvPr>
          <p:cNvSpPr>
            <a:spLocks noGrp="1" noChangeAspect="1"/>
          </p:cNvSpPr>
          <p:nvPr>
            <p:ph sz="quarter" idx="47" hasCustomPrompt="1"/>
          </p:nvPr>
        </p:nvSpPr>
        <p:spPr>
          <a:xfrm>
            <a:off x="9169853" y="4669971"/>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sp>
        <p:nvSpPr>
          <p:cNvPr id="7" name="Slide Number Placeholder 6">
            <a:extLst>
              <a:ext uri="{FF2B5EF4-FFF2-40B4-BE49-F238E27FC236}">
                <a16:creationId xmlns:a16="http://schemas.microsoft.com/office/drawing/2014/main" id="{700E70F9-3398-4443-8709-26C2810FA6C4}"/>
              </a:ext>
            </a:extLst>
          </p:cNvPr>
          <p:cNvSpPr>
            <a:spLocks noGrp="1"/>
          </p:cNvSpPr>
          <p:nvPr>
            <p:ph type="sldNum" sz="quarter" idx="35"/>
          </p:nvPr>
        </p:nvSpPr>
        <p:spPr/>
        <p:txBody>
          <a:bodyPr/>
          <a:lstStyle/>
          <a:p>
            <a:fld id="{345D60D9-5372-5F40-9443-0F9AE5BDC3C8}" type="slidenum">
              <a:rPr lang="en-US" smtClean="0"/>
              <a:pPr/>
              <a:t>‹#›</a:t>
            </a:fld>
            <a:endParaRPr lang="en-US"/>
          </a:p>
        </p:txBody>
      </p:sp>
      <p:sp>
        <p:nvSpPr>
          <p:cNvPr id="4" name="Footer Placeholder 3">
            <a:extLst>
              <a:ext uri="{FF2B5EF4-FFF2-40B4-BE49-F238E27FC236}">
                <a16:creationId xmlns:a16="http://schemas.microsoft.com/office/drawing/2014/main" id="{022069E1-568F-4F84-9F2F-584E5F600452}"/>
              </a:ext>
            </a:extLst>
          </p:cNvPr>
          <p:cNvSpPr>
            <a:spLocks noGrp="1"/>
          </p:cNvSpPr>
          <p:nvPr>
            <p:ph type="ftr" sz="quarter" idx="34"/>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C604EF38-8B84-44F6-9B03-1F506973B7A6}"/>
              </a:ext>
            </a:extLst>
          </p:cNvPr>
          <p:cNvSpPr>
            <a:spLocks noGrp="1"/>
          </p:cNvSpPr>
          <p:nvPr>
            <p:ph type="dt" sz="half" idx="33"/>
          </p:nvPr>
        </p:nvSpPr>
        <p:spPr/>
        <p:txBody>
          <a:bodyPr/>
          <a:lstStyle/>
          <a:p>
            <a:endParaRPr lang="en-US"/>
          </a:p>
        </p:txBody>
      </p:sp>
    </p:spTree>
    <p:extLst>
      <p:ext uri="{BB962C8B-B14F-4D97-AF65-F5344CB8AC3E}">
        <p14:creationId xmlns:p14="http://schemas.microsoft.com/office/powerpoint/2010/main" val="392486247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98">
          <p15:clr>
            <a:srgbClr val="FBAE40"/>
          </p15:clr>
        </p15:guide>
        <p15:guide id="2" orient="horz" pos="1920">
          <p15:clr>
            <a:srgbClr val="FBAE40"/>
          </p15:clr>
        </p15:guide>
        <p15:guide id="3" orient="horz" pos="2935">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12_Logo Wall_Air">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ABC60A3F-D245-2042-BDA2-452AA57D17E4}"/>
              </a:ext>
            </a:extLst>
          </p:cNvPr>
          <p:cNvSpPr>
            <a:spLocks noGrp="1"/>
          </p:cNvSpPr>
          <p:nvPr>
            <p:ph type="title" hasCustomPrompt="1"/>
          </p:nvPr>
        </p:nvSpPr>
        <p:spPr>
          <a:xfrm>
            <a:off x="768875" y="182403"/>
            <a:ext cx="10671048" cy="822960"/>
          </a:xfrm>
        </p:spPr>
        <p:txBody>
          <a:bodyPr/>
          <a:lstStyle>
            <a:lvl1pPr>
              <a:defRPr>
                <a:solidFill>
                  <a:schemeClr val="tx2"/>
                </a:solidFill>
              </a:defRPr>
            </a:lvl1pPr>
          </a:lstStyle>
          <a:p>
            <a:r>
              <a:rPr lang="en-US" dirty="0"/>
              <a:t>Title (twelve logos)</a:t>
            </a:r>
          </a:p>
        </p:txBody>
      </p:sp>
      <p:sp>
        <p:nvSpPr>
          <p:cNvPr id="2" name="Date Placeholder 1">
            <a:extLst>
              <a:ext uri="{FF2B5EF4-FFF2-40B4-BE49-F238E27FC236}">
                <a16:creationId xmlns:a16="http://schemas.microsoft.com/office/drawing/2014/main" id="{F6516FA1-38A5-407A-B10E-94E89B9E5AEC}"/>
              </a:ext>
            </a:extLst>
          </p:cNvPr>
          <p:cNvSpPr>
            <a:spLocks noGrp="1"/>
          </p:cNvSpPr>
          <p:nvPr>
            <p:ph type="dt" sz="half" idx="33"/>
          </p:nvPr>
        </p:nvSpPr>
        <p:spPr/>
        <p:txBody>
          <a:bodyPr/>
          <a:lstStyle/>
          <a:p>
            <a:endParaRPr lang="en-US"/>
          </a:p>
        </p:txBody>
      </p:sp>
      <p:sp>
        <p:nvSpPr>
          <p:cNvPr id="4" name="Footer Placeholder 3">
            <a:extLst>
              <a:ext uri="{FF2B5EF4-FFF2-40B4-BE49-F238E27FC236}">
                <a16:creationId xmlns:a16="http://schemas.microsoft.com/office/drawing/2014/main" id="{B8012FEF-99A4-4C04-8D3D-E49B31C6860B}"/>
              </a:ext>
            </a:extLst>
          </p:cNvPr>
          <p:cNvSpPr>
            <a:spLocks noGrp="1"/>
          </p:cNvSpPr>
          <p:nvPr>
            <p:ph type="ftr" sz="quarter" idx="34"/>
          </p:nvPr>
        </p:nvSpPr>
        <p:spPr/>
        <p:txBody>
          <a:body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5ADACBDB-0770-4423-A39C-ABB0B9F2C741}"/>
              </a:ext>
            </a:extLst>
          </p:cNvPr>
          <p:cNvSpPr>
            <a:spLocks noGrp="1"/>
          </p:cNvSpPr>
          <p:nvPr>
            <p:ph type="sldNum" sz="quarter" idx="35"/>
          </p:nvPr>
        </p:nvSpPr>
        <p:spPr/>
        <p:txBody>
          <a:bodyPr/>
          <a:lstStyle/>
          <a:p>
            <a:fld id="{345D60D9-5372-5F40-9443-0F9AE5BDC3C8}" type="slidenum">
              <a:rPr lang="en-US" smtClean="0"/>
              <a:pPr/>
              <a:t>‹#›</a:t>
            </a:fld>
            <a:endParaRPr lang="en-US"/>
          </a:p>
        </p:txBody>
      </p:sp>
      <p:sp>
        <p:nvSpPr>
          <p:cNvPr id="46" name="Content Placeholder 4">
            <a:extLst>
              <a:ext uri="{FF2B5EF4-FFF2-40B4-BE49-F238E27FC236}">
                <a16:creationId xmlns:a16="http://schemas.microsoft.com/office/drawing/2014/main" id="{94E25C3D-1254-4B89-9679-AA4CCAEEA5A8}"/>
              </a:ext>
            </a:extLst>
          </p:cNvPr>
          <p:cNvSpPr>
            <a:spLocks noGrp="1" noChangeAspect="1"/>
          </p:cNvSpPr>
          <p:nvPr>
            <p:ph sz="quarter" idx="36" hasCustomPrompt="1"/>
          </p:nvPr>
        </p:nvSpPr>
        <p:spPr>
          <a:xfrm>
            <a:off x="809625" y="14369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7" name="Straight Connector 46">
            <a:extLst>
              <a:ext uri="{FF2B5EF4-FFF2-40B4-BE49-F238E27FC236}">
                <a16:creationId xmlns:a16="http://schemas.microsoft.com/office/drawing/2014/main" id="{9B353BDC-FA62-44DC-8AAF-CEA010944B5C}"/>
              </a:ext>
              <a:ext uri="{C183D7F6-B498-43B3-948B-1728B52AA6E4}">
                <adec:decorative xmlns:adec="http://schemas.microsoft.com/office/drawing/2017/decorative" val="1"/>
              </a:ext>
            </a:extLst>
          </p:cNvPr>
          <p:cNvCxnSpPr>
            <a:cxnSpLocks/>
          </p:cNvCxnSpPr>
          <p:nvPr userDrawn="1"/>
        </p:nvCxnSpPr>
        <p:spPr>
          <a:xfrm>
            <a:off x="3296653" y="1579315"/>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8" name="Content Placeholder 4">
            <a:extLst>
              <a:ext uri="{FF2B5EF4-FFF2-40B4-BE49-F238E27FC236}">
                <a16:creationId xmlns:a16="http://schemas.microsoft.com/office/drawing/2014/main" id="{DC3FFC92-DC9A-4FE8-B9B3-C6403FC63AAA}"/>
              </a:ext>
            </a:extLst>
          </p:cNvPr>
          <p:cNvSpPr>
            <a:spLocks noGrp="1" noChangeAspect="1"/>
          </p:cNvSpPr>
          <p:nvPr>
            <p:ph sz="quarter" idx="37" hasCustomPrompt="1"/>
          </p:nvPr>
        </p:nvSpPr>
        <p:spPr>
          <a:xfrm>
            <a:off x="3585482" y="14369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9" name="Straight Connector 48">
            <a:extLst>
              <a:ext uri="{FF2B5EF4-FFF2-40B4-BE49-F238E27FC236}">
                <a16:creationId xmlns:a16="http://schemas.microsoft.com/office/drawing/2014/main" id="{7C4A25F7-1C04-4236-8F36-7B867D4EF6DF}"/>
              </a:ext>
              <a:ext uri="{C183D7F6-B498-43B3-948B-1728B52AA6E4}">
                <adec:decorative xmlns:adec="http://schemas.microsoft.com/office/drawing/2017/decorative" val="1"/>
              </a:ext>
            </a:extLst>
          </p:cNvPr>
          <p:cNvCxnSpPr>
            <a:cxnSpLocks/>
          </p:cNvCxnSpPr>
          <p:nvPr userDrawn="1"/>
        </p:nvCxnSpPr>
        <p:spPr>
          <a:xfrm>
            <a:off x="6095999" y="1579315"/>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0" name="Content Placeholder 4">
            <a:extLst>
              <a:ext uri="{FF2B5EF4-FFF2-40B4-BE49-F238E27FC236}">
                <a16:creationId xmlns:a16="http://schemas.microsoft.com/office/drawing/2014/main" id="{EC36656C-750B-4175-9A7C-15BFBEC427F3}"/>
              </a:ext>
            </a:extLst>
          </p:cNvPr>
          <p:cNvSpPr>
            <a:spLocks noGrp="1" noChangeAspect="1"/>
          </p:cNvSpPr>
          <p:nvPr>
            <p:ph sz="quarter" idx="38" hasCustomPrompt="1"/>
          </p:nvPr>
        </p:nvSpPr>
        <p:spPr>
          <a:xfrm>
            <a:off x="6372225" y="14369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1" name="Straight Connector 50">
            <a:extLst>
              <a:ext uri="{FF2B5EF4-FFF2-40B4-BE49-F238E27FC236}">
                <a16:creationId xmlns:a16="http://schemas.microsoft.com/office/drawing/2014/main" id="{AC1678EE-C935-4FBB-9980-90A010255454}"/>
              </a:ext>
              <a:ext uri="{C183D7F6-B498-43B3-948B-1728B52AA6E4}">
                <adec:decorative xmlns:adec="http://schemas.microsoft.com/office/drawing/2017/decorative" val="1"/>
              </a:ext>
            </a:extLst>
          </p:cNvPr>
          <p:cNvCxnSpPr>
            <a:cxnSpLocks/>
          </p:cNvCxnSpPr>
          <p:nvPr userDrawn="1"/>
        </p:nvCxnSpPr>
        <p:spPr>
          <a:xfrm>
            <a:off x="8859252" y="1579315"/>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2" name="Content Placeholder 4">
            <a:extLst>
              <a:ext uri="{FF2B5EF4-FFF2-40B4-BE49-F238E27FC236}">
                <a16:creationId xmlns:a16="http://schemas.microsoft.com/office/drawing/2014/main" id="{E6683A28-CE9C-4369-81FF-98A3DC0E70F0}"/>
              </a:ext>
            </a:extLst>
          </p:cNvPr>
          <p:cNvSpPr>
            <a:spLocks noGrp="1" noChangeAspect="1"/>
          </p:cNvSpPr>
          <p:nvPr>
            <p:ph sz="quarter" idx="39" hasCustomPrompt="1"/>
          </p:nvPr>
        </p:nvSpPr>
        <p:spPr>
          <a:xfrm>
            <a:off x="9169853" y="14369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3" name="Straight Connector 52">
            <a:extLst>
              <a:ext uri="{FF2B5EF4-FFF2-40B4-BE49-F238E27FC236}">
                <a16:creationId xmlns:a16="http://schemas.microsoft.com/office/drawing/2014/main" id="{A843A949-0B18-480F-823A-1FC4C0721D31}"/>
              </a:ext>
              <a:ext uri="{C183D7F6-B498-43B3-948B-1728B52AA6E4}">
                <adec:decorative xmlns:adec="http://schemas.microsoft.com/office/drawing/2017/decorative" val="1"/>
              </a:ext>
            </a:extLst>
          </p:cNvPr>
          <p:cNvCxnSpPr>
            <a:cxnSpLocks/>
          </p:cNvCxnSpPr>
          <p:nvPr userDrawn="1"/>
        </p:nvCxnSpPr>
        <p:spPr>
          <a:xfrm>
            <a:off x="701840" y="2797341"/>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4" name="Content Placeholder 4">
            <a:extLst>
              <a:ext uri="{FF2B5EF4-FFF2-40B4-BE49-F238E27FC236}">
                <a16:creationId xmlns:a16="http://schemas.microsoft.com/office/drawing/2014/main" id="{668E048F-8199-4DDC-BF04-9916B2FF42A1}"/>
              </a:ext>
            </a:extLst>
          </p:cNvPr>
          <p:cNvSpPr>
            <a:spLocks noGrp="1" noChangeAspect="1"/>
          </p:cNvSpPr>
          <p:nvPr>
            <p:ph sz="quarter" idx="40" hasCustomPrompt="1"/>
          </p:nvPr>
        </p:nvSpPr>
        <p:spPr>
          <a:xfrm>
            <a:off x="809625" y="30371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5" name="Straight Connector 54">
            <a:extLst>
              <a:ext uri="{FF2B5EF4-FFF2-40B4-BE49-F238E27FC236}">
                <a16:creationId xmlns:a16="http://schemas.microsoft.com/office/drawing/2014/main" id="{14E15E91-264D-42D4-BF8A-82579D09E000}"/>
              </a:ext>
              <a:ext uri="{C183D7F6-B498-43B3-948B-1728B52AA6E4}">
                <adec:decorative xmlns:adec="http://schemas.microsoft.com/office/drawing/2017/decorative" val="1"/>
              </a:ext>
            </a:extLst>
          </p:cNvPr>
          <p:cNvCxnSpPr>
            <a:cxnSpLocks/>
          </p:cNvCxnSpPr>
          <p:nvPr userDrawn="1"/>
        </p:nvCxnSpPr>
        <p:spPr>
          <a:xfrm>
            <a:off x="3471416" y="2797341"/>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6" name="Content Placeholder 4">
            <a:extLst>
              <a:ext uri="{FF2B5EF4-FFF2-40B4-BE49-F238E27FC236}">
                <a16:creationId xmlns:a16="http://schemas.microsoft.com/office/drawing/2014/main" id="{7D5833ED-001F-47B6-8358-AF674372BF2E}"/>
              </a:ext>
            </a:extLst>
          </p:cNvPr>
          <p:cNvSpPr>
            <a:spLocks noGrp="1" noChangeAspect="1"/>
          </p:cNvSpPr>
          <p:nvPr>
            <p:ph sz="quarter" idx="41" hasCustomPrompt="1"/>
          </p:nvPr>
        </p:nvSpPr>
        <p:spPr>
          <a:xfrm>
            <a:off x="3585482" y="30371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7" name="Straight Connector 56">
            <a:extLst>
              <a:ext uri="{FF2B5EF4-FFF2-40B4-BE49-F238E27FC236}">
                <a16:creationId xmlns:a16="http://schemas.microsoft.com/office/drawing/2014/main" id="{CFC6166A-B1C6-4972-B8D8-49D06695C336}"/>
              </a:ext>
              <a:ext uri="{C183D7F6-B498-43B3-948B-1728B52AA6E4}">
                <adec:decorative xmlns:adec="http://schemas.microsoft.com/office/drawing/2017/decorative" val="1"/>
              </a:ext>
            </a:extLst>
          </p:cNvPr>
          <p:cNvCxnSpPr>
            <a:cxnSpLocks/>
          </p:cNvCxnSpPr>
          <p:nvPr userDrawn="1"/>
        </p:nvCxnSpPr>
        <p:spPr>
          <a:xfrm>
            <a:off x="6215520" y="2797341"/>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58" name="Content Placeholder 4">
            <a:extLst>
              <a:ext uri="{FF2B5EF4-FFF2-40B4-BE49-F238E27FC236}">
                <a16:creationId xmlns:a16="http://schemas.microsoft.com/office/drawing/2014/main" id="{09B70EFC-61D7-4123-9066-687DEB46F153}"/>
              </a:ext>
            </a:extLst>
          </p:cNvPr>
          <p:cNvSpPr>
            <a:spLocks noGrp="1" noChangeAspect="1"/>
          </p:cNvSpPr>
          <p:nvPr>
            <p:ph sz="quarter" idx="42" hasCustomPrompt="1"/>
          </p:nvPr>
        </p:nvSpPr>
        <p:spPr>
          <a:xfrm>
            <a:off x="6372225" y="30371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59" name="Straight Connector 58">
            <a:extLst>
              <a:ext uri="{FF2B5EF4-FFF2-40B4-BE49-F238E27FC236}">
                <a16:creationId xmlns:a16="http://schemas.microsoft.com/office/drawing/2014/main" id="{929B9008-6230-4A5B-AFB8-5AB50E0211F2}"/>
              </a:ext>
              <a:ext uri="{C183D7F6-B498-43B3-948B-1728B52AA6E4}">
                <adec:decorative xmlns:adec="http://schemas.microsoft.com/office/drawing/2017/decorative" val="1"/>
              </a:ext>
            </a:extLst>
          </p:cNvPr>
          <p:cNvCxnSpPr>
            <a:cxnSpLocks/>
          </p:cNvCxnSpPr>
          <p:nvPr userDrawn="1"/>
        </p:nvCxnSpPr>
        <p:spPr>
          <a:xfrm>
            <a:off x="8924936" y="2797341"/>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60" name="Content Placeholder 4">
            <a:extLst>
              <a:ext uri="{FF2B5EF4-FFF2-40B4-BE49-F238E27FC236}">
                <a16:creationId xmlns:a16="http://schemas.microsoft.com/office/drawing/2014/main" id="{7C599A91-D6EB-420B-A584-1907425A7C09}"/>
              </a:ext>
            </a:extLst>
          </p:cNvPr>
          <p:cNvSpPr>
            <a:spLocks noGrp="1" noChangeAspect="1"/>
          </p:cNvSpPr>
          <p:nvPr>
            <p:ph sz="quarter" idx="43" hasCustomPrompt="1"/>
          </p:nvPr>
        </p:nvSpPr>
        <p:spPr>
          <a:xfrm>
            <a:off x="9169853" y="3037114"/>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1" name="Straight Connector 60">
            <a:extLst>
              <a:ext uri="{FF2B5EF4-FFF2-40B4-BE49-F238E27FC236}">
                <a16:creationId xmlns:a16="http://schemas.microsoft.com/office/drawing/2014/main" id="{E7D28DD7-F5BA-4D2D-8411-78661DA5442A}"/>
              </a:ext>
              <a:ext uri="{C183D7F6-B498-43B3-948B-1728B52AA6E4}">
                <adec:decorative xmlns:adec="http://schemas.microsoft.com/office/drawing/2017/decorative" val="1"/>
              </a:ext>
            </a:extLst>
          </p:cNvPr>
          <p:cNvCxnSpPr>
            <a:cxnSpLocks noChangeAspect="1"/>
          </p:cNvCxnSpPr>
          <p:nvPr userDrawn="1"/>
        </p:nvCxnSpPr>
        <p:spPr>
          <a:xfrm>
            <a:off x="701840" y="4453688"/>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62" name="Content Placeholder 4">
            <a:extLst>
              <a:ext uri="{FF2B5EF4-FFF2-40B4-BE49-F238E27FC236}">
                <a16:creationId xmlns:a16="http://schemas.microsoft.com/office/drawing/2014/main" id="{4B1E13D3-BDFA-4D32-88F7-EB511183270A}"/>
              </a:ext>
            </a:extLst>
          </p:cNvPr>
          <p:cNvSpPr>
            <a:spLocks noGrp="1" noChangeAspect="1"/>
          </p:cNvSpPr>
          <p:nvPr>
            <p:ph sz="quarter" idx="44" hasCustomPrompt="1"/>
          </p:nvPr>
        </p:nvSpPr>
        <p:spPr>
          <a:xfrm>
            <a:off x="809625" y="4669971"/>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3" name="Straight Connector 62">
            <a:extLst>
              <a:ext uri="{FF2B5EF4-FFF2-40B4-BE49-F238E27FC236}">
                <a16:creationId xmlns:a16="http://schemas.microsoft.com/office/drawing/2014/main" id="{31269E38-3D42-4911-A9BE-62B07CE15B7C}"/>
              </a:ext>
              <a:ext uri="{C183D7F6-B498-43B3-948B-1728B52AA6E4}">
                <adec:decorative xmlns:adec="http://schemas.microsoft.com/office/drawing/2017/decorative" val="1"/>
              </a:ext>
            </a:extLst>
          </p:cNvPr>
          <p:cNvCxnSpPr>
            <a:cxnSpLocks noChangeAspect="1"/>
          </p:cNvCxnSpPr>
          <p:nvPr userDrawn="1"/>
        </p:nvCxnSpPr>
        <p:spPr>
          <a:xfrm>
            <a:off x="3471416" y="4453688"/>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64" name="Content Placeholder 4">
            <a:extLst>
              <a:ext uri="{FF2B5EF4-FFF2-40B4-BE49-F238E27FC236}">
                <a16:creationId xmlns:a16="http://schemas.microsoft.com/office/drawing/2014/main" id="{0CCEC6EF-7818-4A53-BBA0-9633A3E834DA}"/>
              </a:ext>
            </a:extLst>
          </p:cNvPr>
          <p:cNvSpPr>
            <a:spLocks noGrp="1" noChangeAspect="1"/>
          </p:cNvSpPr>
          <p:nvPr>
            <p:ph sz="quarter" idx="45" hasCustomPrompt="1"/>
          </p:nvPr>
        </p:nvSpPr>
        <p:spPr>
          <a:xfrm>
            <a:off x="3585482" y="4669971"/>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5" name="Straight Connector 64">
            <a:extLst>
              <a:ext uri="{FF2B5EF4-FFF2-40B4-BE49-F238E27FC236}">
                <a16:creationId xmlns:a16="http://schemas.microsoft.com/office/drawing/2014/main" id="{8EA4B738-68B3-497F-83A0-922DDA762331}"/>
              </a:ext>
              <a:ext uri="{C183D7F6-B498-43B3-948B-1728B52AA6E4}">
                <adec:decorative xmlns:adec="http://schemas.microsoft.com/office/drawing/2017/decorative" val="1"/>
              </a:ext>
            </a:extLst>
          </p:cNvPr>
          <p:cNvCxnSpPr>
            <a:cxnSpLocks noChangeAspect="1"/>
          </p:cNvCxnSpPr>
          <p:nvPr userDrawn="1"/>
        </p:nvCxnSpPr>
        <p:spPr>
          <a:xfrm>
            <a:off x="6215520" y="4453688"/>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66" name="Content Placeholder 4">
            <a:extLst>
              <a:ext uri="{FF2B5EF4-FFF2-40B4-BE49-F238E27FC236}">
                <a16:creationId xmlns:a16="http://schemas.microsoft.com/office/drawing/2014/main" id="{27EF98E3-7897-4873-904D-13C42E5BCB2D}"/>
              </a:ext>
            </a:extLst>
          </p:cNvPr>
          <p:cNvSpPr>
            <a:spLocks noGrp="1" noChangeAspect="1"/>
          </p:cNvSpPr>
          <p:nvPr>
            <p:ph sz="quarter" idx="46" hasCustomPrompt="1"/>
          </p:nvPr>
        </p:nvSpPr>
        <p:spPr>
          <a:xfrm>
            <a:off x="6372225" y="4669971"/>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7" name="Straight Connector 66">
            <a:extLst>
              <a:ext uri="{FF2B5EF4-FFF2-40B4-BE49-F238E27FC236}">
                <a16:creationId xmlns:a16="http://schemas.microsoft.com/office/drawing/2014/main" id="{60C7EE43-53B0-49DB-9A90-8979CEF20B3B}"/>
              </a:ext>
              <a:ext uri="{C183D7F6-B498-43B3-948B-1728B52AA6E4}">
                <adec:decorative xmlns:adec="http://schemas.microsoft.com/office/drawing/2017/decorative" val="1"/>
              </a:ext>
            </a:extLst>
          </p:cNvPr>
          <p:cNvCxnSpPr>
            <a:cxnSpLocks noChangeAspect="1"/>
          </p:cNvCxnSpPr>
          <p:nvPr userDrawn="1"/>
        </p:nvCxnSpPr>
        <p:spPr>
          <a:xfrm>
            <a:off x="8924936" y="4453688"/>
            <a:ext cx="2509636"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68" name="Content Placeholder 4">
            <a:extLst>
              <a:ext uri="{FF2B5EF4-FFF2-40B4-BE49-F238E27FC236}">
                <a16:creationId xmlns:a16="http://schemas.microsoft.com/office/drawing/2014/main" id="{AFEF12A2-1C23-404A-9E22-437C3C710FA7}"/>
              </a:ext>
            </a:extLst>
          </p:cNvPr>
          <p:cNvSpPr>
            <a:spLocks noGrp="1" noChangeAspect="1"/>
          </p:cNvSpPr>
          <p:nvPr>
            <p:ph sz="quarter" idx="47" hasCustomPrompt="1"/>
          </p:nvPr>
        </p:nvSpPr>
        <p:spPr>
          <a:xfrm>
            <a:off x="9169853" y="4669971"/>
            <a:ext cx="2167128" cy="1179576"/>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spTree>
    <p:extLst>
      <p:ext uri="{BB962C8B-B14F-4D97-AF65-F5344CB8AC3E}">
        <p14:creationId xmlns:p14="http://schemas.microsoft.com/office/powerpoint/2010/main" val="66683210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18_Logo Wall_Bark">
    <p:spTree>
      <p:nvGrpSpPr>
        <p:cNvPr id="1" name=""/>
        <p:cNvGrpSpPr/>
        <p:nvPr/>
      </p:nvGrpSpPr>
      <p:grpSpPr>
        <a:xfrm>
          <a:off x="0" y="0"/>
          <a:ext cx="0" cy="0"/>
          <a:chOff x="0" y="0"/>
          <a:chExt cx="0" cy="0"/>
        </a:xfrm>
      </p:grpSpPr>
      <p:sp>
        <p:nvSpPr>
          <p:cNvPr id="11" name="Title 3">
            <a:extLst>
              <a:ext uri="{FF2B5EF4-FFF2-40B4-BE49-F238E27FC236}">
                <a16:creationId xmlns:a16="http://schemas.microsoft.com/office/drawing/2014/main" id="{ABC60A3F-D245-2042-BDA2-452AA57D17E4}"/>
              </a:ext>
            </a:extLst>
          </p:cNvPr>
          <p:cNvSpPr>
            <a:spLocks noGrp="1"/>
          </p:cNvSpPr>
          <p:nvPr>
            <p:ph type="title" hasCustomPrompt="1"/>
          </p:nvPr>
        </p:nvSpPr>
        <p:spPr>
          <a:xfrm>
            <a:off x="768875" y="182403"/>
            <a:ext cx="10671048" cy="822960"/>
          </a:xfrm>
        </p:spPr>
        <p:txBody>
          <a:bodyPr/>
          <a:lstStyle>
            <a:lvl1pPr>
              <a:defRPr>
                <a:solidFill>
                  <a:schemeClr val="tx1"/>
                </a:solidFill>
              </a:defRPr>
            </a:lvl1pPr>
          </a:lstStyle>
          <a:p>
            <a:r>
              <a:rPr lang="en-US" dirty="0"/>
              <a:t>Title (eighteen logos)</a:t>
            </a:r>
          </a:p>
        </p:txBody>
      </p:sp>
      <p:sp>
        <p:nvSpPr>
          <p:cNvPr id="42" name="Content Placeholder 4">
            <a:extLst>
              <a:ext uri="{FF2B5EF4-FFF2-40B4-BE49-F238E27FC236}">
                <a16:creationId xmlns:a16="http://schemas.microsoft.com/office/drawing/2014/main" id="{222948E7-D8E0-4EAB-B879-33E729422E10}"/>
              </a:ext>
            </a:extLst>
          </p:cNvPr>
          <p:cNvSpPr>
            <a:spLocks noGrp="1" noChangeAspect="1"/>
          </p:cNvSpPr>
          <p:nvPr>
            <p:ph sz="quarter" idx="47" hasCustomPrompt="1"/>
          </p:nvPr>
        </p:nvSpPr>
        <p:spPr>
          <a:xfrm>
            <a:off x="809625"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9" name="Straight Connector 18">
            <a:extLst>
              <a:ext uri="{FF2B5EF4-FFF2-40B4-BE49-F238E27FC236}">
                <a16:creationId xmlns:a16="http://schemas.microsoft.com/office/drawing/2014/main" id="{A35EFA56-B972-A24A-8215-0C929E2CB8B8}"/>
              </a:ext>
              <a:ext uri="{C183D7F6-B498-43B3-948B-1728B52AA6E4}">
                <adec:decorative xmlns:adec="http://schemas.microsoft.com/office/drawing/2017/decorative" val="1"/>
              </a:ext>
            </a:extLst>
          </p:cNvPr>
          <p:cNvCxnSpPr>
            <a:cxnSpLocks noChangeAspect="1"/>
          </p:cNvCxnSpPr>
          <p:nvPr userDrawn="1"/>
        </p:nvCxnSpPr>
        <p:spPr>
          <a:xfrm>
            <a:off x="247524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78" name="Content Placeholder 4">
            <a:extLst>
              <a:ext uri="{FF2B5EF4-FFF2-40B4-BE49-F238E27FC236}">
                <a16:creationId xmlns:a16="http://schemas.microsoft.com/office/drawing/2014/main" id="{328EE0C9-6FA3-4132-AC4B-23841143DFEC}"/>
              </a:ext>
            </a:extLst>
          </p:cNvPr>
          <p:cNvSpPr>
            <a:spLocks noGrp="1" noChangeAspect="1"/>
          </p:cNvSpPr>
          <p:nvPr>
            <p:ph sz="quarter" idx="48" hasCustomPrompt="1"/>
          </p:nvPr>
        </p:nvSpPr>
        <p:spPr>
          <a:xfrm>
            <a:off x="2638425"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0" name="Straight Connector 59">
            <a:extLst>
              <a:ext uri="{FF2B5EF4-FFF2-40B4-BE49-F238E27FC236}">
                <a16:creationId xmlns:a16="http://schemas.microsoft.com/office/drawing/2014/main" id="{11426973-CDF5-0C48-B7ED-C03BA8CC9189}"/>
              </a:ext>
              <a:ext uri="{C183D7F6-B498-43B3-948B-1728B52AA6E4}">
                <adec:decorative xmlns:adec="http://schemas.microsoft.com/office/drawing/2017/decorative" val="1"/>
              </a:ext>
            </a:extLst>
          </p:cNvPr>
          <p:cNvCxnSpPr>
            <a:cxnSpLocks noChangeAspect="1"/>
          </p:cNvCxnSpPr>
          <p:nvPr userDrawn="1"/>
        </p:nvCxnSpPr>
        <p:spPr>
          <a:xfrm>
            <a:off x="430404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79" name="Content Placeholder 4">
            <a:extLst>
              <a:ext uri="{FF2B5EF4-FFF2-40B4-BE49-F238E27FC236}">
                <a16:creationId xmlns:a16="http://schemas.microsoft.com/office/drawing/2014/main" id="{EFD6F3B3-8442-46B4-8F00-E9EF4EA0B7CC}"/>
              </a:ext>
            </a:extLst>
          </p:cNvPr>
          <p:cNvSpPr>
            <a:spLocks noGrp="1" noChangeAspect="1"/>
          </p:cNvSpPr>
          <p:nvPr>
            <p:ph sz="quarter" idx="49" hasCustomPrompt="1"/>
          </p:nvPr>
        </p:nvSpPr>
        <p:spPr>
          <a:xfrm>
            <a:off x="4456339"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3" name="Straight Connector 62">
            <a:extLst>
              <a:ext uri="{FF2B5EF4-FFF2-40B4-BE49-F238E27FC236}">
                <a16:creationId xmlns:a16="http://schemas.microsoft.com/office/drawing/2014/main" id="{B5F60870-D803-0E4F-9D29-85E63374F3E6}"/>
              </a:ext>
              <a:ext uri="{C183D7F6-B498-43B3-948B-1728B52AA6E4}">
                <adec:decorative xmlns:adec="http://schemas.microsoft.com/office/drawing/2017/decorative" val="1"/>
              </a:ext>
            </a:extLst>
          </p:cNvPr>
          <p:cNvCxnSpPr>
            <a:cxnSpLocks noChangeAspect="1"/>
          </p:cNvCxnSpPr>
          <p:nvPr userDrawn="1"/>
        </p:nvCxnSpPr>
        <p:spPr>
          <a:xfrm>
            <a:off x="612268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0" name="Content Placeholder 4">
            <a:extLst>
              <a:ext uri="{FF2B5EF4-FFF2-40B4-BE49-F238E27FC236}">
                <a16:creationId xmlns:a16="http://schemas.microsoft.com/office/drawing/2014/main" id="{8FC4028C-5373-406F-9258-1ECBCE51B49E}"/>
              </a:ext>
            </a:extLst>
          </p:cNvPr>
          <p:cNvSpPr>
            <a:spLocks noGrp="1" noChangeAspect="1"/>
          </p:cNvSpPr>
          <p:nvPr>
            <p:ph sz="quarter" idx="50" hasCustomPrompt="1"/>
          </p:nvPr>
        </p:nvSpPr>
        <p:spPr>
          <a:xfrm>
            <a:off x="6285139"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4" name="Straight Connector 63">
            <a:extLst>
              <a:ext uri="{FF2B5EF4-FFF2-40B4-BE49-F238E27FC236}">
                <a16:creationId xmlns:a16="http://schemas.microsoft.com/office/drawing/2014/main" id="{3B0E0798-22DD-BF42-A849-F0FE742E32B8}"/>
              </a:ext>
              <a:ext uri="{C183D7F6-B498-43B3-948B-1728B52AA6E4}">
                <adec:decorative xmlns:adec="http://schemas.microsoft.com/office/drawing/2017/decorative" val="1"/>
              </a:ext>
            </a:extLst>
          </p:cNvPr>
          <p:cNvCxnSpPr>
            <a:cxnSpLocks noChangeAspect="1"/>
          </p:cNvCxnSpPr>
          <p:nvPr userDrawn="1"/>
        </p:nvCxnSpPr>
        <p:spPr>
          <a:xfrm>
            <a:off x="795148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1" name="Content Placeholder 4">
            <a:extLst>
              <a:ext uri="{FF2B5EF4-FFF2-40B4-BE49-F238E27FC236}">
                <a16:creationId xmlns:a16="http://schemas.microsoft.com/office/drawing/2014/main" id="{5FB983A5-EEAC-41C3-8587-92D62118D09D}"/>
              </a:ext>
            </a:extLst>
          </p:cNvPr>
          <p:cNvSpPr>
            <a:spLocks noGrp="1" noChangeAspect="1"/>
          </p:cNvSpPr>
          <p:nvPr>
            <p:ph sz="quarter" idx="51" hasCustomPrompt="1"/>
          </p:nvPr>
        </p:nvSpPr>
        <p:spPr>
          <a:xfrm>
            <a:off x="8113939"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5" name="Straight Connector 64">
            <a:extLst>
              <a:ext uri="{FF2B5EF4-FFF2-40B4-BE49-F238E27FC236}">
                <a16:creationId xmlns:a16="http://schemas.microsoft.com/office/drawing/2014/main" id="{2BA8FAC4-A755-CA44-B97E-A26D4117F25F}"/>
              </a:ext>
              <a:ext uri="{C183D7F6-B498-43B3-948B-1728B52AA6E4}">
                <adec:decorative xmlns:adec="http://schemas.microsoft.com/office/drawing/2017/decorative" val="1"/>
              </a:ext>
            </a:extLst>
          </p:cNvPr>
          <p:cNvCxnSpPr>
            <a:cxnSpLocks noChangeAspect="1"/>
          </p:cNvCxnSpPr>
          <p:nvPr userDrawn="1"/>
        </p:nvCxnSpPr>
        <p:spPr>
          <a:xfrm>
            <a:off x="979044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2" name="Content Placeholder 4">
            <a:extLst>
              <a:ext uri="{FF2B5EF4-FFF2-40B4-BE49-F238E27FC236}">
                <a16:creationId xmlns:a16="http://schemas.microsoft.com/office/drawing/2014/main" id="{00AFDF02-4A88-43D9-ADCF-45219AF1082B}"/>
              </a:ext>
            </a:extLst>
          </p:cNvPr>
          <p:cNvSpPr>
            <a:spLocks noGrp="1" noChangeAspect="1"/>
          </p:cNvSpPr>
          <p:nvPr>
            <p:ph sz="quarter" idx="52" hasCustomPrompt="1"/>
          </p:nvPr>
        </p:nvSpPr>
        <p:spPr>
          <a:xfrm>
            <a:off x="9942739"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6" name="Straight Connector 65">
            <a:extLst>
              <a:ext uri="{FF2B5EF4-FFF2-40B4-BE49-F238E27FC236}">
                <a16:creationId xmlns:a16="http://schemas.microsoft.com/office/drawing/2014/main" id="{BFEA5B5A-4A4D-C242-9C9B-9AE3CAC1A4E5}"/>
              </a:ext>
              <a:ext uri="{C183D7F6-B498-43B3-948B-1728B52AA6E4}">
                <adec:decorative xmlns:adec="http://schemas.microsoft.com/office/drawing/2017/decorative" val="1"/>
              </a:ext>
            </a:extLst>
          </p:cNvPr>
          <p:cNvCxnSpPr>
            <a:cxnSpLocks noChangeAspect="1"/>
          </p:cNvCxnSpPr>
          <p:nvPr userDrawn="1"/>
        </p:nvCxnSpPr>
        <p:spPr>
          <a:xfrm>
            <a:off x="756139" y="2873541"/>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3" name="Content Placeholder 4">
            <a:extLst>
              <a:ext uri="{FF2B5EF4-FFF2-40B4-BE49-F238E27FC236}">
                <a16:creationId xmlns:a16="http://schemas.microsoft.com/office/drawing/2014/main" id="{7660B812-24E6-4C99-B11D-90F932FEAA90}"/>
              </a:ext>
            </a:extLst>
          </p:cNvPr>
          <p:cNvSpPr>
            <a:spLocks noGrp="1" noChangeAspect="1"/>
          </p:cNvSpPr>
          <p:nvPr>
            <p:ph sz="quarter" idx="53" hasCustomPrompt="1"/>
          </p:nvPr>
        </p:nvSpPr>
        <p:spPr>
          <a:xfrm>
            <a:off x="809625"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8" name="Straight Connector 67">
            <a:extLst>
              <a:ext uri="{FF2B5EF4-FFF2-40B4-BE49-F238E27FC236}">
                <a16:creationId xmlns:a16="http://schemas.microsoft.com/office/drawing/2014/main" id="{7CB8A7C0-6F2E-784C-B2B2-766E0A044962}"/>
              </a:ext>
              <a:ext uri="{C183D7F6-B498-43B3-948B-1728B52AA6E4}">
                <adec:decorative xmlns:adec="http://schemas.microsoft.com/office/drawing/2017/decorative" val="1"/>
              </a:ext>
            </a:extLst>
          </p:cNvPr>
          <p:cNvCxnSpPr>
            <a:cxnSpLocks noChangeAspect="1"/>
          </p:cNvCxnSpPr>
          <p:nvPr userDrawn="1"/>
        </p:nvCxnSpPr>
        <p:spPr>
          <a:xfrm>
            <a:off x="2582245" y="2880790"/>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4" name="Content Placeholder 4">
            <a:extLst>
              <a:ext uri="{FF2B5EF4-FFF2-40B4-BE49-F238E27FC236}">
                <a16:creationId xmlns:a16="http://schemas.microsoft.com/office/drawing/2014/main" id="{AE11FF87-93C9-4AEC-9630-65540653BA5B}"/>
              </a:ext>
            </a:extLst>
          </p:cNvPr>
          <p:cNvSpPr>
            <a:spLocks noGrp="1" noChangeAspect="1"/>
          </p:cNvSpPr>
          <p:nvPr>
            <p:ph sz="quarter" idx="54" hasCustomPrompt="1"/>
          </p:nvPr>
        </p:nvSpPr>
        <p:spPr>
          <a:xfrm>
            <a:off x="2638425"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70" name="Straight Connector 69">
            <a:extLst>
              <a:ext uri="{FF2B5EF4-FFF2-40B4-BE49-F238E27FC236}">
                <a16:creationId xmlns:a16="http://schemas.microsoft.com/office/drawing/2014/main" id="{33A4C154-AF60-604C-8CBF-F0A28F663D2D}"/>
              </a:ext>
              <a:ext uri="{C183D7F6-B498-43B3-948B-1728B52AA6E4}">
                <adec:decorative xmlns:adec="http://schemas.microsoft.com/office/drawing/2017/decorative" val="1"/>
              </a:ext>
            </a:extLst>
          </p:cNvPr>
          <p:cNvCxnSpPr>
            <a:cxnSpLocks noChangeAspect="1"/>
          </p:cNvCxnSpPr>
          <p:nvPr userDrawn="1"/>
        </p:nvCxnSpPr>
        <p:spPr>
          <a:xfrm>
            <a:off x="4431130" y="2876935"/>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5" name="Content Placeholder 4">
            <a:extLst>
              <a:ext uri="{FF2B5EF4-FFF2-40B4-BE49-F238E27FC236}">
                <a16:creationId xmlns:a16="http://schemas.microsoft.com/office/drawing/2014/main" id="{DEBEBCFF-2729-4616-AC69-6C87003193A8}"/>
              </a:ext>
            </a:extLst>
          </p:cNvPr>
          <p:cNvSpPr>
            <a:spLocks noGrp="1" noChangeAspect="1"/>
          </p:cNvSpPr>
          <p:nvPr>
            <p:ph sz="quarter" idx="55" hasCustomPrompt="1"/>
          </p:nvPr>
        </p:nvSpPr>
        <p:spPr>
          <a:xfrm>
            <a:off x="4456339"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72" name="Straight Connector 71">
            <a:extLst>
              <a:ext uri="{FF2B5EF4-FFF2-40B4-BE49-F238E27FC236}">
                <a16:creationId xmlns:a16="http://schemas.microsoft.com/office/drawing/2014/main" id="{B71EB7C0-853A-784B-9FE5-42FECD7208CF}"/>
              </a:ext>
              <a:ext uri="{C183D7F6-B498-43B3-948B-1728B52AA6E4}">
                <adec:decorative xmlns:adec="http://schemas.microsoft.com/office/drawing/2017/decorative" val="1"/>
              </a:ext>
            </a:extLst>
          </p:cNvPr>
          <p:cNvCxnSpPr>
            <a:cxnSpLocks noChangeAspect="1"/>
          </p:cNvCxnSpPr>
          <p:nvPr userDrawn="1"/>
        </p:nvCxnSpPr>
        <p:spPr>
          <a:xfrm>
            <a:off x="6257236" y="288418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6" name="Content Placeholder 4">
            <a:extLst>
              <a:ext uri="{FF2B5EF4-FFF2-40B4-BE49-F238E27FC236}">
                <a16:creationId xmlns:a16="http://schemas.microsoft.com/office/drawing/2014/main" id="{F22AC396-8090-4AA7-B150-8C45FF52CD42}"/>
              </a:ext>
            </a:extLst>
          </p:cNvPr>
          <p:cNvSpPr>
            <a:spLocks noGrp="1" noChangeAspect="1"/>
          </p:cNvSpPr>
          <p:nvPr>
            <p:ph sz="quarter" idx="56" hasCustomPrompt="1"/>
          </p:nvPr>
        </p:nvSpPr>
        <p:spPr>
          <a:xfrm>
            <a:off x="6285139"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74" name="Straight Connector 73">
            <a:extLst>
              <a:ext uri="{FF2B5EF4-FFF2-40B4-BE49-F238E27FC236}">
                <a16:creationId xmlns:a16="http://schemas.microsoft.com/office/drawing/2014/main" id="{37DABB25-4385-D84B-B4E5-0CFEC26EEC7A}"/>
              </a:ext>
              <a:ext uri="{C183D7F6-B498-43B3-948B-1728B52AA6E4}">
                <adec:decorative xmlns:adec="http://schemas.microsoft.com/office/drawing/2017/decorative" val="1"/>
              </a:ext>
            </a:extLst>
          </p:cNvPr>
          <p:cNvCxnSpPr>
            <a:cxnSpLocks noChangeAspect="1"/>
          </p:cNvCxnSpPr>
          <p:nvPr userDrawn="1"/>
        </p:nvCxnSpPr>
        <p:spPr>
          <a:xfrm>
            <a:off x="8069296" y="2885815"/>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7" name="Content Placeholder 4">
            <a:extLst>
              <a:ext uri="{FF2B5EF4-FFF2-40B4-BE49-F238E27FC236}">
                <a16:creationId xmlns:a16="http://schemas.microsoft.com/office/drawing/2014/main" id="{FBD03448-999D-4DE5-9164-EE0F254209B3}"/>
              </a:ext>
            </a:extLst>
          </p:cNvPr>
          <p:cNvSpPr>
            <a:spLocks noGrp="1" noChangeAspect="1"/>
          </p:cNvSpPr>
          <p:nvPr>
            <p:ph sz="quarter" idx="57" hasCustomPrompt="1"/>
          </p:nvPr>
        </p:nvSpPr>
        <p:spPr>
          <a:xfrm>
            <a:off x="8113939"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76" name="Straight Connector 75">
            <a:extLst>
              <a:ext uri="{FF2B5EF4-FFF2-40B4-BE49-F238E27FC236}">
                <a16:creationId xmlns:a16="http://schemas.microsoft.com/office/drawing/2014/main" id="{F1CD6E25-E7E3-2B4A-8969-2C413CB3B876}"/>
              </a:ext>
              <a:ext uri="{C183D7F6-B498-43B3-948B-1728B52AA6E4}">
                <adec:decorative xmlns:adec="http://schemas.microsoft.com/office/drawing/2017/decorative" val="1"/>
              </a:ext>
            </a:extLst>
          </p:cNvPr>
          <p:cNvCxnSpPr>
            <a:cxnSpLocks noChangeAspect="1"/>
          </p:cNvCxnSpPr>
          <p:nvPr userDrawn="1"/>
        </p:nvCxnSpPr>
        <p:spPr>
          <a:xfrm>
            <a:off x="9895402" y="289306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8" name="Content Placeholder 4">
            <a:extLst>
              <a:ext uri="{FF2B5EF4-FFF2-40B4-BE49-F238E27FC236}">
                <a16:creationId xmlns:a16="http://schemas.microsoft.com/office/drawing/2014/main" id="{8E4D879C-8C37-400C-8DBE-FD17231523BB}"/>
              </a:ext>
            </a:extLst>
          </p:cNvPr>
          <p:cNvSpPr>
            <a:spLocks noGrp="1" noChangeAspect="1"/>
          </p:cNvSpPr>
          <p:nvPr>
            <p:ph sz="quarter" idx="58" hasCustomPrompt="1"/>
          </p:nvPr>
        </p:nvSpPr>
        <p:spPr>
          <a:xfrm>
            <a:off x="9942739"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89" name="Straight Connector 88">
            <a:extLst>
              <a:ext uri="{FF2B5EF4-FFF2-40B4-BE49-F238E27FC236}">
                <a16:creationId xmlns:a16="http://schemas.microsoft.com/office/drawing/2014/main" id="{D40A6B01-703B-48C3-AD0B-F4C2144A282C}"/>
              </a:ext>
              <a:ext uri="{C183D7F6-B498-43B3-948B-1728B52AA6E4}">
                <adec:decorative xmlns:adec="http://schemas.microsoft.com/office/drawing/2017/decorative" val="1"/>
              </a:ext>
            </a:extLst>
          </p:cNvPr>
          <p:cNvCxnSpPr>
            <a:cxnSpLocks noChangeAspect="1"/>
          </p:cNvCxnSpPr>
          <p:nvPr userDrawn="1"/>
        </p:nvCxnSpPr>
        <p:spPr>
          <a:xfrm>
            <a:off x="771950" y="4463140"/>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0" name="Content Placeholder 4">
            <a:extLst>
              <a:ext uri="{FF2B5EF4-FFF2-40B4-BE49-F238E27FC236}">
                <a16:creationId xmlns:a16="http://schemas.microsoft.com/office/drawing/2014/main" id="{7086F93E-78CD-41E7-AAC0-0AB5AB0A6DCA}"/>
              </a:ext>
            </a:extLst>
          </p:cNvPr>
          <p:cNvSpPr>
            <a:spLocks noGrp="1" noChangeAspect="1"/>
          </p:cNvSpPr>
          <p:nvPr>
            <p:ph sz="quarter" idx="59" hasCustomPrompt="1"/>
          </p:nvPr>
        </p:nvSpPr>
        <p:spPr>
          <a:xfrm>
            <a:off x="825436"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1" name="Straight Connector 90">
            <a:extLst>
              <a:ext uri="{FF2B5EF4-FFF2-40B4-BE49-F238E27FC236}">
                <a16:creationId xmlns:a16="http://schemas.microsoft.com/office/drawing/2014/main" id="{1FDB13B4-9368-4780-B2A7-E0F5B96CD367}"/>
              </a:ext>
              <a:ext uri="{C183D7F6-B498-43B3-948B-1728B52AA6E4}">
                <adec:decorative xmlns:adec="http://schemas.microsoft.com/office/drawing/2017/decorative" val="1"/>
              </a:ext>
            </a:extLst>
          </p:cNvPr>
          <p:cNvCxnSpPr>
            <a:cxnSpLocks noChangeAspect="1"/>
          </p:cNvCxnSpPr>
          <p:nvPr userDrawn="1"/>
        </p:nvCxnSpPr>
        <p:spPr>
          <a:xfrm>
            <a:off x="2598056" y="4470389"/>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2" name="Content Placeholder 4">
            <a:extLst>
              <a:ext uri="{FF2B5EF4-FFF2-40B4-BE49-F238E27FC236}">
                <a16:creationId xmlns:a16="http://schemas.microsoft.com/office/drawing/2014/main" id="{0DF49386-798E-4B13-9EE6-46B1CA636527}"/>
              </a:ext>
            </a:extLst>
          </p:cNvPr>
          <p:cNvSpPr>
            <a:spLocks noGrp="1" noChangeAspect="1"/>
          </p:cNvSpPr>
          <p:nvPr>
            <p:ph sz="quarter" idx="60" hasCustomPrompt="1"/>
          </p:nvPr>
        </p:nvSpPr>
        <p:spPr>
          <a:xfrm>
            <a:off x="2654236"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3" name="Straight Connector 92">
            <a:extLst>
              <a:ext uri="{FF2B5EF4-FFF2-40B4-BE49-F238E27FC236}">
                <a16:creationId xmlns:a16="http://schemas.microsoft.com/office/drawing/2014/main" id="{48370604-55D0-44B2-B939-E45A4F6984D3}"/>
              </a:ext>
              <a:ext uri="{C183D7F6-B498-43B3-948B-1728B52AA6E4}">
                <adec:decorative xmlns:adec="http://schemas.microsoft.com/office/drawing/2017/decorative" val="1"/>
              </a:ext>
            </a:extLst>
          </p:cNvPr>
          <p:cNvCxnSpPr>
            <a:cxnSpLocks noChangeAspect="1"/>
          </p:cNvCxnSpPr>
          <p:nvPr userDrawn="1"/>
        </p:nvCxnSpPr>
        <p:spPr>
          <a:xfrm>
            <a:off x="4446941" y="446653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4" name="Content Placeholder 4">
            <a:extLst>
              <a:ext uri="{FF2B5EF4-FFF2-40B4-BE49-F238E27FC236}">
                <a16:creationId xmlns:a16="http://schemas.microsoft.com/office/drawing/2014/main" id="{892B07DF-BEB1-4872-BDAE-B41E6ECA2DFF}"/>
              </a:ext>
            </a:extLst>
          </p:cNvPr>
          <p:cNvSpPr>
            <a:spLocks noGrp="1" noChangeAspect="1"/>
          </p:cNvSpPr>
          <p:nvPr>
            <p:ph sz="quarter" idx="61" hasCustomPrompt="1"/>
          </p:nvPr>
        </p:nvSpPr>
        <p:spPr>
          <a:xfrm>
            <a:off x="4472150"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5" name="Straight Connector 94">
            <a:extLst>
              <a:ext uri="{FF2B5EF4-FFF2-40B4-BE49-F238E27FC236}">
                <a16:creationId xmlns:a16="http://schemas.microsoft.com/office/drawing/2014/main" id="{42B68127-D58F-4CAB-AD23-433DFF06D98B}"/>
              </a:ext>
              <a:ext uri="{C183D7F6-B498-43B3-948B-1728B52AA6E4}">
                <adec:decorative xmlns:adec="http://schemas.microsoft.com/office/drawing/2017/decorative" val="1"/>
              </a:ext>
            </a:extLst>
          </p:cNvPr>
          <p:cNvCxnSpPr>
            <a:cxnSpLocks noChangeAspect="1"/>
          </p:cNvCxnSpPr>
          <p:nvPr userDrawn="1"/>
        </p:nvCxnSpPr>
        <p:spPr>
          <a:xfrm>
            <a:off x="6273047" y="4473783"/>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6" name="Content Placeholder 4">
            <a:extLst>
              <a:ext uri="{FF2B5EF4-FFF2-40B4-BE49-F238E27FC236}">
                <a16:creationId xmlns:a16="http://schemas.microsoft.com/office/drawing/2014/main" id="{92E3D221-03DC-446F-9E1C-870C05D812B9}"/>
              </a:ext>
            </a:extLst>
          </p:cNvPr>
          <p:cNvSpPr>
            <a:spLocks noGrp="1" noChangeAspect="1"/>
          </p:cNvSpPr>
          <p:nvPr>
            <p:ph sz="quarter" idx="62" hasCustomPrompt="1"/>
          </p:nvPr>
        </p:nvSpPr>
        <p:spPr>
          <a:xfrm>
            <a:off x="6300950"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7" name="Straight Connector 96">
            <a:extLst>
              <a:ext uri="{FF2B5EF4-FFF2-40B4-BE49-F238E27FC236}">
                <a16:creationId xmlns:a16="http://schemas.microsoft.com/office/drawing/2014/main" id="{67D31D0E-938D-418D-B42B-8C0FB3026AC2}"/>
              </a:ext>
              <a:ext uri="{C183D7F6-B498-43B3-948B-1728B52AA6E4}">
                <adec:decorative xmlns:adec="http://schemas.microsoft.com/office/drawing/2017/decorative" val="1"/>
              </a:ext>
            </a:extLst>
          </p:cNvPr>
          <p:cNvCxnSpPr>
            <a:cxnSpLocks noChangeAspect="1"/>
          </p:cNvCxnSpPr>
          <p:nvPr userDrawn="1"/>
        </p:nvCxnSpPr>
        <p:spPr>
          <a:xfrm>
            <a:off x="8085107" y="447541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8" name="Content Placeholder 4">
            <a:extLst>
              <a:ext uri="{FF2B5EF4-FFF2-40B4-BE49-F238E27FC236}">
                <a16:creationId xmlns:a16="http://schemas.microsoft.com/office/drawing/2014/main" id="{BBFBA640-9F5C-4A5E-8A53-3C7E901D3772}"/>
              </a:ext>
            </a:extLst>
          </p:cNvPr>
          <p:cNvSpPr>
            <a:spLocks noGrp="1" noChangeAspect="1"/>
          </p:cNvSpPr>
          <p:nvPr>
            <p:ph sz="quarter" idx="63" hasCustomPrompt="1"/>
          </p:nvPr>
        </p:nvSpPr>
        <p:spPr>
          <a:xfrm>
            <a:off x="8129750"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9" name="Straight Connector 98">
            <a:extLst>
              <a:ext uri="{FF2B5EF4-FFF2-40B4-BE49-F238E27FC236}">
                <a16:creationId xmlns:a16="http://schemas.microsoft.com/office/drawing/2014/main" id="{8170AD0C-7968-43AC-88F0-650238088B0C}"/>
              </a:ext>
              <a:ext uri="{C183D7F6-B498-43B3-948B-1728B52AA6E4}">
                <adec:decorative xmlns:adec="http://schemas.microsoft.com/office/drawing/2017/decorative" val="1"/>
              </a:ext>
            </a:extLst>
          </p:cNvPr>
          <p:cNvCxnSpPr>
            <a:cxnSpLocks noChangeAspect="1"/>
          </p:cNvCxnSpPr>
          <p:nvPr userDrawn="1"/>
        </p:nvCxnSpPr>
        <p:spPr>
          <a:xfrm>
            <a:off x="9911213" y="4482663"/>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00" name="Content Placeholder 4">
            <a:extLst>
              <a:ext uri="{FF2B5EF4-FFF2-40B4-BE49-F238E27FC236}">
                <a16:creationId xmlns:a16="http://schemas.microsoft.com/office/drawing/2014/main" id="{253EB09C-432C-4D7D-B80C-7F32C4F5DFCF}"/>
              </a:ext>
            </a:extLst>
          </p:cNvPr>
          <p:cNvSpPr>
            <a:spLocks noGrp="1" noChangeAspect="1"/>
          </p:cNvSpPr>
          <p:nvPr>
            <p:ph sz="quarter" idx="64" hasCustomPrompt="1"/>
          </p:nvPr>
        </p:nvSpPr>
        <p:spPr>
          <a:xfrm>
            <a:off x="9958550"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sp>
        <p:nvSpPr>
          <p:cNvPr id="3" name="Date Placeholder 2">
            <a:extLst>
              <a:ext uri="{FF2B5EF4-FFF2-40B4-BE49-F238E27FC236}">
                <a16:creationId xmlns:a16="http://schemas.microsoft.com/office/drawing/2014/main" id="{F89127AD-303E-4148-925B-F8D854942DC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077CD67-74FC-43EC-912B-8B74B34E5B81}"/>
              </a:ext>
            </a:extLst>
          </p:cNvPr>
          <p:cNvSpPr>
            <a:spLocks noGrp="1"/>
          </p:cNvSpPr>
          <p:nvPr>
            <p:ph type="ftr" sz="quarter" idx="11"/>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AC119101-EC6A-4B95-9940-BAB31432AD02}"/>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17576051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898">
          <p15:clr>
            <a:srgbClr val="FBAE40"/>
          </p15:clr>
        </p15:guide>
        <p15:guide id="2" orient="horz" pos="1886">
          <p15:clr>
            <a:srgbClr val="FBAE40"/>
          </p15:clr>
        </p15:guide>
        <p15:guide id="3" orient="horz" pos="2887">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8_Logo Wall_Air">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89127AD-303E-4148-925B-F8D854942DC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077CD67-74FC-43EC-912B-8B74B34E5B81}"/>
              </a:ext>
            </a:extLst>
          </p:cNvPr>
          <p:cNvSpPr>
            <a:spLocks noGrp="1"/>
          </p:cNvSpPr>
          <p:nvPr>
            <p:ph type="ftr" sz="quarter" idx="11"/>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AC119101-EC6A-4B95-9940-BAB31432AD02}"/>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1" name="Title 3">
            <a:extLst>
              <a:ext uri="{FF2B5EF4-FFF2-40B4-BE49-F238E27FC236}">
                <a16:creationId xmlns:a16="http://schemas.microsoft.com/office/drawing/2014/main" id="{ABC60A3F-D245-2042-BDA2-452AA57D17E4}"/>
              </a:ext>
            </a:extLst>
          </p:cNvPr>
          <p:cNvSpPr>
            <a:spLocks noGrp="1"/>
          </p:cNvSpPr>
          <p:nvPr>
            <p:ph type="title" hasCustomPrompt="1"/>
          </p:nvPr>
        </p:nvSpPr>
        <p:spPr>
          <a:xfrm>
            <a:off x="768875" y="182403"/>
            <a:ext cx="10671048" cy="822960"/>
          </a:xfrm>
        </p:spPr>
        <p:txBody>
          <a:bodyPr/>
          <a:lstStyle>
            <a:lvl1pPr>
              <a:defRPr>
                <a:solidFill>
                  <a:schemeClr val="tx1"/>
                </a:solidFill>
              </a:defRPr>
            </a:lvl1pPr>
          </a:lstStyle>
          <a:p>
            <a:r>
              <a:rPr lang="en-US" dirty="0"/>
              <a:t>Title (eighteen logos)</a:t>
            </a:r>
          </a:p>
        </p:txBody>
      </p:sp>
      <p:sp>
        <p:nvSpPr>
          <p:cNvPr id="42" name="Content Placeholder 4">
            <a:extLst>
              <a:ext uri="{FF2B5EF4-FFF2-40B4-BE49-F238E27FC236}">
                <a16:creationId xmlns:a16="http://schemas.microsoft.com/office/drawing/2014/main" id="{EFA1DD59-0D11-4BAB-857A-DDE7D1C6B5D0}"/>
              </a:ext>
            </a:extLst>
          </p:cNvPr>
          <p:cNvSpPr>
            <a:spLocks noGrp="1" noChangeAspect="1"/>
          </p:cNvSpPr>
          <p:nvPr>
            <p:ph sz="quarter" idx="47" hasCustomPrompt="1"/>
          </p:nvPr>
        </p:nvSpPr>
        <p:spPr>
          <a:xfrm>
            <a:off x="809625"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3" name="Straight Connector 42">
            <a:extLst>
              <a:ext uri="{FF2B5EF4-FFF2-40B4-BE49-F238E27FC236}">
                <a16:creationId xmlns:a16="http://schemas.microsoft.com/office/drawing/2014/main" id="{2A5E8A37-267F-4E4E-9638-9872BE456DFB}"/>
              </a:ext>
              <a:ext uri="{C183D7F6-B498-43B3-948B-1728B52AA6E4}">
                <adec:decorative xmlns:adec="http://schemas.microsoft.com/office/drawing/2017/decorative" val="1"/>
              </a:ext>
            </a:extLst>
          </p:cNvPr>
          <p:cNvCxnSpPr>
            <a:cxnSpLocks noChangeAspect="1"/>
          </p:cNvCxnSpPr>
          <p:nvPr userDrawn="1"/>
        </p:nvCxnSpPr>
        <p:spPr>
          <a:xfrm>
            <a:off x="247524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44" name="Content Placeholder 4">
            <a:extLst>
              <a:ext uri="{FF2B5EF4-FFF2-40B4-BE49-F238E27FC236}">
                <a16:creationId xmlns:a16="http://schemas.microsoft.com/office/drawing/2014/main" id="{F9D5EAC3-3F98-4D24-8D4D-D9C17A2570B1}"/>
              </a:ext>
            </a:extLst>
          </p:cNvPr>
          <p:cNvSpPr>
            <a:spLocks noGrp="1" noChangeAspect="1"/>
          </p:cNvSpPr>
          <p:nvPr>
            <p:ph sz="quarter" idx="48" hasCustomPrompt="1"/>
          </p:nvPr>
        </p:nvSpPr>
        <p:spPr>
          <a:xfrm>
            <a:off x="2638425"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45" name="Straight Connector 44">
            <a:extLst>
              <a:ext uri="{FF2B5EF4-FFF2-40B4-BE49-F238E27FC236}">
                <a16:creationId xmlns:a16="http://schemas.microsoft.com/office/drawing/2014/main" id="{0E2A7DE5-B2B0-47C6-B6AC-A74B3A853F1A}"/>
              </a:ext>
              <a:ext uri="{C183D7F6-B498-43B3-948B-1728B52AA6E4}">
                <adec:decorative xmlns:adec="http://schemas.microsoft.com/office/drawing/2017/decorative" val="1"/>
              </a:ext>
            </a:extLst>
          </p:cNvPr>
          <p:cNvCxnSpPr>
            <a:cxnSpLocks noChangeAspect="1"/>
          </p:cNvCxnSpPr>
          <p:nvPr userDrawn="1"/>
        </p:nvCxnSpPr>
        <p:spPr>
          <a:xfrm>
            <a:off x="430404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61" name="Content Placeholder 4">
            <a:extLst>
              <a:ext uri="{FF2B5EF4-FFF2-40B4-BE49-F238E27FC236}">
                <a16:creationId xmlns:a16="http://schemas.microsoft.com/office/drawing/2014/main" id="{C4C4B44E-2E23-4042-BE0F-53CE4795653F}"/>
              </a:ext>
            </a:extLst>
          </p:cNvPr>
          <p:cNvSpPr>
            <a:spLocks noGrp="1" noChangeAspect="1"/>
          </p:cNvSpPr>
          <p:nvPr>
            <p:ph sz="quarter" idx="49" hasCustomPrompt="1"/>
          </p:nvPr>
        </p:nvSpPr>
        <p:spPr>
          <a:xfrm>
            <a:off x="4456339"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62" name="Straight Connector 61">
            <a:extLst>
              <a:ext uri="{FF2B5EF4-FFF2-40B4-BE49-F238E27FC236}">
                <a16:creationId xmlns:a16="http://schemas.microsoft.com/office/drawing/2014/main" id="{05E0D52E-8A51-4002-B1D6-2D727C73013C}"/>
              </a:ext>
              <a:ext uri="{C183D7F6-B498-43B3-948B-1728B52AA6E4}">
                <adec:decorative xmlns:adec="http://schemas.microsoft.com/office/drawing/2017/decorative" val="1"/>
              </a:ext>
            </a:extLst>
          </p:cNvPr>
          <p:cNvCxnSpPr>
            <a:cxnSpLocks noChangeAspect="1"/>
          </p:cNvCxnSpPr>
          <p:nvPr userDrawn="1"/>
        </p:nvCxnSpPr>
        <p:spPr>
          <a:xfrm>
            <a:off x="612268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78" name="Content Placeholder 4">
            <a:extLst>
              <a:ext uri="{FF2B5EF4-FFF2-40B4-BE49-F238E27FC236}">
                <a16:creationId xmlns:a16="http://schemas.microsoft.com/office/drawing/2014/main" id="{E9C95332-F2F0-4516-B791-51F781AE469D}"/>
              </a:ext>
            </a:extLst>
          </p:cNvPr>
          <p:cNvSpPr>
            <a:spLocks noGrp="1" noChangeAspect="1"/>
          </p:cNvSpPr>
          <p:nvPr>
            <p:ph sz="quarter" idx="50" hasCustomPrompt="1"/>
          </p:nvPr>
        </p:nvSpPr>
        <p:spPr>
          <a:xfrm>
            <a:off x="6285139"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79" name="Straight Connector 78">
            <a:extLst>
              <a:ext uri="{FF2B5EF4-FFF2-40B4-BE49-F238E27FC236}">
                <a16:creationId xmlns:a16="http://schemas.microsoft.com/office/drawing/2014/main" id="{2655A0E8-8186-41B1-9077-D72760756FF3}"/>
              </a:ext>
              <a:ext uri="{C183D7F6-B498-43B3-948B-1728B52AA6E4}">
                <adec:decorative xmlns:adec="http://schemas.microsoft.com/office/drawing/2017/decorative" val="1"/>
              </a:ext>
            </a:extLst>
          </p:cNvPr>
          <p:cNvCxnSpPr>
            <a:cxnSpLocks noChangeAspect="1"/>
          </p:cNvCxnSpPr>
          <p:nvPr userDrawn="1"/>
        </p:nvCxnSpPr>
        <p:spPr>
          <a:xfrm>
            <a:off x="795148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0" name="Content Placeholder 4">
            <a:extLst>
              <a:ext uri="{FF2B5EF4-FFF2-40B4-BE49-F238E27FC236}">
                <a16:creationId xmlns:a16="http://schemas.microsoft.com/office/drawing/2014/main" id="{EFA591F1-9235-4CA0-A937-AF9FE2575167}"/>
              </a:ext>
            </a:extLst>
          </p:cNvPr>
          <p:cNvSpPr>
            <a:spLocks noGrp="1" noChangeAspect="1"/>
          </p:cNvSpPr>
          <p:nvPr>
            <p:ph sz="quarter" idx="51" hasCustomPrompt="1"/>
          </p:nvPr>
        </p:nvSpPr>
        <p:spPr>
          <a:xfrm>
            <a:off x="8113939"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81" name="Straight Connector 80">
            <a:extLst>
              <a:ext uri="{FF2B5EF4-FFF2-40B4-BE49-F238E27FC236}">
                <a16:creationId xmlns:a16="http://schemas.microsoft.com/office/drawing/2014/main" id="{FC3DDF76-8914-49A8-A3DC-035898321ADA}"/>
              </a:ext>
              <a:ext uri="{C183D7F6-B498-43B3-948B-1728B52AA6E4}">
                <adec:decorative xmlns:adec="http://schemas.microsoft.com/office/drawing/2017/decorative" val="1"/>
              </a:ext>
            </a:extLst>
          </p:cNvPr>
          <p:cNvCxnSpPr>
            <a:cxnSpLocks noChangeAspect="1"/>
          </p:cNvCxnSpPr>
          <p:nvPr userDrawn="1"/>
        </p:nvCxnSpPr>
        <p:spPr>
          <a:xfrm>
            <a:off x="9790443" y="1694320"/>
            <a:ext cx="0" cy="4138863"/>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2" name="Content Placeholder 4">
            <a:extLst>
              <a:ext uri="{FF2B5EF4-FFF2-40B4-BE49-F238E27FC236}">
                <a16:creationId xmlns:a16="http://schemas.microsoft.com/office/drawing/2014/main" id="{4866A037-0FA3-4ECE-930E-FC8A935EF99B}"/>
              </a:ext>
            </a:extLst>
          </p:cNvPr>
          <p:cNvSpPr>
            <a:spLocks noGrp="1" noChangeAspect="1"/>
          </p:cNvSpPr>
          <p:nvPr>
            <p:ph sz="quarter" idx="52" hasCustomPrompt="1"/>
          </p:nvPr>
        </p:nvSpPr>
        <p:spPr>
          <a:xfrm>
            <a:off x="9942739" y="1436913"/>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83" name="Straight Connector 82">
            <a:extLst>
              <a:ext uri="{FF2B5EF4-FFF2-40B4-BE49-F238E27FC236}">
                <a16:creationId xmlns:a16="http://schemas.microsoft.com/office/drawing/2014/main" id="{D043F08C-114F-44BA-98F3-2AA9A053B507}"/>
              </a:ext>
              <a:ext uri="{C183D7F6-B498-43B3-948B-1728B52AA6E4}">
                <adec:decorative xmlns:adec="http://schemas.microsoft.com/office/drawing/2017/decorative" val="1"/>
              </a:ext>
            </a:extLst>
          </p:cNvPr>
          <p:cNvCxnSpPr>
            <a:cxnSpLocks noChangeAspect="1"/>
          </p:cNvCxnSpPr>
          <p:nvPr userDrawn="1"/>
        </p:nvCxnSpPr>
        <p:spPr>
          <a:xfrm>
            <a:off x="756139" y="2873541"/>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4" name="Content Placeholder 4">
            <a:extLst>
              <a:ext uri="{FF2B5EF4-FFF2-40B4-BE49-F238E27FC236}">
                <a16:creationId xmlns:a16="http://schemas.microsoft.com/office/drawing/2014/main" id="{ED5E9F93-8F0E-4512-AF8B-FB5FD9FA4DFD}"/>
              </a:ext>
            </a:extLst>
          </p:cNvPr>
          <p:cNvSpPr>
            <a:spLocks noGrp="1" noChangeAspect="1"/>
          </p:cNvSpPr>
          <p:nvPr>
            <p:ph sz="quarter" idx="53" hasCustomPrompt="1"/>
          </p:nvPr>
        </p:nvSpPr>
        <p:spPr>
          <a:xfrm>
            <a:off x="809625"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85" name="Straight Connector 84">
            <a:extLst>
              <a:ext uri="{FF2B5EF4-FFF2-40B4-BE49-F238E27FC236}">
                <a16:creationId xmlns:a16="http://schemas.microsoft.com/office/drawing/2014/main" id="{9272B430-CB1E-43F0-9ACF-0F420A09AB0E}"/>
              </a:ext>
              <a:ext uri="{C183D7F6-B498-43B3-948B-1728B52AA6E4}">
                <adec:decorative xmlns:adec="http://schemas.microsoft.com/office/drawing/2017/decorative" val="1"/>
              </a:ext>
            </a:extLst>
          </p:cNvPr>
          <p:cNvCxnSpPr>
            <a:cxnSpLocks noChangeAspect="1"/>
          </p:cNvCxnSpPr>
          <p:nvPr userDrawn="1"/>
        </p:nvCxnSpPr>
        <p:spPr>
          <a:xfrm>
            <a:off x="2582245" y="2880790"/>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6" name="Content Placeholder 4">
            <a:extLst>
              <a:ext uri="{FF2B5EF4-FFF2-40B4-BE49-F238E27FC236}">
                <a16:creationId xmlns:a16="http://schemas.microsoft.com/office/drawing/2014/main" id="{40FBD888-C42F-4F17-92D5-FC7384B902EE}"/>
              </a:ext>
            </a:extLst>
          </p:cNvPr>
          <p:cNvSpPr>
            <a:spLocks noGrp="1" noChangeAspect="1"/>
          </p:cNvSpPr>
          <p:nvPr>
            <p:ph sz="quarter" idx="54" hasCustomPrompt="1"/>
          </p:nvPr>
        </p:nvSpPr>
        <p:spPr>
          <a:xfrm>
            <a:off x="2638425"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87" name="Straight Connector 86">
            <a:extLst>
              <a:ext uri="{FF2B5EF4-FFF2-40B4-BE49-F238E27FC236}">
                <a16:creationId xmlns:a16="http://schemas.microsoft.com/office/drawing/2014/main" id="{B9683661-312A-40F7-9103-027010AB9407}"/>
              </a:ext>
              <a:ext uri="{C183D7F6-B498-43B3-948B-1728B52AA6E4}">
                <adec:decorative xmlns:adec="http://schemas.microsoft.com/office/drawing/2017/decorative" val="1"/>
              </a:ext>
            </a:extLst>
          </p:cNvPr>
          <p:cNvCxnSpPr>
            <a:cxnSpLocks noChangeAspect="1"/>
          </p:cNvCxnSpPr>
          <p:nvPr userDrawn="1"/>
        </p:nvCxnSpPr>
        <p:spPr>
          <a:xfrm>
            <a:off x="4431130" y="2876935"/>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88" name="Content Placeholder 4">
            <a:extLst>
              <a:ext uri="{FF2B5EF4-FFF2-40B4-BE49-F238E27FC236}">
                <a16:creationId xmlns:a16="http://schemas.microsoft.com/office/drawing/2014/main" id="{7570307B-74DB-44B8-A9F1-C9D35152CD2C}"/>
              </a:ext>
            </a:extLst>
          </p:cNvPr>
          <p:cNvSpPr>
            <a:spLocks noGrp="1" noChangeAspect="1"/>
          </p:cNvSpPr>
          <p:nvPr>
            <p:ph sz="quarter" idx="55" hasCustomPrompt="1"/>
          </p:nvPr>
        </p:nvSpPr>
        <p:spPr>
          <a:xfrm>
            <a:off x="4456339"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89" name="Straight Connector 88">
            <a:extLst>
              <a:ext uri="{FF2B5EF4-FFF2-40B4-BE49-F238E27FC236}">
                <a16:creationId xmlns:a16="http://schemas.microsoft.com/office/drawing/2014/main" id="{CE1BF993-11BD-4B37-9919-C14605CE5B12}"/>
              </a:ext>
              <a:ext uri="{C183D7F6-B498-43B3-948B-1728B52AA6E4}">
                <adec:decorative xmlns:adec="http://schemas.microsoft.com/office/drawing/2017/decorative" val="1"/>
              </a:ext>
            </a:extLst>
          </p:cNvPr>
          <p:cNvCxnSpPr>
            <a:cxnSpLocks noChangeAspect="1"/>
          </p:cNvCxnSpPr>
          <p:nvPr userDrawn="1"/>
        </p:nvCxnSpPr>
        <p:spPr>
          <a:xfrm>
            <a:off x="6257236" y="288418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0" name="Content Placeholder 4">
            <a:extLst>
              <a:ext uri="{FF2B5EF4-FFF2-40B4-BE49-F238E27FC236}">
                <a16:creationId xmlns:a16="http://schemas.microsoft.com/office/drawing/2014/main" id="{57BA48EF-7B50-426B-959F-97208016FD73}"/>
              </a:ext>
            </a:extLst>
          </p:cNvPr>
          <p:cNvSpPr>
            <a:spLocks noGrp="1" noChangeAspect="1"/>
          </p:cNvSpPr>
          <p:nvPr>
            <p:ph sz="quarter" idx="56" hasCustomPrompt="1"/>
          </p:nvPr>
        </p:nvSpPr>
        <p:spPr>
          <a:xfrm>
            <a:off x="6285139"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1" name="Straight Connector 90">
            <a:extLst>
              <a:ext uri="{FF2B5EF4-FFF2-40B4-BE49-F238E27FC236}">
                <a16:creationId xmlns:a16="http://schemas.microsoft.com/office/drawing/2014/main" id="{FF00DAEE-4870-4906-9AA9-B8D85D5E11F8}"/>
              </a:ext>
              <a:ext uri="{C183D7F6-B498-43B3-948B-1728B52AA6E4}">
                <adec:decorative xmlns:adec="http://schemas.microsoft.com/office/drawing/2017/decorative" val="1"/>
              </a:ext>
            </a:extLst>
          </p:cNvPr>
          <p:cNvCxnSpPr>
            <a:cxnSpLocks noChangeAspect="1"/>
          </p:cNvCxnSpPr>
          <p:nvPr userDrawn="1"/>
        </p:nvCxnSpPr>
        <p:spPr>
          <a:xfrm>
            <a:off x="8069296" y="2885815"/>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2" name="Content Placeholder 4">
            <a:extLst>
              <a:ext uri="{FF2B5EF4-FFF2-40B4-BE49-F238E27FC236}">
                <a16:creationId xmlns:a16="http://schemas.microsoft.com/office/drawing/2014/main" id="{88DAD576-3E5F-49C3-A167-50A66DF3CF01}"/>
              </a:ext>
            </a:extLst>
          </p:cNvPr>
          <p:cNvSpPr>
            <a:spLocks noGrp="1" noChangeAspect="1"/>
          </p:cNvSpPr>
          <p:nvPr>
            <p:ph sz="quarter" idx="57" hasCustomPrompt="1"/>
          </p:nvPr>
        </p:nvSpPr>
        <p:spPr>
          <a:xfrm>
            <a:off x="8113939"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3" name="Straight Connector 92">
            <a:extLst>
              <a:ext uri="{FF2B5EF4-FFF2-40B4-BE49-F238E27FC236}">
                <a16:creationId xmlns:a16="http://schemas.microsoft.com/office/drawing/2014/main" id="{2692CD9F-368D-4439-A2D5-97AB2F5CFD3A}"/>
              </a:ext>
              <a:ext uri="{C183D7F6-B498-43B3-948B-1728B52AA6E4}">
                <adec:decorative xmlns:adec="http://schemas.microsoft.com/office/drawing/2017/decorative" val="1"/>
              </a:ext>
            </a:extLst>
          </p:cNvPr>
          <p:cNvCxnSpPr>
            <a:cxnSpLocks noChangeAspect="1"/>
          </p:cNvCxnSpPr>
          <p:nvPr userDrawn="1"/>
        </p:nvCxnSpPr>
        <p:spPr>
          <a:xfrm>
            <a:off x="9895402" y="289306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4" name="Content Placeholder 4">
            <a:extLst>
              <a:ext uri="{FF2B5EF4-FFF2-40B4-BE49-F238E27FC236}">
                <a16:creationId xmlns:a16="http://schemas.microsoft.com/office/drawing/2014/main" id="{6C453FE0-6545-46A3-BC3A-308FBE160CD2}"/>
              </a:ext>
            </a:extLst>
          </p:cNvPr>
          <p:cNvSpPr>
            <a:spLocks noGrp="1" noChangeAspect="1"/>
          </p:cNvSpPr>
          <p:nvPr>
            <p:ph sz="quarter" idx="58" hasCustomPrompt="1"/>
          </p:nvPr>
        </p:nvSpPr>
        <p:spPr>
          <a:xfrm>
            <a:off x="9942739" y="3004455"/>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5" name="Straight Connector 94">
            <a:extLst>
              <a:ext uri="{FF2B5EF4-FFF2-40B4-BE49-F238E27FC236}">
                <a16:creationId xmlns:a16="http://schemas.microsoft.com/office/drawing/2014/main" id="{1241AE22-79CB-4CB3-A5A6-87F5465D97FE}"/>
              </a:ext>
              <a:ext uri="{C183D7F6-B498-43B3-948B-1728B52AA6E4}">
                <adec:decorative xmlns:adec="http://schemas.microsoft.com/office/drawing/2017/decorative" val="1"/>
              </a:ext>
            </a:extLst>
          </p:cNvPr>
          <p:cNvCxnSpPr>
            <a:cxnSpLocks noChangeAspect="1"/>
          </p:cNvCxnSpPr>
          <p:nvPr userDrawn="1"/>
        </p:nvCxnSpPr>
        <p:spPr>
          <a:xfrm>
            <a:off x="771950" y="4463140"/>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6" name="Content Placeholder 4">
            <a:extLst>
              <a:ext uri="{FF2B5EF4-FFF2-40B4-BE49-F238E27FC236}">
                <a16:creationId xmlns:a16="http://schemas.microsoft.com/office/drawing/2014/main" id="{C9A67E0E-2012-407B-B106-7C1745FA4471}"/>
              </a:ext>
            </a:extLst>
          </p:cNvPr>
          <p:cNvSpPr>
            <a:spLocks noGrp="1" noChangeAspect="1"/>
          </p:cNvSpPr>
          <p:nvPr>
            <p:ph sz="quarter" idx="59" hasCustomPrompt="1"/>
          </p:nvPr>
        </p:nvSpPr>
        <p:spPr>
          <a:xfrm>
            <a:off x="825436"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7" name="Straight Connector 96">
            <a:extLst>
              <a:ext uri="{FF2B5EF4-FFF2-40B4-BE49-F238E27FC236}">
                <a16:creationId xmlns:a16="http://schemas.microsoft.com/office/drawing/2014/main" id="{75827C37-7DB6-4D7D-BDA3-8B4CC4E3CCAF}"/>
              </a:ext>
              <a:ext uri="{C183D7F6-B498-43B3-948B-1728B52AA6E4}">
                <adec:decorative xmlns:adec="http://schemas.microsoft.com/office/drawing/2017/decorative" val="1"/>
              </a:ext>
            </a:extLst>
          </p:cNvPr>
          <p:cNvCxnSpPr>
            <a:cxnSpLocks noChangeAspect="1"/>
          </p:cNvCxnSpPr>
          <p:nvPr userDrawn="1"/>
        </p:nvCxnSpPr>
        <p:spPr>
          <a:xfrm>
            <a:off x="2598056" y="4470389"/>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98" name="Content Placeholder 4">
            <a:extLst>
              <a:ext uri="{FF2B5EF4-FFF2-40B4-BE49-F238E27FC236}">
                <a16:creationId xmlns:a16="http://schemas.microsoft.com/office/drawing/2014/main" id="{D08994DE-1A98-48A0-8430-AEED43702E22}"/>
              </a:ext>
            </a:extLst>
          </p:cNvPr>
          <p:cNvSpPr>
            <a:spLocks noGrp="1" noChangeAspect="1"/>
          </p:cNvSpPr>
          <p:nvPr>
            <p:ph sz="quarter" idx="60" hasCustomPrompt="1"/>
          </p:nvPr>
        </p:nvSpPr>
        <p:spPr>
          <a:xfrm>
            <a:off x="2654236"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99" name="Straight Connector 98">
            <a:extLst>
              <a:ext uri="{FF2B5EF4-FFF2-40B4-BE49-F238E27FC236}">
                <a16:creationId xmlns:a16="http://schemas.microsoft.com/office/drawing/2014/main" id="{B9F1C74D-E342-4945-BA22-D92476D69543}"/>
              </a:ext>
              <a:ext uri="{C183D7F6-B498-43B3-948B-1728B52AA6E4}">
                <adec:decorative xmlns:adec="http://schemas.microsoft.com/office/drawing/2017/decorative" val="1"/>
              </a:ext>
            </a:extLst>
          </p:cNvPr>
          <p:cNvCxnSpPr>
            <a:cxnSpLocks noChangeAspect="1"/>
          </p:cNvCxnSpPr>
          <p:nvPr userDrawn="1"/>
        </p:nvCxnSpPr>
        <p:spPr>
          <a:xfrm>
            <a:off x="4446941" y="446653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00" name="Content Placeholder 4">
            <a:extLst>
              <a:ext uri="{FF2B5EF4-FFF2-40B4-BE49-F238E27FC236}">
                <a16:creationId xmlns:a16="http://schemas.microsoft.com/office/drawing/2014/main" id="{6C5C5279-8455-40A0-B752-7501E198C1D0}"/>
              </a:ext>
            </a:extLst>
          </p:cNvPr>
          <p:cNvSpPr>
            <a:spLocks noGrp="1" noChangeAspect="1"/>
          </p:cNvSpPr>
          <p:nvPr>
            <p:ph sz="quarter" idx="61" hasCustomPrompt="1"/>
          </p:nvPr>
        </p:nvSpPr>
        <p:spPr>
          <a:xfrm>
            <a:off x="4472150"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01" name="Straight Connector 100">
            <a:extLst>
              <a:ext uri="{FF2B5EF4-FFF2-40B4-BE49-F238E27FC236}">
                <a16:creationId xmlns:a16="http://schemas.microsoft.com/office/drawing/2014/main" id="{144FD1FF-FC64-4890-8F90-DB955150F973}"/>
              </a:ext>
              <a:ext uri="{C183D7F6-B498-43B3-948B-1728B52AA6E4}">
                <adec:decorative xmlns:adec="http://schemas.microsoft.com/office/drawing/2017/decorative" val="1"/>
              </a:ext>
            </a:extLst>
          </p:cNvPr>
          <p:cNvCxnSpPr>
            <a:cxnSpLocks noChangeAspect="1"/>
          </p:cNvCxnSpPr>
          <p:nvPr userDrawn="1"/>
        </p:nvCxnSpPr>
        <p:spPr>
          <a:xfrm>
            <a:off x="6273047" y="4473783"/>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02" name="Content Placeholder 4">
            <a:extLst>
              <a:ext uri="{FF2B5EF4-FFF2-40B4-BE49-F238E27FC236}">
                <a16:creationId xmlns:a16="http://schemas.microsoft.com/office/drawing/2014/main" id="{9B1E0531-0B9B-4D2E-AEED-386BE61EB921}"/>
              </a:ext>
            </a:extLst>
          </p:cNvPr>
          <p:cNvSpPr>
            <a:spLocks noGrp="1" noChangeAspect="1"/>
          </p:cNvSpPr>
          <p:nvPr>
            <p:ph sz="quarter" idx="62" hasCustomPrompt="1"/>
          </p:nvPr>
        </p:nvSpPr>
        <p:spPr>
          <a:xfrm>
            <a:off x="6300950"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03" name="Straight Connector 102">
            <a:extLst>
              <a:ext uri="{FF2B5EF4-FFF2-40B4-BE49-F238E27FC236}">
                <a16:creationId xmlns:a16="http://schemas.microsoft.com/office/drawing/2014/main" id="{63285E38-94A0-433C-B9D5-C846F56753FC}"/>
              </a:ext>
              <a:ext uri="{C183D7F6-B498-43B3-948B-1728B52AA6E4}">
                <adec:decorative xmlns:adec="http://schemas.microsoft.com/office/drawing/2017/decorative" val="1"/>
              </a:ext>
            </a:extLst>
          </p:cNvPr>
          <p:cNvCxnSpPr>
            <a:cxnSpLocks noChangeAspect="1"/>
          </p:cNvCxnSpPr>
          <p:nvPr userDrawn="1"/>
        </p:nvCxnSpPr>
        <p:spPr>
          <a:xfrm>
            <a:off x="8085107" y="4475414"/>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04" name="Content Placeholder 4">
            <a:extLst>
              <a:ext uri="{FF2B5EF4-FFF2-40B4-BE49-F238E27FC236}">
                <a16:creationId xmlns:a16="http://schemas.microsoft.com/office/drawing/2014/main" id="{2A1F3A99-521F-46B8-AB7B-9A3AB649F001}"/>
              </a:ext>
            </a:extLst>
          </p:cNvPr>
          <p:cNvSpPr>
            <a:spLocks noGrp="1" noChangeAspect="1"/>
          </p:cNvSpPr>
          <p:nvPr>
            <p:ph sz="quarter" idx="63" hasCustomPrompt="1"/>
          </p:nvPr>
        </p:nvSpPr>
        <p:spPr>
          <a:xfrm>
            <a:off x="8129750"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cxnSp>
        <p:nvCxnSpPr>
          <p:cNvPr id="105" name="Straight Connector 104">
            <a:extLst>
              <a:ext uri="{FF2B5EF4-FFF2-40B4-BE49-F238E27FC236}">
                <a16:creationId xmlns:a16="http://schemas.microsoft.com/office/drawing/2014/main" id="{CD7493D4-A927-44BA-86F4-A53AF187D5F2}"/>
              </a:ext>
              <a:ext uri="{C183D7F6-B498-43B3-948B-1728B52AA6E4}">
                <adec:decorative xmlns:adec="http://schemas.microsoft.com/office/drawing/2017/decorative" val="1"/>
              </a:ext>
            </a:extLst>
          </p:cNvPr>
          <p:cNvCxnSpPr>
            <a:cxnSpLocks noChangeAspect="1"/>
          </p:cNvCxnSpPr>
          <p:nvPr userDrawn="1"/>
        </p:nvCxnSpPr>
        <p:spPr>
          <a:xfrm>
            <a:off x="9911213" y="4482663"/>
            <a:ext cx="1600363" cy="0"/>
          </a:xfrm>
          <a:prstGeom prst="line">
            <a:avLst/>
          </a:prstGeom>
          <a:ln w="9525">
            <a:solidFill>
              <a:schemeClr val="tx2">
                <a:lumMod val="75000"/>
                <a:lumOff val="25000"/>
                <a:alpha val="50000"/>
              </a:schemeClr>
            </a:solidFill>
          </a:ln>
        </p:spPr>
        <p:style>
          <a:lnRef idx="1">
            <a:schemeClr val="accent1"/>
          </a:lnRef>
          <a:fillRef idx="0">
            <a:schemeClr val="accent1"/>
          </a:fillRef>
          <a:effectRef idx="0">
            <a:schemeClr val="accent1"/>
          </a:effectRef>
          <a:fontRef idx="minor">
            <a:schemeClr val="tx1"/>
          </a:fontRef>
        </p:style>
      </p:cxnSp>
      <p:sp>
        <p:nvSpPr>
          <p:cNvPr id="106" name="Content Placeholder 4">
            <a:extLst>
              <a:ext uri="{FF2B5EF4-FFF2-40B4-BE49-F238E27FC236}">
                <a16:creationId xmlns:a16="http://schemas.microsoft.com/office/drawing/2014/main" id="{75CB537E-74E7-4973-AC74-CB80E257D98D}"/>
              </a:ext>
            </a:extLst>
          </p:cNvPr>
          <p:cNvSpPr>
            <a:spLocks noGrp="1" noChangeAspect="1"/>
          </p:cNvSpPr>
          <p:nvPr>
            <p:ph sz="quarter" idx="64" hasCustomPrompt="1"/>
          </p:nvPr>
        </p:nvSpPr>
        <p:spPr>
          <a:xfrm>
            <a:off x="9958550" y="4594054"/>
            <a:ext cx="1531066" cy="1323513"/>
          </a:xfrm>
        </p:spPr>
        <p:txBody>
          <a:bodyPr anchor="ctr"/>
          <a:lstStyle>
            <a:lvl1pPr algn="ctr">
              <a:defRPr sz="1100">
                <a:latin typeface="Oracle Sans Light" panose="020B0403020204020204" pitchFamily="34" charset="0"/>
                <a:cs typeface="Oracle Sans Light" panose="020B0403020204020204" pitchFamily="34" charset="0"/>
              </a:defRPr>
            </a:lvl1pPr>
          </a:lstStyle>
          <a:p>
            <a:pPr lvl="0"/>
            <a:r>
              <a:rPr lang="en-US" dirty="0"/>
              <a:t>Insert logo</a:t>
            </a:r>
          </a:p>
        </p:txBody>
      </p:sp>
    </p:spTree>
    <p:extLst>
      <p:ext uri="{BB962C8B-B14F-4D97-AF65-F5344CB8AC3E}">
        <p14:creationId xmlns:p14="http://schemas.microsoft.com/office/powerpoint/2010/main" val="319778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Bark - Icon Page">
    <p:bg>
      <p:bgRef idx="1001">
        <a:schemeClr val="bg1"/>
      </p:bgRef>
    </p:bg>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FC641C8C-B045-47F2-8811-67AA362494E8}"/>
              </a:ext>
            </a:extLst>
          </p:cNvPr>
          <p:cNvSpPr>
            <a:spLocks noGrp="1"/>
          </p:cNvSpPr>
          <p:nvPr>
            <p:ph type="title" hasCustomPrompt="1"/>
          </p:nvPr>
        </p:nvSpPr>
        <p:spPr>
          <a:xfrm>
            <a:off x="768875" y="508000"/>
            <a:ext cx="10671048" cy="822960"/>
          </a:xfrm>
        </p:spPr>
        <p:txBody>
          <a:bodyPr/>
          <a:lstStyle>
            <a:lvl1pPr>
              <a:defRPr>
                <a:solidFill>
                  <a:schemeClr val="tx1"/>
                </a:solidFill>
              </a:defRPr>
            </a:lvl1pPr>
          </a:lstStyle>
          <a:p>
            <a:r>
              <a:rPr lang="en-US" dirty="0"/>
              <a:t>Title (icons with text)</a:t>
            </a:r>
          </a:p>
        </p:txBody>
      </p:sp>
      <p:sp>
        <p:nvSpPr>
          <p:cNvPr id="4" name="Content Placeholder 3">
            <a:extLst>
              <a:ext uri="{FF2B5EF4-FFF2-40B4-BE49-F238E27FC236}">
                <a16:creationId xmlns:a16="http://schemas.microsoft.com/office/drawing/2014/main" id="{03266024-EBFA-424B-97E9-2EFB5136FED8}"/>
              </a:ext>
            </a:extLst>
          </p:cNvPr>
          <p:cNvSpPr>
            <a:spLocks noGrp="1" noChangeAspect="1"/>
          </p:cNvSpPr>
          <p:nvPr>
            <p:ph sz="quarter" idx="116" hasCustomPrompt="1"/>
          </p:nvPr>
        </p:nvSpPr>
        <p:spPr>
          <a:xfrm>
            <a:off x="960746"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61" name="Text Field 3">
            <a:extLst>
              <a:ext uri="{FF2B5EF4-FFF2-40B4-BE49-F238E27FC236}">
                <a16:creationId xmlns:a16="http://schemas.microsoft.com/office/drawing/2014/main" id="{AF1CBBB8-6349-454A-A87C-9DD931C0DBFA}"/>
              </a:ext>
            </a:extLst>
          </p:cNvPr>
          <p:cNvSpPr>
            <a:spLocks noGrp="1"/>
          </p:cNvSpPr>
          <p:nvPr>
            <p:ph type="body" sz="quarter" idx="58"/>
          </p:nvPr>
        </p:nvSpPr>
        <p:spPr>
          <a:xfrm>
            <a:off x="675442" y="2816677"/>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85" name="Content Placeholder 3">
            <a:extLst>
              <a:ext uri="{FF2B5EF4-FFF2-40B4-BE49-F238E27FC236}">
                <a16:creationId xmlns:a16="http://schemas.microsoft.com/office/drawing/2014/main" id="{E107610D-4FF5-4C7D-94F3-2BD105B501B9}"/>
              </a:ext>
            </a:extLst>
          </p:cNvPr>
          <p:cNvSpPr>
            <a:spLocks noGrp="1" noChangeAspect="1"/>
          </p:cNvSpPr>
          <p:nvPr>
            <p:ph sz="quarter" idx="117" hasCustomPrompt="1"/>
          </p:nvPr>
        </p:nvSpPr>
        <p:spPr>
          <a:xfrm>
            <a:off x="2524963"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86" name="Text Field 3">
            <a:extLst>
              <a:ext uri="{FF2B5EF4-FFF2-40B4-BE49-F238E27FC236}">
                <a16:creationId xmlns:a16="http://schemas.microsoft.com/office/drawing/2014/main" id="{6A584C41-DE00-4B8B-98BA-65189174E085}"/>
              </a:ext>
            </a:extLst>
          </p:cNvPr>
          <p:cNvSpPr>
            <a:spLocks noGrp="1"/>
          </p:cNvSpPr>
          <p:nvPr>
            <p:ph type="body" sz="quarter" idx="118"/>
          </p:nvPr>
        </p:nvSpPr>
        <p:spPr>
          <a:xfrm>
            <a:off x="2239659" y="2816677"/>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87" name="Content Placeholder 3">
            <a:extLst>
              <a:ext uri="{FF2B5EF4-FFF2-40B4-BE49-F238E27FC236}">
                <a16:creationId xmlns:a16="http://schemas.microsoft.com/office/drawing/2014/main" id="{4645EA13-2FD0-45CD-9A52-20E4DF554AAD}"/>
              </a:ext>
            </a:extLst>
          </p:cNvPr>
          <p:cNvSpPr>
            <a:spLocks noGrp="1" noChangeAspect="1"/>
          </p:cNvSpPr>
          <p:nvPr>
            <p:ph sz="quarter" idx="119" hasCustomPrompt="1"/>
          </p:nvPr>
        </p:nvSpPr>
        <p:spPr>
          <a:xfrm>
            <a:off x="4089180"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88" name="Text Field 3">
            <a:extLst>
              <a:ext uri="{FF2B5EF4-FFF2-40B4-BE49-F238E27FC236}">
                <a16:creationId xmlns:a16="http://schemas.microsoft.com/office/drawing/2014/main" id="{4EDD4828-3CF8-4338-8EC0-8DBE404146FD}"/>
              </a:ext>
            </a:extLst>
          </p:cNvPr>
          <p:cNvSpPr>
            <a:spLocks noGrp="1"/>
          </p:cNvSpPr>
          <p:nvPr>
            <p:ph type="body" sz="quarter" idx="120"/>
          </p:nvPr>
        </p:nvSpPr>
        <p:spPr>
          <a:xfrm>
            <a:off x="3803876" y="2816677"/>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89" name="Content Placeholder 3">
            <a:extLst>
              <a:ext uri="{FF2B5EF4-FFF2-40B4-BE49-F238E27FC236}">
                <a16:creationId xmlns:a16="http://schemas.microsoft.com/office/drawing/2014/main" id="{58EAC0D7-23C4-449A-8A29-46DAD17029B3}"/>
              </a:ext>
            </a:extLst>
          </p:cNvPr>
          <p:cNvSpPr>
            <a:spLocks noGrp="1" noChangeAspect="1"/>
          </p:cNvSpPr>
          <p:nvPr>
            <p:ph sz="quarter" idx="121" hasCustomPrompt="1"/>
          </p:nvPr>
        </p:nvSpPr>
        <p:spPr>
          <a:xfrm>
            <a:off x="5653397"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0" name="Text Field 3">
            <a:extLst>
              <a:ext uri="{FF2B5EF4-FFF2-40B4-BE49-F238E27FC236}">
                <a16:creationId xmlns:a16="http://schemas.microsoft.com/office/drawing/2014/main" id="{BBBF1EE7-7219-4EFD-AEC2-F292EA9F3A92}"/>
              </a:ext>
            </a:extLst>
          </p:cNvPr>
          <p:cNvSpPr>
            <a:spLocks noGrp="1"/>
          </p:cNvSpPr>
          <p:nvPr>
            <p:ph type="body" sz="quarter" idx="122"/>
          </p:nvPr>
        </p:nvSpPr>
        <p:spPr>
          <a:xfrm>
            <a:off x="5368093" y="2816677"/>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1" name="Content Placeholder 3">
            <a:extLst>
              <a:ext uri="{FF2B5EF4-FFF2-40B4-BE49-F238E27FC236}">
                <a16:creationId xmlns:a16="http://schemas.microsoft.com/office/drawing/2014/main" id="{65E6724E-74A6-4257-8451-B3C2130E8721}"/>
              </a:ext>
            </a:extLst>
          </p:cNvPr>
          <p:cNvSpPr>
            <a:spLocks noGrp="1" noChangeAspect="1"/>
          </p:cNvSpPr>
          <p:nvPr>
            <p:ph sz="quarter" idx="123" hasCustomPrompt="1"/>
          </p:nvPr>
        </p:nvSpPr>
        <p:spPr>
          <a:xfrm>
            <a:off x="7217614"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2" name="Text Field 3">
            <a:extLst>
              <a:ext uri="{FF2B5EF4-FFF2-40B4-BE49-F238E27FC236}">
                <a16:creationId xmlns:a16="http://schemas.microsoft.com/office/drawing/2014/main" id="{69FE1B9B-51A2-40B4-9BE8-076E2E5734A5}"/>
              </a:ext>
            </a:extLst>
          </p:cNvPr>
          <p:cNvSpPr>
            <a:spLocks noGrp="1"/>
          </p:cNvSpPr>
          <p:nvPr>
            <p:ph type="body" sz="quarter" idx="124"/>
          </p:nvPr>
        </p:nvSpPr>
        <p:spPr>
          <a:xfrm>
            <a:off x="6932310" y="2816677"/>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3" name="Content Placeholder 3">
            <a:extLst>
              <a:ext uri="{FF2B5EF4-FFF2-40B4-BE49-F238E27FC236}">
                <a16:creationId xmlns:a16="http://schemas.microsoft.com/office/drawing/2014/main" id="{A16427FA-D52E-4388-9504-0D621B420A55}"/>
              </a:ext>
            </a:extLst>
          </p:cNvPr>
          <p:cNvSpPr>
            <a:spLocks noGrp="1" noChangeAspect="1"/>
          </p:cNvSpPr>
          <p:nvPr>
            <p:ph sz="quarter" idx="125" hasCustomPrompt="1"/>
          </p:nvPr>
        </p:nvSpPr>
        <p:spPr>
          <a:xfrm>
            <a:off x="8781831"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4" name="Text Field 3">
            <a:extLst>
              <a:ext uri="{FF2B5EF4-FFF2-40B4-BE49-F238E27FC236}">
                <a16:creationId xmlns:a16="http://schemas.microsoft.com/office/drawing/2014/main" id="{C6E25358-1A18-4E0B-84A8-E61C2DBC6FED}"/>
              </a:ext>
            </a:extLst>
          </p:cNvPr>
          <p:cNvSpPr>
            <a:spLocks noGrp="1"/>
          </p:cNvSpPr>
          <p:nvPr>
            <p:ph type="body" sz="quarter" idx="126"/>
          </p:nvPr>
        </p:nvSpPr>
        <p:spPr>
          <a:xfrm>
            <a:off x="8496527" y="2816677"/>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5" name="Content Placeholder 3">
            <a:extLst>
              <a:ext uri="{FF2B5EF4-FFF2-40B4-BE49-F238E27FC236}">
                <a16:creationId xmlns:a16="http://schemas.microsoft.com/office/drawing/2014/main" id="{1FAA9BF0-EA2E-47F7-BD63-06FD0FC3A874}"/>
              </a:ext>
            </a:extLst>
          </p:cNvPr>
          <p:cNvSpPr>
            <a:spLocks noGrp="1" noChangeAspect="1"/>
          </p:cNvSpPr>
          <p:nvPr>
            <p:ph sz="quarter" idx="127" hasCustomPrompt="1"/>
          </p:nvPr>
        </p:nvSpPr>
        <p:spPr>
          <a:xfrm>
            <a:off x="10346046"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6" name="Text Field 3">
            <a:extLst>
              <a:ext uri="{FF2B5EF4-FFF2-40B4-BE49-F238E27FC236}">
                <a16:creationId xmlns:a16="http://schemas.microsoft.com/office/drawing/2014/main" id="{839397CD-A0FA-4DD5-A4D4-12623BC93132}"/>
              </a:ext>
            </a:extLst>
          </p:cNvPr>
          <p:cNvSpPr>
            <a:spLocks noGrp="1"/>
          </p:cNvSpPr>
          <p:nvPr>
            <p:ph type="body" sz="quarter" idx="128"/>
          </p:nvPr>
        </p:nvSpPr>
        <p:spPr>
          <a:xfrm>
            <a:off x="10060742" y="2816677"/>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7" name="Content Placeholder 3">
            <a:extLst>
              <a:ext uri="{FF2B5EF4-FFF2-40B4-BE49-F238E27FC236}">
                <a16:creationId xmlns:a16="http://schemas.microsoft.com/office/drawing/2014/main" id="{62E20AA2-4CDD-4DCE-A5D1-BFB0BE2514AE}"/>
              </a:ext>
            </a:extLst>
          </p:cNvPr>
          <p:cNvSpPr>
            <a:spLocks noGrp="1" noChangeAspect="1"/>
          </p:cNvSpPr>
          <p:nvPr>
            <p:ph sz="quarter" idx="129" hasCustomPrompt="1"/>
          </p:nvPr>
        </p:nvSpPr>
        <p:spPr>
          <a:xfrm>
            <a:off x="960746"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8" name="Text Field 3">
            <a:extLst>
              <a:ext uri="{FF2B5EF4-FFF2-40B4-BE49-F238E27FC236}">
                <a16:creationId xmlns:a16="http://schemas.microsoft.com/office/drawing/2014/main" id="{8F348B27-CE9B-4135-9724-9D14EE4FDDC9}"/>
              </a:ext>
            </a:extLst>
          </p:cNvPr>
          <p:cNvSpPr>
            <a:spLocks noGrp="1"/>
          </p:cNvSpPr>
          <p:nvPr>
            <p:ph type="body" sz="quarter" idx="130"/>
          </p:nvPr>
        </p:nvSpPr>
        <p:spPr>
          <a:xfrm>
            <a:off x="675442" y="44241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9" name="Content Placeholder 3">
            <a:extLst>
              <a:ext uri="{FF2B5EF4-FFF2-40B4-BE49-F238E27FC236}">
                <a16:creationId xmlns:a16="http://schemas.microsoft.com/office/drawing/2014/main" id="{1D89E258-9F49-4C0A-8D67-02D34F1A8A4F}"/>
              </a:ext>
            </a:extLst>
          </p:cNvPr>
          <p:cNvSpPr>
            <a:spLocks noGrp="1" noChangeAspect="1"/>
          </p:cNvSpPr>
          <p:nvPr>
            <p:ph sz="quarter" idx="131" hasCustomPrompt="1"/>
          </p:nvPr>
        </p:nvSpPr>
        <p:spPr>
          <a:xfrm>
            <a:off x="2524963"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00" name="Text Field 3">
            <a:extLst>
              <a:ext uri="{FF2B5EF4-FFF2-40B4-BE49-F238E27FC236}">
                <a16:creationId xmlns:a16="http://schemas.microsoft.com/office/drawing/2014/main" id="{38236AD9-93CD-4D70-AFF0-2199AFF4613C}"/>
              </a:ext>
            </a:extLst>
          </p:cNvPr>
          <p:cNvSpPr>
            <a:spLocks noGrp="1"/>
          </p:cNvSpPr>
          <p:nvPr>
            <p:ph type="body" sz="quarter" idx="132"/>
          </p:nvPr>
        </p:nvSpPr>
        <p:spPr>
          <a:xfrm>
            <a:off x="2239659" y="44241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01" name="Content Placeholder 3">
            <a:extLst>
              <a:ext uri="{FF2B5EF4-FFF2-40B4-BE49-F238E27FC236}">
                <a16:creationId xmlns:a16="http://schemas.microsoft.com/office/drawing/2014/main" id="{5E8213B9-81A5-4F4E-BAD7-BE87EAFDBA04}"/>
              </a:ext>
            </a:extLst>
          </p:cNvPr>
          <p:cNvSpPr>
            <a:spLocks noGrp="1" noChangeAspect="1"/>
          </p:cNvSpPr>
          <p:nvPr>
            <p:ph sz="quarter" idx="133" hasCustomPrompt="1"/>
          </p:nvPr>
        </p:nvSpPr>
        <p:spPr>
          <a:xfrm>
            <a:off x="4089180"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02" name="Text Field 3">
            <a:extLst>
              <a:ext uri="{FF2B5EF4-FFF2-40B4-BE49-F238E27FC236}">
                <a16:creationId xmlns:a16="http://schemas.microsoft.com/office/drawing/2014/main" id="{6FE92AF4-EC5E-4FFC-A526-14979A6E3E99}"/>
              </a:ext>
            </a:extLst>
          </p:cNvPr>
          <p:cNvSpPr>
            <a:spLocks noGrp="1"/>
          </p:cNvSpPr>
          <p:nvPr>
            <p:ph type="body" sz="quarter" idx="134"/>
          </p:nvPr>
        </p:nvSpPr>
        <p:spPr>
          <a:xfrm>
            <a:off x="3803876" y="44241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03" name="Content Placeholder 3">
            <a:extLst>
              <a:ext uri="{FF2B5EF4-FFF2-40B4-BE49-F238E27FC236}">
                <a16:creationId xmlns:a16="http://schemas.microsoft.com/office/drawing/2014/main" id="{BFEB6FDE-B772-4CF6-8834-BAB0FDCAD4D4}"/>
              </a:ext>
            </a:extLst>
          </p:cNvPr>
          <p:cNvSpPr>
            <a:spLocks noGrp="1" noChangeAspect="1"/>
          </p:cNvSpPr>
          <p:nvPr>
            <p:ph sz="quarter" idx="135" hasCustomPrompt="1"/>
          </p:nvPr>
        </p:nvSpPr>
        <p:spPr>
          <a:xfrm>
            <a:off x="5653397"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04" name="Text Field 3">
            <a:extLst>
              <a:ext uri="{FF2B5EF4-FFF2-40B4-BE49-F238E27FC236}">
                <a16:creationId xmlns:a16="http://schemas.microsoft.com/office/drawing/2014/main" id="{7D5675FD-7CA9-4730-9819-AF1B5D1D0974}"/>
              </a:ext>
            </a:extLst>
          </p:cNvPr>
          <p:cNvSpPr>
            <a:spLocks noGrp="1"/>
          </p:cNvSpPr>
          <p:nvPr>
            <p:ph type="body" sz="quarter" idx="136"/>
          </p:nvPr>
        </p:nvSpPr>
        <p:spPr>
          <a:xfrm>
            <a:off x="5368093" y="44241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05" name="Content Placeholder 3">
            <a:extLst>
              <a:ext uri="{FF2B5EF4-FFF2-40B4-BE49-F238E27FC236}">
                <a16:creationId xmlns:a16="http://schemas.microsoft.com/office/drawing/2014/main" id="{DA43F23C-781D-4BD5-9A06-F99CB895A456}"/>
              </a:ext>
            </a:extLst>
          </p:cNvPr>
          <p:cNvSpPr>
            <a:spLocks noGrp="1" noChangeAspect="1"/>
          </p:cNvSpPr>
          <p:nvPr>
            <p:ph sz="quarter" idx="137" hasCustomPrompt="1"/>
          </p:nvPr>
        </p:nvSpPr>
        <p:spPr>
          <a:xfrm>
            <a:off x="7217614"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06" name="Text Field 3">
            <a:extLst>
              <a:ext uri="{FF2B5EF4-FFF2-40B4-BE49-F238E27FC236}">
                <a16:creationId xmlns:a16="http://schemas.microsoft.com/office/drawing/2014/main" id="{A9BD8A0C-8112-462D-999B-4F7C3BDF5AE3}"/>
              </a:ext>
            </a:extLst>
          </p:cNvPr>
          <p:cNvSpPr>
            <a:spLocks noGrp="1"/>
          </p:cNvSpPr>
          <p:nvPr>
            <p:ph type="body" sz="quarter" idx="138"/>
          </p:nvPr>
        </p:nvSpPr>
        <p:spPr>
          <a:xfrm>
            <a:off x="6932310" y="44241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07" name="Content Placeholder 3">
            <a:extLst>
              <a:ext uri="{FF2B5EF4-FFF2-40B4-BE49-F238E27FC236}">
                <a16:creationId xmlns:a16="http://schemas.microsoft.com/office/drawing/2014/main" id="{FB197627-961B-4E43-B61E-A1B359B53487}"/>
              </a:ext>
            </a:extLst>
          </p:cNvPr>
          <p:cNvSpPr>
            <a:spLocks noGrp="1" noChangeAspect="1"/>
          </p:cNvSpPr>
          <p:nvPr>
            <p:ph sz="quarter" idx="139" hasCustomPrompt="1"/>
          </p:nvPr>
        </p:nvSpPr>
        <p:spPr>
          <a:xfrm>
            <a:off x="8781831"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08" name="Text Field 3">
            <a:extLst>
              <a:ext uri="{FF2B5EF4-FFF2-40B4-BE49-F238E27FC236}">
                <a16:creationId xmlns:a16="http://schemas.microsoft.com/office/drawing/2014/main" id="{4C86E3F2-CDB0-4FF5-A77E-F147DD5A9046}"/>
              </a:ext>
            </a:extLst>
          </p:cNvPr>
          <p:cNvSpPr>
            <a:spLocks noGrp="1"/>
          </p:cNvSpPr>
          <p:nvPr>
            <p:ph type="body" sz="quarter" idx="140"/>
          </p:nvPr>
        </p:nvSpPr>
        <p:spPr>
          <a:xfrm>
            <a:off x="8496527" y="44241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09" name="Content Placeholder 3">
            <a:extLst>
              <a:ext uri="{FF2B5EF4-FFF2-40B4-BE49-F238E27FC236}">
                <a16:creationId xmlns:a16="http://schemas.microsoft.com/office/drawing/2014/main" id="{478C8E3C-A66B-41AB-9219-975E6BA38744}"/>
              </a:ext>
            </a:extLst>
          </p:cNvPr>
          <p:cNvSpPr>
            <a:spLocks noGrp="1" noChangeAspect="1"/>
          </p:cNvSpPr>
          <p:nvPr>
            <p:ph sz="quarter" idx="141" hasCustomPrompt="1"/>
          </p:nvPr>
        </p:nvSpPr>
        <p:spPr>
          <a:xfrm>
            <a:off x="10346046"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10" name="Text Field 3">
            <a:extLst>
              <a:ext uri="{FF2B5EF4-FFF2-40B4-BE49-F238E27FC236}">
                <a16:creationId xmlns:a16="http://schemas.microsoft.com/office/drawing/2014/main" id="{34C57896-7DB5-471D-AC6A-7ED0A265D4ED}"/>
              </a:ext>
            </a:extLst>
          </p:cNvPr>
          <p:cNvSpPr>
            <a:spLocks noGrp="1"/>
          </p:cNvSpPr>
          <p:nvPr>
            <p:ph type="body" sz="quarter" idx="142"/>
          </p:nvPr>
        </p:nvSpPr>
        <p:spPr>
          <a:xfrm>
            <a:off x="10060742" y="44241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11" name="Content Placeholder 3">
            <a:extLst>
              <a:ext uri="{FF2B5EF4-FFF2-40B4-BE49-F238E27FC236}">
                <a16:creationId xmlns:a16="http://schemas.microsoft.com/office/drawing/2014/main" id="{82A64C85-9FF6-41C9-BED7-59F2F6EAC6A3}"/>
              </a:ext>
            </a:extLst>
          </p:cNvPr>
          <p:cNvSpPr>
            <a:spLocks noGrp="1" noChangeAspect="1"/>
          </p:cNvSpPr>
          <p:nvPr>
            <p:ph sz="quarter" idx="143" hasCustomPrompt="1"/>
          </p:nvPr>
        </p:nvSpPr>
        <p:spPr>
          <a:xfrm>
            <a:off x="960746"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12" name="Text Field 3">
            <a:extLst>
              <a:ext uri="{FF2B5EF4-FFF2-40B4-BE49-F238E27FC236}">
                <a16:creationId xmlns:a16="http://schemas.microsoft.com/office/drawing/2014/main" id="{09246710-E5BD-4E09-8AA5-26E287499389}"/>
              </a:ext>
            </a:extLst>
          </p:cNvPr>
          <p:cNvSpPr>
            <a:spLocks noGrp="1"/>
          </p:cNvSpPr>
          <p:nvPr>
            <p:ph type="body" sz="quarter" idx="144"/>
          </p:nvPr>
        </p:nvSpPr>
        <p:spPr>
          <a:xfrm>
            <a:off x="675442" y="59862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13" name="Content Placeholder 3">
            <a:extLst>
              <a:ext uri="{FF2B5EF4-FFF2-40B4-BE49-F238E27FC236}">
                <a16:creationId xmlns:a16="http://schemas.microsoft.com/office/drawing/2014/main" id="{88C302B4-52F9-4DF1-B34C-3B9BC9CDE9C3}"/>
              </a:ext>
            </a:extLst>
          </p:cNvPr>
          <p:cNvSpPr>
            <a:spLocks noGrp="1" noChangeAspect="1"/>
          </p:cNvSpPr>
          <p:nvPr>
            <p:ph sz="quarter" idx="145" hasCustomPrompt="1"/>
          </p:nvPr>
        </p:nvSpPr>
        <p:spPr>
          <a:xfrm>
            <a:off x="2524963"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14" name="Text Field 3">
            <a:extLst>
              <a:ext uri="{FF2B5EF4-FFF2-40B4-BE49-F238E27FC236}">
                <a16:creationId xmlns:a16="http://schemas.microsoft.com/office/drawing/2014/main" id="{B7FDAD5E-0D4F-49D6-A034-47CDCB5B0CD2}"/>
              </a:ext>
            </a:extLst>
          </p:cNvPr>
          <p:cNvSpPr>
            <a:spLocks noGrp="1"/>
          </p:cNvSpPr>
          <p:nvPr>
            <p:ph type="body" sz="quarter" idx="146"/>
          </p:nvPr>
        </p:nvSpPr>
        <p:spPr>
          <a:xfrm>
            <a:off x="2239659" y="59862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15" name="Content Placeholder 3">
            <a:extLst>
              <a:ext uri="{FF2B5EF4-FFF2-40B4-BE49-F238E27FC236}">
                <a16:creationId xmlns:a16="http://schemas.microsoft.com/office/drawing/2014/main" id="{4E5FAD06-BF47-4C44-9176-14DFA17EB908}"/>
              </a:ext>
            </a:extLst>
          </p:cNvPr>
          <p:cNvSpPr>
            <a:spLocks noGrp="1" noChangeAspect="1"/>
          </p:cNvSpPr>
          <p:nvPr>
            <p:ph sz="quarter" idx="147" hasCustomPrompt="1"/>
          </p:nvPr>
        </p:nvSpPr>
        <p:spPr>
          <a:xfrm>
            <a:off x="4089180"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16" name="Text Field 3">
            <a:extLst>
              <a:ext uri="{FF2B5EF4-FFF2-40B4-BE49-F238E27FC236}">
                <a16:creationId xmlns:a16="http://schemas.microsoft.com/office/drawing/2014/main" id="{A504ACCF-CF2F-4280-957F-403A49CA0E03}"/>
              </a:ext>
            </a:extLst>
          </p:cNvPr>
          <p:cNvSpPr>
            <a:spLocks noGrp="1"/>
          </p:cNvSpPr>
          <p:nvPr>
            <p:ph type="body" sz="quarter" idx="148"/>
          </p:nvPr>
        </p:nvSpPr>
        <p:spPr>
          <a:xfrm>
            <a:off x="3803876" y="59862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17" name="Content Placeholder 3">
            <a:extLst>
              <a:ext uri="{FF2B5EF4-FFF2-40B4-BE49-F238E27FC236}">
                <a16:creationId xmlns:a16="http://schemas.microsoft.com/office/drawing/2014/main" id="{82D5691D-C16B-406A-A634-400EB9D07CCD}"/>
              </a:ext>
            </a:extLst>
          </p:cNvPr>
          <p:cNvSpPr>
            <a:spLocks noGrp="1" noChangeAspect="1"/>
          </p:cNvSpPr>
          <p:nvPr>
            <p:ph sz="quarter" idx="149" hasCustomPrompt="1"/>
          </p:nvPr>
        </p:nvSpPr>
        <p:spPr>
          <a:xfrm>
            <a:off x="5653397"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18" name="Text Field 3">
            <a:extLst>
              <a:ext uri="{FF2B5EF4-FFF2-40B4-BE49-F238E27FC236}">
                <a16:creationId xmlns:a16="http://schemas.microsoft.com/office/drawing/2014/main" id="{9272D278-F881-4EF9-B86C-97B54E5D04CB}"/>
              </a:ext>
            </a:extLst>
          </p:cNvPr>
          <p:cNvSpPr>
            <a:spLocks noGrp="1"/>
          </p:cNvSpPr>
          <p:nvPr>
            <p:ph type="body" sz="quarter" idx="150"/>
          </p:nvPr>
        </p:nvSpPr>
        <p:spPr>
          <a:xfrm>
            <a:off x="5368093" y="59862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19" name="Content Placeholder 3">
            <a:extLst>
              <a:ext uri="{FF2B5EF4-FFF2-40B4-BE49-F238E27FC236}">
                <a16:creationId xmlns:a16="http://schemas.microsoft.com/office/drawing/2014/main" id="{1E647D4F-0822-4318-A00E-54C000EF4350}"/>
              </a:ext>
            </a:extLst>
          </p:cNvPr>
          <p:cNvSpPr>
            <a:spLocks noGrp="1" noChangeAspect="1"/>
          </p:cNvSpPr>
          <p:nvPr>
            <p:ph sz="quarter" idx="151" hasCustomPrompt="1"/>
          </p:nvPr>
        </p:nvSpPr>
        <p:spPr>
          <a:xfrm>
            <a:off x="7217614"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20" name="Text Field 3">
            <a:extLst>
              <a:ext uri="{FF2B5EF4-FFF2-40B4-BE49-F238E27FC236}">
                <a16:creationId xmlns:a16="http://schemas.microsoft.com/office/drawing/2014/main" id="{1431E264-B54A-4AD2-BD88-D9A35813D8F8}"/>
              </a:ext>
            </a:extLst>
          </p:cNvPr>
          <p:cNvSpPr>
            <a:spLocks noGrp="1"/>
          </p:cNvSpPr>
          <p:nvPr>
            <p:ph type="body" sz="quarter" idx="152"/>
          </p:nvPr>
        </p:nvSpPr>
        <p:spPr>
          <a:xfrm>
            <a:off x="6932310" y="59862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21" name="Content Placeholder 3">
            <a:extLst>
              <a:ext uri="{FF2B5EF4-FFF2-40B4-BE49-F238E27FC236}">
                <a16:creationId xmlns:a16="http://schemas.microsoft.com/office/drawing/2014/main" id="{B515D71C-C9B9-433A-921E-7C5B96ACCFE7}"/>
              </a:ext>
            </a:extLst>
          </p:cNvPr>
          <p:cNvSpPr>
            <a:spLocks noGrp="1" noChangeAspect="1"/>
          </p:cNvSpPr>
          <p:nvPr>
            <p:ph sz="quarter" idx="153" hasCustomPrompt="1"/>
          </p:nvPr>
        </p:nvSpPr>
        <p:spPr>
          <a:xfrm>
            <a:off x="8781831"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22" name="Text Field 3">
            <a:extLst>
              <a:ext uri="{FF2B5EF4-FFF2-40B4-BE49-F238E27FC236}">
                <a16:creationId xmlns:a16="http://schemas.microsoft.com/office/drawing/2014/main" id="{7F6934B1-FAC3-4099-866E-4A741DDEBA9D}"/>
              </a:ext>
            </a:extLst>
          </p:cNvPr>
          <p:cNvSpPr>
            <a:spLocks noGrp="1"/>
          </p:cNvSpPr>
          <p:nvPr>
            <p:ph type="body" sz="quarter" idx="154"/>
          </p:nvPr>
        </p:nvSpPr>
        <p:spPr>
          <a:xfrm>
            <a:off x="8496527" y="59862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23" name="Content Placeholder 3">
            <a:extLst>
              <a:ext uri="{FF2B5EF4-FFF2-40B4-BE49-F238E27FC236}">
                <a16:creationId xmlns:a16="http://schemas.microsoft.com/office/drawing/2014/main" id="{73311719-5E61-4ECD-A0A4-B2E340312F86}"/>
              </a:ext>
            </a:extLst>
          </p:cNvPr>
          <p:cNvSpPr>
            <a:spLocks noGrp="1" noChangeAspect="1"/>
          </p:cNvSpPr>
          <p:nvPr>
            <p:ph sz="quarter" idx="155" hasCustomPrompt="1"/>
          </p:nvPr>
        </p:nvSpPr>
        <p:spPr>
          <a:xfrm>
            <a:off x="10346046"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24" name="Text Field 3">
            <a:extLst>
              <a:ext uri="{FF2B5EF4-FFF2-40B4-BE49-F238E27FC236}">
                <a16:creationId xmlns:a16="http://schemas.microsoft.com/office/drawing/2014/main" id="{994D5BE6-86CC-464D-8C3E-AD799B8675A3}"/>
              </a:ext>
            </a:extLst>
          </p:cNvPr>
          <p:cNvSpPr>
            <a:spLocks noGrp="1"/>
          </p:cNvSpPr>
          <p:nvPr>
            <p:ph type="body" sz="quarter" idx="156"/>
          </p:nvPr>
        </p:nvSpPr>
        <p:spPr>
          <a:xfrm>
            <a:off x="10060742" y="5986216"/>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72" name="Date Placeholder 2">
            <a:extLst>
              <a:ext uri="{FF2B5EF4-FFF2-40B4-BE49-F238E27FC236}">
                <a16:creationId xmlns:a16="http://schemas.microsoft.com/office/drawing/2014/main" id="{10B9D864-6A3D-934F-B93B-663FF16D2532}"/>
              </a:ext>
            </a:extLst>
          </p:cNvPr>
          <p:cNvSpPr>
            <a:spLocks noGrp="1"/>
          </p:cNvSpPr>
          <p:nvPr>
            <p:ph type="dt" sz="half" idx="10"/>
          </p:nvPr>
        </p:nvSpPr>
        <p:spPr>
          <a:xfrm>
            <a:off x="6873138" y="6425604"/>
            <a:ext cx="2743200" cy="363500"/>
          </a:xfrm>
        </p:spPr>
        <p:txBody>
          <a:bodyPr/>
          <a:lstStyle/>
          <a:p>
            <a:endParaRPr lang="en-US"/>
          </a:p>
        </p:txBody>
      </p:sp>
      <p:sp>
        <p:nvSpPr>
          <p:cNvPr id="73" name="Footer Placeholder 4">
            <a:extLst>
              <a:ext uri="{FF2B5EF4-FFF2-40B4-BE49-F238E27FC236}">
                <a16:creationId xmlns:a16="http://schemas.microsoft.com/office/drawing/2014/main" id="{A1A94DE7-D812-2A4A-AC9A-E0F50AB480B6}"/>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74" name="Slide Number Placeholder 7">
            <a:extLst>
              <a:ext uri="{FF2B5EF4-FFF2-40B4-BE49-F238E27FC236}">
                <a16:creationId xmlns:a16="http://schemas.microsoft.com/office/drawing/2014/main" id="{87AB53AD-8F6F-3E4C-BAB1-DFF6D1741FFF}"/>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87214728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guide id="2" pos="4512">
          <p15:clr>
            <a:srgbClr val="FBAE40"/>
          </p15:clr>
        </p15:guide>
        <p15:guide id="3" orient="horz" pos="3672">
          <p15:clr>
            <a:srgbClr val="FBAE40"/>
          </p15:clr>
        </p15:guide>
        <p15:guide id="4" orient="horz" pos="3144">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Light - Icon Page">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FC641C8C-B045-47F2-8811-67AA362494E8}"/>
              </a:ext>
            </a:extLst>
          </p:cNvPr>
          <p:cNvSpPr>
            <a:spLocks noGrp="1"/>
          </p:cNvSpPr>
          <p:nvPr>
            <p:ph type="title" hasCustomPrompt="1"/>
          </p:nvPr>
        </p:nvSpPr>
        <p:spPr>
          <a:xfrm>
            <a:off x="768875" y="508000"/>
            <a:ext cx="10671048" cy="822960"/>
          </a:xfrm>
        </p:spPr>
        <p:txBody>
          <a:bodyPr/>
          <a:lstStyle>
            <a:lvl1pPr>
              <a:defRPr/>
            </a:lvl1pPr>
          </a:lstStyle>
          <a:p>
            <a:r>
              <a:rPr lang="en-US" dirty="0"/>
              <a:t>Title (icons with text)</a:t>
            </a:r>
          </a:p>
        </p:txBody>
      </p:sp>
      <p:sp>
        <p:nvSpPr>
          <p:cNvPr id="48" name="Content Placeholder 3">
            <a:extLst>
              <a:ext uri="{FF2B5EF4-FFF2-40B4-BE49-F238E27FC236}">
                <a16:creationId xmlns:a16="http://schemas.microsoft.com/office/drawing/2014/main" id="{D0ED8964-E827-4B6C-B0C5-A5F20EA89E29}"/>
              </a:ext>
            </a:extLst>
          </p:cNvPr>
          <p:cNvSpPr>
            <a:spLocks noGrp="1" noChangeAspect="1"/>
          </p:cNvSpPr>
          <p:nvPr>
            <p:ph sz="quarter" idx="116" hasCustomPrompt="1"/>
          </p:nvPr>
        </p:nvSpPr>
        <p:spPr>
          <a:xfrm>
            <a:off x="960746"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49" name="Text Field 3">
            <a:extLst>
              <a:ext uri="{FF2B5EF4-FFF2-40B4-BE49-F238E27FC236}">
                <a16:creationId xmlns:a16="http://schemas.microsoft.com/office/drawing/2014/main" id="{AA22CAAB-5543-4149-AB91-50F4C3914A28}"/>
              </a:ext>
            </a:extLst>
          </p:cNvPr>
          <p:cNvSpPr>
            <a:spLocks noGrp="1"/>
          </p:cNvSpPr>
          <p:nvPr>
            <p:ph type="body" sz="quarter" idx="58"/>
          </p:nvPr>
        </p:nvSpPr>
        <p:spPr>
          <a:xfrm>
            <a:off x="675442" y="281667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50" name="Content Placeholder 3">
            <a:extLst>
              <a:ext uri="{FF2B5EF4-FFF2-40B4-BE49-F238E27FC236}">
                <a16:creationId xmlns:a16="http://schemas.microsoft.com/office/drawing/2014/main" id="{56B5CFEE-EC53-4540-B5F2-68172FCC98A9}"/>
              </a:ext>
            </a:extLst>
          </p:cNvPr>
          <p:cNvSpPr>
            <a:spLocks noGrp="1" noChangeAspect="1"/>
          </p:cNvSpPr>
          <p:nvPr>
            <p:ph sz="quarter" idx="117" hasCustomPrompt="1"/>
          </p:nvPr>
        </p:nvSpPr>
        <p:spPr>
          <a:xfrm>
            <a:off x="2524963"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51" name="Text Field 3">
            <a:extLst>
              <a:ext uri="{FF2B5EF4-FFF2-40B4-BE49-F238E27FC236}">
                <a16:creationId xmlns:a16="http://schemas.microsoft.com/office/drawing/2014/main" id="{EAD631D9-FD20-411A-8C3F-1D877F6C14AE}"/>
              </a:ext>
            </a:extLst>
          </p:cNvPr>
          <p:cNvSpPr>
            <a:spLocks noGrp="1"/>
          </p:cNvSpPr>
          <p:nvPr>
            <p:ph type="body" sz="quarter" idx="118"/>
          </p:nvPr>
        </p:nvSpPr>
        <p:spPr>
          <a:xfrm>
            <a:off x="2239659" y="281667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52" name="Content Placeholder 3">
            <a:extLst>
              <a:ext uri="{FF2B5EF4-FFF2-40B4-BE49-F238E27FC236}">
                <a16:creationId xmlns:a16="http://schemas.microsoft.com/office/drawing/2014/main" id="{5EE6B461-93FA-473C-A13D-52CD5DE6C96A}"/>
              </a:ext>
            </a:extLst>
          </p:cNvPr>
          <p:cNvSpPr>
            <a:spLocks noGrp="1" noChangeAspect="1"/>
          </p:cNvSpPr>
          <p:nvPr>
            <p:ph sz="quarter" idx="119" hasCustomPrompt="1"/>
          </p:nvPr>
        </p:nvSpPr>
        <p:spPr>
          <a:xfrm>
            <a:off x="4089180"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53" name="Text Field 3">
            <a:extLst>
              <a:ext uri="{FF2B5EF4-FFF2-40B4-BE49-F238E27FC236}">
                <a16:creationId xmlns:a16="http://schemas.microsoft.com/office/drawing/2014/main" id="{13B64761-C88B-4217-A230-3CDF5204463C}"/>
              </a:ext>
            </a:extLst>
          </p:cNvPr>
          <p:cNvSpPr>
            <a:spLocks noGrp="1"/>
          </p:cNvSpPr>
          <p:nvPr>
            <p:ph type="body" sz="quarter" idx="120"/>
          </p:nvPr>
        </p:nvSpPr>
        <p:spPr>
          <a:xfrm>
            <a:off x="3803876" y="281667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66" name="Content Placeholder 3">
            <a:extLst>
              <a:ext uri="{FF2B5EF4-FFF2-40B4-BE49-F238E27FC236}">
                <a16:creationId xmlns:a16="http://schemas.microsoft.com/office/drawing/2014/main" id="{6FFB3D80-36F9-462B-9288-7B5980A84355}"/>
              </a:ext>
            </a:extLst>
          </p:cNvPr>
          <p:cNvSpPr>
            <a:spLocks noGrp="1" noChangeAspect="1"/>
          </p:cNvSpPr>
          <p:nvPr>
            <p:ph sz="quarter" idx="121" hasCustomPrompt="1"/>
          </p:nvPr>
        </p:nvSpPr>
        <p:spPr>
          <a:xfrm>
            <a:off x="5653397"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68" name="Text Field 3">
            <a:extLst>
              <a:ext uri="{FF2B5EF4-FFF2-40B4-BE49-F238E27FC236}">
                <a16:creationId xmlns:a16="http://schemas.microsoft.com/office/drawing/2014/main" id="{BB3427CF-A6AB-4A0C-B656-B50726C4AA7B}"/>
              </a:ext>
            </a:extLst>
          </p:cNvPr>
          <p:cNvSpPr>
            <a:spLocks noGrp="1"/>
          </p:cNvSpPr>
          <p:nvPr>
            <p:ph type="body" sz="quarter" idx="122"/>
          </p:nvPr>
        </p:nvSpPr>
        <p:spPr>
          <a:xfrm>
            <a:off x="5368093" y="281667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70" name="Content Placeholder 3">
            <a:extLst>
              <a:ext uri="{FF2B5EF4-FFF2-40B4-BE49-F238E27FC236}">
                <a16:creationId xmlns:a16="http://schemas.microsoft.com/office/drawing/2014/main" id="{B46B789B-834A-4414-A31F-91616471C65F}"/>
              </a:ext>
            </a:extLst>
          </p:cNvPr>
          <p:cNvSpPr>
            <a:spLocks noGrp="1" noChangeAspect="1"/>
          </p:cNvSpPr>
          <p:nvPr>
            <p:ph sz="quarter" idx="123" hasCustomPrompt="1"/>
          </p:nvPr>
        </p:nvSpPr>
        <p:spPr>
          <a:xfrm>
            <a:off x="7217614"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71" name="Text Field 3">
            <a:extLst>
              <a:ext uri="{FF2B5EF4-FFF2-40B4-BE49-F238E27FC236}">
                <a16:creationId xmlns:a16="http://schemas.microsoft.com/office/drawing/2014/main" id="{352107C9-A23F-439B-85BC-15921691F6E6}"/>
              </a:ext>
            </a:extLst>
          </p:cNvPr>
          <p:cNvSpPr>
            <a:spLocks noGrp="1"/>
          </p:cNvSpPr>
          <p:nvPr>
            <p:ph type="body" sz="quarter" idx="124"/>
          </p:nvPr>
        </p:nvSpPr>
        <p:spPr>
          <a:xfrm>
            <a:off x="6932310" y="281667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75" name="Content Placeholder 3">
            <a:extLst>
              <a:ext uri="{FF2B5EF4-FFF2-40B4-BE49-F238E27FC236}">
                <a16:creationId xmlns:a16="http://schemas.microsoft.com/office/drawing/2014/main" id="{32474524-B7ED-44DA-9E53-C675E890FAE7}"/>
              </a:ext>
            </a:extLst>
          </p:cNvPr>
          <p:cNvSpPr>
            <a:spLocks noGrp="1" noChangeAspect="1"/>
          </p:cNvSpPr>
          <p:nvPr>
            <p:ph sz="quarter" idx="125" hasCustomPrompt="1"/>
          </p:nvPr>
        </p:nvSpPr>
        <p:spPr>
          <a:xfrm>
            <a:off x="8781831"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76" name="Text Field 3">
            <a:extLst>
              <a:ext uri="{FF2B5EF4-FFF2-40B4-BE49-F238E27FC236}">
                <a16:creationId xmlns:a16="http://schemas.microsoft.com/office/drawing/2014/main" id="{7B2952CC-2E2B-4938-83E1-D030E0E3428A}"/>
              </a:ext>
            </a:extLst>
          </p:cNvPr>
          <p:cNvSpPr>
            <a:spLocks noGrp="1"/>
          </p:cNvSpPr>
          <p:nvPr>
            <p:ph type="body" sz="quarter" idx="126"/>
          </p:nvPr>
        </p:nvSpPr>
        <p:spPr>
          <a:xfrm>
            <a:off x="8496527" y="281667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77" name="Content Placeholder 3">
            <a:extLst>
              <a:ext uri="{FF2B5EF4-FFF2-40B4-BE49-F238E27FC236}">
                <a16:creationId xmlns:a16="http://schemas.microsoft.com/office/drawing/2014/main" id="{8359E907-3F2A-4881-BF9B-856DE3F9D1C9}"/>
              </a:ext>
            </a:extLst>
          </p:cNvPr>
          <p:cNvSpPr>
            <a:spLocks noGrp="1" noChangeAspect="1"/>
          </p:cNvSpPr>
          <p:nvPr>
            <p:ph sz="quarter" idx="127" hasCustomPrompt="1"/>
          </p:nvPr>
        </p:nvSpPr>
        <p:spPr>
          <a:xfrm>
            <a:off x="10346046" y="1839914"/>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78" name="Text Field 3">
            <a:extLst>
              <a:ext uri="{FF2B5EF4-FFF2-40B4-BE49-F238E27FC236}">
                <a16:creationId xmlns:a16="http://schemas.microsoft.com/office/drawing/2014/main" id="{73CC30D8-A19C-4027-A2AF-B4A5F17D99AA}"/>
              </a:ext>
            </a:extLst>
          </p:cNvPr>
          <p:cNvSpPr>
            <a:spLocks noGrp="1"/>
          </p:cNvSpPr>
          <p:nvPr>
            <p:ph type="body" sz="quarter" idx="128"/>
          </p:nvPr>
        </p:nvSpPr>
        <p:spPr>
          <a:xfrm>
            <a:off x="10060742" y="2816679"/>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79" name="Content Placeholder 3">
            <a:extLst>
              <a:ext uri="{FF2B5EF4-FFF2-40B4-BE49-F238E27FC236}">
                <a16:creationId xmlns:a16="http://schemas.microsoft.com/office/drawing/2014/main" id="{CE706D27-D923-4F0F-A810-7534987EAE54}"/>
              </a:ext>
            </a:extLst>
          </p:cNvPr>
          <p:cNvSpPr>
            <a:spLocks noGrp="1" noChangeAspect="1"/>
          </p:cNvSpPr>
          <p:nvPr>
            <p:ph sz="quarter" idx="129" hasCustomPrompt="1"/>
          </p:nvPr>
        </p:nvSpPr>
        <p:spPr>
          <a:xfrm>
            <a:off x="960746"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80" name="Text Field 3">
            <a:extLst>
              <a:ext uri="{FF2B5EF4-FFF2-40B4-BE49-F238E27FC236}">
                <a16:creationId xmlns:a16="http://schemas.microsoft.com/office/drawing/2014/main" id="{F282602A-DDA0-4AA2-ACBF-9F443A6BDF22}"/>
              </a:ext>
            </a:extLst>
          </p:cNvPr>
          <p:cNvSpPr>
            <a:spLocks noGrp="1"/>
          </p:cNvSpPr>
          <p:nvPr>
            <p:ph type="body" sz="quarter" idx="130"/>
          </p:nvPr>
        </p:nvSpPr>
        <p:spPr>
          <a:xfrm>
            <a:off x="675442" y="44241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81" name="Content Placeholder 3">
            <a:extLst>
              <a:ext uri="{FF2B5EF4-FFF2-40B4-BE49-F238E27FC236}">
                <a16:creationId xmlns:a16="http://schemas.microsoft.com/office/drawing/2014/main" id="{75C08B06-9B7C-49AF-9B83-BB8D9C936093}"/>
              </a:ext>
            </a:extLst>
          </p:cNvPr>
          <p:cNvSpPr>
            <a:spLocks noGrp="1" noChangeAspect="1"/>
          </p:cNvSpPr>
          <p:nvPr>
            <p:ph sz="quarter" idx="131" hasCustomPrompt="1"/>
          </p:nvPr>
        </p:nvSpPr>
        <p:spPr>
          <a:xfrm>
            <a:off x="2524963"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82" name="Text Field 3">
            <a:extLst>
              <a:ext uri="{FF2B5EF4-FFF2-40B4-BE49-F238E27FC236}">
                <a16:creationId xmlns:a16="http://schemas.microsoft.com/office/drawing/2014/main" id="{4DB0CA91-E7F1-46C8-87B3-60C5EC2FC53B}"/>
              </a:ext>
            </a:extLst>
          </p:cNvPr>
          <p:cNvSpPr>
            <a:spLocks noGrp="1"/>
          </p:cNvSpPr>
          <p:nvPr>
            <p:ph type="body" sz="quarter" idx="132"/>
          </p:nvPr>
        </p:nvSpPr>
        <p:spPr>
          <a:xfrm>
            <a:off x="2239659" y="44241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83" name="Content Placeholder 3">
            <a:extLst>
              <a:ext uri="{FF2B5EF4-FFF2-40B4-BE49-F238E27FC236}">
                <a16:creationId xmlns:a16="http://schemas.microsoft.com/office/drawing/2014/main" id="{16BBB544-597B-4A72-9282-674CB9848686}"/>
              </a:ext>
            </a:extLst>
          </p:cNvPr>
          <p:cNvSpPr>
            <a:spLocks noGrp="1" noChangeAspect="1"/>
          </p:cNvSpPr>
          <p:nvPr>
            <p:ph sz="quarter" idx="133" hasCustomPrompt="1"/>
          </p:nvPr>
        </p:nvSpPr>
        <p:spPr>
          <a:xfrm>
            <a:off x="4089180"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84" name="Text Field 3">
            <a:extLst>
              <a:ext uri="{FF2B5EF4-FFF2-40B4-BE49-F238E27FC236}">
                <a16:creationId xmlns:a16="http://schemas.microsoft.com/office/drawing/2014/main" id="{7AC290CE-A374-44ED-A8BC-38C75911BE24}"/>
              </a:ext>
            </a:extLst>
          </p:cNvPr>
          <p:cNvSpPr>
            <a:spLocks noGrp="1"/>
          </p:cNvSpPr>
          <p:nvPr>
            <p:ph type="body" sz="quarter" idx="134"/>
          </p:nvPr>
        </p:nvSpPr>
        <p:spPr>
          <a:xfrm>
            <a:off x="3803876" y="44241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85" name="Content Placeholder 3">
            <a:extLst>
              <a:ext uri="{FF2B5EF4-FFF2-40B4-BE49-F238E27FC236}">
                <a16:creationId xmlns:a16="http://schemas.microsoft.com/office/drawing/2014/main" id="{8C347441-A697-44D2-B16E-9752F0B64793}"/>
              </a:ext>
            </a:extLst>
          </p:cNvPr>
          <p:cNvSpPr>
            <a:spLocks noGrp="1" noChangeAspect="1"/>
          </p:cNvSpPr>
          <p:nvPr>
            <p:ph sz="quarter" idx="135" hasCustomPrompt="1"/>
          </p:nvPr>
        </p:nvSpPr>
        <p:spPr>
          <a:xfrm>
            <a:off x="5653397"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86" name="Text Field 3">
            <a:extLst>
              <a:ext uri="{FF2B5EF4-FFF2-40B4-BE49-F238E27FC236}">
                <a16:creationId xmlns:a16="http://schemas.microsoft.com/office/drawing/2014/main" id="{0C7E56E9-6DD6-4E43-8B29-5F1D0EEBAEC4}"/>
              </a:ext>
            </a:extLst>
          </p:cNvPr>
          <p:cNvSpPr>
            <a:spLocks noGrp="1"/>
          </p:cNvSpPr>
          <p:nvPr>
            <p:ph type="body" sz="quarter" idx="136"/>
          </p:nvPr>
        </p:nvSpPr>
        <p:spPr>
          <a:xfrm>
            <a:off x="5368093" y="44241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87" name="Content Placeholder 3">
            <a:extLst>
              <a:ext uri="{FF2B5EF4-FFF2-40B4-BE49-F238E27FC236}">
                <a16:creationId xmlns:a16="http://schemas.microsoft.com/office/drawing/2014/main" id="{E3102B37-41B0-446D-BE06-902984FD0F68}"/>
              </a:ext>
            </a:extLst>
          </p:cNvPr>
          <p:cNvSpPr>
            <a:spLocks noGrp="1" noChangeAspect="1"/>
          </p:cNvSpPr>
          <p:nvPr>
            <p:ph sz="quarter" idx="137" hasCustomPrompt="1"/>
          </p:nvPr>
        </p:nvSpPr>
        <p:spPr>
          <a:xfrm>
            <a:off x="7217614"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88" name="Text Field 3">
            <a:extLst>
              <a:ext uri="{FF2B5EF4-FFF2-40B4-BE49-F238E27FC236}">
                <a16:creationId xmlns:a16="http://schemas.microsoft.com/office/drawing/2014/main" id="{AFEE8E59-2F1B-4E93-ACAA-AEE3619C70E2}"/>
              </a:ext>
            </a:extLst>
          </p:cNvPr>
          <p:cNvSpPr>
            <a:spLocks noGrp="1"/>
          </p:cNvSpPr>
          <p:nvPr>
            <p:ph type="body" sz="quarter" idx="138"/>
          </p:nvPr>
        </p:nvSpPr>
        <p:spPr>
          <a:xfrm>
            <a:off x="6932310" y="44241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89" name="Content Placeholder 3">
            <a:extLst>
              <a:ext uri="{FF2B5EF4-FFF2-40B4-BE49-F238E27FC236}">
                <a16:creationId xmlns:a16="http://schemas.microsoft.com/office/drawing/2014/main" id="{8BA08E53-23A2-4BEC-B9A3-C58B87A861DC}"/>
              </a:ext>
            </a:extLst>
          </p:cNvPr>
          <p:cNvSpPr>
            <a:spLocks noGrp="1" noChangeAspect="1"/>
          </p:cNvSpPr>
          <p:nvPr>
            <p:ph sz="quarter" idx="139" hasCustomPrompt="1"/>
          </p:nvPr>
        </p:nvSpPr>
        <p:spPr>
          <a:xfrm>
            <a:off x="8781831"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0" name="Text Field 3">
            <a:extLst>
              <a:ext uri="{FF2B5EF4-FFF2-40B4-BE49-F238E27FC236}">
                <a16:creationId xmlns:a16="http://schemas.microsoft.com/office/drawing/2014/main" id="{850B8E18-DF5F-42A4-AE01-230737F487FE}"/>
              </a:ext>
            </a:extLst>
          </p:cNvPr>
          <p:cNvSpPr>
            <a:spLocks noGrp="1"/>
          </p:cNvSpPr>
          <p:nvPr>
            <p:ph type="body" sz="quarter" idx="140"/>
          </p:nvPr>
        </p:nvSpPr>
        <p:spPr>
          <a:xfrm>
            <a:off x="8496527" y="44241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1" name="Content Placeholder 3">
            <a:extLst>
              <a:ext uri="{FF2B5EF4-FFF2-40B4-BE49-F238E27FC236}">
                <a16:creationId xmlns:a16="http://schemas.microsoft.com/office/drawing/2014/main" id="{CAA5D531-29D3-4EEA-BBB1-E72C7687AFB9}"/>
              </a:ext>
            </a:extLst>
          </p:cNvPr>
          <p:cNvSpPr>
            <a:spLocks noGrp="1" noChangeAspect="1"/>
          </p:cNvSpPr>
          <p:nvPr>
            <p:ph sz="quarter" idx="141" hasCustomPrompt="1"/>
          </p:nvPr>
        </p:nvSpPr>
        <p:spPr>
          <a:xfrm>
            <a:off x="10346046" y="34473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2" name="Text Field 3">
            <a:extLst>
              <a:ext uri="{FF2B5EF4-FFF2-40B4-BE49-F238E27FC236}">
                <a16:creationId xmlns:a16="http://schemas.microsoft.com/office/drawing/2014/main" id="{3064B959-3D80-45EB-A267-AEC898D6146D}"/>
              </a:ext>
            </a:extLst>
          </p:cNvPr>
          <p:cNvSpPr>
            <a:spLocks noGrp="1"/>
          </p:cNvSpPr>
          <p:nvPr>
            <p:ph type="body" sz="quarter" idx="142"/>
          </p:nvPr>
        </p:nvSpPr>
        <p:spPr>
          <a:xfrm>
            <a:off x="10060742" y="44241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3" name="Content Placeholder 3">
            <a:extLst>
              <a:ext uri="{FF2B5EF4-FFF2-40B4-BE49-F238E27FC236}">
                <a16:creationId xmlns:a16="http://schemas.microsoft.com/office/drawing/2014/main" id="{F1BE6A50-C6C0-4547-A3E1-1706457FE1E5}"/>
              </a:ext>
            </a:extLst>
          </p:cNvPr>
          <p:cNvSpPr>
            <a:spLocks noGrp="1" noChangeAspect="1"/>
          </p:cNvSpPr>
          <p:nvPr>
            <p:ph sz="quarter" idx="143" hasCustomPrompt="1"/>
          </p:nvPr>
        </p:nvSpPr>
        <p:spPr>
          <a:xfrm>
            <a:off x="960746"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4" name="Text Field 3">
            <a:extLst>
              <a:ext uri="{FF2B5EF4-FFF2-40B4-BE49-F238E27FC236}">
                <a16:creationId xmlns:a16="http://schemas.microsoft.com/office/drawing/2014/main" id="{61CBE71A-B724-446C-83B2-1257404F4F78}"/>
              </a:ext>
            </a:extLst>
          </p:cNvPr>
          <p:cNvSpPr>
            <a:spLocks noGrp="1"/>
          </p:cNvSpPr>
          <p:nvPr>
            <p:ph type="body" sz="quarter" idx="144"/>
          </p:nvPr>
        </p:nvSpPr>
        <p:spPr>
          <a:xfrm>
            <a:off x="675442" y="59862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5" name="Content Placeholder 3">
            <a:extLst>
              <a:ext uri="{FF2B5EF4-FFF2-40B4-BE49-F238E27FC236}">
                <a16:creationId xmlns:a16="http://schemas.microsoft.com/office/drawing/2014/main" id="{5580FB84-C043-4E0D-A4E6-2C00C21DBEAF}"/>
              </a:ext>
            </a:extLst>
          </p:cNvPr>
          <p:cNvSpPr>
            <a:spLocks noGrp="1" noChangeAspect="1"/>
          </p:cNvSpPr>
          <p:nvPr>
            <p:ph sz="quarter" idx="145" hasCustomPrompt="1"/>
          </p:nvPr>
        </p:nvSpPr>
        <p:spPr>
          <a:xfrm>
            <a:off x="2524963"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6" name="Text Field 3">
            <a:extLst>
              <a:ext uri="{FF2B5EF4-FFF2-40B4-BE49-F238E27FC236}">
                <a16:creationId xmlns:a16="http://schemas.microsoft.com/office/drawing/2014/main" id="{4D5E0180-A1B0-44D8-A0BD-4A7A0EC527CF}"/>
              </a:ext>
            </a:extLst>
          </p:cNvPr>
          <p:cNvSpPr>
            <a:spLocks noGrp="1"/>
          </p:cNvSpPr>
          <p:nvPr>
            <p:ph type="body" sz="quarter" idx="146"/>
          </p:nvPr>
        </p:nvSpPr>
        <p:spPr>
          <a:xfrm>
            <a:off x="2239659" y="59862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7" name="Content Placeholder 3">
            <a:extLst>
              <a:ext uri="{FF2B5EF4-FFF2-40B4-BE49-F238E27FC236}">
                <a16:creationId xmlns:a16="http://schemas.microsoft.com/office/drawing/2014/main" id="{D4186708-DE83-4237-AE6B-ED6087C16493}"/>
              </a:ext>
            </a:extLst>
          </p:cNvPr>
          <p:cNvSpPr>
            <a:spLocks noGrp="1" noChangeAspect="1"/>
          </p:cNvSpPr>
          <p:nvPr>
            <p:ph sz="quarter" idx="147" hasCustomPrompt="1"/>
          </p:nvPr>
        </p:nvSpPr>
        <p:spPr>
          <a:xfrm>
            <a:off x="4089180"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98" name="Text Field 3">
            <a:extLst>
              <a:ext uri="{FF2B5EF4-FFF2-40B4-BE49-F238E27FC236}">
                <a16:creationId xmlns:a16="http://schemas.microsoft.com/office/drawing/2014/main" id="{907536B1-0BC5-4DE2-A1C9-D1BCB69DEFFF}"/>
              </a:ext>
            </a:extLst>
          </p:cNvPr>
          <p:cNvSpPr>
            <a:spLocks noGrp="1"/>
          </p:cNvSpPr>
          <p:nvPr>
            <p:ph type="body" sz="quarter" idx="148"/>
          </p:nvPr>
        </p:nvSpPr>
        <p:spPr>
          <a:xfrm>
            <a:off x="3803876" y="59862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99" name="Content Placeholder 3">
            <a:extLst>
              <a:ext uri="{FF2B5EF4-FFF2-40B4-BE49-F238E27FC236}">
                <a16:creationId xmlns:a16="http://schemas.microsoft.com/office/drawing/2014/main" id="{EBC432E9-A691-46AE-AD39-1652950DB525}"/>
              </a:ext>
            </a:extLst>
          </p:cNvPr>
          <p:cNvSpPr>
            <a:spLocks noGrp="1" noChangeAspect="1"/>
          </p:cNvSpPr>
          <p:nvPr>
            <p:ph sz="quarter" idx="149" hasCustomPrompt="1"/>
          </p:nvPr>
        </p:nvSpPr>
        <p:spPr>
          <a:xfrm>
            <a:off x="5653397"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00" name="Text Field 3">
            <a:extLst>
              <a:ext uri="{FF2B5EF4-FFF2-40B4-BE49-F238E27FC236}">
                <a16:creationId xmlns:a16="http://schemas.microsoft.com/office/drawing/2014/main" id="{E80213A8-496F-4A2E-918B-86D44DFC898F}"/>
              </a:ext>
            </a:extLst>
          </p:cNvPr>
          <p:cNvSpPr>
            <a:spLocks noGrp="1"/>
          </p:cNvSpPr>
          <p:nvPr>
            <p:ph type="body" sz="quarter" idx="150"/>
          </p:nvPr>
        </p:nvSpPr>
        <p:spPr>
          <a:xfrm>
            <a:off x="5368093" y="59862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01" name="Content Placeholder 3">
            <a:extLst>
              <a:ext uri="{FF2B5EF4-FFF2-40B4-BE49-F238E27FC236}">
                <a16:creationId xmlns:a16="http://schemas.microsoft.com/office/drawing/2014/main" id="{442F21CB-88E8-452C-B1FA-9D9DE9259BCD}"/>
              </a:ext>
            </a:extLst>
          </p:cNvPr>
          <p:cNvSpPr>
            <a:spLocks noGrp="1" noChangeAspect="1"/>
          </p:cNvSpPr>
          <p:nvPr>
            <p:ph sz="quarter" idx="151" hasCustomPrompt="1"/>
          </p:nvPr>
        </p:nvSpPr>
        <p:spPr>
          <a:xfrm>
            <a:off x="7217614"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02" name="Text Field 3">
            <a:extLst>
              <a:ext uri="{FF2B5EF4-FFF2-40B4-BE49-F238E27FC236}">
                <a16:creationId xmlns:a16="http://schemas.microsoft.com/office/drawing/2014/main" id="{080CC401-0899-4AEE-9B23-56B56603D2DF}"/>
              </a:ext>
            </a:extLst>
          </p:cNvPr>
          <p:cNvSpPr>
            <a:spLocks noGrp="1"/>
          </p:cNvSpPr>
          <p:nvPr>
            <p:ph type="body" sz="quarter" idx="152"/>
          </p:nvPr>
        </p:nvSpPr>
        <p:spPr>
          <a:xfrm>
            <a:off x="6932310" y="59862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03" name="Content Placeholder 3">
            <a:extLst>
              <a:ext uri="{FF2B5EF4-FFF2-40B4-BE49-F238E27FC236}">
                <a16:creationId xmlns:a16="http://schemas.microsoft.com/office/drawing/2014/main" id="{012E9C41-D780-4C13-9BB5-DC26B440A662}"/>
              </a:ext>
            </a:extLst>
          </p:cNvPr>
          <p:cNvSpPr>
            <a:spLocks noGrp="1" noChangeAspect="1"/>
          </p:cNvSpPr>
          <p:nvPr>
            <p:ph sz="quarter" idx="153" hasCustomPrompt="1"/>
          </p:nvPr>
        </p:nvSpPr>
        <p:spPr>
          <a:xfrm>
            <a:off x="8781831"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04" name="Text Field 3">
            <a:extLst>
              <a:ext uri="{FF2B5EF4-FFF2-40B4-BE49-F238E27FC236}">
                <a16:creationId xmlns:a16="http://schemas.microsoft.com/office/drawing/2014/main" id="{35AD2BD3-5AA1-4118-8C7D-9F6697DA3C08}"/>
              </a:ext>
            </a:extLst>
          </p:cNvPr>
          <p:cNvSpPr>
            <a:spLocks noGrp="1"/>
          </p:cNvSpPr>
          <p:nvPr>
            <p:ph type="body" sz="quarter" idx="154"/>
          </p:nvPr>
        </p:nvSpPr>
        <p:spPr>
          <a:xfrm>
            <a:off x="8496527" y="59862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105" name="Content Placeholder 3">
            <a:extLst>
              <a:ext uri="{FF2B5EF4-FFF2-40B4-BE49-F238E27FC236}">
                <a16:creationId xmlns:a16="http://schemas.microsoft.com/office/drawing/2014/main" id="{ACA73A24-612D-4638-BDFF-1FEC45110C48}"/>
              </a:ext>
            </a:extLst>
          </p:cNvPr>
          <p:cNvSpPr>
            <a:spLocks noGrp="1" noChangeAspect="1"/>
          </p:cNvSpPr>
          <p:nvPr>
            <p:ph sz="quarter" idx="155" hasCustomPrompt="1"/>
          </p:nvPr>
        </p:nvSpPr>
        <p:spPr>
          <a:xfrm>
            <a:off x="10346046" y="5009453"/>
            <a:ext cx="928688" cy="924340"/>
          </a:xfrm>
        </p:spPr>
        <p:txBody>
          <a:bodyPr anchor="ctr"/>
          <a:lstStyle>
            <a:lvl1pPr algn="ctr">
              <a:defRPr sz="1000">
                <a:latin typeface="+mn-lt"/>
              </a:defRPr>
            </a:lvl1pPr>
            <a:lvl2pPr>
              <a:defRPr sz="1000">
                <a:latin typeface="+mn-lt"/>
              </a:defRPr>
            </a:lvl2pPr>
            <a:lvl3pPr>
              <a:defRPr sz="1000">
                <a:latin typeface="+mn-lt"/>
              </a:defRPr>
            </a:lvl3pPr>
            <a:lvl4pPr>
              <a:defRPr sz="1000">
                <a:latin typeface="+mn-lt"/>
              </a:defRPr>
            </a:lvl4pPr>
            <a:lvl5pPr>
              <a:defRPr sz="1000">
                <a:latin typeface="+mn-lt"/>
              </a:defRPr>
            </a:lvl5pPr>
          </a:lstStyle>
          <a:p>
            <a:r>
              <a:rPr lang="en-US" dirty="0"/>
              <a:t>Click icon to add picture</a:t>
            </a:r>
          </a:p>
        </p:txBody>
      </p:sp>
      <p:sp>
        <p:nvSpPr>
          <p:cNvPr id="106" name="Text Field 3">
            <a:extLst>
              <a:ext uri="{FF2B5EF4-FFF2-40B4-BE49-F238E27FC236}">
                <a16:creationId xmlns:a16="http://schemas.microsoft.com/office/drawing/2014/main" id="{9F1EF3F0-4C3E-4557-9BFB-3FD62D465A57}"/>
              </a:ext>
            </a:extLst>
          </p:cNvPr>
          <p:cNvSpPr>
            <a:spLocks noGrp="1"/>
          </p:cNvSpPr>
          <p:nvPr>
            <p:ph type="body" sz="quarter" idx="156"/>
          </p:nvPr>
        </p:nvSpPr>
        <p:spPr>
          <a:xfrm>
            <a:off x="10060742" y="5986218"/>
            <a:ext cx="1499616" cy="274320"/>
          </a:xfrm>
          <a:prstGeom prst="rect">
            <a:avLst/>
          </a:prstGeom>
        </p:spPr>
        <p:txBody>
          <a:bodyPr lIns="0" anchor="t" anchorCtr="0"/>
          <a:lstStyle>
            <a:lvl1pPr marL="0" marR="0" indent="0" algn="ctr" defTabSz="914400" rtl="0" eaLnBrk="1" fontAlgn="auto" latinLnBrk="0" hangingPunct="1">
              <a:lnSpc>
                <a:spcPct val="95000"/>
              </a:lnSpc>
              <a:spcBef>
                <a:spcPts val="300"/>
              </a:spcBef>
              <a:spcAft>
                <a:spcPts val="0"/>
              </a:spcAft>
              <a:buClrTx/>
              <a:buSzTx/>
              <a:buFont typeface="System Font Regular"/>
              <a:buNone/>
              <a:tabLst/>
              <a:defRPr sz="800">
                <a:solidFill>
                  <a:schemeClr val="tx1"/>
                </a:solidFill>
              </a:defRPr>
            </a:lvl1pPr>
            <a:lvl2pPr marL="0" indent="-100584" algn="l">
              <a:spcBef>
                <a:spcPts val="300"/>
              </a:spcBef>
              <a:tabLst/>
              <a:defRPr sz="1000"/>
            </a:lvl2pPr>
          </a:lstStyle>
          <a:p>
            <a:pPr marL="0" marR="0" lvl="0" indent="0" algn="ctr" defTabSz="914400" rtl="0" eaLnBrk="1" fontAlgn="auto" latinLnBrk="0" hangingPunct="1">
              <a:lnSpc>
                <a:spcPct val="95000"/>
              </a:lnSpc>
              <a:spcBef>
                <a:spcPts val="300"/>
              </a:spcBef>
              <a:spcAft>
                <a:spcPts val="0"/>
              </a:spcAft>
              <a:buClrTx/>
              <a:buSzTx/>
              <a:buFont typeface="System Font Regular"/>
              <a:buNone/>
              <a:tabLst/>
              <a:defRPr/>
            </a:pPr>
            <a:r>
              <a:rPr lang="en-US"/>
              <a:t>Click to edit Master text styles</a:t>
            </a:r>
          </a:p>
        </p:txBody>
      </p:sp>
      <p:sp>
        <p:nvSpPr>
          <p:cNvPr id="72" name="Date Placeholder 2">
            <a:extLst>
              <a:ext uri="{FF2B5EF4-FFF2-40B4-BE49-F238E27FC236}">
                <a16:creationId xmlns:a16="http://schemas.microsoft.com/office/drawing/2014/main" id="{17F69D7C-D5CB-2441-A601-14C342CD78D6}"/>
              </a:ext>
            </a:extLst>
          </p:cNvPr>
          <p:cNvSpPr>
            <a:spLocks noGrp="1"/>
          </p:cNvSpPr>
          <p:nvPr>
            <p:ph type="dt" sz="half" idx="10"/>
          </p:nvPr>
        </p:nvSpPr>
        <p:spPr>
          <a:xfrm>
            <a:off x="6873138" y="6425604"/>
            <a:ext cx="2743200" cy="363500"/>
          </a:xfrm>
        </p:spPr>
        <p:txBody>
          <a:bodyPr/>
          <a:lstStyle/>
          <a:p>
            <a:endParaRPr lang="en-US"/>
          </a:p>
        </p:txBody>
      </p:sp>
      <p:sp>
        <p:nvSpPr>
          <p:cNvPr id="73" name="Footer Placeholder 4">
            <a:extLst>
              <a:ext uri="{FF2B5EF4-FFF2-40B4-BE49-F238E27FC236}">
                <a16:creationId xmlns:a16="http://schemas.microsoft.com/office/drawing/2014/main" id="{C1282016-2D58-9D4A-8084-1A80F76FC819}"/>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74" name="Slide Number Placeholder 7">
            <a:extLst>
              <a:ext uri="{FF2B5EF4-FFF2-40B4-BE49-F238E27FC236}">
                <a16:creationId xmlns:a16="http://schemas.microsoft.com/office/drawing/2014/main" id="{5279F801-3E62-C942-B5A8-D89A5029CD29}"/>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279938410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guide id="2" pos="4512">
          <p15:clr>
            <a:srgbClr val="FBAE40"/>
          </p15:clr>
        </p15:guide>
        <p15:guide id="3" orient="horz" pos="3672">
          <p15:clr>
            <a:srgbClr val="FBAE40"/>
          </p15:clr>
        </p15:guide>
        <p15:guide id="4" orient="horz" pos="3792">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Light - Divider_Pilla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C8A9AF7-F5CE-844F-BBE4-0C983CB99BBE}"/>
              </a:ext>
              <a:ext uri="{C183D7F6-B498-43B3-948B-1728B52AA6E4}">
                <adec:decorative xmlns:adec="http://schemas.microsoft.com/office/drawing/2017/decorative" val="1"/>
              </a:ext>
            </a:extLst>
          </p:cNvPr>
          <p:cNvPicPr>
            <a:picLocks noChangeAspect="1"/>
          </p:cNvPicPr>
          <p:nvPr userDrawn="1"/>
        </p:nvPicPr>
        <p:blipFill>
          <a:blip r:embed="rId2">
            <a:alphaModFix amt="40000"/>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1" name="Rectangle 10">
            <a:extLst>
              <a:ext uri="{FF2B5EF4-FFF2-40B4-BE49-F238E27FC236}">
                <a16:creationId xmlns:a16="http://schemas.microsoft.com/office/drawing/2014/main" id="{7B4D86BA-0324-4CFB-8752-C34AB1C7DA95}"/>
              </a:ext>
              <a:ext uri="{C183D7F6-B498-43B3-948B-1728B52AA6E4}">
                <adec:decorative xmlns:adec="http://schemas.microsoft.com/office/drawing/2017/decorative" val="1"/>
              </a:ext>
            </a:extLst>
          </p:cNvPr>
          <p:cNvSpPr/>
          <p:nvPr userDrawn="1"/>
        </p:nvSpPr>
        <p:spPr>
          <a:xfrm>
            <a:off x="783878" y="3804904"/>
            <a:ext cx="301752"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F6BEA035-D7A5-4B84-9F05-5163378E9E57}"/>
              </a:ext>
            </a:extLst>
          </p:cNvPr>
          <p:cNvSpPr>
            <a:spLocks noGrp="1"/>
          </p:cNvSpPr>
          <p:nvPr>
            <p:ph type="title" hasCustomPrompt="1"/>
          </p:nvPr>
        </p:nvSpPr>
        <p:spPr>
          <a:xfrm>
            <a:off x="768871" y="2337132"/>
            <a:ext cx="10158984" cy="1280160"/>
          </a:xfrm>
          <a:noFill/>
        </p:spPr>
        <p:txBody>
          <a:bodyPr vert="horz" wrap="square" lIns="0" tIns="0" rIns="0" bIns="0" rtlCol="0" anchor="b">
            <a:noAutofit/>
          </a:bodyPr>
          <a:lstStyle>
            <a:lvl1pPr>
              <a:lnSpc>
                <a:spcPct val="95000"/>
              </a:lnSpc>
              <a:defRPr lang="en-US" sz="4000" b="0" dirty="0">
                <a:latin typeface="+mj-lt"/>
              </a:defRPr>
            </a:lvl1pPr>
          </a:lstStyle>
          <a:p>
            <a:pPr lvl="0">
              <a:lnSpc>
                <a:spcPct val="100000"/>
              </a:lnSpc>
            </a:pPr>
            <a:r>
              <a:rPr lang="en-US" dirty="0"/>
              <a:t>Click to add divider title (up to two lines)</a:t>
            </a:r>
          </a:p>
        </p:txBody>
      </p:sp>
      <p:sp>
        <p:nvSpPr>
          <p:cNvPr id="9" name="Subhead">
            <a:extLst>
              <a:ext uri="{FF2B5EF4-FFF2-40B4-BE49-F238E27FC236}">
                <a16:creationId xmlns:a16="http://schemas.microsoft.com/office/drawing/2014/main" id="{7CDB1F3E-E2D2-44FE-A725-E3ED1480C83B}"/>
              </a:ext>
            </a:extLst>
          </p:cNvPr>
          <p:cNvSpPr>
            <a:spLocks noGrp="1"/>
          </p:cNvSpPr>
          <p:nvPr>
            <p:ph type="body" sz="quarter" idx="33" hasCustomPrompt="1"/>
          </p:nvPr>
        </p:nvSpPr>
        <p:spPr>
          <a:xfrm>
            <a:off x="776689" y="4135193"/>
            <a:ext cx="10158984" cy="681251"/>
          </a:xfrm>
          <a:prstGeom prst="rect">
            <a:avLst/>
          </a:prstGeom>
          <a:noFill/>
        </p:spPr>
        <p:txBody>
          <a:bodyPr>
            <a:noAutofit/>
          </a:bodyPr>
          <a:lstStyle>
            <a:lvl1pPr marL="0" marR="0" indent="0" algn="l" defTabSz="914400" rtl="0" eaLnBrk="1" fontAlgn="auto" latinLnBrk="0" hangingPunct="1">
              <a:lnSpc>
                <a:spcPct val="95000"/>
              </a:lnSpc>
              <a:spcBef>
                <a:spcPts val="600"/>
              </a:spcBef>
              <a:spcAft>
                <a:spcPts val="0"/>
              </a:spcAft>
              <a:buClrTx/>
              <a:buSzTx/>
              <a:buFont typeface="Arial" panose="020B0604020202020204" pitchFamily="34" charset="0"/>
              <a:buNone/>
              <a:tabLst/>
              <a:defRPr sz="1800" b="0">
                <a:solidFill>
                  <a:schemeClr val="accent4"/>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a:t>
            </a:r>
          </a:p>
        </p:txBody>
      </p:sp>
      <p:sp>
        <p:nvSpPr>
          <p:cNvPr id="8" name="Slide Number Placeholder 7">
            <a:extLst>
              <a:ext uri="{FF2B5EF4-FFF2-40B4-BE49-F238E27FC236}">
                <a16:creationId xmlns:a16="http://schemas.microsoft.com/office/drawing/2014/main" id="{AC119101-EC6A-4B95-9940-BAB31432AD02}"/>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6077CD67-74FC-43EC-912B-8B74B34E5B81}"/>
              </a:ext>
            </a:extLst>
          </p:cNvPr>
          <p:cNvSpPr>
            <a:spLocks noGrp="1"/>
          </p:cNvSpPr>
          <p:nvPr>
            <p:ph type="ftr" sz="quarter" idx="11"/>
          </p:nvPr>
        </p:nvSpPr>
        <p:spPr/>
        <p:txBody>
          <a:body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F89127AD-303E-4148-925B-F8D854942DC9}"/>
              </a:ext>
            </a:extLst>
          </p:cNvPr>
          <p:cNvSpPr>
            <a:spLocks noGrp="1"/>
          </p:cNvSpPr>
          <p:nvPr>
            <p:ph type="dt" sz="half" idx="10"/>
          </p:nvPr>
        </p:nvSpPr>
        <p:spPr/>
        <p:txBody>
          <a:bodyPr/>
          <a:lstStyle/>
          <a:p>
            <a:endParaRPr lang="en-US"/>
          </a:p>
        </p:txBody>
      </p:sp>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87706265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Dark - Divider_Pillar">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9CF9FCE-AE1C-564C-8F89-B5CD38A47D6F}"/>
              </a:ext>
              <a:ext uri="{C183D7F6-B498-43B3-948B-1728B52AA6E4}">
                <adec:decorative xmlns:adec="http://schemas.microsoft.com/office/drawing/2017/decorative" val="1"/>
              </a:ext>
            </a:extLst>
          </p:cNvPr>
          <p:cNvPicPr>
            <a:picLocks noChangeAspect="1"/>
          </p:cNvPicPr>
          <p:nvPr userDrawn="1"/>
        </p:nvPicPr>
        <p:blipFill>
          <a:blip r:embed="rId2">
            <a:alphaModFix amt="8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C543FCF3-AE26-4DE7-A6C3-3940B3E78E3F}"/>
              </a:ext>
              <a:ext uri="{C183D7F6-B498-43B3-948B-1728B52AA6E4}">
                <adec:decorative xmlns:adec="http://schemas.microsoft.com/office/drawing/2017/decorative" val="1"/>
              </a:ext>
            </a:extLst>
          </p:cNvPr>
          <p:cNvSpPr/>
          <p:nvPr userDrawn="1"/>
        </p:nvSpPr>
        <p:spPr>
          <a:xfrm>
            <a:off x="783878" y="3804904"/>
            <a:ext cx="301752" cy="4571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5">
            <a:extLst>
              <a:ext uri="{FF2B5EF4-FFF2-40B4-BE49-F238E27FC236}">
                <a16:creationId xmlns:a16="http://schemas.microsoft.com/office/drawing/2014/main" id="{7856B97A-8557-4DB6-9175-7EBD0C8937DD}"/>
              </a:ext>
            </a:extLst>
          </p:cNvPr>
          <p:cNvSpPr>
            <a:spLocks noGrp="1"/>
          </p:cNvSpPr>
          <p:nvPr>
            <p:ph type="title" hasCustomPrompt="1"/>
          </p:nvPr>
        </p:nvSpPr>
        <p:spPr>
          <a:xfrm>
            <a:off x="768871" y="2337132"/>
            <a:ext cx="10158984" cy="1280160"/>
          </a:xfrm>
          <a:noFill/>
        </p:spPr>
        <p:txBody>
          <a:bodyPr vert="horz" wrap="square" lIns="0" tIns="0" rIns="0" bIns="0" rtlCol="0" anchor="b">
            <a:noAutofit/>
          </a:bodyPr>
          <a:lstStyle>
            <a:lvl1pPr>
              <a:lnSpc>
                <a:spcPct val="95000"/>
              </a:lnSpc>
              <a:defRPr lang="en-US" sz="4000" b="0" dirty="0">
                <a:latin typeface="+mj-lt"/>
              </a:defRPr>
            </a:lvl1pPr>
          </a:lstStyle>
          <a:p>
            <a:pPr lvl="0">
              <a:lnSpc>
                <a:spcPct val="100000"/>
              </a:lnSpc>
            </a:pPr>
            <a:r>
              <a:rPr lang="en-US" dirty="0"/>
              <a:t>Click to add divider title (up to two lines)</a:t>
            </a:r>
          </a:p>
        </p:txBody>
      </p:sp>
      <p:sp>
        <p:nvSpPr>
          <p:cNvPr id="10" name="Subhead">
            <a:extLst>
              <a:ext uri="{FF2B5EF4-FFF2-40B4-BE49-F238E27FC236}">
                <a16:creationId xmlns:a16="http://schemas.microsoft.com/office/drawing/2014/main" id="{E9558DCD-9619-43EF-806C-010C13A11164}"/>
              </a:ext>
            </a:extLst>
          </p:cNvPr>
          <p:cNvSpPr>
            <a:spLocks noGrp="1"/>
          </p:cNvSpPr>
          <p:nvPr>
            <p:ph type="body" sz="quarter" idx="33" hasCustomPrompt="1"/>
          </p:nvPr>
        </p:nvSpPr>
        <p:spPr>
          <a:xfrm>
            <a:off x="776689" y="4135193"/>
            <a:ext cx="10158984" cy="681251"/>
          </a:xfrm>
          <a:prstGeom prst="rect">
            <a:avLst/>
          </a:prstGeom>
          <a:noFill/>
        </p:spPr>
        <p:txBody>
          <a:bodyPr>
            <a:noAutofit/>
          </a:bodyPr>
          <a:lstStyle>
            <a:lvl1pPr marL="0" marR="0" indent="0" algn="l" defTabSz="914400" rtl="0" eaLnBrk="1" fontAlgn="auto" latinLnBrk="0" hangingPunct="1">
              <a:lnSpc>
                <a:spcPct val="95000"/>
              </a:lnSpc>
              <a:spcBef>
                <a:spcPts val="600"/>
              </a:spcBef>
              <a:spcAft>
                <a:spcPts val="0"/>
              </a:spcAft>
              <a:buClrTx/>
              <a:buSzTx/>
              <a:buFont typeface="Arial" panose="020B0604020202020204" pitchFamily="34" charset="0"/>
              <a:buNone/>
              <a:tabLst/>
              <a:defRPr sz="1800" b="0">
                <a:solidFill>
                  <a:schemeClr val="accent4"/>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a:t>
            </a:r>
          </a:p>
        </p:txBody>
      </p:sp>
      <p:sp>
        <p:nvSpPr>
          <p:cNvPr id="8" name="Slide Number Placeholder 7">
            <a:extLst>
              <a:ext uri="{FF2B5EF4-FFF2-40B4-BE49-F238E27FC236}">
                <a16:creationId xmlns:a16="http://schemas.microsoft.com/office/drawing/2014/main" id="{848B57A4-1EA3-47FA-AD37-31BB82676BA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E8638588-07BC-4F98-97FA-975AE1443B66}"/>
              </a:ext>
            </a:extLst>
          </p:cNvPr>
          <p:cNvSpPr>
            <a:spLocks noGrp="1"/>
          </p:cNvSpPr>
          <p:nvPr>
            <p:ph type="ftr" sz="quarter" idx="11"/>
          </p:nvPr>
        </p:nvSpPr>
        <p:spPr/>
        <p:txBody>
          <a:body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DBAE7266-CBC0-47D9-85A0-91E011093819}"/>
              </a:ext>
            </a:extLst>
          </p:cNvPr>
          <p:cNvSpPr>
            <a:spLocks noGrp="1"/>
          </p:cNvSpPr>
          <p:nvPr>
            <p:ph type="dt" sz="half" idx="10"/>
          </p:nvPr>
        </p:nvSpPr>
        <p:spPr/>
        <p:txBody>
          <a:bodyPr/>
          <a:lstStyle/>
          <a:p>
            <a:endParaRPr lang="en-US"/>
          </a:p>
        </p:txBody>
      </p:sp>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41031230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Dark - Divider_Pillar">
    <p:bg>
      <p:bgPr>
        <a:solidFill>
          <a:schemeClr val="accent5"/>
        </a:solidFill>
        <a:effectLst/>
      </p:bgPr>
    </p:bg>
    <p:spTree>
      <p:nvGrpSpPr>
        <p:cNvPr id="1" name=""/>
        <p:cNvGrpSpPr/>
        <p:nvPr/>
      </p:nvGrpSpPr>
      <p:grpSpPr>
        <a:xfrm>
          <a:off x="0" y="0"/>
          <a:ext cx="0" cy="0"/>
          <a:chOff x="0" y="0"/>
          <a:chExt cx="0" cy="0"/>
        </a:xfrm>
      </p:grpSpPr>
      <p:sp>
        <p:nvSpPr>
          <p:cNvPr id="9" name="Title 5">
            <a:extLst>
              <a:ext uri="{FF2B5EF4-FFF2-40B4-BE49-F238E27FC236}">
                <a16:creationId xmlns:a16="http://schemas.microsoft.com/office/drawing/2014/main" id="{7856B97A-8557-4DB6-9175-7EBD0C8937DD}"/>
              </a:ext>
            </a:extLst>
          </p:cNvPr>
          <p:cNvSpPr>
            <a:spLocks noGrp="1"/>
          </p:cNvSpPr>
          <p:nvPr>
            <p:ph type="title" hasCustomPrompt="1"/>
          </p:nvPr>
        </p:nvSpPr>
        <p:spPr>
          <a:xfrm>
            <a:off x="768871" y="2337132"/>
            <a:ext cx="10158984" cy="1280160"/>
          </a:xfrm>
          <a:noFill/>
        </p:spPr>
        <p:txBody>
          <a:bodyPr vert="horz" wrap="square" lIns="0" tIns="0" rIns="0" bIns="0" rtlCol="0" anchor="b">
            <a:noAutofit/>
          </a:bodyPr>
          <a:lstStyle>
            <a:lvl1pPr>
              <a:lnSpc>
                <a:spcPct val="95000"/>
              </a:lnSpc>
              <a:defRPr lang="en-US" sz="4000" b="0" dirty="0">
                <a:latin typeface="+mj-lt"/>
              </a:defRPr>
            </a:lvl1pPr>
          </a:lstStyle>
          <a:p>
            <a:pPr lvl="0">
              <a:lnSpc>
                <a:spcPct val="100000"/>
              </a:lnSpc>
            </a:pPr>
            <a:r>
              <a:rPr lang="en-US" dirty="0"/>
              <a:t>Click to add divider title (up to two lines)</a:t>
            </a:r>
          </a:p>
        </p:txBody>
      </p:sp>
      <p:sp>
        <p:nvSpPr>
          <p:cNvPr id="10" name="Subhead">
            <a:extLst>
              <a:ext uri="{FF2B5EF4-FFF2-40B4-BE49-F238E27FC236}">
                <a16:creationId xmlns:a16="http://schemas.microsoft.com/office/drawing/2014/main" id="{E9558DCD-9619-43EF-806C-010C13A11164}"/>
              </a:ext>
            </a:extLst>
          </p:cNvPr>
          <p:cNvSpPr>
            <a:spLocks noGrp="1"/>
          </p:cNvSpPr>
          <p:nvPr>
            <p:ph type="body" sz="quarter" idx="33" hasCustomPrompt="1"/>
          </p:nvPr>
        </p:nvSpPr>
        <p:spPr>
          <a:xfrm>
            <a:off x="776689" y="4135193"/>
            <a:ext cx="10158984" cy="681251"/>
          </a:xfrm>
          <a:prstGeom prst="rect">
            <a:avLst/>
          </a:prstGeom>
          <a:noFill/>
        </p:spPr>
        <p:txBody>
          <a:bodyPr>
            <a:noAutofit/>
          </a:bodyPr>
          <a:lstStyle>
            <a:lvl1pPr marL="0" marR="0" indent="0" algn="l" defTabSz="914400" rtl="0" eaLnBrk="1" fontAlgn="auto" latinLnBrk="0" hangingPunct="1">
              <a:lnSpc>
                <a:spcPct val="95000"/>
              </a:lnSpc>
              <a:spcBef>
                <a:spcPts val="600"/>
              </a:spcBef>
              <a:spcAft>
                <a:spcPts val="0"/>
              </a:spcAft>
              <a:buClrTx/>
              <a:buSzTx/>
              <a:buFont typeface="Arial" panose="020B0604020202020204" pitchFamily="34" charset="0"/>
              <a:buNone/>
              <a:tabLst/>
              <a:defRPr sz="1800" b="0">
                <a:solidFill>
                  <a:schemeClr val="accent1"/>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a:t>
            </a:r>
          </a:p>
        </p:txBody>
      </p:sp>
      <p:pic>
        <p:nvPicPr>
          <p:cNvPr id="4" name="Picture 3">
            <a:extLst>
              <a:ext uri="{FF2B5EF4-FFF2-40B4-BE49-F238E27FC236}">
                <a16:creationId xmlns:a16="http://schemas.microsoft.com/office/drawing/2014/main" id="{29CF9FCE-AE1C-564C-8F89-B5CD38A47D6F}"/>
              </a:ext>
              <a:ext uri="{C183D7F6-B498-43B3-948B-1728B52AA6E4}">
                <adec:decorative xmlns:adec="http://schemas.microsoft.com/office/drawing/2017/decorative" val="1"/>
              </a:ext>
            </a:extLst>
          </p:cNvPr>
          <p:cNvPicPr>
            <a:picLocks noChangeAspect="1"/>
          </p:cNvPicPr>
          <p:nvPr userDrawn="1"/>
        </p:nvPicPr>
        <p:blipFill>
          <a:blip r:embed="rId2">
            <a:alphaModFix amt="7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7" name="Rectangle 6">
            <a:extLst>
              <a:ext uri="{FF2B5EF4-FFF2-40B4-BE49-F238E27FC236}">
                <a16:creationId xmlns:a16="http://schemas.microsoft.com/office/drawing/2014/main" id="{C543FCF3-AE26-4DE7-A6C3-3940B3E78E3F}"/>
              </a:ext>
              <a:ext uri="{C183D7F6-B498-43B3-948B-1728B52AA6E4}">
                <adec:decorative xmlns:adec="http://schemas.microsoft.com/office/drawing/2017/decorative" val="1"/>
              </a:ext>
            </a:extLst>
          </p:cNvPr>
          <p:cNvSpPr/>
          <p:nvPr userDrawn="1"/>
        </p:nvSpPr>
        <p:spPr>
          <a:xfrm>
            <a:off x="783878" y="3804904"/>
            <a:ext cx="301752" cy="4571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848B57A4-1EA3-47FA-AD37-31BB82676BA8}"/>
              </a:ext>
            </a:extLst>
          </p:cNvPr>
          <p:cNvSpPr>
            <a:spLocks noGrp="1"/>
          </p:cNvSpPr>
          <p:nvPr>
            <p:ph type="sldNum" sz="quarter" idx="12"/>
          </p:nvPr>
        </p:nvSpPr>
        <p:spPr/>
        <p:txBody>
          <a:bodyPr/>
          <a:lstStyle>
            <a:lvl1pPr>
              <a:defRPr>
                <a:solidFill>
                  <a:schemeClr val="tx1"/>
                </a:solidFill>
              </a:defRPr>
            </a:lvl1p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E8638588-07BC-4F98-97FA-975AE1443B66}"/>
              </a:ext>
            </a:extLst>
          </p:cNvPr>
          <p:cNvSpPr>
            <a:spLocks noGrp="1"/>
          </p:cNvSpPr>
          <p:nvPr>
            <p:ph type="ftr" sz="quarter" idx="11"/>
          </p:nvPr>
        </p:nvSpPr>
        <p:spPr/>
        <p:txBody>
          <a:bodyPr/>
          <a:lstStyle>
            <a:lvl1pPr>
              <a:defRPr>
                <a:solidFill>
                  <a:schemeClr val="tx1"/>
                </a:solidFill>
              </a:defRPr>
            </a:lvl1p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DBAE7266-CBC0-47D9-85A0-91E011093819}"/>
              </a:ext>
            </a:extLst>
          </p:cNvPr>
          <p:cNvSpPr>
            <a:spLocks noGrp="1"/>
          </p:cNvSpPr>
          <p:nvPr>
            <p:ph type="dt" sz="half" idx="10"/>
          </p:nvPr>
        </p:nvSpPr>
        <p:spPr/>
        <p:txBody>
          <a:bodyPr/>
          <a:lstStyle>
            <a:lvl1pPr>
              <a:defRPr>
                <a:solidFill>
                  <a:schemeClr val="tx1"/>
                </a:solidFill>
              </a:defRPr>
            </a:lvl1pPr>
          </a:lstStyle>
          <a:p>
            <a:endParaRPr lang="en-US"/>
          </a:p>
        </p:txBody>
      </p:sp>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2799163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Light - Quote with Data Texture Background">
    <p:spTree>
      <p:nvGrpSpPr>
        <p:cNvPr id="1" name=""/>
        <p:cNvGrpSpPr/>
        <p:nvPr/>
      </p:nvGrpSpPr>
      <p:grpSpPr>
        <a:xfrm>
          <a:off x="0" y="0"/>
          <a:ext cx="0" cy="0"/>
          <a:chOff x="0" y="0"/>
          <a:chExt cx="0" cy="0"/>
        </a:xfrm>
      </p:grpSpPr>
      <p:pic>
        <p:nvPicPr>
          <p:cNvPr id="26" name="Data Texture Image">
            <a:extLst>
              <a:ext uri="{FF2B5EF4-FFF2-40B4-BE49-F238E27FC236}">
                <a16:creationId xmlns:a16="http://schemas.microsoft.com/office/drawing/2014/main" id="{B04AAB1E-3886-45C0-9EE7-ABD1360D0F25}"/>
              </a:ext>
              <a:ext uri="{C183D7F6-B498-43B3-948B-1728B52AA6E4}">
                <adec:decorative xmlns:adec="http://schemas.microsoft.com/office/drawing/2017/decorative" val="1"/>
              </a:ext>
            </a:extLst>
          </p:cNvPr>
          <p:cNvPicPr>
            <a:picLocks noChangeAspect="1"/>
          </p:cNvPicPr>
          <p:nvPr userDrawn="1"/>
        </p:nvPicPr>
        <p:blipFill>
          <a:blip r:embed="rId2">
            <a:alphaModFix amt="70000"/>
            <a:extLst>
              <a:ext uri="{28A0092B-C50C-407E-A947-70E740481C1C}">
                <a14:useLocalDpi xmlns:a14="http://schemas.microsoft.com/office/drawing/2010/main"/>
              </a:ext>
            </a:extLst>
          </a:blip>
          <a:srcRect/>
          <a:stretch/>
        </p:blipFill>
        <p:spPr>
          <a:xfrm>
            <a:off x="1" y="0"/>
            <a:ext cx="12191998" cy="6857998"/>
          </a:xfrm>
          <a:prstGeom prst="rect">
            <a:avLst/>
          </a:prstGeom>
          <a:ln>
            <a:noFill/>
          </a:ln>
        </p:spPr>
      </p:pic>
      <p:sp>
        <p:nvSpPr>
          <p:cNvPr id="3" name="Content Placeholder 2">
            <a:extLst>
              <a:ext uri="{FF2B5EF4-FFF2-40B4-BE49-F238E27FC236}">
                <a16:creationId xmlns:a16="http://schemas.microsoft.com/office/drawing/2014/main" id="{37E74DE0-55D3-42EA-9474-DC8A5193EF88}"/>
              </a:ext>
            </a:extLst>
          </p:cNvPr>
          <p:cNvSpPr>
            <a:spLocks noGrp="1" noChangeAspect="1"/>
          </p:cNvSpPr>
          <p:nvPr>
            <p:ph sz="quarter" idx="45" hasCustomPrompt="1"/>
          </p:nvPr>
        </p:nvSpPr>
        <p:spPr>
          <a:xfrm>
            <a:off x="768096" y="990600"/>
            <a:ext cx="2952750" cy="812800"/>
          </a:xfrm>
        </p:spPr>
        <p:txBody>
          <a:bodyPr/>
          <a:lstStyle>
            <a:lvl5pPr marL="731520" indent="0">
              <a:buNone/>
              <a:defRPr/>
            </a:lvl5pPr>
          </a:lstStyle>
          <a:p>
            <a:pPr lvl="0"/>
            <a:r>
              <a:rPr lang="en-US" dirty="0"/>
              <a:t>Click to add logo</a:t>
            </a:r>
          </a:p>
        </p:txBody>
      </p:sp>
      <p:sp>
        <p:nvSpPr>
          <p:cNvPr id="14" name="Title">
            <a:extLst>
              <a:ext uri="{FF2B5EF4-FFF2-40B4-BE49-F238E27FC236}">
                <a16:creationId xmlns:a16="http://schemas.microsoft.com/office/drawing/2014/main" id="{2B525FB2-1105-4B12-B35F-60F4BFB07A2F}"/>
              </a:ext>
            </a:extLst>
          </p:cNvPr>
          <p:cNvSpPr>
            <a:spLocks noGrp="1"/>
          </p:cNvSpPr>
          <p:nvPr>
            <p:ph type="title" hasCustomPrompt="1"/>
          </p:nvPr>
        </p:nvSpPr>
        <p:spPr>
          <a:xfrm>
            <a:off x="768875" y="1828800"/>
            <a:ext cx="8049200" cy="2026447"/>
          </a:xfrm>
          <a:noFill/>
        </p:spPr>
        <p:txBody>
          <a:bodyPr vert="horz" wrap="square" lIns="0" tIns="0" rIns="0" bIns="0" rtlCol="0" anchor="b" anchorCtr="0">
            <a:noAutofit/>
          </a:bodyPr>
          <a:lstStyle>
            <a:lvl1pPr>
              <a:lnSpc>
                <a:spcPct val="100000"/>
              </a:lnSpc>
              <a:defRPr lang="en-US" sz="3200" b="0">
                <a:latin typeface="+mj-lt"/>
                <a:cs typeface="Oracle Sans Tab" panose="020B0503020204020204" pitchFamily="34" charset="0"/>
              </a:defRPr>
            </a:lvl1pPr>
          </a:lstStyle>
          <a:p>
            <a:pPr lvl="0"/>
            <a:r>
              <a:rPr lang="en-US" dirty="0"/>
              <a:t>“Click to type customer or partner quote surrounded by quotation marks. Remove or replace placeholder logo as needed.”</a:t>
            </a:r>
          </a:p>
        </p:txBody>
      </p:sp>
      <p:sp>
        <p:nvSpPr>
          <p:cNvPr id="11" name="Rectangle 10">
            <a:extLst>
              <a:ext uri="{FF2B5EF4-FFF2-40B4-BE49-F238E27FC236}">
                <a16:creationId xmlns:a16="http://schemas.microsoft.com/office/drawing/2014/main" id="{04BEBCA3-3E15-4D46-8D41-4C7FE43D8D8A}"/>
              </a:ext>
              <a:ext uri="{C183D7F6-B498-43B3-948B-1728B52AA6E4}">
                <adec:decorative xmlns:adec="http://schemas.microsoft.com/office/drawing/2017/decorative" val="1"/>
              </a:ext>
            </a:extLst>
          </p:cNvPr>
          <p:cNvSpPr/>
          <p:nvPr userDrawn="1"/>
        </p:nvSpPr>
        <p:spPr>
          <a:xfrm>
            <a:off x="783878" y="4159744"/>
            <a:ext cx="301752" cy="45719"/>
          </a:xfrm>
          <a:prstGeom prst="rect">
            <a:avLst/>
          </a:prstGeom>
          <a:solidFill>
            <a:srgbClr val="C74634"/>
          </a:solidFill>
          <a:ln>
            <a:solidFill>
              <a:srgbClr val="C74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 Field">
            <a:extLst>
              <a:ext uri="{FF2B5EF4-FFF2-40B4-BE49-F238E27FC236}">
                <a16:creationId xmlns:a16="http://schemas.microsoft.com/office/drawing/2014/main" id="{B09058E5-A74E-C340-89D0-4D15C2F3B8D0}"/>
              </a:ext>
            </a:extLst>
          </p:cNvPr>
          <p:cNvSpPr>
            <a:spLocks noGrp="1"/>
          </p:cNvSpPr>
          <p:nvPr>
            <p:ph type="body" sz="quarter" idx="37" hasCustomPrompt="1"/>
          </p:nvPr>
        </p:nvSpPr>
        <p:spPr>
          <a:xfrm>
            <a:off x="761999" y="4540249"/>
            <a:ext cx="5333999" cy="266291"/>
          </a:xfrm>
          <a:prstGeom prst="rect">
            <a:avLst/>
          </a:prstGeom>
        </p:spPr>
        <p:txBody>
          <a:bodyPr>
            <a:noAutofit/>
          </a:bodyPr>
          <a:lstStyle>
            <a:lvl1pPr>
              <a:defRPr b="1"/>
            </a:lvl1pPr>
          </a:lstStyle>
          <a:p>
            <a:pPr lvl="0"/>
            <a:r>
              <a:rPr lang="en-US" dirty="0"/>
              <a:t>Name of person quoted</a:t>
            </a:r>
          </a:p>
        </p:txBody>
      </p:sp>
      <p:sp>
        <p:nvSpPr>
          <p:cNvPr id="12" name="Text Field 2">
            <a:extLst>
              <a:ext uri="{FF2B5EF4-FFF2-40B4-BE49-F238E27FC236}">
                <a16:creationId xmlns:a16="http://schemas.microsoft.com/office/drawing/2014/main" id="{36C31D35-A48A-6B46-A3DB-FDB99CCA72F4}"/>
              </a:ext>
            </a:extLst>
          </p:cNvPr>
          <p:cNvSpPr>
            <a:spLocks noGrp="1"/>
          </p:cNvSpPr>
          <p:nvPr>
            <p:ph type="body" sz="quarter" idx="36" hasCustomPrompt="1"/>
          </p:nvPr>
        </p:nvSpPr>
        <p:spPr>
          <a:xfrm>
            <a:off x="761999" y="4877842"/>
            <a:ext cx="5333999" cy="895181"/>
          </a:xfrm>
          <a:prstGeom prst="rect">
            <a:avLst/>
          </a:prstGeom>
        </p:spPr>
        <p:txBody>
          <a:bodyPr>
            <a:noAutofit/>
          </a:bodyPr>
          <a:lstStyle>
            <a:lvl1pPr>
              <a:defRPr/>
            </a:lvl1pPr>
          </a:lstStyle>
          <a:p>
            <a:pPr lvl="0"/>
            <a:r>
              <a:rPr lang="en-US" dirty="0"/>
              <a:t>Additional information if needed</a:t>
            </a:r>
          </a:p>
        </p:txBody>
      </p:sp>
      <p:sp>
        <p:nvSpPr>
          <p:cNvPr id="9" name="Slide Number Placeholder 8">
            <a:extLst>
              <a:ext uri="{FF2B5EF4-FFF2-40B4-BE49-F238E27FC236}">
                <a16:creationId xmlns:a16="http://schemas.microsoft.com/office/drawing/2014/main" id="{0F5130C2-E640-4887-BCA9-090F40084C88}"/>
              </a:ext>
            </a:extLst>
          </p:cNvPr>
          <p:cNvSpPr>
            <a:spLocks noGrp="1"/>
          </p:cNvSpPr>
          <p:nvPr>
            <p:ph type="sldNum" sz="quarter" idx="44"/>
          </p:nvPr>
        </p:nvSpPr>
        <p:spPr/>
        <p:txBody>
          <a:bodyPr/>
          <a:lstStyle/>
          <a:p>
            <a:fld id="{345D60D9-5372-5F40-9443-0F9AE5BDC3C8}" type="slidenum">
              <a:rPr lang="en-US" smtClean="0"/>
              <a:pPr/>
              <a:t>‹#›</a:t>
            </a:fld>
            <a:endParaRPr lang="en-US"/>
          </a:p>
        </p:txBody>
      </p:sp>
      <p:sp>
        <p:nvSpPr>
          <p:cNvPr id="8" name="Footer Placeholder 7">
            <a:extLst>
              <a:ext uri="{FF2B5EF4-FFF2-40B4-BE49-F238E27FC236}">
                <a16:creationId xmlns:a16="http://schemas.microsoft.com/office/drawing/2014/main" id="{144FDBCE-E35C-4859-AD9D-93665BD69FD5}"/>
              </a:ext>
            </a:extLst>
          </p:cNvPr>
          <p:cNvSpPr>
            <a:spLocks noGrp="1"/>
          </p:cNvSpPr>
          <p:nvPr>
            <p:ph type="ftr" sz="quarter" idx="43"/>
          </p:nvPr>
        </p:nvSpPr>
        <p:spPr/>
        <p:txBody>
          <a:bodyPr/>
          <a:lstStyle/>
          <a:p>
            <a:r>
              <a:rPr lang="en-US"/>
              <a:t>DOAG 2023 Conference + Exhibition        Copyright © 2023, Oracle and/or its affiliates</a:t>
            </a:r>
          </a:p>
        </p:txBody>
      </p:sp>
      <p:sp>
        <p:nvSpPr>
          <p:cNvPr id="6" name="Date Placeholder 5">
            <a:extLst>
              <a:ext uri="{FF2B5EF4-FFF2-40B4-BE49-F238E27FC236}">
                <a16:creationId xmlns:a16="http://schemas.microsoft.com/office/drawing/2014/main" id="{F17ECA2C-4CF8-48ED-893A-2958F9909B90}"/>
              </a:ext>
            </a:extLst>
          </p:cNvPr>
          <p:cNvSpPr>
            <a:spLocks noGrp="1"/>
          </p:cNvSpPr>
          <p:nvPr>
            <p:ph type="dt" sz="half" idx="42"/>
          </p:nvPr>
        </p:nvSpPr>
        <p:spPr/>
        <p:txBody>
          <a:bodyPr/>
          <a:lstStyle/>
          <a:p>
            <a:endParaRPr lang="en-US"/>
          </a:p>
        </p:txBody>
      </p:sp>
      <p:pic>
        <p:nvPicPr>
          <p:cNvPr id="30" name="OTag">
            <a:extLst>
              <a:ext uri="{FF2B5EF4-FFF2-40B4-BE49-F238E27FC236}">
                <a16:creationId xmlns:a16="http://schemas.microsoft.com/office/drawing/2014/main" id="{7DC71B8D-1AA8-1D49-9770-9D8CD0F61F95}"/>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408676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ight - Numbered Outline">
    <p:bg>
      <p:bgPr>
        <a:solidFill>
          <a:srgbClr val="FFFFFF"/>
        </a:solid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D2E043B0-C2A7-5847-A2DE-E1E58163E2A3}"/>
              </a:ext>
            </a:extLst>
          </p:cNvPr>
          <p:cNvPicPr>
            <a:picLocks noChangeAspect="1"/>
          </p:cNvPicPr>
          <p:nvPr userDrawn="1"/>
        </p:nvPicPr>
        <p:blipFill>
          <a:blip r:embed="rId2">
            <a:alphaModFix/>
            <a:extLst>
              <a:ext uri="{28A0092B-C50C-407E-A947-70E740481C1C}">
                <a14:useLocalDpi xmlns:a14="http://schemas.microsoft.com/office/drawing/2010/main" val="0"/>
              </a:ext>
            </a:extLst>
          </a:blip>
          <a:srcRect/>
          <a:stretch/>
        </p:blipFill>
        <p:spPr>
          <a:xfrm>
            <a:off x="8559355" y="3681351"/>
            <a:ext cx="3632643" cy="2537464"/>
          </a:xfrm>
          <a:prstGeom prst="rect">
            <a:avLst/>
          </a:prstGeom>
        </p:spPr>
      </p:pic>
      <p:sp>
        <p:nvSpPr>
          <p:cNvPr id="5" name="Footer Placeholder 4">
            <a:extLst>
              <a:ext uri="{FF2B5EF4-FFF2-40B4-BE49-F238E27FC236}">
                <a16:creationId xmlns:a16="http://schemas.microsoft.com/office/drawing/2014/main" id="{D4561260-593D-4AD6-A0E4-834F8BAAC63D}"/>
              </a:ext>
            </a:extLst>
          </p:cNvPr>
          <p:cNvSpPr>
            <a:spLocks noGrp="1"/>
          </p:cNvSpPr>
          <p:nvPr>
            <p:ph type="ftr" sz="quarter" idx="46"/>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B9B71F68-88E7-48F0-B084-32D91B0A0BEB}"/>
              </a:ext>
            </a:extLst>
          </p:cNvPr>
          <p:cNvSpPr>
            <a:spLocks noGrp="1"/>
          </p:cNvSpPr>
          <p:nvPr>
            <p:ph type="sldNum" sz="quarter" idx="47"/>
          </p:nvPr>
        </p:nvSpPr>
        <p:spPr/>
        <p:txBody>
          <a:bodyPr/>
          <a:lstStyle/>
          <a:p>
            <a:fld id="{345D60D9-5372-5F40-9443-0F9AE5BDC3C8}" type="slidenum">
              <a:rPr lang="en-US" smtClean="0"/>
              <a:pPr/>
              <a:t>‹#›</a:t>
            </a:fld>
            <a:endParaRPr lang="en-US"/>
          </a:p>
        </p:txBody>
      </p:sp>
      <p:sp>
        <p:nvSpPr>
          <p:cNvPr id="9" name="Text Placeholder 3">
            <a:extLst>
              <a:ext uri="{FF2B5EF4-FFF2-40B4-BE49-F238E27FC236}">
                <a16:creationId xmlns:a16="http://schemas.microsoft.com/office/drawing/2014/main" id="{84E297A4-71F6-B848-A3A4-08609D5DFC54}"/>
              </a:ext>
            </a:extLst>
          </p:cNvPr>
          <p:cNvSpPr>
            <a:spLocks noGrp="1"/>
          </p:cNvSpPr>
          <p:nvPr>
            <p:ph type="body" sz="quarter" idx="43"/>
          </p:nvPr>
        </p:nvSpPr>
        <p:spPr>
          <a:xfrm>
            <a:off x="692150" y="1762125"/>
            <a:ext cx="10753200" cy="4356099"/>
          </a:xfrm>
          <a:noFill/>
        </p:spPr>
        <p:txBody>
          <a:bodyPr vert="horz" lIns="0" tIns="0" rIns="0" bIns="0" rtlCol="0">
            <a:noAutofit/>
          </a:bodyPr>
          <a:lstStyle>
            <a:lvl1pPr marL="365125" indent="-365125">
              <a:buClr>
                <a:srgbClr val="9CA0AA"/>
              </a:buClr>
              <a:buFont typeface="+mj-lt"/>
              <a:buAutoNum type="arabicPeriod"/>
              <a:defRPr lang="en-US" dirty="0"/>
            </a:lvl1pPr>
            <a:lvl2pPr marL="548640">
              <a:defRPr lang="en-US" dirty="0"/>
            </a:lvl2pPr>
            <a:lvl3pPr marL="731520">
              <a:defRPr lang="en-US" dirty="0"/>
            </a:lvl3pPr>
            <a:lvl4pPr marL="914400">
              <a:defRPr lang="en-US" dirty="0"/>
            </a:lvl4pPr>
            <a:lvl5pPr marL="1097280">
              <a:defRPr lang="en-US" dirty="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itle 8">
            <a:extLst>
              <a:ext uri="{FF2B5EF4-FFF2-40B4-BE49-F238E27FC236}">
                <a16:creationId xmlns:a16="http://schemas.microsoft.com/office/drawing/2014/main" id="{F1B8F794-0682-4E4D-A7F1-828D92CE9E72}"/>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12" name="Subtitle">
            <a:extLst>
              <a:ext uri="{FF2B5EF4-FFF2-40B4-BE49-F238E27FC236}">
                <a16:creationId xmlns:a16="http://schemas.microsoft.com/office/drawing/2014/main" id="{C9A809CF-7180-7D49-8E59-003B62861B95}"/>
              </a:ext>
            </a:extLst>
          </p:cNvPr>
          <p:cNvSpPr>
            <a:spLocks noGrp="1"/>
          </p:cNvSpPr>
          <p:nvPr>
            <p:ph type="body" sz="quarter" idx="17"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3931372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1_Light - Quote with Data Texture Background">
    <p:bg>
      <p:bgPr>
        <a:solidFill>
          <a:srgbClr val="F1EFED">
            <a:alpha val="60000"/>
          </a:srgbClr>
        </a:solidFill>
        <a:effectLst/>
      </p:bgPr>
    </p:bg>
    <p:spTree>
      <p:nvGrpSpPr>
        <p:cNvPr id="1" name=""/>
        <p:cNvGrpSpPr/>
        <p:nvPr/>
      </p:nvGrpSpPr>
      <p:grpSpPr>
        <a:xfrm>
          <a:off x="0" y="0"/>
          <a:ext cx="0" cy="0"/>
          <a:chOff x="0" y="0"/>
          <a:chExt cx="0" cy="0"/>
        </a:xfrm>
      </p:grpSpPr>
      <p:pic>
        <p:nvPicPr>
          <p:cNvPr id="26" name="Data Texture Image">
            <a:extLst>
              <a:ext uri="{FF2B5EF4-FFF2-40B4-BE49-F238E27FC236}">
                <a16:creationId xmlns:a16="http://schemas.microsoft.com/office/drawing/2014/main" id="{B04AAB1E-3886-45C0-9EE7-ABD1360D0F25}"/>
              </a:ext>
              <a:ext uri="{C183D7F6-B498-43B3-948B-1728B52AA6E4}">
                <adec:decorative xmlns:adec="http://schemas.microsoft.com/office/drawing/2017/decorative" val="1"/>
              </a:ext>
            </a:extLst>
          </p:cNvPr>
          <p:cNvPicPr>
            <a:picLocks noChangeAspect="1"/>
          </p:cNvPicPr>
          <p:nvPr userDrawn="1"/>
        </p:nvPicPr>
        <p:blipFill>
          <a:blip r:embed="rId2">
            <a:alphaModFix amt="70000"/>
            <a:extLst>
              <a:ext uri="{28A0092B-C50C-407E-A947-70E740481C1C}">
                <a14:useLocalDpi xmlns:a14="http://schemas.microsoft.com/office/drawing/2010/main"/>
              </a:ext>
            </a:extLst>
          </a:blip>
          <a:srcRect/>
          <a:stretch/>
        </p:blipFill>
        <p:spPr>
          <a:xfrm>
            <a:off x="1" y="0"/>
            <a:ext cx="12191998" cy="6857998"/>
          </a:xfrm>
          <a:prstGeom prst="rect">
            <a:avLst/>
          </a:prstGeom>
          <a:ln>
            <a:noFill/>
          </a:ln>
        </p:spPr>
      </p:pic>
      <p:sp>
        <p:nvSpPr>
          <p:cNvPr id="16" name="Content Placeholder 2">
            <a:extLst>
              <a:ext uri="{FF2B5EF4-FFF2-40B4-BE49-F238E27FC236}">
                <a16:creationId xmlns:a16="http://schemas.microsoft.com/office/drawing/2014/main" id="{14E9E8A0-CEF0-48D1-9D49-C5F2C923CC7A}"/>
              </a:ext>
            </a:extLst>
          </p:cNvPr>
          <p:cNvSpPr>
            <a:spLocks noGrp="1"/>
          </p:cNvSpPr>
          <p:nvPr>
            <p:ph sz="quarter" idx="45" hasCustomPrompt="1"/>
          </p:nvPr>
        </p:nvSpPr>
        <p:spPr>
          <a:xfrm>
            <a:off x="771525" y="987552"/>
            <a:ext cx="2952750" cy="812800"/>
          </a:xfrm>
        </p:spPr>
        <p:txBody>
          <a:bodyPr/>
          <a:lstStyle>
            <a:lvl5pPr marL="731520" indent="0">
              <a:buNone/>
              <a:defRPr/>
            </a:lvl5pPr>
          </a:lstStyle>
          <a:p>
            <a:pPr lvl="0"/>
            <a:r>
              <a:rPr lang="en-US" dirty="0"/>
              <a:t>Click to add logo</a:t>
            </a:r>
          </a:p>
        </p:txBody>
      </p:sp>
      <p:sp>
        <p:nvSpPr>
          <p:cNvPr id="14" name="Title">
            <a:extLst>
              <a:ext uri="{FF2B5EF4-FFF2-40B4-BE49-F238E27FC236}">
                <a16:creationId xmlns:a16="http://schemas.microsoft.com/office/drawing/2014/main" id="{2B525FB2-1105-4B12-B35F-60F4BFB07A2F}"/>
              </a:ext>
            </a:extLst>
          </p:cNvPr>
          <p:cNvSpPr>
            <a:spLocks noGrp="1"/>
          </p:cNvSpPr>
          <p:nvPr>
            <p:ph type="title" hasCustomPrompt="1"/>
          </p:nvPr>
        </p:nvSpPr>
        <p:spPr>
          <a:xfrm>
            <a:off x="768875" y="1828800"/>
            <a:ext cx="8049200" cy="2026447"/>
          </a:xfrm>
          <a:noFill/>
        </p:spPr>
        <p:txBody>
          <a:bodyPr vert="horz" wrap="square" lIns="0" tIns="0" rIns="0" bIns="0" rtlCol="0" anchor="b" anchorCtr="0">
            <a:noAutofit/>
          </a:bodyPr>
          <a:lstStyle>
            <a:lvl1pPr>
              <a:lnSpc>
                <a:spcPct val="100000"/>
              </a:lnSpc>
              <a:defRPr lang="en-US" sz="3200" b="0">
                <a:latin typeface="+mj-lt"/>
                <a:cs typeface="Oracle Sans Tab" panose="020B0503020204020204" pitchFamily="34" charset="0"/>
              </a:defRPr>
            </a:lvl1pPr>
          </a:lstStyle>
          <a:p>
            <a:pPr lvl="0"/>
            <a:r>
              <a:rPr lang="en-US" dirty="0"/>
              <a:t>“Click to type customer or partner quote surrounded by quotation marks. Remove or replace placeholder logo as needed.”</a:t>
            </a:r>
          </a:p>
        </p:txBody>
      </p:sp>
      <p:sp>
        <p:nvSpPr>
          <p:cNvPr id="13" name="Text Field">
            <a:extLst>
              <a:ext uri="{FF2B5EF4-FFF2-40B4-BE49-F238E27FC236}">
                <a16:creationId xmlns:a16="http://schemas.microsoft.com/office/drawing/2014/main" id="{B09058E5-A74E-C340-89D0-4D15C2F3B8D0}"/>
              </a:ext>
            </a:extLst>
          </p:cNvPr>
          <p:cNvSpPr>
            <a:spLocks noGrp="1"/>
          </p:cNvSpPr>
          <p:nvPr>
            <p:ph type="body" sz="quarter" idx="37" hasCustomPrompt="1"/>
          </p:nvPr>
        </p:nvSpPr>
        <p:spPr>
          <a:xfrm>
            <a:off x="761999" y="4540249"/>
            <a:ext cx="5333999" cy="266291"/>
          </a:xfrm>
          <a:prstGeom prst="rect">
            <a:avLst/>
          </a:prstGeom>
        </p:spPr>
        <p:txBody>
          <a:bodyPr>
            <a:noAutofit/>
          </a:bodyPr>
          <a:lstStyle>
            <a:lvl1pPr>
              <a:defRPr b="1"/>
            </a:lvl1pPr>
          </a:lstStyle>
          <a:p>
            <a:pPr lvl="0"/>
            <a:r>
              <a:rPr lang="en-US" dirty="0"/>
              <a:t>Name of person quoted</a:t>
            </a:r>
          </a:p>
        </p:txBody>
      </p:sp>
      <p:sp>
        <p:nvSpPr>
          <p:cNvPr id="12" name="Text Field 2">
            <a:extLst>
              <a:ext uri="{FF2B5EF4-FFF2-40B4-BE49-F238E27FC236}">
                <a16:creationId xmlns:a16="http://schemas.microsoft.com/office/drawing/2014/main" id="{36C31D35-A48A-6B46-A3DB-FDB99CCA72F4}"/>
              </a:ext>
            </a:extLst>
          </p:cNvPr>
          <p:cNvSpPr>
            <a:spLocks noGrp="1"/>
          </p:cNvSpPr>
          <p:nvPr>
            <p:ph type="body" sz="quarter" idx="36" hasCustomPrompt="1"/>
          </p:nvPr>
        </p:nvSpPr>
        <p:spPr>
          <a:xfrm>
            <a:off x="761999" y="4877842"/>
            <a:ext cx="5333999" cy="895181"/>
          </a:xfrm>
          <a:prstGeom prst="rect">
            <a:avLst/>
          </a:prstGeom>
        </p:spPr>
        <p:txBody>
          <a:bodyPr>
            <a:noAutofit/>
          </a:bodyPr>
          <a:lstStyle>
            <a:lvl1pPr>
              <a:defRPr/>
            </a:lvl1pPr>
          </a:lstStyle>
          <a:p>
            <a:pPr lvl="0"/>
            <a:r>
              <a:rPr lang="en-US" dirty="0"/>
              <a:t>Additional information if needed</a:t>
            </a:r>
          </a:p>
        </p:txBody>
      </p:sp>
      <p:sp>
        <p:nvSpPr>
          <p:cNvPr id="9" name="Slide Number Placeholder 8">
            <a:extLst>
              <a:ext uri="{FF2B5EF4-FFF2-40B4-BE49-F238E27FC236}">
                <a16:creationId xmlns:a16="http://schemas.microsoft.com/office/drawing/2014/main" id="{0F5130C2-E640-4887-BCA9-090F40084C88}"/>
              </a:ext>
            </a:extLst>
          </p:cNvPr>
          <p:cNvSpPr>
            <a:spLocks noGrp="1"/>
          </p:cNvSpPr>
          <p:nvPr>
            <p:ph type="sldNum" sz="quarter" idx="44"/>
          </p:nvPr>
        </p:nvSpPr>
        <p:spPr/>
        <p:txBody>
          <a:bodyPr/>
          <a:lstStyle/>
          <a:p>
            <a:fld id="{345D60D9-5372-5F40-9443-0F9AE5BDC3C8}" type="slidenum">
              <a:rPr lang="en-US" smtClean="0"/>
              <a:pPr/>
              <a:t>‹#›</a:t>
            </a:fld>
            <a:endParaRPr lang="en-US"/>
          </a:p>
        </p:txBody>
      </p:sp>
      <p:sp>
        <p:nvSpPr>
          <p:cNvPr id="8" name="Footer Placeholder 7">
            <a:extLst>
              <a:ext uri="{FF2B5EF4-FFF2-40B4-BE49-F238E27FC236}">
                <a16:creationId xmlns:a16="http://schemas.microsoft.com/office/drawing/2014/main" id="{144FDBCE-E35C-4859-AD9D-93665BD69FD5}"/>
              </a:ext>
            </a:extLst>
          </p:cNvPr>
          <p:cNvSpPr>
            <a:spLocks noGrp="1"/>
          </p:cNvSpPr>
          <p:nvPr>
            <p:ph type="ftr" sz="quarter" idx="43"/>
          </p:nvPr>
        </p:nvSpPr>
        <p:spPr/>
        <p:txBody>
          <a:bodyPr/>
          <a:lstStyle/>
          <a:p>
            <a:r>
              <a:rPr lang="en-US"/>
              <a:t>DOAG 2023 Conference + Exhibition        Copyright © 2023, Oracle and/or its affiliates</a:t>
            </a:r>
          </a:p>
        </p:txBody>
      </p:sp>
      <p:sp>
        <p:nvSpPr>
          <p:cNvPr id="6" name="Date Placeholder 5">
            <a:extLst>
              <a:ext uri="{FF2B5EF4-FFF2-40B4-BE49-F238E27FC236}">
                <a16:creationId xmlns:a16="http://schemas.microsoft.com/office/drawing/2014/main" id="{F17ECA2C-4CF8-48ED-893A-2958F9909B90}"/>
              </a:ext>
            </a:extLst>
          </p:cNvPr>
          <p:cNvSpPr>
            <a:spLocks noGrp="1"/>
          </p:cNvSpPr>
          <p:nvPr>
            <p:ph type="dt" sz="half" idx="42"/>
          </p:nvPr>
        </p:nvSpPr>
        <p:spPr/>
        <p:txBody>
          <a:bodyPr/>
          <a:lstStyle/>
          <a:p>
            <a:endParaRPr lang="en-US"/>
          </a:p>
        </p:txBody>
      </p:sp>
      <p:sp>
        <p:nvSpPr>
          <p:cNvPr id="11" name="Rectangle 10">
            <a:extLst>
              <a:ext uri="{FF2B5EF4-FFF2-40B4-BE49-F238E27FC236}">
                <a16:creationId xmlns:a16="http://schemas.microsoft.com/office/drawing/2014/main" id="{04BEBCA3-3E15-4D46-8D41-4C7FE43D8D8A}"/>
              </a:ext>
              <a:ext uri="{C183D7F6-B498-43B3-948B-1728B52AA6E4}">
                <adec:decorative xmlns:adec="http://schemas.microsoft.com/office/drawing/2017/decorative" val="1"/>
              </a:ext>
            </a:extLst>
          </p:cNvPr>
          <p:cNvSpPr/>
          <p:nvPr userDrawn="1"/>
        </p:nvSpPr>
        <p:spPr>
          <a:xfrm>
            <a:off x="783878" y="4159744"/>
            <a:ext cx="301752" cy="45719"/>
          </a:xfrm>
          <a:prstGeom prst="rect">
            <a:avLst/>
          </a:prstGeom>
          <a:solidFill>
            <a:srgbClr val="C74634"/>
          </a:solidFill>
          <a:ln>
            <a:solidFill>
              <a:srgbClr val="C74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OTag">
            <a:extLst>
              <a:ext uri="{FF2B5EF4-FFF2-40B4-BE49-F238E27FC236}">
                <a16:creationId xmlns:a16="http://schemas.microsoft.com/office/drawing/2014/main" id="{7DC71B8D-1AA8-1D49-9770-9D8CD0F61F95}"/>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724663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Dark - Quote with Data Texture Background">
    <p:spTree>
      <p:nvGrpSpPr>
        <p:cNvPr id="1" name=""/>
        <p:cNvGrpSpPr/>
        <p:nvPr/>
      </p:nvGrpSpPr>
      <p:grpSpPr>
        <a:xfrm>
          <a:off x="0" y="0"/>
          <a:ext cx="0" cy="0"/>
          <a:chOff x="0" y="0"/>
          <a:chExt cx="0" cy="0"/>
        </a:xfrm>
      </p:grpSpPr>
      <p:pic>
        <p:nvPicPr>
          <p:cNvPr id="15" name="Data Texture Image">
            <a:extLst>
              <a:ext uri="{FF2B5EF4-FFF2-40B4-BE49-F238E27FC236}">
                <a16:creationId xmlns:a16="http://schemas.microsoft.com/office/drawing/2014/main" id="{8A6273FB-BF91-403E-A6FD-7515A6D8BFC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invGray">
          <a:xfrm>
            <a:off x="0" y="0"/>
            <a:ext cx="12192000" cy="6858000"/>
          </a:xfrm>
          <a:prstGeom prst="rect">
            <a:avLst/>
          </a:prstGeom>
        </p:spPr>
      </p:pic>
      <p:sp>
        <p:nvSpPr>
          <p:cNvPr id="16" name="Content Placeholder 2">
            <a:extLst>
              <a:ext uri="{FF2B5EF4-FFF2-40B4-BE49-F238E27FC236}">
                <a16:creationId xmlns:a16="http://schemas.microsoft.com/office/drawing/2014/main" id="{452DE64F-4015-4E7C-8AB5-9C049FB7236C}"/>
              </a:ext>
            </a:extLst>
          </p:cNvPr>
          <p:cNvSpPr>
            <a:spLocks noGrp="1"/>
          </p:cNvSpPr>
          <p:nvPr>
            <p:ph sz="quarter" idx="45" hasCustomPrompt="1"/>
          </p:nvPr>
        </p:nvSpPr>
        <p:spPr>
          <a:xfrm>
            <a:off x="771525" y="987552"/>
            <a:ext cx="2952750" cy="812800"/>
          </a:xfrm>
        </p:spPr>
        <p:txBody>
          <a:bodyPr/>
          <a:lstStyle>
            <a:lvl5pPr marL="731520" indent="0">
              <a:buNone/>
              <a:defRPr/>
            </a:lvl5pPr>
          </a:lstStyle>
          <a:p>
            <a:pPr lvl="0"/>
            <a:r>
              <a:rPr lang="en-US" dirty="0"/>
              <a:t>Click to add logo</a:t>
            </a:r>
          </a:p>
        </p:txBody>
      </p:sp>
      <p:sp>
        <p:nvSpPr>
          <p:cNvPr id="18" name="Title">
            <a:extLst>
              <a:ext uri="{FF2B5EF4-FFF2-40B4-BE49-F238E27FC236}">
                <a16:creationId xmlns:a16="http://schemas.microsoft.com/office/drawing/2014/main" id="{5967C2BF-753C-4C23-BB50-41EC2320F96D}"/>
              </a:ext>
            </a:extLst>
          </p:cNvPr>
          <p:cNvSpPr>
            <a:spLocks noGrp="1"/>
          </p:cNvSpPr>
          <p:nvPr>
            <p:ph type="title" hasCustomPrompt="1"/>
          </p:nvPr>
        </p:nvSpPr>
        <p:spPr>
          <a:xfrm>
            <a:off x="768875" y="1828800"/>
            <a:ext cx="8049200" cy="2026447"/>
          </a:xfrm>
          <a:noFill/>
        </p:spPr>
        <p:txBody>
          <a:bodyPr vert="horz" wrap="square" lIns="0" tIns="0" rIns="0" bIns="0" rtlCol="0" anchor="b" anchorCtr="0">
            <a:noAutofit/>
          </a:bodyPr>
          <a:lstStyle>
            <a:lvl1pPr>
              <a:lnSpc>
                <a:spcPct val="100000"/>
              </a:lnSpc>
              <a:defRPr lang="en-US" sz="3200" b="0">
                <a:latin typeface="+mj-lt"/>
                <a:cs typeface="Oracle Sans Tab" panose="020B0503020204020204" pitchFamily="34" charset="0"/>
              </a:defRPr>
            </a:lvl1pPr>
          </a:lstStyle>
          <a:p>
            <a:pPr lvl="0"/>
            <a:r>
              <a:rPr lang="en-US" dirty="0"/>
              <a:t>“Click to type customer or partner quote surrounded by quotation marks. Remove or replace placeholder logo as needed.”</a:t>
            </a:r>
          </a:p>
        </p:txBody>
      </p:sp>
      <p:sp>
        <p:nvSpPr>
          <p:cNvPr id="13" name="Text Field">
            <a:extLst>
              <a:ext uri="{FF2B5EF4-FFF2-40B4-BE49-F238E27FC236}">
                <a16:creationId xmlns:a16="http://schemas.microsoft.com/office/drawing/2014/main" id="{B09058E5-A74E-C340-89D0-4D15C2F3B8D0}"/>
              </a:ext>
            </a:extLst>
          </p:cNvPr>
          <p:cNvSpPr>
            <a:spLocks noGrp="1"/>
          </p:cNvSpPr>
          <p:nvPr>
            <p:ph type="body" sz="quarter" idx="37" hasCustomPrompt="1"/>
          </p:nvPr>
        </p:nvSpPr>
        <p:spPr>
          <a:xfrm>
            <a:off x="761999" y="4544568"/>
            <a:ext cx="5333999" cy="266291"/>
          </a:xfrm>
          <a:prstGeom prst="rect">
            <a:avLst/>
          </a:prstGeom>
        </p:spPr>
        <p:txBody>
          <a:bodyPr>
            <a:noAutofit/>
          </a:bodyPr>
          <a:lstStyle>
            <a:lvl1pPr>
              <a:defRPr b="1"/>
            </a:lvl1pPr>
          </a:lstStyle>
          <a:p>
            <a:pPr lvl="0"/>
            <a:r>
              <a:rPr lang="en-US" dirty="0"/>
              <a:t>Name of person quoted</a:t>
            </a:r>
          </a:p>
        </p:txBody>
      </p:sp>
      <p:sp>
        <p:nvSpPr>
          <p:cNvPr id="12" name="Text Field 2">
            <a:extLst>
              <a:ext uri="{FF2B5EF4-FFF2-40B4-BE49-F238E27FC236}">
                <a16:creationId xmlns:a16="http://schemas.microsoft.com/office/drawing/2014/main" id="{36C31D35-A48A-6B46-A3DB-FDB99CCA72F4}"/>
              </a:ext>
            </a:extLst>
          </p:cNvPr>
          <p:cNvSpPr>
            <a:spLocks noGrp="1"/>
          </p:cNvSpPr>
          <p:nvPr>
            <p:ph type="body" sz="quarter" idx="36" hasCustomPrompt="1"/>
          </p:nvPr>
        </p:nvSpPr>
        <p:spPr>
          <a:xfrm>
            <a:off x="761999" y="4873752"/>
            <a:ext cx="5333999" cy="895181"/>
          </a:xfrm>
          <a:prstGeom prst="rect">
            <a:avLst/>
          </a:prstGeom>
        </p:spPr>
        <p:txBody>
          <a:bodyPr>
            <a:noAutofit/>
          </a:bodyPr>
          <a:lstStyle>
            <a:lvl1pPr>
              <a:defRPr/>
            </a:lvl1pPr>
          </a:lstStyle>
          <a:p>
            <a:pPr lvl="0"/>
            <a:r>
              <a:rPr lang="en-US" dirty="0"/>
              <a:t>Additional information if needed</a:t>
            </a:r>
          </a:p>
        </p:txBody>
      </p:sp>
      <p:sp>
        <p:nvSpPr>
          <p:cNvPr id="8" name="Slide Number Placeholder 7">
            <a:extLst>
              <a:ext uri="{FF2B5EF4-FFF2-40B4-BE49-F238E27FC236}">
                <a16:creationId xmlns:a16="http://schemas.microsoft.com/office/drawing/2014/main" id="{E6D685BD-0D80-40FF-88C3-58BBDF890F03}"/>
              </a:ext>
            </a:extLst>
          </p:cNvPr>
          <p:cNvSpPr>
            <a:spLocks noGrp="1"/>
          </p:cNvSpPr>
          <p:nvPr>
            <p:ph type="sldNum" sz="quarter" idx="44"/>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C64C126A-0D05-424A-A6C2-80119CEAE618}"/>
              </a:ext>
            </a:extLst>
          </p:cNvPr>
          <p:cNvSpPr>
            <a:spLocks noGrp="1"/>
          </p:cNvSpPr>
          <p:nvPr>
            <p:ph type="ftr" sz="quarter" idx="43"/>
          </p:nvPr>
        </p:nvSpPr>
        <p:spPr/>
        <p:txBody>
          <a:bodyPr/>
          <a:lstStyle/>
          <a:p>
            <a:r>
              <a:rPr lang="en-US"/>
              <a:t>DOAG 2023 Conference + Exhibition        Copyright © 2023, Oracle and/or its affiliates</a:t>
            </a:r>
          </a:p>
        </p:txBody>
      </p:sp>
      <p:sp>
        <p:nvSpPr>
          <p:cNvPr id="6" name="Date Placeholder 5">
            <a:extLst>
              <a:ext uri="{FF2B5EF4-FFF2-40B4-BE49-F238E27FC236}">
                <a16:creationId xmlns:a16="http://schemas.microsoft.com/office/drawing/2014/main" id="{4626C9C3-D9C8-4222-B161-D7AF97BC1F41}"/>
              </a:ext>
            </a:extLst>
          </p:cNvPr>
          <p:cNvSpPr>
            <a:spLocks noGrp="1"/>
          </p:cNvSpPr>
          <p:nvPr>
            <p:ph type="dt" sz="half" idx="42"/>
          </p:nvPr>
        </p:nvSpPr>
        <p:spPr/>
        <p:txBody>
          <a:bodyPr/>
          <a:lstStyle/>
          <a:p>
            <a:endParaRPr lang="en-US"/>
          </a:p>
        </p:txBody>
      </p:sp>
      <p:sp>
        <p:nvSpPr>
          <p:cNvPr id="17" name="Rectangle 16">
            <a:extLst>
              <a:ext uri="{FF2B5EF4-FFF2-40B4-BE49-F238E27FC236}">
                <a16:creationId xmlns:a16="http://schemas.microsoft.com/office/drawing/2014/main" id="{626AAC4F-13E9-4EF3-A949-C9CF5787BA39}"/>
              </a:ext>
              <a:ext uri="{C183D7F6-B498-43B3-948B-1728B52AA6E4}">
                <adec:decorative xmlns:adec="http://schemas.microsoft.com/office/drawing/2017/decorative" val="1"/>
              </a:ext>
            </a:extLst>
          </p:cNvPr>
          <p:cNvSpPr/>
          <p:nvPr userDrawn="1"/>
        </p:nvSpPr>
        <p:spPr>
          <a:xfrm>
            <a:off x="783878" y="4160520"/>
            <a:ext cx="301752" cy="45719"/>
          </a:xfrm>
          <a:prstGeom prst="rect">
            <a:avLst/>
          </a:prstGeom>
          <a:solidFill>
            <a:srgbClr val="C74634"/>
          </a:solidFill>
          <a:ln>
            <a:solidFill>
              <a:srgbClr val="C74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ACD62"/>
              </a:solidFill>
            </a:endParaRPr>
          </a:p>
        </p:txBody>
      </p:sp>
      <p:pic>
        <p:nvPicPr>
          <p:cNvPr id="30" name="OTag">
            <a:extLst>
              <a:ext uri="{FF2B5EF4-FFF2-40B4-BE49-F238E27FC236}">
                <a16:creationId xmlns:a16="http://schemas.microsoft.com/office/drawing/2014/main" id="{7DC71B8D-1AA8-1D49-9770-9D8CD0F61F95}"/>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22904959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Dark - Quote with Data Texture Background_Pillar">
    <p:bg>
      <p:bgPr>
        <a:solidFill>
          <a:schemeClr val="accent5"/>
        </a:solidFill>
        <a:effectLst/>
      </p:bgPr>
    </p:bg>
    <p:spTree>
      <p:nvGrpSpPr>
        <p:cNvPr id="1" name=""/>
        <p:cNvGrpSpPr/>
        <p:nvPr/>
      </p:nvGrpSpPr>
      <p:grpSpPr>
        <a:xfrm>
          <a:off x="0" y="0"/>
          <a:ext cx="0" cy="0"/>
          <a:chOff x="0" y="0"/>
          <a:chExt cx="0" cy="0"/>
        </a:xfrm>
      </p:grpSpPr>
      <p:pic>
        <p:nvPicPr>
          <p:cNvPr id="15" name="Data Texture Image">
            <a:extLst>
              <a:ext uri="{FF2B5EF4-FFF2-40B4-BE49-F238E27FC236}">
                <a16:creationId xmlns:a16="http://schemas.microsoft.com/office/drawing/2014/main" id="{8A6273FB-BF91-403E-A6FD-7515A6D8BFC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bwMode="invGray">
          <a:xfrm>
            <a:off x="0" y="0"/>
            <a:ext cx="12192000" cy="6858000"/>
          </a:xfrm>
          <a:prstGeom prst="rect">
            <a:avLst/>
          </a:prstGeom>
        </p:spPr>
      </p:pic>
      <p:sp>
        <p:nvSpPr>
          <p:cNvPr id="19" name="Content Placeholder 2">
            <a:extLst>
              <a:ext uri="{FF2B5EF4-FFF2-40B4-BE49-F238E27FC236}">
                <a16:creationId xmlns:a16="http://schemas.microsoft.com/office/drawing/2014/main" id="{716F2B04-1C62-44A0-A70F-43AAE5D3C5F9}"/>
              </a:ext>
            </a:extLst>
          </p:cNvPr>
          <p:cNvSpPr>
            <a:spLocks noGrp="1"/>
          </p:cNvSpPr>
          <p:nvPr>
            <p:ph sz="quarter" idx="45" hasCustomPrompt="1"/>
          </p:nvPr>
        </p:nvSpPr>
        <p:spPr>
          <a:xfrm>
            <a:off x="771525" y="987552"/>
            <a:ext cx="2952750" cy="812800"/>
          </a:xfrm>
        </p:spPr>
        <p:txBody>
          <a:bodyPr/>
          <a:lstStyle>
            <a:lvl5pPr marL="731520" indent="0">
              <a:buNone/>
              <a:defRPr/>
            </a:lvl5pPr>
          </a:lstStyle>
          <a:p>
            <a:pPr lvl="0"/>
            <a:r>
              <a:rPr lang="en-US" dirty="0"/>
              <a:t>Click to add logo</a:t>
            </a:r>
          </a:p>
        </p:txBody>
      </p:sp>
      <p:sp>
        <p:nvSpPr>
          <p:cNvPr id="16" name="Title">
            <a:extLst>
              <a:ext uri="{FF2B5EF4-FFF2-40B4-BE49-F238E27FC236}">
                <a16:creationId xmlns:a16="http://schemas.microsoft.com/office/drawing/2014/main" id="{E8E870D0-AA7A-4DF2-9451-37FC290C03DC}"/>
              </a:ext>
            </a:extLst>
          </p:cNvPr>
          <p:cNvSpPr>
            <a:spLocks noGrp="1"/>
          </p:cNvSpPr>
          <p:nvPr>
            <p:ph type="title" hasCustomPrompt="1"/>
          </p:nvPr>
        </p:nvSpPr>
        <p:spPr>
          <a:xfrm>
            <a:off x="768875" y="1828800"/>
            <a:ext cx="8049200" cy="2026447"/>
          </a:xfrm>
          <a:noFill/>
        </p:spPr>
        <p:txBody>
          <a:bodyPr vert="horz" wrap="square" lIns="0" tIns="0" rIns="0" bIns="0" rtlCol="0" anchor="b" anchorCtr="0">
            <a:noAutofit/>
          </a:bodyPr>
          <a:lstStyle>
            <a:lvl1pPr>
              <a:lnSpc>
                <a:spcPct val="100000"/>
              </a:lnSpc>
              <a:defRPr lang="en-US" sz="3200" b="0">
                <a:latin typeface="+mj-lt"/>
                <a:cs typeface="Oracle Sans Tab" panose="020B0503020204020204" pitchFamily="34" charset="0"/>
              </a:defRPr>
            </a:lvl1pPr>
          </a:lstStyle>
          <a:p>
            <a:pPr lvl="0"/>
            <a:r>
              <a:rPr lang="en-US" dirty="0"/>
              <a:t>“Click to type customer or partner quote surrounded by quotation marks. Remove or replace placeholder logo as needed.”</a:t>
            </a:r>
          </a:p>
        </p:txBody>
      </p:sp>
      <p:sp>
        <p:nvSpPr>
          <p:cNvPr id="13" name="Text Field">
            <a:extLst>
              <a:ext uri="{FF2B5EF4-FFF2-40B4-BE49-F238E27FC236}">
                <a16:creationId xmlns:a16="http://schemas.microsoft.com/office/drawing/2014/main" id="{B09058E5-A74E-C340-89D0-4D15C2F3B8D0}"/>
              </a:ext>
            </a:extLst>
          </p:cNvPr>
          <p:cNvSpPr>
            <a:spLocks noGrp="1"/>
          </p:cNvSpPr>
          <p:nvPr>
            <p:ph type="body" sz="quarter" idx="37" hasCustomPrompt="1"/>
          </p:nvPr>
        </p:nvSpPr>
        <p:spPr>
          <a:xfrm>
            <a:off x="761999" y="4544568"/>
            <a:ext cx="5333999" cy="266291"/>
          </a:xfrm>
          <a:prstGeom prst="rect">
            <a:avLst/>
          </a:prstGeom>
        </p:spPr>
        <p:txBody>
          <a:bodyPr>
            <a:noAutofit/>
          </a:bodyPr>
          <a:lstStyle>
            <a:lvl1pPr>
              <a:defRPr b="1"/>
            </a:lvl1pPr>
          </a:lstStyle>
          <a:p>
            <a:pPr lvl="0"/>
            <a:r>
              <a:rPr lang="en-US" dirty="0"/>
              <a:t>Name of person quoted</a:t>
            </a:r>
          </a:p>
        </p:txBody>
      </p:sp>
      <p:sp>
        <p:nvSpPr>
          <p:cNvPr id="12" name="Text Field 2">
            <a:extLst>
              <a:ext uri="{FF2B5EF4-FFF2-40B4-BE49-F238E27FC236}">
                <a16:creationId xmlns:a16="http://schemas.microsoft.com/office/drawing/2014/main" id="{36C31D35-A48A-6B46-A3DB-FDB99CCA72F4}"/>
              </a:ext>
            </a:extLst>
          </p:cNvPr>
          <p:cNvSpPr>
            <a:spLocks noGrp="1"/>
          </p:cNvSpPr>
          <p:nvPr>
            <p:ph type="body" sz="quarter" idx="36" hasCustomPrompt="1"/>
          </p:nvPr>
        </p:nvSpPr>
        <p:spPr>
          <a:xfrm>
            <a:off x="761999" y="4873752"/>
            <a:ext cx="5333999" cy="895181"/>
          </a:xfrm>
          <a:prstGeom prst="rect">
            <a:avLst/>
          </a:prstGeom>
        </p:spPr>
        <p:txBody>
          <a:bodyPr>
            <a:noAutofit/>
          </a:bodyPr>
          <a:lstStyle>
            <a:lvl1pPr>
              <a:defRPr/>
            </a:lvl1pPr>
          </a:lstStyle>
          <a:p>
            <a:pPr lvl="0"/>
            <a:r>
              <a:rPr lang="en-US" dirty="0"/>
              <a:t>Additional information if needed</a:t>
            </a:r>
          </a:p>
        </p:txBody>
      </p:sp>
      <p:sp>
        <p:nvSpPr>
          <p:cNvPr id="6" name="Date Placeholder 5">
            <a:extLst>
              <a:ext uri="{FF2B5EF4-FFF2-40B4-BE49-F238E27FC236}">
                <a16:creationId xmlns:a16="http://schemas.microsoft.com/office/drawing/2014/main" id="{4626C9C3-D9C8-4222-B161-D7AF97BC1F41}"/>
              </a:ext>
            </a:extLst>
          </p:cNvPr>
          <p:cNvSpPr>
            <a:spLocks noGrp="1"/>
          </p:cNvSpPr>
          <p:nvPr>
            <p:ph type="dt" sz="half" idx="42"/>
          </p:nvPr>
        </p:nvSpPr>
        <p:spPr/>
        <p:txBody>
          <a:bodyPr/>
          <a:lstStyle>
            <a:lvl1pPr>
              <a:defRPr>
                <a:solidFill>
                  <a:schemeClr val="tx1"/>
                </a:solidFill>
              </a:defRPr>
            </a:lvl1pPr>
          </a:lstStyle>
          <a:p>
            <a:endParaRPr lang="en-US"/>
          </a:p>
        </p:txBody>
      </p:sp>
      <p:sp>
        <p:nvSpPr>
          <p:cNvPr id="7" name="Footer Placeholder 6">
            <a:extLst>
              <a:ext uri="{FF2B5EF4-FFF2-40B4-BE49-F238E27FC236}">
                <a16:creationId xmlns:a16="http://schemas.microsoft.com/office/drawing/2014/main" id="{C64C126A-0D05-424A-A6C2-80119CEAE618}"/>
              </a:ext>
            </a:extLst>
          </p:cNvPr>
          <p:cNvSpPr>
            <a:spLocks noGrp="1"/>
          </p:cNvSpPr>
          <p:nvPr>
            <p:ph type="ftr" sz="quarter" idx="43"/>
          </p:nvPr>
        </p:nvSpPr>
        <p:spPr/>
        <p:txBody>
          <a:bodyPr/>
          <a:lstStyle>
            <a:lvl1pPr>
              <a:defRPr>
                <a:solidFill>
                  <a:schemeClr val="tx1"/>
                </a:solidFill>
              </a:defRPr>
            </a:lvl1p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E6D685BD-0D80-40FF-88C3-58BBDF890F03}"/>
              </a:ext>
            </a:extLst>
          </p:cNvPr>
          <p:cNvSpPr>
            <a:spLocks noGrp="1"/>
          </p:cNvSpPr>
          <p:nvPr>
            <p:ph type="sldNum" sz="quarter" idx="44"/>
          </p:nvPr>
        </p:nvSpPr>
        <p:spPr/>
        <p:txBody>
          <a:bodyPr/>
          <a:lstStyle>
            <a:lvl1pPr>
              <a:defRPr>
                <a:solidFill>
                  <a:schemeClr val="tx1"/>
                </a:solidFill>
              </a:defRPr>
            </a:lvl1pPr>
          </a:lstStyle>
          <a:p>
            <a:fld id="{345D60D9-5372-5F40-9443-0F9AE5BDC3C8}" type="slidenum">
              <a:rPr lang="en-US" smtClean="0"/>
              <a:pPr/>
              <a:t>‹#›</a:t>
            </a:fld>
            <a:endParaRPr lang="en-US"/>
          </a:p>
        </p:txBody>
      </p:sp>
      <p:sp>
        <p:nvSpPr>
          <p:cNvPr id="14" name="Rectangle 13">
            <a:extLst>
              <a:ext uri="{FF2B5EF4-FFF2-40B4-BE49-F238E27FC236}">
                <a16:creationId xmlns:a16="http://schemas.microsoft.com/office/drawing/2014/main" id="{DE459031-A6BC-1E4E-8B6D-4472115AE720}"/>
              </a:ext>
              <a:ext uri="{C183D7F6-B498-43B3-948B-1728B52AA6E4}">
                <adec:decorative xmlns:adec="http://schemas.microsoft.com/office/drawing/2017/decorative" val="1"/>
              </a:ext>
            </a:extLst>
          </p:cNvPr>
          <p:cNvSpPr/>
          <p:nvPr userDrawn="1"/>
        </p:nvSpPr>
        <p:spPr>
          <a:xfrm>
            <a:off x="783878" y="4160520"/>
            <a:ext cx="301752" cy="4571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ACD62"/>
              </a:solidFill>
            </a:endParaRPr>
          </a:p>
        </p:txBody>
      </p:sp>
      <p:pic>
        <p:nvPicPr>
          <p:cNvPr id="30" name="OTag">
            <a:extLst>
              <a:ext uri="{FF2B5EF4-FFF2-40B4-BE49-F238E27FC236}">
                <a16:creationId xmlns:a16="http://schemas.microsoft.com/office/drawing/2014/main" id="{7DC71B8D-1AA8-1D49-9770-9D8CD0F61F95}"/>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62460155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Light - Quote with Picture">
    <p:spTree>
      <p:nvGrpSpPr>
        <p:cNvPr id="1" name=""/>
        <p:cNvGrpSpPr/>
        <p:nvPr/>
      </p:nvGrpSpPr>
      <p:grpSpPr>
        <a:xfrm>
          <a:off x="0" y="0"/>
          <a:ext cx="0" cy="0"/>
          <a:chOff x="0" y="0"/>
          <a:chExt cx="0" cy="0"/>
        </a:xfrm>
      </p:grpSpPr>
      <p:pic>
        <p:nvPicPr>
          <p:cNvPr id="14" name="Data Texture Image">
            <a:extLst>
              <a:ext uri="{FF2B5EF4-FFF2-40B4-BE49-F238E27FC236}">
                <a16:creationId xmlns:a16="http://schemas.microsoft.com/office/drawing/2014/main" id="{BB4B0E6C-0C20-D444-9789-A9966B9CBD90}"/>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r="40000"/>
          <a:stretch/>
        </p:blipFill>
        <p:spPr>
          <a:xfrm>
            <a:off x="4876799" y="0"/>
            <a:ext cx="7315201" cy="6857998"/>
          </a:xfrm>
          <a:prstGeom prst="rect">
            <a:avLst/>
          </a:prstGeom>
          <a:ln>
            <a:noFill/>
          </a:ln>
        </p:spPr>
      </p:pic>
      <p:sp>
        <p:nvSpPr>
          <p:cNvPr id="7" name="Picture Placeholder 6">
            <a:extLst>
              <a:ext uri="{FF2B5EF4-FFF2-40B4-BE49-F238E27FC236}">
                <a16:creationId xmlns:a16="http://schemas.microsoft.com/office/drawing/2014/main" id="{6145069B-D056-45AF-BC91-ABDBFD0C3D17}"/>
              </a:ext>
            </a:extLst>
          </p:cNvPr>
          <p:cNvSpPr>
            <a:spLocks noGrp="1"/>
          </p:cNvSpPr>
          <p:nvPr>
            <p:ph type="pic" sz="quarter" idx="42" hasCustomPrompt="1"/>
          </p:nvPr>
        </p:nvSpPr>
        <p:spPr>
          <a:xfrm>
            <a:off x="0" y="-2"/>
            <a:ext cx="4876800" cy="6858000"/>
          </a:xfrm>
        </p:spPr>
        <p:txBody>
          <a:bodyPr anchor="ctr" anchorCtr="1"/>
          <a:lstStyle>
            <a:lvl1pPr>
              <a:defRPr/>
            </a:lvl1pPr>
          </a:lstStyle>
          <a:p>
            <a:r>
              <a:rPr lang="en-US"/>
              <a:t>Click to add image</a:t>
            </a:r>
          </a:p>
        </p:txBody>
      </p:sp>
      <p:sp>
        <p:nvSpPr>
          <p:cNvPr id="17" name="Content Placeholder 2">
            <a:extLst>
              <a:ext uri="{FF2B5EF4-FFF2-40B4-BE49-F238E27FC236}">
                <a16:creationId xmlns:a16="http://schemas.microsoft.com/office/drawing/2014/main" id="{34698861-1541-4CC3-82CE-923021528A47}"/>
              </a:ext>
            </a:extLst>
          </p:cNvPr>
          <p:cNvSpPr>
            <a:spLocks noGrp="1"/>
          </p:cNvSpPr>
          <p:nvPr>
            <p:ph sz="quarter" idx="46" hasCustomPrompt="1"/>
          </p:nvPr>
        </p:nvSpPr>
        <p:spPr>
          <a:xfrm>
            <a:off x="5431536" y="1207008"/>
            <a:ext cx="2939518" cy="841248"/>
          </a:xfrm>
        </p:spPr>
        <p:txBody>
          <a:bodyPr/>
          <a:lstStyle>
            <a:lvl5pPr marL="731520" indent="0">
              <a:buNone/>
              <a:defRPr/>
            </a:lvl5pPr>
          </a:lstStyle>
          <a:p>
            <a:pPr lvl="0"/>
            <a:r>
              <a:rPr lang="en-US" dirty="0"/>
              <a:t>Click to add logo</a:t>
            </a:r>
          </a:p>
        </p:txBody>
      </p:sp>
      <p:sp>
        <p:nvSpPr>
          <p:cNvPr id="3" name="Quote">
            <a:extLst>
              <a:ext uri="{FF2B5EF4-FFF2-40B4-BE49-F238E27FC236}">
                <a16:creationId xmlns:a16="http://schemas.microsoft.com/office/drawing/2014/main" id="{A13E52A3-3B72-407D-BD94-ADB27B9FCE9C}"/>
              </a:ext>
            </a:extLst>
          </p:cNvPr>
          <p:cNvSpPr>
            <a:spLocks noGrp="1"/>
          </p:cNvSpPr>
          <p:nvPr>
            <p:ph type="title" hasCustomPrompt="1"/>
          </p:nvPr>
        </p:nvSpPr>
        <p:spPr>
          <a:xfrm>
            <a:off x="5372844" y="2434528"/>
            <a:ext cx="6067096" cy="1846659"/>
          </a:xfrm>
          <a:noFill/>
        </p:spPr>
        <p:txBody>
          <a:bodyPr vert="horz" wrap="square" lIns="0" tIns="0" rIns="0" bIns="0" rtlCol="0" anchor="b" anchorCtr="0">
            <a:spAutoFit/>
          </a:bodyPr>
          <a:lstStyle>
            <a:lvl1pPr>
              <a:lnSpc>
                <a:spcPct val="100000"/>
              </a:lnSpc>
              <a:defRPr lang="en-US" sz="3000" b="0" dirty="0">
                <a:latin typeface="+mj-lt"/>
                <a:cs typeface="Oracle Sans Tab" panose="020B0503020204020204" pitchFamily="34" charset="0"/>
              </a:defRPr>
            </a:lvl1pPr>
          </a:lstStyle>
          <a:p>
            <a:pPr lvl="0"/>
            <a:r>
              <a:rPr lang="en-US" dirty="0"/>
              <a:t>“Click to type customer or partner quote surrounded by quotation marks.” Remove/replace placeholder image as needed.</a:t>
            </a:r>
          </a:p>
        </p:txBody>
      </p:sp>
      <p:sp>
        <p:nvSpPr>
          <p:cNvPr id="13" name="Text Field">
            <a:extLst>
              <a:ext uri="{FF2B5EF4-FFF2-40B4-BE49-F238E27FC236}">
                <a16:creationId xmlns:a16="http://schemas.microsoft.com/office/drawing/2014/main" id="{04A571F4-71E4-264A-BBD5-0475995E681B}"/>
              </a:ext>
            </a:extLst>
          </p:cNvPr>
          <p:cNvSpPr>
            <a:spLocks noGrp="1"/>
          </p:cNvSpPr>
          <p:nvPr>
            <p:ph type="body" sz="quarter" idx="37" hasCustomPrompt="1"/>
          </p:nvPr>
        </p:nvSpPr>
        <p:spPr>
          <a:xfrm>
            <a:off x="5372844" y="4983135"/>
            <a:ext cx="6054629" cy="266291"/>
          </a:xfrm>
          <a:prstGeom prst="rect">
            <a:avLst/>
          </a:prstGeom>
        </p:spPr>
        <p:txBody>
          <a:bodyPr>
            <a:noAutofit/>
          </a:bodyPr>
          <a:lstStyle>
            <a:lvl1pPr>
              <a:defRPr b="1"/>
            </a:lvl1pPr>
          </a:lstStyle>
          <a:p>
            <a:pPr lvl="0"/>
            <a:r>
              <a:rPr lang="en-US" dirty="0"/>
              <a:t>Name of person quoted</a:t>
            </a:r>
          </a:p>
        </p:txBody>
      </p:sp>
      <p:sp>
        <p:nvSpPr>
          <p:cNvPr id="11" name="Text Field 2">
            <a:extLst>
              <a:ext uri="{FF2B5EF4-FFF2-40B4-BE49-F238E27FC236}">
                <a16:creationId xmlns:a16="http://schemas.microsoft.com/office/drawing/2014/main" id="{CBFB97F9-F988-C34C-8B6D-BB4A4D881736}"/>
              </a:ext>
            </a:extLst>
          </p:cNvPr>
          <p:cNvSpPr>
            <a:spLocks noGrp="1"/>
          </p:cNvSpPr>
          <p:nvPr>
            <p:ph type="body" sz="quarter" idx="36" hasCustomPrompt="1"/>
          </p:nvPr>
        </p:nvSpPr>
        <p:spPr>
          <a:xfrm>
            <a:off x="5372844" y="5320728"/>
            <a:ext cx="6054629" cy="786385"/>
          </a:xfrm>
          <a:prstGeom prst="rect">
            <a:avLst/>
          </a:prstGeom>
        </p:spPr>
        <p:txBody>
          <a:bodyPr>
            <a:noAutofit/>
          </a:bodyPr>
          <a:lstStyle>
            <a:lvl1pPr>
              <a:defRPr/>
            </a:lvl1pPr>
          </a:lstStyle>
          <a:p>
            <a:pPr lvl="0"/>
            <a:r>
              <a:rPr lang="en-US" dirty="0"/>
              <a:t>Additional information if needed</a:t>
            </a:r>
          </a:p>
        </p:txBody>
      </p:sp>
      <p:sp>
        <p:nvSpPr>
          <p:cNvPr id="8" name="Slide Number Placeholder 7">
            <a:extLst>
              <a:ext uri="{FF2B5EF4-FFF2-40B4-BE49-F238E27FC236}">
                <a16:creationId xmlns:a16="http://schemas.microsoft.com/office/drawing/2014/main" id="{FA2E22D8-777D-4A4E-8190-9C7E9654A636}"/>
              </a:ext>
            </a:extLst>
          </p:cNvPr>
          <p:cNvSpPr>
            <a:spLocks noGrp="1"/>
          </p:cNvSpPr>
          <p:nvPr>
            <p:ph type="sldNum" sz="quarter" idx="45"/>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0F175504-AA80-48D0-ABE0-C3B4B0480FBA}"/>
              </a:ext>
            </a:extLst>
          </p:cNvPr>
          <p:cNvSpPr>
            <a:spLocks noGrp="1"/>
          </p:cNvSpPr>
          <p:nvPr>
            <p:ph type="ftr" sz="quarter" idx="44"/>
          </p:nvPr>
        </p:nvSpPr>
        <p:spPr/>
        <p:txBody>
          <a:bodyPr/>
          <a:lstStyle/>
          <a:p>
            <a:r>
              <a:rPr lang="en-US"/>
              <a:t>DOAG 2023 Conference + Exhibition        Copyright © 2023, Oracle and/or its affiliates</a:t>
            </a:r>
          </a:p>
        </p:txBody>
      </p:sp>
      <p:sp>
        <p:nvSpPr>
          <p:cNvPr id="4" name="Date Placeholder 3">
            <a:extLst>
              <a:ext uri="{FF2B5EF4-FFF2-40B4-BE49-F238E27FC236}">
                <a16:creationId xmlns:a16="http://schemas.microsoft.com/office/drawing/2014/main" id="{F3C7CAF2-5875-4790-8762-15A8CDD16E08}"/>
              </a:ext>
            </a:extLst>
          </p:cNvPr>
          <p:cNvSpPr>
            <a:spLocks noGrp="1"/>
          </p:cNvSpPr>
          <p:nvPr>
            <p:ph type="dt" sz="half" idx="43"/>
          </p:nvPr>
        </p:nvSpPr>
        <p:spPr/>
        <p:txBody>
          <a:bodyPr/>
          <a:lstStyle/>
          <a:p>
            <a:endParaRPr lang="en-US"/>
          </a:p>
        </p:txBody>
      </p:sp>
      <p:pic>
        <p:nvPicPr>
          <p:cNvPr id="15" name="OTag">
            <a:extLst>
              <a:ext uri="{FF2B5EF4-FFF2-40B4-BE49-F238E27FC236}">
                <a16:creationId xmlns:a16="http://schemas.microsoft.com/office/drawing/2014/main" id="{D79573CA-7EF3-46CE-91D4-01D1A2F17BEF}"/>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16" name="Rectangle 15">
            <a:extLst>
              <a:ext uri="{FF2B5EF4-FFF2-40B4-BE49-F238E27FC236}">
                <a16:creationId xmlns:a16="http://schemas.microsoft.com/office/drawing/2014/main" id="{8DA8AC6E-786E-48E9-B3F3-F0E879B2C7F3}"/>
              </a:ext>
              <a:ext uri="{C183D7F6-B498-43B3-948B-1728B52AA6E4}">
                <adec:decorative xmlns:adec="http://schemas.microsoft.com/office/drawing/2017/decorative" val="1"/>
              </a:ext>
            </a:extLst>
          </p:cNvPr>
          <p:cNvSpPr/>
          <p:nvPr userDrawn="1"/>
        </p:nvSpPr>
        <p:spPr>
          <a:xfrm>
            <a:off x="5394723" y="4598369"/>
            <a:ext cx="301752" cy="45719"/>
          </a:xfrm>
          <a:prstGeom prst="rect">
            <a:avLst/>
          </a:prstGeom>
          <a:solidFill>
            <a:srgbClr val="C74634"/>
          </a:solidFill>
          <a:ln>
            <a:solidFill>
              <a:srgbClr val="C74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07330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Dark - Quote with Pictur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F3D1FF3-649D-46E2-9FDF-D1A77643F22A}"/>
              </a:ext>
            </a:extLst>
          </p:cNvPr>
          <p:cNvSpPr>
            <a:spLocks noGrp="1"/>
          </p:cNvSpPr>
          <p:nvPr>
            <p:ph type="pic" sz="quarter" idx="42" hasCustomPrompt="1"/>
          </p:nvPr>
        </p:nvSpPr>
        <p:spPr>
          <a:xfrm>
            <a:off x="0" y="0"/>
            <a:ext cx="4876800" cy="6858000"/>
          </a:xfrm>
        </p:spPr>
        <p:txBody>
          <a:bodyPr anchor="ctr" anchorCtr="1"/>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a:lvl1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defRPr/>
            </a:pPr>
            <a:r>
              <a:rPr lang="en-US"/>
              <a:t>Click to add image</a:t>
            </a:r>
          </a:p>
        </p:txBody>
      </p:sp>
      <p:sp>
        <p:nvSpPr>
          <p:cNvPr id="17" name="Content Placeholder 2">
            <a:extLst>
              <a:ext uri="{FF2B5EF4-FFF2-40B4-BE49-F238E27FC236}">
                <a16:creationId xmlns:a16="http://schemas.microsoft.com/office/drawing/2014/main" id="{F8B6C609-C846-404C-9A09-E3C80CBD2084}"/>
              </a:ext>
            </a:extLst>
          </p:cNvPr>
          <p:cNvSpPr>
            <a:spLocks noGrp="1"/>
          </p:cNvSpPr>
          <p:nvPr>
            <p:ph sz="quarter" idx="46" hasCustomPrompt="1"/>
          </p:nvPr>
        </p:nvSpPr>
        <p:spPr>
          <a:xfrm>
            <a:off x="5438775" y="1204990"/>
            <a:ext cx="2939518" cy="841248"/>
          </a:xfrm>
        </p:spPr>
        <p:txBody>
          <a:bodyPr/>
          <a:lstStyle>
            <a:lvl5pPr marL="731520" indent="0">
              <a:buNone/>
              <a:defRPr/>
            </a:lvl5pPr>
          </a:lstStyle>
          <a:p>
            <a:pPr lvl="0"/>
            <a:r>
              <a:rPr lang="en-US" dirty="0"/>
              <a:t>Click to add logo</a:t>
            </a:r>
          </a:p>
        </p:txBody>
      </p:sp>
      <p:pic>
        <p:nvPicPr>
          <p:cNvPr id="14" name="Data Texture Image">
            <a:extLst>
              <a:ext uri="{FF2B5EF4-FFF2-40B4-BE49-F238E27FC236}">
                <a16:creationId xmlns:a16="http://schemas.microsoft.com/office/drawing/2014/main" id="{D296E9E1-B17B-C942-817D-5074E6FD1C67}"/>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0000"/>
          <a:stretch/>
        </p:blipFill>
        <p:spPr bwMode="invGray">
          <a:xfrm>
            <a:off x="4876800" y="0"/>
            <a:ext cx="7315200" cy="6858000"/>
          </a:xfrm>
          <a:prstGeom prst="rect">
            <a:avLst/>
          </a:prstGeom>
        </p:spPr>
      </p:pic>
      <p:sp>
        <p:nvSpPr>
          <p:cNvPr id="3" name="Quote">
            <a:extLst>
              <a:ext uri="{FF2B5EF4-FFF2-40B4-BE49-F238E27FC236}">
                <a16:creationId xmlns:a16="http://schemas.microsoft.com/office/drawing/2014/main" id="{E7972264-22BA-4EDF-A0AC-13C683A7DA78}"/>
              </a:ext>
            </a:extLst>
          </p:cNvPr>
          <p:cNvSpPr>
            <a:spLocks noGrp="1"/>
          </p:cNvSpPr>
          <p:nvPr>
            <p:ph type="title" hasCustomPrompt="1"/>
          </p:nvPr>
        </p:nvSpPr>
        <p:spPr>
          <a:xfrm>
            <a:off x="5378728" y="2435027"/>
            <a:ext cx="6051272" cy="1846659"/>
          </a:xfrm>
          <a:noFill/>
        </p:spPr>
        <p:txBody>
          <a:bodyPr vert="horz" wrap="square" lIns="0" tIns="0" rIns="0" bIns="0" rtlCol="0" anchor="b" anchorCtr="0">
            <a:spAutoFit/>
          </a:bodyPr>
          <a:lstStyle>
            <a:lvl1pPr>
              <a:lnSpc>
                <a:spcPct val="100000"/>
              </a:lnSpc>
              <a:defRPr lang="en-US" sz="3000" b="0">
                <a:latin typeface="+mj-lt"/>
                <a:cs typeface="Oracle Sans Tab" panose="020B0503020204020204" pitchFamily="34" charset="0"/>
              </a:defRPr>
            </a:lvl1pPr>
          </a:lstStyle>
          <a:p>
            <a:pPr lvl="0"/>
            <a:r>
              <a:rPr lang="en-US" dirty="0"/>
              <a:t>“Click to type customer or partner quote surrounded by quotation marks.” Remove/replace placeholder image as needed.</a:t>
            </a:r>
          </a:p>
        </p:txBody>
      </p:sp>
      <p:sp>
        <p:nvSpPr>
          <p:cNvPr id="13" name="Text Field">
            <a:extLst>
              <a:ext uri="{FF2B5EF4-FFF2-40B4-BE49-F238E27FC236}">
                <a16:creationId xmlns:a16="http://schemas.microsoft.com/office/drawing/2014/main" id="{04A571F4-71E4-264A-BBD5-0475995E681B}"/>
              </a:ext>
            </a:extLst>
          </p:cNvPr>
          <p:cNvSpPr>
            <a:spLocks noGrp="1"/>
          </p:cNvSpPr>
          <p:nvPr>
            <p:ph type="body" sz="quarter" idx="37" hasCustomPrompt="1"/>
          </p:nvPr>
        </p:nvSpPr>
        <p:spPr>
          <a:xfrm>
            <a:off x="5385816" y="4983135"/>
            <a:ext cx="6051272" cy="266291"/>
          </a:xfrm>
          <a:prstGeom prst="rect">
            <a:avLst/>
          </a:prstGeom>
        </p:spPr>
        <p:txBody>
          <a:bodyPr>
            <a:noAutofit/>
          </a:bodyPr>
          <a:lstStyle>
            <a:lvl1pPr>
              <a:defRPr b="1"/>
            </a:lvl1pPr>
          </a:lstStyle>
          <a:p>
            <a:pPr lvl="0"/>
            <a:r>
              <a:rPr lang="en-US" dirty="0"/>
              <a:t>Name of person quoted</a:t>
            </a:r>
          </a:p>
        </p:txBody>
      </p:sp>
      <p:sp>
        <p:nvSpPr>
          <p:cNvPr id="11" name="Text Field 2">
            <a:extLst>
              <a:ext uri="{FF2B5EF4-FFF2-40B4-BE49-F238E27FC236}">
                <a16:creationId xmlns:a16="http://schemas.microsoft.com/office/drawing/2014/main" id="{CBFB97F9-F988-C34C-8B6D-BB4A4D881736}"/>
              </a:ext>
            </a:extLst>
          </p:cNvPr>
          <p:cNvSpPr>
            <a:spLocks noGrp="1"/>
          </p:cNvSpPr>
          <p:nvPr>
            <p:ph type="body" sz="quarter" idx="36" hasCustomPrompt="1"/>
          </p:nvPr>
        </p:nvSpPr>
        <p:spPr>
          <a:xfrm>
            <a:off x="5385816" y="5320728"/>
            <a:ext cx="6051272" cy="786385"/>
          </a:xfrm>
          <a:prstGeom prst="rect">
            <a:avLst/>
          </a:prstGeom>
        </p:spPr>
        <p:txBody>
          <a:bodyPr>
            <a:noAutofit/>
          </a:bodyPr>
          <a:lstStyle>
            <a:lvl1pPr>
              <a:defRPr/>
            </a:lvl1pPr>
          </a:lstStyle>
          <a:p>
            <a:pPr lvl="0"/>
            <a:r>
              <a:rPr lang="en-US" dirty="0"/>
              <a:t>Additional information if needed</a:t>
            </a:r>
          </a:p>
        </p:txBody>
      </p:sp>
      <p:pic>
        <p:nvPicPr>
          <p:cNvPr id="15" name="OTag">
            <a:extLst>
              <a:ext uri="{FF2B5EF4-FFF2-40B4-BE49-F238E27FC236}">
                <a16:creationId xmlns:a16="http://schemas.microsoft.com/office/drawing/2014/main" id="{0D7B12AA-E756-4885-BD64-8DBE9AAC5A1F}"/>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7" name="Slide Number Placeholder 6">
            <a:extLst>
              <a:ext uri="{FF2B5EF4-FFF2-40B4-BE49-F238E27FC236}">
                <a16:creationId xmlns:a16="http://schemas.microsoft.com/office/drawing/2014/main" id="{6C82F77D-AAE1-49E0-8C46-83975B4AC826}"/>
              </a:ext>
            </a:extLst>
          </p:cNvPr>
          <p:cNvSpPr>
            <a:spLocks noGrp="1"/>
          </p:cNvSpPr>
          <p:nvPr>
            <p:ph type="sldNum" sz="quarter" idx="45"/>
          </p:nvPr>
        </p:nvSpPr>
        <p:spPr/>
        <p:txBody>
          <a:body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D7B2E353-DA56-4DDC-BA6A-8DBF5B35499D}"/>
              </a:ext>
            </a:extLst>
          </p:cNvPr>
          <p:cNvSpPr>
            <a:spLocks noGrp="1"/>
          </p:cNvSpPr>
          <p:nvPr>
            <p:ph type="ftr" sz="quarter" idx="44"/>
          </p:nvPr>
        </p:nvSpPr>
        <p:spPr/>
        <p:txBody>
          <a:bodyPr/>
          <a:lstStyle/>
          <a:p>
            <a:r>
              <a:rPr lang="en-US"/>
              <a:t>DOAG 2023 Conference + Exhibition        Copyright © 2023, Oracle and/or its affiliates</a:t>
            </a:r>
          </a:p>
        </p:txBody>
      </p:sp>
      <p:sp>
        <p:nvSpPr>
          <p:cNvPr id="4" name="Date Placeholder 3">
            <a:extLst>
              <a:ext uri="{FF2B5EF4-FFF2-40B4-BE49-F238E27FC236}">
                <a16:creationId xmlns:a16="http://schemas.microsoft.com/office/drawing/2014/main" id="{D906CAD6-29C8-4422-A48D-D8830936B44F}"/>
              </a:ext>
            </a:extLst>
          </p:cNvPr>
          <p:cNvSpPr>
            <a:spLocks noGrp="1"/>
          </p:cNvSpPr>
          <p:nvPr>
            <p:ph type="dt" sz="half" idx="43"/>
          </p:nvPr>
        </p:nvSpPr>
        <p:spPr/>
        <p:txBody>
          <a:bodyPr/>
          <a:lstStyle/>
          <a:p>
            <a:endParaRPr lang="en-US"/>
          </a:p>
        </p:txBody>
      </p:sp>
      <p:sp>
        <p:nvSpPr>
          <p:cNvPr id="16" name="Rectangle 15">
            <a:extLst>
              <a:ext uri="{FF2B5EF4-FFF2-40B4-BE49-F238E27FC236}">
                <a16:creationId xmlns:a16="http://schemas.microsoft.com/office/drawing/2014/main" id="{B80D205C-4C4B-4EE9-ACBA-F7B0C626DEC1}"/>
              </a:ext>
              <a:ext uri="{C183D7F6-B498-43B3-948B-1728B52AA6E4}">
                <adec:decorative xmlns:adec="http://schemas.microsoft.com/office/drawing/2017/decorative" val="1"/>
              </a:ext>
            </a:extLst>
          </p:cNvPr>
          <p:cNvSpPr/>
          <p:nvPr userDrawn="1"/>
        </p:nvSpPr>
        <p:spPr>
          <a:xfrm>
            <a:off x="5394723" y="4598369"/>
            <a:ext cx="301752" cy="45719"/>
          </a:xfrm>
          <a:prstGeom prst="rect">
            <a:avLst/>
          </a:prstGeom>
          <a:solidFill>
            <a:srgbClr val="C74634"/>
          </a:solidFill>
          <a:ln>
            <a:solidFill>
              <a:srgbClr val="C74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393202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Light - Metric">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F90C14E-647D-DE45-A3FE-3E841253B489}"/>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40000"/>
            <a:extLst>
              <a:ext uri="{28A0092B-C50C-407E-A947-70E740481C1C}">
                <a14:useLocalDpi xmlns:a14="http://schemas.microsoft.com/office/drawing/2010/main"/>
              </a:ext>
            </a:extLst>
          </a:blip>
          <a:srcRect l="49997" r="-1"/>
          <a:stretch/>
        </p:blipFill>
        <p:spPr>
          <a:xfrm>
            <a:off x="6095574" y="0"/>
            <a:ext cx="6096425" cy="6858000"/>
          </a:xfrm>
          <a:prstGeom prst="rect">
            <a:avLst/>
          </a:prstGeom>
        </p:spPr>
      </p:pic>
      <p:sp>
        <p:nvSpPr>
          <p:cNvPr id="5" name="Text Placeholder 4">
            <a:extLst>
              <a:ext uri="{FF2B5EF4-FFF2-40B4-BE49-F238E27FC236}">
                <a16:creationId xmlns:a16="http://schemas.microsoft.com/office/drawing/2014/main" id="{9A83AB0E-EC5F-476F-B6A9-E6F9CE84E95A}"/>
              </a:ext>
            </a:extLst>
          </p:cNvPr>
          <p:cNvSpPr>
            <a:spLocks noGrp="1"/>
          </p:cNvSpPr>
          <p:nvPr>
            <p:ph type="body" sz="quarter" idx="15" hasCustomPrompt="1"/>
          </p:nvPr>
        </p:nvSpPr>
        <p:spPr>
          <a:xfrm>
            <a:off x="723900" y="1600200"/>
            <a:ext cx="5072063" cy="2415700"/>
          </a:xfrm>
        </p:spPr>
        <p:txBody>
          <a:bodyPr anchor="b" anchorCtr="0"/>
          <a:lstStyle>
            <a:lvl1pPr>
              <a:defRPr sz="8000" b="1">
                <a:solidFill>
                  <a:srgbClr val="C74634"/>
                </a:solidFill>
              </a:defRPr>
            </a:lvl1pPr>
          </a:lstStyle>
          <a:p>
            <a:pPr lvl="0"/>
            <a:r>
              <a:rPr lang="en-US" dirty="0"/>
              <a:t>00%</a:t>
            </a:r>
          </a:p>
        </p:txBody>
      </p:sp>
      <p:sp>
        <p:nvSpPr>
          <p:cNvPr id="10" name="Rectangle 9">
            <a:extLst>
              <a:ext uri="{FF2B5EF4-FFF2-40B4-BE49-F238E27FC236}">
                <a16:creationId xmlns:a16="http://schemas.microsoft.com/office/drawing/2014/main" id="{EAFA51CD-3802-014A-9754-5597765CE716}"/>
              </a:ext>
              <a:ext uri="{C183D7F6-B498-43B3-948B-1728B52AA6E4}">
                <adec:decorative xmlns:adec="http://schemas.microsoft.com/office/drawing/2017/decorative" val="1"/>
              </a:ext>
            </a:extLst>
          </p:cNvPr>
          <p:cNvSpPr/>
          <p:nvPr userDrawn="1"/>
        </p:nvSpPr>
        <p:spPr>
          <a:xfrm>
            <a:off x="783878" y="4218544"/>
            <a:ext cx="301752" cy="45719"/>
          </a:xfrm>
          <a:prstGeom prst="rect">
            <a:avLst/>
          </a:prstGeom>
          <a:solidFill>
            <a:srgbClr val="47423E"/>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CFBFA"/>
              </a:solidFill>
              <a:effectLst/>
              <a:uLnTx/>
              <a:uFillTx/>
              <a:latin typeface="Oracle Sans Tab"/>
              <a:ea typeface="+mn-ea"/>
              <a:cs typeface="+mn-cs"/>
            </a:endParaRPr>
          </a:p>
        </p:txBody>
      </p:sp>
      <p:sp>
        <p:nvSpPr>
          <p:cNvPr id="4" name="Content">
            <a:extLst>
              <a:ext uri="{FF2B5EF4-FFF2-40B4-BE49-F238E27FC236}">
                <a16:creationId xmlns:a16="http://schemas.microsoft.com/office/drawing/2014/main" id="{6FFB33C6-31EA-4D15-AC3F-377D699FA842}"/>
              </a:ext>
            </a:extLst>
          </p:cNvPr>
          <p:cNvSpPr>
            <a:spLocks noGrp="1"/>
          </p:cNvSpPr>
          <p:nvPr>
            <p:ph sz="quarter" idx="14"/>
          </p:nvPr>
        </p:nvSpPr>
        <p:spPr>
          <a:xfrm>
            <a:off x="775225" y="4649788"/>
            <a:ext cx="5072063" cy="1457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CBADD7B5-9676-40DE-A88A-5EC3D33A6577}"/>
              </a:ext>
            </a:extLst>
          </p:cNvPr>
          <p:cNvSpPr>
            <a:spLocks noGrp="1"/>
          </p:cNvSpPr>
          <p:nvPr>
            <p:ph type="sldNum" sz="quarter" idx="18"/>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89C4B030-1E0B-4CB0-87B4-DF607257368B}"/>
              </a:ext>
            </a:extLst>
          </p:cNvPr>
          <p:cNvSpPr>
            <a:spLocks noGrp="1"/>
          </p:cNvSpPr>
          <p:nvPr>
            <p:ph type="ftr" sz="quarter" idx="17"/>
          </p:nvPr>
        </p:nvSpPr>
        <p:spPr/>
        <p:txBody>
          <a:body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14EF74DF-FD68-4CDF-B4CE-342E7A165BCB}"/>
              </a:ext>
            </a:extLst>
          </p:cNvPr>
          <p:cNvSpPr>
            <a:spLocks noGrp="1"/>
          </p:cNvSpPr>
          <p:nvPr>
            <p:ph type="dt" sz="half" idx="16"/>
          </p:nvPr>
        </p:nvSpPr>
        <p:spPr/>
        <p:txBody>
          <a:bodyPr/>
          <a:lstStyle/>
          <a:p>
            <a:endParaRPr lang="en-US"/>
          </a:p>
        </p:txBody>
      </p:sp>
      <p:pic>
        <p:nvPicPr>
          <p:cNvPr id="23" name="OTag">
            <a:extLst>
              <a:ext uri="{FF2B5EF4-FFF2-40B4-BE49-F238E27FC236}">
                <a16:creationId xmlns:a16="http://schemas.microsoft.com/office/drawing/2014/main" id="{000C5F04-372F-427E-81C5-11434B35699B}"/>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1608" y="6355080"/>
            <a:ext cx="502920" cy="502920"/>
          </a:xfrm>
          <a:prstGeom prst="rect">
            <a:avLst/>
          </a:prstGeom>
        </p:spPr>
      </p:pic>
    </p:spTree>
    <p:extLst>
      <p:ext uri="{BB962C8B-B14F-4D97-AF65-F5344CB8AC3E}">
        <p14:creationId xmlns:p14="http://schemas.microsoft.com/office/powerpoint/2010/main" val="3812808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Light - Metric_Pilla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F90C14E-647D-DE45-A3FE-3E841253B489}"/>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50000"/>
            <a:extLst>
              <a:ext uri="{28A0092B-C50C-407E-A947-70E740481C1C}">
                <a14:useLocalDpi xmlns:a14="http://schemas.microsoft.com/office/drawing/2010/main"/>
              </a:ext>
            </a:extLst>
          </a:blip>
          <a:srcRect l="49997" r="-1"/>
          <a:stretch/>
        </p:blipFill>
        <p:spPr>
          <a:xfrm>
            <a:off x="6095574" y="0"/>
            <a:ext cx="6096425" cy="6858000"/>
          </a:xfrm>
          <a:prstGeom prst="rect">
            <a:avLst/>
          </a:prstGeom>
        </p:spPr>
      </p:pic>
      <p:sp>
        <p:nvSpPr>
          <p:cNvPr id="5" name="Text Placeholder 4">
            <a:extLst>
              <a:ext uri="{FF2B5EF4-FFF2-40B4-BE49-F238E27FC236}">
                <a16:creationId xmlns:a16="http://schemas.microsoft.com/office/drawing/2014/main" id="{9A83AB0E-EC5F-476F-B6A9-E6F9CE84E95A}"/>
              </a:ext>
            </a:extLst>
          </p:cNvPr>
          <p:cNvSpPr>
            <a:spLocks noGrp="1"/>
          </p:cNvSpPr>
          <p:nvPr>
            <p:ph type="body" sz="quarter" idx="15" hasCustomPrompt="1"/>
          </p:nvPr>
        </p:nvSpPr>
        <p:spPr>
          <a:xfrm>
            <a:off x="723900" y="1600200"/>
            <a:ext cx="5072063" cy="2415700"/>
          </a:xfrm>
        </p:spPr>
        <p:txBody>
          <a:bodyPr anchor="b" anchorCtr="0"/>
          <a:lstStyle>
            <a:lvl1pPr>
              <a:defRPr sz="8000" b="1">
                <a:solidFill>
                  <a:schemeClr val="accent4"/>
                </a:solidFill>
              </a:defRPr>
            </a:lvl1pPr>
          </a:lstStyle>
          <a:p>
            <a:pPr lvl="0"/>
            <a:r>
              <a:rPr lang="en-US" dirty="0"/>
              <a:t>00%</a:t>
            </a:r>
          </a:p>
        </p:txBody>
      </p:sp>
      <p:sp>
        <p:nvSpPr>
          <p:cNvPr id="9" name="Rectangle 8">
            <a:extLst>
              <a:ext uri="{FF2B5EF4-FFF2-40B4-BE49-F238E27FC236}">
                <a16:creationId xmlns:a16="http://schemas.microsoft.com/office/drawing/2014/main" id="{32C137AA-5A34-7F4E-967E-801DB4B889FF}"/>
              </a:ext>
              <a:ext uri="{C183D7F6-B498-43B3-948B-1728B52AA6E4}">
                <adec:decorative xmlns:adec="http://schemas.microsoft.com/office/drawing/2017/decorative" val="1"/>
              </a:ext>
            </a:extLst>
          </p:cNvPr>
          <p:cNvSpPr/>
          <p:nvPr userDrawn="1"/>
        </p:nvSpPr>
        <p:spPr>
          <a:xfrm>
            <a:off x="783878" y="4218544"/>
            <a:ext cx="301752" cy="45719"/>
          </a:xfrm>
          <a:prstGeom prst="rect">
            <a:avLst/>
          </a:prstGeom>
          <a:solidFill>
            <a:srgbClr val="C74634"/>
          </a:solidFill>
          <a:ln w="31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CFBFA"/>
              </a:solidFill>
              <a:effectLst/>
              <a:uLnTx/>
              <a:uFillTx/>
              <a:latin typeface="Oracle Sans Tab"/>
              <a:ea typeface="+mn-ea"/>
              <a:cs typeface="+mn-cs"/>
            </a:endParaRPr>
          </a:p>
        </p:txBody>
      </p:sp>
      <p:sp>
        <p:nvSpPr>
          <p:cNvPr id="4" name="Content">
            <a:extLst>
              <a:ext uri="{FF2B5EF4-FFF2-40B4-BE49-F238E27FC236}">
                <a16:creationId xmlns:a16="http://schemas.microsoft.com/office/drawing/2014/main" id="{6FFB33C6-31EA-4D15-AC3F-377D699FA842}"/>
              </a:ext>
            </a:extLst>
          </p:cNvPr>
          <p:cNvSpPr>
            <a:spLocks noGrp="1"/>
          </p:cNvSpPr>
          <p:nvPr>
            <p:ph sz="quarter" idx="14"/>
          </p:nvPr>
        </p:nvSpPr>
        <p:spPr>
          <a:xfrm>
            <a:off x="775225" y="4649788"/>
            <a:ext cx="5072063" cy="1457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CBADD7B5-9676-40DE-A88A-5EC3D33A6577}"/>
              </a:ext>
            </a:extLst>
          </p:cNvPr>
          <p:cNvSpPr>
            <a:spLocks noGrp="1"/>
          </p:cNvSpPr>
          <p:nvPr>
            <p:ph type="sldNum" sz="quarter" idx="18"/>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89C4B030-1E0B-4CB0-87B4-DF607257368B}"/>
              </a:ext>
            </a:extLst>
          </p:cNvPr>
          <p:cNvSpPr>
            <a:spLocks noGrp="1"/>
          </p:cNvSpPr>
          <p:nvPr>
            <p:ph type="ftr" sz="quarter" idx="17"/>
          </p:nvPr>
        </p:nvSpPr>
        <p:spPr/>
        <p:txBody>
          <a:body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14EF74DF-FD68-4CDF-B4CE-342E7A165BCB}"/>
              </a:ext>
            </a:extLst>
          </p:cNvPr>
          <p:cNvSpPr>
            <a:spLocks noGrp="1"/>
          </p:cNvSpPr>
          <p:nvPr>
            <p:ph type="dt" sz="half" idx="16"/>
          </p:nvPr>
        </p:nvSpPr>
        <p:spPr/>
        <p:txBody>
          <a:bodyPr/>
          <a:lstStyle/>
          <a:p>
            <a:endParaRPr lang="en-US"/>
          </a:p>
        </p:txBody>
      </p:sp>
      <p:pic>
        <p:nvPicPr>
          <p:cNvPr id="23" name="OTag">
            <a:extLst>
              <a:ext uri="{FF2B5EF4-FFF2-40B4-BE49-F238E27FC236}">
                <a16:creationId xmlns:a16="http://schemas.microsoft.com/office/drawing/2014/main" id="{000C5F04-372F-427E-81C5-11434B35699B}"/>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90316" y="6355080"/>
            <a:ext cx="502920" cy="502920"/>
          </a:xfrm>
          <a:prstGeom prst="rect">
            <a:avLst/>
          </a:prstGeom>
        </p:spPr>
      </p:pic>
    </p:spTree>
    <p:extLst>
      <p:ext uri="{BB962C8B-B14F-4D97-AF65-F5344CB8AC3E}">
        <p14:creationId xmlns:p14="http://schemas.microsoft.com/office/powerpoint/2010/main" val="194909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Dark - Metric_Pilla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5B54DF6-D8D9-3E4B-A5D4-8DB1B36A2111}"/>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65000"/>
            <a:extLst>
              <a:ext uri="{28A0092B-C50C-407E-A947-70E740481C1C}">
                <a14:useLocalDpi xmlns:a14="http://schemas.microsoft.com/office/drawing/2010/main"/>
              </a:ext>
            </a:extLst>
          </a:blip>
          <a:srcRect l="49997"/>
          <a:stretch/>
        </p:blipFill>
        <p:spPr>
          <a:xfrm>
            <a:off x="6096000" y="0"/>
            <a:ext cx="6096348" cy="6858000"/>
          </a:xfrm>
          <a:prstGeom prst="rect">
            <a:avLst/>
          </a:prstGeom>
        </p:spPr>
      </p:pic>
      <p:pic>
        <p:nvPicPr>
          <p:cNvPr id="12" name="OTag">
            <a:extLst>
              <a:ext uri="{FF2B5EF4-FFF2-40B4-BE49-F238E27FC236}">
                <a16:creationId xmlns:a16="http://schemas.microsoft.com/office/drawing/2014/main" id="{E8A7F756-6885-FD4D-8CAC-01911AF996CA}"/>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9" name="Text Placeholder 4">
            <a:extLst>
              <a:ext uri="{FF2B5EF4-FFF2-40B4-BE49-F238E27FC236}">
                <a16:creationId xmlns:a16="http://schemas.microsoft.com/office/drawing/2014/main" id="{52A6D6F1-EBC4-4335-819B-433720EB173D}"/>
              </a:ext>
            </a:extLst>
          </p:cNvPr>
          <p:cNvSpPr>
            <a:spLocks noGrp="1"/>
          </p:cNvSpPr>
          <p:nvPr>
            <p:ph type="body" sz="quarter" idx="15" hasCustomPrompt="1"/>
          </p:nvPr>
        </p:nvSpPr>
        <p:spPr>
          <a:xfrm>
            <a:off x="723900" y="1600200"/>
            <a:ext cx="5085287" cy="2415700"/>
          </a:xfrm>
        </p:spPr>
        <p:txBody>
          <a:bodyPr anchor="b" anchorCtr="0"/>
          <a:lstStyle>
            <a:lvl1pPr>
              <a:defRPr sz="8000" b="1">
                <a:solidFill>
                  <a:schemeClr val="accent4"/>
                </a:solidFill>
              </a:defRPr>
            </a:lvl1pPr>
          </a:lstStyle>
          <a:p>
            <a:pPr lvl="0"/>
            <a:r>
              <a:rPr lang="en-US" dirty="0"/>
              <a:t>00%</a:t>
            </a:r>
          </a:p>
        </p:txBody>
      </p:sp>
      <p:sp>
        <p:nvSpPr>
          <p:cNvPr id="10" name="Rectangle 9">
            <a:extLst>
              <a:ext uri="{FF2B5EF4-FFF2-40B4-BE49-F238E27FC236}">
                <a16:creationId xmlns:a16="http://schemas.microsoft.com/office/drawing/2014/main" id="{25F5F9B0-71D6-4D40-B483-DA9EF17327F6}"/>
              </a:ext>
              <a:ext uri="{C183D7F6-B498-43B3-948B-1728B52AA6E4}">
                <adec:decorative xmlns:adec="http://schemas.microsoft.com/office/drawing/2017/decorative" val="1"/>
              </a:ext>
            </a:extLst>
          </p:cNvPr>
          <p:cNvSpPr/>
          <p:nvPr userDrawn="1"/>
        </p:nvSpPr>
        <p:spPr>
          <a:xfrm>
            <a:off x="783878" y="4218544"/>
            <a:ext cx="301752" cy="45719"/>
          </a:xfrm>
          <a:prstGeom prst="rect">
            <a:avLst/>
          </a:prstGeom>
          <a:solidFill>
            <a:schemeClr val="accent3"/>
          </a:solidFill>
          <a:ln w="3175" cap="flat" cmpd="sng" algn="ctr">
            <a:solidFill>
              <a:schemeClr val="accent3"/>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accent2"/>
              </a:solidFill>
              <a:effectLst/>
              <a:uLnTx/>
              <a:uFillTx/>
              <a:latin typeface="Oracle Sans Tab"/>
              <a:ea typeface="+mn-ea"/>
              <a:cs typeface="+mn-cs"/>
            </a:endParaRPr>
          </a:p>
        </p:txBody>
      </p:sp>
      <p:sp>
        <p:nvSpPr>
          <p:cNvPr id="4" name="Content">
            <a:extLst>
              <a:ext uri="{FF2B5EF4-FFF2-40B4-BE49-F238E27FC236}">
                <a16:creationId xmlns:a16="http://schemas.microsoft.com/office/drawing/2014/main" id="{6FFB33C6-31EA-4D15-AC3F-377D699FA842}"/>
              </a:ext>
            </a:extLst>
          </p:cNvPr>
          <p:cNvSpPr>
            <a:spLocks noGrp="1"/>
          </p:cNvSpPr>
          <p:nvPr>
            <p:ph sz="quarter" idx="14"/>
          </p:nvPr>
        </p:nvSpPr>
        <p:spPr>
          <a:xfrm>
            <a:off x="775225" y="4649788"/>
            <a:ext cx="5072063" cy="1457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9BDC2851-E9BE-4691-AE94-635936A66775}"/>
              </a:ext>
            </a:extLst>
          </p:cNvPr>
          <p:cNvSpPr>
            <a:spLocks noGrp="1"/>
          </p:cNvSpPr>
          <p:nvPr>
            <p:ph type="sldNum" sz="quarter" idx="18"/>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84B2DF6E-494A-4D98-888D-68B724E489C5}"/>
              </a:ext>
            </a:extLst>
          </p:cNvPr>
          <p:cNvSpPr>
            <a:spLocks noGrp="1"/>
          </p:cNvSpPr>
          <p:nvPr>
            <p:ph type="ftr" sz="quarter" idx="17"/>
          </p:nvPr>
        </p:nvSpPr>
        <p:spPr/>
        <p:txBody>
          <a:body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A558375C-46BC-48EA-9DFC-3DF06967D7C3}"/>
              </a:ext>
            </a:extLst>
          </p:cNvPr>
          <p:cNvSpPr>
            <a:spLocks noGrp="1"/>
          </p:cNvSpPr>
          <p:nvPr>
            <p:ph type="dt" sz="half" idx="16"/>
          </p:nvPr>
        </p:nvSpPr>
        <p:spPr/>
        <p:txBody>
          <a:bodyPr/>
          <a:lstStyle/>
          <a:p>
            <a:endParaRPr lang="en-US"/>
          </a:p>
        </p:txBody>
      </p:sp>
    </p:spTree>
    <p:extLst>
      <p:ext uri="{BB962C8B-B14F-4D97-AF65-F5344CB8AC3E}">
        <p14:creationId xmlns:p14="http://schemas.microsoft.com/office/powerpoint/2010/main" val="28258487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Abstract Background_Pillar ">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07BAEC6-880A-9D4F-BF23-62FC65A11A33}"/>
              </a:ext>
              <a:ext uri="{C183D7F6-B498-43B3-948B-1728B52AA6E4}">
                <adec:decorative xmlns:adec="http://schemas.microsoft.com/office/drawing/2017/decorative" val="1"/>
              </a:ext>
            </a:extLst>
          </p:cNvPr>
          <p:cNvSpPr/>
          <p:nvPr userDrawn="1"/>
        </p:nvSpPr>
        <p:spPr>
          <a:xfrm>
            <a:off x="0" y="0"/>
            <a:ext cx="12192000" cy="6858000"/>
          </a:xfrm>
          <a:prstGeom prst="rect">
            <a:avLst/>
          </a:prstGeom>
          <a:blipFill>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OTag">
            <a:extLst>
              <a:ext uri="{FF2B5EF4-FFF2-40B4-BE49-F238E27FC236}">
                <a16:creationId xmlns:a16="http://schemas.microsoft.com/office/drawing/2014/main" id="{B620A016-1EBE-426A-BB19-9671229484AF}"/>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7" name="Slide Number Placeholder 6">
            <a:extLst>
              <a:ext uri="{FF2B5EF4-FFF2-40B4-BE49-F238E27FC236}">
                <a16:creationId xmlns:a16="http://schemas.microsoft.com/office/drawing/2014/main" id="{C2993164-8F12-4A57-BCB2-ECAB88B102D4}"/>
              </a:ext>
            </a:extLst>
          </p:cNvPr>
          <p:cNvSpPr>
            <a:spLocks noGrp="1"/>
          </p:cNvSpPr>
          <p:nvPr>
            <p:ph type="sldNum" sz="quarter" idx="12"/>
          </p:nvPr>
        </p:nvSpPr>
        <p:spPr/>
        <p:txBody>
          <a:bodyPr/>
          <a:lstStyle>
            <a:lvl1pPr>
              <a:defRPr>
                <a:solidFill>
                  <a:schemeClr val="tx1"/>
                </a:solidFill>
              </a:defRPr>
            </a:lvl1p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EE548FBC-C180-4348-924F-1AD0DE33EC94}"/>
              </a:ext>
            </a:extLst>
          </p:cNvPr>
          <p:cNvSpPr>
            <a:spLocks noGrp="1"/>
          </p:cNvSpPr>
          <p:nvPr>
            <p:ph type="ftr" sz="quarter" idx="11"/>
          </p:nvPr>
        </p:nvSpPr>
        <p:spPr/>
        <p:txBody>
          <a:bodyPr/>
          <a:lstStyle>
            <a:lvl1pPr>
              <a:defRPr>
                <a:solidFill>
                  <a:schemeClr val="tx1"/>
                </a:solidFill>
              </a:defRPr>
            </a:lvl1p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AADFA4C3-C577-4944-B23B-0E8CEECA00FE}"/>
              </a:ext>
            </a:extLst>
          </p:cNvPr>
          <p:cNvSpPr>
            <a:spLocks noGrp="1"/>
          </p:cNvSpPr>
          <p:nvPr>
            <p:ph type="dt" sz="half" idx="10"/>
          </p:nvPr>
        </p:nvSpPr>
        <p:spPr/>
        <p:txBody>
          <a:bodyPr/>
          <a:lstStyle>
            <a:lvl1pPr>
              <a:defRPr>
                <a:solidFill>
                  <a:schemeClr val="tx1"/>
                </a:solidFill>
              </a:defRPr>
            </a:lvl1pPr>
          </a:lstStyle>
          <a:p>
            <a:endParaRPr lang="en-US"/>
          </a:p>
        </p:txBody>
      </p:sp>
    </p:spTree>
    <p:extLst>
      <p:ext uri="{BB962C8B-B14F-4D97-AF65-F5344CB8AC3E}">
        <p14:creationId xmlns:p14="http://schemas.microsoft.com/office/powerpoint/2010/main" val="285080942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Abstract Background_Pillar">
    <p:bg>
      <p:bgRef idx="1001">
        <a:schemeClr val="bg1"/>
      </p:bgRef>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A0B95C52-41FD-0E43-9C81-13A93C31070F}"/>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pic>
        <p:nvPicPr>
          <p:cNvPr id="15" name="OTag">
            <a:extLst>
              <a:ext uri="{FF2B5EF4-FFF2-40B4-BE49-F238E27FC236}">
                <a16:creationId xmlns:a16="http://schemas.microsoft.com/office/drawing/2014/main" id="{B620A016-1EBE-426A-BB19-9671229484A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7" name="Slide Number Placeholder 6">
            <a:extLst>
              <a:ext uri="{FF2B5EF4-FFF2-40B4-BE49-F238E27FC236}">
                <a16:creationId xmlns:a16="http://schemas.microsoft.com/office/drawing/2014/main" id="{C2993164-8F12-4A57-BCB2-ECAB88B102D4}"/>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EE548FBC-C180-4348-924F-1AD0DE33EC94}"/>
              </a:ext>
            </a:extLst>
          </p:cNvPr>
          <p:cNvSpPr>
            <a:spLocks noGrp="1"/>
          </p:cNvSpPr>
          <p:nvPr>
            <p:ph type="ftr" sz="quarter" idx="11"/>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AADFA4C3-C577-4944-B23B-0E8CEECA00FE}"/>
              </a:ext>
            </a:extLst>
          </p:cNvPr>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274998974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Dark - Numbered Outline">
    <p:bg>
      <p:bgPr>
        <a:solidFill>
          <a:srgbClr val="040411"/>
        </a:solidFill>
        <a:effectLst/>
      </p:bgPr>
    </p:bg>
    <p:spTree>
      <p:nvGrpSpPr>
        <p:cNvPr id="1" name=""/>
        <p:cNvGrpSpPr/>
        <p:nvPr/>
      </p:nvGrpSpPr>
      <p:grpSpPr>
        <a:xfrm>
          <a:off x="0" y="0"/>
          <a:ext cx="0" cy="0"/>
          <a:chOff x="0" y="0"/>
          <a:chExt cx="0" cy="0"/>
        </a:xfrm>
      </p:grpSpPr>
      <p:pic>
        <p:nvPicPr>
          <p:cNvPr id="7" name="OTag">
            <a:extLst>
              <a:ext uri="{FF2B5EF4-FFF2-40B4-BE49-F238E27FC236}">
                <a16:creationId xmlns:a16="http://schemas.microsoft.com/office/drawing/2014/main" id="{1CFFF60E-C73F-41DD-B4B9-8792F4C0D80D}"/>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21AED7B6-E930-4B73-845F-99262175EA18}"/>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83691DFD-B788-4684-96F9-4DD21020B309}"/>
              </a:ext>
            </a:extLst>
          </p:cNvPr>
          <p:cNvSpPr>
            <a:spLocks noGrp="1"/>
          </p:cNvSpPr>
          <p:nvPr>
            <p:ph type="sldNum" sz="quarter" idx="12"/>
          </p:nvPr>
        </p:nvSpPr>
        <p:spPr/>
        <p:txBody>
          <a:bodyPr/>
          <a:lstStyle/>
          <a:p>
            <a:fld id="{345D60D9-5372-5F40-9443-0F9AE5BDC3C8}" type="slidenum">
              <a:rPr lang="en-US" smtClean="0"/>
              <a:pPr/>
              <a:t>‹#›</a:t>
            </a:fld>
            <a:endParaRPr lang="en-US"/>
          </a:p>
        </p:txBody>
      </p:sp>
      <p:pic>
        <p:nvPicPr>
          <p:cNvPr id="11" name="Picture 10">
            <a:extLst>
              <a:ext uri="{FF2B5EF4-FFF2-40B4-BE49-F238E27FC236}">
                <a16:creationId xmlns:a16="http://schemas.microsoft.com/office/drawing/2014/main" id="{53D638BB-6CD6-C040-8E4F-9EC7B2A6E33E}"/>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559355" y="3681351"/>
            <a:ext cx="3632643" cy="2537463"/>
          </a:xfrm>
          <a:prstGeom prst="rect">
            <a:avLst/>
          </a:prstGeom>
        </p:spPr>
      </p:pic>
      <p:sp>
        <p:nvSpPr>
          <p:cNvPr id="9" name="Text Placeholder 3">
            <a:extLst>
              <a:ext uri="{FF2B5EF4-FFF2-40B4-BE49-F238E27FC236}">
                <a16:creationId xmlns:a16="http://schemas.microsoft.com/office/drawing/2014/main" id="{EDF00AB1-10B2-454A-B3F3-4E81A463B7A3}"/>
              </a:ext>
            </a:extLst>
          </p:cNvPr>
          <p:cNvSpPr>
            <a:spLocks noGrp="1"/>
          </p:cNvSpPr>
          <p:nvPr>
            <p:ph type="body" sz="quarter" idx="43"/>
          </p:nvPr>
        </p:nvSpPr>
        <p:spPr>
          <a:xfrm>
            <a:off x="692150" y="1762125"/>
            <a:ext cx="10753200" cy="4356099"/>
          </a:xfrm>
          <a:noFill/>
        </p:spPr>
        <p:txBody>
          <a:bodyPr vert="horz" lIns="0" tIns="0" rIns="0" bIns="0" rtlCol="0">
            <a:noAutofit/>
          </a:bodyPr>
          <a:lstStyle>
            <a:lvl1pPr marL="365125" indent="-365125">
              <a:buClr>
                <a:srgbClr val="9CA0AA"/>
              </a:buClr>
              <a:buFont typeface="+mj-lt"/>
              <a:buAutoNum type="arabicPeriod"/>
              <a:defRPr lang="en-US" dirty="0"/>
            </a:lvl1pPr>
            <a:lvl2pPr marL="548640">
              <a:defRPr lang="en-US" dirty="0"/>
            </a:lvl2pPr>
            <a:lvl3pPr marL="731520">
              <a:defRPr lang="en-US" dirty="0"/>
            </a:lvl3pPr>
            <a:lvl4pPr marL="914400">
              <a:defRPr lang="en-US" dirty="0"/>
            </a:lvl4pPr>
            <a:lvl5pPr marL="1097280">
              <a:defRPr lang="en-US" dirty="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Title 8">
            <a:extLst>
              <a:ext uri="{FF2B5EF4-FFF2-40B4-BE49-F238E27FC236}">
                <a16:creationId xmlns:a16="http://schemas.microsoft.com/office/drawing/2014/main" id="{94106C16-1BCC-0649-93F2-26D6FB20E089}"/>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15" name="Subtitle">
            <a:extLst>
              <a:ext uri="{FF2B5EF4-FFF2-40B4-BE49-F238E27FC236}">
                <a16:creationId xmlns:a16="http://schemas.microsoft.com/office/drawing/2014/main" id="{92954C51-4E5C-CB4A-88C8-6B5D8B27984B}"/>
              </a:ext>
            </a:extLst>
          </p:cNvPr>
          <p:cNvSpPr>
            <a:spLocks noGrp="1"/>
          </p:cNvSpPr>
          <p:nvPr>
            <p:ph type="body" sz="quarter" idx="17"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15527385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Abstract Backgroun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DA27456-9733-0C48-8136-979ECE40D374}"/>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8001"/>
          </a:xfrm>
          <a:prstGeom prst="rect">
            <a:avLst/>
          </a:prstGeom>
        </p:spPr>
      </p:pic>
      <p:pic>
        <p:nvPicPr>
          <p:cNvPr id="15" name="OTag">
            <a:extLst>
              <a:ext uri="{FF2B5EF4-FFF2-40B4-BE49-F238E27FC236}">
                <a16:creationId xmlns:a16="http://schemas.microsoft.com/office/drawing/2014/main" id="{B620A016-1EBE-426A-BB19-9671229484A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7" name="Slide Number Placeholder 6">
            <a:extLst>
              <a:ext uri="{FF2B5EF4-FFF2-40B4-BE49-F238E27FC236}">
                <a16:creationId xmlns:a16="http://schemas.microsoft.com/office/drawing/2014/main" id="{C2993164-8F12-4A57-BCB2-ECAB88B102D4}"/>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EE548FBC-C180-4348-924F-1AD0DE33EC94}"/>
              </a:ext>
            </a:extLst>
          </p:cNvPr>
          <p:cNvSpPr>
            <a:spLocks noGrp="1"/>
          </p:cNvSpPr>
          <p:nvPr>
            <p:ph type="ftr" sz="quarter" idx="11"/>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AADFA4C3-C577-4944-B23B-0E8CEECA00FE}"/>
              </a:ext>
            </a:extLst>
          </p:cNvPr>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61973507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Dark - Abstract Background">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59D7617-1C1B-EC4A-BFEE-9C52AD018143}"/>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8001"/>
          </a:xfrm>
          <a:prstGeom prst="rect">
            <a:avLst/>
          </a:prstGeom>
        </p:spPr>
      </p:pic>
      <p:pic>
        <p:nvPicPr>
          <p:cNvPr id="15" name="OTag">
            <a:extLst>
              <a:ext uri="{FF2B5EF4-FFF2-40B4-BE49-F238E27FC236}">
                <a16:creationId xmlns:a16="http://schemas.microsoft.com/office/drawing/2014/main" id="{B620A016-1EBE-426A-BB19-9671229484A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7" name="Slide Number Placeholder 6">
            <a:extLst>
              <a:ext uri="{FF2B5EF4-FFF2-40B4-BE49-F238E27FC236}">
                <a16:creationId xmlns:a16="http://schemas.microsoft.com/office/drawing/2014/main" id="{C2993164-8F12-4A57-BCB2-ECAB88B102D4}"/>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EE548FBC-C180-4348-924F-1AD0DE33EC94}"/>
              </a:ext>
            </a:extLst>
          </p:cNvPr>
          <p:cNvSpPr>
            <a:spLocks noGrp="1"/>
          </p:cNvSpPr>
          <p:nvPr>
            <p:ph type="ftr" sz="quarter" idx="11"/>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AADFA4C3-C577-4944-B23B-0E8CEECA00FE}"/>
              </a:ext>
            </a:extLst>
          </p:cNvPr>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322493325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1_Abstract Background_Pillar">
    <p:bg>
      <p:bgRef idx="1001">
        <a:schemeClr val="bg1"/>
      </p:bgRef>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508DE06-BAFF-CB4D-A07A-5ED390EB3709}"/>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3048"/>
            <a:ext cx="12192000" cy="6851904"/>
          </a:xfrm>
          <a:prstGeom prst="rect">
            <a:avLst/>
          </a:prstGeom>
        </p:spPr>
      </p:pic>
      <p:pic>
        <p:nvPicPr>
          <p:cNvPr id="15" name="OTag">
            <a:extLst>
              <a:ext uri="{FF2B5EF4-FFF2-40B4-BE49-F238E27FC236}">
                <a16:creationId xmlns:a16="http://schemas.microsoft.com/office/drawing/2014/main" id="{B620A016-1EBE-426A-BB19-9671229484A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7" name="Slide Number Placeholder 6">
            <a:extLst>
              <a:ext uri="{FF2B5EF4-FFF2-40B4-BE49-F238E27FC236}">
                <a16:creationId xmlns:a16="http://schemas.microsoft.com/office/drawing/2014/main" id="{C2993164-8F12-4A57-BCB2-ECAB88B102D4}"/>
              </a:ext>
            </a:extLst>
          </p:cNvPr>
          <p:cNvSpPr>
            <a:spLocks noGrp="1"/>
          </p:cNvSpPr>
          <p:nvPr>
            <p:ph type="sldNum" sz="quarter" idx="12"/>
          </p:nvPr>
        </p:nvSpPr>
        <p:spPr/>
        <p:txBody>
          <a:bodyPr/>
          <a:lstStyle>
            <a:lvl1pPr>
              <a:defRPr>
                <a:solidFill>
                  <a:schemeClr val="tx1"/>
                </a:solidFill>
              </a:defRPr>
            </a:lvl1p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EE548FBC-C180-4348-924F-1AD0DE33EC94}"/>
              </a:ext>
            </a:extLst>
          </p:cNvPr>
          <p:cNvSpPr>
            <a:spLocks noGrp="1"/>
          </p:cNvSpPr>
          <p:nvPr>
            <p:ph type="ftr" sz="quarter" idx="11"/>
          </p:nvPr>
        </p:nvSpPr>
        <p:spPr/>
        <p:txBody>
          <a:bodyPr/>
          <a:lstStyle>
            <a:lvl1pPr>
              <a:defRPr>
                <a:solidFill>
                  <a:schemeClr val="tx1"/>
                </a:solidFill>
              </a:defRPr>
            </a:lvl1p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AADFA4C3-C577-4944-B23B-0E8CEECA00FE}"/>
              </a:ext>
            </a:extLst>
          </p:cNvPr>
          <p:cNvSpPr>
            <a:spLocks noGrp="1"/>
          </p:cNvSpPr>
          <p:nvPr>
            <p:ph type="dt" sz="half" idx="10"/>
          </p:nvPr>
        </p:nvSpPr>
        <p:spPr/>
        <p:txBody>
          <a:bodyPr/>
          <a:lstStyle>
            <a:lvl1pPr>
              <a:defRPr>
                <a:solidFill>
                  <a:schemeClr val="tx1"/>
                </a:solidFill>
              </a:defRPr>
            </a:lvl1pPr>
          </a:lstStyle>
          <a:p>
            <a:endParaRPr lang="en-US"/>
          </a:p>
        </p:txBody>
      </p:sp>
    </p:spTree>
    <p:extLst>
      <p:ext uri="{BB962C8B-B14F-4D97-AF65-F5344CB8AC3E}">
        <p14:creationId xmlns:p14="http://schemas.microsoft.com/office/powerpoint/2010/main" val="358254931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2_Abstract Background_Pillar">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17567A-0E78-7D42-B396-42430CBCAA5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flipV="1">
            <a:off x="0" y="381"/>
            <a:ext cx="12192000" cy="6857238"/>
          </a:xfrm>
          <a:prstGeom prst="rect">
            <a:avLst/>
          </a:prstGeom>
        </p:spPr>
      </p:pic>
      <p:pic>
        <p:nvPicPr>
          <p:cNvPr id="15" name="OTag">
            <a:extLst>
              <a:ext uri="{FF2B5EF4-FFF2-40B4-BE49-F238E27FC236}">
                <a16:creationId xmlns:a16="http://schemas.microsoft.com/office/drawing/2014/main" id="{B620A016-1EBE-426A-BB19-9671229484A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7" name="Slide Number Placeholder 6">
            <a:extLst>
              <a:ext uri="{FF2B5EF4-FFF2-40B4-BE49-F238E27FC236}">
                <a16:creationId xmlns:a16="http://schemas.microsoft.com/office/drawing/2014/main" id="{C2993164-8F12-4A57-BCB2-ECAB88B102D4}"/>
              </a:ext>
            </a:extLst>
          </p:cNvPr>
          <p:cNvSpPr>
            <a:spLocks noGrp="1"/>
          </p:cNvSpPr>
          <p:nvPr>
            <p:ph type="sldNum" sz="quarter" idx="12"/>
          </p:nvPr>
        </p:nvSpPr>
        <p:spPr/>
        <p:txBody>
          <a:bodyPr/>
          <a:lstStyle>
            <a:lvl1pPr>
              <a:defRPr>
                <a:solidFill>
                  <a:schemeClr val="tx1"/>
                </a:solidFill>
              </a:defRPr>
            </a:lvl1p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EE548FBC-C180-4348-924F-1AD0DE33EC94}"/>
              </a:ext>
            </a:extLst>
          </p:cNvPr>
          <p:cNvSpPr>
            <a:spLocks noGrp="1"/>
          </p:cNvSpPr>
          <p:nvPr>
            <p:ph type="ftr" sz="quarter" idx="11"/>
          </p:nvPr>
        </p:nvSpPr>
        <p:spPr/>
        <p:txBody>
          <a:bodyPr/>
          <a:lstStyle>
            <a:lvl1pPr>
              <a:defRPr>
                <a:solidFill>
                  <a:schemeClr val="tx1"/>
                </a:solidFill>
              </a:defRPr>
            </a:lvl1p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AADFA4C3-C577-4944-B23B-0E8CEECA00FE}"/>
              </a:ext>
            </a:extLst>
          </p:cNvPr>
          <p:cNvSpPr>
            <a:spLocks noGrp="1"/>
          </p:cNvSpPr>
          <p:nvPr>
            <p:ph type="dt" sz="half" idx="10"/>
          </p:nvPr>
        </p:nvSpPr>
        <p:spPr/>
        <p:txBody>
          <a:bodyPr/>
          <a:lstStyle>
            <a:lvl1pPr>
              <a:defRPr>
                <a:solidFill>
                  <a:schemeClr val="tx1"/>
                </a:solidFill>
              </a:defRPr>
            </a:lvl1pPr>
          </a:lstStyle>
          <a:p>
            <a:endParaRPr lang="en-US"/>
          </a:p>
        </p:txBody>
      </p:sp>
    </p:spTree>
    <p:extLst>
      <p:ext uri="{BB962C8B-B14F-4D97-AF65-F5344CB8AC3E}">
        <p14:creationId xmlns:p14="http://schemas.microsoft.com/office/powerpoint/2010/main" val="12282720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Speaker_1">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B49483A-D5BF-4B47-B9C4-0CB237B4ED7E}"/>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0000"/>
          <a:stretch/>
        </p:blipFill>
        <p:spPr>
          <a:xfrm>
            <a:off x="4876798" y="0"/>
            <a:ext cx="7315201" cy="6858000"/>
          </a:xfrm>
          <a:prstGeom prst="rect">
            <a:avLst/>
          </a:prstGeom>
        </p:spPr>
      </p:pic>
      <p:sp>
        <p:nvSpPr>
          <p:cNvPr id="2" name="Title 1">
            <a:extLst>
              <a:ext uri="{FF2B5EF4-FFF2-40B4-BE49-F238E27FC236}">
                <a16:creationId xmlns:a16="http://schemas.microsoft.com/office/drawing/2014/main" id="{5F8DD237-1E40-4383-9C51-545B9C5DD604}"/>
              </a:ext>
            </a:extLst>
          </p:cNvPr>
          <p:cNvSpPr>
            <a:spLocks noGrp="1"/>
          </p:cNvSpPr>
          <p:nvPr>
            <p:ph type="title" hasCustomPrompt="1"/>
          </p:nvPr>
        </p:nvSpPr>
        <p:spPr>
          <a:xfrm>
            <a:off x="762000" y="1600200"/>
            <a:ext cx="3697357" cy="1320103"/>
          </a:xfrm>
        </p:spPr>
        <p:txBody>
          <a:bodyPr vert="horz" wrap="square" lIns="0" tIns="0" rIns="0" bIns="0" rtlCol="0" anchor="b" anchorCtr="0">
            <a:normAutofit/>
          </a:bodyPr>
          <a:lstStyle>
            <a:lvl1pPr>
              <a:defRPr lang="en-US" sz="4000" b="0">
                <a:latin typeface="Georgia" panose="02040502050405020303" pitchFamily="18" charset="0"/>
                <a:ea typeface="+mj-ea"/>
              </a:defRPr>
            </a:lvl1pPr>
          </a:lstStyle>
          <a:p>
            <a:pPr marL="0" lvl="0">
              <a:lnSpc>
                <a:spcPct val="100000"/>
              </a:lnSpc>
            </a:pPr>
            <a:r>
              <a:rPr lang="en-US" dirty="0"/>
              <a:t>Speaker</a:t>
            </a:r>
          </a:p>
        </p:txBody>
      </p:sp>
      <p:sp>
        <p:nvSpPr>
          <p:cNvPr id="13" name="Rectangle 12">
            <a:extLst>
              <a:ext uri="{FF2B5EF4-FFF2-40B4-BE49-F238E27FC236}">
                <a16:creationId xmlns:a16="http://schemas.microsoft.com/office/drawing/2014/main" id="{6B8561DD-EDCD-4C98-87E1-A6FB380FEF4A}"/>
              </a:ext>
              <a:ext uri="{C183D7F6-B498-43B3-948B-1728B52AA6E4}">
                <adec:decorative xmlns:adec="http://schemas.microsoft.com/office/drawing/2017/decorative" val="1"/>
              </a:ext>
            </a:extLst>
          </p:cNvPr>
          <p:cNvSpPr/>
          <p:nvPr userDrawn="1"/>
        </p:nvSpPr>
        <p:spPr>
          <a:xfrm>
            <a:off x="787400" y="3196289"/>
            <a:ext cx="301752" cy="45719"/>
          </a:xfrm>
          <a:prstGeom prst="rect">
            <a:avLst/>
          </a:prstGeom>
          <a:solidFill>
            <a:srgbClr val="C74634"/>
          </a:solidFill>
          <a:ln>
            <a:solidFill>
              <a:srgbClr val="C74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Picture Placeholder 4">
            <a:extLst>
              <a:ext uri="{FF2B5EF4-FFF2-40B4-BE49-F238E27FC236}">
                <a16:creationId xmlns:a16="http://schemas.microsoft.com/office/drawing/2014/main" id="{DEEA7EE7-413E-4F05-94D2-2DA6180164CA}"/>
              </a:ext>
            </a:extLst>
          </p:cNvPr>
          <p:cNvSpPr>
            <a:spLocks noGrp="1"/>
          </p:cNvSpPr>
          <p:nvPr>
            <p:ph type="pic" sz="quarter" idx="10"/>
          </p:nvPr>
        </p:nvSpPr>
        <p:spPr>
          <a:xfrm>
            <a:off x="6730914" y="1599494"/>
            <a:ext cx="3227476" cy="3247119"/>
          </a:xfrm>
        </p:spPr>
        <p:txBody>
          <a:bodyPr/>
          <a:lstStyle>
            <a:lvl1pPr>
              <a:defRPr>
                <a:solidFill>
                  <a:schemeClr val="tx1"/>
                </a:solidFill>
              </a:defRPr>
            </a:lvl1pPr>
          </a:lstStyle>
          <a:p>
            <a:r>
              <a:rPr lang="en-US"/>
              <a:t>Click icon to add picture</a:t>
            </a:r>
          </a:p>
        </p:txBody>
      </p:sp>
      <p:sp>
        <p:nvSpPr>
          <p:cNvPr id="37" name="Text Placeholder 33">
            <a:extLst>
              <a:ext uri="{FF2B5EF4-FFF2-40B4-BE49-F238E27FC236}">
                <a16:creationId xmlns:a16="http://schemas.microsoft.com/office/drawing/2014/main" id="{4B94D438-35CF-4631-8709-33AB89A0307E}"/>
              </a:ext>
            </a:extLst>
          </p:cNvPr>
          <p:cNvSpPr>
            <a:spLocks noGrp="1"/>
          </p:cNvSpPr>
          <p:nvPr>
            <p:ph type="body" sz="quarter" idx="12" hasCustomPrompt="1"/>
          </p:nvPr>
        </p:nvSpPr>
        <p:spPr>
          <a:xfrm>
            <a:off x="6730914" y="5145363"/>
            <a:ext cx="3236480" cy="365125"/>
          </a:xfrm>
        </p:spPr>
        <p:txBody>
          <a:bodyPr vert="horz" lIns="0" tIns="0" rIns="0" bIns="0" rtlCol="0" anchor="t" anchorCtr="0">
            <a:noAutofit/>
          </a:bodyPr>
          <a:lstStyle>
            <a:lvl1pPr>
              <a:defRPr lang="en-US" sz="20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38" name="Text Placeholder 33">
            <a:extLst>
              <a:ext uri="{FF2B5EF4-FFF2-40B4-BE49-F238E27FC236}">
                <a16:creationId xmlns:a16="http://schemas.microsoft.com/office/drawing/2014/main" id="{F34D25E2-243D-4B96-8C35-F96C56B3482F}"/>
              </a:ext>
            </a:extLst>
          </p:cNvPr>
          <p:cNvSpPr>
            <a:spLocks noGrp="1"/>
          </p:cNvSpPr>
          <p:nvPr>
            <p:ph type="body" sz="quarter" idx="13" hasCustomPrompt="1"/>
          </p:nvPr>
        </p:nvSpPr>
        <p:spPr>
          <a:xfrm>
            <a:off x="6730914" y="5509468"/>
            <a:ext cx="3236480" cy="365125"/>
          </a:xfrm>
        </p:spPr>
        <p:txBody>
          <a:bodyPr vert="horz" lIns="0" tIns="0" rIns="0" bIns="0" rtlCol="0" anchor="t" anchorCtr="0">
            <a:noAutofit/>
          </a:bodyPr>
          <a:lstStyle>
            <a:lvl1pPr>
              <a:defRPr lang="en-US"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pic>
        <p:nvPicPr>
          <p:cNvPr id="10" name="OTag">
            <a:extLst>
              <a:ext uri="{FF2B5EF4-FFF2-40B4-BE49-F238E27FC236}">
                <a16:creationId xmlns:a16="http://schemas.microsoft.com/office/drawing/2014/main" id="{ACACB2B4-7B71-9C4C-986F-8528A7AE7392}"/>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16" name="Slide Number Placeholder 7">
            <a:extLst>
              <a:ext uri="{FF2B5EF4-FFF2-40B4-BE49-F238E27FC236}">
                <a16:creationId xmlns:a16="http://schemas.microsoft.com/office/drawing/2014/main" id="{6BEF3F0C-7FEC-7B40-A1F6-8EE025365DEB}"/>
              </a:ext>
            </a:extLst>
          </p:cNvPr>
          <p:cNvSpPr>
            <a:spLocks noGrp="1"/>
          </p:cNvSpPr>
          <p:nvPr>
            <p:ph type="sldNum" sz="quarter" idx="15"/>
          </p:nvPr>
        </p:nvSpPr>
        <p:spPr>
          <a:xfrm>
            <a:off x="762000" y="6423660"/>
            <a:ext cx="365760" cy="365760"/>
          </a:xfrm>
        </p:spPr>
        <p:txBody>
          <a:bodyPr/>
          <a:lstStyle/>
          <a:p>
            <a:fld id="{345D60D9-5372-5F40-9443-0F9AE5BDC3C8}" type="slidenum">
              <a:rPr lang="en-US" smtClean="0"/>
              <a:pPr/>
              <a:t>‹#›</a:t>
            </a:fld>
            <a:endParaRPr lang="en-US"/>
          </a:p>
        </p:txBody>
      </p:sp>
      <p:sp>
        <p:nvSpPr>
          <p:cNvPr id="12" name="Footer Placeholder 4">
            <a:extLst>
              <a:ext uri="{FF2B5EF4-FFF2-40B4-BE49-F238E27FC236}">
                <a16:creationId xmlns:a16="http://schemas.microsoft.com/office/drawing/2014/main" id="{8D13E50C-836B-3442-AB9E-EEE2C6593479}"/>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11" name="Date Placeholder 2">
            <a:extLst>
              <a:ext uri="{FF2B5EF4-FFF2-40B4-BE49-F238E27FC236}">
                <a16:creationId xmlns:a16="http://schemas.microsoft.com/office/drawing/2014/main" id="{BB3B6E64-A4C4-9D46-BFF1-1F043A38E608}"/>
              </a:ext>
            </a:extLst>
          </p:cNvPr>
          <p:cNvSpPr>
            <a:spLocks noGrp="1"/>
          </p:cNvSpPr>
          <p:nvPr>
            <p:ph type="dt" sz="half" idx="14"/>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184512617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Speaker_2">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A5C0A570-849B-AC4C-8F27-8BDD8B194373}"/>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9772"/>
          <a:stretch/>
        </p:blipFill>
        <p:spPr>
          <a:xfrm>
            <a:off x="3629892" y="0"/>
            <a:ext cx="8562108" cy="6858000"/>
          </a:xfrm>
          <a:prstGeom prst="rect">
            <a:avLst/>
          </a:prstGeom>
        </p:spPr>
      </p:pic>
      <p:sp>
        <p:nvSpPr>
          <p:cNvPr id="2" name="Title 1">
            <a:extLst>
              <a:ext uri="{FF2B5EF4-FFF2-40B4-BE49-F238E27FC236}">
                <a16:creationId xmlns:a16="http://schemas.microsoft.com/office/drawing/2014/main" id="{31D55E47-4DBE-46C5-AA1D-6AC25D117460}"/>
              </a:ext>
            </a:extLst>
          </p:cNvPr>
          <p:cNvSpPr>
            <a:spLocks noGrp="1"/>
          </p:cNvSpPr>
          <p:nvPr>
            <p:ph type="title" hasCustomPrompt="1"/>
          </p:nvPr>
        </p:nvSpPr>
        <p:spPr>
          <a:xfrm>
            <a:off x="762000" y="1600200"/>
            <a:ext cx="2560320" cy="1320103"/>
          </a:xfrm>
        </p:spPr>
        <p:txBody>
          <a:bodyPr vert="horz" wrap="square" lIns="0" tIns="0" rIns="0" bIns="0" rtlCol="0" anchor="b" anchorCtr="0">
            <a:normAutofit/>
          </a:bodyPr>
          <a:lstStyle>
            <a:lvl1pPr marL="0" algn="l" defTabSz="914400" rtl="0" eaLnBrk="1" latinLnBrk="0" hangingPunct="1">
              <a:lnSpc>
                <a:spcPct val="100000"/>
              </a:lnSpc>
              <a:spcBef>
                <a:spcPct val="0"/>
              </a:spcBef>
              <a:buNone/>
              <a:defRPr lang="en-US" sz="4000" b="0" i="0" kern="1200" baseline="0" dirty="0">
                <a:solidFill>
                  <a:schemeClr val="tx1"/>
                </a:solidFill>
                <a:latin typeface="Georgia" panose="02040502050405020303" pitchFamily="18" charset="0"/>
                <a:ea typeface="+mj-ea"/>
                <a:cs typeface="+mj-cs"/>
              </a:defRPr>
            </a:lvl1pPr>
          </a:lstStyle>
          <a:p>
            <a:pPr marL="0" lvl="0">
              <a:lnSpc>
                <a:spcPct val="100000"/>
              </a:lnSpc>
            </a:pPr>
            <a:r>
              <a:rPr lang="en-US" dirty="0"/>
              <a:t>Speakers</a:t>
            </a:r>
          </a:p>
        </p:txBody>
      </p:sp>
      <p:sp>
        <p:nvSpPr>
          <p:cNvPr id="20" name="Rectangle 19">
            <a:extLst>
              <a:ext uri="{FF2B5EF4-FFF2-40B4-BE49-F238E27FC236}">
                <a16:creationId xmlns:a16="http://schemas.microsoft.com/office/drawing/2014/main" id="{CF743AC2-8A7C-45C1-A7EA-F56435C6EDFD}"/>
              </a:ext>
              <a:ext uri="{C183D7F6-B498-43B3-948B-1728B52AA6E4}">
                <adec:decorative xmlns:adec="http://schemas.microsoft.com/office/drawing/2017/decorative" val="1"/>
              </a:ext>
            </a:extLst>
          </p:cNvPr>
          <p:cNvSpPr/>
          <p:nvPr userDrawn="1"/>
        </p:nvSpPr>
        <p:spPr>
          <a:xfrm>
            <a:off x="787400" y="3196289"/>
            <a:ext cx="301752" cy="45719"/>
          </a:xfrm>
          <a:prstGeom prst="rect">
            <a:avLst/>
          </a:prstGeom>
          <a:solidFill>
            <a:srgbClr val="C74634"/>
          </a:solidFill>
          <a:ln>
            <a:solidFill>
              <a:srgbClr val="C74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Picture Placeholder 4">
            <a:extLst>
              <a:ext uri="{FF2B5EF4-FFF2-40B4-BE49-F238E27FC236}">
                <a16:creationId xmlns:a16="http://schemas.microsoft.com/office/drawing/2014/main" id="{DEEA7EE7-413E-4F05-94D2-2DA6180164CA}"/>
              </a:ext>
            </a:extLst>
          </p:cNvPr>
          <p:cNvSpPr>
            <a:spLocks noGrp="1"/>
          </p:cNvSpPr>
          <p:nvPr>
            <p:ph type="pic" sz="quarter" idx="10"/>
          </p:nvPr>
        </p:nvSpPr>
        <p:spPr>
          <a:xfrm>
            <a:off x="4408473" y="1599336"/>
            <a:ext cx="3227832" cy="3247119"/>
          </a:xfrm>
        </p:spPr>
        <p:txBody>
          <a:bodyPr/>
          <a:lstStyle>
            <a:lvl1pPr>
              <a:defRPr>
                <a:solidFill>
                  <a:schemeClr val="tx1"/>
                </a:solidFill>
              </a:defRPr>
            </a:lvl1pPr>
          </a:lstStyle>
          <a:p>
            <a:r>
              <a:rPr lang="en-US"/>
              <a:t>Click icon to add picture</a:t>
            </a:r>
          </a:p>
        </p:txBody>
      </p:sp>
      <p:sp>
        <p:nvSpPr>
          <p:cNvPr id="37" name="Text Placeholder 33">
            <a:extLst>
              <a:ext uri="{FF2B5EF4-FFF2-40B4-BE49-F238E27FC236}">
                <a16:creationId xmlns:a16="http://schemas.microsoft.com/office/drawing/2014/main" id="{4B94D438-35CF-4631-8709-33AB89A0307E}"/>
              </a:ext>
            </a:extLst>
          </p:cNvPr>
          <p:cNvSpPr>
            <a:spLocks noGrp="1"/>
          </p:cNvSpPr>
          <p:nvPr>
            <p:ph type="body" sz="quarter" idx="12" hasCustomPrompt="1"/>
          </p:nvPr>
        </p:nvSpPr>
        <p:spPr>
          <a:xfrm>
            <a:off x="4408473" y="5145205"/>
            <a:ext cx="3227832" cy="365125"/>
          </a:xfrm>
        </p:spPr>
        <p:txBody>
          <a:bodyPr vert="horz" lIns="0" tIns="0" rIns="0" bIns="0" rtlCol="0" anchor="t" anchorCtr="0">
            <a:noAutofit/>
          </a:bodyPr>
          <a:lstStyle>
            <a:lvl1pPr>
              <a:defRPr lang="en-US" sz="20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38" name="Text Placeholder 33">
            <a:extLst>
              <a:ext uri="{FF2B5EF4-FFF2-40B4-BE49-F238E27FC236}">
                <a16:creationId xmlns:a16="http://schemas.microsoft.com/office/drawing/2014/main" id="{F34D25E2-243D-4B96-8C35-F96C56B3482F}"/>
              </a:ext>
            </a:extLst>
          </p:cNvPr>
          <p:cNvSpPr>
            <a:spLocks noGrp="1"/>
          </p:cNvSpPr>
          <p:nvPr>
            <p:ph type="body" sz="quarter" idx="13" hasCustomPrompt="1"/>
          </p:nvPr>
        </p:nvSpPr>
        <p:spPr>
          <a:xfrm>
            <a:off x="4408473" y="5509310"/>
            <a:ext cx="3227832" cy="365125"/>
          </a:xfrm>
        </p:spPr>
        <p:txBody>
          <a:bodyPr vert="horz" lIns="0" tIns="0" rIns="0" bIns="0" rtlCol="0" anchor="t" anchorCtr="0">
            <a:noAutofit/>
          </a:bodyPr>
          <a:lstStyle>
            <a:lvl1pPr>
              <a:defRPr lang="en-US"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pic>
        <p:nvPicPr>
          <p:cNvPr id="10" name="OTag">
            <a:extLst>
              <a:ext uri="{FF2B5EF4-FFF2-40B4-BE49-F238E27FC236}">
                <a16:creationId xmlns:a16="http://schemas.microsoft.com/office/drawing/2014/main" id="{ACACB2B4-7B71-9C4C-986F-8528A7AE7392}"/>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14" name="Date Placeholder 2">
            <a:extLst>
              <a:ext uri="{FF2B5EF4-FFF2-40B4-BE49-F238E27FC236}">
                <a16:creationId xmlns:a16="http://schemas.microsoft.com/office/drawing/2014/main" id="{AE9A0A8C-2E6F-464B-9FD1-B9649E73A5C1}"/>
              </a:ext>
            </a:extLst>
          </p:cNvPr>
          <p:cNvSpPr>
            <a:spLocks noGrp="1"/>
          </p:cNvSpPr>
          <p:nvPr>
            <p:ph type="dt" sz="half" idx="17"/>
          </p:nvPr>
        </p:nvSpPr>
        <p:spPr>
          <a:xfrm>
            <a:off x="6873138" y="6425604"/>
            <a:ext cx="2743200" cy="363500"/>
          </a:xfrm>
        </p:spPr>
        <p:txBody>
          <a:bodyPr/>
          <a:lstStyle/>
          <a:p>
            <a:endParaRPr lang="en-US"/>
          </a:p>
        </p:txBody>
      </p:sp>
      <p:sp>
        <p:nvSpPr>
          <p:cNvPr id="15" name="Footer Placeholder 4">
            <a:extLst>
              <a:ext uri="{FF2B5EF4-FFF2-40B4-BE49-F238E27FC236}">
                <a16:creationId xmlns:a16="http://schemas.microsoft.com/office/drawing/2014/main" id="{0CCA3A0C-D472-2543-A7D4-913248392BB8}"/>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18" name="Slide Number Placeholder 7">
            <a:extLst>
              <a:ext uri="{FF2B5EF4-FFF2-40B4-BE49-F238E27FC236}">
                <a16:creationId xmlns:a16="http://schemas.microsoft.com/office/drawing/2014/main" id="{140478BB-E705-324F-B49B-B24DA1FA107C}"/>
              </a:ext>
            </a:extLst>
          </p:cNvPr>
          <p:cNvSpPr>
            <a:spLocks noGrp="1"/>
          </p:cNvSpPr>
          <p:nvPr>
            <p:ph type="sldNum" sz="quarter" idx="18"/>
          </p:nvPr>
        </p:nvSpPr>
        <p:spPr>
          <a:xfrm>
            <a:off x="762000" y="6423660"/>
            <a:ext cx="365760" cy="365760"/>
          </a:xfrm>
        </p:spPr>
        <p:txBody>
          <a:bodyPr/>
          <a:lstStyle/>
          <a:p>
            <a:fld id="{345D60D9-5372-5F40-9443-0F9AE5BDC3C8}" type="slidenum">
              <a:rPr lang="en-US" smtClean="0"/>
              <a:pPr/>
              <a:t>‹#›</a:t>
            </a:fld>
            <a:endParaRPr lang="en-US"/>
          </a:p>
        </p:txBody>
      </p:sp>
      <p:sp>
        <p:nvSpPr>
          <p:cNvPr id="17" name="Picture Placeholder 4">
            <a:extLst>
              <a:ext uri="{FF2B5EF4-FFF2-40B4-BE49-F238E27FC236}">
                <a16:creationId xmlns:a16="http://schemas.microsoft.com/office/drawing/2014/main" id="{AD80FD35-1640-4598-BFDA-3E05A9FCEBBE}"/>
              </a:ext>
            </a:extLst>
          </p:cNvPr>
          <p:cNvSpPr>
            <a:spLocks noGrp="1"/>
          </p:cNvSpPr>
          <p:nvPr>
            <p:ph type="pic" sz="quarter" idx="19"/>
          </p:nvPr>
        </p:nvSpPr>
        <p:spPr>
          <a:xfrm>
            <a:off x="7942248" y="1599336"/>
            <a:ext cx="3227832" cy="3247119"/>
          </a:xfrm>
        </p:spPr>
        <p:txBody>
          <a:bodyPr/>
          <a:lstStyle>
            <a:lvl1pPr>
              <a:defRPr>
                <a:solidFill>
                  <a:schemeClr val="tx1"/>
                </a:solidFill>
              </a:defRPr>
            </a:lvl1pPr>
          </a:lstStyle>
          <a:p>
            <a:r>
              <a:rPr lang="en-US"/>
              <a:t>Click icon to add picture</a:t>
            </a:r>
          </a:p>
        </p:txBody>
      </p:sp>
      <p:sp>
        <p:nvSpPr>
          <p:cNvPr id="21" name="Text Placeholder 33">
            <a:extLst>
              <a:ext uri="{FF2B5EF4-FFF2-40B4-BE49-F238E27FC236}">
                <a16:creationId xmlns:a16="http://schemas.microsoft.com/office/drawing/2014/main" id="{AF0CFD6E-C443-4D08-B5C0-973C8F72617B}"/>
              </a:ext>
            </a:extLst>
          </p:cNvPr>
          <p:cNvSpPr>
            <a:spLocks noGrp="1"/>
          </p:cNvSpPr>
          <p:nvPr>
            <p:ph type="body" sz="quarter" idx="20" hasCustomPrompt="1"/>
          </p:nvPr>
        </p:nvSpPr>
        <p:spPr>
          <a:xfrm>
            <a:off x="7942248" y="5145205"/>
            <a:ext cx="3227832" cy="365125"/>
          </a:xfrm>
        </p:spPr>
        <p:txBody>
          <a:bodyPr vert="horz" lIns="0" tIns="0" rIns="0" bIns="0" rtlCol="0" anchor="t" anchorCtr="0">
            <a:noAutofit/>
          </a:bodyPr>
          <a:lstStyle>
            <a:lvl1pPr>
              <a:defRPr lang="en-US" sz="20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25" name="Text Placeholder 33">
            <a:extLst>
              <a:ext uri="{FF2B5EF4-FFF2-40B4-BE49-F238E27FC236}">
                <a16:creationId xmlns:a16="http://schemas.microsoft.com/office/drawing/2014/main" id="{F3C3D640-B9ED-4162-9C4F-0F9F774E639B}"/>
              </a:ext>
            </a:extLst>
          </p:cNvPr>
          <p:cNvSpPr>
            <a:spLocks noGrp="1"/>
          </p:cNvSpPr>
          <p:nvPr>
            <p:ph type="body" sz="quarter" idx="21" hasCustomPrompt="1"/>
          </p:nvPr>
        </p:nvSpPr>
        <p:spPr>
          <a:xfrm>
            <a:off x="7942248" y="5509310"/>
            <a:ext cx="3227832" cy="365125"/>
          </a:xfrm>
        </p:spPr>
        <p:txBody>
          <a:bodyPr vert="horz" lIns="0" tIns="0" rIns="0" bIns="0" rtlCol="0" anchor="t" anchorCtr="0">
            <a:noAutofit/>
          </a:bodyPr>
          <a:lstStyle>
            <a:lvl1pPr>
              <a:defRPr lang="en-US"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spTree>
    <p:extLst>
      <p:ext uri="{BB962C8B-B14F-4D97-AF65-F5344CB8AC3E}">
        <p14:creationId xmlns:p14="http://schemas.microsoft.com/office/powerpoint/2010/main" val="192667672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Speaker_3">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B5F7083D-E5B1-3F4E-B342-0D8EF2A1F39B}"/>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9772"/>
          <a:stretch/>
        </p:blipFill>
        <p:spPr>
          <a:xfrm>
            <a:off x="3629892" y="0"/>
            <a:ext cx="8562108" cy="6858000"/>
          </a:xfrm>
          <a:prstGeom prst="rect">
            <a:avLst/>
          </a:prstGeom>
        </p:spPr>
      </p:pic>
      <p:sp>
        <p:nvSpPr>
          <p:cNvPr id="32" name="Title 1">
            <a:extLst>
              <a:ext uri="{FF2B5EF4-FFF2-40B4-BE49-F238E27FC236}">
                <a16:creationId xmlns:a16="http://schemas.microsoft.com/office/drawing/2014/main" id="{F61107A6-7831-4EC7-8264-2809B94682DD}"/>
              </a:ext>
            </a:extLst>
          </p:cNvPr>
          <p:cNvSpPr>
            <a:spLocks noGrp="1"/>
          </p:cNvSpPr>
          <p:nvPr>
            <p:ph type="title" hasCustomPrompt="1"/>
          </p:nvPr>
        </p:nvSpPr>
        <p:spPr>
          <a:xfrm>
            <a:off x="762000" y="1600200"/>
            <a:ext cx="2560320" cy="1320103"/>
          </a:xfrm>
        </p:spPr>
        <p:txBody>
          <a:bodyPr vert="horz" wrap="square" lIns="0" tIns="0" rIns="0" bIns="0" rtlCol="0" anchor="b" anchorCtr="0">
            <a:normAutofit/>
          </a:bodyPr>
          <a:lstStyle>
            <a:lvl1pPr marL="0" algn="l" defTabSz="914400" rtl="0" eaLnBrk="1" latinLnBrk="0" hangingPunct="1">
              <a:lnSpc>
                <a:spcPct val="100000"/>
              </a:lnSpc>
              <a:spcBef>
                <a:spcPct val="0"/>
              </a:spcBef>
              <a:buNone/>
              <a:defRPr lang="en-US" sz="4000" b="0" i="0" kern="1200" baseline="0" dirty="0">
                <a:solidFill>
                  <a:schemeClr val="tx1"/>
                </a:solidFill>
                <a:latin typeface="Georgia" panose="02040502050405020303" pitchFamily="18" charset="0"/>
                <a:ea typeface="+mj-ea"/>
                <a:cs typeface="+mj-cs"/>
              </a:defRPr>
            </a:lvl1pPr>
          </a:lstStyle>
          <a:p>
            <a:pPr marL="0" lvl="0">
              <a:lnSpc>
                <a:spcPct val="100000"/>
              </a:lnSpc>
            </a:pPr>
            <a:r>
              <a:rPr lang="en-US" dirty="0"/>
              <a:t>Speakers</a:t>
            </a:r>
          </a:p>
        </p:txBody>
      </p:sp>
      <p:sp>
        <p:nvSpPr>
          <p:cNvPr id="29" name="Rectangle 28">
            <a:extLst>
              <a:ext uri="{FF2B5EF4-FFF2-40B4-BE49-F238E27FC236}">
                <a16:creationId xmlns:a16="http://schemas.microsoft.com/office/drawing/2014/main" id="{4DADD3A8-3DD5-4C10-AE4C-B2A30501B64B}"/>
              </a:ext>
              <a:ext uri="{C183D7F6-B498-43B3-948B-1728B52AA6E4}">
                <adec:decorative xmlns:adec="http://schemas.microsoft.com/office/drawing/2017/decorative" val="1"/>
              </a:ext>
            </a:extLst>
          </p:cNvPr>
          <p:cNvSpPr/>
          <p:nvPr userDrawn="1"/>
        </p:nvSpPr>
        <p:spPr>
          <a:xfrm>
            <a:off x="787400" y="3196289"/>
            <a:ext cx="301752" cy="45719"/>
          </a:xfrm>
          <a:prstGeom prst="rect">
            <a:avLst/>
          </a:prstGeom>
          <a:solidFill>
            <a:srgbClr val="C74634"/>
          </a:solidFill>
          <a:ln>
            <a:solidFill>
              <a:srgbClr val="C74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Picture Placeholder 4">
            <a:extLst>
              <a:ext uri="{FF2B5EF4-FFF2-40B4-BE49-F238E27FC236}">
                <a16:creationId xmlns:a16="http://schemas.microsoft.com/office/drawing/2014/main" id="{DEEA7EE7-413E-4F05-94D2-2DA6180164CA}"/>
              </a:ext>
            </a:extLst>
          </p:cNvPr>
          <p:cNvSpPr>
            <a:spLocks noGrp="1"/>
          </p:cNvSpPr>
          <p:nvPr>
            <p:ph type="pic" sz="quarter" idx="10"/>
          </p:nvPr>
        </p:nvSpPr>
        <p:spPr>
          <a:xfrm>
            <a:off x="3973424" y="1503086"/>
            <a:ext cx="2368296" cy="2331720"/>
          </a:xfrm>
        </p:spPr>
        <p:txBody>
          <a:bodyPr/>
          <a:lstStyle>
            <a:lvl1pPr>
              <a:defRPr>
                <a:solidFill>
                  <a:schemeClr val="tx1"/>
                </a:solidFill>
              </a:defRPr>
            </a:lvl1pPr>
          </a:lstStyle>
          <a:p>
            <a:r>
              <a:rPr lang="en-US"/>
              <a:t>Click icon to add picture</a:t>
            </a:r>
          </a:p>
        </p:txBody>
      </p:sp>
      <p:sp>
        <p:nvSpPr>
          <p:cNvPr id="37" name="Text Placeholder 33">
            <a:extLst>
              <a:ext uri="{FF2B5EF4-FFF2-40B4-BE49-F238E27FC236}">
                <a16:creationId xmlns:a16="http://schemas.microsoft.com/office/drawing/2014/main" id="{4B94D438-35CF-4631-8709-33AB89A0307E}"/>
              </a:ext>
            </a:extLst>
          </p:cNvPr>
          <p:cNvSpPr>
            <a:spLocks noGrp="1"/>
          </p:cNvSpPr>
          <p:nvPr>
            <p:ph type="body" sz="quarter" idx="12" hasCustomPrompt="1"/>
          </p:nvPr>
        </p:nvSpPr>
        <p:spPr>
          <a:xfrm>
            <a:off x="3973423" y="4129592"/>
            <a:ext cx="2368296" cy="312444"/>
          </a:xfrm>
        </p:spPr>
        <p:txBody>
          <a:bodyPr vert="horz" lIns="0" tIns="0" rIns="0" bIns="0" rtlCol="0" anchor="t" anchorCtr="0">
            <a:noAutofit/>
          </a:bodyPr>
          <a:lstStyle>
            <a:lvl1pPr>
              <a:defRPr lang="en-US" sz="16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38" name="Text Placeholder 33">
            <a:extLst>
              <a:ext uri="{FF2B5EF4-FFF2-40B4-BE49-F238E27FC236}">
                <a16:creationId xmlns:a16="http://schemas.microsoft.com/office/drawing/2014/main" id="{F34D25E2-243D-4B96-8C35-F96C56B3482F}"/>
              </a:ext>
            </a:extLst>
          </p:cNvPr>
          <p:cNvSpPr>
            <a:spLocks noGrp="1"/>
          </p:cNvSpPr>
          <p:nvPr>
            <p:ph type="body" sz="quarter" idx="13" hasCustomPrompt="1"/>
          </p:nvPr>
        </p:nvSpPr>
        <p:spPr>
          <a:xfrm>
            <a:off x="3973423" y="4458391"/>
            <a:ext cx="2368296" cy="278431"/>
          </a:xfrm>
        </p:spPr>
        <p:txBody>
          <a:bodyPr vert="horz" lIns="0" tIns="0" rIns="0" bIns="0" rtlCol="0" anchor="t" anchorCtr="0">
            <a:noAutofit/>
          </a:bodyPr>
          <a:lstStyle>
            <a:lvl1pPr>
              <a:defRPr lang="en-US" sz="1400"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sp>
        <p:nvSpPr>
          <p:cNvPr id="31" name="Picture Placeholder 4">
            <a:extLst>
              <a:ext uri="{FF2B5EF4-FFF2-40B4-BE49-F238E27FC236}">
                <a16:creationId xmlns:a16="http://schemas.microsoft.com/office/drawing/2014/main" id="{FDC25F51-F732-4DED-B41F-218C4B09A992}"/>
              </a:ext>
            </a:extLst>
          </p:cNvPr>
          <p:cNvSpPr>
            <a:spLocks noGrp="1"/>
          </p:cNvSpPr>
          <p:nvPr>
            <p:ph type="pic" sz="quarter" idx="28"/>
          </p:nvPr>
        </p:nvSpPr>
        <p:spPr>
          <a:xfrm>
            <a:off x="6640424" y="1503086"/>
            <a:ext cx="2368296" cy="2331720"/>
          </a:xfrm>
        </p:spPr>
        <p:txBody>
          <a:bodyPr/>
          <a:lstStyle>
            <a:lvl1pPr>
              <a:defRPr>
                <a:solidFill>
                  <a:schemeClr val="tx1"/>
                </a:solidFill>
              </a:defRPr>
            </a:lvl1pPr>
          </a:lstStyle>
          <a:p>
            <a:r>
              <a:rPr lang="en-US"/>
              <a:t>Click icon to add picture</a:t>
            </a:r>
          </a:p>
        </p:txBody>
      </p:sp>
      <p:sp>
        <p:nvSpPr>
          <p:cNvPr id="33" name="Text Placeholder 33">
            <a:extLst>
              <a:ext uri="{FF2B5EF4-FFF2-40B4-BE49-F238E27FC236}">
                <a16:creationId xmlns:a16="http://schemas.microsoft.com/office/drawing/2014/main" id="{D1B52A4B-0972-4F91-92C6-8090BEF5CCCB}"/>
              </a:ext>
            </a:extLst>
          </p:cNvPr>
          <p:cNvSpPr>
            <a:spLocks noGrp="1"/>
          </p:cNvSpPr>
          <p:nvPr>
            <p:ph type="body" sz="quarter" idx="29" hasCustomPrompt="1"/>
          </p:nvPr>
        </p:nvSpPr>
        <p:spPr>
          <a:xfrm>
            <a:off x="6640423" y="4129592"/>
            <a:ext cx="2368296" cy="312444"/>
          </a:xfrm>
        </p:spPr>
        <p:txBody>
          <a:bodyPr vert="horz" lIns="0" tIns="0" rIns="0" bIns="0" rtlCol="0" anchor="t" anchorCtr="0">
            <a:noAutofit/>
          </a:bodyPr>
          <a:lstStyle>
            <a:lvl1pPr>
              <a:defRPr lang="en-US" sz="16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34" name="Text Placeholder 33">
            <a:extLst>
              <a:ext uri="{FF2B5EF4-FFF2-40B4-BE49-F238E27FC236}">
                <a16:creationId xmlns:a16="http://schemas.microsoft.com/office/drawing/2014/main" id="{D6D713D8-07E2-4DC7-808A-1A9CD0EBCC6B}"/>
              </a:ext>
            </a:extLst>
          </p:cNvPr>
          <p:cNvSpPr>
            <a:spLocks noGrp="1"/>
          </p:cNvSpPr>
          <p:nvPr>
            <p:ph type="body" sz="quarter" idx="30" hasCustomPrompt="1"/>
          </p:nvPr>
        </p:nvSpPr>
        <p:spPr>
          <a:xfrm>
            <a:off x="6640423" y="4458391"/>
            <a:ext cx="2368296" cy="278431"/>
          </a:xfrm>
        </p:spPr>
        <p:txBody>
          <a:bodyPr vert="horz" lIns="0" tIns="0" rIns="0" bIns="0" rtlCol="0" anchor="t" anchorCtr="0">
            <a:noAutofit/>
          </a:bodyPr>
          <a:lstStyle>
            <a:lvl1pPr>
              <a:defRPr lang="en-US" sz="1400"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sp>
        <p:nvSpPr>
          <p:cNvPr id="35" name="Picture Placeholder 4">
            <a:extLst>
              <a:ext uri="{FF2B5EF4-FFF2-40B4-BE49-F238E27FC236}">
                <a16:creationId xmlns:a16="http://schemas.microsoft.com/office/drawing/2014/main" id="{D54CB0FE-E711-41BE-AE1E-539BC7B7761E}"/>
              </a:ext>
            </a:extLst>
          </p:cNvPr>
          <p:cNvSpPr>
            <a:spLocks noGrp="1"/>
          </p:cNvSpPr>
          <p:nvPr>
            <p:ph type="pic" sz="quarter" idx="31"/>
          </p:nvPr>
        </p:nvSpPr>
        <p:spPr>
          <a:xfrm>
            <a:off x="9316949" y="1503086"/>
            <a:ext cx="2368296" cy="2331720"/>
          </a:xfrm>
        </p:spPr>
        <p:txBody>
          <a:bodyPr/>
          <a:lstStyle>
            <a:lvl1pPr>
              <a:defRPr>
                <a:solidFill>
                  <a:schemeClr val="tx1"/>
                </a:solidFill>
              </a:defRPr>
            </a:lvl1pPr>
          </a:lstStyle>
          <a:p>
            <a:r>
              <a:rPr lang="en-US"/>
              <a:t>Click icon to add picture</a:t>
            </a:r>
          </a:p>
        </p:txBody>
      </p:sp>
      <p:sp>
        <p:nvSpPr>
          <p:cNvPr id="36" name="Text Placeholder 33">
            <a:extLst>
              <a:ext uri="{FF2B5EF4-FFF2-40B4-BE49-F238E27FC236}">
                <a16:creationId xmlns:a16="http://schemas.microsoft.com/office/drawing/2014/main" id="{C9D94F0F-A124-427C-8B51-4EA7A2DA41ED}"/>
              </a:ext>
            </a:extLst>
          </p:cNvPr>
          <p:cNvSpPr>
            <a:spLocks noGrp="1"/>
          </p:cNvSpPr>
          <p:nvPr>
            <p:ph type="body" sz="quarter" idx="32" hasCustomPrompt="1"/>
          </p:nvPr>
        </p:nvSpPr>
        <p:spPr>
          <a:xfrm>
            <a:off x="9316948" y="4129592"/>
            <a:ext cx="2368296" cy="312444"/>
          </a:xfrm>
        </p:spPr>
        <p:txBody>
          <a:bodyPr vert="horz" lIns="0" tIns="0" rIns="0" bIns="0" rtlCol="0" anchor="t" anchorCtr="0">
            <a:noAutofit/>
          </a:bodyPr>
          <a:lstStyle>
            <a:lvl1pPr>
              <a:defRPr lang="en-US" sz="16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39" name="Text Placeholder 33">
            <a:extLst>
              <a:ext uri="{FF2B5EF4-FFF2-40B4-BE49-F238E27FC236}">
                <a16:creationId xmlns:a16="http://schemas.microsoft.com/office/drawing/2014/main" id="{D51FC9E3-DCC2-4D0A-80C8-4CB3924EC6CD}"/>
              </a:ext>
            </a:extLst>
          </p:cNvPr>
          <p:cNvSpPr>
            <a:spLocks noGrp="1"/>
          </p:cNvSpPr>
          <p:nvPr>
            <p:ph type="body" sz="quarter" idx="33" hasCustomPrompt="1"/>
          </p:nvPr>
        </p:nvSpPr>
        <p:spPr>
          <a:xfrm>
            <a:off x="9316948" y="4458391"/>
            <a:ext cx="2368296" cy="278431"/>
          </a:xfrm>
        </p:spPr>
        <p:txBody>
          <a:bodyPr vert="horz" lIns="0" tIns="0" rIns="0" bIns="0" rtlCol="0" anchor="t" anchorCtr="0">
            <a:noAutofit/>
          </a:bodyPr>
          <a:lstStyle>
            <a:lvl1pPr>
              <a:defRPr lang="en-US" sz="1400"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pic>
        <p:nvPicPr>
          <p:cNvPr id="10" name="OTag">
            <a:extLst>
              <a:ext uri="{FF2B5EF4-FFF2-40B4-BE49-F238E27FC236}">
                <a16:creationId xmlns:a16="http://schemas.microsoft.com/office/drawing/2014/main" id="{ACACB2B4-7B71-9C4C-986F-8528A7AE7392}"/>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8" name="Slide Number Placeholder 7">
            <a:extLst>
              <a:ext uri="{FF2B5EF4-FFF2-40B4-BE49-F238E27FC236}">
                <a16:creationId xmlns:a16="http://schemas.microsoft.com/office/drawing/2014/main" id="{CCE5764A-5EC9-494B-88D0-11780F6D87F6}"/>
              </a:ext>
            </a:extLst>
          </p:cNvPr>
          <p:cNvSpPr>
            <a:spLocks noGrp="1"/>
          </p:cNvSpPr>
          <p:nvPr>
            <p:ph type="sldNum" sz="quarter" idx="27"/>
          </p:nvPr>
        </p:nvSpPr>
        <p:spPr>
          <a:xfrm>
            <a:off x="762000" y="6423660"/>
            <a:ext cx="365760" cy="365760"/>
          </a:xfrm>
        </p:spPr>
        <p:txBody>
          <a:bodyPr/>
          <a:lstStyle/>
          <a:p>
            <a:fld id="{345D60D9-5372-5F40-9443-0F9AE5BDC3C8}" type="slidenum">
              <a:rPr lang="en-US" smtClean="0"/>
              <a:pPr/>
              <a:t>‹#›</a:t>
            </a:fld>
            <a:endParaRPr lang="en-US"/>
          </a:p>
        </p:txBody>
      </p:sp>
      <p:sp>
        <p:nvSpPr>
          <p:cNvPr id="27" name="Footer Placeholder 4">
            <a:extLst>
              <a:ext uri="{FF2B5EF4-FFF2-40B4-BE49-F238E27FC236}">
                <a16:creationId xmlns:a16="http://schemas.microsoft.com/office/drawing/2014/main" id="{09EAFC18-8AC9-5F4E-8D9A-1326DF8761C0}"/>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17" name="Date Placeholder 2">
            <a:extLst>
              <a:ext uri="{FF2B5EF4-FFF2-40B4-BE49-F238E27FC236}">
                <a16:creationId xmlns:a16="http://schemas.microsoft.com/office/drawing/2014/main" id="{11198CAC-E69F-F549-A18A-1BAE46DA122B}"/>
              </a:ext>
            </a:extLst>
          </p:cNvPr>
          <p:cNvSpPr>
            <a:spLocks noGrp="1"/>
          </p:cNvSpPr>
          <p:nvPr>
            <p:ph type="dt" sz="half" idx="26"/>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205224380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7362">
          <p15:clr>
            <a:srgbClr val="FBAE40"/>
          </p15:clr>
        </p15:guide>
        <p15:guide id="2" pos="5676">
          <p15:clr>
            <a:srgbClr val="FBAE4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Speaker_4">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16752237-802C-9A42-B843-A70BCD70D530}"/>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0000"/>
          <a:stretch/>
        </p:blipFill>
        <p:spPr>
          <a:xfrm>
            <a:off x="4876798" y="0"/>
            <a:ext cx="7315201" cy="6858000"/>
          </a:xfrm>
          <a:prstGeom prst="rect">
            <a:avLst/>
          </a:prstGeom>
        </p:spPr>
      </p:pic>
      <p:sp>
        <p:nvSpPr>
          <p:cNvPr id="36" name="Title 1">
            <a:extLst>
              <a:ext uri="{FF2B5EF4-FFF2-40B4-BE49-F238E27FC236}">
                <a16:creationId xmlns:a16="http://schemas.microsoft.com/office/drawing/2014/main" id="{AD59539A-0265-4CF1-A242-1D32DF1299D9}"/>
              </a:ext>
            </a:extLst>
          </p:cNvPr>
          <p:cNvSpPr>
            <a:spLocks noGrp="1"/>
          </p:cNvSpPr>
          <p:nvPr>
            <p:ph type="title" hasCustomPrompt="1"/>
          </p:nvPr>
        </p:nvSpPr>
        <p:spPr>
          <a:xfrm>
            <a:off x="762000" y="1600200"/>
            <a:ext cx="2560320" cy="1320103"/>
          </a:xfrm>
        </p:spPr>
        <p:txBody>
          <a:bodyPr vert="horz" wrap="square" lIns="0" tIns="0" rIns="0" bIns="0" rtlCol="0" anchor="b" anchorCtr="0">
            <a:normAutofit/>
          </a:bodyPr>
          <a:lstStyle>
            <a:lvl1pPr marL="0" algn="l" defTabSz="914400" rtl="0" eaLnBrk="1" latinLnBrk="0" hangingPunct="1">
              <a:lnSpc>
                <a:spcPct val="100000"/>
              </a:lnSpc>
              <a:spcBef>
                <a:spcPct val="0"/>
              </a:spcBef>
              <a:buNone/>
              <a:defRPr lang="en-US" sz="4000" b="0" i="0" kern="1200" baseline="0" dirty="0">
                <a:solidFill>
                  <a:schemeClr val="tx1"/>
                </a:solidFill>
                <a:latin typeface="Georgia" panose="02040502050405020303" pitchFamily="18" charset="0"/>
                <a:ea typeface="+mj-ea"/>
                <a:cs typeface="+mj-cs"/>
              </a:defRPr>
            </a:lvl1pPr>
          </a:lstStyle>
          <a:p>
            <a:pPr marL="0" lvl="0">
              <a:lnSpc>
                <a:spcPct val="100000"/>
              </a:lnSpc>
            </a:pPr>
            <a:r>
              <a:rPr lang="en-US" dirty="0"/>
              <a:t>Speakers</a:t>
            </a:r>
          </a:p>
        </p:txBody>
      </p:sp>
      <p:sp>
        <p:nvSpPr>
          <p:cNvPr id="34" name="Rectangle 33">
            <a:extLst>
              <a:ext uri="{FF2B5EF4-FFF2-40B4-BE49-F238E27FC236}">
                <a16:creationId xmlns:a16="http://schemas.microsoft.com/office/drawing/2014/main" id="{9773295E-125B-439A-B4E9-5AE679952C84}"/>
              </a:ext>
              <a:ext uri="{C183D7F6-B498-43B3-948B-1728B52AA6E4}">
                <adec:decorative xmlns:adec="http://schemas.microsoft.com/office/drawing/2017/decorative" val="1"/>
              </a:ext>
            </a:extLst>
          </p:cNvPr>
          <p:cNvSpPr/>
          <p:nvPr userDrawn="1"/>
        </p:nvSpPr>
        <p:spPr>
          <a:xfrm>
            <a:off x="787400" y="3196289"/>
            <a:ext cx="301752" cy="45719"/>
          </a:xfrm>
          <a:prstGeom prst="rect">
            <a:avLst/>
          </a:prstGeom>
          <a:solidFill>
            <a:srgbClr val="C74634"/>
          </a:solidFill>
          <a:ln>
            <a:solidFill>
              <a:srgbClr val="C7463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Picture Placeholder 4">
            <a:extLst>
              <a:ext uri="{FF2B5EF4-FFF2-40B4-BE49-F238E27FC236}">
                <a16:creationId xmlns:a16="http://schemas.microsoft.com/office/drawing/2014/main" id="{DEEA7EE7-413E-4F05-94D2-2DA6180164CA}"/>
              </a:ext>
            </a:extLst>
          </p:cNvPr>
          <p:cNvSpPr>
            <a:spLocks noGrp="1"/>
          </p:cNvSpPr>
          <p:nvPr>
            <p:ph type="pic" sz="quarter" idx="10"/>
          </p:nvPr>
        </p:nvSpPr>
        <p:spPr>
          <a:xfrm>
            <a:off x="6182565" y="719221"/>
            <a:ext cx="1920240" cy="1921744"/>
          </a:xfrm>
        </p:spPr>
        <p:txBody>
          <a:bodyPr/>
          <a:lstStyle>
            <a:lvl1pPr>
              <a:defRPr>
                <a:solidFill>
                  <a:schemeClr val="tx1"/>
                </a:solidFill>
              </a:defRPr>
            </a:lvl1pPr>
          </a:lstStyle>
          <a:p>
            <a:r>
              <a:rPr lang="en-US"/>
              <a:t>Click icon to add picture</a:t>
            </a:r>
          </a:p>
        </p:txBody>
      </p:sp>
      <p:sp>
        <p:nvSpPr>
          <p:cNvPr id="37" name="Text Placeholder 33">
            <a:extLst>
              <a:ext uri="{FF2B5EF4-FFF2-40B4-BE49-F238E27FC236}">
                <a16:creationId xmlns:a16="http://schemas.microsoft.com/office/drawing/2014/main" id="{4B94D438-35CF-4631-8709-33AB89A0307E}"/>
              </a:ext>
            </a:extLst>
          </p:cNvPr>
          <p:cNvSpPr>
            <a:spLocks noGrp="1"/>
          </p:cNvSpPr>
          <p:nvPr>
            <p:ph type="body" sz="quarter" idx="12" hasCustomPrompt="1"/>
          </p:nvPr>
        </p:nvSpPr>
        <p:spPr>
          <a:xfrm>
            <a:off x="6182566" y="2753768"/>
            <a:ext cx="1920240" cy="298064"/>
          </a:xfrm>
        </p:spPr>
        <p:txBody>
          <a:bodyPr vert="horz" lIns="0" tIns="0" rIns="0" bIns="0" rtlCol="0" anchor="t" anchorCtr="0">
            <a:noAutofit/>
          </a:bodyPr>
          <a:lstStyle>
            <a:lvl1pPr>
              <a:defRPr lang="en-US" sz="16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38" name="Text Placeholder 33">
            <a:extLst>
              <a:ext uri="{FF2B5EF4-FFF2-40B4-BE49-F238E27FC236}">
                <a16:creationId xmlns:a16="http://schemas.microsoft.com/office/drawing/2014/main" id="{F34D25E2-243D-4B96-8C35-F96C56B3482F}"/>
              </a:ext>
            </a:extLst>
          </p:cNvPr>
          <p:cNvSpPr>
            <a:spLocks noGrp="1"/>
          </p:cNvSpPr>
          <p:nvPr>
            <p:ph type="body" sz="quarter" idx="13" hasCustomPrompt="1"/>
          </p:nvPr>
        </p:nvSpPr>
        <p:spPr>
          <a:xfrm>
            <a:off x="6182566" y="3101574"/>
            <a:ext cx="1920240" cy="248992"/>
          </a:xfrm>
        </p:spPr>
        <p:txBody>
          <a:bodyPr vert="horz" lIns="0" tIns="0" rIns="0" bIns="0" rtlCol="0" anchor="t" anchorCtr="0">
            <a:noAutofit/>
          </a:bodyPr>
          <a:lstStyle>
            <a:lvl1pPr>
              <a:defRPr lang="en-US" sz="1400"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sp>
        <p:nvSpPr>
          <p:cNvPr id="50" name="Picture Placeholder 4">
            <a:extLst>
              <a:ext uri="{FF2B5EF4-FFF2-40B4-BE49-F238E27FC236}">
                <a16:creationId xmlns:a16="http://schemas.microsoft.com/office/drawing/2014/main" id="{13E21815-6A02-4A6A-80C9-0617BE9066A4}"/>
              </a:ext>
            </a:extLst>
          </p:cNvPr>
          <p:cNvSpPr>
            <a:spLocks noGrp="1"/>
          </p:cNvSpPr>
          <p:nvPr>
            <p:ph type="pic" sz="quarter" idx="16"/>
          </p:nvPr>
        </p:nvSpPr>
        <p:spPr>
          <a:xfrm>
            <a:off x="8993646" y="719221"/>
            <a:ext cx="1920240" cy="1921744"/>
          </a:xfrm>
        </p:spPr>
        <p:txBody>
          <a:bodyPr/>
          <a:lstStyle>
            <a:lvl1pPr>
              <a:defRPr>
                <a:solidFill>
                  <a:schemeClr val="tx1"/>
                </a:solidFill>
              </a:defRPr>
            </a:lvl1pPr>
          </a:lstStyle>
          <a:p>
            <a:r>
              <a:rPr lang="en-US"/>
              <a:t>Click icon to add picture</a:t>
            </a:r>
          </a:p>
        </p:txBody>
      </p:sp>
      <p:sp>
        <p:nvSpPr>
          <p:cNvPr id="22" name="Text Placeholder 33">
            <a:extLst>
              <a:ext uri="{FF2B5EF4-FFF2-40B4-BE49-F238E27FC236}">
                <a16:creationId xmlns:a16="http://schemas.microsoft.com/office/drawing/2014/main" id="{B1E285A0-A2E7-DE49-A7D9-B15F13096B4D}"/>
              </a:ext>
            </a:extLst>
          </p:cNvPr>
          <p:cNvSpPr>
            <a:spLocks noGrp="1"/>
          </p:cNvSpPr>
          <p:nvPr>
            <p:ph type="body" sz="quarter" idx="23" hasCustomPrompt="1"/>
          </p:nvPr>
        </p:nvSpPr>
        <p:spPr>
          <a:xfrm>
            <a:off x="8993646" y="2753768"/>
            <a:ext cx="1920240" cy="298064"/>
          </a:xfrm>
        </p:spPr>
        <p:txBody>
          <a:bodyPr vert="horz" lIns="0" tIns="0" rIns="0" bIns="0" rtlCol="0" anchor="t" anchorCtr="0">
            <a:noAutofit/>
          </a:bodyPr>
          <a:lstStyle>
            <a:lvl1pPr>
              <a:defRPr lang="en-US" sz="16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23" name="Text Placeholder 33">
            <a:extLst>
              <a:ext uri="{FF2B5EF4-FFF2-40B4-BE49-F238E27FC236}">
                <a16:creationId xmlns:a16="http://schemas.microsoft.com/office/drawing/2014/main" id="{824EDADA-2643-C24E-A532-5AF7FDEFBB0A}"/>
              </a:ext>
            </a:extLst>
          </p:cNvPr>
          <p:cNvSpPr>
            <a:spLocks noGrp="1"/>
          </p:cNvSpPr>
          <p:nvPr>
            <p:ph type="body" sz="quarter" idx="24" hasCustomPrompt="1"/>
          </p:nvPr>
        </p:nvSpPr>
        <p:spPr>
          <a:xfrm>
            <a:off x="8993646" y="3101574"/>
            <a:ext cx="1920240" cy="248992"/>
          </a:xfrm>
        </p:spPr>
        <p:txBody>
          <a:bodyPr vert="horz" lIns="0" tIns="0" rIns="0" bIns="0" rtlCol="0" anchor="t" anchorCtr="0">
            <a:noAutofit/>
          </a:bodyPr>
          <a:lstStyle>
            <a:lvl1pPr>
              <a:defRPr lang="en-US" sz="1400"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sp>
        <p:nvSpPr>
          <p:cNvPr id="30" name="Picture Placeholder 4">
            <a:extLst>
              <a:ext uri="{FF2B5EF4-FFF2-40B4-BE49-F238E27FC236}">
                <a16:creationId xmlns:a16="http://schemas.microsoft.com/office/drawing/2014/main" id="{EFC6E2D0-3B2A-2942-B1BA-2FB20BD0EEC6}"/>
              </a:ext>
            </a:extLst>
          </p:cNvPr>
          <p:cNvSpPr>
            <a:spLocks noGrp="1"/>
          </p:cNvSpPr>
          <p:nvPr>
            <p:ph type="pic" sz="quarter" idx="27"/>
          </p:nvPr>
        </p:nvSpPr>
        <p:spPr>
          <a:xfrm>
            <a:off x="6182565" y="3761433"/>
            <a:ext cx="1920240" cy="1921744"/>
          </a:xfrm>
        </p:spPr>
        <p:txBody>
          <a:bodyPr/>
          <a:lstStyle>
            <a:lvl1pPr>
              <a:defRPr>
                <a:solidFill>
                  <a:schemeClr val="tx1"/>
                </a:solidFill>
              </a:defRPr>
            </a:lvl1pPr>
          </a:lstStyle>
          <a:p>
            <a:r>
              <a:rPr lang="en-US"/>
              <a:t>Click icon to add picture</a:t>
            </a:r>
          </a:p>
        </p:txBody>
      </p:sp>
      <p:sp>
        <p:nvSpPr>
          <p:cNvPr id="28" name="Text Placeholder 33">
            <a:extLst>
              <a:ext uri="{FF2B5EF4-FFF2-40B4-BE49-F238E27FC236}">
                <a16:creationId xmlns:a16="http://schemas.microsoft.com/office/drawing/2014/main" id="{C58C0826-10EF-F849-A3C1-413E3484114A}"/>
              </a:ext>
            </a:extLst>
          </p:cNvPr>
          <p:cNvSpPr>
            <a:spLocks noGrp="1"/>
          </p:cNvSpPr>
          <p:nvPr>
            <p:ph type="body" sz="quarter" idx="25" hasCustomPrompt="1"/>
          </p:nvPr>
        </p:nvSpPr>
        <p:spPr>
          <a:xfrm>
            <a:off x="6182566" y="5795980"/>
            <a:ext cx="1920240" cy="298064"/>
          </a:xfrm>
        </p:spPr>
        <p:txBody>
          <a:bodyPr vert="horz" lIns="0" tIns="0" rIns="0" bIns="0" rtlCol="0" anchor="t" anchorCtr="0">
            <a:noAutofit/>
          </a:bodyPr>
          <a:lstStyle>
            <a:lvl1pPr>
              <a:defRPr lang="en-US" sz="16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29" name="Text Placeholder 33">
            <a:extLst>
              <a:ext uri="{FF2B5EF4-FFF2-40B4-BE49-F238E27FC236}">
                <a16:creationId xmlns:a16="http://schemas.microsoft.com/office/drawing/2014/main" id="{31FE92C1-9507-1C45-8CA1-FA2A0EA3FCED}"/>
              </a:ext>
            </a:extLst>
          </p:cNvPr>
          <p:cNvSpPr>
            <a:spLocks noGrp="1"/>
          </p:cNvSpPr>
          <p:nvPr>
            <p:ph type="body" sz="quarter" idx="26" hasCustomPrompt="1"/>
          </p:nvPr>
        </p:nvSpPr>
        <p:spPr>
          <a:xfrm>
            <a:off x="6182566" y="6143786"/>
            <a:ext cx="1920240" cy="248992"/>
          </a:xfrm>
        </p:spPr>
        <p:txBody>
          <a:bodyPr vert="horz" lIns="0" tIns="0" rIns="0" bIns="0" rtlCol="0" anchor="t" anchorCtr="0">
            <a:noAutofit/>
          </a:bodyPr>
          <a:lstStyle>
            <a:lvl1pPr>
              <a:defRPr lang="en-US" sz="1400"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sp>
        <p:nvSpPr>
          <p:cNvPr id="31" name="Picture Placeholder 4">
            <a:extLst>
              <a:ext uri="{FF2B5EF4-FFF2-40B4-BE49-F238E27FC236}">
                <a16:creationId xmlns:a16="http://schemas.microsoft.com/office/drawing/2014/main" id="{ED40B0E3-F4BB-EC49-8D7A-713B54016EEA}"/>
              </a:ext>
            </a:extLst>
          </p:cNvPr>
          <p:cNvSpPr>
            <a:spLocks noGrp="1"/>
          </p:cNvSpPr>
          <p:nvPr>
            <p:ph type="pic" sz="quarter" idx="28"/>
          </p:nvPr>
        </p:nvSpPr>
        <p:spPr>
          <a:xfrm>
            <a:off x="8993646" y="3761433"/>
            <a:ext cx="1920240" cy="1921744"/>
          </a:xfrm>
        </p:spPr>
        <p:txBody>
          <a:bodyPr/>
          <a:lstStyle>
            <a:lvl1pPr>
              <a:defRPr>
                <a:solidFill>
                  <a:schemeClr val="tx1"/>
                </a:solidFill>
              </a:defRPr>
            </a:lvl1pPr>
          </a:lstStyle>
          <a:p>
            <a:r>
              <a:rPr lang="en-US"/>
              <a:t>Click icon to add picture</a:t>
            </a:r>
          </a:p>
        </p:txBody>
      </p:sp>
      <p:sp>
        <p:nvSpPr>
          <p:cNvPr id="32" name="Text Placeholder 33">
            <a:extLst>
              <a:ext uri="{FF2B5EF4-FFF2-40B4-BE49-F238E27FC236}">
                <a16:creationId xmlns:a16="http://schemas.microsoft.com/office/drawing/2014/main" id="{75EA1EAA-9631-6446-9C35-80FDF680DE0B}"/>
              </a:ext>
            </a:extLst>
          </p:cNvPr>
          <p:cNvSpPr>
            <a:spLocks noGrp="1"/>
          </p:cNvSpPr>
          <p:nvPr>
            <p:ph type="body" sz="quarter" idx="29" hasCustomPrompt="1"/>
          </p:nvPr>
        </p:nvSpPr>
        <p:spPr>
          <a:xfrm>
            <a:off x="8993646" y="5795980"/>
            <a:ext cx="1920240" cy="298064"/>
          </a:xfrm>
        </p:spPr>
        <p:txBody>
          <a:bodyPr vert="horz" lIns="0" tIns="0" rIns="0" bIns="0" rtlCol="0" anchor="t" anchorCtr="0">
            <a:noAutofit/>
          </a:bodyPr>
          <a:lstStyle>
            <a:lvl1pPr>
              <a:defRPr lang="en-US" sz="1600" b="0" dirty="0">
                <a:solidFill>
                  <a:schemeClr val="tx1"/>
                </a:solidFill>
                <a:latin typeface="Oracle Sans Extra Bold" panose="020B0803020204020204" pitchFamily="34" charset="0"/>
                <a:ea typeface="+mj-ea"/>
                <a:cs typeface="Oracle Sans Extra Bold" panose="020B0803020204020204" pitchFamily="34" charset="0"/>
              </a:defRPr>
            </a:lvl1pPr>
          </a:lstStyle>
          <a:p>
            <a:pPr lvl="0">
              <a:spcBef>
                <a:spcPct val="0"/>
              </a:spcBef>
            </a:pPr>
            <a:r>
              <a:rPr lang="en-US" dirty="0"/>
              <a:t>Add speaker name</a:t>
            </a:r>
          </a:p>
        </p:txBody>
      </p:sp>
      <p:sp>
        <p:nvSpPr>
          <p:cNvPr id="33" name="Text Placeholder 33">
            <a:extLst>
              <a:ext uri="{FF2B5EF4-FFF2-40B4-BE49-F238E27FC236}">
                <a16:creationId xmlns:a16="http://schemas.microsoft.com/office/drawing/2014/main" id="{D9FA6B46-487D-254B-8AB6-DCB6C449BF8B}"/>
              </a:ext>
            </a:extLst>
          </p:cNvPr>
          <p:cNvSpPr>
            <a:spLocks noGrp="1"/>
          </p:cNvSpPr>
          <p:nvPr>
            <p:ph type="body" sz="quarter" idx="30" hasCustomPrompt="1"/>
          </p:nvPr>
        </p:nvSpPr>
        <p:spPr>
          <a:xfrm>
            <a:off x="8993646" y="6143786"/>
            <a:ext cx="1920240" cy="248992"/>
          </a:xfrm>
        </p:spPr>
        <p:txBody>
          <a:bodyPr vert="horz" lIns="0" tIns="0" rIns="0" bIns="0" rtlCol="0" anchor="t" anchorCtr="0">
            <a:noAutofit/>
          </a:bodyPr>
          <a:lstStyle>
            <a:lvl1pPr>
              <a:defRPr lang="en-US" sz="1400" dirty="0">
                <a:solidFill>
                  <a:schemeClr val="tx1"/>
                </a:solidFill>
                <a:latin typeface="+mn-lt"/>
                <a:ea typeface="+mj-ea"/>
                <a:cs typeface="Oracle Sans Extra Bold" panose="020B0503020204020204" pitchFamily="34" charset="0"/>
              </a:defRPr>
            </a:lvl1pPr>
          </a:lstStyle>
          <a:p>
            <a:pPr lvl="0">
              <a:spcBef>
                <a:spcPct val="0"/>
              </a:spcBef>
            </a:pPr>
            <a:r>
              <a:rPr lang="en-US" dirty="0"/>
              <a:t>Add speaker title</a:t>
            </a:r>
          </a:p>
        </p:txBody>
      </p:sp>
      <p:sp>
        <p:nvSpPr>
          <p:cNvPr id="27" name="Slide Number Placeholder 7">
            <a:extLst>
              <a:ext uri="{FF2B5EF4-FFF2-40B4-BE49-F238E27FC236}">
                <a16:creationId xmlns:a16="http://schemas.microsoft.com/office/drawing/2014/main" id="{46E86DE0-FE7C-744D-970D-9696DFAA28E1}"/>
              </a:ext>
            </a:extLst>
          </p:cNvPr>
          <p:cNvSpPr>
            <a:spLocks noGrp="1"/>
          </p:cNvSpPr>
          <p:nvPr>
            <p:ph type="sldNum" sz="quarter" idx="32"/>
          </p:nvPr>
        </p:nvSpPr>
        <p:spPr>
          <a:xfrm>
            <a:off x="762000" y="6423660"/>
            <a:ext cx="365760" cy="365760"/>
          </a:xfrm>
        </p:spPr>
        <p:txBody>
          <a:bodyPr/>
          <a:lstStyle/>
          <a:p>
            <a:fld id="{345D60D9-5372-5F40-9443-0F9AE5BDC3C8}" type="slidenum">
              <a:rPr lang="en-US" smtClean="0"/>
              <a:pPr/>
              <a:t>‹#›</a:t>
            </a:fld>
            <a:endParaRPr lang="en-US"/>
          </a:p>
        </p:txBody>
      </p:sp>
      <p:sp>
        <p:nvSpPr>
          <p:cNvPr id="24" name="Footer Placeholder 4">
            <a:extLst>
              <a:ext uri="{FF2B5EF4-FFF2-40B4-BE49-F238E27FC236}">
                <a16:creationId xmlns:a16="http://schemas.microsoft.com/office/drawing/2014/main" id="{DBF80D77-FE9A-BC48-9AF3-ED3B5FF0640B}"/>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0" name="Date Placeholder 2">
            <a:extLst>
              <a:ext uri="{FF2B5EF4-FFF2-40B4-BE49-F238E27FC236}">
                <a16:creationId xmlns:a16="http://schemas.microsoft.com/office/drawing/2014/main" id="{21220CCC-C0DB-D44E-99CA-7713C5EFAE7B}"/>
              </a:ext>
            </a:extLst>
          </p:cNvPr>
          <p:cNvSpPr>
            <a:spLocks noGrp="1"/>
          </p:cNvSpPr>
          <p:nvPr>
            <p:ph type="dt" sz="half" idx="31"/>
          </p:nvPr>
        </p:nvSpPr>
        <p:spPr>
          <a:xfrm>
            <a:off x="6873138" y="6425604"/>
            <a:ext cx="2743200" cy="363500"/>
          </a:xfrm>
        </p:spPr>
        <p:txBody>
          <a:bodyPr/>
          <a:lstStyle/>
          <a:p>
            <a:endParaRPr lang="en-US"/>
          </a:p>
        </p:txBody>
      </p:sp>
      <p:pic>
        <p:nvPicPr>
          <p:cNvPr id="10" name="OTag">
            <a:extLst>
              <a:ext uri="{FF2B5EF4-FFF2-40B4-BE49-F238E27FC236}">
                <a16:creationId xmlns:a16="http://schemas.microsoft.com/office/drawing/2014/main" id="{ACACB2B4-7B71-9C4C-986F-8528A7AE7392}"/>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4773790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Light - Remote Speak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EE69D29-7337-6248-888D-2A0330852627}"/>
              </a:ext>
              <a:ext uri="{C183D7F6-B498-43B3-948B-1728B52AA6E4}">
                <adec:decorative xmlns:adec="http://schemas.microsoft.com/office/drawing/2017/decorative" val="1"/>
              </a:ext>
            </a:extLst>
          </p:cNvPr>
          <p:cNvPicPr>
            <a:picLocks noChangeAspect="1"/>
          </p:cNvPicPr>
          <p:nvPr userDrawn="1"/>
        </p:nvPicPr>
        <p:blipFill rotWithShape="1">
          <a:blip r:embed="rId2" cstate="screen">
            <a:alphaModFix amt="70000"/>
            <a:extLst>
              <a:ext uri="{28A0092B-C50C-407E-A947-70E740481C1C}">
                <a14:useLocalDpi xmlns:a14="http://schemas.microsoft.com/office/drawing/2010/main"/>
              </a:ext>
            </a:extLst>
          </a:blip>
          <a:srcRect l="40000"/>
          <a:stretch/>
        </p:blipFill>
        <p:spPr>
          <a:xfrm>
            <a:off x="4876800" y="0"/>
            <a:ext cx="7315199" cy="6858000"/>
          </a:xfrm>
          <a:prstGeom prst="rect">
            <a:avLst/>
          </a:prstGeom>
        </p:spPr>
      </p:pic>
      <p:sp>
        <p:nvSpPr>
          <p:cNvPr id="3" name="Picture Placeholder 2">
            <a:extLst>
              <a:ext uri="{FF2B5EF4-FFF2-40B4-BE49-F238E27FC236}">
                <a16:creationId xmlns:a16="http://schemas.microsoft.com/office/drawing/2014/main" id="{32F5E131-FF87-4B2F-9DB6-B4DB095B758D}"/>
              </a:ext>
            </a:extLst>
          </p:cNvPr>
          <p:cNvSpPr>
            <a:spLocks noGrp="1"/>
          </p:cNvSpPr>
          <p:nvPr>
            <p:ph type="pic" sz="quarter" idx="20" hasCustomPrompt="1"/>
          </p:nvPr>
        </p:nvSpPr>
        <p:spPr>
          <a:xfrm>
            <a:off x="0" y="0"/>
            <a:ext cx="4876800" cy="6858000"/>
          </a:xfrm>
          <a:solidFill>
            <a:schemeClr val="tx1">
              <a:lumMod val="10000"/>
              <a:lumOff val="90000"/>
            </a:schemeClr>
          </a:solidFill>
        </p:spPr>
        <p:txBody>
          <a:bodyPr anchor="ctr" anchorCtr="1"/>
          <a:lstStyle>
            <a:lvl1pPr>
              <a:defRPr/>
            </a:lvl1pPr>
          </a:lstStyle>
          <a:p>
            <a:r>
              <a:rPr lang="en-US"/>
              <a:t>Click to add image</a:t>
            </a:r>
          </a:p>
        </p:txBody>
      </p:sp>
      <p:sp>
        <p:nvSpPr>
          <p:cNvPr id="20" name="Title">
            <a:extLst>
              <a:ext uri="{FF2B5EF4-FFF2-40B4-BE49-F238E27FC236}">
                <a16:creationId xmlns:a16="http://schemas.microsoft.com/office/drawing/2014/main" id="{D94542D5-A1D6-E542-963D-B72B60EDE019}"/>
              </a:ext>
            </a:extLst>
          </p:cNvPr>
          <p:cNvSpPr>
            <a:spLocks noGrp="1"/>
          </p:cNvSpPr>
          <p:nvPr>
            <p:ph type="title" hasCustomPrompt="1"/>
          </p:nvPr>
        </p:nvSpPr>
        <p:spPr>
          <a:xfrm>
            <a:off x="5385816" y="2351724"/>
            <a:ext cx="6297167" cy="822960"/>
          </a:xfrm>
        </p:spPr>
        <p:txBody>
          <a:bodyPr vert="horz" lIns="0" tIns="0" rIns="0" bIns="0" rtlCol="0" anchor="b">
            <a:noAutofit/>
          </a:bodyPr>
          <a:lstStyle>
            <a:lvl1pPr>
              <a:defRPr lang="en-US" sz="2400" b="1" i="0" baseline="0">
                <a:latin typeface="Oracle Sans Tab" panose="020B0503020204020204" pitchFamily="34" charset="0"/>
                <a:ea typeface="+mn-ea"/>
                <a:cs typeface="Oracle Sans Tab" panose="020B0503020204020204" pitchFamily="34" charset="0"/>
              </a:defRPr>
            </a:lvl1pPr>
          </a:lstStyle>
          <a:p>
            <a:pPr marL="0" lvl="0" indent="0">
              <a:spcBef>
                <a:spcPts val="1000"/>
              </a:spcBef>
              <a:buFont typeface="Arial" panose="020B0604020202020204" pitchFamily="34" charset="0"/>
            </a:pPr>
            <a:r>
              <a:rPr lang="en-US" dirty="0"/>
              <a:t>Add title here. Also remove or replace placeholder image as needed</a:t>
            </a:r>
          </a:p>
        </p:txBody>
      </p:sp>
      <p:sp>
        <p:nvSpPr>
          <p:cNvPr id="21" name="Text Field">
            <a:extLst>
              <a:ext uri="{FF2B5EF4-FFF2-40B4-BE49-F238E27FC236}">
                <a16:creationId xmlns:a16="http://schemas.microsoft.com/office/drawing/2014/main" id="{517ED098-6976-5549-9CFB-EE89734AF8D4}"/>
              </a:ext>
            </a:extLst>
          </p:cNvPr>
          <p:cNvSpPr>
            <a:spLocks noGrp="1"/>
          </p:cNvSpPr>
          <p:nvPr>
            <p:ph type="body" sz="quarter" idx="16" hasCustomPrompt="1"/>
          </p:nvPr>
        </p:nvSpPr>
        <p:spPr>
          <a:xfrm>
            <a:off x="5385816" y="3662156"/>
            <a:ext cx="6297168" cy="1132486"/>
          </a:xfrm>
          <a:prstGeom prst="rect">
            <a:avLst/>
          </a:prstGeom>
        </p:spPr>
        <p:txBody>
          <a:bodyPr lIns="0" tIns="0" rIns="0" bIns="0">
            <a:normAutofit/>
          </a:bodyPr>
          <a:lstStyle>
            <a:lvl1pPr>
              <a:defRPr sz="2000"/>
            </a:lvl1pPr>
          </a:lstStyle>
          <a:p>
            <a:pPr lvl="0"/>
            <a:r>
              <a:rPr lang="en-US" dirty="0"/>
              <a:t>Title</a:t>
            </a:r>
          </a:p>
          <a:p>
            <a:pPr lvl="0"/>
            <a:r>
              <a:rPr lang="en-US" dirty="0"/>
              <a:t>Company</a:t>
            </a:r>
          </a:p>
          <a:p>
            <a:pPr lvl="0"/>
            <a:r>
              <a:rPr lang="en-US" dirty="0"/>
              <a:t>Date</a:t>
            </a:r>
          </a:p>
        </p:txBody>
      </p:sp>
      <p:sp>
        <p:nvSpPr>
          <p:cNvPr id="8" name="Slide Number Placeholder 7">
            <a:extLst>
              <a:ext uri="{FF2B5EF4-FFF2-40B4-BE49-F238E27FC236}">
                <a16:creationId xmlns:a16="http://schemas.microsoft.com/office/drawing/2014/main" id="{6C2FCDC2-FBB6-46F4-9BD5-AE85C1DC3F2C}"/>
              </a:ext>
            </a:extLst>
          </p:cNvPr>
          <p:cNvSpPr>
            <a:spLocks noGrp="1"/>
          </p:cNvSpPr>
          <p:nvPr>
            <p:ph type="sldNum" sz="quarter" idx="23"/>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4D6A4509-AC78-4360-9126-01A3BC6609AC}"/>
              </a:ext>
            </a:extLst>
          </p:cNvPr>
          <p:cNvSpPr>
            <a:spLocks noGrp="1"/>
          </p:cNvSpPr>
          <p:nvPr>
            <p:ph type="ftr" sz="quarter" idx="22"/>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BC86FB79-6AF9-4538-98F2-33825A26DECE}"/>
              </a:ext>
            </a:extLst>
          </p:cNvPr>
          <p:cNvSpPr>
            <a:spLocks noGrp="1"/>
          </p:cNvSpPr>
          <p:nvPr>
            <p:ph type="dt" sz="half" idx="21"/>
          </p:nvPr>
        </p:nvSpPr>
        <p:spPr/>
        <p:txBody>
          <a:bodyPr/>
          <a:lstStyle/>
          <a:p>
            <a:endParaRPr lang="en-US"/>
          </a:p>
        </p:txBody>
      </p:sp>
      <p:pic>
        <p:nvPicPr>
          <p:cNvPr id="10" name="OTag">
            <a:extLst>
              <a:ext uri="{FF2B5EF4-FFF2-40B4-BE49-F238E27FC236}">
                <a16:creationId xmlns:a16="http://schemas.microsoft.com/office/drawing/2014/main" id="{3CE1CF95-2ED4-4044-A052-7E6E1867A5FF}"/>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8924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Remote Speaker_Pillar">
    <p:bg>
      <p:bgPr>
        <a:solidFill>
          <a:schemeClr val="accent5"/>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CB9AC92-58C2-B14E-81EA-F40548FD48C3}"/>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0000"/>
          <a:stretch/>
        </p:blipFill>
        <p:spPr>
          <a:xfrm>
            <a:off x="4876798" y="0"/>
            <a:ext cx="7315201" cy="6858000"/>
          </a:xfrm>
          <a:prstGeom prst="rect">
            <a:avLst/>
          </a:prstGeom>
        </p:spPr>
      </p:pic>
      <p:sp>
        <p:nvSpPr>
          <p:cNvPr id="3" name="Picture Placeholder 2">
            <a:extLst>
              <a:ext uri="{FF2B5EF4-FFF2-40B4-BE49-F238E27FC236}">
                <a16:creationId xmlns:a16="http://schemas.microsoft.com/office/drawing/2014/main" id="{20FEB6C0-1F5B-4135-8E18-A04A68550D75}"/>
              </a:ext>
            </a:extLst>
          </p:cNvPr>
          <p:cNvSpPr>
            <a:spLocks noGrp="1"/>
          </p:cNvSpPr>
          <p:nvPr>
            <p:ph type="pic" sz="quarter" idx="20" hasCustomPrompt="1"/>
          </p:nvPr>
        </p:nvSpPr>
        <p:spPr>
          <a:xfrm>
            <a:off x="0" y="0"/>
            <a:ext cx="4876800" cy="6858000"/>
          </a:xfrm>
          <a:solidFill>
            <a:schemeClr val="tx1">
              <a:lumMod val="10000"/>
              <a:lumOff val="90000"/>
            </a:schemeClr>
          </a:solidFill>
        </p:spPr>
        <p:txBody>
          <a:bodyPr anchor="ctr" anchorCtr="1">
            <a:normAutofit/>
          </a:bodyPr>
          <a:lstStyle>
            <a:lvl1pPr>
              <a:defRPr>
                <a:solidFill>
                  <a:sysClr val="windowText" lastClr="000000"/>
                </a:solidFill>
              </a:defRPr>
            </a:lvl1pPr>
          </a:lstStyle>
          <a:p>
            <a:r>
              <a:rPr lang="en-US"/>
              <a:t>Click to add image</a:t>
            </a:r>
          </a:p>
        </p:txBody>
      </p:sp>
      <p:sp>
        <p:nvSpPr>
          <p:cNvPr id="20" name="Title">
            <a:extLst>
              <a:ext uri="{FF2B5EF4-FFF2-40B4-BE49-F238E27FC236}">
                <a16:creationId xmlns:a16="http://schemas.microsoft.com/office/drawing/2014/main" id="{D94542D5-A1D6-E542-963D-B72B60EDE019}"/>
              </a:ext>
            </a:extLst>
          </p:cNvPr>
          <p:cNvSpPr>
            <a:spLocks noGrp="1"/>
          </p:cNvSpPr>
          <p:nvPr>
            <p:ph type="title" hasCustomPrompt="1"/>
          </p:nvPr>
        </p:nvSpPr>
        <p:spPr>
          <a:xfrm>
            <a:off x="5385816" y="2351724"/>
            <a:ext cx="6297167" cy="822960"/>
          </a:xfrm>
        </p:spPr>
        <p:txBody>
          <a:bodyPr vert="horz" lIns="0" tIns="0" rIns="0" bIns="0" rtlCol="0" anchor="b">
            <a:noAutofit/>
          </a:bodyPr>
          <a:lstStyle>
            <a:lvl1pPr>
              <a:defRPr lang="en-US" sz="2400" b="1" i="0" baseline="0">
                <a:latin typeface="Oracle Sans Tab" panose="020B0503020204020204" pitchFamily="34" charset="0"/>
                <a:ea typeface="+mn-ea"/>
                <a:cs typeface="Oracle Sans Tab" panose="020B0503020204020204" pitchFamily="34" charset="0"/>
              </a:defRPr>
            </a:lvl1pPr>
          </a:lstStyle>
          <a:p>
            <a:pPr marL="0" lvl="0" indent="0">
              <a:spcBef>
                <a:spcPts val="1000"/>
              </a:spcBef>
              <a:buFont typeface="Arial" panose="020B0604020202020204" pitchFamily="34" charset="0"/>
            </a:pPr>
            <a:r>
              <a:rPr lang="en-US" dirty="0"/>
              <a:t>Add title here. Also remove or replace placeholder image as needed</a:t>
            </a:r>
          </a:p>
        </p:txBody>
      </p:sp>
      <p:sp>
        <p:nvSpPr>
          <p:cNvPr id="21" name="Text Field">
            <a:extLst>
              <a:ext uri="{FF2B5EF4-FFF2-40B4-BE49-F238E27FC236}">
                <a16:creationId xmlns:a16="http://schemas.microsoft.com/office/drawing/2014/main" id="{517ED098-6976-5549-9CFB-EE89734AF8D4}"/>
              </a:ext>
            </a:extLst>
          </p:cNvPr>
          <p:cNvSpPr>
            <a:spLocks noGrp="1"/>
          </p:cNvSpPr>
          <p:nvPr>
            <p:ph type="body" sz="quarter" idx="16" hasCustomPrompt="1"/>
          </p:nvPr>
        </p:nvSpPr>
        <p:spPr>
          <a:xfrm>
            <a:off x="5385816" y="3662156"/>
            <a:ext cx="6297168" cy="1132486"/>
          </a:xfrm>
          <a:prstGeom prst="rect">
            <a:avLst/>
          </a:prstGeom>
        </p:spPr>
        <p:txBody>
          <a:bodyPr lIns="0" tIns="0" rIns="0" bIns="0">
            <a:normAutofit/>
          </a:bodyPr>
          <a:lstStyle>
            <a:lvl1pPr>
              <a:defRPr sz="2000"/>
            </a:lvl1pPr>
          </a:lstStyle>
          <a:p>
            <a:pPr lvl="0"/>
            <a:r>
              <a:rPr lang="en-US" dirty="0"/>
              <a:t>Title</a:t>
            </a:r>
          </a:p>
          <a:p>
            <a:pPr lvl="0"/>
            <a:r>
              <a:rPr lang="en-US" dirty="0"/>
              <a:t>Company</a:t>
            </a:r>
          </a:p>
          <a:p>
            <a:pPr lvl="0"/>
            <a:r>
              <a:rPr lang="en-US" dirty="0"/>
              <a:t>Date</a:t>
            </a:r>
          </a:p>
        </p:txBody>
      </p:sp>
      <p:sp>
        <p:nvSpPr>
          <p:cNvPr id="8" name="Slide Number Placeholder 7">
            <a:extLst>
              <a:ext uri="{FF2B5EF4-FFF2-40B4-BE49-F238E27FC236}">
                <a16:creationId xmlns:a16="http://schemas.microsoft.com/office/drawing/2014/main" id="{EFD3ACE9-71BB-462A-B503-22DE7B536BD1}"/>
              </a:ext>
            </a:extLst>
          </p:cNvPr>
          <p:cNvSpPr>
            <a:spLocks noGrp="1"/>
          </p:cNvSpPr>
          <p:nvPr>
            <p:ph type="sldNum" sz="quarter" idx="23"/>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ECE0BF7F-49D0-4680-97A6-57F3353BC736}"/>
              </a:ext>
            </a:extLst>
          </p:cNvPr>
          <p:cNvSpPr>
            <a:spLocks noGrp="1"/>
          </p:cNvSpPr>
          <p:nvPr>
            <p:ph type="ftr" sz="quarter" idx="22"/>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1522B3ED-CF2C-4067-92C1-D268C952FB0E}"/>
              </a:ext>
            </a:extLst>
          </p:cNvPr>
          <p:cNvSpPr>
            <a:spLocks noGrp="1"/>
          </p:cNvSpPr>
          <p:nvPr>
            <p:ph type="dt" sz="half" idx="21"/>
          </p:nvPr>
        </p:nvSpPr>
        <p:spPr/>
        <p:txBody>
          <a:bodyPr/>
          <a:lstStyle/>
          <a:p>
            <a:endParaRPr lang="en-US"/>
          </a:p>
        </p:txBody>
      </p:sp>
      <p:pic>
        <p:nvPicPr>
          <p:cNvPr id="10" name="OTag">
            <a:extLst>
              <a:ext uri="{FF2B5EF4-FFF2-40B4-BE49-F238E27FC236}">
                <a16:creationId xmlns:a16="http://schemas.microsoft.com/office/drawing/2014/main" id="{3AA2A5D2-AD0A-4DBD-927A-96DC377BC49B}"/>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45829738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ight - Title Quad Infographic">
    <p:bg>
      <p:bgPr>
        <a:solidFill>
          <a:srgbClr val="FFFFFF"/>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FC6C050F-728D-4BEF-B207-F42452F3527D}"/>
              </a:ext>
            </a:extLst>
          </p:cNvPr>
          <p:cNvSpPr>
            <a:spLocks noGrp="1"/>
          </p:cNvSpPr>
          <p:nvPr>
            <p:ph type="ftr" sz="quarter" idx="28"/>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BD446726-6BED-4C16-B2F2-97FDB0765DB8}"/>
              </a:ext>
            </a:extLst>
          </p:cNvPr>
          <p:cNvSpPr>
            <a:spLocks noGrp="1"/>
          </p:cNvSpPr>
          <p:nvPr>
            <p:ph type="sldNum" sz="quarter" idx="29"/>
          </p:nvPr>
        </p:nvSpPr>
        <p:spPr/>
        <p:txBody>
          <a:bodyPr/>
          <a:lstStyle/>
          <a:p>
            <a:fld id="{345D60D9-5372-5F40-9443-0F9AE5BDC3C8}" type="slidenum">
              <a:rPr lang="en-US" smtClean="0"/>
              <a:pPr/>
              <a:t>‹#›</a:t>
            </a:fld>
            <a:endParaRPr lang="en-US"/>
          </a:p>
        </p:txBody>
      </p:sp>
      <p:sp>
        <p:nvSpPr>
          <p:cNvPr id="14" name="Picture Placeholder 1">
            <a:extLst>
              <a:ext uri="{FF2B5EF4-FFF2-40B4-BE49-F238E27FC236}">
                <a16:creationId xmlns:a16="http://schemas.microsoft.com/office/drawing/2014/main" id="{06766F0D-9810-6841-A296-E18015306E6E}"/>
              </a:ext>
            </a:extLst>
          </p:cNvPr>
          <p:cNvSpPr>
            <a:spLocks noGrp="1" noChangeAspect="1"/>
          </p:cNvSpPr>
          <p:nvPr>
            <p:ph type="pic" sz="quarter" idx="23"/>
          </p:nvPr>
        </p:nvSpPr>
        <p:spPr>
          <a:xfrm>
            <a:off x="692150" y="1762125"/>
            <a:ext cx="1337594" cy="1337594"/>
          </a:xfrm>
          <a:prstGeom prst="rect">
            <a:avLst/>
          </a:prstGeom>
        </p:spPr>
        <p:txBody>
          <a:bodyPr anchor="ctr" anchorCtr="0"/>
          <a:lstStyle>
            <a:lvl1pPr algn="ctr">
              <a:defRPr sz="1200" b="0" i="0">
                <a:latin typeface="Oracle Sans Light" panose="020B0403020204020204" pitchFamily="34" charset="0"/>
                <a:cs typeface="Oracle Sans Light" panose="020B0403020204020204" pitchFamily="34" charset="0"/>
              </a:defRPr>
            </a:lvl1pPr>
          </a:lstStyle>
          <a:p>
            <a:r>
              <a:rPr lang="en-GB"/>
              <a:t>Click icon to add picture</a:t>
            </a:r>
            <a:endParaRPr lang="en-US"/>
          </a:p>
        </p:txBody>
      </p:sp>
      <p:sp>
        <p:nvSpPr>
          <p:cNvPr id="15" name="Text Field 1">
            <a:extLst>
              <a:ext uri="{FF2B5EF4-FFF2-40B4-BE49-F238E27FC236}">
                <a16:creationId xmlns:a16="http://schemas.microsoft.com/office/drawing/2014/main" id="{9B6A6366-CADD-9B4F-A4A8-A912C3365B19}"/>
              </a:ext>
            </a:extLst>
          </p:cNvPr>
          <p:cNvSpPr>
            <a:spLocks noGrp="1"/>
          </p:cNvSpPr>
          <p:nvPr>
            <p:ph type="body" sz="quarter" idx="14"/>
          </p:nvPr>
        </p:nvSpPr>
        <p:spPr>
          <a:xfrm>
            <a:off x="2308294" y="1762125"/>
            <a:ext cx="3348000" cy="1873245"/>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Picture Placeholder 2">
            <a:extLst>
              <a:ext uri="{FF2B5EF4-FFF2-40B4-BE49-F238E27FC236}">
                <a16:creationId xmlns:a16="http://schemas.microsoft.com/office/drawing/2014/main" id="{42BEF01E-944B-9548-9BAA-E0FFE2D99DF9}"/>
              </a:ext>
            </a:extLst>
          </p:cNvPr>
          <p:cNvSpPr>
            <a:spLocks noGrp="1" noChangeAspect="1"/>
          </p:cNvSpPr>
          <p:nvPr>
            <p:ph type="pic" sz="quarter" idx="25"/>
          </p:nvPr>
        </p:nvSpPr>
        <p:spPr>
          <a:xfrm>
            <a:off x="6474016" y="1762125"/>
            <a:ext cx="1337594" cy="1337594"/>
          </a:xfrm>
          <a:prstGeom prst="rect">
            <a:avLst/>
          </a:prstGeom>
        </p:spPr>
        <p:txBody>
          <a:bodyPr anchor="ctr" anchorCtr="0"/>
          <a:lstStyle>
            <a:lvl1pPr algn="ctr">
              <a:defRPr sz="1200" b="0" i="0">
                <a:latin typeface="Oracle Sans Light" panose="020B0403020204020204" pitchFamily="34" charset="0"/>
                <a:cs typeface="Oracle Sans Light" panose="020B0403020204020204" pitchFamily="34" charset="0"/>
              </a:defRPr>
            </a:lvl1pPr>
          </a:lstStyle>
          <a:p>
            <a:r>
              <a:rPr lang="en-GB"/>
              <a:t>Click icon to add picture</a:t>
            </a:r>
            <a:endParaRPr lang="en-US"/>
          </a:p>
        </p:txBody>
      </p:sp>
      <p:sp>
        <p:nvSpPr>
          <p:cNvPr id="17" name="Text Field 2">
            <a:extLst>
              <a:ext uri="{FF2B5EF4-FFF2-40B4-BE49-F238E27FC236}">
                <a16:creationId xmlns:a16="http://schemas.microsoft.com/office/drawing/2014/main" id="{5D454447-5129-254F-AB3D-AB37BA1A8245}"/>
              </a:ext>
            </a:extLst>
          </p:cNvPr>
          <p:cNvSpPr>
            <a:spLocks noGrp="1"/>
          </p:cNvSpPr>
          <p:nvPr>
            <p:ph type="body" sz="quarter" idx="21"/>
          </p:nvPr>
        </p:nvSpPr>
        <p:spPr>
          <a:xfrm>
            <a:off x="8106041" y="1762125"/>
            <a:ext cx="3348000" cy="1873245"/>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9" name="Picture Placeholder 3">
            <a:extLst>
              <a:ext uri="{FF2B5EF4-FFF2-40B4-BE49-F238E27FC236}">
                <a16:creationId xmlns:a16="http://schemas.microsoft.com/office/drawing/2014/main" id="{38DC434B-3C42-884E-8726-BCCFA0627139}"/>
              </a:ext>
            </a:extLst>
          </p:cNvPr>
          <p:cNvSpPr>
            <a:spLocks noGrp="1" noChangeAspect="1"/>
          </p:cNvSpPr>
          <p:nvPr>
            <p:ph type="pic" sz="quarter" idx="24"/>
          </p:nvPr>
        </p:nvSpPr>
        <p:spPr>
          <a:xfrm>
            <a:off x="692150" y="4240646"/>
            <a:ext cx="1337594" cy="1337594"/>
          </a:xfrm>
          <a:prstGeom prst="rect">
            <a:avLst/>
          </a:prstGeom>
        </p:spPr>
        <p:txBody>
          <a:bodyPr anchor="ctr" anchorCtr="0"/>
          <a:lstStyle>
            <a:lvl1pPr algn="ctr">
              <a:defRPr sz="1200" b="0" i="0">
                <a:latin typeface="Oracle Sans Light" panose="020B0403020204020204" pitchFamily="34" charset="0"/>
                <a:cs typeface="Oracle Sans Light" panose="020B0403020204020204" pitchFamily="34" charset="0"/>
              </a:defRPr>
            </a:lvl1pPr>
          </a:lstStyle>
          <a:p>
            <a:r>
              <a:rPr lang="en-GB"/>
              <a:t>Click icon to add picture</a:t>
            </a:r>
            <a:endParaRPr lang="en-US"/>
          </a:p>
        </p:txBody>
      </p:sp>
      <p:sp>
        <p:nvSpPr>
          <p:cNvPr id="20" name="Text Field 3">
            <a:extLst>
              <a:ext uri="{FF2B5EF4-FFF2-40B4-BE49-F238E27FC236}">
                <a16:creationId xmlns:a16="http://schemas.microsoft.com/office/drawing/2014/main" id="{4AFD3B8A-3D15-0444-B44A-D439A2514FCF}"/>
              </a:ext>
            </a:extLst>
          </p:cNvPr>
          <p:cNvSpPr>
            <a:spLocks noGrp="1"/>
          </p:cNvSpPr>
          <p:nvPr>
            <p:ph type="body" sz="quarter" idx="20"/>
          </p:nvPr>
        </p:nvSpPr>
        <p:spPr>
          <a:xfrm>
            <a:off x="2308294" y="4240646"/>
            <a:ext cx="3348000" cy="1873245"/>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1" name="Picture Placeholder 4">
            <a:extLst>
              <a:ext uri="{FF2B5EF4-FFF2-40B4-BE49-F238E27FC236}">
                <a16:creationId xmlns:a16="http://schemas.microsoft.com/office/drawing/2014/main" id="{46932D1C-27B0-E64C-8327-23FE11A78402}"/>
              </a:ext>
            </a:extLst>
          </p:cNvPr>
          <p:cNvSpPr>
            <a:spLocks noGrp="1" noChangeAspect="1"/>
          </p:cNvSpPr>
          <p:nvPr>
            <p:ph type="pic" sz="quarter" idx="26"/>
          </p:nvPr>
        </p:nvSpPr>
        <p:spPr>
          <a:xfrm>
            <a:off x="6474016" y="4240646"/>
            <a:ext cx="1337594" cy="1337594"/>
          </a:xfrm>
          <a:prstGeom prst="rect">
            <a:avLst/>
          </a:prstGeom>
        </p:spPr>
        <p:txBody>
          <a:bodyPr anchor="ctr" anchorCtr="0"/>
          <a:lstStyle>
            <a:lvl1pPr algn="ctr">
              <a:defRPr sz="1200" b="0" i="0">
                <a:latin typeface="Oracle Sans Light" panose="020B0403020204020204" pitchFamily="34" charset="0"/>
                <a:cs typeface="Oracle Sans Light" panose="020B0403020204020204" pitchFamily="34" charset="0"/>
              </a:defRPr>
            </a:lvl1pPr>
          </a:lstStyle>
          <a:p>
            <a:r>
              <a:rPr lang="en-GB"/>
              <a:t>Click icon to add picture</a:t>
            </a:r>
            <a:endParaRPr lang="en-US"/>
          </a:p>
        </p:txBody>
      </p:sp>
      <p:sp>
        <p:nvSpPr>
          <p:cNvPr id="22" name="Text Field 4">
            <a:extLst>
              <a:ext uri="{FF2B5EF4-FFF2-40B4-BE49-F238E27FC236}">
                <a16:creationId xmlns:a16="http://schemas.microsoft.com/office/drawing/2014/main" id="{06382513-FC45-904D-843E-77DE6ACF8B83}"/>
              </a:ext>
            </a:extLst>
          </p:cNvPr>
          <p:cNvSpPr>
            <a:spLocks noGrp="1"/>
          </p:cNvSpPr>
          <p:nvPr>
            <p:ph type="body" sz="quarter" idx="22"/>
          </p:nvPr>
        </p:nvSpPr>
        <p:spPr>
          <a:xfrm>
            <a:off x="8106041" y="4240646"/>
            <a:ext cx="3348000" cy="1873245"/>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23" name="Title 8">
            <a:extLst>
              <a:ext uri="{FF2B5EF4-FFF2-40B4-BE49-F238E27FC236}">
                <a16:creationId xmlns:a16="http://schemas.microsoft.com/office/drawing/2014/main" id="{C437D429-E756-1D4A-88F0-311E5F326038}"/>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24" name="Subtitle">
            <a:extLst>
              <a:ext uri="{FF2B5EF4-FFF2-40B4-BE49-F238E27FC236}">
                <a16:creationId xmlns:a16="http://schemas.microsoft.com/office/drawing/2014/main" id="{2603DB4D-48E4-E447-96EE-F5EE62FDBC12}"/>
              </a:ext>
            </a:extLst>
          </p:cNvPr>
          <p:cNvSpPr>
            <a:spLocks noGrp="1"/>
          </p:cNvSpPr>
          <p:nvPr>
            <p:ph type="body" sz="quarter" idx="17"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361132701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Dark - Remote Speak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CB9AC92-58C2-B14E-81EA-F40548FD48C3}"/>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0000"/>
          <a:stretch/>
        </p:blipFill>
        <p:spPr>
          <a:xfrm>
            <a:off x="4876798" y="0"/>
            <a:ext cx="7315201" cy="6858000"/>
          </a:xfrm>
          <a:prstGeom prst="rect">
            <a:avLst/>
          </a:prstGeom>
        </p:spPr>
      </p:pic>
      <p:sp>
        <p:nvSpPr>
          <p:cNvPr id="3" name="Picture Placeholder 2">
            <a:extLst>
              <a:ext uri="{FF2B5EF4-FFF2-40B4-BE49-F238E27FC236}">
                <a16:creationId xmlns:a16="http://schemas.microsoft.com/office/drawing/2014/main" id="{20FEB6C0-1F5B-4135-8E18-A04A68550D75}"/>
              </a:ext>
            </a:extLst>
          </p:cNvPr>
          <p:cNvSpPr>
            <a:spLocks noGrp="1"/>
          </p:cNvSpPr>
          <p:nvPr>
            <p:ph type="pic" sz="quarter" idx="20" hasCustomPrompt="1"/>
          </p:nvPr>
        </p:nvSpPr>
        <p:spPr>
          <a:xfrm>
            <a:off x="0" y="0"/>
            <a:ext cx="4876800" cy="6858000"/>
          </a:xfrm>
          <a:solidFill>
            <a:schemeClr val="tx1">
              <a:lumMod val="10000"/>
              <a:lumOff val="90000"/>
            </a:schemeClr>
          </a:solidFill>
        </p:spPr>
        <p:txBody>
          <a:bodyPr anchor="ctr" anchorCtr="1">
            <a:normAutofit/>
          </a:bodyPr>
          <a:lstStyle>
            <a:lvl1pPr>
              <a:defRPr>
                <a:solidFill>
                  <a:sysClr val="windowText" lastClr="000000"/>
                </a:solidFill>
              </a:defRPr>
            </a:lvl1pPr>
          </a:lstStyle>
          <a:p>
            <a:r>
              <a:rPr lang="en-US"/>
              <a:t>Click to add image</a:t>
            </a:r>
          </a:p>
        </p:txBody>
      </p:sp>
      <p:sp>
        <p:nvSpPr>
          <p:cNvPr id="20" name="Title">
            <a:extLst>
              <a:ext uri="{FF2B5EF4-FFF2-40B4-BE49-F238E27FC236}">
                <a16:creationId xmlns:a16="http://schemas.microsoft.com/office/drawing/2014/main" id="{D94542D5-A1D6-E542-963D-B72B60EDE019}"/>
              </a:ext>
            </a:extLst>
          </p:cNvPr>
          <p:cNvSpPr>
            <a:spLocks noGrp="1"/>
          </p:cNvSpPr>
          <p:nvPr>
            <p:ph type="title" hasCustomPrompt="1"/>
          </p:nvPr>
        </p:nvSpPr>
        <p:spPr>
          <a:xfrm>
            <a:off x="5385816" y="2351724"/>
            <a:ext cx="6297167" cy="822960"/>
          </a:xfrm>
        </p:spPr>
        <p:txBody>
          <a:bodyPr vert="horz" lIns="0" tIns="0" rIns="0" bIns="0" rtlCol="0" anchor="b">
            <a:noAutofit/>
          </a:bodyPr>
          <a:lstStyle>
            <a:lvl1pPr>
              <a:defRPr lang="en-US" sz="2400" b="1" i="0" baseline="0">
                <a:latin typeface="Oracle Sans Tab" panose="020B0503020204020204" pitchFamily="34" charset="0"/>
                <a:ea typeface="+mn-ea"/>
                <a:cs typeface="Oracle Sans Tab" panose="020B0503020204020204" pitchFamily="34" charset="0"/>
              </a:defRPr>
            </a:lvl1pPr>
          </a:lstStyle>
          <a:p>
            <a:pPr marL="0" lvl="0" indent="0">
              <a:spcBef>
                <a:spcPts val="1000"/>
              </a:spcBef>
              <a:buFont typeface="Arial" panose="020B0604020202020204" pitchFamily="34" charset="0"/>
            </a:pPr>
            <a:r>
              <a:rPr lang="en-US" dirty="0"/>
              <a:t>Add title here. Also remove or replace placeholder image as needed</a:t>
            </a:r>
          </a:p>
        </p:txBody>
      </p:sp>
      <p:sp>
        <p:nvSpPr>
          <p:cNvPr id="21" name="Text Field">
            <a:extLst>
              <a:ext uri="{FF2B5EF4-FFF2-40B4-BE49-F238E27FC236}">
                <a16:creationId xmlns:a16="http://schemas.microsoft.com/office/drawing/2014/main" id="{517ED098-6976-5549-9CFB-EE89734AF8D4}"/>
              </a:ext>
            </a:extLst>
          </p:cNvPr>
          <p:cNvSpPr>
            <a:spLocks noGrp="1"/>
          </p:cNvSpPr>
          <p:nvPr>
            <p:ph type="body" sz="quarter" idx="16" hasCustomPrompt="1"/>
          </p:nvPr>
        </p:nvSpPr>
        <p:spPr>
          <a:xfrm>
            <a:off x="5385816" y="3662156"/>
            <a:ext cx="6297168" cy="1132486"/>
          </a:xfrm>
          <a:prstGeom prst="rect">
            <a:avLst/>
          </a:prstGeom>
        </p:spPr>
        <p:txBody>
          <a:bodyPr lIns="0" tIns="0" rIns="0" bIns="0">
            <a:normAutofit/>
          </a:bodyPr>
          <a:lstStyle>
            <a:lvl1pPr>
              <a:defRPr sz="2000"/>
            </a:lvl1pPr>
          </a:lstStyle>
          <a:p>
            <a:pPr lvl="0"/>
            <a:r>
              <a:rPr lang="en-US" dirty="0"/>
              <a:t>Title</a:t>
            </a:r>
          </a:p>
          <a:p>
            <a:pPr lvl="0"/>
            <a:r>
              <a:rPr lang="en-US" dirty="0"/>
              <a:t>Company</a:t>
            </a:r>
          </a:p>
          <a:p>
            <a:pPr lvl="0"/>
            <a:r>
              <a:rPr lang="en-US" dirty="0"/>
              <a:t>Date</a:t>
            </a:r>
          </a:p>
        </p:txBody>
      </p:sp>
      <p:pic>
        <p:nvPicPr>
          <p:cNvPr id="10" name="OTag">
            <a:extLst>
              <a:ext uri="{FF2B5EF4-FFF2-40B4-BE49-F238E27FC236}">
                <a16:creationId xmlns:a16="http://schemas.microsoft.com/office/drawing/2014/main" id="{3AA2A5D2-AD0A-4DBD-927A-96DC377BC49B}"/>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8" name="Slide Number Placeholder 7">
            <a:extLst>
              <a:ext uri="{FF2B5EF4-FFF2-40B4-BE49-F238E27FC236}">
                <a16:creationId xmlns:a16="http://schemas.microsoft.com/office/drawing/2014/main" id="{EFD3ACE9-71BB-462A-B503-22DE7B536BD1}"/>
              </a:ext>
            </a:extLst>
          </p:cNvPr>
          <p:cNvSpPr>
            <a:spLocks noGrp="1"/>
          </p:cNvSpPr>
          <p:nvPr>
            <p:ph type="sldNum" sz="quarter" idx="23"/>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ECE0BF7F-49D0-4680-97A6-57F3353BC736}"/>
              </a:ext>
            </a:extLst>
          </p:cNvPr>
          <p:cNvSpPr>
            <a:spLocks noGrp="1"/>
          </p:cNvSpPr>
          <p:nvPr>
            <p:ph type="ftr" sz="quarter" idx="22"/>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1522B3ED-CF2C-4067-92C1-D268C952FB0E}"/>
              </a:ext>
            </a:extLst>
          </p:cNvPr>
          <p:cNvSpPr>
            <a:spLocks noGrp="1"/>
          </p:cNvSpPr>
          <p:nvPr>
            <p:ph type="dt" sz="half" idx="21"/>
          </p:nvPr>
        </p:nvSpPr>
        <p:spPr/>
        <p:txBody>
          <a:bodyPr/>
          <a:lstStyle/>
          <a:p>
            <a:endParaRPr lang="en-US"/>
          </a:p>
        </p:txBody>
      </p:sp>
    </p:spTree>
    <p:extLst>
      <p:ext uri="{BB962C8B-B14F-4D97-AF65-F5344CB8AC3E}">
        <p14:creationId xmlns:p14="http://schemas.microsoft.com/office/powerpoint/2010/main" val="480242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Mission Statement">
    <p:spTree>
      <p:nvGrpSpPr>
        <p:cNvPr id="1" name=""/>
        <p:cNvGrpSpPr/>
        <p:nvPr/>
      </p:nvGrpSpPr>
      <p:grpSpPr>
        <a:xfrm>
          <a:off x="0" y="0"/>
          <a:ext cx="0" cy="0"/>
          <a:chOff x="0" y="0"/>
          <a:chExt cx="0" cy="0"/>
        </a:xfrm>
      </p:grpSpPr>
      <p:pic>
        <p:nvPicPr>
          <p:cNvPr id="4" name="Illustration">
            <a:extLst>
              <a:ext uri="{FF2B5EF4-FFF2-40B4-BE49-F238E27FC236}">
                <a16:creationId xmlns:a16="http://schemas.microsoft.com/office/drawing/2014/main" id="{7F6A0B0D-9890-B044-B4D0-946D1FDB962D}"/>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bwMode="invGray">
          <a:xfrm>
            <a:off x="0" y="0"/>
            <a:ext cx="12192000" cy="6858000"/>
          </a:xfrm>
          <a:prstGeom prst="rect">
            <a:avLst/>
          </a:prstGeom>
        </p:spPr>
      </p:pic>
      <p:sp>
        <p:nvSpPr>
          <p:cNvPr id="5" name="TextBox 4">
            <a:extLst>
              <a:ext uri="{FF2B5EF4-FFF2-40B4-BE49-F238E27FC236}">
                <a16:creationId xmlns:a16="http://schemas.microsoft.com/office/drawing/2014/main" id="{1138CAED-6966-416F-96DE-48D3061CAD63}"/>
              </a:ext>
            </a:extLst>
          </p:cNvPr>
          <p:cNvSpPr txBox="1"/>
          <p:nvPr userDrawn="1"/>
        </p:nvSpPr>
        <p:spPr>
          <a:xfrm>
            <a:off x="768876" y="1828800"/>
            <a:ext cx="6053328" cy="2279335"/>
          </a:xfrm>
          <a:prstGeom prst="rect">
            <a:avLst/>
          </a:prstGeom>
        </p:spPr>
        <p:txBody>
          <a:bodyPr vert="horz" lIns="0" tIns="0" rIns="0" bIns="0" rtlCol="0" anchor="b">
            <a:noAutofit/>
          </a:bodyPr>
          <a:lstStyle>
            <a:lvl1pPr>
              <a:lnSpc>
                <a:spcPct val="100000"/>
              </a:lnSpc>
              <a:spcBef>
                <a:spcPct val="0"/>
              </a:spcBef>
              <a:buNone/>
              <a:defRPr lang="en-US" sz="3000" b="0" i="0" baseline="0" dirty="0">
                <a:latin typeface="+mj-lt"/>
                <a:cs typeface="+mj-cs"/>
              </a:defRPr>
            </a:lvl1pPr>
          </a:lstStyle>
          <a:p>
            <a:pPr lvl="0"/>
            <a:r>
              <a:rPr lang="en-US"/>
              <a:t>Our mission is to help people see data in new ways, discover insights,</a:t>
            </a:r>
            <a:br>
              <a:rPr lang="en-US"/>
            </a:br>
            <a:r>
              <a:rPr lang="en-US"/>
              <a:t>unlock endless possibilities.</a:t>
            </a:r>
          </a:p>
        </p:txBody>
      </p:sp>
    </p:spTree>
    <p:extLst>
      <p:ext uri="{BB962C8B-B14F-4D97-AF65-F5344CB8AC3E}">
        <p14:creationId xmlns:p14="http://schemas.microsoft.com/office/powerpoint/2010/main" val="191568329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Light - Thank You_Pilla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5342989-2257-954C-9D70-722D66CAB28D}"/>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550924" y="0"/>
            <a:ext cx="5641075" cy="6857999"/>
          </a:xfrm>
          <a:prstGeom prst="rect">
            <a:avLst/>
          </a:prstGeom>
        </p:spPr>
      </p:pic>
      <p:pic>
        <p:nvPicPr>
          <p:cNvPr id="26" name="OTag">
            <a:extLst>
              <a:ext uri="{FF2B5EF4-FFF2-40B4-BE49-F238E27FC236}">
                <a16:creationId xmlns:a16="http://schemas.microsoft.com/office/drawing/2014/main" id="{42D6F87D-23AA-1D42-BDBA-F6833AC9A0E3}"/>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3" name="Thank You">
            <a:extLst>
              <a:ext uri="{FF2B5EF4-FFF2-40B4-BE49-F238E27FC236}">
                <a16:creationId xmlns:a16="http://schemas.microsoft.com/office/drawing/2014/main" id="{701BFB4F-AD1A-4B21-826E-A2F61F5D8AAB}"/>
              </a:ext>
            </a:extLst>
          </p:cNvPr>
          <p:cNvSpPr>
            <a:spLocks noGrp="1"/>
          </p:cNvSpPr>
          <p:nvPr>
            <p:ph type="title" hasCustomPrompt="1"/>
          </p:nvPr>
        </p:nvSpPr>
        <p:spPr>
          <a:xfrm>
            <a:off x="768875" y="3482230"/>
            <a:ext cx="5022325" cy="822960"/>
          </a:xfrm>
          <a:noFill/>
        </p:spPr>
        <p:txBody>
          <a:bodyPr vert="horz" lIns="0" tIns="0" rIns="0" bIns="0" rtlCol="0" anchor="b" anchorCtr="0">
            <a:noAutofit/>
          </a:bodyPr>
          <a:lstStyle>
            <a:lvl1pPr>
              <a:defRPr lang="en-US" sz="3200" b="0">
                <a:latin typeface="+mj-lt"/>
                <a:cs typeface="Oracle Sans Tab" panose="020B0503020204020204" pitchFamily="34" charset="0"/>
              </a:defRPr>
            </a:lvl1pPr>
          </a:lstStyle>
          <a:p>
            <a:pPr marL="0" marR="0" lvl="0" indent="0" fontAlgn="t">
              <a:lnSpc>
                <a:spcPct val="100000"/>
              </a:lnSpc>
              <a:spcBef>
                <a:spcPts val="0"/>
              </a:spcBef>
              <a:spcAft>
                <a:spcPts val="0"/>
              </a:spcAft>
              <a:buClrTx/>
              <a:buSzTx/>
              <a:buFont typeface="System Font Regular"/>
              <a:tabLst/>
            </a:pPr>
            <a:r>
              <a:rPr lang="en-US" dirty="0"/>
              <a:t>Thank you</a:t>
            </a:r>
          </a:p>
        </p:txBody>
      </p:sp>
      <p:cxnSp>
        <p:nvCxnSpPr>
          <p:cNvPr id="17" name="Accent Mark">
            <a:extLst>
              <a:ext uri="{FF2B5EF4-FFF2-40B4-BE49-F238E27FC236}">
                <a16:creationId xmlns:a16="http://schemas.microsoft.com/office/drawing/2014/main" id="{067F8F82-B054-48B8-A81C-65FC099A0B9D}"/>
              </a:ext>
              <a:ext uri="{C183D7F6-B498-43B3-948B-1728B52AA6E4}">
                <adec:decorative xmlns:adec="http://schemas.microsoft.com/office/drawing/2017/decorative" val="1"/>
              </a:ext>
            </a:extLst>
          </p:cNvPr>
          <p:cNvCxnSpPr>
            <a:cxnSpLocks/>
          </p:cNvCxnSpPr>
          <p:nvPr userDrawn="1"/>
        </p:nvCxnSpPr>
        <p:spPr>
          <a:xfrm flipH="1">
            <a:off x="768350" y="4508728"/>
            <a:ext cx="301752" cy="0"/>
          </a:xfrm>
          <a:prstGeom prst="line">
            <a:avLst/>
          </a:prstGeom>
          <a:ln w="38100" cap="flat">
            <a:solidFill>
              <a:srgbClr val="C74634"/>
            </a:solidFill>
            <a:prstDash val="solid"/>
          </a:ln>
        </p:spPr>
        <p:style>
          <a:lnRef idx="1">
            <a:schemeClr val="accent1"/>
          </a:lnRef>
          <a:fillRef idx="0">
            <a:schemeClr val="accent1"/>
          </a:fillRef>
          <a:effectRef idx="0">
            <a:schemeClr val="accent1"/>
          </a:effectRef>
          <a:fontRef idx="minor">
            <a:schemeClr val="tx1"/>
          </a:fontRef>
        </p:style>
      </p:cxnSp>
      <p:sp>
        <p:nvSpPr>
          <p:cNvPr id="11" name="Text Field">
            <a:extLst>
              <a:ext uri="{FF2B5EF4-FFF2-40B4-BE49-F238E27FC236}">
                <a16:creationId xmlns:a16="http://schemas.microsoft.com/office/drawing/2014/main" id="{F273E805-B8FF-F84B-99E6-4636F8BD3EBF}"/>
              </a:ext>
            </a:extLst>
          </p:cNvPr>
          <p:cNvSpPr>
            <a:spLocks noGrp="1"/>
          </p:cNvSpPr>
          <p:nvPr>
            <p:ph type="body" sz="quarter" idx="37"/>
          </p:nvPr>
        </p:nvSpPr>
        <p:spPr>
          <a:xfrm>
            <a:off x="762000" y="4773585"/>
            <a:ext cx="5029200" cy="266291"/>
          </a:xfrm>
          <a:prstGeom prst="rect">
            <a:avLst/>
          </a:prstGeom>
        </p:spPr>
        <p:txBody>
          <a:bodyPr>
            <a:noAutofit/>
          </a:bodyPr>
          <a:lstStyle>
            <a:lvl1pPr>
              <a:defRPr b="1"/>
            </a:lvl1pPr>
          </a:lstStyle>
          <a:p>
            <a:pPr lvl="0"/>
            <a:r>
              <a:rPr lang="en-US"/>
              <a:t>Click to edit Master text styles</a:t>
            </a:r>
          </a:p>
        </p:txBody>
      </p:sp>
      <p:sp>
        <p:nvSpPr>
          <p:cNvPr id="10" name="Text Field 2">
            <a:extLst>
              <a:ext uri="{FF2B5EF4-FFF2-40B4-BE49-F238E27FC236}">
                <a16:creationId xmlns:a16="http://schemas.microsoft.com/office/drawing/2014/main" id="{283762D0-0D31-A347-AD9E-095398CD17C5}"/>
              </a:ext>
            </a:extLst>
          </p:cNvPr>
          <p:cNvSpPr>
            <a:spLocks noGrp="1"/>
          </p:cNvSpPr>
          <p:nvPr>
            <p:ph type="body" sz="quarter" idx="36"/>
          </p:nvPr>
        </p:nvSpPr>
        <p:spPr>
          <a:xfrm>
            <a:off x="762000" y="5111178"/>
            <a:ext cx="5029200" cy="895181"/>
          </a:xfrm>
          <a:prstGeom prst="rect">
            <a:avLst/>
          </a:prstGeom>
        </p:spPr>
        <p:txBody>
          <a:bodyPr>
            <a:noAutofit/>
          </a:bodyPr>
          <a:lstStyle>
            <a:lvl1pPr>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30968FA8-1974-461B-87A5-6D7032FA1C85}"/>
              </a:ext>
            </a:extLst>
          </p:cNvPr>
          <p:cNvSpPr>
            <a:spLocks noGrp="1"/>
          </p:cNvSpPr>
          <p:nvPr>
            <p:ph type="sldNum" sz="quarter" idx="40"/>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572AC1E3-E104-4942-8AE8-198E477A85F9}"/>
              </a:ext>
            </a:extLst>
          </p:cNvPr>
          <p:cNvSpPr>
            <a:spLocks noGrp="1"/>
          </p:cNvSpPr>
          <p:nvPr>
            <p:ph type="ftr" sz="quarter" idx="39"/>
          </p:nvPr>
        </p:nvSpPr>
        <p:spPr/>
        <p:txBody>
          <a:bodyPr/>
          <a:lstStyle/>
          <a:p>
            <a:r>
              <a:rPr lang="en-US"/>
              <a:t>DOAG 2023 Conference + Exhibition        Copyright © 2023, Oracle and/or its affiliates</a:t>
            </a:r>
          </a:p>
        </p:txBody>
      </p:sp>
      <p:sp>
        <p:nvSpPr>
          <p:cNvPr id="4" name="Date Placeholder 3">
            <a:extLst>
              <a:ext uri="{FF2B5EF4-FFF2-40B4-BE49-F238E27FC236}">
                <a16:creationId xmlns:a16="http://schemas.microsoft.com/office/drawing/2014/main" id="{3698BC18-3443-48B2-97E6-989B7098DC52}"/>
              </a:ext>
            </a:extLst>
          </p:cNvPr>
          <p:cNvSpPr>
            <a:spLocks noGrp="1"/>
          </p:cNvSpPr>
          <p:nvPr>
            <p:ph type="dt" sz="half" idx="38"/>
          </p:nvPr>
        </p:nvSpPr>
        <p:spPr/>
        <p:txBody>
          <a:bodyPr/>
          <a:lstStyle/>
          <a:p>
            <a:endParaRPr lang="en-US"/>
          </a:p>
        </p:txBody>
      </p:sp>
    </p:spTree>
    <p:extLst>
      <p:ext uri="{BB962C8B-B14F-4D97-AF65-F5344CB8AC3E}">
        <p14:creationId xmlns:p14="http://schemas.microsoft.com/office/powerpoint/2010/main" val="42597235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Dark - Thank You_Pilla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615EA7C-A050-FB45-A121-27DDCCF9D4E8}"/>
              </a:ext>
              <a:ext uri="{C183D7F6-B498-43B3-948B-1728B52AA6E4}">
                <adec:decorative xmlns:adec="http://schemas.microsoft.com/office/drawing/2017/decorative" val="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550924" y="0"/>
            <a:ext cx="5641075" cy="6857999"/>
          </a:xfrm>
          <a:prstGeom prst="rect">
            <a:avLst/>
          </a:prstGeom>
        </p:spPr>
      </p:pic>
      <p:sp>
        <p:nvSpPr>
          <p:cNvPr id="3" name="Thank you">
            <a:extLst>
              <a:ext uri="{FF2B5EF4-FFF2-40B4-BE49-F238E27FC236}">
                <a16:creationId xmlns:a16="http://schemas.microsoft.com/office/drawing/2014/main" id="{1F390879-C7C7-4224-97BB-1C165BFB5AA3}"/>
              </a:ext>
            </a:extLst>
          </p:cNvPr>
          <p:cNvSpPr>
            <a:spLocks noGrp="1"/>
          </p:cNvSpPr>
          <p:nvPr>
            <p:ph type="title" hasCustomPrompt="1"/>
          </p:nvPr>
        </p:nvSpPr>
        <p:spPr>
          <a:xfrm>
            <a:off x="768875" y="3483973"/>
            <a:ext cx="5029200" cy="822960"/>
          </a:xfrm>
          <a:noFill/>
        </p:spPr>
        <p:txBody>
          <a:bodyPr vert="horz" lIns="0" tIns="0" rIns="0" bIns="0" rtlCol="0" anchor="b" anchorCtr="0">
            <a:noAutofit/>
          </a:bodyPr>
          <a:lstStyle>
            <a:lvl1pPr>
              <a:defRPr lang="en-US" sz="3200" b="0">
                <a:latin typeface="+mj-lt"/>
                <a:cs typeface="Oracle Sans Tab" panose="020B0503020204020204" pitchFamily="34" charset="0"/>
              </a:defRPr>
            </a:lvl1pPr>
          </a:lstStyle>
          <a:p>
            <a:pPr marL="0" marR="0" lvl="0" indent="0" fontAlgn="t">
              <a:lnSpc>
                <a:spcPct val="100000"/>
              </a:lnSpc>
              <a:spcBef>
                <a:spcPts val="0"/>
              </a:spcBef>
              <a:spcAft>
                <a:spcPts val="0"/>
              </a:spcAft>
              <a:buClrTx/>
              <a:buSzTx/>
              <a:buFont typeface="System Font Regular"/>
              <a:tabLst/>
            </a:pPr>
            <a:r>
              <a:rPr lang="en-US" dirty="0"/>
              <a:t>Thank you</a:t>
            </a:r>
          </a:p>
        </p:txBody>
      </p:sp>
      <p:cxnSp>
        <p:nvCxnSpPr>
          <p:cNvPr id="17" name="Accent Mark">
            <a:extLst>
              <a:ext uri="{FF2B5EF4-FFF2-40B4-BE49-F238E27FC236}">
                <a16:creationId xmlns:a16="http://schemas.microsoft.com/office/drawing/2014/main" id="{067F8F82-B054-48B8-A81C-65FC099A0B9D}"/>
              </a:ext>
              <a:ext uri="{C183D7F6-B498-43B3-948B-1728B52AA6E4}">
                <adec:decorative xmlns:adec="http://schemas.microsoft.com/office/drawing/2017/decorative" val="1"/>
              </a:ext>
            </a:extLst>
          </p:cNvPr>
          <p:cNvCxnSpPr>
            <a:cxnSpLocks/>
          </p:cNvCxnSpPr>
          <p:nvPr userDrawn="1"/>
        </p:nvCxnSpPr>
        <p:spPr>
          <a:xfrm flipH="1">
            <a:off x="768350" y="4508728"/>
            <a:ext cx="301752" cy="0"/>
          </a:xfrm>
          <a:prstGeom prst="line">
            <a:avLst/>
          </a:prstGeom>
          <a:ln w="38100" cap="flat">
            <a:solidFill>
              <a:srgbClr val="C74634"/>
            </a:solidFill>
            <a:prstDash val="solid"/>
          </a:ln>
        </p:spPr>
        <p:style>
          <a:lnRef idx="1">
            <a:schemeClr val="accent1"/>
          </a:lnRef>
          <a:fillRef idx="0">
            <a:schemeClr val="accent1"/>
          </a:fillRef>
          <a:effectRef idx="0">
            <a:schemeClr val="accent1"/>
          </a:effectRef>
          <a:fontRef idx="minor">
            <a:schemeClr val="tx1"/>
          </a:fontRef>
        </p:style>
      </p:cxnSp>
      <p:sp>
        <p:nvSpPr>
          <p:cNvPr id="11" name="Text Field">
            <a:extLst>
              <a:ext uri="{FF2B5EF4-FFF2-40B4-BE49-F238E27FC236}">
                <a16:creationId xmlns:a16="http://schemas.microsoft.com/office/drawing/2014/main" id="{F273E805-B8FF-F84B-99E6-4636F8BD3EBF}"/>
              </a:ext>
            </a:extLst>
          </p:cNvPr>
          <p:cNvSpPr>
            <a:spLocks noGrp="1"/>
          </p:cNvSpPr>
          <p:nvPr>
            <p:ph type="body" sz="quarter" idx="37"/>
          </p:nvPr>
        </p:nvSpPr>
        <p:spPr>
          <a:xfrm>
            <a:off x="762000" y="4773585"/>
            <a:ext cx="5029200" cy="266291"/>
          </a:xfrm>
          <a:prstGeom prst="rect">
            <a:avLst/>
          </a:prstGeom>
        </p:spPr>
        <p:txBody>
          <a:bodyPr>
            <a:noAutofit/>
          </a:bodyPr>
          <a:lstStyle>
            <a:lvl1pPr>
              <a:defRPr b="1"/>
            </a:lvl1pPr>
          </a:lstStyle>
          <a:p>
            <a:pPr lvl="0"/>
            <a:r>
              <a:rPr lang="en-US"/>
              <a:t>Click to edit Master text styles</a:t>
            </a:r>
          </a:p>
        </p:txBody>
      </p:sp>
      <p:sp>
        <p:nvSpPr>
          <p:cNvPr id="10" name="Text Field 2">
            <a:extLst>
              <a:ext uri="{FF2B5EF4-FFF2-40B4-BE49-F238E27FC236}">
                <a16:creationId xmlns:a16="http://schemas.microsoft.com/office/drawing/2014/main" id="{283762D0-0D31-A347-AD9E-095398CD17C5}"/>
              </a:ext>
            </a:extLst>
          </p:cNvPr>
          <p:cNvSpPr>
            <a:spLocks noGrp="1"/>
          </p:cNvSpPr>
          <p:nvPr>
            <p:ph type="body" sz="quarter" idx="36"/>
          </p:nvPr>
        </p:nvSpPr>
        <p:spPr>
          <a:xfrm>
            <a:off x="762000" y="5111178"/>
            <a:ext cx="5029200" cy="895181"/>
          </a:xfrm>
          <a:prstGeom prst="rect">
            <a:avLst/>
          </a:prstGeom>
        </p:spPr>
        <p:txBody>
          <a:bodyPr>
            <a:noAutofit/>
          </a:bodyPr>
          <a:lstStyle>
            <a:lvl1pPr>
              <a:defRPr/>
            </a:lvl1pPr>
          </a:lstStyle>
          <a:p>
            <a:pPr lvl="0"/>
            <a:r>
              <a:rPr lang="en-US"/>
              <a:t>Click to edit Master text styles</a:t>
            </a:r>
          </a:p>
        </p:txBody>
      </p:sp>
      <p:sp>
        <p:nvSpPr>
          <p:cNvPr id="6" name="Slide Number Placeholder 5">
            <a:extLst>
              <a:ext uri="{FF2B5EF4-FFF2-40B4-BE49-F238E27FC236}">
                <a16:creationId xmlns:a16="http://schemas.microsoft.com/office/drawing/2014/main" id="{A05CE80B-FDBC-4834-99C6-9621F96B934D}"/>
              </a:ext>
            </a:extLst>
          </p:cNvPr>
          <p:cNvSpPr>
            <a:spLocks noGrp="1"/>
          </p:cNvSpPr>
          <p:nvPr>
            <p:ph type="sldNum" sz="quarter" idx="40"/>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736FFAC2-A591-4775-8C17-E779B8580987}"/>
              </a:ext>
            </a:extLst>
          </p:cNvPr>
          <p:cNvSpPr>
            <a:spLocks noGrp="1"/>
          </p:cNvSpPr>
          <p:nvPr>
            <p:ph type="ftr" sz="quarter" idx="39"/>
          </p:nvPr>
        </p:nvSpPr>
        <p:spPr/>
        <p:txBody>
          <a:bodyPr/>
          <a:lstStyle/>
          <a:p>
            <a:r>
              <a:rPr lang="en-US"/>
              <a:t>DOAG 2023 Conference + Exhibition        Copyright © 2023, Oracle and/or its affiliates</a:t>
            </a:r>
          </a:p>
        </p:txBody>
      </p:sp>
      <p:sp>
        <p:nvSpPr>
          <p:cNvPr id="4" name="Date Placeholder 3">
            <a:extLst>
              <a:ext uri="{FF2B5EF4-FFF2-40B4-BE49-F238E27FC236}">
                <a16:creationId xmlns:a16="http://schemas.microsoft.com/office/drawing/2014/main" id="{B8DBDF9E-BB65-47CA-AE22-65479E3B2B11}"/>
              </a:ext>
            </a:extLst>
          </p:cNvPr>
          <p:cNvSpPr>
            <a:spLocks noGrp="1"/>
          </p:cNvSpPr>
          <p:nvPr>
            <p:ph type="dt" sz="half" idx="38"/>
          </p:nvPr>
        </p:nvSpPr>
        <p:spPr/>
        <p:txBody>
          <a:bodyPr/>
          <a:lstStyle/>
          <a:p>
            <a:endParaRPr lang="en-US"/>
          </a:p>
        </p:txBody>
      </p:sp>
      <p:pic>
        <p:nvPicPr>
          <p:cNvPr id="26" name="OTag">
            <a:extLst>
              <a:ext uri="{FF2B5EF4-FFF2-40B4-BE49-F238E27FC236}">
                <a16:creationId xmlns:a16="http://schemas.microsoft.com/office/drawing/2014/main" id="{42D6F87D-23AA-1D42-BDBA-F6833AC9A0E3}"/>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71540838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Light - Closing Slide">
    <p:spTree>
      <p:nvGrpSpPr>
        <p:cNvPr id="1" name=""/>
        <p:cNvGrpSpPr/>
        <p:nvPr/>
      </p:nvGrpSpPr>
      <p:grpSpPr>
        <a:xfrm>
          <a:off x="0" y="0"/>
          <a:ext cx="0" cy="0"/>
          <a:chOff x="0" y="0"/>
          <a:chExt cx="0" cy="0"/>
        </a:xfrm>
      </p:grpSpPr>
      <p:pic>
        <p:nvPicPr>
          <p:cNvPr id="3" name="Oracle Logo" descr="Oracle Logo">
            <a:extLst>
              <a:ext uri="{FF2B5EF4-FFF2-40B4-BE49-F238E27FC236}">
                <a16:creationId xmlns:a16="http://schemas.microsoft.com/office/drawing/2014/main" id="{675A5E3C-9B7E-1248-9024-5EE790FC6832}"/>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647854" y="2915192"/>
            <a:ext cx="4896293" cy="1027617"/>
          </a:xfrm>
          <a:prstGeom prst="rect">
            <a:avLst/>
          </a:prstGeom>
        </p:spPr>
      </p:pic>
    </p:spTree>
    <p:extLst>
      <p:ext uri="{BB962C8B-B14F-4D97-AF65-F5344CB8AC3E}">
        <p14:creationId xmlns:p14="http://schemas.microsoft.com/office/powerpoint/2010/main" val="196962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p:cSld name="Dark - Closing Slide">
    <p:spTree>
      <p:nvGrpSpPr>
        <p:cNvPr id="1" name=""/>
        <p:cNvGrpSpPr/>
        <p:nvPr/>
      </p:nvGrpSpPr>
      <p:grpSpPr>
        <a:xfrm>
          <a:off x="0" y="0"/>
          <a:ext cx="0" cy="0"/>
          <a:chOff x="0" y="0"/>
          <a:chExt cx="0" cy="0"/>
        </a:xfrm>
      </p:grpSpPr>
      <p:pic>
        <p:nvPicPr>
          <p:cNvPr id="4" name="Oracle Logo" descr="Oracle Logo">
            <a:extLst>
              <a:ext uri="{FF2B5EF4-FFF2-40B4-BE49-F238E27FC236}">
                <a16:creationId xmlns:a16="http://schemas.microsoft.com/office/drawing/2014/main" id="{11C3E469-1A28-4EAE-BB94-ADAB90F021A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bwMode="invGray">
          <a:xfrm>
            <a:off x="3647854" y="2915192"/>
            <a:ext cx="4896292" cy="1027617"/>
          </a:xfrm>
          <a:prstGeom prst="rect">
            <a:avLst/>
          </a:prstGeom>
        </p:spPr>
      </p:pic>
    </p:spTree>
    <p:extLst>
      <p:ext uri="{BB962C8B-B14F-4D97-AF65-F5344CB8AC3E}">
        <p14:creationId xmlns:p14="http://schemas.microsoft.com/office/powerpoint/2010/main" val="304424229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Light - Title/Sub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6A8D35-C90D-428D-8E15-6F958679D947}"/>
              </a:ext>
            </a:extLst>
          </p:cNvPr>
          <p:cNvSpPr>
            <a:spLocks noGrp="1"/>
          </p:cNvSpPr>
          <p:nvPr>
            <p:ph type="title" hasCustomPrompt="1"/>
          </p:nvPr>
        </p:nvSpPr>
        <p:spPr/>
        <p:txBody>
          <a:bodyPr/>
          <a:lstStyle>
            <a:lvl1pPr>
              <a:defRPr/>
            </a:lvl1pPr>
          </a:lstStyle>
          <a:p>
            <a:r>
              <a:rPr lang="en-US" dirty="0"/>
              <a:t>Title</a:t>
            </a:r>
          </a:p>
        </p:txBody>
      </p:sp>
      <p:sp>
        <p:nvSpPr>
          <p:cNvPr id="15" name="Subtitle">
            <a:extLst>
              <a:ext uri="{FF2B5EF4-FFF2-40B4-BE49-F238E27FC236}">
                <a16:creationId xmlns:a16="http://schemas.microsoft.com/office/drawing/2014/main" id="{FC0004EB-159B-A345-859C-0E83416ED930}"/>
              </a:ext>
            </a:extLst>
          </p:cNvPr>
          <p:cNvSpPr>
            <a:spLocks noGrp="1"/>
          </p:cNvSpPr>
          <p:nvPr>
            <p:ph type="body" sz="quarter" idx="11" hasCustomPrompt="1"/>
          </p:nvPr>
        </p:nvSpPr>
        <p:spPr>
          <a:xfrm>
            <a:off x="762000" y="1024235"/>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Slide Number Placeholder 5">
            <a:extLst>
              <a:ext uri="{FF2B5EF4-FFF2-40B4-BE49-F238E27FC236}">
                <a16:creationId xmlns:a16="http://schemas.microsoft.com/office/drawing/2014/main" id="{0A9C1380-E61D-4D70-B7A9-EA2CA56D1441}"/>
              </a:ext>
            </a:extLst>
          </p:cNvPr>
          <p:cNvSpPr>
            <a:spLocks noGrp="1"/>
          </p:cNvSpPr>
          <p:nvPr>
            <p:ph type="sldNum" sz="quarter" idx="14"/>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947ED885-1287-4046-BFFE-E5DEC702C7AE}"/>
              </a:ext>
            </a:extLst>
          </p:cNvPr>
          <p:cNvSpPr>
            <a:spLocks noGrp="1"/>
          </p:cNvSpPr>
          <p:nvPr>
            <p:ph type="ftr" sz="quarter" idx="13"/>
          </p:nvPr>
        </p:nvSpPr>
        <p:spPr/>
        <p:txBody>
          <a:body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56526A55-50C7-43D1-9A4E-DE6E31578685}"/>
              </a:ext>
            </a:extLst>
          </p:cNvPr>
          <p:cNvSpPr>
            <a:spLocks noGrp="1"/>
          </p:cNvSpPr>
          <p:nvPr>
            <p:ph type="dt" sz="half" idx="12"/>
          </p:nvPr>
        </p:nvSpPr>
        <p:spPr/>
        <p:txBody>
          <a:bodyPr/>
          <a:lstStyle/>
          <a:p>
            <a:endParaRPr lang="en-US"/>
          </a:p>
        </p:txBody>
      </p:sp>
    </p:spTree>
    <p:extLst>
      <p:ext uri="{BB962C8B-B14F-4D97-AF65-F5344CB8AC3E}">
        <p14:creationId xmlns:p14="http://schemas.microsoft.com/office/powerpoint/2010/main" val="3132729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Dark - Title/Subtitle">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71FF06-338B-46FE-B4FE-F72B7ABAED7F}"/>
              </a:ext>
            </a:extLst>
          </p:cNvPr>
          <p:cNvSpPr>
            <a:spLocks noGrp="1"/>
          </p:cNvSpPr>
          <p:nvPr>
            <p:ph type="title" hasCustomPrompt="1"/>
          </p:nvPr>
        </p:nvSpPr>
        <p:spPr/>
        <p:txBody>
          <a:bodyPr/>
          <a:lstStyle>
            <a:lvl1pPr>
              <a:defRPr/>
            </a:lvl1pPr>
          </a:lstStyle>
          <a:p>
            <a:r>
              <a:rPr lang="en-US" dirty="0"/>
              <a:t>Title</a:t>
            </a:r>
          </a:p>
        </p:txBody>
      </p:sp>
      <p:sp>
        <p:nvSpPr>
          <p:cNvPr id="15" name="Subtitle">
            <a:extLst>
              <a:ext uri="{FF2B5EF4-FFF2-40B4-BE49-F238E27FC236}">
                <a16:creationId xmlns:a16="http://schemas.microsoft.com/office/drawing/2014/main" id="{FC0004EB-159B-A345-859C-0E83416ED930}"/>
              </a:ext>
            </a:extLst>
          </p:cNvPr>
          <p:cNvSpPr>
            <a:spLocks noGrp="1"/>
          </p:cNvSpPr>
          <p:nvPr>
            <p:ph type="body" sz="quarter" idx="11" hasCustomPrompt="1"/>
          </p:nvPr>
        </p:nvSpPr>
        <p:spPr>
          <a:xfrm>
            <a:off x="762000"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Slide Number Placeholder 5">
            <a:extLst>
              <a:ext uri="{FF2B5EF4-FFF2-40B4-BE49-F238E27FC236}">
                <a16:creationId xmlns:a16="http://schemas.microsoft.com/office/drawing/2014/main" id="{2C1326A2-CE99-456C-A450-2DC676458CDB}"/>
              </a:ext>
            </a:extLst>
          </p:cNvPr>
          <p:cNvSpPr>
            <a:spLocks noGrp="1"/>
          </p:cNvSpPr>
          <p:nvPr>
            <p:ph type="sldNum" sz="quarter" idx="14"/>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A47ABD9F-CF7B-4739-A09B-21C74EE3D7DA}"/>
              </a:ext>
            </a:extLst>
          </p:cNvPr>
          <p:cNvSpPr>
            <a:spLocks noGrp="1"/>
          </p:cNvSpPr>
          <p:nvPr>
            <p:ph type="ftr" sz="quarter" idx="13"/>
          </p:nvPr>
        </p:nvSpPr>
        <p:spPr/>
        <p:txBody>
          <a:body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5159E3D4-8DE9-4EE7-AF46-396CA0361B33}"/>
              </a:ext>
            </a:extLst>
          </p:cNvPr>
          <p:cNvSpPr>
            <a:spLocks noGrp="1"/>
          </p:cNvSpPr>
          <p:nvPr>
            <p:ph type="dt" sz="half" idx="12"/>
          </p:nvPr>
        </p:nvSpPr>
        <p:spPr/>
        <p:txBody>
          <a:bodyPr/>
          <a:lstStyle/>
          <a:p>
            <a:endParaRPr lang="en-US"/>
          </a:p>
        </p:txBody>
      </p:sp>
    </p:spTree>
    <p:extLst>
      <p:ext uri="{BB962C8B-B14F-4D97-AF65-F5344CB8AC3E}">
        <p14:creationId xmlns:p14="http://schemas.microsoft.com/office/powerpoint/2010/main" val="15627401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Light - Safe harbor_Pillar">
    <p:bg>
      <p:bgPr>
        <a:solidFill>
          <a:schemeClr val="bg2"/>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605915-A98A-1144-8EED-9444C9D7235A}"/>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25134"/>
            <a:ext cx="12192000" cy="194294"/>
          </a:xfrm>
          <a:prstGeom prst="rect">
            <a:avLst/>
          </a:prstGeom>
        </p:spPr>
      </p:pic>
      <p:sp>
        <p:nvSpPr>
          <p:cNvPr id="3" name="Title 2">
            <a:extLst>
              <a:ext uri="{FF2B5EF4-FFF2-40B4-BE49-F238E27FC236}">
                <a16:creationId xmlns:a16="http://schemas.microsoft.com/office/drawing/2014/main" id="{51E051E1-71EC-4D3F-847F-0BC7D691C8EC}"/>
              </a:ext>
            </a:extLst>
          </p:cNvPr>
          <p:cNvSpPr>
            <a:spLocks noGrp="1"/>
          </p:cNvSpPr>
          <p:nvPr>
            <p:ph type="title" hasCustomPrompt="1"/>
          </p:nvPr>
        </p:nvSpPr>
        <p:spPr/>
        <p:txBody>
          <a:bodyPr/>
          <a:lstStyle/>
          <a:p>
            <a:r>
              <a:rPr lang="en-US" dirty="0"/>
              <a:t>Safe harbor statement</a:t>
            </a:r>
          </a:p>
        </p:txBody>
      </p:sp>
      <p:sp>
        <p:nvSpPr>
          <p:cNvPr id="10" name="Rectangle 9">
            <a:extLst>
              <a:ext uri="{FF2B5EF4-FFF2-40B4-BE49-F238E27FC236}">
                <a16:creationId xmlns:a16="http://schemas.microsoft.com/office/drawing/2014/main" id="{D83A1D03-5992-4722-83A9-AE5F71E76267}"/>
              </a:ext>
              <a:ext uri="{C183D7F6-B498-43B3-948B-1728B52AA6E4}">
                <adec:decorative xmlns:adec="http://schemas.microsoft.com/office/drawing/2017/decorative" val="1"/>
              </a:ext>
            </a:extLst>
          </p:cNvPr>
          <p:cNvSpPr/>
          <p:nvPr userDrawn="1"/>
        </p:nvSpPr>
        <p:spPr>
          <a:xfrm>
            <a:off x="762000" y="1389381"/>
            <a:ext cx="301752" cy="4571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B88F1C8-B2B7-4391-AA71-B32B3F91D2B2}"/>
              </a:ext>
            </a:extLst>
          </p:cNvPr>
          <p:cNvSpPr/>
          <p:nvPr userDrawn="1"/>
        </p:nvSpPr>
        <p:spPr>
          <a:xfrm>
            <a:off x="762001" y="1951672"/>
            <a:ext cx="5957976" cy="2240678"/>
          </a:xfrm>
          <a:prstGeom prst="rect">
            <a:avLst/>
          </a:prstGeom>
        </p:spPr>
        <p:txBody>
          <a:bodyPr wrap="square" lIns="0">
            <a:spAutoFit/>
          </a:bodyPr>
          <a:lstStyle/>
          <a:p>
            <a:pPr>
              <a:lnSpc>
                <a:spcPts val="2120"/>
              </a:lnSpc>
              <a:spcAft>
                <a:spcPts val="0"/>
              </a:spcAft>
            </a:pPr>
            <a:r>
              <a:rPr lang="en-US" sz="1600" b="0" i="0">
                <a:solidFill>
                  <a:schemeClr val="tx1"/>
                </a:solidFill>
                <a:latin typeface="Oracle Sans Light" panose="020B0403020204020204" pitchFamily="34" charset="0"/>
                <a:cs typeface="Oracle Sans Light" panose="020B0403020204020204" pitchFamily="34" charset="0"/>
              </a:rPr>
              <a:t>The following is intended to outline our general product direction. It is intended for information purposes only, and may not be incorporated into any contract. It is not a commitment to deliver any material, code, or functionality, and should not be relied</a:t>
            </a:r>
            <a:br>
              <a:rPr lang="en-US" sz="1600" b="0" i="0">
                <a:solidFill>
                  <a:schemeClr val="tx1"/>
                </a:solidFill>
                <a:latin typeface="Oracle Sans Light" panose="020B0403020204020204" pitchFamily="34" charset="0"/>
                <a:cs typeface="Oracle Sans Light" panose="020B0403020204020204" pitchFamily="34" charset="0"/>
              </a:rPr>
            </a:br>
            <a:r>
              <a:rPr lang="en-US" sz="1600" b="0" i="0">
                <a:solidFill>
                  <a:schemeClr val="tx1"/>
                </a:solidFill>
                <a:latin typeface="Oracle Sans Light" panose="020B0403020204020204" pitchFamily="34" charset="0"/>
                <a:cs typeface="Oracle Sans Light" panose="020B0403020204020204" pitchFamily="34" charset="0"/>
              </a:rPr>
              <a:t>upon in making purchasing decisions. The development, release, timing, and pricing of any features or functionality described for Oracle’s products may change and remains at the sole discretion of Oracle Corporation.</a:t>
            </a:r>
          </a:p>
        </p:txBody>
      </p:sp>
      <p:sp>
        <p:nvSpPr>
          <p:cNvPr id="16" name="Slide Number Placeholder 7">
            <a:extLst>
              <a:ext uri="{FF2B5EF4-FFF2-40B4-BE49-F238E27FC236}">
                <a16:creationId xmlns:a16="http://schemas.microsoft.com/office/drawing/2014/main" id="{B241CCCC-EA97-6742-BF3D-7A86426E8A5F}"/>
              </a:ext>
            </a:extLst>
          </p:cNvPr>
          <p:cNvSpPr>
            <a:spLocks noGrp="1"/>
          </p:cNvSpPr>
          <p:nvPr>
            <p:ph type="sldNum" sz="quarter" idx="12"/>
          </p:nvPr>
        </p:nvSpPr>
        <p:spPr>
          <a:xfrm>
            <a:off x="762000" y="6435235"/>
            <a:ext cx="365760" cy="365760"/>
          </a:xfrm>
        </p:spPr>
        <p:txBody>
          <a:bodyPr/>
          <a:lstStyle/>
          <a:p>
            <a:fld id="{345D60D9-5372-5F40-9443-0F9AE5BDC3C8}" type="slidenum">
              <a:rPr lang="en-US" smtClean="0"/>
              <a:pPr/>
              <a:t>‹#›</a:t>
            </a:fld>
            <a:endParaRPr lang="en-US"/>
          </a:p>
        </p:txBody>
      </p:sp>
      <p:sp>
        <p:nvSpPr>
          <p:cNvPr id="12" name="Footer Placeholder 4">
            <a:extLst>
              <a:ext uri="{FF2B5EF4-FFF2-40B4-BE49-F238E27FC236}">
                <a16:creationId xmlns:a16="http://schemas.microsoft.com/office/drawing/2014/main" id="{19266FB9-CF65-F948-8DDE-9A86339B6C7B}"/>
              </a:ext>
            </a:extLst>
          </p:cNvPr>
          <p:cNvSpPr>
            <a:spLocks noGrp="1"/>
          </p:cNvSpPr>
          <p:nvPr>
            <p:ph type="ftr" sz="quarter" idx="11"/>
          </p:nvPr>
        </p:nvSpPr>
        <p:spPr>
          <a:xfrm>
            <a:off x="1127759" y="6435553"/>
            <a:ext cx="5745379" cy="365125"/>
          </a:xfrm>
        </p:spPr>
        <p:txBody>
          <a:bodyPr/>
          <a:lstStyle/>
          <a:p>
            <a:r>
              <a:rPr lang="en-US"/>
              <a:t>DOAG 2023 Conference + Exhibition        Copyright © 2023, Oracle and/or its affiliates</a:t>
            </a:r>
          </a:p>
        </p:txBody>
      </p:sp>
      <p:sp>
        <p:nvSpPr>
          <p:cNvPr id="9" name="Date Placeholder 2">
            <a:extLst>
              <a:ext uri="{FF2B5EF4-FFF2-40B4-BE49-F238E27FC236}">
                <a16:creationId xmlns:a16="http://schemas.microsoft.com/office/drawing/2014/main" id="{7A9CB709-59EB-5E4D-ADE9-014D4AB90E35}"/>
              </a:ext>
            </a:extLst>
          </p:cNvPr>
          <p:cNvSpPr>
            <a:spLocks noGrp="1"/>
          </p:cNvSpPr>
          <p:nvPr>
            <p:ph type="dt" sz="half" idx="10"/>
          </p:nvPr>
        </p:nvSpPr>
        <p:spPr>
          <a:xfrm>
            <a:off x="6873138" y="6437179"/>
            <a:ext cx="2743200" cy="363500"/>
          </a:xfrm>
        </p:spPr>
        <p:txBody>
          <a:bodyPr/>
          <a:lstStyle/>
          <a:p>
            <a:endParaRPr lang="en-US"/>
          </a:p>
        </p:txBody>
      </p:sp>
    </p:spTree>
    <p:extLst>
      <p:ext uri="{BB962C8B-B14F-4D97-AF65-F5344CB8AC3E}">
        <p14:creationId xmlns:p14="http://schemas.microsoft.com/office/powerpoint/2010/main" val="1545722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a14="http://schemas.microsoft.com/office/drawing/2010/main" xmlns="">
      <p:transition spd="med">
        <p:fade/>
      </p:transition>
    </mc:Fallback>
  </mc:AlternateConten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Picture_Logo+2 Partners_Pillar">
    <p:bg>
      <p:bgPr>
        <a:solidFill>
          <a:schemeClr val="bg2"/>
        </a:solidFill>
        <a:effectLst/>
      </p:bgPr>
    </p:bg>
    <p:spTree>
      <p:nvGrpSpPr>
        <p:cNvPr id="1" name=""/>
        <p:cNvGrpSpPr/>
        <p:nvPr/>
      </p:nvGrpSpPr>
      <p:grpSpPr>
        <a:xfrm>
          <a:off x="0" y="0"/>
          <a:ext cx="0" cy="0"/>
          <a:chOff x="0" y="0"/>
          <a:chExt cx="0" cy="0"/>
        </a:xfrm>
      </p:grpSpPr>
      <p:sp>
        <p:nvSpPr>
          <p:cNvPr id="42" name="Oracle Logo">
            <a:extLst>
              <a:ext uri="{FF2B5EF4-FFF2-40B4-BE49-F238E27FC236}">
                <a16:creationId xmlns:a16="http://schemas.microsoft.com/office/drawing/2014/main" id="{E142082D-1624-4420-A0F5-70497A6685A2}"/>
              </a:ext>
            </a:extLst>
          </p:cNvPr>
          <p:cNvSpPr/>
          <p:nvPr/>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16" name="Plus Sign">
            <a:extLst>
              <a:ext uri="{FF2B5EF4-FFF2-40B4-BE49-F238E27FC236}">
                <a16:creationId xmlns:a16="http://schemas.microsoft.com/office/drawing/2014/main" id="{78666C99-5EC8-364F-897B-A036BA33F47F}"/>
              </a:ext>
            </a:extLst>
          </p:cNvPr>
          <p:cNvSpPr txBox="1"/>
          <p:nvPr userDrawn="1"/>
        </p:nvSpPr>
        <p:spPr>
          <a:xfrm>
            <a:off x="1983598" y="988684"/>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8" name="Content Placeholder 7">
            <a:extLst>
              <a:ext uri="{FF2B5EF4-FFF2-40B4-BE49-F238E27FC236}">
                <a16:creationId xmlns:a16="http://schemas.microsoft.com/office/drawing/2014/main" id="{5D7ADE42-06D7-404B-9BF3-5B9ECFFB9C31}"/>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1" name="Plus Sign">
            <a:extLst>
              <a:ext uri="{FF2B5EF4-FFF2-40B4-BE49-F238E27FC236}">
                <a16:creationId xmlns:a16="http://schemas.microsoft.com/office/drawing/2014/main" id="{266FAC66-306B-074A-98EB-E97DC7AB573D}"/>
              </a:ext>
            </a:extLst>
          </p:cNvPr>
          <p:cNvSpPr txBox="1"/>
          <p:nvPr userDrawn="1"/>
        </p:nvSpPr>
        <p:spPr>
          <a:xfrm>
            <a:off x="3808218" y="988684"/>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2" name="Content Placeholder 7">
            <a:extLst>
              <a:ext uri="{FF2B5EF4-FFF2-40B4-BE49-F238E27FC236}">
                <a16:creationId xmlns:a16="http://schemas.microsoft.com/office/drawing/2014/main" id="{B055D7E2-19E5-4ECB-8AAE-6E93D2FF74B9}"/>
              </a:ext>
            </a:extLst>
          </p:cNvPr>
          <p:cNvSpPr>
            <a:spLocks noGrp="1"/>
          </p:cNvSpPr>
          <p:nvPr>
            <p:ph sz="quarter" idx="29" hasCustomPrompt="1"/>
          </p:nvPr>
        </p:nvSpPr>
        <p:spPr>
          <a:xfrm>
            <a:off x="4270375"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5" name="Title 4">
            <a:extLst>
              <a:ext uri="{FF2B5EF4-FFF2-40B4-BE49-F238E27FC236}">
                <a16:creationId xmlns:a16="http://schemas.microsoft.com/office/drawing/2014/main" id="{D4E3A5EA-B23E-4E6B-81A8-8E4BFCFCE737}"/>
              </a:ext>
            </a:extLst>
          </p:cNvPr>
          <p:cNvSpPr>
            <a:spLocks noGrp="1"/>
          </p:cNvSpPr>
          <p:nvPr>
            <p:ph type="title" hasCustomPrompt="1"/>
          </p:nvPr>
        </p:nvSpPr>
        <p:spPr>
          <a:xfrm>
            <a:off x="762051" y="1613848"/>
            <a:ext cx="4758468" cy="822960"/>
          </a:xfrm>
          <a:noFill/>
        </p:spPr>
        <p:txBody>
          <a:bodyPr vert="horz" lIns="0" tIns="0" rIns="0" bIns="0" rtlCol="0" anchor="b">
            <a:noAutofit/>
          </a:bodyPr>
          <a:lstStyle>
            <a:lvl1pPr>
              <a:defRPr lang="en-US" sz="2000">
                <a:solidFill>
                  <a:schemeClr val="accent6"/>
                </a:solidFill>
                <a:latin typeface="Oracle Sans" panose="020B0503020204020204" pitchFamily="34" charset="0"/>
                <a:cs typeface="Oracle Sans" panose="020B0503020204020204" pitchFamily="34" charset="0"/>
              </a:defRPr>
            </a:lvl1pPr>
          </a:lstStyle>
          <a:p>
            <a:pPr lvl="0"/>
            <a:r>
              <a:rPr lang="en-US" dirty="0"/>
              <a:t>Click to edit title text styles</a:t>
            </a:r>
          </a:p>
        </p:txBody>
      </p:sp>
      <p:sp>
        <p:nvSpPr>
          <p:cNvPr id="25" name="Text Placeholder 21">
            <a:extLst>
              <a:ext uri="{FF2B5EF4-FFF2-40B4-BE49-F238E27FC236}">
                <a16:creationId xmlns:a16="http://schemas.microsoft.com/office/drawing/2014/main" id="{F3C4DAF9-9F03-1E49-8D77-D31CF9B39247}"/>
              </a:ext>
            </a:extLst>
          </p:cNvPr>
          <p:cNvSpPr>
            <a:spLocks noGrp="1"/>
          </p:cNvSpPr>
          <p:nvPr>
            <p:ph type="body" sz="quarter" idx="14" hasCustomPrompt="1"/>
          </p:nvPr>
        </p:nvSpPr>
        <p:spPr>
          <a:xfrm>
            <a:off x="761995" y="2740669"/>
            <a:ext cx="4762532" cy="614174"/>
          </a:xfrm>
          <a:prstGeom prst="rect">
            <a:avLst/>
          </a:prstGeom>
        </p:spPr>
        <p:txBody>
          <a:bodyPr lIns="0" tIns="0" rIns="0" bIns="0" anchor="b"/>
          <a:lstStyle>
            <a:lvl1pPr algn="l">
              <a:defRPr sz="3600" b="1" i="0">
                <a:solidFill>
                  <a:schemeClr val="accent3"/>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6" name="Text Placeholder 21">
            <a:extLst>
              <a:ext uri="{FF2B5EF4-FFF2-40B4-BE49-F238E27FC236}">
                <a16:creationId xmlns:a16="http://schemas.microsoft.com/office/drawing/2014/main" id="{DEACAA10-CC32-5943-A0D6-EE967BFD0A15}"/>
              </a:ext>
            </a:extLst>
          </p:cNvPr>
          <p:cNvSpPr>
            <a:spLocks noGrp="1"/>
          </p:cNvSpPr>
          <p:nvPr>
            <p:ph type="body" sz="quarter" idx="15" hasCustomPrompt="1"/>
          </p:nvPr>
        </p:nvSpPr>
        <p:spPr>
          <a:xfrm>
            <a:off x="761995" y="3350963"/>
            <a:ext cx="4762532" cy="373897"/>
          </a:xfrm>
          <a:prstGeom prst="rect">
            <a:avLst/>
          </a:prstGeom>
        </p:spPr>
        <p:txBody>
          <a:bodyPr lIns="0" tIns="0" rIns="0" bIns="0"/>
          <a:lstStyle>
            <a:lvl1pPr algn="l">
              <a:defRPr sz="1400" b="0" i="0">
                <a:solidFill>
                  <a:schemeClr val="tx2"/>
                </a:solidFill>
                <a:latin typeface="+mn-lt"/>
                <a:cs typeface="Oracle Sans Light" panose="020B0403020204020204" pitchFamily="34" charset="0"/>
              </a:defRPr>
            </a:lvl1pPr>
          </a:lstStyle>
          <a:p>
            <a:pPr lvl="0"/>
            <a:r>
              <a:rPr lang="en-GB" dirty="0"/>
              <a:t>Text under stat goes here</a:t>
            </a:r>
            <a:endParaRPr lang="en-US" dirty="0"/>
          </a:p>
        </p:txBody>
      </p:sp>
      <p:sp>
        <p:nvSpPr>
          <p:cNvPr id="27" name="Text Placeholder 21">
            <a:extLst>
              <a:ext uri="{FF2B5EF4-FFF2-40B4-BE49-F238E27FC236}">
                <a16:creationId xmlns:a16="http://schemas.microsoft.com/office/drawing/2014/main" id="{1D8022D7-7490-D44F-A545-066736880B3B}"/>
              </a:ext>
            </a:extLst>
          </p:cNvPr>
          <p:cNvSpPr>
            <a:spLocks noGrp="1"/>
          </p:cNvSpPr>
          <p:nvPr>
            <p:ph type="body" sz="quarter" idx="16" hasCustomPrompt="1"/>
          </p:nvPr>
        </p:nvSpPr>
        <p:spPr>
          <a:xfrm>
            <a:off x="761995" y="3861015"/>
            <a:ext cx="4762532" cy="614174"/>
          </a:xfrm>
          <a:prstGeom prst="rect">
            <a:avLst/>
          </a:prstGeom>
        </p:spPr>
        <p:txBody>
          <a:bodyPr lIns="0" tIns="0" rIns="0" bIns="0" anchor="b"/>
          <a:lstStyle>
            <a:lvl1pPr algn="l">
              <a:defRPr sz="3600" b="1" i="0">
                <a:solidFill>
                  <a:schemeClr val="accent3"/>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8" name="Text Placeholder 21">
            <a:extLst>
              <a:ext uri="{FF2B5EF4-FFF2-40B4-BE49-F238E27FC236}">
                <a16:creationId xmlns:a16="http://schemas.microsoft.com/office/drawing/2014/main" id="{3F6EA513-1C8E-F040-A09A-73F6DCD76B14}"/>
              </a:ext>
            </a:extLst>
          </p:cNvPr>
          <p:cNvSpPr>
            <a:spLocks noGrp="1"/>
          </p:cNvSpPr>
          <p:nvPr>
            <p:ph type="body" sz="quarter" idx="17" hasCustomPrompt="1"/>
          </p:nvPr>
        </p:nvSpPr>
        <p:spPr>
          <a:xfrm>
            <a:off x="761995" y="4495211"/>
            <a:ext cx="4762532" cy="373897"/>
          </a:xfrm>
          <a:prstGeom prst="rect">
            <a:avLst/>
          </a:prstGeom>
        </p:spPr>
        <p:txBody>
          <a:bodyPr lIns="0" tIns="0" rIns="0" bIns="0"/>
          <a:lstStyle>
            <a:lvl1pPr algn="l">
              <a:defRPr sz="1400" b="0" i="0">
                <a:solidFill>
                  <a:schemeClr val="tx2"/>
                </a:solidFill>
                <a:latin typeface="+mn-lt"/>
                <a:cs typeface="Oracle Sans Light" panose="020B0403020204020204" pitchFamily="34" charset="0"/>
              </a:defRPr>
            </a:lvl1pPr>
          </a:lstStyle>
          <a:p>
            <a:pPr lvl="0"/>
            <a:r>
              <a:rPr lang="en-GB" dirty="0"/>
              <a:t>Text under stat goes here</a:t>
            </a:r>
            <a:endParaRPr lang="en-US" dirty="0"/>
          </a:p>
        </p:txBody>
      </p:sp>
      <p:sp>
        <p:nvSpPr>
          <p:cNvPr id="29" name="Text Placeholder 21">
            <a:extLst>
              <a:ext uri="{FF2B5EF4-FFF2-40B4-BE49-F238E27FC236}">
                <a16:creationId xmlns:a16="http://schemas.microsoft.com/office/drawing/2014/main" id="{33EE5F71-64FB-D04C-8963-7EAB2CB90D90}"/>
              </a:ext>
            </a:extLst>
          </p:cNvPr>
          <p:cNvSpPr>
            <a:spLocks noGrp="1"/>
          </p:cNvSpPr>
          <p:nvPr>
            <p:ph type="body" sz="quarter" idx="18" hasCustomPrompt="1"/>
          </p:nvPr>
        </p:nvSpPr>
        <p:spPr>
          <a:xfrm>
            <a:off x="761995" y="4989599"/>
            <a:ext cx="4762532" cy="614174"/>
          </a:xfrm>
          <a:prstGeom prst="rect">
            <a:avLst/>
          </a:prstGeom>
        </p:spPr>
        <p:txBody>
          <a:bodyPr lIns="0" tIns="0" rIns="0" bIns="0" anchor="b"/>
          <a:lstStyle>
            <a:lvl1pPr algn="l">
              <a:defRPr sz="3600" b="1" i="0">
                <a:solidFill>
                  <a:schemeClr val="accent3"/>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0" name="Text Placeholder 21">
            <a:extLst>
              <a:ext uri="{FF2B5EF4-FFF2-40B4-BE49-F238E27FC236}">
                <a16:creationId xmlns:a16="http://schemas.microsoft.com/office/drawing/2014/main" id="{0E203719-C6E4-B84B-97A9-09C6C8019E07}"/>
              </a:ext>
            </a:extLst>
          </p:cNvPr>
          <p:cNvSpPr>
            <a:spLocks noGrp="1"/>
          </p:cNvSpPr>
          <p:nvPr>
            <p:ph type="body" sz="quarter" idx="19" hasCustomPrompt="1"/>
          </p:nvPr>
        </p:nvSpPr>
        <p:spPr>
          <a:xfrm>
            <a:off x="761995" y="5634729"/>
            <a:ext cx="4762532" cy="373897"/>
          </a:xfrm>
          <a:prstGeom prst="rect">
            <a:avLst/>
          </a:prstGeom>
        </p:spPr>
        <p:txBody>
          <a:bodyPr lIns="0" tIns="0" rIns="0" bIns="0"/>
          <a:lstStyle>
            <a:lvl1pPr algn="l">
              <a:defRPr sz="1400" b="0" i="0">
                <a:solidFill>
                  <a:schemeClr val="tx2"/>
                </a:solidFill>
                <a:latin typeface="+mn-lt"/>
                <a:cs typeface="Oracle Sans Light" panose="020B0403020204020204" pitchFamily="34" charset="0"/>
              </a:defRPr>
            </a:lvl1pPr>
          </a:lstStyle>
          <a:p>
            <a:pPr lvl="0"/>
            <a:r>
              <a:rPr lang="en-GB" dirty="0"/>
              <a:t>Text under stat goes here</a:t>
            </a:r>
            <a:endParaRPr lang="en-US" dirty="0"/>
          </a:p>
        </p:txBody>
      </p:sp>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p:nvPr>
        </p:nvSpPr>
        <p:spPr>
          <a:xfrm>
            <a:off x="6096000" y="0"/>
            <a:ext cx="6096000" cy="6858000"/>
          </a:xfrm>
          <a:solidFill>
            <a:schemeClr val="tx1">
              <a:lumMod val="10000"/>
              <a:lumOff val="90000"/>
            </a:schemeClr>
          </a:solidFill>
        </p:spPr>
        <p:txBody>
          <a:bodyPr lIns="72000" tIns="72000" rIns="0"/>
          <a:lstStyle>
            <a:lvl1pPr>
              <a:defRPr sz="14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 name="Date Placeholder 1">
            <a:extLst>
              <a:ext uri="{FF2B5EF4-FFF2-40B4-BE49-F238E27FC236}">
                <a16:creationId xmlns:a16="http://schemas.microsoft.com/office/drawing/2014/main" id="{4BB5BC17-D6CB-4E84-AFC2-0D8CBB0C7201}"/>
              </a:ext>
            </a:extLst>
          </p:cNvPr>
          <p:cNvSpPr>
            <a:spLocks noGrp="1"/>
          </p:cNvSpPr>
          <p:nvPr>
            <p:ph type="dt" sz="half" idx="25"/>
          </p:nvPr>
        </p:nvSpPr>
        <p:spPr/>
        <p:txBody>
          <a:bodyPr/>
          <a:lstStyle/>
          <a:p>
            <a:endParaRPr lang="en-US"/>
          </a:p>
        </p:txBody>
      </p:sp>
      <p:sp>
        <p:nvSpPr>
          <p:cNvPr id="3" name="Footer Placeholder 2">
            <a:extLst>
              <a:ext uri="{FF2B5EF4-FFF2-40B4-BE49-F238E27FC236}">
                <a16:creationId xmlns:a16="http://schemas.microsoft.com/office/drawing/2014/main" id="{C38C318C-4E3B-4F74-B6DC-D8DD798089C4}"/>
              </a:ext>
            </a:extLst>
          </p:cNvPr>
          <p:cNvSpPr>
            <a:spLocks noGrp="1"/>
          </p:cNvSpPr>
          <p:nvPr>
            <p:ph type="ftr" sz="quarter" idx="26"/>
          </p:nvPr>
        </p:nvSpPr>
        <p:spPr/>
        <p:txBody>
          <a:bodyPr/>
          <a:lstStyle/>
          <a:p>
            <a:r>
              <a:rPr lang="en-US"/>
              <a:t>DOAG 2023 Conference + Exhibition        Copyright © 2023, Oracle and/or its affiliates</a:t>
            </a:r>
          </a:p>
        </p:txBody>
      </p:sp>
      <p:sp>
        <p:nvSpPr>
          <p:cNvPr id="4" name="Slide Number Placeholder 3">
            <a:extLst>
              <a:ext uri="{FF2B5EF4-FFF2-40B4-BE49-F238E27FC236}">
                <a16:creationId xmlns:a16="http://schemas.microsoft.com/office/drawing/2014/main" id="{E61E8CE3-260F-48DF-BA33-417A3ED6D0DD}"/>
              </a:ext>
            </a:extLst>
          </p:cNvPr>
          <p:cNvSpPr>
            <a:spLocks noGrp="1"/>
          </p:cNvSpPr>
          <p:nvPr>
            <p:ph type="sldNum" sz="quarter" idx="27"/>
          </p:nvPr>
        </p:nvSpPr>
        <p:spPr/>
        <p:txBody>
          <a:bodyPr/>
          <a:lstStyle/>
          <a:p>
            <a:fld id="{345D60D9-5372-5F40-9443-0F9AE5BDC3C8}" type="slidenum">
              <a:rPr lang="en-US" smtClean="0"/>
              <a:pPr/>
              <a:t>‹#›</a:t>
            </a:fld>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9093762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ark - Title Quad Infographic">
    <p:bg>
      <p:bgPr>
        <a:solidFill>
          <a:srgbClr val="04041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BD1DB1E-E699-4B1A-BFD3-5F9D0BCDB864}"/>
              </a:ext>
            </a:extLst>
          </p:cNvPr>
          <p:cNvSpPr>
            <a:spLocks noGrp="1"/>
          </p:cNvSpPr>
          <p:nvPr>
            <p:ph type="ftr" sz="quarter" idx="28"/>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6CF2DF93-F6AF-4392-A308-BFC8349686D0}"/>
              </a:ext>
            </a:extLst>
          </p:cNvPr>
          <p:cNvSpPr>
            <a:spLocks noGrp="1"/>
          </p:cNvSpPr>
          <p:nvPr>
            <p:ph type="sldNum" sz="quarter" idx="29"/>
          </p:nvPr>
        </p:nvSpPr>
        <p:spPr/>
        <p:txBody>
          <a:bodyPr/>
          <a:lstStyle/>
          <a:p>
            <a:fld id="{345D60D9-5372-5F40-9443-0F9AE5BDC3C8}" type="slidenum">
              <a:rPr lang="en-US" smtClean="0"/>
              <a:pPr/>
              <a:t>‹#›</a:t>
            </a:fld>
            <a:endParaRPr lang="en-US"/>
          </a:p>
        </p:txBody>
      </p:sp>
      <p:sp>
        <p:nvSpPr>
          <p:cNvPr id="14" name="Picture Placeholder 1">
            <a:extLst>
              <a:ext uri="{FF2B5EF4-FFF2-40B4-BE49-F238E27FC236}">
                <a16:creationId xmlns:a16="http://schemas.microsoft.com/office/drawing/2014/main" id="{7244001B-46E9-BD45-A986-C2AA61B1721B}"/>
              </a:ext>
            </a:extLst>
          </p:cNvPr>
          <p:cNvSpPr>
            <a:spLocks noGrp="1" noChangeAspect="1"/>
          </p:cNvSpPr>
          <p:nvPr>
            <p:ph type="pic" sz="quarter" idx="23"/>
          </p:nvPr>
        </p:nvSpPr>
        <p:spPr>
          <a:xfrm>
            <a:off x="692150" y="1762125"/>
            <a:ext cx="1337594" cy="1337594"/>
          </a:xfrm>
          <a:prstGeom prst="rect">
            <a:avLst/>
          </a:prstGeom>
        </p:spPr>
        <p:txBody>
          <a:bodyPr anchor="ctr" anchorCtr="0"/>
          <a:lstStyle>
            <a:lvl1pPr algn="ctr">
              <a:defRPr sz="1200" b="0" i="0">
                <a:latin typeface="Oracle Sans Light" panose="020B0403020204020204" pitchFamily="34" charset="0"/>
                <a:cs typeface="Oracle Sans Light" panose="020B0403020204020204" pitchFamily="34" charset="0"/>
              </a:defRPr>
            </a:lvl1pPr>
          </a:lstStyle>
          <a:p>
            <a:r>
              <a:rPr lang="en-GB"/>
              <a:t>Click icon to add picture</a:t>
            </a:r>
            <a:endParaRPr lang="en-US"/>
          </a:p>
        </p:txBody>
      </p:sp>
      <p:sp>
        <p:nvSpPr>
          <p:cNvPr id="15" name="Text Field 1">
            <a:extLst>
              <a:ext uri="{FF2B5EF4-FFF2-40B4-BE49-F238E27FC236}">
                <a16:creationId xmlns:a16="http://schemas.microsoft.com/office/drawing/2014/main" id="{7CD71FC2-C081-EB4E-B381-CC7AAE8FCB14}"/>
              </a:ext>
            </a:extLst>
          </p:cNvPr>
          <p:cNvSpPr>
            <a:spLocks noGrp="1"/>
          </p:cNvSpPr>
          <p:nvPr>
            <p:ph type="body" sz="quarter" idx="14"/>
          </p:nvPr>
        </p:nvSpPr>
        <p:spPr>
          <a:xfrm>
            <a:off x="2308294" y="1762125"/>
            <a:ext cx="3348000" cy="1873245"/>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4" name="Picture Placeholder 2">
            <a:extLst>
              <a:ext uri="{FF2B5EF4-FFF2-40B4-BE49-F238E27FC236}">
                <a16:creationId xmlns:a16="http://schemas.microsoft.com/office/drawing/2014/main" id="{40B46B93-E97F-7841-A8A9-2922BF96A8A6}"/>
              </a:ext>
            </a:extLst>
          </p:cNvPr>
          <p:cNvSpPr>
            <a:spLocks noGrp="1" noChangeAspect="1"/>
          </p:cNvSpPr>
          <p:nvPr>
            <p:ph type="pic" sz="quarter" idx="25"/>
          </p:nvPr>
        </p:nvSpPr>
        <p:spPr>
          <a:xfrm>
            <a:off x="6474016" y="1762125"/>
            <a:ext cx="1337594" cy="1337594"/>
          </a:xfrm>
          <a:prstGeom prst="rect">
            <a:avLst/>
          </a:prstGeom>
        </p:spPr>
        <p:txBody>
          <a:bodyPr anchor="ctr" anchorCtr="0"/>
          <a:lstStyle>
            <a:lvl1pPr algn="ctr">
              <a:defRPr sz="1200" b="0" i="0">
                <a:latin typeface="Oracle Sans Light" panose="020B0403020204020204" pitchFamily="34" charset="0"/>
                <a:cs typeface="Oracle Sans Light" panose="020B0403020204020204" pitchFamily="34" charset="0"/>
              </a:defRPr>
            </a:lvl1pPr>
          </a:lstStyle>
          <a:p>
            <a:r>
              <a:rPr lang="en-GB"/>
              <a:t>Click icon to add picture</a:t>
            </a:r>
            <a:endParaRPr lang="en-US"/>
          </a:p>
        </p:txBody>
      </p:sp>
      <p:sp>
        <p:nvSpPr>
          <p:cNvPr id="25" name="Text Field 2">
            <a:extLst>
              <a:ext uri="{FF2B5EF4-FFF2-40B4-BE49-F238E27FC236}">
                <a16:creationId xmlns:a16="http://schemas.microsoft.com/office/drawing/2014/main" id="{ACA79CD1-21AC-9640-9739-7FBFE5C83040}"/>
              </a:ext>
            </a:extLst>
          </p:cNvPr>
          <p:cNvSpPr>
            <a:spLocks noGrp="1"/>
          </p:cNvSpPr>
          <p:nvPr>
            <p:ph type="body" sz="quarter" idx="21"/>
          </p:nvPr>
        </p:nvSpPr>
        <p:spPr>
          <a:xfrm>
            <a:off x="8106041" y="1762125"/>
            <a:ext cx="3348000" cy="1873245"/>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6" name="Picture Placeholder 3">
            <a:extLst>
              <a:ext uri="{FF2B5EF4-FFF2-40B4-BE49-F238E27FC236}">
                <a16:creationId xmlns:a16="http://schemas.microsoft.com/office/drawing/2014/main" id="{5E1669C4-F466-7547-9571-CFECD5F78D30}"/>
              </a:ext>
            </a:extLst>
          </p:cNvPr>
          <p:cNvSpPr>
            <a:spLocks noGrp="1" noChangeAspect="1"/>
          </p:cNvSpPr>
          <p:nvPr>
            <p:ph type="pic" sz="quarter" idx="24"/>
          </p:nvPr>
        </p:nvSpPr>
        <p:spPr>
          <a:xfrm>
            <a:off x="692150" y="4240646"/>
            <a:ext cx="1337594" cy="1337594"/>
          </a:xfrm>
          <a:prstGeom prst="rect">
            <a:avLst/>
          </a:prstGeom>
        </p:spPr>
        <p:txBody>
          <a:bodyPr anchor="ctr" anchorCtr="0"/>
          <a:lstStyle>
            <a:lvl1pPr algn="ctr">
              <a:defRPr sz="1200" b="0" i="0">
                <a:latin typeface="Oracle Sans Light" panose="020B0403020204020204" pitchFamily="34" charset="0"/>
                <a:cs typeface="Oracle Sans Light" panose="020B0403020204020204" pitchFamily="34" charset="0"/>
              </a:defRPr>
            </a:lvl1pPr>
          </a:lstStyle>
          <a:p>
            <a:r>
              <a:rPr lang="en-GB"/>
              <a:t>Click icon to add picture</a:t>
            </a:r>
            <a:endParaRPr lang="en-US"/>
          </a:p>
        </p:txBody>
      </p:sp>
      <p:sp>
        <p:nvSpPr>
          <p:cNvPr id="28" name="Text Field 3">
            <a:extLst>
              <a:ext uri="{FF2B5EF4-FFF2-40B4-BE49-F238E27FC236}">
                <a16:creationId xmlns:a16="http://schemas.microsoft.com/office/drawing/2014/main" id="{6DDF67D3-4DEC-A545-936C-873AC4CB287E}"/>
              </a:ext>
            </a:extLst>
          </p:cNvPr>
          <p:cNvSpPr>
            <a:spLocks noGrp="1"/>
          </p:cNvSpPr>
          <p:nvPr>
            <p:ph type="body" sz="quarter" idx="20"/>
          </p:nvPr>
        </p:nvSpPr>
        <p:spPr>
          <a:xfrm>
            <a:off x="2308294" y="4240646"/>
            <a:ext cx="3348000" cy="1873245"/>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9" name="Picture Placeholder 4">
            <a:extLst>
              <a:ext uri="{FF2B5EF4-FFF2-40B4-BE49-F238E27FC236}">
                <a16:creationId xmlns:a16="http://schemas.microsoft.com/office/drawing/2014/main" id="{9E7DE79B-0802-714C-9A93-233A18B2B7C9}"/>
              </a:ext>
            </a:extLst>
          </p:cNvPr>
          <p:cNvSpPr>
            <a:spLocks noGrp="1" noChangeAspect="1"/>
          </p:cNvSpPr>
          <p:nvPr>
            <p:ph type="pic" sz="quarter" idx="26"/>
          </p:nvPr>
        </p:nvSpPr>
        <p:spPr>
          <a:xfrm>
            <a:off x="6474016" y="4240646"/>
            <a:ext cx="1337594" cy="1337594"/>
          </a:xfrm>
          <a:prstGeom prst="rect">
            <a:avLst/>
          </a:prstGeom>
        </p:spPr>
        <p:txBody>
          <a:bodyPr anchor="ctr" anchorCtr="0"/>
          <a:lstStyle>
            <a:lvl1pPr algn="ctr">
              <a:defRPr sz="1200" b="0" i="0">
                <a:latin typeface="Oracle Sans Light" panose="020B0403020204020204" pitchFamily="34" charset="0"/>
                <a:cs typeface="Oracle Sans Light" panose="020B0403020204020204" pitchFamily="34" charset="0"/>
              </a:defRPr>
            </a:lvl1pPr>
          </a:lstStyle>
          <a:p>
            <a:r>
              <a:rPr lang="en-GB"/>
              <a:t>Click icon to add picture</a:t>
            </a:r>
            <a:endParaRPr lang="en-US"/>
          </a:p>
        </p:txBody>
      </p:sp>
      <p:sp>
        <p:nvSpPr>
          <p:cNvPr id="30" name="Text Field 4">
            <a:extLst>
              <a:ext uri="{FF2B5EF4-FFF2-40B4-BE49-F238E27FC236}">
                <a16:creationId xmlns:a16="http://schemas.microsoft.com/office/drawing/2014/main" id="{C79709BD-1624-EF43-B5A6-2F7D8AFB8F55}"/>
              </a:ext>
            </a:extLst>
          </p:cNvPr>
          <p:cNvSpPr>
            <a:spLocks noGrp="1"/>
          </p:cNvSpPr>
          <p:nvPr>
            <p:ph type="body" sz="quarter" idx="22"/>
          </p:nvPr>
        </p:nvSpPr>
        <p:spPr>
          <a:xfrm>
            <a:off x="8106041" y="4240646"/>
            <a:ext cx="3348000" cy="1873245"/>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31" name="Title 8">
            <a:extLst>
              <a:ext uri="{FF2B5EF4-FFF2-40B4-BE49-F238E27FC236}">
                <a16:creationId xmlns:a16="http://schemas.microsoft.com/office/drawing/2014/main" id="{63142025-1739-8B49-961E-C9CDABC4066F}"/>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32" name="Subtitle">
            <a:extLst>
              <a:ext uri="{FF2B5EF4-FFF2-40B4-BE49-F238E27FC236}">
                <a16:creationId xmlns:a16="http://schemas.microsoft.com/office/drawing/2014/main" id="{A90F7A21-A770-AB42-860D-776B4AA10D59}"/>
              </a:ext>
            </a:extLst>
          </p:cNvPr>
          <p:cNvSpPr>
            <a:spLocks noGrp="1"/>
          </p:cNvSpPr>
          <p:nvPr>
            <p:ph type="body" sz="quarter" idx="17"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7548032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Picture_Logo+Partner_Pillar">
    <p:bg>
      <p:bgPr>
        <a:solidFill>
          <a:schemeClr val="bg2"/>
        </a:solidFill>
        <a:effectLst/>
      </p:bgPr>
    </p:bg>
    <p:spTree>
      <p:nvGrpSpPr>
        <p:cNvPr id="1" name=""/>
        <p:cNvGrpSpPr/>
        <p:nvPr/>
      </p:nvGrpSpPr>
      <p:grpSpPr>
        <a:xfrm>
          <a:off x="0" y="0"/>
          <a:ext cx="0" cy="0"/>
          <a:chOff x="0" y="0"/>
          <a:chExt cx="0" cy="0"/>
        </a:xfrm>
      </p:grpSpPr>
      <p:sp>
        <p:nvSpPr>
          <p:cNvPr id="17" name="Oracle Logo">
            <a:extLst>
              <a:ext uri="{FF2B5EF4-FFF2-40B4-BE49-F238E27FC236}">
                <a16:creationId xmlns:a16="http://schemas.microsoft.com/office/drawing/2014/main" id="{91B935D7-D830-43B5-8B99-E3F841A1666D}"/>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3" name="Plus Sign">
            <a:extLst>
              <a:ext uri="{FF2B5EF4-FFF2-40B4-BE49-F238E27FC236}">
                <a16:creationId xmlns:a16="http://schemas.microsoft.com/office/drawing/2014/main" id="{DFB228CB-C8F9-4CDC-B52B-26E33457D464}"/>
              </a:ext>
            </a:extLst>
          </p:cNvPr>
          <p:cNvSpPr txBox="1"/>
          <p:nvPr userDrawn="1"/>
        </p:nvSpPr>
        <p:spPr>
          <a:xfrm>
            <a:off x="1983598" y="988684"/>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4" name="Content Placeholder 7">
            <a:extLst>
              <a:ext uri="{FF2B5EF4-FFF2-40B4-BE49-F238E27FC236}">
                <a16:creationId xmlns:a16="http://schemas.microsoft.com/office/drawing/2014/main" id="{8DE5D9B7-E89D-4396-B7FF-BD7F4EF049A8}"/>
              </a:ext>
            </a:extLst>
          </p:cNvPr>
          <p:cNvSpPr>
            <a:spLocks noGrp="1"/>
          </p:cNvSpPr>
          <p:nvPr>
            <p:ph sz="quarter" idx="28" hasCustomPrompt="1"/>
          </p:nvPr>
        </p:nvSpPr>
        <p:spPr>
          <a:xfrm>
            <a:off x="2451100" y="946150"/>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3" name="Title 4">
            <a:extLst>
              <a:ext uri="{FF2B5EF4-FFF2-40B4-BE49-F238E27FC236}">
                <a16:creationId xmlns:a16="http://schemas.microsoft.com/office/drawing/2014/main" id="{52E888CD-253D-45DE-BDD1-8B68EAF69D3E}"/>
              </a:ext>
            </a:extLst>
          </p:cNvPr>
          <p:cNvSpPr>
            <a:spLocks noGrp="1"/>
          </p:cNvSpPr>
          <p:nvPr>
            <p:ph type="title" hasCustomPrompt="1"/>
          </p:nvPr>
        </p:nvSpPr>
        <p:spPr>
          <a:xfrm>
            <a:off x="762051" y="1613848"/>
            <a:ext cx="4758468" cy="822960"/>
          </a:xfrm>
          <a:noFill/>
        </p:spPr>
        <p:txBody>
          <a:bodyPr vert="horz" lIns="0" tIns="0" rIns="0" bIns="0" rtlCol="0" anchor="b">
            <a:noAutofit/>
          </a:bodyPr>
          <a:lstStyle>
            <a:lvl1pPr>
              <a:defRPr lang="en-US" sz="2000">
                <a:solidFill>
                  <a:schemeClr val="accent6"/>
                </a:solidFill>
                <a:latin typeface="Oracle Sans" panose="020B0503020204020204" pitchFamily="34" charset="0"/>
                <a:cs typeface="Oracle Sans" panose="020B0503020204020204" pitchFamily="34" charset="0"/>
              </a:defRPr>
            </a:lvl1pPr>
          </a:lstStyle>
          <a:p>
            <a:pPr lvl="0"/>
            <a:r>
              <a:rPr lang="en-US" dirty="0"/>
              <a:t>Click to edit title text styles</a:t>
            </a:r>
          </a:p>
        </p:txBody>
      </p:sp>
      <p:sp>
        <p:nvSpPr>
          <p:cNvPr id="34" name="Text Placeholder 21">
            <a:extLst>
              <a:ext uri="{FF2B5EF4-FFF2-40B4-BE49-F238E27FC236}">
                <a16:creationId xmlns:a16="http://schemas.microsoft.com/office/drawing/2014/main" id="{D271DB16-F24A-405A-B1F5-F2573F2E2532}"/>
              </a:ext>
            </a:extLst>
          </p:cNvPr>
          <p:cNvSpPr>
            <a:spLocks noGrp="1"/>
          </p:cNvSpPr>
          <p:nvPr>
            <p:ph type="body" sz="quarter" idx="14" hasCustomPrompt="1"/>
          </p:nvPr>
        </p:nvSpPr>
        <p:spPr>
          <a:xfrm>
            <a:off x="761995" y="2740669"/>
            <a:ext cx="4762532" cy="614174"/>
          </a:xfrm>
          <a:prstGeom prst="rect">
            <a:avLst/>
          </a:prstGeom>
        </p:spPr>
        <p:txBody>
          <a:bodyPr lIns="0" tIns="0" rIns="0" bIns="0" anchor="b"/>
          <a:lstStyle>
            <a:lvl1pPr algn="l">
              <a:defRPr sz="3600" b="1" i="0">
                <a:solidFill>
                  <a:schemeClr val="accent3"/>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5" name="Text Placeholder 21">
            <a:extLst>
              <a:ext uri="{FF2B5EF4-FFF2-40B4-BE49-F238E27FC236}">
                <a16:creationId xmlns:a16="http://schemas.microsoft.com/office/drawing/2014/main" id="{EACE903B-927B-4737-AE7A-540D27D83B59}"/>
              </a:ext>
            </a:extLst>
          </p:cNvPr>
          <p:cNvSpPr>
            <a:spLocks noGrp="1"/>
          </p:cNvSpPr>
          <p:nvPr>
            <p:ph type="body" sz="quarter" idx="15" hasCustomPrompt="1"/>
          </p:nvPr>
        </p:nvSpPr>
        <p:spPr>
          <a:xfrm>
            <a:off x="761995" y="3350963"/>
            <a:ext cx="4762532" cy="373897"/>
          </a:xfrm>
          <a:prstGeom prst="rect">
            <a:avLst/>
          </a:prstGeom>
        </p:spPr>
        <p:txBody>
          <a:bodyPr lIns="0" tIns="0" rIns="0" bIns="0"/>
          <a:lstStyle>
            <a:lvl1pPr algn="l">
              <a:defRPr sz="1400" b="0" i="0">
                <a:solidFill>
                  <a:schemeClr val="tx2"/>
                </a:solidFill>
                <a:latin typeface="+mn-lt"/>
                <a:cs typeface="Oracle Sans Light" panose="020B0403020204020204" pitchFamily="34" charset="0"/>
              </a:defRPr>
            </a:lvl1pPr>
          </a:lstStyle>
          <a:p>
            <a:pPr lvl="0"/>
            <a:r>
              <a:rPr lang="en-GB" dirty="0"/>
              <a:t>Text under stat goes here</a:t>
            </a:r>
            <a:endParaRPr lang="en-US" dirty="0"/>
          </a:p>
        </p:txBody>
      </p:sp>
      <p:sp>
        <p:nvSpPr>
          <p:cNvPr id="36" name="Text Placeholder 21">
            <a:extLst>
              <a:ext uri="{FF2B5EF4-FFF2-40B4-BE49-F238E27FC236}">
                <a16:creationId xmlns:a16="http://schemas.microsoft.com/office/drawing/2014/main" id="{9C10E5E2-3528-421A-9373-B4807D19E2F6}"/>
              </a:ext>
            </a:extLst>
          </p:cNvPr>
          <p:cNvSpPr>
            <a:spLocks noGrp="1"/>
          </p:cNvSpPr>
          <p:nvPr>
            <p:ph type="body" sz="quarter" idx="16" hasCustomPrompt="1"/>
          </p:nvPr>
        </p:nvSpPr>
        <p:spPr>
          <a:xfrm>
            <a:off x="761995" y="3861015"/>
            <a:ext cx="4762532" cy="614174"/>
          </a:xfrm>
          <a:prstGeom prst="rect">
            <a:avLst/>
          </a:prstGeom>
        </p:spPr>
        <p:txBody>
          <a:bodyPr lIns="0" tIns="0" rIns="0" bIns="0" anchor="b"/>
          <a:lstStyle>
            <a:lvl1pPr algn="l">
              <a:defRPr sz="3600" b="1" i="0">
                <a:solidFill>
                  <a:schemeClr val="accent3"/>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7" name="Text Placeholder 21">
            <a:extLst>
              <a:ext uri="{FF2B5EF4-FFF2-40B4-BE49-F238E27FC236}">
                <a16:creationId xmlns:a16="http://schemas.microsoft.com/office/drawing/2014/main" id="{D0E65ED1-4AFA-4BFB-842A-108B0EBA3B2A}"/>
              </a:ext>
            </a:extLst>
          </p:cNvPr>
          <p:cNvSpPr>
            <a:spLocks noGrp="1"/>
          </p:cNvSpPr>
          <p:nvPr>
            <p:ph type="body" sz="quarter" idx="17" hasCustomPrompt="1"/>
          </p:nvPr>
        </p:nvSpPr>
        <p:spPr>
          <a:xfrm>
            <a:off x="761995" y="4495211"/>
            <a:ext cx="4762532" cy="373897"/>
          </a:xfrm>
          <a:prstGeom prst="rect">
            <a:avLst/>
          </a:prstGeom>
        </p:spPr>
        <p:txBody>
          <a:bodyPr lIns="0" tIns="0" rIns="0" bIns="0"/>
          <a:lstStyle>
            <a:lvl1pPr algn="l">
              <a:defRPr sz="1400" b="0" i="0">
                <a:solidFill>
                  <a:schemeClr val="tx2"/>
                </a:solidFill>
                <a:latin typeface="+mn-lt"/>
                <a:cs typeface="Oracle Sans Light" panose="020B0403020204020204" pitchFamily="34" charset="0"/>
              </a:defRPr>
            </a:lvl1pPr>
          </a:lstStyle>
          <a:p>
            <a:pPr lvl="0"/>
            <a:r>
              <a:rPr lang="en-GB" dirty="0"/>
              <a:t>Text under stat goes here</a:t>
            </a:r>
            <a:endParaRPr lang="en-US" dirty="0"/>
          </a:p>
        </p:txBody>
      </p:sp>
      <p:sp>
        <p:nvSpPr>
          <p:cNvPr id="39" name="Text Placeholder 21">
            <a:extLst>
              <a:ext uri="{FF2B5EF4-FFF2-40B4-BE49-F238E27FC236}">
                <a16:creationId xmlns:a16="http://schemas.microsoft.com/office/drawing/2014/main" id="{D41EFAF7-C52F-4A94-AC71-5CC6E2A03DBE}"/>
              </a:ext>
            </a:extLst>
          </p:cNvPr>
          <p:cNvSpPr>
            <a:spLocks noGrp="1"/>
          </p:cNvSpPr>
          <p:nvPr>
            <p:ph type="body" sz="quarter" idx="18" hasCustomPrompt="1"/>
          </p:nvPr>
        </p:nvSpPr>
        <p:spPr>
          <a:xfrm>
            <a:off x="761995" y="4989599"/>
            <a:ext cx="4762532" cy="614174"/>
          </a:xfrm>
          <a:prstGeom prst="rect">
            <a:avLst/>
          </a:prstGeom>
        </p:spPr>
        <p:txBody>
          <a:bodyPr lIns="0" tIns="0" rIns="0" bIns="0" anchor="b"/>
          <a:lstStyle>
            <a:lvl1pPr algn="l">
              <a:defRPr sz="3600" b="1" i="0">
                <a:solidFill>
                  <a:schemeClr val="accent3"/>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0" name="Text Placeholder 21">
            <a:extLst>
              <a:ext uri="{FF2B5EF4-FFF2-40B4-BE49-F238E27FC236}">
                <a16:creationId xmlns:a16="http://schemas.microsoft.com/office/drawing/2014/main" id="{6969C725-12F3-49BD-98AD-3B9D54612638}"/>
              </a:ext>
            </a:extLst>
          </p:cNvPr>
          <p:cNvSpPr>
            <a:spLocks noGrp="1"/>
          </p:cNvSpPr>
          <p:nvPr>
            <p:ph type="body" sz="quarter" idx="19" hasCustomPrompt="1"/>
          </p:nvPr>
        </p:nvSpPr>
        <p:spPr>
          <a:xfrm>
            <a:off x="761995" y="5634729"/>
            <a:ext cx="4762532" cy="373897"/>
          </a:xfrm>
          <a:prstGeom prst="rect">
            <a:avLst/>
          </a:prstGeom>
        </p:spPr>
        <p:txBody>
          <a:bodyPr lIns="0" tIns="0" rIns="0" bIns="0"/>
          <a:lstStyle>
            <a:lvl1pPr algn="l">
              <a:defRPr sz="1400" b="0" i="0">
                <a:solidFill>
                  <a:schemeClr val="tx2"/>
                </a:solidFill>
                <a:latin typeface="+mn-lt"/>
                <a:cs typeface="Oracle Sans Light" panose="020B0403020204020204" pitchFamily="34" charset="0"/>
              </a:defRPr>
            </a:lvl1pPr>
          </a:lstStyle>
          <a:p>
            <a:pPr lvl="0"/>
            <a:r>
              <a:rPr lang="en-GB" dirty="0"/>
              <a:t>Text under stat goes here</a:t>
            </a:r>
            <a:endParaRPr lang="en-US" dirty="0"/>
          </a:p>
        </p:txBody>
      </p:sp>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p:nvPr>
        </p:nvSpPr>
        <p:spPr>
          <a:xfrm>
            <a:off x="6096000" y="0"/>
            <a:ext cx="6096000" cy="6858000"/>
          </a:xfrm>
          <a:solidFill>
            <a:schemeClr val="tx1">
              <a:lumMod val="10000"/>
              <a:lumOff val="90000"/>
            </a:schemeClr>
          </a:solidFill>
        </p:spPr>
        <p:txBody>
          <a:bodyPr lIns="72000" tIns="72000" rIns="0"/>
          <a:lstStyle>
            <a:lvl1pPr>
              <a:defRPr sz="14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2" name="Slide Number Placeholder 7">
            <a:extLst>
              <a:ext uri="{FF2B5EF4-FFF2-40B4-BE49-F238E27FC236}">
                <a16:creationId xmlns:a16="http://schemas.microsoft.com/office/drawing/2014/main" id="{45E7E332-2343-4444-B6A3-70567538C087}"/>
              </a:ext>
            </a:extLst>
          </p:cNvPr>
          <p:cNvSpPr>
            <a:spLocks noGrp="1"/>
          </p:cNvSpPr>
          <p:nvPr>
            <p:ph type="sldNum" sz="quarter" idx="21"/>
          </p:nvPr>
        </p:nvSpPr>
        <p:spPr>
          <a:xfrm>
            <a:off x="762000" y="6423660"/>
            <a:ext cx="365760" cy="365760"/>
          </a:xfrm>
        </p:spPr>
        <p:txBody>
          <a:bodyPr/>
          <a:lstStyle/>
          <a:p>
            <a:fld id="{345D60D9-5372-5F40-9443-0F9AE5BDC3C8}" type="slidenum">
              <a:rPr lang="en-US" smtClean="0"/>
              <a:pPr/>
              <a:t>‹#›</a:t>
            </a:fld>
            <a:endParaRPr lang="en-US"/>
          </a:p>
        </p:txBody>
      </p:sp>
      <p:sp>
        <p:nvSpPr>
          <p:cNvPr id="21" name="Footer Placeholder 4">
            <a:extLst>
              <a:ext uri="{FF2B5EF4-FFF2-40B4-BE49-F238E27FC236}">
                <a16:creationId xmlns:a16="http://schemas.microsoft.com/office/drawing/2014/main" id="{D49A94FB-9BD3-E340-B8E9-4C16A21F66D6}"/>
              </a:ext>
            </a:extLst>
          </p:cNvPr>
          <p:cNvSpPr>
            <a:spLocks noGrp="1"/>
          </p:cNvSpPr>
          <p:nvPr>
            <p:ph type="ftr" sz="quarter" idx="20"/>
          </p:nvPr>
        </p:nvSpPr>
        <p:spPr>
          <a:xfrm>
            <a:off x="1127759" y="6423978"/>
            <a:ext cx="5745379" cy="365125"/>
          </a:xfrm>
        </p:spPr>
        <p:txBody>
          <a:bodyPr/>
          <a:lstStyle/>
          <a:p>
            <a:r>
              <a:rPr lang="en-US"/>
              <a:t>DOAG 2023 Conference + Exhibition        Copyright © 2023, Oracle and/or its affiliates</a:t>
            </a:r>
          </a:p>
        </p:txBody>
      </p:sp>
      <p:sp>
        <p:nvSpPr>
          <p:cNvPr id="19" name="Date Placeholder 2">
            <a:extLst>
              <a:ext uri="{FF2B5EF4-FFF2-40B4-BE49-F238E27FC236}">
                <a16:creationId xmlns:a16="http://schemas.microsoft.com/office/drawing/2014/main" id="{8A953FC8-D8A2-FB48-9589-841874185DC4}"/>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984284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Picture_Logo_Pillar">
    <p:bg>
      <p:bgPr>
        <a:solidFill>
          <a:schemeClr val="bg2"/>
        </a:solidFill>
        <a:effectLst/>
      </p:bgPr>
    </p:bg>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p:nvPr>
        </p:nvSpPr>
        <p:spPr>
          <a:xfrm>
            <a:off x="6096000" y="0"/>
            <a:ext cx="6096000" cy="6858000"/>
          </a:xfrm>
          <a:solidFill>
            <a:schemeClr val="tx1">
              <a:lumMod val="10000"/>
              <a:lumOff val="90000"/>
            </a:schemeClr>
          </a:solidFill>
        </p:spPr>
        <p:txBody>
          <a:bodyPr lIns="72000" tIns="72000" rIns="0"/>
          <a:lstStyle>
            <a:lvl1pPr>
              <a:defRPr sz="14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16" name="Date Placeholder 2">
            <a:extLst>
              <a:ext uri="{FF2B5EF4-FFF2-40B4-BE49-F238E27FC236}">
                <a16:creationId xmlns:a16="http://schemas.microsoft.com/office/drawing/2014/main" id="{C9A44FD0-9299-A747-ACA7-73C04B005966}"/>
              </a:ext>
            </a:extLst>
          </p:cNvPr>
          <p:cNvSpPr>
            <a:spLocks noGrp="1"/>
          </p:cNvSpPr>
          <p:nvPr>
            <p:ph type="dt" sz="half" idx="10"/>
          </p:nvPr>
        </p:nvSpPr>
        <p:spPr>
          <a:xfrm>
            <a:off x="6873138" y="6425604"/>
            <a:ext cx="2743200" cy="363500"/>
          </a:xfrm>
        </p:spPr>
        <p:txBody>
          <a:bodyPr/>
          <a:lstStyle/>
          <a:p>
            <a:endParaRPr lang="en-US"/>
          </a:p>
        </p:txBody>
      </p:sp>
      <p:sp>
        <p:nvSpPr>
          <p:cNvPr id="19" name="Footer Placeholder 4">
            <a:extLst>
              <a:ext uri="{FF2B5EF4-FFF2-40B4-BE49-F238E27FC236}">
                <a16:creationId xmlns:a16="http://schemas.microsoft.com/office/drawing/2014/main" id="{118F5506-12CA-A84F-8A2D-E2E6E5EE375A}"/>
              </a:ext>
            </a:extLst>
          </p:cNvPr>
          <p:cNvSpPr>
            <a:spLocks noGrp="1"/>
          </p:cNvSpPr>
          <p:nvPr>
            <p:ph type="ftr" sz="quarter" idx="20"/>
          </p:nvPr>
        </p:nvSpPr>
        <p:spPr>
          <a:xfrm>
            <a:off x="1127759" y="6423978"/>
            <a:ext cx="5745379" cy="365125"/>
          </a:xfrm>
        </p:spPr>
        <p:txBody>
          <a:bodyPr/>
          <a:lstStyle/>
          <a:p>
            <a:r>
              <a:rPr lang="en-US"/>
              <a:t>DOAG 2023 Conference + Exhibition        Copyright © 2023, Oracle and/or its affiliates</a:t>
            </a:r>
          </a:p>
        </p:txBody>
      </p:sp>
      <p:sp>
        <p:nvSpPr>
          <p:cNvPr id="20" name="Slide Number Placeholder 7">
            <a:extLst>
              <a:ext uri="{FF2B5EF4-FFF2-40B4-BE49-F238E27FC236}">
                <a16:creationId xmlns:a16="http://schemas.microsoft.com/office/drawing/2014/main" id="{F59FFAD1-5763-D74E-BBAC-43E9676146E6}"/>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sp>
        <p:nvSpPr>
          <p:cNvPr id="17" name="Oracle Logo">
            <a:extLst>
              <a:ext uri="{FF2B5EF4-FFF2-40B4-BE49-F238E27FC236}">
                <a16:creationId xmlns:a16="http://schemas.microsoft.com/office/drawing/2014/main" id="{7B42942F-0AD5-44AF-A263-1CD58AD30FFD}"/>
              </a:ext>
            </a:extLst>
          </p:cNvPr>
          <p:cNvSpPr/>
          <p:nvPr userDrawn="1"/>
        </p:nvSpPr>
        <p:spPr>
          <a:xfrm>
            <a:off x="761994" y="1130946"/>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3" name="Title 4">
            <a:extLst>
              <a:ext uri="{FF2B5EF4-FFF2-40B4-BE49-F238E27FC236}">
                <a16:creationId xmlns:a16="http://schemas.microsoft.com/office/drawing/2014/main" id="{D159976D-485F-461D-8BF1-ACF0F36F4ACD}"/>
              </a:ext>
            </a:extLst>
          </p:cNvPr>
          <p:cNvSpPr>
            <a:spLocks noGrp="1"/>
          </p:cNvSpPr>
          <p:nvPr>
            <p:ph type="title" hasCustomPrompt="1"/>
          </p:nvPr>
        </p:nvSpPr>
        <p:spPr>
          <a:xfrm>
            <a:off x="762051" y="1613848"/>
            <a:ext cx="4758468" cy="822960"/>
          </a:xfrm>
          <a:noFill/>
        </p:spPr>
        <p:txBody>
          <a:bodyPr vert="horz" lIns="0" tIns="0" rIns="0" bIns="0" rtlCol="0" anchor="b">
            <a:noAutofit/>
          </a:bodyPr>
          <a:lstStyle>
            <a:lvl1pPr>
              <a:defRPr lang="en-US" sz="2000">
                <a:solidFill>
                  <a:schemeClr val="accent6"/>
                </a:solidFill>
                <a:latin typeface="Oracle Sans" panose="020B0503020204020204" pitchFamily="34" charset="0"/>
                <a:cs typeface="Oracle Sans" panose="020B0503020204020204" pitchFamily="34" charset="0"/>
              </a:defRPr>
            </a:lvl1pPr>
          </a:lstStyle>
          <a:p>
            <a:pPr lvl="0"/>
            <a:r>
              <a:rPr lang="en-US" dirty="0"/>
              <a:t>Click to edit title text styles</a:t>
            </a:r>
          </a:p>
        </p:txBody>
      </p:sp>
      <p:sp>
        <p:nvSpPr>
          <p:cNvPr id="34" name="Text Placeholder 21">
            <a:extLst>
              <a:ext uri="{FF2B5EF4-FFF2-40B4-BE49-F238E27FC236}">
                <a16:creationId xmlns:a16="http://schemas.microsoft.com/office/drawing/2014/main" id="{E8B73C5B-0455-4A39-B115-DC0426A05203}"/>
              </a:ext>
            </a:extLst>
          </p:cNvPr>
          <p:cNvSpPr>
            <a:spLocks noGrp="1"/>
          </p:cNvSpPr>
          <p:nvPr>
            <p:ph type="body" sz="quarter" idx="14" hasCustomPrompt="1"/>
          </p:nvPr>
        </p:nvSpPr>
        <p:spPr>
          <a:xfrm>
            <a:off x="761995" y="2740669"/>
            <a:ext cx="4762532" cy="614174"/>
          </a:xfrm>
          <a:prstGeom prst="rect">
            <a:avLst/>
          </a:prstGeom>
        </p:spPr>
        <p:txBody>
          <a:bodyPr lIns="0" tIns="0" rIns="0" bIns="0" anchor="b"/>
          <a:lstStyle>
            <a:lvl1pPr algn="l">
              <a:defRPr sz="3600" b="1" i="0">
                <a:solidFill>
                  <a:schemeClr val="accent3"/>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5" name="Text Placeholder 21">
            <a:extLst>
              <a:ext uri="{FF2B5EF4-FFF2-40B4-BE49-F238E27FC236}">
                <a16:creationId xmlns:a16="http://schemas.microsoft.com/office/drawing/2014/main" id="{4AF9BA17-9E4B-4420-8DA1-0ADB4139BD98}"/>
              </a:ext>
            </a:extLst>
          </p:cNvPr>
          <p:cNvSpPr>
            <a:spLocks noGrp="1"/>
          </p:cNvSpPr>
          <p:nvPr>
            <p:ph type="body" sz="quarter" idx="15" hasCustomPrompt="1"/>
          </p:nvPr>
        </p:nvSpPr>
        <p:spPr>
          <a:xfrm>
            <a:off x="761995" y="3350963"/>
            <a:ext cx="4762532" cy="373897"/>
          </a:xfrm>
          <a:prstGeom prst="rect">
            <a:avLst/>
          </a:prstGeom>
        </p:spPr>
        <p:txBody>
          <a:bodyPr lIns="0" tIns="0" rIns="0" bIns="0"/>
          <a:lstStyle>
            <a:lvl1pPr algn="l">
              <a:defRPr sz="1400" b="0" i="0">
                <a:solidFill>
                  <a:schemeClr val="tx2"/>
                </a:solidFill>
                <a:latin typeface="+mn-lt"/>
                <a:cs typeface="Oracle Sans Light" panose="020B0403020204020204" pitchFamily="34" charset="0"/>
              </a:defRPr>
            </a:lvl1pPr>
          </a:lstStyle>
          <a:p>
            <a:pPr lvl="0"/>
            <a:r>
              <a:rPr lang="en-GB" dirty="0"/>
              <a:t>Text under stat goes here</a:t>
            </a:r>
            <a:endParaRPr lang="en-US" dirty="0"/>
          </a:p>
        </p:txBody>
      </p:sp>
      <p:sp>
        <p:nvSpPr>
          <p:cNvPr id="36" name="Text Placeholder 21">
            <a:extLst>
              <a:ext uri="{FF2B5EF4-FFF2-40B4-BE49-F238E27FC236}">
                <a16:creationId xmlns:a16="http://schemas.microsoft.com/office/drawing/2014/main" id="{0E5BCC29-452A-4B5C-A0FD-F24093C61A18}"/>
              </a:ext>
            </a:extLst>
          </p:cNvPr>
          <p:cNvSpPr>
            <a:spLocks noGrp="1"/>
          </p:cNvSpPr>
          <p:nvPr>
            <p:ph type="body" sz="quarter" idx="16" hasCustomPrompt="1"/>
          </p:nvPr>
        </p:nvSpPr>
        <p:spPr>
          <a:xfrm>
            <a:off x="761995" y="3861015"/>
            <a:ext cx="4762532" cy="614174"/>
          </a:xfrm>
          <a:prstGeom prst="rect">
            <a:avLst/>
          </a:prstGeom>
        </p:spPr>
        <p:txBody>
          <a:bodyPr lIns="0" tIns="0" rIns="0" bIns="0" anchor="b"/>
          <a:lstStyle>
            <a:lvl1pPr algn="l">
              <a:defRPr sz="3600" b="1" i="0">
                <a:solidFill>
                  <a:schemeClr val="accent3"/>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7" name="Text Placeholder 21">
            <a:extLst>
              <a:ext uri="{FF2B5EF4-FFF2-40B4-BE49-F238E27FC236}">
                <a16:creationId xmlns:a16="http://schemas.microsoft.com/office/drawing/2014/main" id="{7C3490F3-12E4-42E9-A02A-DA9048E5517E}"/>
              </a:ext>
            </a:extLst>
          </p:cNvPr>
          <p:cNvSpPr>
            <a:spLocks noGrp="1"/>
          </p:cNvSpPr>
          <p:nvPr>
            <p:ph type="body" sz="quarter" idx="17" hasCustomPrompt="1"/>
          </p:nvPr>
        </p:nvSpPr>
        <p:spPr>
          <a:xfrm>
            <a:off x="761995" y="4495211"/>
            <a:ext cx="4762532" cy="373897"/>
          </a:xfrm>
          <a:prstGeom prst="rect">
            <a:avLst/>
          </a:prstGeom>
        </p:spPr>
        <p:txBody>
          <a:bodyPr lIns="0" tIns="0" rIns="0" bIns="0"/>
          <a:lstStyle>
            <a:lvl1pPr algn="l">
              <a:defRPr sz="1400" b="0" i="0">
                <a:solidFill>
                  <a:schemeClr val="tx2"/>
                </a:solidFill>
                <a:latin typeface="+mn-lt"/>
                <a:cs typeface="Oracle Sans Light" panose="020B0403020204020204" pitchFamily="34" charset="0"/>
              </a:defRPr>
            </a:lvl1pPr>
          </a:lstStyle>
          <a:p>
            <a:pPr lvl="0"/>
            <a:r>
              <a:rPr lang="en-GB" dirty="0"/>
              <a:t>Text under stat goes here</a:t>
            </a:r>
            <a:endParaRPr lang="en-US" dirty="0"/>
          </a:p>
        </p:txBody>
      </p:sp>
      <p:sp>
        <p:nvSpPr>
          <p:cNvPr id="38" name="Text Placeholder 21">
            <a:extLst>
              <a:ext uri="{FF2B5EF4-FFF2-40B4-BE49-F238E27FC236}">
                <a16:creationId xmlns:a16="http://schemas.microsoft.com/office/drawing/2014/main" id="{54410202-CDC2-4A70-9E8F-A082EA40FA27}"/>
              </a:ext>
            </a:extLst>
          </p:cNvPr>
          <p:cNvSpPr>
            <a:spLocks noGrp="1"/>
          </p:cNvSpPr>
          <p:nvPr>
            <p:ph type="body" sz="quarter" idx="18" hasCustomPrompt="1"/>
          </p:nvPr>
        </p:nvSpPr>
        <p:spPr>
          <a:xfrm>
            <a:off x="761995" y="4989599"/>
            <a:ext cx="4762532" cy="614174"/>
          </a:xfrm>
          <a:prstGeom prst="rect">
            <a:avLst/>
          </a:prstGeom>
        </p:spPr>
        <p:txBody>
          <a:bodyPr lIns="0" tIns="0" rIns="0" bIns="0" anchor="b"/>
          <a:lstStyle>
            <a:lvl1pPr algn="l">
              <a:defRPr sz="3600" b="1" i="0">
                <a:solidFill>
                  <a:schemeClr val="accent3"/>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9" name="Text Placeholder 21">
            <a:extLst>
              <a:ext uri="{FF2B5EF4-FFF2-40B4-BE49-F238E27FC236}">
                <a16:creationId xmlns:a16="http://schemas.microsoft.com/office/drawing/2014/main" id="{3EA55A5B-76B6-49EB-B503-BCF2D131084A}"/>
              </a:ext>
            </a:extLst>
          </p:cNvPr>
          <p:cNvSpPr>
            <a:spLocks noGrp="1"/>
          </p:cNvSpPr>
          <p:nvPr>
            <p:ph type="body" sz="quarter" idx="19" hasCustomPrompt="1"/>
          </p:nvPr>
        </p:nvSpPr>
        <p:spPr>
          <a:xfrm>
            <a:off x="761995" y="5634729"/>
            <a:ext cx="4762532" cy="373897"/>
          </a:xfrm>
          <a:prstGeom prst="rect">
            <a:avLst/>
          </a:prstGeom>
        </p:spPr>
        <p:txBody>
          <a:bodyPr lIns="0" tIns="0" rIns="0" bIns="0"/>
          <a:lstStyle>
            <a:lvl1pPr algn="l">
              <a:defRPr sz="1400" b="0" i="0">
                <a:solidFill>
                  <a:schemeClr val="tx2"/>
                </a:solidFill>
                <a:latin typeface="+mn-lt"/>
                <a:cs typeface="Oracle Sans Light" panose="020B0403020204020204" pitchFamily="34" charset="0"/>
              </a:defRPr>
            </a:lvl1pPr>
          </a:lstStyle>
          <a:p>
            <a:pPr lvl="0"/>
            <a:r>
              <a:rPr lang="en-GB" dirty="0"/>
              <a:t>Text under stat goes here</a:t>
            </a:r>
            <a:endParaRPr lang="en-US" dirty="0"/>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011842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Picture_2 Partners_Pillar">
    <p:bg>
      <p:bgPr>
        <a:solidFill>
          <a:schemeClr val="bg2"/>
        </a:solidFill>
        <a:effectLst/>
      </p:bgPr>
    </p:bg>
    <p:spTree>
      <p:nvGrpSpPr>
        <p:cNvPr id="1" name=""/>
        <p:cNvGrpSpPr/>
        <p:nvPr/>
      </p:nvGrpSpPr>
      <p:grpSpPr>
        <a:xfrm>
          <a:off x="0" y="0"/>
          <a:ext cx="0" cy="0"/>
          <a:chOff x="0" y="0"/>
          <a:chExt cx="0" cy="0"/>
        </a:xfrm>
      </p:grpSpPr>
      <p:sp>
        <p:nvSpPr>
          <p:cNvPr id="24" name="Oracle Logo">
            <a:extLst>
              <a:ext uri="{FF2B5EF4-FFF2-40B4-BE49-F238E27FC236}">
                <a16:creationId xmlns:a16="http://schemas.microsoft.com/office/drawing/2014/main" id="{20234EC2-C43E-4724-9A1C-B2BFA8DBA2E4}"/>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6" name="Plus Sign">
            <a:extLst>
              <a:ext uri="{FF2B5EF4-FFF2-40B4-BE49-F238E27FC236}">
                <a16:creationId xmlns:a16="http://schemas.microsoft.com/office/drawing/2014/main" id="{274CCF31-89DD-4F25-81A6-4D9E462BF778}"/>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7" name="Content Placeholder 7">
            <a:extLst>
              <a:ext uri="{FF2B5EF4-FFF2-40B4-BE49-F238E27FC236}">
                <a16:creationId xmlns:a16="http://schemas.microsoft.com/office/drawing/2014/main" id="{C457F695-1936-449E-B1FE-07F3CCF3522D}"/>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1" name="Plus Sign">
            <a:extLst>
              <a:ext uri="{FF2B5EF4-FFF2-40B4-BE49-F238E27FC236}">
                <a16:creationId xmlns:a16="http://schemas.microsoft.com/office/drawing/2014/main" id="{BE9C6943-88E5-4FDE-9345-776AE397A8BF}"/>
              </a:ext>
            </a:extLst>
          </p:cNvPr>
          <p:cNvSpPr txBox="1"/>
          <p:nvPr userDrawn="1"/>
        </p:nvSpPr>
        <p:spPr>
          <a:xfrm>
            <a:off x="380821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2" name="Content Placeholder 7">
            <a:extLst>
              <a:ext uri="{FF2B5EF4-FFF2-40B4-BE49-F238E27FC236}">
                <a16:creationId xmlns:a16="http://schemas.microsoft.com/office/drawing/2014/main" id="{C541D261-7C35-49A4-BB88-44B95A303EE0}"/>
              </a:ext>
            </a:extLst>
          </p:cNvPr>
          <p:cNvSpPr>
            <a:spLocks noGrp="1"/>
          </p:cNvSpPr>
          <p:nvPr>
            <p:ph sz="quarter" idx="29" hasCustomPrompt="1"/>
          </p:nvPr>
        </p:nvSpPr>
        <p:spPr>
          <a:xfrm>
            <a:off x="4270375"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 name="Title 1">
            <a:extLst>
              <a:ext uri="{FF2B5EF4-FFF2-40B4-BE49-F238E27FC236}">
                <a16:creationId xmlns:a16="http://schemas.microsoft.com/office/drawing/2014/main" id="{21B00D9F-F86A-4D67-B0BD-4340D96B77E5}"/>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49" name="Text Placeholder 21">
            <a:extLst>
              <a:ext uri="{FF2B5EF4-FFF2-40B4-BE49-F238E27FC236}">
                <a16:creationId xmlns:a16="http://schemas.microsoft.com/office/drawing/2014/main" id="{A52152CC-50B5-7140-BBBC-894BE50DE477}"/>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3" name="Text Placeholder 21">
            <a:extLst>
              <a:ext uri="{FF2B5EF4-FFF2-40B4-BE49-F238E27FC236}">
                <a16:creationId xmlns:a16="http://schemas.microsoft.com/office/drawing/2014/main" id="{C4A419AC-E394-4F09-9A77-6C90F7D2079C}"/>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7" name="Text Placeholder 21">
            <a:extLst>
              <a:ext uri="{FF2B5EF4-FFF2-40B4-BE49-F238E27FC236}">
                <a16:creationId xmlns:a16="http://schemas.microsoft.com/office/drawing/2014/main" id="{660F5D63-026D-C24C-B47E-EA653246EDDA}"/>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5" name="Text Placeholder 21">
            <a:extLst>
              <a:ext uri="{FF2B5EF4-FFF2-40B4-BE49-F238E27FC236}">
                <a16:creationId xmlns:a16="http://schemas.microsoft.com/office/drawing/2014/main" id="{B098E466-A42C-4341-9C17-D827E7913C0D}"/>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1" name="Text Placeholder 21">
            <a:extLst>
              <a:ext uri="{FF2B5EF4-FFF2-40B4-BE49-F238E27FC236}">
                <a16:creationId xmlns:a16="http://schemas.microsoft.com/office/drawing/2014/main" id="{0EAE6862-CDA6-1249-BB94-0AC4B8FD7E47}"/>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0" name="Text Placeholder 21">
            <a:extLst>
              <a:ext uri="{FF2B5EF4-FFF2-40B4-BE49-F238E27FC236}">
                <a16:creationId xmlns:a16="http://schemas.microsoft.com/office/drawing/2014/main" id="{5A7BC31E-85B6-4483-9D39-48FEEEFB0BA9}"/>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3" name="Text Placeholder 21">
            <a:extLst>
              <a:ext uri="{FF2B5EF4-FFF2-40B4-BE49-F238E27FC236}">
                <a16:creationId xmlns:a16="http://schemas.microsoft.com/office/drawing/2014/main" id="{174567A5-4E61-1149-8013-D7EBF792E1D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p:nvPr>
        </p:nvSpPr>
        <p:spPr>
          <a:xfrm>
            <a:off x="6096000" y="0"/>
            <a:ext cx="6096000" cy="6858000"/>
          </a:xfrm>
          <a:solidFill>
            <a:schemeClr val="tx1">
              <a:lumMod val="10000"/>
              <a:lumOff val="90000"/>
            </a:schemeClr>
          </a:solidFill>
        </p:spPr>
        <p:txBody>
          <a:bodyPr lIns="72000" tIns="72000" rIns="0"/>
          <a:lstStyle>
            <a:lvl1pPr>
              <a:defRPr sz="14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2" name="Slide Number Placeholder 7">
            <a:extLst>
              <a:ext uri="{FF2B5EF4-FFF2-40B4-BE49-F238E27FC236}">
                <a16:creationId xmlns:a16="http://schemas.microsoft.com/office/drawing/2014/main" id="{710BDE4B-0F81-4146-8022-38637429654C}"/>
              </a:ext>
            </a:extLst>
          </p:cNvPr>
          <p:cNvSpPr>
            <a:spLocks noGrp="1"/>
          </p:cNvSpPr>
          <p:nvPr>
            <p:ph type="sldNum" sz="quarter" idx="39"/>
          </p:nvPr>
        </p:nvSpPr>
        <p:spPr>
          <a:xfrm>
            <a:off x="762000" y="6423660"/>
            <a:ext cx="365760" cy="365760"/>
          </a:xfrm>
        </p:spPr>
        <p:txBody>
          <a:bodyPr/>
          <a:lstStyle/>
          <a:p>
            <a:fld id="{345D60D9-5372-5F40-9443-0F9AE5BDC3C8}" type="slidenum">
              <a:rPr lang="en-US" smtClean="0"/>
              <a:pPr/>
              <a:t>‹#›</a:t>
            </a:fld>
            <a:endParaRPr lang="en-US"/>
          </a:p>
        </p:txBody>
      </p:sp>
      <p:sp>
        <p:nvSpPr>
          <p:cNvPr id="21" name="Footer Placeholder 4">
            <a:extLst>
              <a:ext uri="{FF2B5EF4-FFF2-40B4-BE49-F238E27FC236}">
                <a16:creationId xmlns:a16="http://schemas.microsoft.com/office/drawing/2014/main" id="{37C10FD7-37A3-7E41-BEE7-941311B3265A}"/>
              </a:ext>
            </a:extLst>
          </p:cNvPr>
          <p:cNvSpPr>
            <a:spLocks noGrp="1"/>
          </p:cNvSpPr>
          <p:nvPr>
            <p:ph type="ftr" sz="quarter" idx="38"/>
          </p:nvPr>
        </p:nvSpPr>
        <p:spPr>
          <a:xfrm>
            <a:off x="1127759" y="6423978"/>
            <a:ext cx="5745379" cy="365125"/>
          </a:xfrm>
        </p:spPr>
        <p:txBody>
          <a:bodyPr/>
          <a:lstStyle/>
          <a:p>
            <a:r>
              <a:rPr lang="en-US"/>
              <a:t>DOAG 2023 Conference + Exhibition        Copyright © 2023, Oracle and/or its affiliates</a:t>
            </a:r>
          </a:p>
        </p:txBody>
      </p:sp>
      <p:sp>
        <p:nvSpPr>
          <p:cNvPr id="20" name="Date Placeholder 2">
            <a:extLst>
              <a:ext uri="{FF2B5EF4-FFF2-40B4-BE49-F238E27FC236}">
                <a16:creationId xmlns:a16="http://schemas.microsoft.com/office/drawing/2014/main" id="{43E70FE2-AA17-E349-8778-C606A039516B}"/>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944309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Picture_Partner_Pillar">
    <p:bg>
      <p:bgPr>
        <a:solidFill>
          <a:schemeClr val="bg2"/>
        </a:solidFill>
        <a:effectLst/>
      </p:bgPr>
    </p:bg>
    <p:spTree>
      <p:nvGrpSpPr>
        <p:cNvPr id="1" name=""/>
        <p:cNvGrpSpPr/>
        <p:nvPr/>
      </p:nvGrpSpPr>
      <p:grpSpPr>
        <a:xfrm>
          <a:off x="0" y="0"/>
          <a:ext cx="0" cy="0"/>
          <a:chOff x="0" y="0"/>
          <a:chExt cx="0" cy="0"/>
        </a:xfrm>
      </p:grpSpPr>
      <p:sp>
        <p:nvSpPr>
          <p:cNvPr id="24" name="Oracle Logo">
            <a:extLst>
              <a:ext uri="{FF2B5EF4-FFF2-40B4-BE49-F238E27FC236}">
                <a16:creationId xmlns:a16="http://schemas.microsoft.com/office/drawing/2014/main" id="{20234EC2-C43E-4724-9A1C-B2BFA8DBA2E4}"/>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6" name="Plus Sign">
            <a:extLst>
              <a:ext uri="{FF2B5EF4-FFF2-40B4-BE49-F238E27FC236}">
                <a16:creationId xmlns:a16="http://schemas.microsoft.com/office/drawing/2014/main" id="{274CCF31-89DD-4F25-81A6-4D9E462BF778}"/>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7" name="Content Placeholder 7">
            <a:extLst>
              <a:ext uri="{FF2B5EF4-FFF2-40B4-BE49-F238E27FC236}">
                <a16:creationId xmlns:a16="http://schemas.microsoft.com/office/drawing/2014/main" id="{C457F695-1936-449E-B1FE-07F3CCF3522D}"/>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 name="Title 1">
            <a:extLst>
              <a:ext uri="{FF2B5EF4-FFF2-40B4-BE49-F238E27FC236}">
                <a16:creationId xmlns:a16="http://schemas.microsoft.com/office/drawing/2014/main" id="{21B00D9F-F86A-4D67-B0BD-4340D96B77E5}"/>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49" name="Text Placeholder 21">
            <a:extLst>
              <a:ext uri="{FF2B5EF4-FFF2-40B4-BE49-F238E27FC236}">
                <a16:creationId xmlns:a16="http://schemas.microsoft.com/office/drawing/2014/main" id="{A52152CC-50B5-7140-BBBC-894BE50DE477}"/>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3" name="Text Placeholder 21">
            <a:extLst>
              <a:ext uri="{FF2B5EF4-FFF2-40B4-BE49-F238E27FC236}">
                <a16:creationId xmlns:a16="http://schemas.microsoft.com/office/drawing/2014/main" id="{C4A419AC-E394-4F09-9A77-6C90F7D2079C}"/>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7" name="Text Placeholder 21">
            <a:extLst>
              <a:ext uri="{FF2B5EF4-FFF2-40B4-BE49-F238E27FC236}">
                <a16:creationId xmlns:a16="http://schemas.microsoft.com/office/drawing/2014/main" id="{660F5D63-026D-C24C-B47E-EA653246EDDA}"/>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5" name="Text Placeholder 21">
            <a:extLst>
              <a:ext uri="{FF2B5EF4-FFF2-40B4-BE49-F238E27FC236}">
                <a16:creationId xmlns:a16="http://schemas.microsoft.com/office/drawing/2014/main" id="{B098E466-A42C-4341-9C17-D827E7913C0D}"/>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1" name="Text Placeholder 21">
            <a:extLst>
              <a:ext uri="{FF2B5EF4-FFF2-40B4-BE49-F238E27FC236}">
                <a16:creationId xmlns:a16="http://schemas.microsoft.com/office/drawing/2014/main" id="{0EAE6862-CDA6-1249-BB94-0AC4B8FD7E47}"/>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0" name="Text Placeholder 21">
            <a:extLst>
              <a:ext uri="{FF2B5EF4-FFF2-40B4-BE49-F238E27FC236}">
                <a16:creationId xmlns:a16="http://schemas.microsoft.com/office/drawing/2014/main" id="{5A7BC31E-85B6-4483-9D39-48FEEEFB0BA9}"/>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3" name="Text Placeholder 21">
            <a:extLst>
              <a:ext uri="{FF2B5EF4-FFF2-40B4-BE49-F238E27FC236}">
                <a16:creationId xmlns:a16="http://schemas.microsoft.com/office/drawing/2014/main" id="{174567A5-4E61-1149-8013-D7EBF792E1D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p:nvPr>
        </p:nvSpPr>
        <p:spPr>
          <a:xfrm>
            <a:off x="6096000" y="0"/>
            <a:ext cx="6096000" cy="6858000"/>
          </a:xfrm>
          <a:solidFill>
            <a:schemeClr val="tx1">
              <a:lumMod val="10000"/>
              <a:lumOff val="90000"/>
            </a:schemeClr>
          </a:solidFill>
        </p:spPr>
        <p:txBody>
          <a:bodyPr lIns="72000" tIns="72000" rIns="0"/>
          <a:lstStyle>
            <a:lvl1pPr>
              <a:defRPr sz="1400" b="0" i="0">
                <a:latin typeface="Oracle Sans Light" panose="020B0403020204020204" pitchFamily="34" charset="0"/>
                <a:cs typeface="Oracle Sans Light" panose="020B0403020204020204" pitchFamily="34" charset="0"/>
              </a:defRPr>
            </a:lvl1pPr>
          </a:lstStyle>
          <a:p>
            <a:r>
              <a:rPr lang="en-US"/>
              <a:t>Click icon to add picture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2" name="Slide Number Placeholder 7">
            <a:extLst>
              <a:ext uri="{FF2B5EF4-FFF2-40B4-BE49-F238E27FC236}">
                <a16:creationId xmlns:a16="http://schemas.microsoft.com/office/drawing/2014/main" id="{710BDE4B-0F81-4146-8022-38637429654C}"/>
              </a:ext>
            </a:extLst>
          </p:cNvPr>
          <p:cNvSpPr>
            <a:spLocks noGrp="1"/>
          </p:cNvSpPr>
          <p:nvPr>
            <p:ph type="sldNum" sz="quarter" idx="39"/>
          </p:nvPr>
        </p:nvSpPr>
        <p:spPr>
          <a:xfrm>
            <a:off x="762000" y="6423660"/>
            <a:ext cx="365760" cy="365760"/>
          </a:xfrm>
        </p:spPr>
        <p:txBody>
          <a:bodyPr/>
          <a:lstStyle/>
          <a:p>
            <a:fld id="{345D60D9-5372-5F40-9443-0F9AE5BDC3C8}" type="slidenum">
              <a:rPr lang="en-US" smtClean="0"/>
              <a:pPr/>
              <a:t>‹#›</a:t>
            </a:fld>
            <a:endParaRPr lang="en-US"/>
          </a:p>
        </p:txBody>
      </p:sp>
      <p:sp>
        <p:nvSpPr>
          <p:cNvPr id="21" name="Footer Placeholder 4">
            <a:extLst>
              <a:ext uri="{FF2B5EF4-FFF2-40B4-BE49-F238E27FC236}">
                <a16:creationId xmlns:a16="http://schemas.microsoft.com/office/drawing/2014/main" id="{37C10FD7-37A3-7E41-BEE7-941311B3265A}"/>
              </a:ext>
            </a:extLst>
          </p:cNvPr>
          <p:cNvSpPr>
            <a:spLocks noGrp="1"/>
          </p:cNvSpPr>
          <p:nvPr>
            <p:ph type="ftr" sz="quarter" idx="38"/>
          </p:nvPr>
        </p:nvSpPr>
        <p:spPr>
          <a:xfrm>
            <a:off x="1127759" y="6423978"/>
            <a:ext cx="5745379" cy="365125"/>
          </a:xfrm>
        </p:spPr>
        <p:txBody>
          <a:bodyPr/>
          <a:lstStyle/>
          <a:p>
            <a:r>
              <a:rPr lang="en-US"/>
              <a:t>DOAG 2023 Conference + Exhibition        Copyright © 2023, Oracle and/or its affiliates</a:t>
            </a:r>
          </a:p>
        </p:txBody>
      </p:sp>
      <p:sp>
        <p:nvSpPr>
          <p:cNvPr id="20" name="Date Placeholder 2">
            <a:extLst>
              <a:ext uri="{FF2B5EF4-FFF2-40B4-BE49-F238E27FC236}">
                <a16:creationId xmlns:a16="http://schemas.microsoft.com/office/drawing/2014/main" id="{43E70FE2-AA17-E349-8778-C606A039516B}"/>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1043540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Picture_Pillar">
    <p:bg>
      <p:bgPr>
        <a:solidFill>
          <a:schemeClr val="bg2"/>
        </a:solidFill>
        <a:effectLst/>
      </p:bgPr>
    </p:bg>
    <p:spTree>
      <p:nvGrpSpPr>
        <p:cNvPr id="1" name=""/>
        <p:cNvGrpSpPr/>
        <p:nvPr/>
      </p:nvGrpSpPr>
      <p:grpSpPr>
        <a:xfrm>
          <a:off x="0" y="0"/>
          <a:ext cx="0" cy="0"/>
          <a:chOff x="0" y="0"/>
          <a:chExt cx="0" cy="0"/>
        </a:xfrm>
      </p:grpSpPr>
      <p:sp>
        <p:nvSpPr>
          <p:cNvPr id="24" name="Oracle Logo">
            <a:extLst>
              <a:ext uri="{FF2B5EF4-FFF2-40B4-BE49-F238E27FC236}">
                <a16:creationId xmlns:a16="http://schemas.microsoft.com/office/drawing/2014/main" id="{20234EC2-C43E-4724-9A1C-B2BFA8DBA2E4}"/>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 name="Title 1">
            <a:extLst>
              <a:ext uri="{FF2B5EF4-FFF2-40B4-BE49-F238E27FC236}">
                <a16:creationId xmlns:a16="http://schemas.microsoft.com/office/drawing/2014/main" id="{21B00D9F-F86A-4D67-B0BD-4340D96B77E5}"/>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49" name="Text Placeholder 21">
            <a:extLst>
              <a:ext uri="{FF2B5EF4-FFF2-40B4-BE49-F238E27FC236}">
                <a16:creationId xmlns:a16="http://schemas.microsoft.com/office/drawing/2014/main" id="{A52152CC-50B5-7140-BBBC-894BE50DE477}"/>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3" name="Text Placeholder 21">
            <a:extLst>
              <a:ext uri="{FF2B5EF4-FFF2-40B4-BE49-F238E27FC236}">
                <a16:creationId xmlns:a16="http://schemas.microsoft.com/office/drawing/2014/main" id="{C4A419AC-E394-4F09-9A77-6C90F7D2079C}"/>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7" name="Text Placeholder 21">
            <a:extLst>
              <a:ext uri="{FF2B5EF4-FFF2-40B4-BE49-F238E27FC236}">
                <a16:creationId xmlns:a16="http://schemas.microsoft.com/office/drawing/2014/main" id="{660F5D63-026D-C24C-B47E-EA653246EDDA}"/>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5" name="Text Placeholder 21">
            <a:extLst>
              <a:ext uri="{FF2B5EF4-FFF2-40B4-BE49-F238E27FC236}">
                <a16:creationId xmlns:a16="http://schemas.microsoft.com/office/drawing/2014/main" id="{B098E466-A42C-4341-9C17-D827E7913C0D}"/>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1" name="Text Placeholder 21">
            <a:extLst>
              <a:ext uri="{FF2B5EF4-FFF2-40B4-BE49-F238E27FC236}">
                <a16:creationId xmlns:a16="http://schemas.microsoft.com/office/drawing/2014/main" id="{0EAE6862-CDA6-1249-BB94-0AC4B8FD7E47}"/>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0" name="Text Placeholder 21">
            <a:extLst>
              <a:ext uri="{FF2B5EF4-FFF2-40B4-BE49-F238E27FC236}">
                <a16:creationId xmlns:a16="http://schemas.microsoft.com/office/drawing/2014/main" id="{5A7BC31E-85B6-4483-9D39-48FEEEFB0BA9}"/>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3" name="Text Placeholder 21">
            <a:extLst>
              <a:ext uri="{FF2B5EF4-FFF2-40B4-BE49-F238E27FC236}">
                <a16:creationId xmlns:a16="http://schemas.microsoft.com/office/drawing/2014/main" id="{174567A5-4E61-1149-8013-D7EBF792E1D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p:nvPr>
        </p:nvSpPr>
        <p:spPr>
          <a:xfrm>
            <a:off x="6096000" y="0"/>
            <a:ext cx="6096000" cy="6858000"/>
          </a:xfrm>
          <a:solidFill>
            <a:schemeClr val="tx1">
              <a:lumMod val="10000"/>
              <a:lumOff val="90000"/>
            </a:schemeClr>
          </a:solidFill>
        </p:spPr>
        <p:txBody>
          <a:bodyPr lIns="72000" tIns="72000" rIns="0"/>
          <a:lstStyle>
            <a:lvl1pPr>
              <a:defRPr sz="1400" b="0" i="0">
                <a:latin typeface="Oracle Sans Light" panose="020B0403020204020204" pitchFamily="34" charset="0"/>
                <a:cs typeface="Oracle Sans Light" panose="020B0403020204020204" pitchFamily="34" charset="0"/>
              </a:defRPr>
            </a:lvl1pPr>
          </a:lstStyle>
          <a:p>
            <a:r>
              <a:rPr lang="en-US"/>
              <a:t>Click icon to add picture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2" name="Slide Number Placeholder 7">
            <a:extLst>
              <a:ext uri="{FF2B5EF4-FFF2-40B4-BE49-F238E27FC236}">
                <a16:creationId xmlns:a16="http://schemas.microsoft.com/office/drawing/2014/main" id="{710BDE4B-0F81-4146-8022-38637429654C}"/>
              </a:ext>
            </a:extLst>
          </p:cNvPr>
          <p:cNvSpPr>
            <a:spLocks noGrp="1"/>
          </p:cNvSpPr>
          <p:nvPr>
            <p:ph type="sldNum" sz="quarter" idx="39"/>
          </p:nvPr>
        </p:nvSpPr>
        <p:spPr>
          <a:xfrm>
            <a:off x="762000" y="6423660"/>
            <a:ext cx="365760" cy="365760"/>
          </a:xfrm>
        </p:spPr>
        <p:txBody>
          <a:bodyPr/>
          <a:lstStyle/>
          <a:p>
            <a:fld id="{345D60D9-5372-5F40-9443-0F9AE5BDC3C8}" type="slidenum">
              <a:rPr lang="en-US" smtClean="0"/>
              <a:pPr/>
              <a:t>‹#›</a:t>
            </a:fld>
            <a:endParaRPr lang="en-US"/>
          </a:p>
        </p:txBody>
      </p:sp>
      <p:sp>
        <p:nvSpPr>
          <p:cNvPr id="21" name="Footer Placeholder 4">
            <a:extLst>
              <a:ext uri="{FF2B5EF4-FFF2-40B4-BE49-F238E27FC236}">
                <a16:creationId xmlns:a16="http://schemas.microsoft.com/office/drawing/2014/main" id="{37C10FD7-37A3-7E41-BEE7-941311B3265A}"/>
              </a:ext>
            </a:extLst>
          </p:cNvPr>
          <p:cNvSpPr>
            <a:spLocks noGrp="1"/>
          </p:cNvSpPr>
          <p:nvPr>
            <p:ph type="ftr" sz="quarter" idx="38"/>
          </p:nvPr>
        </p:nvSpPr>
        <p:spPr>
          <a:xfrm>
            <a:off x="1127759" y="6423978"/>
            <a:ext cx="5745379" cy="365125"/>
          </a:xfrm>
        </p:spPr>
        <p:txBody>
          <a:bodyPr/>
          <a:lstStyle/>
          <a:p>
            <a:r>
              <a:rPr lang="en-US"/>
              <a:t>DOAG 2023 Conference + Exhibition        Copyright © 2023, Oracle and/or its affiliates</a:t>
            </a:r>
          </a:p>
        </p:txBody>
      </p:sp>
      <p:sp>
        <p:nvSpPr>
          <p:cNvPr id="20" name="Date Placeholder 2">
            <a:extLst>
              <a:ext uri="{FF2B5EF4-FFF2-40B4-BE49-F238E27FC236}">
                <a16:creationId xmlns:a16="http://schemas.microsoft.com/office/drawing/2014/main" id="{43E70FE2-AA17-E349-8778-C606A039516B}"/>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1733112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DataPattern_2Partners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0"/>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4" name="Plus Sign">
            <a:extLst>
              <a:ext uri="{FF2B5EF4-FFF2-40B4-BE49-F238E27FC236}">
                <a16:creationId xmlns:a16="http://schemas.microsoft.com/office/drawing/2014/main" id="{067C8C4F-D226-4A88-8E74-42CD412BEABD}"/>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6" name="Content Placeholder 7">
            <a:extLst>
              <a:ext uri="{FF2B5EF4-FFF2-40B4-BE49-F238E27FC236}">
                <a16:creationId xmlns:a16="http://schemas.microsoft.com/office/drawing/2014/main" id="{23A3FE2A-025B-463A-B213-D7028DCD3A12}"/>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7" name="Plus Sign">
            <a:extLst>
              <a:ext uri="{FF2B5EF4-FFF2-40B4-BE49-F238E27FC236}">
                <a16:creationId xmlns:a16="http://schemas.microsoft.com/office/drawing/2014/main" id="{EC0626DE-30BE-444A-96FA-5B8A266AA70E}"/>
              </a:ext>
            </a:extLst>
          </p:cNvPr>
          <p:cNvSpPr txBox="1"/>
          <p:nvPr userDrawn="1"/>
        </p:nvSpPr>
        <p:spPr>
          <a:xfrm>
            <a:off x="380821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5" name="Content Placeholder 7">
            <a:extLst>
              <a:ext uri="{FF2B5EF4-FFF2-40B4-BE49-F238E27FC236}">
                <a16:creationId xmlns:a16="http://schemas.microsoft.com/office/drawing/2014/main" id="{1D1052D3-7509-4FCF-ACC9-317023411DAE}"/>
              </a:ext>
            </a:extLst>
          </p:cNvPr>
          <p:cNvSpPr>
            <a:spLocks noGrp="1"/>
          </p:cNvSpPr>
          <p:nvPr>
            <p:ph sz="quarter" idx="29" hasCustomPrompt="1"/>
          </p:nvPr>
        </p:nvSpPr>
        <p:spPr>
          <a:xfrm>
            <a:off x="4270375"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269712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DataPattern_Partner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0"/>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4" name="Plus Sign">
            <a:extLst>
              <a:ext uri="{FF2B5EF4-FFF2-40B4-BE49-F238E27FC236}">
                <a16:creationId xmlns:a16="http://schemas.microsoft.com/office/drawing/2014/main" id="{067C8C4F-D226-4A88-8E74-42CD412BEABD}"/>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6" name="Content Placeholder 7">
            <a:extLst>
              <a:ext uri="{FF2B5EF4-FFF2-40B4-BE49-F238E27FC236}">
                <a16:creationId xmlns:a16="http://schemas.microsoft.com/office/drawing/2014/main" id="{23A3FE2A-025B-463A-B213-D7028DCD3A12}"/>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895240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DataPattern_Logo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0"/>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597742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DataPattern_2_Partners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hidden="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0"/>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4" name="Plus Sign">
            <a:extLst>
              <a:ext uri="{FF2B5EF4-FFF2-40B4-BE49-F238E27FC236}">
                <a16:creationId xmlns:a16="http://schemas.microsoft.com/office/drawing/2014/main" id="{067C8C4F-D226-4A88-8E74-42CD412BEABD}"/>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6" name="Content Placeholder 7">
            <a:extLst>
              <a:ext uri="{FF2B5EF4-FFF2-40B4-BE49-F238E27FC236}">
                <a16:creationId xmlns:a16="http://schemas.microsoft.com/office/drawing/2014/main" id="{23A3FE2A-025B-463A-B213-D7028DCD3A12}"/>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7" name="Plus Sign">
            <a:extLst>
              <a:ext uri="{FF2B5EF4-FFF2-40B4-BE49-F238E27FC236}">
                <a16:creationId xmlns:a16="http://schemas.microsoft.com/office/drawing/2014/main" id="{EC0626DE-30BE-444A-96FA-5B8A266AA70E}"/>
              </a:ext>
            </a:extLst>
          </p:cNvPr>
          <p:cNvSpPr txBox="1"/>
          <p:nvPr userDrawn="1"/>
        </p:nvSpPr>
        <p:spPr>
          <a:xfrm>
            <a:off x="380821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5" name="Content Placeholder 7">
            <a:extLst>
              <a:ext uri="{FF2B5EF4-FFF2-40B4-BE49-F238E27FC236}">
                <a16:creationId xmlns:a16="http://schemas.microsoft.com/office/drawing/2014/main" id="{1D1052D3-7509-4FCF-ACC9-317023411DAE}"/>
              </a:ext>
            </a:extLst>
          </p:cNvPr>
          <p:cNvSpPr>
            <a:spLocks noGrp="1"/>
          </p:cNvSpPr>
          <p:nvPr>
            <p:ph sz="quarter" idx="29" hasCustomPrompt="1"/>
          </p:nvPr>
        </p:nvSpPr>
        <p:spPr>
          <a:xfrm>
            <a:off x="4270375"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697596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DataPattern_Partner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hidden="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0"/>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4" name="Plus Sign">
            <a:extLst>
              <a:ext uri="{FF2B5EF4-FFF2-40B4-BE49-F238E27FC236}">
                <a16:creationId xmlns:a16="http://schemas.microsoft.com/office/drawing/2014/main" id="{067C8C4F-D226-4A88-8E74-42CD412BEABD}"/>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6" name="Content Placeholder 7">
            <a:extLst>
              <a:ext uri="{FF2B5EF4-FFF2-40B4-BE49-F238E27FC236}">
                <a16:creationId xmlns:a16="http://schemas.microsoft.com/office/drawing/2014/main" id="{23A3FE2A-025B-463A-B213-D7028DCD3A12}"/>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612474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Light - Title Only">
    <p:bg>
      <p:bgPr>
        <a:solidFill>
          <a:srgbClr val="FFFFFF"/>
        </a:solidFill>
        <a:effectLst/>
      </p:bgPr>
    </p:bg>
    <p:spTree>
      <p:nvGrpSpPr>
        <p:cNvPr id="1" name=""/>
        <p:cNvGrpSpPr/>
        <p:nvPr/>
      </p:nvGrpSpPr>
      <p:grpSpPr>
        <a:xfrm>
          <a:off x="0" y="0"/>
          <a:ext cx="0" cy="0"/>
          <a:chOff x="0" y="0"/>
          <a:chExt cx="0" cy="0"/>
        </a:xfrm>
      </p:grpSpPr>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pic>
        <p:nvPicPr>
          <p:cNvPr id="8" name="Picture 7">
            <a:extLst>
              <a:ext uri="{FF2B5EF4-FFF2-40B4-BE49-F238E27FC236}">
                <a16:creationId xmlns:a16="http://schemas.microsoft.com/office/drawing/2014/main" id="{E3DE01B5-3E50-064A-8D16-606149502C14}"/>
              </a:ext>
            </a:extLst>
          </p:cNvPr>
          <p:cNvPicPr>
            <a:picLocks noChangeAspect="1"/>
          </p:cNvPicPr>
          <p:nvPr userDrawn="1"/>
        </p:nvPicPr>
        <p:blipFill rotWithShape="1">
          <a:blip r:embed="rId3">
            <a:alphaModFix amt="42000"/>
            <a:extLst>
              <a:ext uri="{28A0092B-C50C-407E-A947-70E740481C1C}">
                <a14:useLocalDpi xmlns:a14="http://schemas.microsoft.com/office/drawing/2010/main" val="0"/>
              </a:ext>
            </a:extLst>
          </a:blip>
          <a:srcRect r="14733"/>
          <a:stretch/>
        </p:blipFill>
        <p:spPr>
          <a:xfrm>
            <a:off x="8526483" y="4597665"/>
            <a:ext cx="3665517" cy="1270837"/>
          </a:xfrm>
          <a:prstGeom prst="rect">
            <a:avLst/>
          </a:prstGeom>
        </p:spPr>
      </p:pic>
      <p:sp>
        <p:nvSpPr>
          <p:cNvPr id="9" name="Title 8">
            <a:extLst>
              <a:ext uri="{FF2B5EF4-FFF2-40B4-BE49-F238E27FC236}">
                <a16:creationId xmlns:a16="http://schemas.microsoft.com/office/drawing/2014/main" id="{6E60AB8C-99E4-324A-98E8-2E596A98DB1F}"/>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12" name="Subtitle">
            <a:extLst>
              <a:ext uri="{FF2B5EF4-FFF2-40B4-BE49-F238E27FC236}">
                <a16:creationId xmlns:a16="http://schemas.microsoft.com/office/drawing/2014/main" id="{247A0DD5-2F08-C144-83C8-63A461D36B85}"/>
              </a:ext>
            </a:extLst>
          </p:cNvPr>
          <p:cNvSpPr>
            <a:spLocks noGrp="1"/>
          </p:cNvSpPr>
          <p:nvPr>
            <p:ph type="body" sz="quarter" idx="17"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880879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DataPattern_Logo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0"/>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321800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Quote_2Partners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6147"/>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4" name="Plus Sign">
            <a:extLst>
              <a:ext uri="{FF2B5EF4-FFF2-40B4-BE49-F238E27FC236}">
                <a16:creationId xmlns:a16="http://schemas.microsoft.com/office/drawing/2014/main" id="{067C8C4F-D226-4A88-8E74-42CD412BEABD}"/>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6" name="Content Placeholder 7">
            <a:extLst>
              <a:ext uri="{FF2B5EF4-FFF2-40B4-BE49-F238E27FC236}">
                <a16:creationId xmlns:a16="http://schemas.microsoft.com/office/drawing/2014/main" id="{23A3FE2A-025B-463A-B213-D7028DCD3A12}"/>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7" name="Plus Sign">
            <a:extLst>
              <a:ext uri="{FF2B5EF4-FFF2-40B4-BE49-F238E27FC236}">
                <a16:creationId xmlns:a16="http://schemas.microsoft.com/office/drawing/2014/main" id="{EC0626DE-30BE-444A-96FA-5B8A266AA70E}"/>
              </a:ext>
            </a:extLst>
          </p:cNvPr>
          <p:cNvSpPr txBox="1"/>
          <p:nvPr userDrawn="1"/>
        </p:nvSpPr>
        <p:spPr>
          <a:xfrm>
            <a:off x="380821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5" name="Content Placeholder 7">
            <a:extLst>
              <a:ext uri="{FF2B5EF4-FFF2-40B4-BE49-F238E27FC236}">
                <a16:creationId xmlns:a16="http://schemas.microsoft.com/office/drawing/2014/main" id="{1D1052D3-7509-4FCF-ACC9-317023411DAE}"/>
              </a:ext>
            </a:extLst>
          </p:cNvPr>
          <p:cNvSpPr>
            <a:spLocks noGrp="1"/>
          </p:cNvSpPr>
          <p:nvPr>
            <p:ph sz="quarter" idx="29" hasCustomPrompt="1"/>
          </p:nvPr>
        </p:nvSpPr>
        <p:spPr>
          <a:xfrm>
            <a:off x="4270375"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5" name="Text Placeholder 3">
            <a:extLst>
              <a:ext uri="{FF2B5EF4-FFF2-40B4-BE49-F238E27FC236}">
                <a16:creationId xmlns:a16="http://schemas.microsoft.com/office/drawing/2014/main" id="{7373AD37-D1CB-477C-9DDB-5F65601A5593}"/>
              </a:ext>
            </a:extLst>
          </p:cNvPr>
          <p:cNvSpPr>
            <a:spLocks noGrp="1"/>
          </p:cNvSpPr>
          <p:nvPr>
            <p:ph type="body" sz="quarter" idx="20" hasCustomPrompt="1"/>
          </p:nvPr>
        </p:nvSpPr>
        <p:spPr>
          <a:xfrm>
            <a:off x="6781820" y="1811147"/>
            <a:ext cx="4838705" cy="2437409"/>
          </a:xfrm>
        </p:spPr>
        <p:txBody>
          <a:bodyPr/>
          <a:lstStyle>
            <a:lvl1pPr>
              <a:defRPr sz="24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28" name="Text Placeholder 3">
            <a:extLst>
              <a:ext uri="{FF2B5EF4-FFF2-40B4-BE49-F238E27FC236}">
                <a16:creationId xmlns:a16="http://schemas.microsoft.com/office/drawing/2014/main" id="{BE3C4900-8CF5-4C2B-99B0-6C6DF483DA10}"/>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29" name="Text Placeholder 3">
            <a:extLst>
              <a:ext uri="{FF2B5EF4-FFF2-40B4-BE49-F238E27FC236}">
                <a16:creationId xmlns:a16="http://schemas.microsoft.com/office/drawing/2014/main" id="{4BC4B313-57AA-4424-94D1-C37F4D8E595A}"/>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977857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Quote_Partner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6147"/>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4" name="Plus Sign">
            <a:extLst>
              <a:ext uri="{FF2B5EF4-FFF2-40B4-BE49-F238E27FC236}">
                <a16:creationId xmlns:a16="http://schemas.microsoft.com/office/drawing/2014/main" id="{067C8C4F-D226-4A88-8E74-42CD412BEABD}"/>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6" name="Content Placeholder 7">
            <a:extLst>
              <a:ext uri="{FF2B5EF4-FFF2-40B4-BE49-F238E27FC236}">
                <a16:creationId xmlns:a16="http://schemas.microsoft.com/office/drawing/2014/main" id="{23A3FE2A-025B-463A-B213-D7028DCD3A12}"/>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5" name="Text Placeholder 3">
            <a:extLst>
              <a:ext uri="{FF2B5EF4-FFF2-40B4-BE49-F238E27FC236}">
                <a16:creationId xmlns:a16="http://schemas.microsoft.com/office/drawing/2014/main" id="{7373AD37-D1CB-477C-9DDB-5F65601A5593}"/>
              </a:ext>
            </a:extLst>
          </p:cNvPr>
          <p:cNvSpPr>
            <a:spLocks noGrp="1"/>
          </p:cNvSpPr>
          <p:nvPr>
            <p:ph type="body" sz="quarter" idx="20" hasCustomPrompt="1"/>
          </p:nvPr>
        </p:nvSpPr>
        <p:spPr>
          <a:xfrm>
            <a:off x="6781820" y="1811147"/>
            <a:ext cx="4838705" cy="2437409"/>
          </a:xfrm>
        </p:spPr>
        <p:txBody>
          <a:bodyPr/>
          <a:lstStyle>
            <a:lvl1pPr>
              <a:defRPr sz="24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28" name="Text Placeholder 3">
            <a:extLst>
              <a:ext uri="{FF2B5EF4-FFF2-40B4-BE49-F238E27FC236}">
                <a16:creationId xmlns:a16="http://schemas.microsoft.com/office/drawing/2014/main" id="{BE3C4900-8CF5-4C2B-99B0-6C6DF483DA10}"/>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29" name="Text Placeholder 3">
            <a:extLst>
              <a:ext uri="{FF2B5EF4-FFF2-40B4-BE49-F238E27FC236}">
                <a16:creationId xmlns:a16="http://schemas.microsoft.com/office/drawing/2014/main" id="{4BC4B313-57AA-4424-94D1-C37F4D8E595A}"/>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4283133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Quote_Logo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6147"/>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5" name="Text Placeholder 3">
            <a:extLst>
              <a:ext uri="{FF2B5EF4-FFF2-40B4-BE49-F238E27FC236}">
                <a16:creationId xmlns:a16="http://schemas.microsoft.com/office/drawing/2014/main" id="{7373AD37-D1CB-477C-9DDB-5F65601A5593}"/>
              </a:ext>
            </a:extLst>
          </p:cNvPr>
          <p:cNvSpPr>
            <a:spLocks noGrp="1"/>
          </p:cNvSpPr>
          <p:nvPr>
            <p:ph type="body" sz="quarter" idx="20" hasCustomPrompt="1"/>
          </p:nvPr>
        </p:nvSpPr>
        <p:spPr>
          <a:xfrm>
            <a:off x="6781820" y="1811147"/>
            <a:ext cx="4838705" cy="2437409"/>
          </a:xfrm>
        </p:spPr>
        <p:txBody>
          <a:bodyPr/>
          <a:lstStyle>
            <a:lvl1pPr>
              <a:defRPr sz="24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28" name="Text Placeholder 3">
            <a:extLst>
              <a:ext uri="{FF2B5EF4-FFF2-40B4-BE49-F238E27FC236}">
                <a16:creationId xmlns:a16="http://schemas.microsoft.com/office/drawing/2014/main" id="{BE3C4900-8CF5-4C2B-99B0-6C6DF483DA10}"/>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29" name="Text Placeholder 3">
            <a:extLst>
              <a:ext uri="{FF2B5EF4-FFF2-40B4-BE49-F238E27FC236}">
                <a16:creationId xmlns:a16="http://schemas.microsoft.com/office/drawing/2014/main" id="{4BC4B313-57AA-4424-94D1-C37F4D8E595A}"/>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427596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Quote_2Partners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0"/>
            <a:ext cx="6096000" cy="6870293"/>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6146"/>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4" name="Plus Sign">
            <a:extLst>
              <a:ext uri="{FF2B5EF4-FFF2-40B4-BE49-F238E27FC236}">
                <a16:creationId xmlns:a16="http://schemas.microsoft.com/office/drawing/2014/main" id="{067C8C4F-D226-4A88-8E74-42CD412BEABD}"/>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6" name="Content Placeholder 7">
            <a:extLst>
              <a:ext uri="{FF2B5EF4-FFF2-40B4-BE49-F238E27FC236}">
                <a16:creationId xmlns:a16="http://schemas.microsoft.com/office/drawing/2014/main" id="{23A3FE2A-025B-463A-B213-D7028DCD3A12}"/>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7" name="Plus Sign">
            <a:extLst>
              <a:ext uri="{FF2B5EF4-FFF2-40B4-BE49-F238E27FC236}">
                <a16:creationId xmlns:a16="http://schemas.microsoft.com/office/drawing/2014/main" id="{EC0626DE-30BE-444A-96FA-5B8A266AA70E}"/>
              </a:ext>
            </a:extLst>
          </p:cNvPr>
          <p:cNvSpPr txBox="1"/>
          <p:nvPr userDrawn="1"/>
        </p:nvSpPr>
        <p:spPr>
          <a:xfrm>
            <a:off x="380821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5" name="Content Placeholder 7">
            <a:extLst>
              <a:ext uri="{FF2B5EF4-FFF2-40B4-BE49-F238E27FC236}">
                <a16:creationId xmlns:a16="http://schemas.microsoft.com/office/drawing/2014/main" id="{1D1052D3-7509-4FCF-ACC9-317023411DAE}"/>
              </a:ext>
            </a:extLst>
          </p:cNvPr>
          <p:cNvSpPr>
            <a:spLocks noGrp="1"/>
          </p:cNvSpPr>
          <p:nvPr>
            <p:ph sz="quarter" idx="29" hasCustomPrompt="1"/>
          </p:nvPr>
        </p:nvSpPr>
        <p:spPr>
          <a:xfrm>
            <a:off x="4270375"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5" name="Text Placeholder 3">
            <a:extLst>
              <a:ext uri="{FF2B5EF4-FFF2-40B4-BE49-F238E27FC236}">
                <a16:creationId xmlns:a16="http://schemas.microsoft.com/office/drawing/2014/main" id="{570E85B3-65CF-4F11-AACC-6E81B46B13F0}"/>
              </a:ext>
            </a:extLst>
          </p:cNvPr>
          <p:cNvSpPr>
            <a:spLocks noGrp="1"/>
          </p:cNvSpPr>
          <p:nvPr>
            <p:ph type="body" sz="quarter" idx="20" hasCustomPrompt="1"/>
          </p:nvPr>
        </p:nvSpPr>
        <p:spPr>
          <a:xfrm>
            <a:off x="6781820" y="1811147"/>
            <a:ext cx="4838705" cy="2437409"/>
          </a:xfrm>
        </p:spPr>
        <p:txBody>
          <a:bodyPr/>
          <a:lstStyle>
            <a:lvl1pPr>
              <a:defRPr sz="24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28" name="Text Placeholder 3">
            <a:extLst>
              <a:ext uri="{FF2B5EF4-FFF2-40B4-BE49-F238E27FC236}">
                <a16:creationId xmlns:a16="http://schemas.microsoft.com/office/drawing/2014/main" id="{76B4D98A-E538-4A63-82D8-937D7E3E7E7E}"/>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29" name="Text Placeholder 3">
            <a:extLst>
              <a:ext uri="{FF2B5EF4-FFF2-40B4-BE49-F238E27FC236}">
                <a16:creationId xmlns:a16="http://schemas.microsoft.com/office/drawing/2014/main" id="{28716E33-9DF3-4DC2-BD17-75F1589A14F6}"/>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381131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Quote_Partner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0"/>
            <a:ext cx="6096000" cy="6870293"/>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6146"/>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4" name="Plus Sign">
            <a:extLst>
              <a:ext uri="{FF2B5EF4-FFF2-40B4-BE49-F238E27FC236}">
                <a16:creationId xmlns:a16="http://schemas.microsoft.com/office/drawing/2014/main" id="{067C8C4F-D226-4A88-8E74-42CD412BEABD}"/>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6" name="Content Placeholder 7">
            <a:extLst>
              <a:ext uri="{FF2B5EF4-FFF2-40B4-BE49-F238E27FC236}">
                <a16:creationId xmlns:a16="http://schemas.microsoft.com/office/drawing/2014/main" id="{23A3FE2A-025B-463A-B213-D7028DCD3A12}"/>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5" name="Text Placeholder 3">
            <a:extLst>
              <a:ext uri="{FF2B5EF4-FFF2-40B4-BE49-F238E27FC236}">
                <a16:creationId xmlns:a16="http://schemas.microsoft.com/office/drawing/2014/main" id="{570E85B3-65CF-4F11-AACC-6E81B46B13F0}"/>
              </a:ext>
            </a:extLst>
          </p:cNvPr>
          <p:cNvSpPr>
            <a:spLocks noGrp="1"/>
          </p:cNvSpPr>
          <p:nvPr>
            <p:ph type="body" sz="quarter" idx="20" hasCustomPrompt="1"/>
          </p:nvPr>
        </p:nvSpPr>
        <p:spPr>
          <a:xfrm>
            <a:off x="6781820" y="1811147"/>
            <a:ext cx="4838705" cy="2437409"/>
          </a:xfrm>
        </p:spPr>
        <p:txBody>
          <a:bodyPr/>
          <a:lstStyle>
            <a:lvl1pPr>
              <a:defRPr sz="24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28" name="Text Placeholder 3">
            <a:extLst>
              <a:ext uri="{FF2B5EF4-FFF2-40B4-BE49-F238E27FC236}">
                <a16:creationId xmlns:a16="http://schemas.microsoft.com/office/drawing/2014/main" id="{76B4D98A-E538-4A63-82D8-937D7E3E7E7E}"/>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29" name="Text Placeholder 3">
            <a:extLst>
              <a:ext uri="{FF2B5EF4-FFF2-40B4-BE49-F238E27FC236}">
                <a16:creationId xmlns:a16="http://schemas.microsoft.com/office/drawing/2014/main" id="{28716E33-9DF3-4DC2-BD17-75F1589A14F6}"/>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877980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Quote_Logo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0"/>
            <a:ext cx="6096000" cy="6870293"/>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6F577B"/>
              </a:solidFill>
            </a:endParaRPr>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6146"/>
            <a:ext cx="6096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racle Logo">
            <a:extLst>
              <a:ext uri="{FF2B5EF4-FFF2-40B4-BE49-F238E27FC236}">
                <a16:creationId xmlns:a16="http://schemas.microsoft.com/office/drawing/2014/main" id="{DB97F15E-C2AC-458A-AB4E-12CB5E43279B}"/>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6" name="Title 1">
            <a:extLst>
              <a:ext uri="{FF2B5EF4-FFF2-40B4-BE49-F238E27FC236}">
                <a16:creationId xmlns:a16="http://schemas.microsoft.com/office/drawing/2014/main" id="{4FEA84EC-BA08-4B04-90E8-32867FCEA130}"/>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37" name="Text Placeholder 21">
            <a:extLst>
              <a:ext uri="{FF2B5EF4-FFF2-40B4-BE49-F238E27FC236}">
                <a16:creationId xmlns:a16="http://schemas.microsoft.com/office/drawing/2014/main" id="{B675487E-F9A2-4654-92D8-EE75F36D0E03}"/>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8" name="Text Placeholder 21">
            <a:extLst>
              <a:ext uri="{FF2B5EF4-FFF2-40B4-BE49-F238E27FC236}">
                <a16:creationId xmlns:a16="http://schemas.microsoft.com/office/drawing/2014/main" id="{CC2F6260-A3FC-436D-B80E-C15684B02864}"/>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9" name="Text Placeholder 21">
            <a:extLst>
              <a:ext uri="{FF2B5EF4-FFF2-40B4-BE49-F238E27FC236}">
                <a16:creationId xmlns:a16="http://schemas.microsoft.com/office/drawing/2014/main" id="{C7E6874A-8C80-4A03-BF5F-11EC580F93D6}"/>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0" name="Text Placeholder 21">
            <a:extLst>
              <a:ext uri="{FF2B5EF4-FFF2-40B4-BE49-F238E27FC236}">
                <a16:creationId xmlns:a16="http://schemas.microsoft.com/office/drawing/2014/main" id="{F022A190-2E26-447E-8A41-28798A5BBD35}"/>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6249FD8E-B43E-4A91-917F-4C356B2BDE8F}"/>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3" name="Text Placeholder 21">
            <a:extLst>
              <a:ext uri="{FF2B5EF4-FFF2-40B4-BE49-F238E27FC236}">
                <a16:creationId xmlns:a16="http://schemas.microsoft.com/office/drawing/2014/main" id="{665E9D10-286E-4831-9502-E1624AF0292D}"/>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F91925F3-C22A-4C21-A61E-F02366E45214}"/>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5" name="Text Placeholder 3">
            <a:extLst>
              <a:ext uri="{FF2B5EF4-FFF2-40B4-BE49-F238E27FC236}">
                <a16:creationId xmlns:a16="http://schemas.microsoft.com/office/drawing/2014/main" id="{570E85B3-65CF-4F11-AACC-6E81B46B13F0}"/>
              </a:ext>
            </a:extLst>
          </p:cNvPr>
          <p:cNvSpPr>
            <a:spLocks noGrp="1"/>
          </p:cNvSpPr>
          <p:nvPr>
            <p:ph type="body" sz="quarter" idx="20" hasCustomPrompt="1"/>
          </p:nvPr>
        </p:nvSpPr>
        <p:spPr>
          <a:xfrm>
            <a:off x="6781820" y="1811147"/>
            <a:ext cx="4838705" cy="2437409"/>
          </a:xfrm>
        </p:spPr>
        <p:txBody>
          <a:bodyPr/>
          <a:lstStyle>
            <a:lvl1pPr>
              <a:defRPr sz="24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28" name="Text Placeholder 3">
            <a:extLst>
              <a:ext uri="{FF2B5EF4-FFF2-40B4-BE49-F238E27FC236}">
                <a16:creationId xmlns:a16="http://schemas.microsoft.com/office/drawing/2014/main" id="{76B4D98A-E538-4A63-82D8-937D7E3E7E7E}"/>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29" name="Text Placeholder 3">
            <a:extLst>
              <a:ext uri="{FF2B5EF4-FFF2-40B4-BE49-F238E27FC236}">
                <a16:creationId xmlns:a16="http://schemas.microsoft.com/office/drawing/2014/main" id="{28716E33-9DF3-4DC2-BD17-75F1589A14F6}"/>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4" name="Slide Number Placeholder 7">
            <a:extLst>
              <a:ext uri="{FF2B5EF4-FFF2-40B4-BE49-F238E27FC236}">
                <a16:creationId xmlns:a16="http://schemas.microsoft.com/office/drawing/2014/main" id="{B9ACEF22-59BD-0E4E-B28E-821248CD1D91}"/>
              </a:ext>
            </a:extLst>
          </p:cNvPr>
          <p:cNvSpPr>
            <a:spLocks noGrp="1"/>
          </p:cNvSpPr>
          <p:nvPr>
            <p:ph type="sldNum" sz="quarter" idx="38"/>
          </p:nvPr>
        </p:nvSpPr>
        <p:spPr>
          <a:xfrm>
            <a:off x="762000" y="6423660"/>
            <a:ext cx="365760" cy="365760"/>
          </a:xfrm>
        </p:spPr>
        <p:txBody>
          <a:bodyPr/>
          <a:lstStyle/>
          <a:p>
            <a:fld id="{345D60D9-5372-5F40-9443-0F9AE5BDC3C8}" type="slidenum">
              <a:rPr lang="en-US" smtClean="0"/>
              <a:pPr/>
              <a:t>‹#›</a:t>
            </a:fld>
            <a:endParaRPr lang="en-US"/>
          </a:p>
        </p:txBody>
      </p:sp>
      <p:sp>
        <p:nvSpPr>
          <p:cNvPr id="33" name="Footer Placeholder 4">
            <a:extLst>
              <a:ext uri="{FF2B5EF4-FFF2-40B4-BE49-F238E27FC236}">
                <a16:creationId xmlns:a16="http://schemas.microsoft.com/office/drawing/2014/main" id="{1CB3A7BA-558C-784A-BDC2-8AEC06D83CA7}"/>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2" name="Date Placeholder 2">
            <a:extLst>
              <a:ext uri="{FF2B5EF4-FFF2-40B4-BE49-F238E27FC236}">
                <a16:creationId xmlns:a16="http://schemas.microsoft.com/office/drawing/2014/main" id="{81DD0AE7-58C9-8B40-9E0F-293014B4561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08455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Photo/Video_2Partners_Pillar">
    <p:bg>
      <p:bgPr>
        <a:solidFill>
          <a:schemeClr val="bg2"/>
        </a:solidFill>
        <a:effectLst/>
      </p:bgPr>
    </p:bg>
    <p:spTree>
      <p:nvGrpSpPr>
        <p:cNvPr id="1" name=""/>
        <p:cNvGrpSpPr/>
        <p:nvPr/>
      </p:nvGrpSpPr>
      <p:grpSpPr>
        <a:xfrm>
          <a:off x="0" y="0"/>
          <a:ext cx="0" cy="0"/>
          <a:chOff x="0" y="0"/>
          <a:chExt cx="0" cy="0"/>
        </a:xfrm>
      </p:grpSpPr>
      <p:sp>
        <p:nvSpPr>
          <p:cNvPr id="27" name="Oracle Logo">
            <a:extLst>
              <a:ext uri="{FF2B5EF4-FFF2-40B4-BE49-F238E27FC236}">
                <a16:creationId xmlns:a16="http://schemas.microsoft.com/office/drawing/2014/main" id="{8B95FCB6-EA2D-4F3F-8F28-D506189C4A1F}"/>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8" name="Plus Sign">
            <a:extLst>
              <a:ext uri="{FF2B5EF4-FFF2-40B4-BE49-F238E27FC236}">
                <a16:creationId xmlns:a16="http://schemas.microsoft.com/office/drawing/2014/main" id="{D0F62D4C-44E1-47F5-9FC4-DDEBDB575039}"/>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9" name="Content Placeholder 7">
            <a:extLst>
              <a:ext uri="{FF2B5EF4-FFF2-40B4-BE49-F238E27FC236}">
                <a16:creationId xmlns:a16="http://schemas.microsoft.com/office/drawing/2014/main" id="{167FC9A2-EA1C-47AA-8CD1-519F2B2BA1D5}"/>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0" name="Plus Sign">
            <a:extLst>
              <a:ext uri="{FF2B5EF4-FFF2-40B4-BE49-F238E27FC236}">
                <a16:creationId xmlns:a16="http://schemas.microsoft.com/office/drawing/2014/main" id="{4A3C5A4D-9FD0-42EA-82BB-1220EF3F6489}"/>
              </a:ext>
              <a:ext uri="{C183D7F6-B498-43B3-948B-1728B52AA6E4}">
                <adec:decorative xmlns:adec="http://schemas.microsoft.com/office/drawing/2017/decorative" val="1"/>
              </a:ext>
            </a:extLst>
          </p:cNvPr>
          <p:cNvSpPr txBox="1"/>
          <p:nvPr userDrawn="1"/>
        </p:nvSpPr>
        <p:spPr>
          <a:xfrm>
            <a:off x="380821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2" name="Content Placeholder 7">
            <a:extLst>
              <a:ext uri="{FF2B5EF4-FFF2-40B4-BE49-F238E27FC236}">
                <a16:creationId xmlns:a16="http://schemas.microsoft.com/office/drawing/2014/main" id="{F40E78F7-A131-4EC5-B185-13DC09C5FF9A}"/>
              </a:ext>
            </a:extLst>
          </p:cNvPr>
          <p:cNvSpPr>
            <a:spLocks noGrp="1"/>
          </p:cNvSpPr>
          <p:nvPr>
            <p:ph sz="quarter" idx="29" hasCustomPrompt="1"/>
          </p:nvPr>
        </p:nvSpPr>
        <p:spPr>
          <a:xfrm>
            <a:off x="4270375"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3" name="Title 1">
            <a:extLst>
              <a:ext uri="{FF2B5EF4-FFF2-40B4-BE49-F238E27FC236}">
                <a16:creationId xmlns:a16="http://schemas.microsoft.com/office/drawing/2014/main" id="{74151B34-23FE-44F5-A716-0730CC7BA85D}"/>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44" name="Text Placeholder 21">
            <a:extLst>
              <a:ext uri="{FF2B5EF4-FFF2-40B4-BE49-F238E27FC236}">
                <a16:creationId xmlns:a16="http://schemas.microsoft.com/office/drawing/2014/main" id="{F253D5CC-04A1-4A8A-904C-1F3D182409E0}"/>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5" name="Text Placeholder 21">
            <a:extLst>
              <a:ext uri="{FF2B5EF4-FFF2-40B4-BE49-F238E27FC236}">
                <a16:creationId xmlns:a16="http://schemas.microsoft.com/office/drawing/2014/main" id="{76C1365C-F7AC-4152-BC8A-22B9B745E9A7}"/>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6" name="Text Placeholder 21">
            <a:extLst>
              <a:ext uri="{FF2B5EF4-FFF2-40B4-BE49-F238E27FC236}">
                <a16:creationId xmlns:a16="http://schemas.microsoft.com/office/drawing/2014/main" id="{FE16FE56-4093-4A68-96E0-8FC9B4BCFB3B}"/>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7" name="Text Placeholder 21">
            <a:extLst>
              <a:ext uri="{FF2B5EF4-FFF2-40B4-BE49-F238E27FC236}">
                <a16:creationId xmlns:a16="http://schemas.microsoft.com/office/drawing/2014/main" id="{A0E0FC69-7325-4C9E-9FDB-1F46B471B73E}"/>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9" name="Text Placeholder 21">
            <a:extLst>
              <a:ext uri="{FF2B5EF4-FFF2-40B4-BE49-F238E27FC236}">
                <a16:creationId xmlns:a16="http://schemas.microsoft.com/office/drawing/2014/main" id="{9C614183-38E4-4C8A-B188-942F1EADF22D}"/>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0" name="Text Placeholder 21">
            <a:extLst>
              <a:ext uri="{FF2B5EF4-FFF2-40B4-BE49-F238E27FC236}">
                <a16:creationId xmlns:a16="http://schemas.microsoft.com/office/drawing/2014/main" id="{9D56DADD-354E-40F9-9083-0EA39E18540C}"/>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1" name="Text Placeholder 21">
            <a:extLst>
              <a:ext uri="{FF2B5EF4-FFF2-40B4-BE49-F238E27FC236}">
                <a16:creationId xmlns:a16="http://schemas.microsoft.com/office/drawing/2014/main" id="{4D365422-228D-4AF8-B590-2677A7563203}"/>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2899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0" name="Date Placeholder 2">
            <a:extLst>
              <a:ext uri="{FF2B5EF4-FFF2-40B4-BE49-F238E27FC236}">
                <a16:creationId xmlns:a16="http://schemas.microsoft.com/office/drawing/2014/main" id="{67BD4534-5E82-594D-B1AB-A133054CA183}"/>
              </a:ext>
            </a:extLst>
          </p:cNvPr>
          <p:cNvSpPr>
            <a:spLocks noGrp="1"/>
          </p:cNvSpPr>
          <p:nvPr>
            <p:ph type="dt" sz="half" idx="10"/>
          </p:nvPr>
        </p:nvSpPr>
        <p:spPr>
          <a:xfrm>
            <a:off x="6873138" y="6425604"/>
            <a:ext cx="2743200" cy="363500"/>
          </a:xfrm>
        </p:spPr>
        <p:txBody>
          <a:bodyPr/>
          <a:lstStyle/>
          <a:p>
            <a:endParaRPr lang="en-US"/>
          </a:p>
        </p:txBody>
      </p:sp>
      <p:sp>
        <p:nvSpPr>
          <p:cNvPr id="31" name="Footer Placeholder 4">
            <a:extLst>
              <a:ext uri="{FF2B5EF4-FFF2-40B4-BE49-F238E27FC236}">
                <a16:creationId xmlns:a16="http://schemas.microsoft.com/office/drawing/2014/main" id="{970AF836-EBD7-FC48-8131-6B5102906FFD}"/>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3" name="Slide Number Placeholder 7">
            <a:extLst>
              <a:ext uri="{FF2B5EF4-FFF2-40B4-BE49-F238E27FC236}">
                <a16:creationId xmlns:a16="http://schemas.microsoft.com/office/drawing/2014/main" id="{4C0ED2E8-6351-ED49-B6CF-FA1F67B26896}"/>
              </a:ext>
            </a:extLst>
          </p:cNvPr>
          <p:cNvSpPr>
            <a:spLocks noGrp="1"/>
          </p:cNvSpPr>
          <p:nvPr>
            <p:ph type="sldNum" sz="quarter" idx="39"/>
          </p:nvPr>
        </p:nvSpPr>
        <p:spPr>
          <a:xfrm>
            <a:off x="762000" y="6423660"/>
            <a:ext cx="365760" cy="365760"/>
          </a:xfrm>
        </p:spPr>
        <p:txBody>
          <a:bodyPr/>
          <a:lstStyle/>
          <a:p>
            <a:fld id="{345D60D9-5372-5F40-9443-0F9AE5BDC3C8}" type="slidenum">
              <a:rPr lang="en-US" smtClean="0"/>
              <a:pPr/>
              <a:t>‹#›</a:t>
            </a:fld>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95760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Photo/Video_Partner_Pillar">
    <p:bg>
      <p:bgPr>
        <a:solidFill>
          <a:schemeClr val="bg2"/>
        </a:solidFill>
        <a:effectLst/>
      </p:bgPr>
    </p:bg>
    <p:spTree>
      <p:nvGrpSpPr>
        <p:cNvPr id="1" name=""/>
        <p:cNvGrpSpPr/>
        <p:nvPr/>
      </p:nvGrpSpPr>
      <p:grpSpPr>
        <a:xfrm>
          <a:off x="0" y="0"/>
          <a:ext cx="0" cy="0"/>
          <a:chOff x="0" y="0"/>
          <a:chExt cx="0" cy="0"/>
        </a:xfrm>
      </p:grpSpPr>
      <p:sp>
        <p:nvSpPr>
          <p:cNvPr id="27" name="Oracle Logo">
            <a:extLst>
              <a:ext uri="{FF2B5EF4-FFF2-40B4-BE49-F238E27FC236}">
                <a16:creationId xmlns:a16="http://schemas.microsoft.com/office/drawing/2014/main" id="{8B95FCB6-EA2D-4F3F-8F28-D506189C4A1F}"/>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8" name="Plus Sign">
            <a:extLst>
              <a:ext uri="{FF2B5EF4-FFF2-40B4-BE49-F238E27FC236}">
                <a16:creationId xmlns:a16="http://schemas.microsoft.com/office/drawing/2014/main" id="{D0F62D4C-44E1-47F5-9FC4-DDEBDB575039}"/>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9" name="Content Placeholder 7">
            <a:extLst>
              <a:ext uri="{FF2B5EF4-FFF2-40B4-BE49-F238E27FC236}">
                <a16:creationId xmlns:a16="http://schemas.microsoft.com/office/drawing/2014/main" id="{167FC9A2-EA1C-47AA-8CD1-519F2B2BA1D5}"/>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3" name="Title 1">
            <a:extLst>
              <a:ext uri="{FF2B5EF4-FFF2-40B4-BE49-F238E27FC236}">
                <a16:creationId xmlns:a16="http://schemas.microsoft.com/office/drawing/2014/main" id="{74151B34-23FE-44F5-A716-0730CC7BA85D}"/>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44" name="Text Placeholder 21">
            <a:extLst>
              <a:ext uri="{FF2B5EF4-FFF2-40B4-BE49-F238E27FC236}">
                <a16:creationId xmlns:a16="http://schemas.microsoft.com/office/drawing/2014/main" id="{F253D5CC-04A1-4A8A-904C-1F3D182409E0}"/>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5" name="Text Placeholder 21">
            <a:extLst>
              <a:ext uri="{FF2B5EF4-FFF2-40B4-BE49-F238E27FC236}">
                <a16:creationId xmlns:a16="http://schemas.microsoft.com/office/drawing/2014/main" id="{76C1365C-F7AC-4152-BC8A-22B9B745E9A7}"/>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6" name="Text Placeholder 21">
            <a:extLst>
              <a:ext uri="{FF2B5EF4-FFF2-40B4-BE49-F238E27FC236}">
                <a16:creationId xmlns:a16="http://schemas.microsoft.com/office/drawing/2014/main" id="{FE16FE56-4093-4A68-96E0-8FC9B4BCFB3B}"/>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7" name="Text Placeholder 21">
            <a:extLst>
              <a:ext uri="{FF2B5EF4-FFF2-40B4-BE49-F238E27FC236}">
                <a16:creationId xmlns:a16="http://schemas.microsoft.com/office/drawing/2014/main" id="{A0E0FC69-7325-4C9E-9FDB-1F46B471B73E}"/>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9" name="Text Placeholder 21">
            <a:extLst>
              <a:ext uri="{FF2B5EF4-FFF2-40B4-BE49-F238E27FC236}">
                <a16:creationId xmlns:a16="http://schemas.microsoft.com/office/drawing/2014/main" id="{9C614183-38E4-4C8A-B188-942F1EADF22D}"/>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0" name="Text Placeholder 21">
            <a:extLst>
              <a:ext uri="{FF2B5EF4-FFF2-40B4-BE49-F238E27FC236}">
                <a16:creationId xmlns:a16="http://schemas.microsoft.com/office/drawing/2014/main" id="{9D56DADD-354E-40F9-9083-0EA39E18540C}"/>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1" name="Text Placeholder 21">
            <a:extLst>
              <a:ext uri="{FF2B5EF4-FFF2-40B4-BE49-F238E27FC236}">
                <a16:creationId xmlns:a16="http://schemas.microsoft.com/office/drawing/2014/main" id="{4D365422-228D-4AF8-B590-2677A7563203}"/>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2899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0" name="Date Placeholder 2">
            <a:extLst>
              <a:ext uri="{FF2B5EF4-FFF2-40B4-BE49-F238E27FC236}">
                <a16:creationId xmlns:a16="http://schemas.microsoft.com/office/drawing/2014/main" id="{67BD4534-5E82-594D-B1AB-A133054CA183}"/>
              </a:ext>
            </a:extLst>
          </p:cNvPr>
          <p:cNvSpPr>
            <a:spLocks noGrp="1"/>
          </p:cNvSpPr>
          <p:nvPr>
            <p:ph type="dt" sz="half" idx="10"/>
          </p:nvPr>
        </p:nvSpPr>
        <p:spPr>
          <a:xfrm>
            <a:off x="6873138" y="6425604"/>
            <a:ext cx="2743200" cy="363500"/>
          </a:xfrm>
        </p:spPr>
        <p:txBody>
          <a:bodyPr/>
          <a:lstStyle/>
          <a:p>
            <a:endParaRPr lang="en-US"/>
          </a:p>
        </p:txBody>
      </p:sp>
      <p:sp>
        <p:nvSpPr>
          <p:cNvPr id="31" name="Footer Placeholder 4">
            <a:extLst>
              <a:ext uri="{FF2B5EF4-FFF2-40B4-BE49-F238E27FC236}">
                <a16:creationId xmlns:a16="http://schemas.microsoft.com/office/drawing/2014/main" id="{970AF836-EBD7-FC48-8131-6B5102906FFD}"/>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3" name="Slide Number Placeholder 7">
            <a:extLst>
              <a:ext uri="{FF2B5EF4-FFF2-40B4-BE49-F238E27FC236}">
                <a16:creationId xmlns:a16="http://schemas.microsoft.com/office/drawing/2014/main" id="{4C0ED2E8-6351-ED49-B6CF-FA1F67B26896}"/>
              </a:ext>
            </a:extLst>
          </p:cNvPr>
          <p:cNvSpPr>
            <a:spLocks noGrp="1"/>
          </p:cNvSpPr>
          <p:nvPr>
            <p:ph type="sldNum" sz="quarter" idx="39"/>
          </p:nvPr>
        </p:nvSpPr>
        <p:spPr>
          <a:xfrm>
            <a:off x="762000" y="6423660"/>
            <a:ext cx="365760" cy="365760"/>
          </a:xfrm>
        </p:spPr>
        <p:txBody>
          <a:bodyPr/>
          <a:lstStyle/>
          <a:p>
            <a:fld id="{345D60D9-5372-5F40-9443-0F9AE5BDC3C8}" type="slidenum">
              <a:rPr lang="en-US" smtClean="0"/>
              <a:pPr/>
              <a:t>‹#›</a:t>
            </a:fld>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283907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Photo/Video_Logo_Pillar">
    <p:bg>
      <p:bgPr>
        <a:solidFill>
          <a:schemeClr val="bg2"/>
        </a:solidFill>
        <a:effectLst/>
      </p:bgPr>
    </p:bg>
    <p:spTree>
      <p:nvGrpSpPr>
        <p:cNvPr id="1" name=""/>
        <p:cNvGrpSpPr/>
        <p:nvPr/>
      </p:nvGrpSpPr>
      <p:grpSpPr>
        <a:xfrm>
          <a:off x="0" y="0"/>
          <a:ext cx="0" cy="0"/>
          <a:chOff x="0" y="0"/>
          <a:chExt cx="0" cy="0"/>
        </a:xfrm>
      </p:grpSpPr>
      <p:sp>
        <p:nvSpPr>
          <p:cNvPr id="27" name="Oracle Logo">
            <a:extLst>
              <a:ext uri="{FF2B5EF4-FFF2-40B4-BE49-F238E27FC236}">
                <a16:creationId xmlns:a16="http://schemas.microsoft.com/office/drawing/2014/main" id="{8B95FCB6-EA2D-4F3F-8F28-D506189C4A1F}"/>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3" name="Title 1">
            <a:extLst>
              <a:ext uri="{FF2B5EF4-FFF2-40B4-BE49-F238E27FC236}">
                <a16:creationId xmlns:a16="http://schemas.microsoft.com/office/drawing/2014/main" id="{74151B34-23FE-44F5-A716-0730CC7BA85D}"/>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44" name="Text Placeholder 21">
            <a:extLst>
              <a:ext uri="{FF2B5EF4-FFF2-40B4-BE49-F238E27FC236}">
                <a16:creationId xmlns:a16="http://schemas.microsoft.com/office/drawing/2014/main" id="{F253D5CC-04A1-4A8A-904C-1F3D182409E0}"/>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5" name="Text Placeholder 21">
            <a:extLst>
              <a:ext uri="{FF2B5EF4-FFF2-40B4-BE49-F238E27FC236}">
                <a16:creationId xmlns:a16="http://schemas.microsoft.com/office/drawing/2014/main" id="{76C1365C-F7AC-4152-BC8A-22B9B745E9A7}"/>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6" name="Text Placeholder 21">
            <a:extLst>
              <a:ext uri="{FF2B5EF4-FFF2-40B4-BE49-F238E27FC236}">
                <a16:creationId xmlns:a16="http://schemas.microsoft.com/office/drawing/2014/main" id="{FE16FE56-4093-4A68-96E0-8FC9B4BCFB3B}"/>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7" name="Text Placeholder 21">
            <a:extLst>
              <a:ext uri="{FF2B5EF4-FFF2-40B4-BE49-F238E27FC236}">
                <a16:creationId xmlns:a16="http://schemas.microsoft.com/office/drawing/2014/main" id="{A0E0FC69-7325-4C9E-9FDB-1F46B471B73E}"/>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9" name="Text Placeholder 21">
            <a:extLst>
              <a:ext uri="{FF2B5EF4-FFF2-40B4-BE49-F238E27FC236}">
                <a16:creationId xmlns:a16="http://schemas.microsoft.com/office/drawing/2014/main" id="{9C614183-38E4-4C8A-B188-942F1EADF22D}"/>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0" name="Text Placeholder 21">
            <a:extLst>
              <a:ext uri="{FF2B5EF4-FFF2-40B4-BE49-F238E27FC236}">
                <a16:creationId xmlns:a16="http://schemas.microsoft.com/office/drawing/2014/main" id="{9D56DADD-354E-40F9-9083-0EA39E18540C}"/>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1" name="Text Placeholder 21">
            <a:extLst>
              <a:ext uri="{FF2B5EF4-FFF2-40B4-BE49-F238E27FC236}">
                <a16:creationId xmlns:a16="http://schemas.microsoft.com/office/drawing/2014/main" id="{4D365422-228D-4AF8-B590-2677A7563203}"/>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2899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0" name="Date Placeholder 2">
            <a:extLst>
              <a:ext uri="{FF2B5EF4-FFF2-40B4-BE49-F238E27FC236}">
                <a16:creationId xmlns:a16="http://schemas.microsoft.com/office/drawing/2014/main" id="{67BD4534-5E82-594D-B1AB-A133054CA183}"/>
              </a:ext>
            </a:extLst>
          </p:cNvPr>
          <p:cNvSpPr>
            <a:spLocks noGrp="1"/>
          </p:cNvSpPr>
          <p:nvPr>
            <p:ph type="dt" sz="half" idx="10"/>
          </p:nvPr>
        </p:nvSpPr>
        <p:spPr>
          <a:xfrm>
            <a:off x="6873138" y="6425604"/>
            <a:ext cx="2743200" cy="363500"/>
          </a:xfrm>
        </p:spPr>
        <p:txBody>
          <a:bodyPr/>
          <a:lstStyle/>
          <a:p>
            <a:endParaRPr lang="en-US"/>
          </a:p>
        </p:txBody>
      </p:sp>
      <p:sp>
        <p:nvSpPr>
          <p:cNvPr id="31" name="Footer Placeholder 4">
            <a:extLst>
              <a:ext uri="{FF2B5EF4-FFF2-40B4-BE49-F238E27FC236}">
                <a16:creationId xmlns:a16="http://schemas.microsoft.com/office/drawing/2014/main" id="{970AF836-EBD7-FC48-8131-6B5102906FFD}"/>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3" name="Slide Number Placeholder 7">
            <a:extLst>
              <a:ext uri="{FF2B5EF4-FFF2-40B4-BE49-F238E27FC236}">
                <a16:creationId xmlns:a16="http://schemas.microsoft.com/office/drawing/2014/main" id="{4C0ED2E8-6351-ED49-B6CF-FA1F67B26896}"/>
              </a:ext>
            </a:extLst>
          </p:cNvPr>
          <p:cNvSpPr>
            <a:spLocks noGrp="1"/>
          </p:cNvSpPr>
          <p:nvPr>
            <p:ph type="sldNum" sz="quarter" idx="39"/>
          </p:nvPr>
        </p:nvSpPr>
        <p:spPr>
          <a:xfrm>
            <a:off x="762000" y="6423660"/>
            <a:ext cx="365760" cy="365760"/>
          </a:xfrm>
        </p:spPr>
        <p:txBody>
          <a:bodyPr/>
          <a:lstStyle/>
          <a:p>
            <a:fld id="{345D60D9-5372-5F40-9443-0F9AE5BDC3C8}" type="slidenum">
              <a:rPr lang="en-US" smtClean="0"/>
              <a:pPr/>
              <a:t>‹#›</a:t>
            </a:fld>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8101758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Dark - Title Only">
    <p:bg>
      <p:bgPr>
        <a:solidFill>
          <a:srgbClr val="04041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E761-5D44-BD43-8821-7EEF32DB986B}"/>
              </a:ext>
            </a:extLst>
          </p:cNvPr>
          <p:cNvPicPr>
            <a:picLocks noChangeAspect="1"/>
          </p:cNvPicPr>
          <p:nvPr userDrawn="1"/>
        </p:nvPicPr>
        <p:blipFill rotWithShape="1">
          <a:blip r:embed="rId2">
            <a:alphaModFix amt="50000"/>
            <a:extLst>
              <a:ext uri="{28A0092B-C50C-407E-A947-70E740481C1C}">
                <a14:useLocalDpi xmlns:a14="http://schemas.microsoft.com/office/drawing/2010/main" val="0"/>
              </a:ext>
            </a:extLst>
          </a:blip>
          <a:srcRect l="-4768" r="16936"/>
          <a:stretch/>
        </p:blipFill>
        <p:spPr>
          <a:xfrm>
            <a:off x="8170223" y="4597665"/>
            <a:ext cx="4021777" cy="1270837"/>
          </a:xfrm>
          <a:prstGeom prst="rect">
            <a:avLst/>
          </a:prstGeom>
        </p:spPr>
      </p:pic>
      <p:pic>
        <p:nvPicPr>
          <p:cNvPr id="7" name="OTag">
            <a:extLst>
              <a:ext uri="{FF2B5EF4-FFF2-40B4-BE49-F238E27FC236}">
                <a16:creationId xmlns:a16="http://schemas.microsoft.com/office/drawing/2014/main" id="{1CFFF60E-C73F-41DD-B4B9-8792F4C0D80D}"/>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21AED7B6-E930-4B73-845F-99262175EA18}"/>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83691DFD-B788-4684-96F9-4DD21020B309}"/>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8" name="Title 8">
            <a:extLst>
              <a:ext uri="{FF2B5EF4-FFF2-40B4-BE49-F238E27FC236}">
                <a16:creationId xmlns:a16="http://schemas.microsoft.com/office/drawing/2014/main" id="{A6B64415-286D-394F-8A0F-889700A4FD39}"/>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11" name="Subtitle">
            <a:extLst>
              <a:ext uri="{FF2B5EF4-FFF2-40B4-BE49-F238E27FC236}">
                <a16:creationId xmlns:a16="http://schemas.microsoft.com/office/drawing/2014/main" id="{02C14343-4D66-5F47-954A-4032C728AAF1}"/>
              </a:ext>
            </a:extLst>
          </p:cNvPr>
          <p:cNvSpPr>
            <a:spLocks noGrp="1"/>
          </p:cNvSpPr>
          <p:nvPr>
            <p:ph type="body" sz="quarter" idx="17"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4181622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Photo/Video_2Partners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racle Logo">
            <a:extLst>
              <a:ext uri="{FF2B5EF4-FFF2-40B4-BE49-F238E27FC236}">
                <a16:creationId xmlns:a16="http://schemas.microsoft.com/office/drawing/2014/main" id="{8B95FCB6-EA2D-4F3F-8F28-D506189C4A1F}"/>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8" name="Plus Sign">
            <a:extLst>
              <a:ext uri="{FF2B5EF4-FFF2-40B4-BE49-F238E27FC236}">
                <a16:creationId xmlns:a16="http://schemas.microsoft.com/office/drawing/2014/main" id="{D0F62D4C-44E1-47F5-9FC4-DDEBDB575039}"/>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9" name="Content Placeholder 7">
            <a:extLst>
              <a:ext uri="{FF2B5EF4-FFF2-40B4-BE49-F238E27FC236}">
                <a16:creationId xmlns:a16="http://schemas.microsoft.com/office/drawing/2014/main" id="{167FC9A2-EA1C-47AA-8CD1-519F2B2BA1D5}"/>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0" name="Plus Sign">
            <a:extLst>
              <a:ext uri="{FF2B5EF4-FFF2-40B4-BE49-F238E27FC236}">
                <a16:creationId xmlns:a16="http://schemas.microsoft.com/office/drawing/2014/main" id="{4A3C5A4D-9FD0-42EA-82BB-1220EF3F6489}"/>
              </a:ext>
              <a:ext uri="{C183D7F6-B498-43B3-948B-1728B52AA6E4}">
                <adec:decorative xmlns:adec="http://schemas.microsoft.com/office/drawing/2017/decorative" val="1"/>
              </a:ext>
            </a:extLst>
          </p:cNvPr>
          <p:cNvSpPr txBox="1"/>
          <p:nvPr userDrawn="1"/>
        </p:nvSpPr>
        <p:spPr>
          <a:xfrm>
            <a:off x="380821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2" name="Content Placeholder 7">
            <a:extLst>
              <a:ext uri="{FF2B5EF4-FFF2-40B4-BE49-F238E27FC236}">
                <a16:creationId xmlns:a16="http://schemas.microsoft.com/office/drawing/2014/main" id="{F40E78F7-A131-4EC5-B185-13DC09C5FF9A}"/>
              </a:ext>
            </a:extLst>
          </p:cNvPr>
          <p:cNvSpPr>
            <a:spLocks noGrp="1"/>
          </p:cNvSpPr>
          <p:nvPr>
            <p:ph sz="quarter" idx="29" hasCustomPrompt="1"/>
          </p:nvPr>
        </p:nvSpPr>
        <p:spPr>
          <a:xfrm>
            <a:off x="4270375"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3" name="Title 1">
            <a:extLst>
              <a:ext uri="{FF2B5EF4-FFF2-40B4-BE49-F238E27FC236}">
                <a16:creationId xmlns:a16="http://schemas.microsoft.com/office/drawing/2014/main" id="{74151B34-23FE-44F5-A716-0730CC7BA85D}"/>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44" name="Text Placeholder 21">
            <a:extLst>
              <a:ext uri="{FF2B5EF4-FFF2-40B4-BE49-F238E27FC236}">
                <a16:creationId xmlns:a16="http://schemas.microsoft.com/office/drawing/2014/main" id="{F253D5CC-04A1-4A8A-904C-1F3D182409E0}"/>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5" name="Text Placeholder 21">
            <a:extLst>
              <a:ext uri="{FF2B5EF4-FFF2-40B4-BE49-F238E27FC236}">
                <a16:creationId xmlns:a16="http://schemas.microsoft.com/office/drawing/2014/main" id="{76C1365C-F7AC-4152-BC8A-22B9B745E9A7}"/>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6" name="Text Placeholder 21">
            <a:extLst>
              <a:ext uri="{FF2B5EF4-FFF2-40B4-BE49-F238E27FC236}">
                <a16:creationId xmlns:a16="http://schemas.microsoft.com/office/drawing/2014/main" id="{FE16FE56-4093-4A68-96E0-8FC9B4BCFB3B}"/>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7" name="Text Placeholder 21">
            <a:extLst>
              <a:ext uri="{FF2B5EF4-FFF2-40B4-BE49-F238E27FC236}">
                <a16:creationId xmlns:a16="http://schemas.microsoft.com/office/drawing/2014/main" id="{A0E0FC69-7325-4C9E-9FDB-1F46B471B73E}"/>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9" name="Text Placeholder 21">
            <a:extLst>
              <a:ext uri="{FF2B5EF4-FFF2-40B4-BE49-F238E27FC236}">
                <a16:creationId xmlns:a16="http://schemas.microsoft.com/office/drawing/2014/main" id="{9C614183-38E4-4C8A-B188-942F1EADF22D}"/>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0" name="Text Placeholder 21">
            <a:extLst>
              <a:ext uri="{FF2B5EF4-FFF2-40B4-BE49-F238E27FC236}">
                <a16:creationId xmlns:a16="http://schemas.microsoft.com/office/drawing/2014/main" id="{9D56DADD-354E-40F9-9083-0EA39E18540C}"/>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1" name="Text Placeholder 21">
            <a:extLst>
              <a:ext uri="{FF2B5EF4-FFF2-40B4-BE49-F238E27FC236}">
                <a16:creationId xmlns:a16="http://schemas.microsoft.com/office/drawing/2014/main" id="{4D365422-228D-4AF8-B590-2677A7563203}"/>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2899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3" name="Slide Number Placeholder 7">
            <a:extLst>
              <a:ext uri="{FF2B5EF4-FFF2-40B4-BE49-F238E27FC236}">
                <a16:creationId xmlns:a16="http://schemas.microsoft.com/office/drawing/2014/main" id="{4C0ED2E8-6351-ED49-B6CF-FA1F67B26896}"/>
              </a:ext>
            </a:extLst>
          </p:cNvPr>
          <p:cNvSpPr>
            <a:spLocks noGrp="1"/>
          </p:cNvSpPr>
          <p:nvPr>
            <p:ph type="sldNum" sz="quarter" idx="39"/>
          </p:nvPr>
        </p:nvSpPr>
        <p:spPr>
          <a:xfrm>
            <a:off x="762000" y="6423660"/>
            <a:ext cx="365760" cy="365760"/>
          </a:xfrm>
        </p:spPr>
        <p:txBody>
          <a:bodyPr/>
          <a:lstStyle/>
          <a:p>
            <a:fld id="{345D60D9-5372-5F40-9443-0F9AE5BDC3C8}" type="slidenum">
              <a:rPr lang="en-US" smtClean="0"/>
              <a:pPr/>
              <a:t>‹#›</a:t>
            </a:fld>
            <a:endParaRPr lang="en-US"/>
          </a:p>
        </p:txBody>
      </p:sp>
      <p:sp>
        <p:nvSpPr>
          <p:cNvPr id="31" name="Footer Placeholder 4">
            <a:extLst>
              <a:ext uri="{FF2B5EF4-FFF2-40B4-BE49-F238E27FC236}">
                <a16:creationId xmlns:a16="http://schemas.microsoft.com/office/drawing/2014/main" id="{970AF836-EBD7-FC48-8131-6B5102906FFD}"/>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0" name="Date Placeholder 2">
            <a:extLst>
              <a:ext uri="{FF2B5EF4-FFF2-40B4-BE49-F238E27FC236}">
                <a16:creationId xmlns:a16="http://schemas.microsoft.com/office/drawing/2014/main" id="{67BD4534-5E82-594D-B1AB-A133054CA183}"/>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173884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Photo/Video_Partner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racle Logo">
            <a:extLst>
              <a:ext uri="{FF2B5EF4-FFF2-40B4-BE49-F238E27FC236}">
                <a16:creationId xmlns:a16="http://schemas.microsoft.com/office/drawing/2014/main" id="{8B95FCB6-EA2D-4F3F-8F28-D506189C4A1F}"/>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8" name="Plus Sign">
            <a:extLst>
              <a:ext uri="{FF2B5EF4-FFF2-40B4-BE49-F238E27FC236}">
                <a16:creationId xmlns:a16="http://schemas.microsoft.com/office/drawing/2014/main" id="{D0F62D4C-44E1-47F5-9FC4-DDEBDB575039}"/>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29" name="Content Placeholder 7">
            <a:extLst>
              <a:ext uri="{FF2B5EF4-FFF2-40B4-BE49-F238E27FC236}">
                <a16:creationId xmlns:a16="http://schemas.microsoft.com/office/drawing/2014/main" id="{167FC9A2-EA1C-47AA-8CD1-519F2B2BA1D5}"/>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3" name="Title 1">
            <a:extLst>
              <a:ext uri="{FF2B5EF4-FFF2-40B4-BE49-F238E27FC236}">
                <a16:creationId xmlns:a16="http://schemas.microsoft.com/office/drawing/2014/main" id="{74151B34-23FE-44F5-A716-0730CC7BA85D}"/>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44" name="Text Placeholder 21">
            <a:extLst>
              <a:ext uri="{FF2B5EF4-FFF2-40B4-BE49-F238E27FC236}">
                <a16:creationId xmlns:a16="http://schemas.microsoft.com/office/drawing/2014/main" id="{F253D5CC-04A1-4A8A-904C-1F3D182409E0}"/>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5" name="Text Placeholder 21">
            <a:extLst>
              <a:ext uri="{FF2B5EF4-FFF2-40B4-BE49-F238E27FC236}">
                <a16:creationId xmlns:a16="http://schemas.microsoft.com/office/drawing/2014/main" id="{76C1365C-F7AC-4152-BC8A-22B9B745E9A7}"/>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6" name="Text Placeholder 21">
            <a:extLst>
              <a:ext uri="{FF2B5EF4-FFF2-40B4-BE49-F238E27FC236}">
                <a16:creationId xmlns:a16="http://schemas.microsoft.com/office/drawing/2014/main" id="{FE16FE56-4093-4A68-96E0-8FC9B4BCFB3B}"/>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7" name="Text Placeholder 21">
            <a:extLst>
              <a:ext uri="{FF2B5EF4-FFF2-40B4-BE49-F238E27FC236}">
                <a16:creationId xmlns:a16="http://schemas.microsoft.com/office/drawing/2014/main" id="{A0E0FC69-7325-4C9E-9FDB-1F46B471B73E}"/>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9" name="Text Placeholder 21">
            <a:extLst>
              <a:ext uri="{FF2B5EF4-FFF2-40B4-BE49-F238E27FC236}">
                <a16:creationId xmlns:a16="http://schemas.microsoft.com/office/drawing/2014/main" id="{9C614183-38E4-4C8A-B188-942F1EADF22D}"/>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0" name="Text Placeholder 21">
            <a:extLst>
              <a:ext uri="{FF2B5EF4-FFF2-40B4-BE49-F238E27FC236}">
                <a16:creationId xmlns:a16="http://schemas.microsoft.com/office/drawing/2014/main" id="{9D56DADD-354E-40F9-9083-0EA39E18540C}"/>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1" name="Text Placeholder 21">
            <a:extLst>
              <a:ext uri="{FF2B5EF4-FFF2-40B4-BE49-F238E27FC236}">
                <a16:creationId xmlns:a16="http://schemas.microsoft.com/office/drawing/2014/main" id="{4D365422-228D-4AF8-B590-2677A7563203}"/>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2899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3" name="Slide Number Placeholder 7">
            <a:extLst>
              <a:ext uri="{FF2B5EF4-FFF2-40B4-BE49-F238E27FC236}">
                <a16:creationId xmlns:a16="http://schemas.microsoft.com/office/drawing/2014/main" id="{4C0ED2E8-6351-ED49-B6CF-FA1F67B26896}"/>
              </a:ext>
            </a:extLst>
          </p:cNvPr>
          <p:cNvSpPr>
            <a:spLocks noGrp="1"/>
          </p:cNvSpPr>
          <p:nvPr>
            <p:ph type="sldNum" sz="quarter" idx="39"/>
          </p:nvPr>
        </p:nvSpPr>
        <p:spPr>
          <a:xfrm>
            <a:off x="762000" y="6423660"/>
            <a:ext cx="365760" cy="365760"/>
          </a:xfrm>
        </p:spPr>
        <p:txBody>
          <a:bodyPr/>
          <a:lstStyle/>
          <a:p>
            <a:fld id="{345D60D9-5372-5F40-9443-0F9AE5BDC3C8}" type="slidenum">
              <a:rPr lang="en-US" smtClean="0"/>
              <a:pPr/>
              <a:t>‹#›</a:t>
            </a:fld>
            <a:endParaRPr lang="en-US"/>
          </a:p>
        </p:txBody>
      </p:sp>
      <p:sp>
        <p:nvSpPr>
          <p:cNvPr id="31" name="Footer Placeholder 4">
            <a:extLst>
              <a:ext uri="{FF2B5EF4-FFF2-40B4-BE49-F238E27FC236}">
                <a16:creationId xmlns:a16="http://schemas.microsoft.com/office/drawing/2014/main" id="{970AF836-EBD7-FC48-8131-6B5102906FFD}"/>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0" name="Date Placeholder 2">
            <a:extLst>
              <a:ext uri="{FF2B5EF4-FFF2-40B4-BE49-F238E27FC236}">
                <a16:creationId xmlns:a16="http://schemas.microsoft.com/office/drawing/2014/main" id="{67BD4534-5E82-594D-B1AB-A133054CA183}"/>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930995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Photo/Video_Logo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racle Logo">
            <a:extLst>
              <a:ext uri="{FF2B5EF4-FFF2-40B4-BE49-F238E27FC236}">
                <a16:creationId xmlns:a16="http://schemas.microsoft.com/office/drawing/2014/main" id="{8B95FCB6-EA2D-4F3F-8F28-D506189C4A1F}"/>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3" name="Title 1">
            <a:extLst>
              <a:ext uri="{FF2B5EF4-FFF2-40B4-BE49-F238E27FC236}">
                <a16:creationId xmlns:a16="http://schemas.microsoft.com/office/drawing/2014/main" id="{74151B34-23FE-44F5-A716-0730CC7BA85D}"/>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44" name="Text Placeholder 21">
            <a:extLst>
              <a:ext uri="{FF2B5EF4-FFF2-40B4-BE49-F238E27FC236}">
                <a16:creationId xmlns:a16="http://schemas.microsoft.com/office/drawing/2014/main" id="{F253D5CC-04A1-4A8A-904C-1F3D182409E0}"/>
              </a:ext>
            </a:extLst>
          </p:cNvPr>
          <p:cNvSpPr>
            <a:spLocks noGrp="1"/>
          </p:cNvSpPr>
          <p:nvPr>
            <p:ph type="body" sz="quarter" idx="33"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5" name="Text Placeholder 21">
            <a:extLst>
              <a:ext uri="{FF2B5EF4-FFF2-40B4-BE49-F238E27FC236}">
                <a16:creationId xmlns:a16="http://schemas.microsoft.com/office/drawing/2014/main" id="{76C1365C-F7AC-4152-BC8A-22B9B745E9A7}"/>
              </a:ext>
            </a:extLst>
          </p:cNvPr>
          <p:cNvSpPr>
            <a:spLocks noGrp="1"/>
          </p:cNvSpPr>
          <p:nvPr>
            <p:ph type="body" sz="quarter" idx="3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6" name="Text Placeholder 21">
            <a:extLst>
              <a:ext uri="{FF2B5EF4-FFF2-40B4-BE49-F238E27FC236}">
                <a16:creationId xmlns:a16="http://schemas.microsoft.com/office/drawing/2014/main" id="{FE16FE56-4093-4A68-96E0-8FC9B4BCFB3B}"/>
              </a:ext>
            </a:extLst>
          </p:cNvPr>
          <p:cNvSpPr>
            <a:spLocks noGrp="1"/>
          </p:cNvSpPr>
          <p:nvPr>
            <p:ph type="body" sz="quarter" idx="31"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47" name="Text Placeholder 21">
            <a:extLst>
              <a:ext uri="{FF2B5EF4-FFF2-40B4-BE49-F238E27FC236}">
                <a16:creationId xmlns:a16="http://schemas.microsoft.com/office/drawing/2014/main" id="{A0E0FC69-7325-4C9E-9FDB-1F46B471B73E}"/>
              </a:ext>
            </a:extLst>
          </p:cNvPr>
          <p:cNvSpPr>
            <a:spLocks noGrp="1"/>
          </p:cNvSpPr>
          <p:nvPr>
            <p:ph type="body" sz="quarter" idx="3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9" name="Text Placeholder 21">
            <a:extLst>
              <a:ext uri="{FF2B5EF4-FFF2-40B4-BE49-F238E27FC236}">
                <a16:creationId xmlns:a16="http://schemas.microsoft.com/office/drawing/2014/main" id="{9C614183-38E4-4C8A-B188-942F1EADF22D}"/>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0" name="Text Placeholder 21">
            <a:extLst>
              <a:ext uri="{FF2B5EF4-FFF2-40B4-BE49-F238E27FC236}">
                <a16:creationId xmlns:a16="http://schemas.microsoft.com/office/drawing/2014/main" id="{9D56DADD-354E-40F9-9083-0EA39E18540C}"/>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1" name="Text Placeholder 21">
            <a:extLst>
              <a:ext uri="{FF2B5EF4-FFF2-40B4-BE49-F238E27FC236}">
                <a16:creationId xmlns:a16="http://schemas.microsoft.com/office/drawing/2014/main" id="{4D365422-228D-4AF8-B590-2677A7563203}"/>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2899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33" name="Slide Number Placeholder 7">
            <a:extLst>
              <a:ext uri="{FF2B5EF4-FFF2-40B4-BE49-F238E27FC236}">
                <a16:creationId xmlns:a16="http://schemas.microsoft.com/office/drawing/2014/main" id="{4C0ED2E8-6351-ED49-B6CF-FA1F67B26896}"/>
              </a:ext>
            </a:extLst>
          </p:cNvPr>
          <p:cNvSpPr>
            <a:spLocks noGrp="1"/>
          </p:cNvSpPr>
          <p:nvPr>
            <p:ph type="sldNum" sz="quarter" idx="39"/>
          </p:nvPr>
        </p:nvSpPr>
        <p:spPr>
          <a:xfrm>
            <a:off x="762000" y="6423660"/>
            <a:ext cx="365760" cy="365760"/>
          </a:xfrm>
        </p:spPr>
        <p:txBody>
          <a:bodyPr/>
          <a:lstStyle/>
          <a:p>
            <a:fld id="{345D60D9-5372-5F40-9443-0F9AE5BDC3C8}" type="slidenum">
              <a:rPr lang="en-US" smtClean="0"/>
              <a:pPr/>
              <a:t>‹#›</a:t>
            </a:fld>
            <a:endParaRPr lang="en-US"/>
          </a:p>
        </p:txBody>
      </p:sp>
      <p:sp>
        <p:nvSpPr>
          <p:cNvPr id="31" name="Footer Placeholder 4">
            <a:extLst>
              <a:ext uri="{FF2B5EF4-FFF2-40B4-BE49-F238E27FC236}">
                <a16:creationId xmlns:a16="http://schemas.microsoft.com/office/drawing/2014/main" id="{970AF836-EBD7-FC48-8131-6B5102906FFD}"/>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0" name="Date Placeholder 2">
            <a:extLst>
              <a:ext uri="{FF2B5EF4-FFF2-40B4-BE49-F238E27FC236}">
                <a16:creationId xmlns:a16="http://schemas.microsoft.com/office/drawing/2014/main" id="{67BD4534-5E82-594D-B1AB-A133054CA183}"/>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286965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Photo/Video_2Partners_Stat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racle Logo">
            <a:extLst>
              <a:ext uri="{FF2B5EF4-FFF2-40B4-BE49-F238E27FC236}">
                <a16:creationId xmlns:a16="http://schemas.microsoft.com/office/drawing/2014/main" id="{8664173D-62C8-469C-AADD-4900978FBC54}"/>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2" name="Plus Sign">
            <a:extLst>
              <a:ext uri="{FF2B5EF4-FFF2-40B4-BE49-F238E27FC236}">
                <a16:creationId xmlns:a16="http://schemas.microsoft.com/office/drawing/2014/main" id="{3B0C2BAD-044A-49E9-BCD8-385884BE9C49}"/>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9" name="Content Placeholder 7">
            <a:extLst>
              <a:ext uri="{FF2B5EF4-FFF2-40B4-BE49-F238E27FC236}">
                <a16:creationId xmlns:a16="http://schemas.microsoft.com/office/drawing/2014/main" id="{33686A5E-C644-4D46-A131-348725EBF7A6}"/>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52" name="Plus Sign">
            <a:extLst>
              <a:ext uri="{FF2B5EF4-FFF2-40B4-BE49-F238E27FC236}">
                <a16:creationId xmlns:a16="http://schemas.microsoft.com/office/drawing/2014/main" id="{2FB75938-DF68-4158-AAF4-1DBD62729B39}"/>
              </a:ext>
              <a:ext uri="{C183D7F6-B498-43B3-948B-1728B52AA6E4}">
                <adec:decorative xmlns:adec="http://schemas.microsoft.com/office/drawing/2017/decorative" val="1"/>
              </a:ext>
            </a:extLst>
          </p:cNvPr>
          <p:cNvSpPr txBox="1"/>
          <p:nvPr userDrawn="1"/>
        </p:nvSpPr>
        <p:spPr>
          <a:xfrm>
            <a:off x="380821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53" name="Content Placeholder 7">
            <a:extLst>
              <a:ext uri="{FF2B5EF4-FFF2-40B4-BE49-F238E27FC236}">
                <a16:creationId xmlns:a16="http://schemas.microsoft.com/office/drawing/2014/main" id="{D86E14D0-2C64-4655-8B5F-F2E75FBA4AAC}"/>
              </a:ext>
            </a:extLst>
          </p:cNvPr>
          <p:cNvSpPr>
            <a:spLocks noGrp="1"/>
          </p:cNvSpPr>
          <p:nvPr>
            <p:ph sz="quarter" idx="29" hasCustomPrompt="1"/>
          </p:nvPr>
        </p:nvSpPr>
        <p:spPr>
          <a:xfrm>
            <a:off x="4270375"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54" name="Title 1">
            <a:extLst>
              <a:ext uri="{FF2B5EF4-FFF2-40B4-BE49-F238E27FC236}">
                <a16:creationId xmlns:a16="http://schemas.microsoft.com/office/drawing/2014/main" id="{D6F6B094-856B-4CAE-966F-4AAA3069BB7C}"/>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55" name="Text Placeholder 21">
            <a:extLst>
              <a:ext uri="{FF2B5EF4-FFF2-40B4-BE49-F238E27FC236}">
                <a16:creationId xmlns:a16="http://schemas.microsoft.com/office/drawing/2014/main" id="{A30C6708-65CD-41C9-A7AB-8C0F9E78815E}"/>
              </a:ext>
            </a:extLst>
          </p:cNvPr>
          <p:cNvSpPr>
            <a:spLocks noGrp="1"/>
          </p:cNvSpPr>
          <p:nvPr>
            <p:ph type="body" sz="quarter" idx="51"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6" name="Text Placeholder 21">
            <a:extLst>
              <a:ext uri="{FF2B5EF4-FFF2-40B4-BE49-F238E27FC236}">
                <a16:creationId xmlns:a16="http://schemas.microsoft.com/office/drawing/2014/main" id="{47E0ADF9-B3CF-49B2-900E-B11D29FA0A5E}"/>
              </a:ext>
            </a:extLst>
          </p:cNvPr>
          <p:cNvSpPr>
            <a:spLocks noGrp="1"/>
          </p:cNvSpPr>
          <p:nvPr>
            <p:ph type="body" sz="quarter" idx="5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7" name="Text Placeholder 21">
            <a:extLst>
              <a:ext uri="{FF2B5EF4-FFF2-40B4-BE49-F238E27FC236}">
                <a16:creationId xmlns:a16="http://schemas.microsoft.com/office/drawing/2014/main" id="{4015975A-B892-4A5B-99B9-C41322993637}"/>
              </a:ext>
            </a:extLst>
          </p:cNvPr>
          <p:cNvSpPr>
            <a:spLocks noGrp="1"/>
          </p:cNvSpPr>
          <p:nvPr>
            <p:ph type="body" sz="quarter" idx="53"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8" name="Text Placeholder 21">
            <a:extLst>
              <a:ext uri="{FF2B5EF4-FFF2-40B4-BE49-F238E27FC236}">
                <a16:creationId xmlns:a16="http://schemas.microsoft.com/office/drawing/2014/main" id="{8371319D-2DB2-4DF9-A107-AFDB3FA2EA00}"/>
              </a:ext>
            </a:extLst>
          </p:cNvPr>
          <p:cNvSpPr>
            <a:spLocks noGrp="1"/>
          </p:cNvSpPr>
          <p:nvPr>
            <p:ph type="body" sz="quarter" idx="5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9" name="Text Placeholder 21">
            <a:extLst>
              <a:ext uri="{FF2B5EF4-FFF2-40B4-BE49-F238E27FC236}">
                <a16:creationId xmlns:a16="http://schemas.microsoft.com/office/drawing/2014/main" id="{69752535-97A9-4AA0-B13F-147BF159E187}"/>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60" name="Text Placeholder 21">
            <a:extLst>
              <a:ext uri="{FF2B5EF4-FFF2-40B4-BE49-F238E27FC236}">
                <a16:creationId xmlns:a16="http://schemas.microsoft.com/office/drawing/2014/main" id="{247A1D13-453B-40D7-99E1-6F2CD6C03103}"/>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61" name="Text Placeholder 21">
            <a:extLst>
              <a:ext uri="{FF2B5EF4-FFF2-40B4-BE49-F238E27FC236}">
                <a16:creationId xmlns:a16="http://schemas.microsoft.com/office/drawing/2014/main" id="{93B679BE-A0C4-481D-BB4E-626C9679D0E5}"/>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109254" y="0"/>
            <a:ext cx="6082746" cy="3429000"/>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33" name="Text Placeholder 21">
            <a:extLst>
              <a:ext uri="{FF2B5EF4-FFF2-40B4-BE49-F238E27FC236}">
                <a16:creationId xmlns:a16="http://schemas.microsoft.com/office/drawing/2014/main" id="{10E1C588-AA6F-DF49-B256-9029483F6883}"/>
              </a:ext>
            </a:extLst>
          </p:cNvPr>
          <p:cNvSpPr>
            <a:spLocks noGrp="1"/>
          </p:cNvSpPr>
          <p:nvPr>
            <p:ph type="body" sz="quarter" idx="14" hasCustomPrompt="1"/>
          </p:nvPr>
        </p:nvSpPr>
        <p:spPr>
          <a:xfrm>
            <a:off x="6739049" y="3922382"/>
            <a:ext cx="1590912" cy="614174"/>
          </a:xfrm>
          <a:prstGeom prst="rect">
            <a:avLst/>
          </a:prstGeom>
        </p:spPr>
        <p:txBody>
          <a:bodyPr lIns="0" tIns="0" rIns="0" bIns="0" anchor="b"/>
          <a:lstStyle>
            <a:lvl1pPr algn="l">
              <a:defRPr sz="3600" b="1" i="0">
                <a:solidFill>
                  <a:schemeClr val="accent2"/>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2D86BD91-7556-224F-AFD5-70F97C7D7BD3}"/>
              </a:ext>
            </a:extLst>
          </p:cNvPr>
          <p:cNvSpPr>
            <a:spLocks noGrp="1"/>
          </p:cNvSpPr>
          <p:nvPr>
            <p:ph type="body" sz="quarter" idx="30" hasCustomPrompt="1"/>
          </p:nvPr>
        </p:nvSpPr>
        <p:spPr>
          <a:xfrm>
            <a:off x="8448458" y="3933540"/>
            <a:ext cx="3237574" cy="603016"/>
          </a:xfrm>
          <a:prstGeom prst="rect">
            <a:avLst/>
          </a:prstGeom>
        </p:spPr>
        <p:txBody>
          <a:bodyPr lIns="0" tIns="0" rIns="0" bIns="0"/>
          <a:lstStyle>
            <a:lvl1pPr algn="l">
              <a:defRPr sz="1400" b="0" i="0">
                <a:solidFill>
                  <a:schemeClr val="bg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5" name="Text Placeholder 21">
            <a:extLst>
              <a:ext uri="{FF2B5EF4-FFF2-40B4-BE49-F238E27FC236}">
                <a16:creationId xmlns:a16="http://schemas.microsoft.com/office/drawing/2014/main" id="{34600B74-E94F-1843-97D1-A8A416A6983A}"/>
              </a:ext>
            </a:extLst>
          </p:cNvPr>
          <p:cNvSpPr>
            <a:spLocks noGrp="1"/>
          </p:cNvSpPr>
          <p:nvPr>
            <p:ph type="body" sz="quarter" idx="31" hasCustomPrompt="1"/>
          </p:nvPr>
        </p:nvSpPr>
        <p:spPr>
          <a:xfrm>
            <a:off x="6739049" y="4734009"/>
            <a:ext cx="1590912" cy="614174"/>
          </a:xfrm>
          <a:prstGeom prst="rect">
            <a:avLst/>
          </a:prstGeom>
        </p:spPr>
        <p:txBody>
          <a:bodyPr lIns="0" tIns="0" rIns="0" bIns="0" anchor="b"/>
          <a:lstStyle>
            <a:lvl1pPr algn="l">
              <a:defRPr sz="3600" b="1" i="0">
                <a:solidFill>
                  <a:schemeClr val="accent2"/>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7A7A14B4-DCD2-3B4D-83C9-D237CF5FE310}"/>
              </a:ext>
            </a:extLst>
          </p:cNvPr>
          <p:cNvSpPr>
            <a:spLocks noGrp="1"/>
          </p:cNvSpPr>
          <p:nvPr>
            <p:ph type="body" sz="quarter" idx="32" hasCustomPrompt="1"/>
          </p:nvPr>
        </p:nvSpPr>
        <p:spPr>
          <a:xfrm>
            <a:off x="8448458" y="4745167"/>
            <a:ext cx="3237574" cy="603016"/>
          </a:xfrm>
          <a:prstGeom prst="rect">
            <a:avLst/>
          </a:prstGeom>
        </p:spPr>
        <p:txBody>
          <a:bodyPr lIns="0" tIns="0" rIns="0" bIns="0"/>
          <a:lstStyle>
            <a:lvl1pPr algn="l">
              <a:defRPr sz="1400" b="0" i="0">
                <a:solidFill>
                  <a:schemeClr val="bg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7" name="Text Placeholder 21">
            <a:extLst>
              <a:ext uri="{FF2B5EF4-FFF2-40B4-BE49-F238E27FC236}">
                <a16:creationId xmlns:a16="http://schemas.microsoft.com/office/drawing/2014/main" id="{4058FC6A-ACA1-2448-845B-688F68B9C4F6}"/>
              </a:ext>
            </a:extLst>
          </p:cNvPr>
          <p:cNvSpPr>
            <a:spLocks noGrp="1"/>
          </p:cNvSpPr>
          <p:nvPr>
            <p:ph type="body" sz="quarter" idx="33" hasCustomPrompt="1"/>
          </p:nvPr>
        </p:nvSpPr>
        <p:spPr>
          <a:xfrm>
            <a:off x="6739049" y="5546718"/>
            <a:ext cx="1590912" cy="614174"/>
          </a:xfrm>
          <a:prstGeom prst="rect">
            <a:avLst/>
          </a:prstGeom>
        </p:spPr>
        <p:txBody>
          <a:bodyPr lIns="0" tIns="0" rIns="0" bIns="0" anchor="b"/>
          <a:lstStyle>
            <a:lvl1pPr algn="l">
              <a:defRPr sz="3600" b="1" i="0">
                <a:solidFill>
                  <a:schemeClr val="accent2"/>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4551FCE4-9927-084F-80F5-8480BAB2E13A}"/>
              </a:ext>
            </a:extLst>
          </p:cNvPr>
          <p:cNvSpPr>
            <a:spLocks noGrp="1"/>
          </p:cNvSpPr>
          <p:nvPr>
            <p:ph type="body" sz="quarter" idx="34" hasCustomPrompt="1"/>
          </p:nvPr>
        </p:nvSpPr>
        <p:spPr>
          <a:xfrm>
            <a:off x="8448458" y="5557876"/>
            <a:ext cx="3237574" cy="603016"/>
          </a:xfrm>
          <a:prstGeom prst="rect">
            <a:avLst/>
          </a:prstGeom>
        </p:spPr>
        <p:txBody>
          <a:bodyPr lIns="0" tIns="0" rIns="0" bIns="0"/>
          <a:lstStyle>
            <a:lvl1pPr algn="l">
              <a:defRPr sz="1400" b="0" i="0">
                <a:solidFill>
                  <a:schemeClr val="bg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41" name="Slide Number Placeholder 7">
            <a:extLst>
              <a:ext uri="{FF2B5EF4-FFF2-40B4-BE49-F238E27FC236}">
                <a16:creationId xmlns:a16="http://schemas.microsoft.com/office/drawing/2014/main" id="{2B1878D6-C162-5D44-BE2C-D5B8CB2664C0}"/>
              </a:ext>
            </a:extLst>
          </p:cNvPr>
          <p:cNvSpPr>
            <a:spLocks noGrp="1"/>
          </p:cNvSpPr>
          <p:nvPr>
            <p:ph type="sldNum" sz="quarter" idx="50"/>
          </p:nvPr>
        </p:nvSpPr>
        <p:spPr>
          <a:xfrm>
            <a:off x="762000" y="6423660"/>
            <a:ext cx="365760" cy="365760"/>
          </a:xfrm>
        </p:spPr>
        <p:txBody>
          <a:bodyPr/>
          <a:lstStyle/>
          <a:p>
            <a:fld id="{345D60D9-5372-5F40-9443-0F9AE5BDC3C8}" type="slidenum">
              <a:rPr lang="en-US" smtClean="0"/>
              <a:pPr/>
              <a:t>‹#›</a:t>
            </a:fld>
            <a:endParaRPr lang="en-US"/>
          </a:p>
        </p:txBody>
      </p:sp>
      <p:sp>
        <p:nvSpPr>
          <p:cNvPr id="39" name="Footer Placeholder 4">
            <a:extLst>
              <a:ext uri="{FF2B5EF4-FFF2-40B4-BE49-F238E27FC236}">
                <a16:creationId xmlns:a16="http://schemas.microsoft.com/office/drawing/2014/main" id="{DC2CDA77-51D3-1146-9D61-01A506F7767B}"/>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0" name="Date Placeholder 2">
            <a:extLst>
              <a:ext uri="{FF2B5EF4-FFF2-40B4-BE49-F238E27FC236}">
                <a16:creationId xmlns:a16="http://schemas.microsoft.com/office/drawing/2014/main" id="{8B1DC083-E4BB-E847-86ED-D1267824D1A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93914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1_Photo/Video_Partner_Stat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racle Logo">
            <a:extLst>
              <a:ext uri="{FF2B5EF4-FFF2-40B4-BE49-F238E27FC236}">
                <a16:creationId xmlns:a16="http://schemas.microsoft.com/office/drawing/2014/main" id="{8664173D-62C8-469C-AADD-4900978FBC54}"/>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2" name="Plus Sign">
            <a:extLst>
              <a:ext uri="{FF2B5EF4-FFF2-40B4-BE49-F238E27FC236}">
                <a16:creationId xmlns:a16="http://schemas.microsoft.com/office/drawing/2014/main" id="{3B0C2BAD-044A-49E9-BCD8-385884BE9C49}"/>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9" name="Content Placeholder 7">
            <a:extLst>
              <a:ext uri="{FF2B5EF4-FFF2-40B4-BE49-F238E27FC236}">
                <a16:creationId xmlns:a16="http://schemas.microsoft.com/office/drawing/2014/main" id="{33686A5E-C644-4D46-A131-348725EBF7A6}"/>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54" name="Title 1">
            <a:extLst>
              <a:ext uri="{FF2B5EF4-FFF2-40B4-BE49-F238E27FC236}">
                <a16:creationId xmlns:a16="http://schemas.microsoft.com/office/drawing/2014/main" id="{D6F6B094-856B-4CAE-966F-4AAA3069BB7C}"/>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55" name="Text Placeholder 21">
            <a:extLst>
              <a:ext uri="{FF2B5EF4-FFF2-40B4-BE49-F238E27FC236}">
                <a16:creationId xmlns:a16="http://schemas.microsoft.com/office/drawing/2014/main" id="{A30C6708-65CD-41C9-A7AB-8C0F9E78815E}"/>
              </a:ext>
            </a:extLst>
          </p:cNvPr>
          <p:cNvSpPr>
            <a:spLocks noGrp="1"/>
          </p:cNvSpPr>
          <p:nvPr>
            <p:ph type="body" sz="quarter" idx="51"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6" name="Text Placeholder 21">
            <a:extLst>
              <a:ext uri="{FF2B5EF4-FFF2-40B4-BE49-F238E27FC236}">
                <a16:creationId xmlns:a16="http://schemas.microsoft.com/office/drawing/2014/main" id="{47E0ADF9-B3CF-49B2-900E-B11D29FA0A5E}"/>
              </a:ext>
            </a:extLst>
          </p:cNvPr>
          <p:cNvSpPr>
            <a:spLocks noGrp="1"/>
          </p:cNvSpPr>
          <p:nvPr>
            <p:ph type="body" sz="quarter" idx="5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7" name="Text Placeholder 21">
            <a:extLst>
              <a:ext uri="{FF2B5EF4-FFF2-40B4-BE49-F238E27FC236}">
                <a16:creationId xmlns:a16="http://schemas.microsoft.com/office/drawing/2014/main" id="{4015975A-B892-4A5B-99B9-C41322993637}"/>
              </a:ext>
            </a:extLst>
          </p:cNvPr>
          <p:cNvSpPr>
            <a:spLocks noGrp="1"/>
          </p:cNvSpPr>
          <p:nvPr>
            <p:ph type="body" sz="quarter" idx="53"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8" name="Text Placeholder 21">
            <a:extLst>
              <a:ext uri="{FF2B5EF4-FFF2-40B4-BE49-F238E27FC236}">
                <a16:creationId xmlns:a16="http://schemas.microsoft.com/office/drawing/2014/main" id="{8371319D-2DB2-4DF9-A107-AFDB3FA2EA00}"/>
              </a:ext>
            </a:extLst>
          </p:cNvPr>
          <p:cNvSpPr>
            <a:spLocks noGrp="1"/>
          </p:cNvSpPr>
          <p:nvPr>
            <p:ph type="body" sz="quarter" idx="5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9" name="Text Placeholder 21">
            <a:extLst>
              <a:ext uri="{FF2B5EF4-FFF2-40B4-BE49-F238E27FC236}">
                <a16:creationId xmlns:a16="http://schemas.microsoft.com/office/drawing/2014/main" id="{69752535-97A9-4AA0-B13F-147BF159E187}"/>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60" name="Text Placeholder 21">
            <a:extLst>
              <a:ext uri="{FF2B5EF4-FFF2-40B4-BE49-F238E27FC236}">
                <a16:creationId xmlns:a16="http://schemas.microsoft.com/office/drawing/2014/main" id="{247A1D13-453B-40D7-99E1-6F2CD6C03103}"/>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61" name="Text Placeholder 21">
            <a:extLst>
              <a:ext uri="{FF2B5EF4-FFF2-40B4-BE49-F238E27FC236}">
                <a16:creationId xmlns:a16="http://schemas.microsoft.com/office/drawing/2014/main" id="{93B679BE-A0C4-481D-BB4E-626C9679D0E5}"/>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109254" y="0"/>
            <a:ext cx="6082746" cy="3429000"/>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33" name="Text Placeholder 21">
            <a:extLst>
              <a:ext uri="{FF2B5EF4-FFF2-40B4-BE49-F238E27FC236}">
                <a16:creationId xmlns:a16="http://schemas.microsoft.com/office/drawing/2014/main" id="{10E1C588-AA6F-DF49-B256-9029483F6883}"/>
              </a:ext>
            </a:extLst>
          </p:cNvPr>
          <p:cNvSpPr>
            <a:spLocks noGrp="1"/>
          </p:cNvSpPr>
          <p:nvPr>
            <p:ph type="body" sz="quarter" idx="14" hasCustomPrompt="1"/>
          </p:nvPr>
        </p:nvSpPr>
        <p:spPr>
          <a:xfrm>
            <a:off x="6739049" y="3922382"/>
            <a:ext cx="1590912" cy="614174"/>
          </a:xfrm>
          <a:prstGeom prst="rect">
            <a:avLst/>
          </a:prstGeom>
        </p:spPr>
        <p:txBody>
          <a:bodyPr lIns="0" tIns="0" rIns="0" bIns="0" anchor="b"/>
          <a:lstStyle>
            <a:lvl1pPr algn="l">
              <a:defRPr sz="3600" b="1" i="0">
                <a:solidFill>
                  <a:schemeClr val="accent2"/>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2D86BD91-7556-224F-AFD5-70F97C7D7BD3}"/>
              </a:ext>
            </a:extLst>
          </p:cNvPr>
          <p:cNvSpPr>
            <a:spLocks noGrp="1"/>
          </p:cNvSpPr>
          <p:nvPr>
            <p:ph type="body" sz="quarter" idx="30" hasCustomPrompt="1"/>
          </p:nvPr>
        </p:nvSpPr>
        <p:spPr>
          <a:xfrm>
            <a:off x="8448458" y="3933540"/>
            <a:ext cx="3237574" cy="603016"/>
          </a:xfrm>
          <a:prstGeom prst="rect">
            <a:avLst/>
          </a:prstGeom>
        </p:spPr>
        <p:txBody>
          <a:bodyPr lIns="0" tIns="0" rIns="0" bIns="0"/>
          <a:lstStyle>
            <a:lvl1pPr algn="l">
              <a:defRPr sz="1400" b="0" i="0">
                <a:solidFill>
                  <a:schemeClr val="bg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5" name="Text Placeholder 21">
            <a:extLst>
              <a:ext uri="{FF2B5EF4-FFF2-40B4-BE49-F238E27FC236}">
                <a16:creationId xmlns:a16="http://schemas.microsoft.com/office/drawing/2014/main" id="{34600B74-E94F-1843-97D1-A8A416A6983A}"/>
              </a:ext>
            </a:extLst>
          </p:cNvPr>
          <p:cNvSpPr>
            <a:spLocks noGrp="1"/>
          </p:cNvSpPr>
          <p:nvPr>
            <p:ph type="body" sz="quarter" idx="31" hasCustomPrompt="1"/>
          </p:nvPr>
        </p:nvSpPr>
        <p:spPr>
          <a:xfrm>
            <a:off x="6739049" y="4734009"/>
            <a:ext cx="1590912" cy="614174"/>
          </a:xfrm>
          <a:prstGeom prst="rect">
            <a:avLst/>
          </a:prstGeom>
        </p:spPr>
        <p:txBody>
          <a:bodyPr lIns="0" tIns="0" rIns="0" bIns="0" anchor="b"/>
          <a:lstStyle>
            <a:lvl1pPr algn="l">
              <a:defRPr sz="3600" b="1" i="0">
                <a:solidFill>
                  <a:schemeClr val="accent2"/>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7A7A14B4-DCD2-3B4D-83C9-D237CF5FE310}"/>
              </a:ext>
            </a:extLst>
          </p:cNvPr>
          <p:cNvSpPr>
            <a:spLocks noGrp="1"/>
          </p:cNvSpPr>
          <p:nvPr>
            <p:ph type="body" sz="quarter" idx="32" hasCustomPrompt="1"/>
          </p:nvPr>
        </p:nvSpPr>
        <p:spPr>
          <a:xfrm>
            <a:off x="8448458" y="4745167"/>
            <a:ext cx="3237574" cy="603016"/>
          </a:xfrm>
          <a:prstGeom prst="rect">
            <a:avLst/>
          </a:prstGeom>
        </p:spPr>
        <p:txBody>
          <a:bodyPr lIns="0" tIns="0" rIns="0" bIns="0"/>
          <a:lstStyle>
            <a:lvl1pPr algn="l">
              <a:defRPr sz="1400" b="0" i="0">
                <a:solidFill>
                  <a:schemeClr val="bg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7" name="Text Placeholder 21">
            <a:extLst>
              <a:ext uri="{FF2B5EF4-FFF2-40B4-BE49-F238E27FC236}">
                <a16:creationId xmlns:a16="http://schemas.microsoft.com/office/drawing/2014/main" id="{4058FC6A-ACA1-2448-845B-688F68B9C4F6}"/>
              </a:ext>
            </a:extLst>
          </p:cNvPr>
          <p:cNvSpPr>
            <a:spLocks noGrp="1"/>
          </p:cNvSpPr>
          <p:nvPr>
            <p:ph type="body" sz="quarter" idx="33" hasCustomPrompt="1"/>
          </p:nvPr>
        </p:nvSpPr>
        <p:spPr>
          <a:xfrm>
            <a:off x="6739049" y="5546718"/>
            <a:ext cx="1590912" cy="614174"/>
          </a:xfrm>
          <a:prstGeom prst="rect">
            <a:avLst/>
          </a:prstGeom>
        </p:spPr>
        <p:txBody>
          <a:bodyPr lIns="0" tIns="0" rIns="0" bIns="0" anchor="b"/>
          <a:lstStyle>
            <a:lvl1pPr algn="l">
              <a:defRPr sz="3600" b="1" i="0">
                <a:solidFill>
                  <a:schemeClr val="accent2"/>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4551FCE4-9927-084F-80F5-8480BAB2E13A}"/>
              </a:ext>
            </a:extLst>
          </p:cNvPr>
          <p:cNvSpPr>
            <a:spLocks noGrp="1"/>
          </p:cNvSpPr>
          <p:nvPr>
            <p:ph type="body" sz="quarter" idx="34" hasCustomPrompt="1"/>
          </p:nvPr>
        </p:nvSpPr>
        <p:spPr>
          <a:xfrm>
            <a:off x="8448458" y="5557876"/>
            <a:ext cx="3237574" cy="603016"/>
          </a:xfrm>
          <a:prstGeom prst="rect">
            <a:avLst/>
          </a:prstGeom>
        </p:spPr>
        <p:txBody>
          <a:bodyPr lIns="0" tIns="0" rIns="0" bIns="0"/>
          <a:lstStyle>
            <a:lvl1pPr algn="l">
              <a:defRPr sz="1400" b="0" i="0">
                <a:solidFill>
                  <a:schemeClr val="bg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41" name="Slide Number Placeholder 7">
            <a:extLst>
              <a:ext uri="{FF2B5EF4-FFF2-40B4-BE49-F238E27FC236}">
                <a16:creationId xmlns:a16="http://schemas.microsoft.com/office/drawing/2014/main" id="{2B1878D6-C162-5D44-BE2C-D5B8CB2664C0}"/>
              </a:ext>
            </a:extLst>
          </p:cNvPr>
          <p:cNvSpPr>
            <a:spLocks noGrp="1"/>
          </p:cNvSpPr>
          <p:nvPr>
            <p:ph type="sldNum" sz="quarter" idx="50"/>
          </p:nvPr>
        </p:nvSpPr>
        <p:spPr>
          <a:xfrm>
            <a:off x="762000" y="6423660"/>
            <a:ext cx="365760" cy="365760"/>
          </a:xfrm>
        </p:spPr>
        <p:txBody>
          <a:bodyPr/>
          <a:lstStyle/>
          <a:p>
            <a:fld id="{345D60D9-5372-5F40-9443-0F9AE5BDC3C8}" type="slidenum">
              <a:rPr lang="en-US" smtClean="0"/>
              <a:pPr/>
              <a:t>‹#›</a:t>
            </a:fld>
            <a:endParaRPr lang="en-US"/>
          </a:p>
        </p:txBody>
      </p:sp>
      <p:sp>
        <p:nvSpPr>
          <p:cNvPr id="39" name="Footer Placeholder 4">
            <a:extLst>
              <a:ext uri="{FF2B5EF4-FFF2-40B4-BE49-F238E27FC236}">
                <a16:creationId xmlns:a16="http://schemas.microsoft.com/office/drawing/2014/main" id="{DC2CDA77-51D3-1146-9D61-01A506F7767B}"/>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0" name="Date Placeholder 2">
            <a:extLst>
              <a:ext uri="{FF2B5EF4-FFF2-40B4-BE49-F238E27FC236}">
                <a16:creationId xmlns:a16="http://schemas.microsoft.com/office/drawing/2014/main" id="{8B1DC083-E4BB-E847-86ED-D1267824D1A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4189281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Photo/Video_Partner_Stat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racle Logo">
            <a:extLst>
              <a:ext uri="{FF2B5EF4-FFF2-40B4-BE49-F238E27FC236}">
                <a16:creationId xmlns:a16="http://schemas.microsoft.com/office/drawing/2014/main" id="{8664173D-62C8-469C-AADD-4900978FBC54}"/>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54" name="Title 1">
            <a:extLst>
              <a:ext uri="{FF2B5EF4-FFF2-40B4-BE49-F238E27FC236}">
                <a16:creationId xmlns:a16="http://schemas.microsoft.com/office/drawing/2014/main" id="{D6F6B094-856B-4CAE-966F-4AAA3069BB7C}"/>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55" name="Text Placeholder 21">
            <a:extLst>
              <a:ext uri="{FF2B5EF4-FFF2-40B4-BE49-F238E27FC236}">
                <a16:creationId xmlns:a16="http://schemas.microsoft.com/office/drawing/2014/main" id="{A30C6708-65CD-41C9-A7AB-8C0F9E78815E}"/>
              </a:ext>
            </a:extLst>
          </p:cNvPr>
          <p:cNvSpPr>
            <a:spLocks noGrp="1"/>
          </p:cNvSpPr>
          <p:nvPr>
            <p:ph type="body" sz="quarter" idx="51"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6" name="Text Placeholder 21">
            <a:extLst>
              <a:ext uri="{FF2B5EF4-FFF2-40B4-BE49-F238E27FC236}">
                <a16:creationId xmlns:a16="http://schemas.microsoft.com/office/drawing/2014/main" id="{47E0ADF9-B3CF-49B2-900E-B11D29FA0A5E}"/>
              </a:ext>
            </a:extLst>
          </p:cNvPr>
          <p:cNvSpPr>
            <a:spLocks noGrp="1"/>
          </p:cNvSpPr>
          <p:nvPr>
            <p:ph type="body" sz="quarter" idx="5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7" name="Text Placeholder 21">
            <a:extLst>
              <a:ext uri="{FF2B5EF4-FFF2-40B4-BE49-F238E27FC236}">
                <a16:creationId xmlns:a16="http://schemas.microsoft.com/office/drawing/2014/main" id="{4015975A-B892-4A5B-99B9-C41322993637}"/>
              </a:ext>
            </a:extLst>
          </p:cNvPr>
          <p:cNvSpPr>
            <a:spLocks noGrp="1"/>
          </p:cNvSpPr>
          <p:nvPr>
            <p:ph type="body" sz="quarter" idx="53"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8" name="Text Placeholder 21">
            <a:extLst>
              <a:ext uri="{FF2B5EF4-FFF2-40B4-BE49-F238E27FC236}">
                <a16:creationId xmlns:a16="http://schemas.microsoft.com/office/drawing/2014/main" id="{8371319D-2DB2-4DF9-A107-AFDB3FA2EA00}"/>
              </a:ext>
            </a:extLst>
          </p:cNvPr>
          <p:cNvSpPr>
            <a:spLocks noGrp="1"/>
          </p:cNvSpPr>
          <p:nvPr>
            <p:ph type="body" sz="quarter" idx="5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9" name="Text Placeholder 21">
            <a:extLst>
              <a:ext uri="{FF2B5EF4-FFF2-40B4-BE49-F238E27FC236}">
                <a16:creationId xmlns:a16="http://schemas.microsoft.com/office/drawing/2014/main" id="{69752535-97A9-4AA0-B13F-147BF159E187}"/>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60" name="Text Placeholder 21">
            <a:extLst>
              <a:ext uri="{FF2B5EF4-FFF2-40B4-BE49-F238E27FC236}">
                <a16:creationId xmlns:a16="http://schemas.microsoft.com/office/drawing/2014/main" id="{247A1D13-453B-40D7-99E1-6F2CD6C03103}"/>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61" name="Text Placeholder 21">
            <a:extLst>
              <a:ext uri="{FF2B5EF4-FFF2-40B4-BE49-F238E27FC236}">
                <a16:creationId xmlns:a16="http://schemas.microsoft.com/office/drawing/2014/main" id="{93B679BE-A0C4-481D-BB4E-626C9679D0E5}"/>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109254" y="0"/>
            <a:ext cx="6082746" cy="3429000"/>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33" name="Text Placeholder 21">
            <a:extLst>
              <a:ext uri="{FF2B5EF4-FFF2-40B4-BE49-F238E27FC236}">
                <a16:creationId xmlns:a16="http://schemas.microsoft.com/office/drawing/2014/main" id="{10E1C588-AA6F-DF49-B256-9029483F6883}"/>
              </a:ext>
            </a:extLst>
          </p:cNvPr>
          <p:cNvSpPr>
            <a:spLocks noGrp="1"/>
          </p:cNvSpPr>
          <p:nvPr>
            <p:ph type="body" sz="quarter" idx="14" hasCustomPrompt="1"/>
          </p:nvPr>
        </p:nvSpPr>
        <p:spPr>
          <a:xfrm>
            <a:off x="6739049" y="3922382"/>
            <a:ext cx="1590912" cy="614174"/>
          </a:xfrm>
          <a:prstGeom prst="rect">
            <a:avLst/>
          </a:prstGeom>
        </p:spPr>
        <p:txBody>
          <a:bodyPr lIns="0" tIns="0" rIns="0" bIns="0" anchor="b"/>
          <a:lstStyle>
            <a:lvl1pPr algn="l">
              <a:defRPr sz="3600" b="1" i="0">
                <a:solidFill>
                  <a:schemeClr val="accent2"/>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2D86BD91-7556-224F-AFD5-70F97C7D7BD3}"/>
              </a:ext>
            </a:extLst>
          </p:cNvPr>
          <p:cNvSpPr>
            <a:spLocks noGrp="1"/>
          </p:cNvSpPr>
          <p:nvPr>
            <p:ph type="body" sz="quarter" idx="30" hasCustomPrompt="1"/>
          </p:nvPr>
        </p:nvSpPr>
        <p:spPr>
          <a:xfrm>
            <a:off x="8448458" y="3933540"/>
            <a:ext cx="3237574" cy="603016"/>
          </a:xfrm>
          <a:prstGeom prst="rect">
            <a:avLst/>
          </a:prstGeom>
        </p:spPr>
        <p:txBody>
          <a:bodyPr lIns="0" tIns="0" rIns="0" bIns="0"/>
          <a:lstStyle>
            <a:lvl1pPr algn="l">
              <a:defRPr sz="1400" b="0" i="0">
                <a:solidFill>
                  <a:schemeClr val="bg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5" name="Text Placeholder 21">
            <a:extLst>
              <a:ext uri="{FF2B5EF4-FFF2-40B4-BE49-F238E27FC236}">
                <a16:creationId xmlns:a16="http://schemas.microsoft.com/office/drawing/2014/main" id="{34600B74-E94F-1843-97D1-A8A416A6983A}"/>
              </a:ext>
            </a:extLst>
          </p:cNvPr>
          <p:cNvSpPr>
            <a:spLocks noGrp="1"/>
          </p:cNvSpPr>
          <p:nvPr>
            <p:ph type="body" sz="quarter" idx="31" hasCustomPrompt="1"/>
          </p:nvPr>
        </p:nvSpPr>
        <p:spPr>
          <a:xfrm>
            <a:off x="6739049" y="4734009"/>
            <a:ext cx="1590912" cy="614174"/>
          </a:xfrm>
          <a:prstGeom prst="rect">
            <a:avLst/>
          </a:prstGeom>
        </p:spPr>
        <p:txBody>
          <a:bodyPr lIns="0" tIns="0" rIns="0" bIns="0" anchor="b"/>
          <a:lstStyle>
            <a:lvl1pPr algn="l">
              <a:defRPr sz="3600" b="1" i="0">
                <a:solidFill>
                  <a:schemeClr val="accent2"/>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7A7A14B4-DCD2-3B4D-83C9-D237CF5FE310}"/>
              </a:ext>
            </a:extLst>
          </p:cNvPr>
          <p:cNvSpPr>
            <a:spLocks noGrp="1"/>
          </p:cNvSpPr>
          <p:nvPr>
            <p:ph type="body" sz="quarter" idx="32" hasCustomPrompt="1"/>
          </p:nvPr>
        </p:nvSpPr>
        <p:spPr>
          <a:xfrm>
            <a:off x="8448458" y="4745167"/>
            <a:ext cx="3237574" cy="603016"/>
          </a:xfrm>
          <a:prstGeom prst="rect">
            <a:avLst/>
          </a:prstGeom>
        </p:spPr>
        <p:txBody>
          <a:bodyPr lIns="0" tIns="0" rIns="0" bIns="0"/>
          <a:lstStyle>
            <a:lvl1pPr algn="l">
              <a:defRPr sz="1400" b="0" i="0">
                <a:solidFill>
                  <a:schemeClr val="bg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7" name="Text Placeholder 21">
            <a:extLst>
              <a:ext uri="{FF2B5EF4-FFF2-40B4-BE49-F238E27FC236}">
                <a16:creationId xmlns:a16="http://schemas.microsoft.com/office/drawing/2014/main" id="{4058FC6A-ACA1-2448-845B-688F68B9C4F6}"/>
              </a:ext>
            </a:extLst>
          </p:cNvPr>
          <p:cNvSpPr>
            <a:spLocks noGrp="1"/>
          </p:cNvSpPr>
          <p:nvPr>
            <p:ph type="body" sz="quarter" idx="33" hasCustomPrompt="1"/>
          </p:nvPr>
        </p:nvSpPr>
        <p:spPr>
          <a:xfrm>
            <a:off x="6739049" y="5546718"/>
            <a:ext cx="1590912" cy="614174"/>
          </a:xfrm>
          <a:prstGeom prst="rect">
            <a:avLst/>
          </a:prstGeom>
        </p:spPr>
        <p:txBody>
          <a:bodyPr lIns="0" tIns="0" rIns="0" bIns="0" anchor="b"/>
          <a:lstStyle>
            <a:lvl1pPr algn="l">
              <a:defRPr sz="3600" b="1" i="0">
                <a:solidFill>
                  <a:schemeClr val="accent2"/>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4551FCE4-9927-084F-80F5-8480BAB2E13A}"/>
              </a:ext>
            </a:extLst>
          </p:cNvPr>
          <p:cNvSpPr>
            <a:spLocks noGrp="1"/>
          </p:cNvSpPr>
          <p:nvPr>
            <p:ph type="body" sz="quarter" idx="34" hasCustomPrompt="1"/>
          </p:nvPr>
        </p:nvSpPr>
        <p:spPr>
          <a:xfrm>
            <a:off x="8448458" y="5557876"/>
            <a:ext cx="3237574" cy="603016"/>
          </a:xfrm>
          <a:prstGeom prst="rect">
            <a:avLst/>
          </a:prstGeom>
        </p:spPr>
        <p:txBody>
          <a:bodyPr lIns="0" tIns="0" rIns="0" bIns="0"/>
          <a:lstStyle>
            <a:lvl1pPr algn="l">
              <a:defRPr sz="1400" b="0" i="0">
                <a:solidFill>
                  <a:schemeClr val="bg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41" name="Slide Number Placeholder 7">
            <a:extLst>
              <a:ext uri="{FF2B5EF4-FFF2-40B4-BE49-F238E27FC236}">
                <a16:creationId xmlns:a16="http://schemas.microsoft.com/office/drawing/2014/main" id="{2B1878D6-C162-5D44-BE2C-D5B8CB2664C0}"/>
              </a:ext>
            </a:extLst>
          </p:cNvPr>
          <p:cNvSpPr>
            <a:spLocks noGrp="1"/>
          </p:cNvSpPr>
          <p:nvPr>
            <p:ph type="sldNum" sz="quarter" idx="50"/>
          </p:nvPr>
        </p:nvSpPr>
        <p:spPr>
          <a:xfrm>
            <a:off x="762000" y="6423660"/>
            <a:ext cx="365760" cy="365760"/>
          </a:xfrm>
        </p:spPr>
        <p:txBody>
          <a:bodyPr/>
          <a:lstStyle/>
          <a:p>
            <a:fld id="{345D60D9-5372-5F40-9443-0F9AE5BDC3C8}" type="slidenum">
              <a:rPr lang="en-US" smtClean="0"/>
              <a:pPr/>
              <a:t>‹#›</a:t>
            </a:fld>
            <a:endParaRPr lang="en-US"/>
          </a:p>
        </p:txBody>
      </p:sp>
      <p:sp>
        <p:nvSpPr>
          <p:cNvPr id="39" name="Footer Placeholder 4">
            <a:extLst>
              <a:ext uri="{FF2B5EF4-FFF2-40B4-BE49-F238E27FC236}">
                <a16:creationId xmlns:a16="http://schemas.microsoft.com/office/drawing/2014/main" id="{DC2CDA77-51D3-1146-9D61-01A506F7767B}"/>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0" name="Date Placeholder 2">
            <a:extLst>
              <a:ext uri="{FF2B5EF4-FFF2-40B4-BE49-F238E27FC236}">
                <a16:creationId xmlns:a16="http://schemas.microsoft.com/office/drawing/2014/main" id="{8B1DC083-E4BB-E847-86ED-D1267824D1A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841053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Photo/Video_2Partners_Stat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105525" y="3438525"/>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racle Logo">
            <a:extLst>
              <a:ext uri="{FF2B5EF4-FFF2-40B4-BE49-F238E27FC236}">
                <a16:creationId xmlns:a16="http://schemas.microsoft.com/office/drawing/2014/main" id="{8664173D-62C8-469C-AADD-4900978FBC54}"/>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2" name="Plus Sign">
            <a:extLst>
              <a:ext uri="{FF2B5EF4-FFF2-40B4-BE49-F238E27FC236}">
                <a16:creationId xmlns:a16="http://schemas.microsoft.com/office/drawing/2014/main" id="{3B0C2BAD-044A-49E9-BCD8-385884BE9C49}"/>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9" name="Content Placeholder 7">
            <a:extLst>
              <a:ext uri="{FF2B5EF4-FFF2-40B4-BE49-F238E27FC236}">
                <a16:creationId xmlns:a16="http://schemas.microsoft.com/office/drawing/2014/main" id="{33686A5E-C644-4D46-A131-348725EBF7A6}"/>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52" name="Plus Sign">
            <a:extLst>
              <a:ext uri="{FF2B5EF4-FFF2-40B4-BE49-F238E27FC236}">
                <a16:creationId xmlns:a16="http://schemas.microsoft.com/office/drawing/2014/main" id="{2FB75938-DF68-4158-AAF4-1DBD62729B39}"/>
              </a:ext>
              <a:ext uri="{C183D7F6-B498-43B3-948B-1728B52AA6E4}">
                <adec:decorative xmlns:adec="http://schemas.microsoft.com/office/drawing/2017/decorative" val="1"/>
              </a:ext>
            </a:extLst>
          </p:cNvPr>
          <p:cNvSpPr txBox="1"/>
          <p:nvPr userDrawn="1"/>
        </p:nvSpPr>
        <p:spPr>
          <a:xfrm>
            <a:off x="380821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53" name="Content Placeholder 7">
            <a:extLst>
              <a:ext uri="{FF2B5EF4-FFF2-40B4-BE49-F238E27FC236}">
                <a16:creationId xmlns:a16="http://schemas.microsoft.com/office/drawing/2014/main" id="{D86E14D0-2C64-4655-8B5F-F2E75FBA4AAC}"/>
              </a:ext>
            </a:extLst>
          </p:cNvPr>
          <p:cNvSpPr>
            <a:spLocks noGrp="1"/>
          </p:cNvSpPr>
          <p:nvPr>
            <p:ph sz="quarter" idx="29" hasCustomPrompt="1"/>
          </p:nvPr>
        </p:nvSpPr>
        <p:spPr>
          <a:xfrm>
            <a:off x="4270375"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54" name="Title 1">
            <a:extLst>
              <a:ext uri="{FF2B5EF4-FFF2-40B4-BE49-F238E27FC236}">
                <a16:creationId xmlns:a16="http://schemas.microsoft.com/office/drawing/2014/main" id="{D6F6B094-856B-4CAE-966F-4AAA3069BB7C}"/>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55" name="Text Placeholder 21">
            <a:extLst>
              <a:ext uri="{FF2B5EF4-FFF2-40B4-BE49-F238E27FC236}">
                <a16:creationId xmlns:a16="http://schemas.microsoft.com/office/drawing/2014/main" id="{A30C6708-65CD-41C9-A7AB-8C0F9E78815E}"/>
              </a:ext>
            </a:extLst>
          </p:cNvPr>
          <p:cNvSpPr>
            <a:spLocks noGrp="1"/>
          </p:cNvSpPr>
          <p:nvPr>
            <p:ph type="body" sz="quarter" idx="51"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6" name="Text Placeholder 21">
            <a:extLst>
              <a:ext uri="{FF2B5EF4-FFF2-40B4-BE49-F238E27FC236}">
                <a16:creationId xmlns:a16="http://schemas.microsoft.com/office/drawing/2014/main" id="{47E0ADF9-B3CF-49B2-900E-B11D29FA0A5E}"/>
              </a:ext>
            </a:extLst>
          </p:cNvPr>
          <p:cNvSpPr>
            <a:spLocks noGrp="1"/>
          </p:cNvSpPr>
          <p:nvPr>
            <p:ph type="body" sz="quarter" idx="5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7" name="Text Placeholder 21">
            <a:extLst>
              <a:ext uri="{FF2B5EF4-FFF2-40B4-BE49-F238E27FC236}">
                <a16:creationId xmlns:a16="http://schemas.microsoft.com/office/drawing/2014/main" id="{4015975A-B892-4A5B-99B9-C41322993637}"/>
              </a:ext>
            </a:extLst>
          </p:cNvPr>
          <p:cNvSpPr>
            <a:spLocks noGrp="1"/>
          </p:cNvSpPr>
          <p:nvPr>
            <p:ph type="body" sz="quarter" idx="53"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8" name="Text Placeholder 21">
            <a:extLst>
              <a:ext uri="{FF2B5EF4-FFF2-40B4-BE49-F238E27FC236}">
                <a16:creationId xmlns:a16="http://schemas.microsoft.com/office/drawing/2014/main" id="{8371319D-2DB2-4DF9-A107-AFDB3FA2EA00}"/>
              </a:ext>
            </a:extLst>
          </p:cNvPr>
          <p:cNvSpPr>
            <a:spLocks noGrp="1"/>
          </p:cNvSpPr>
          <p:nvPr>
            <p:ph type="body" sz="quarter" idx="5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9" name="Text Placeholder 21">
            <a:extLst>
              <a:ext uri="{FF2B5EF4-FFF2-40B4-BE49-F238E27FC236}">
                <a16:creationId xmlns:a16="http://schemas.microsoft.com/office/drawing/2014/main" id="{69752535-97A9-4AA0-B13F-147BF159E187}"/>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60" name="Text Placeholder 21">
            <a:extLst>
              <a:ext uri="{FF2B5EF4-FFF2-40B4-BE49-F238E27FC236}">
                <a16:creationId xmlns:a16="http://schemas.microsoft.com/office/drawing/2014/main" id="{247A1D13-453B-40D7-99E1-6F2CD6C03103}"/>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61" name="Text Placeholder 21">
            <a:extLst>
              <a:ext uri="{FF2B5EF4-FFF2-40B4-BE49-F238E27FC236}">
                <a16:creationId xmlns:a16="http://schemas.microsoft.com/office/drawing/2014/main" id="{93B679BE-A0C4-481D-BB4E-626C9679D0E5}"/>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109254" y="0"/>
            <a:ext cx="6082746" cy="3429000"/>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33" name="Text Placeholder 21">
            <a:extLst>
              <a:ext uri="{FF2B5EF4-FFF2-40B4-BE49-F238E27FC236}">
                <a16:creationId xmlns:a16="http://schemas.microsoft.com/office/drawing/2014/main" id="{10E1C588-AA6F-DF49-B256-9029483F6883}"/>
              </a:ext>
            </a:extLst>
          </p:cNvPr>
          <p:cNvSpPr>
            <a:spLocks noGrp="1"/>
          </p:cNvSpPr>
          <p:nvPr>
            <p:ph type="body" sz="quarter" idx="14" hasCustomPrompt="1"/>
          </p:nvPr>
        </p:nvSpPr>
        <p:spPr>
          <a:xfrm>
            <a:off x="6739049" y="3922382"/>
            <a:ext cx="1590912" cy="614174"/>
          </a:xfrm>
          <a:prstGeom prst="rect">
            <a:avLst/>
          </a:prstGeom>
        </p:spPr>
        <p:txBody>
          <a:bodyPr lIns="0" tIns="0" rIns="0" bIns="0" anchor="b"/>
          <a:lstStyle>
            <a:lvl1pPr algn="l">
              <a:defRPr sz="36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2D86BD91-7556-224F-AFD5-70F97C7D7BD3}"/>
              </a:ext>
            </a:extLst>
          </p:cNvPr>
          <p:cNvSpPr>
            <a:spLocks noGrp="1"/>
          </p:cNvSpPr>
          <p:nvPr>
            <p:ph type="body" sz="quarter" idx="30" hasCustomPrompt="1"/>
          </p:nvPr>
        </p:nvSpPr>
        <p:spPr>
          <a:xfrm>
            <a:off x="8448458" y="3933540"/>
            <a:ext cx="3237574" cy="603016"/>
          </a:xfrm>
          <a:prstGeom prst="rect">
            <a:avLst/>
          </a:prstGeom>
        </p:spPr>
        <p:txBody>
          <a:bodyPr lIns="0" tIns="0" rIns="0" bIns="0"/>
          <a:lstStyle>
            <a:lvl1pPr algn="l">
              <a:defRPr sz="14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5" name="Text Placeholder 21">
            <a:extLst>
              <a:ext uri="{FF2B5EF4-FFF2-40B4-BE49-F238E27FC236}">
                <a16:creationId xmlns:a16="http://schemas.microsoft.com/office/drawing/2014/main" id="{34600B74-E94F-1843-97D1-A8A416A6983A}"/>
              </a:ext>
            </a:extLst>
          </p:cNvPr>
          <p:cNvSpPr>
            <a:spLocks noGrp="1"/>
          </p:cNvSpPr>
          <p:nvPr>
            <p:ph type="body" sz="quarter" idx="31" hasCustomPrompt="1"/>
          </p:nvPr>
        </p:nvSpPr>
        <p:spPr>
          <a:xfrm>
            <a:off x="6739049" y="4734009"/>
            <a:ext cx="1590912" cy="614174"/>
          </a:xfrm>
          <a:prstGeom prst="rect">
            <a:avLst/>
          </a:prstGeom>
        </p:spPr>
        <p:txBody>
          <a:bodyPr lIns="0" tIns="0" rIns="0" bIns="0" anchor="b"/>
          <a:lstStyle>
            <a:lvl1pPr algn="l">
              <a:defRPr sz="36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7A7A14B4-DCD2-3B4D-83C9-D237CF5FE310}"/>
              </a:ext>
            </a:extLst>
          </p:cNvPr>
          <p:cNvSpPr>
            <a:spLocks noGrp="1"/>
          </p:cNvSpPr>
          <p:nvPr>
            <p:ph type="body" sz="quarter" idx="32" hasCustomPrompt="1"/>
          </p:nvPr>
        </p:nvSpPr>
        <p:spPr>
          <a:xfrm>
            <a:off x="8448458" y="4745167"/>
            <a:ext cx="3237574" cy="603016"/>
          </a:xfrm>
          <a:prstGeom prst="rect">
            <a:avLst/>
          </a:prstGeom>
        </p:spPr>
        <p:txBody>
          <a:bodyPr lIns="0" tIns="0" rIns="0" bIns="0"/>
          <a:lstStyle>
            <a:lvl1pPr algn="l">
              <a:defRPr sz="14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7" name="Text Placeholder 21">
            <a:extLst>
              <a:ext uri="{FF2B5EF4-FFF2-40B4-BE49-F238E27FC236}">
                <a16:creationId xmlns:a16="http://schemas.microsoft.com/office/drawing/2014/main" id="{4058FC6A-ACA1-2448-845B-688F68B9C4F6}"/>
              </a:ext>
            </a:extLst>
          </p:cNvPr>
          <p:cNvSpPr>
            <a:spLocks noGrp="1"/>
          </p:cNvSpPr>
          <p:nvPr>
            <p:ph type="body" sz="quarter" idx="33" hasCustomPrompt="1"/>
          </p:nvPr>
        </p:nvSpPr>
        <p:spPr>
          <a:xfrm>
            <a:off x="6739049" y="5546718"/>
            <a:ext cx="1590912" cy="614174"/>
          </a:xfrm>
          <a:prstGeom prst="rect">
            <a:avLst/>
          </a:prstGeom>
        </p:spPr>
        <p:txBody>
          <a:bodyPr lIns="0" tIns="0" rIns="0" bIns="0" anchor="b"/>
          <a:lstStyle>
            <a:lvl1pPr algn="l">
              <a:defRPr sz="36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4551FCE4-9927-084F-80F5-8480BAB2E13A}"/>
              </a:ext>
            </a:extLst>
          </p:cNvPr>
          <p:cNvSpPr>
            <a:spLocks noGrp="1"/>
          </p:cNvSpPr>
          <p:nvPr>
            <p:ph type="body" sz="quarter" idx="34" hasCustomPrompt="1"/>
          </p:nvPr>
        </p:nvSpPr>
        <p:spPr>
          <a:xfrm>
            <a:off x="8448458" y="5557876"/>
            <a:ext cx="3237574" cy="603016"/>
          </a:xfrm>
          <a:prstGeom prst="rect">
            <a:avLst/>
          </a:prstGeom>
        </p:spPr>
        <p:txBody>
          <a:bodyPr lIns="0" tIns="0" rIns="0" bIns="0"/>
          <a:lstStyle>
            <a:lvl1pPr algn="l">
              <a:defRPr sz="14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41" name="Slide Number Placeholder 7">
            <a:extLst>
              <a:ext uri="{FF2B5EF4-FFF2-40B4-BE49-F238E27FC236}">
                <a16:creationId xmlns:a16="http://schemas.microsoft.com/office/drawing/2014/main" id="{2B1878D6-C162-5D44-BE2C-D5B8CB2664C0}"/>
              </a:ext>
            </a:extLst>
          </p:cNvPr>
          <p:cNvSpPr>
            <a:spLocks noGrp="1"/>
          </p:cNvSpPr>
          <p:nvPr>
            <p:ph type="sldNum" sz="quarter" idx="50"/>
          </p:nvPr>
        </p:nvSpPr>
        <p:spPr>
          <a:xfrm>
            <a:off x="762000" y="6423660"/>
            <a:ext cx="365760" cy="365760"/>
          </a:xfrm>
        </p:spPr>
        <p:txBody>
          <a:bodyPr/>
          <a:lstStyle/>
          <a:p>
            <a:fld id="{345D60D9-5372-5F40-9443-0F9AE5BDC3C8}" type="slidenum">
              <a:rPr lang="en-US" smtClean="0"/>
              <a:pPr/>
              <a:t>‹#›</a:t>
            </a:fld>
            <a:endParaRPr lang="en-US"/>
          </a:p>
        </p:txBody>
      </p:sp>
      <p:sp>
        <p:nvSpPr>
          <p:cNvPr id="39" name="Footer Placeholder 4">
            <a:extLst>
              <a:ext uri="{FF2B5EF4-FFF2-40B4-BE49-F238E27FC236}">
                <a16:creationId xmlns:a16="http://schemas.microsoft.com/office/drawing/2014/main" id="{DC2CDA77-51D3-1146-9D61-01A506F7767B}"/>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0" name="Date Placeholder 2">
            <a:extLst>
              <a:ext uri="{FF2B5EF4-FFF2-40B4-BE49-F238E27FC236}">
                <a16:creationId xmlns:a16="http://schemas.microsoft.com/office/drawing/2014/main" id="{8B1DC083-E4BB-E847-86ED-D1267824D1A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282497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Photo/Video_Partner_Stat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105525" y="3438525"/>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racle Logo">
            <a:extLst>
              <a:ext uri="{FF2B5EF4-FFF2-40B4-BE49-F238E27FC236}">
                <a16:creationId xmlns:a16="http://schemas.microsoft.com/office/drawing/2014/main" id="{8664173D-62C8-469C-AADD-4900978FBC54}"/>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2" name="Plus Sign">
            <a:extLst>
              <a:ext uri="{FF2B5EF4-FFF2-40B4-BE49-F238E27FC236}">
                <a16:creationId xmlns:a16="http://schemas.microsoft.com/office/drawing/2014/main" id="{3B0C2BAD-044A-49E9-BCD8-385884BE9C49}"/>
              </a:ext>
            </a:extLst>
          </p:cNvPr>
          <p:cNvSpPr txBox="1"/>
          <p:nvPr userDrawn="1"/>
        </p:nvSpPr>
        <p:spPr>
          <a:xfrm>
            <a:off x="1983598" y="60450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9" name="Content Placeholder 7">
            <a:extLst>
              <a:ext uri="{FF2B5EF4-FFF2-40B4-BE49-F238E27FC236}">
                <a16:creationId xmlns:a16="http://schemas.microsoft.com/office/drawing/2014/main" id="{33686A5E-C644-4D46-A131-348725EBF7A6}"/>
              </a:ext>
            </a:extLst>
          </p:cNvPr>
          <p:cNvSpPr>
            <a:spLocks noGrp="1"/>
          </p:cNvSpPr>
          <p:nvPr>
            <p:ph sz="quarter" idx="28" hasCustomPrompt="1"/>
          </p:nvPr>
        </p:nvSpPr>
        <p:spPr>
          <a:xfrm>
            <a:off x="2451100" y="56197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54" name="Title 1">
            <a:extLst>
              <a:ext uri="{FF2B5EF4-FFF2-40B4-BE49-F238E27FC236}">
                <a16:creationId xmlns:a16="http://schemas.microsoft.com/office/drawing/2014/main" id="{D6F6B094-856B-4CAE-966F-4AAA3069BB7C}"/>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55" name="Text Placeholder 21">
            <a:extLst>
              <a:ext uri="{FF2B5EF4-FFF2-40B4-BE49-F238E27FC236}">
                <a16:creationId xmlns:a16="http://schemas.microsoft.com/office/drawing/2014/main" id="{A30C6708-65CD-41C9-A7AB-8C0F9E78815E}"/>
              </a:ext>
            </a:extLst>
          </p:cNvPr>
          <p:cNvSpPr>
            <a:spLocks noGrp="1"/>
          </p:cNvSpPr>
          <p:nvPr>
            <p:ph type="body" sz="quarter" idx="51"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6" name="Text Placeholder 21">
            <a:extLst>
              <a:ext uri="{FF2B5EF4-FFF2-40B4-BE49-F238E27FC236}">
                <a16:creationId xmlns:a16="http://schemas.microsoft.com/office/drawing/2014/main" id="{47E0ADF9-B3CF-49B2-900E-B11D29FA0A5E}"/>
              </a:ext>
            </a:extLst>
          </p:cNvPr>
          <p:cNvSpPr>
            <a:spLocks noGrp="1"/>
          </p:cNvSpPr>
          <p:nvPr>
            <p:ph type="body" sz="quarter" idx="5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7" name="Text Placeholder 21">
            <a:extLst>
              <a:ext uri="{FF2B5EF4-FFF2-40B4-BE49-F238E27FC236}">
                <a16:creationId xmlns:a16="http://schemas.microsoft.com/office/drawing/2014/main" id="{4015975A-B892-4A5B-99B9-C41322993637}"/>
              </a:ext>
            </a:extLst>
          </p:cNvPr>
          <p:cNvSpPr>
            <a:spLocks noGrp="1"/>
          </p:cNvSpPr>
          <p:nvPr>
            <p:ph type="body" sz="quarter" idx="53"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8" name="Text Placeholder 21">
            <a:extLst>
              <a:ext uri="{FF2B5EF4-FFF2-40B4-BE49-F238E27FC236}">
                <a16:creationId xmlns:a16="http://schemas.microsoft.com/office/drawing/2014/main" id="{8371319D-2DB2-4DF9-A107-AFDB3FA2EA00}"/>
              </a:ext>
            </a:extLst>
          </p:cNvPr>
          <p:cNvSpPr>
            <a:spLocks noGrp="1"/>
          </p:cNvSpPr>
          <p:nvPr>
            <p:ph type="body" sz="quarter" idx="5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9" name="Text Placeholder 21">
            <a:extLst>
              <a:ext uri="{FF2B5EF4-FFF2-40B4-BE49-F238E27FC236}">
                <a16:creationId xmlns:a16="http://schemas.microsoft.com/office/drawing/2014/main" id="{69752535-97A9-4AA0-B13F-147BF159E187}"/>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60" name="Text Placeholder 21">
            <a:extLst>
              <a:ext uri="{FF2B5EF4-FFF2-40B4-BE49-F238E27FC236}">
                <a16:creationId xmlns:a16="http://schemas.microsoft.com/office/drawing/2014/main" id="{247A1D13-453B-40D7-99E1-6F2CD6C03103}"/>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61" name="Text Placeholder 21">
            <a:extLst>
              <a:ext uri="{FF2B5EF4-FFF2-40B4-BE49-F238E27FC236}">
                <a16:creationId xmlns:a16="http://schemas.microsoft.com/office/drawing/2014/main" id="{93B679BE-A0C4-481D-BB4E-626C9679D0E5}"/>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109254" y="0"/>
            <a:ext cx="6082746" cy="3429000"/>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33" name="Text Placeholder 21">
            <a:extLst>
              <a:ext uri="{FF2B5EF4-FFF2-40B4-BE49-F238E27FC236}">
                <a16:creationId xmlns:a16="http://schemas.microsoft.com/office/drawing/2014/main" id="{10E1C588-AA6F-DF49-B256-9029483F6883}"/>
              </a:ext>
            </a:extLst>
          </p:cNvPr>
          <p:cNvSpPr>
            <a:spLocks noGrp="1"/>
          </p:cNvSpPr>
          <p:nvPr>
            <p:ph type="body" sz="quarter" idx="14" hasCustomPrompt="1"/>
          </p:nvPr>
        </p:nvSpPr>
        <p:spPr>
          <a:xfrm>
            <a:off x="6739049" y="3922382"/>
            <a:ext cx="1590912" cy="614174"/>
          </a:xfrm>
          <a:prstGeom prst="rect">
            <a:avLst/>
          </a:prstGeom>
        </p:spPr>
        <p:txBody>
          <a:bodyPr lIns="0" tIns="0" rIns="0" bIns="0" anchor="b"/>
          <a:lstStyle>
            <a:lvl1pPr algn="l">
              <a:defRPr sz="36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2D86BD91-7556-224F-AFD5-70F97C7D7BD3}"/>
              </a:ext>
            </a:extLst>
          </p:cNvPr>
          <p:cNvSpPr>
            <a:spLocks noGrp="1"/>
          </p:cNvSpPr>
          <p:nvPr>
            <p:ph type="body" sz="quarter" idx="30" hasCustomPrompt="1"/>
          </p:nvPr>
        </p:nvSpPr>
        <p:spPr>
          <a:xfrm>
            <a:off x="8448458" y="3933540"/>
            <a:ext cx="3237574" cy="603016"/>
          </a:xfrm>
          <a:prstGeom prst="rect">
            <a:avLst/>
          </a:prstGeom>
        </p:spPr>
        <p:txBody>
          <a:bodyPr lIns="0" tIns="0" rIns="0" bIns="0"/>
          <a:lstStyle>
            <a:lvl1pPr algn="l">
              <a:defRPr sz="14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5" name="Text Placeholder 21">
            <a:extLst>
              <a:ext uri="{FF2B5EF4-FFF2-40B4-BE49-F238E27FC236}">
                <a16:creationId xmlns:a16="http://schemas.microsoft.com/office/drawing/2014/main" id="{34600B74-E94F-1843-97D1-A8A416A6983A}"/>
              </a:ext>
            </a:extLst>
          </p:cNvPr>
          <p:cNvSpPr>
            <a:spLocks noGrp="1"/>
          </p:cNvSpPr>
          <p:nvPr>
            <p:ph type="body" sz="quarter" idx="31" hasCustomPrompt="1"/>
          </p:nvPr>
        </p:nvSpPr>
        <p:spPr>
          <a:xfrm>
            <a:off x="6739049" y="4734009"/>
            <a:ext cx="1590912" cy="614174"/>
          </a:xfrm>
          <a:prstGeom prst="rect">
            <a:avLst/>
          </a:prstGeom>
        </p:spPr>
        <p:txBody>
          <a:bodyPr lIns="0" tIns="0" rIns="0" bIns="0" anchor="b"/>
          <a:lstStyle>
            <a:lvl1pPr algn="l">
              <a:defRPr sz="36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7A7A14B4-DCD2-3B4D-83C9-D237CF5FE310}"/>
              </a:ext>
            </a:extLst>
          </p:cNvPr>
          <p:cNvSpPr>
            <a:spLocks noGrp="1"/>
          </p:cNvSpPr>
          <p:nvPr>
            <p:ph type="body" sz="quarter" idx="32" hasCustomPrompt="1"/>
          </p:nvPr>
        </p:nvSpPr>
        <p:spPr>
          <a:xfrm>
            <a:off x="8448458" y="4745167"/>
            <a:ext cx="3237574" cy="603016"/>
          </a:xfrm>
          <a:prstGeom prst="rect">
            <a:avLst/>
          </a:prstGeom>
        </p:spPr>
        <p:txBody>
          <a:bodyPr lIns="0" tIns="0" rIns="0" bIns="0"/>
          <a:lstStyle>
            <a:lvl1pPr algn="l">
              <a:defRPr sz="14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7" name="Text Placeholder 21">
            <a:extLst>
              <a:ext uri="{FF2B5EF4-FFF2-40B4-BE49-F238E27FC236}">
                <a16:creationId xmlns:a16="http://schemas.microsoft.com/office/drawing/2014/main" id="{4058FC6A-ACA1-2448-845B-688F68B9C4F6}"/>
              </a:ext>
            </a:extLst>
          </p:cNvPr>
          <p:cNvSpPr>
            <a:spLocks noGrp="1"/>
          </p:cNvSpPr>
          <p:nvPr>
            <p:ph type="body" sz="quarter" idx="33" hasCustomPrompt="1"/>
          </p:nvPr>
        </p:nvSpPr>
        <p:spPr>
          <a:xfrm>
            <a:off x="6739049" y="5546718"/>
            <a:ext cx="1590912" cy="614174"/>
          </a:xfrm>
          <a:prstGeom prst="rect">
            <a:avLst/>
          </a:prstGeom>
        </p:spPr>
        <p:txBody>
          <a:bodyPr lIns="0" tIns="0" rIns="0" bIns="0" anchor="b"/>
          <a:lstStyle>
            <a:lvl1pPr algn="l">
              <a:defRPr sz="36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4551FCE4-9927-084F-80F5-8480BAB2E13A}"/>
              </a:ext>
            </a:extLst>
          </p:cNvPr>
          <p:cNvSpPr>
            <a:spLocks noGrp="1"/>
          </p:cNvSpPr>
          <p:nvPr>
            <p:ph type="body" sz="quarter" idx="34" hasCustomPrompt="1"/>
          </p:nvPr>
        </p:nvSpPr>
        <p:spPr>
          <a:xfrm>
            <a:off x="8448458" y="5557876"/>
            <a:ext cx="3237574" cy="603016"/>
          </a:xfrm>
          <a:prstGeom prst="rect">
            <a:avLst/>
          </a:prstGeom>
        </p:spPr>
        <p:txBody>
          <a:bodyPr lIns="0" tIns="0" rIns="0" bIns="0"/>
          <a:lstStyle>
            <a:lvl1pPr algn="l">
              <a:defRPr sz="14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41" name="Slide Number Placeholder 7">
            <a:extLst>
              <a:ext uri="{FF2B5EF4-FFF2-40B4-BE49-F238E27FC236}">
                <a16:creationId xmlns:a16="http://schemas.microsoft.com/office/drawing/2014/main" id="{2B1878D6-C162-5D44-BE2C-D5B8CB2664C0}"/>
              </a:ext>
            </a:extLst>
          </p:cNvPr>
          <p:cNvSpPr>
            <a:spLocks noGrp="1"/>
          </p:cNvSpPr>
          <p:nvPr>
            <p:ph type="sldNum" sz="quarter" idx="50"/>
          </p:nvPr>
        </p:nvSpPr>
        <p:spPr>
          <a:xfrm>
            <a:off x="762000" y="6423660"/>
            <a:ext cx="365760" cy="365760"/>
          </a:xfrm>
        </p:spPr>
        <p:txBody>
          <a:bodyPr/>
          <a:lstStyle/>
          <a:p>
            <a:fld id="{345D60D9-5372-5F40-9443-0F9AE5BDC3C8}" type="slidenum">
              <a:rPr lang="en-US" smtClean="0"/>
              <a:pPr/>
              <a:t>‹#›</a:t>
            </a:fld>
            <a:endParaRPr lang="en-US"/>
          </a:p>
        </p:txBody>
      </p:sp>
      <p:sp>
        <p:nvSpPr>
          <p:cNvPr id="39" name="Footer Placeholder 4">
            <a:extLst>
              <a:ext uri="{FF2B5EF4-FFF2-40B4-BE49-F238E27FC236}">
                <a16:creationId xmlns:a16="http://schemas.microsoft.com/office/drawing/2014/main" id="{DC2CDA77-51D3-1146-9D61-01A506F7767B}"/>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0" name="Date Placeholder 2">
            <a:extLst>
              <a:ext uri="{FF2B5EF4-FFF2-40B4-BE49-F238E27FC236}">
                <a16:creationId xmlns:a16="http://schemas.microsoft.com/office/drawing/2014/main" id="{8B1DC083-E4BB-E847-86ED-D1267824D1A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753076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Photo/Video_Logo_Stat_Sand_Pillar">
    <p:bg>
      <p:bgPr>
        <a:solidFill>
          <a:schemeClr val="bg2"/>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105525" y="3438525"/>
            <a:ext cx="6096000" cy="3429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racle Logo">
            <a:extLst>
              <a:ext uri="{FF2B5EF4-FFF2-40B4-BE49-F238E27FC236}">
                <a16:creationId xmlns:a16="http://schemas.microsoft.com/office/drawing/2014/main" id="{8664173D-62C8-469C-AADD-4900978FBC54}"/>
              </a:ext>
            </a:extLst>
          </p:cNvPr>
          <p:cNvSpPr/>
          <p:nvPr userDrawn="1"/>
        </p:nvSpPr>
        <p:spPr>
          <a:xfrm>
            <a:off x="761994" y="74677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54" name="Title 1">
            <a:extLst>
              <a:ext uri="{FF2B5EF4-FFF2-40B4-BE49-F238E27FC236}">
                <a16:creationId xmlns:a16="http://schemas.microsoft.com/office/drawing/2014/main" id="{D6F6B094-856B-4CAE-966F-4AAA3069BB7C}"/>
              </a:ext>
            </a:extLst>
          </p:cNvPr>
          <p:cNvSpPr>
            <a:spLocks noGrp="1"/>
          </p:cNvSpPr>
          <p:nvPr>
            <p:ph type="title" hasCustomPrompt="1"/>
          </p:nvPr>
        </p:nvSpPr>
        <p:spPr>
          <a:xfrm>
            <a:off x="768875" y="1262063"/>
            <a:ext cx="4744029" cy="822960"/>
          </a:xfrm>
        </p:spPr>
        <p:txBody>
          <a:bodyPr/>
          <a:lstStyle>
            <a:lvl1pPr>
              <a:defRPr>
                <a:solidFill>
                  <a:schemeClr val="accent6"/>
                </a:solidFill>
              </a:defRPr>
            </a:lvl1pPr>
          </a:lstStyle>
          <a:p>
            <a:r>
              <a:rPr lang="en-US" dirty="0"/>
              <a:t>Click to edit title text styles</a:t>
            </a:r>
          </a:p>
        </p:txBody>
      </p:sp>
      <p:sp>
        <p:nvSpPr>
          <p:cNvPr id="55" name="Text Placeholder 21">
            <a:extLst>
              <a:ext uri="{FF2B5EF4-FFF2-40B4-BE49-F238E27FC236}">
                <a16:creationId xmlns:a16="http://schemas.microsoft.com/office/drawing/2014/main" id="{A30C6708-65CD-41C9-A7AB-8C0F9E78815E}"/>
              </a:ext>
            </a:extLst>
          </p:cNvPr>
          <p:cNvSpPr>
            <a:spLocks noGrp="1"/>
          </p:cNvSpPr>
          <p:nvPr>
            <p:ph type="body" sz="quarter" idx="51" hasCustomPrompt="1"/>
          </p:nvPr>
        </p:nvSpPr>
        <p:spPr>
          <a:xfrm>
            <a:off x="768875" y="2201983"/>
            <a:ext cx="4762530" cy="720907"/>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6" name="Text Placeholder 21">
            <a:extLst>
              <a:ext uri="{FF2B5EF4-FFF2-40B4-BE49-F238E27FC236}">
                <a16:creationId xmlns:a16="http://schemas.microsoft.com/office/drawing/2014/main" id="{47E0ADF9-B3CF-49B2-900E-B11D29FA0A5E}"/>
              </a:ext>
            </a:extLst>
          </p:cNvPr>
          <p:cNvSpPr>
            <a:spLocks noGrp="1"/>
          </p:cNvSpPr>
          <p:nvPr>
            <p:ph type="body" sz="quarter" idx="52" hasCustomPrompt="1"/>
          </p:nvPr>
        </p:nvSpPr>
        <p:spPr>
          <a:xfrm>
            <a:off x="768875" y="3154820"/>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7" name="Text Placeholder 21">
            <a:extLst>
              <a:ext uri="{FF2B5EF4-FFF2-40B4-BE49-F238E27FC236}">
                <a16:creationId xmlns:a16="http://schemas.microsoft.com/office/drawing/2014/main" id="{4015975A-B892-4A5B-99B9-C41322993637}"/>
              </a:ext>
            </a:extLst>
          </p:cNvPr>
          <p:cNvSpPr>
            <a:spLocks noGrp="1"/>
          </p:cNvSpPr>
          <p:nvPr>
            <p:ph type="body" sz="quarter" idx="53" hasCustomPrompt="1"/>
          </p:nvPr>
        </p:nvSpPr>
        <p:spPr>
          <a:xfrm>
            <a:off x="768875" y="339675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58" name="Text Placeholder 21">
            <a:extLst>
              <a:ext uri="{FF2B5EF4-FFF2-40B4-BE49-F238E27FC236}">
                <a16:creationId xmlns:a16="http://schemas.microsoft.com/office/drawing/2014/main" id="{8371319D-2DB2-4DF9-A107-AFDB3FA2EA00}"/>
              </a:ext>
            </a:extLst>
          </p:cNvPr>
          <p:cNvSpPr>
            <a:spLocks noGrp="1"/>
          </p:cNvSpPr>
          <p:nvPr>
            <p:ph type="body" sz="quarter" idx="54" hasCustomPrompt="1"/>
          </p:nvPr>
        </p:nvSpPr>
        <p:spPr>
          <a:xfrm>
            <a:off x="768875" y="4265999"/>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9" name="Text Placeholder 21">
            <a:extLst>
              <a:ext uri="{FF2B5EF4-FFF2-40B4-BE49-F238E27FC236}">
                <a16:creationId xmlns:a16="http://schemas.microsoft.com/office/drawing/2014/main" id="{69752535-97A9-4AA0-B13F-147BF159E187}"/>
              </a:ext>
            </a:extLst>
          </p:cNvPr>
          <p:cNvSpPr>
            <a:spLocks noGrp="1"/>
          </p:cNvSpPr>
          <p:nvPr>
            <p:ph type="body" sz="quarter" idx="35" hasCustomPrompt="1"/>
          </p:nvPr>
        </p:nvSpPr>
        <p:spPr>
          <a:xfrm>
            <a:off x="768875" y="4505719"/>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60" name="Text Placeholder 21">
            <a:extLst>
              <a:ext uri="{FF2B5EF4-FFF2-40B4-BE49-F238E27FC236}">
                <a16:creationId xmlns:a16="http://schemas.microsoft.com/office/drawing/2014/main" id="{247A1D13-453B-40D7-99E1-6F2CD6C03103}"/>
              </a:ext>
            </a:extLst>
          </p:cNvPr>
          <p:cNvSpPr>
            <a:spLocks noGrp="1"/>
          </p:cNvSpPr>
          <p:nvPr>
            <p:ph type="body" sz="quarter" idx="36" hasCustomPrompt="1"/>
          </p:nvPr>
        </p:nvSpPr>
        <p:spPr>
          <a:xfrm>
            <a:off x="768875" y="5320942"/>
            <a:ext cx="4762532" cy="162478"/>
          </a:xfrm>
          <a:prstGeom prst="rect">
            <a:avLst/>
          </a:prstGeom>
        </p:spPr>
        <p:txBody>
          <a:bodyPr lIns="0" tIns="0" rIns="0" bIns="0"/>
          <a:lstStyle>
            <a:lvl1pPr marL="180975" indent="-180975" algn="l">
              <a:spcAft>
                <a:spcPts val="600"/>
              </a:spcAft>
              <a:buClr>
                <a:schemeClr val="accent4"/>
              </a:buClr>
              <a:buFont typeface="Arial" panose="020B0604020202020204" pitchFamily="34" charset="0"/>
              <a:buChar char="•"/>
              <a:tabLst/>
              <a:defRPr sz="1400" b="1" i="0">
                <a:solidFill>
                  <a:schemeClr val="accent4"/>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61" name="Text Placeholder 21">
            <a:extLst>
              <a:ext uri="{FF2B5EF4-FFF2-40B4-BE49-F238E27FC236}">
                <a16:creationId xmlns:a16="http://schemas.microsoft.com/office/drawing/2014/main" id="{93B679BE-A0C4-481D-BB4E-626C9679D0E5}"/>
              </a:ext>
            </a:extLst>
          </p:cNvPr>
          <p:cNvSpPr>
            <a:spLocks noGrp="1"/>
          </p:cNvSpPr>
          <p:nvPr>
            <p:ph type="body" sz="quarter" idx="37" hasCustomPrompt="1"/>
          </p:nvPr>
        </p:nvSpPr>
        <p:spPr>
          <a:xfrm>
            <a:off x="768875" y="5560662"/>
            <a:ext cx="4762530" cy="606635"/>
          </a:xfrm>
          <a:prstGeom prst="rect">
            <a:avLst/>
          </a:prstGeom>
        </p:spPr>
        <p:txBody>
          <a:bodyPr lIns="180000" tIns="0" rIns="0" bIns="0"/>
          <a:lstStyle>
            <a:lvl1pPr algn="l">
              <a:lnSpc>
                <a:spcPts val="168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109254" y="0"/>
            <a:ext cx="6082746" cy="3429000"/>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33" name="Text Placeholder 21">
            <a:extLst>
              <a:ext uri="{FF2B5EF4-FFF2-40B4-BE49-F238E27FC236}">
                <a16:creationId xmlns:a16="http://schemas.microsoft.com/office/drawing/2014/main" id="{10E1C588-AA6F-DF49-B256-9029483F6883}"/>
              </a:ext>
            </a:extLst>
          </p:cNvPr>
          <p:cNvSpPr>
            <a:spLocks noGrp="1"/>
          </p:cNvSpPr>
          <p:nvPr>
            <p:ph type="body" sz="quarter" idx="14" hasCustomPrompt="1"/>
          </p:nvPr>
        </p:nvSpPr>
        <p:spPr>
          <a:xfrm>
            <a:off x="6739049" y="3922382"/>
            <a:ext cx="1590912" cy="614174"/>
          </a:xfrm>
          <a:prstGeom prst="rect">
            <a:avLst/>
          </a:prstGeom>
        </p:spPr>
        <p:txBody>
          <a:bodyPr lIns="0" tIns="0" rIns="0" bIns="0" anchor="b"/>
          <a:lstStyle>
            <a:lvl1pPr algn="l">
              <a:defRPr sz="36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2D86BD91-7556-224F-AFD5-70F97C7D7BD3}"/>
              </a:ext>
            </a:extLst>
          </p:cNvPr>
          <p:cNvSpPr>
            <a:spLocks noGrp="1"/>
          </p:cNvSpPr>
          <p:nvPr>
            <p:ph type="body" sz="quarter" idx="30" hasCustomPrompt="1"/>
          </p:nvPr>
        </p:nvSpPr>
        <p:spPr>
          <a:xfrm>
            <a:off x="8448458" y="3933540"/>
            <a:ext cx="3237574" cy="603016"/>
          </a:xfrm>
          <a:prstGeom prst="rect">
            <a:avLst/>
          </a:prstGeom>
        </p:spPr>
        <p:txBody>
          <a:bodyPr lIns="0" tIns="0" rIns="0" bIns="0"/>
          <a:lstStyle>
            <a:lvl1pPr algn="l">
              <a:defRPr sz="14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5" name="Text Placeholder 21">
            <a:extLst>
              <a:ext uri="{FF2B5EF4-FFF2-40B4-BE49-F238E27FC236}">
                <a16:creationId xmlns:a16="http://schemas.microsoft.com/office/drawing/2014/main" id="{34600B74-E94F-1843-97D1-A8A416A6983A}"/>
              </a:ext>
            </a:extLst>
          </p:cNvPr>
          <p:cNvSpPr>
            <a:spLocks noGrp="1"/>
          </p:cNvSpPr>
          <p:nvPr>
            <p:ph type="body" sz="quarter" idx="31" hasCustomPrompt="1"/>
          </p:nvPr>
        </p:nvSpPr>
        <p:spPr>
          <a:xfrm>
            <a:off x="6739049" y="4734009"/>
            <a:ext cx="1590912" cy="614174"/>
          </a:xfrm>
          <a:prstGeom prst="rect">
            <a:avLst/>
          </a:prstGeom>
        </p:spPr>
        <p:txBody>
          <a:bodyPr lIns="0" tIns="0" rIns="0" bIns="0" anchor="b"/>
          <a:lstStyle>
            <a:lvl1pPr algn="l">
              <a:defRPr sz="36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7A7A14B4-DCD2-3B4D-83C9-D237CF5FE310}"/>
              </a:ext>
            </a:extLst>
          </p:cNvPr>
          <p:cNvSpPr>
            <a:spLocks noGrp="1"/>
          </p:cNvSpPr>
          <p:nvPr>
            <p:ph type="body" sz="quarter" idx="32" hasCustomPrompt="1"/>
          </p:nvPr>
        </p:nvSpPr>
        <p:spPr>
          <a:xfrm>
            <a:off x="8448458" y="4745167"/>
            <a:ext cx="3237574" cy="603016"/>
          </a:xfrm>
          <a:prstGeom prst="rect">
            <a:avLst/>
          </a:prstGeom>
        </p:spPr>
        <p:txBody>
          <a:bodyPr lIns="0" tIns="0" rIns="0" bIns="0"/>
          <a:lstStyle>
            <a:lvl1pPr algn="l">
              <a:defRPr sz="14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37" name="Text Placeholder 21">
            <a:extLst>
              <a:ext uri="{FF2B5EF4-FFF2-40B4-BE49-F238E27FC236}">
                <a16:creationId xmlns:a16="http://schemas.microsoft.com/office/drawing/2014/main" id="{4058FC6A-ACA1-2448-845B-688F68B9C4F6}"/>
              </a:ext>
            </a:extLst>
          </p:cNvPr>
          <p:cNvSpPr>
            <a:spLocks noGrp="1"/>
          </p:cNvSpPr>
          <p:nvPr>
            <p:ph type="body" sz="quarter" idx="33" hasCustomPrompt="1"/>
          </p:nvPr>
        </p:nvSpPr>
        <p:spPr>
          <a:xfrm>
            <a:off x="6739049" y="5546718"/>
            <a:ext cx="1590912" cy="614174"/>
          </a:xfrm>
          <a:prstGeom prst="rect">
            <a:avLst/>
          </a:prstGeom>
        </p:spPr>
        <p:txBody>
          <a:bodyPr lIns="0" tIns="0" rIns="0" bIns="0" anchor="b"/>
          <a:lstStyle>
            <a:lvl1pPr algn="l">
              <a:defRPr sz="36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4551FCE4-9927-084F-80F5-8480BAB2E13A}"/>
              </a:ext>
            </a:extLst>
          </p:cNvPr>
          <p:cNvSpPr>
            <a:spLocks noGrp="1"/>
          </p:cNvSpPr>
          <p:nvPr>
            <p:ph type="body" sz="quarter" idx="34" hasCustomPrompt="1"/>
          </p:nvPr>
        </p:nvSpPr>
        <p:spPr>
          <a:xfrm>
            <a:off x="8448458" y="5557876"/>
            <a:ext cx="3237574" cy="603016"/>
          </a:xfrm>
          <a:prstGeom prst="rect">
            <a:avLst/>
          </a:prstGeom>
        </p:spPr>
        <p:txBody>
          <a:bodyPr lIns="0" tIns="0" rIns="0" bIns="0"/>
          <a:lstStyle>
            <a:lvl1pPr algn="l">
              <a:defRPr sz="14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endParaRPr lang="en-US" dirty="0"/>
          </a:p>
        </p:txBody>
      </p:sp>
      <p:sp>
        <p:nvSpPr>
          <p:cNvPr id="41" name="Slide Number Placeholder 7">
            <a:extLst>
              <a:ext uri="{FF2B5EF4-FFF2-40B4-BE49-F238E27FC236}">
                <a16:creationId xmlns:a16="http://schemas.microsoft.com/office/drawing/2014/main" id="{2B1878D6-C162-5D44-BE2C-D5B8CB2664C0}"/>
              </a:ext>
            </a:extLst>
          </p:cNvPr>
          <p:cNvSpPr>
            <a:spLocks noGrp="1"/>
          </p:cNvSpPr>
          <p:nvPr>
            <p:ph type="sldNum" sz="quarter" idx="50"/>
          </p:nvPr>
        </p:nvSpPr>
        <p:spPr>
          <a:xfrm>
            <a:off x="762000" y="6423660"/>
            <a:ext cx="365760" cy="365760"/>
          </a:xfrm>
        </p:spPr>
        <p:txBody>
          <a:bodyPr/>
          <a:lstStyle/>
          <a:p>
            <a:fld id="{345D60D9-5372-5F40-9443-0F9AE5BDC3C8}" type="slidenum">
              <a:rPr lang="en-US" smtClean="0"/>
              <a:pPr/>
              <a:t>‹#›</a:t>
            </a:fld>
            <a:endParaRPr lang="en-US"/>
          </a:p>
        </p:txBody>
      </p:sp>
      <p:sp>
        <p:nvSpPr>
          <p:cNvPr id="39" name="Footer Placeholder 4">
            <a:extLst>
              <a:ext uri="{FF2B5EF4-FFF2-40B4-BE49-F238E27FC236}">
                <a16:creationId xmlns:a16="http://schemas.microsoft.com/office/drawing/2014/main" id="{DC2CDA77-51D3-1146-9D61-01A506F7767B}"/>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0" name="Date Placeholder 2">
            <a:extLst>
              <a:ext uri="{FF2B5EF4-FFF2-40B4-BE49-F238E27FC236}">
                <a16:creationId xmlns:a16="http://schemas.microsoft.com/office/drawing/2014/main" id="{8B1DC083-E4BB-E847-86ED-D1267824D1A1}"/>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771695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Picture_Layout 2_2Partners_Pillar">
    <p:bg>
      <p:bgPr>
        <a:solidFill>
          <a:schemeClr val="bg2"/>
        </a:solidFill>
        <a:effectLst/>
      </p:bgPr>
    </p:bg>
    <p:spTree>
      <p:nvGrpSpPr>
        <p:cNvPr id="1" name=""/>
        <p:cNvGrpSpPr/>
        <p:nvPr/>
      </p:nvGrpSpPr>
      <p:grpSpPr>
        <a:xfrm>
          <a:off x="0" y="0"/>
          <a:ext cx="0" cy="0"/>
          <a:chOff x="0" y="0"/>
          <a:chExt cx="0" cy="0"/>
        </a:xfrm>
      </p:grpSpPr>
      <p:sp>
        <p:nvSpPr>
          <p:cNvPr id="42" name="Oracle Logo">
            <a:extLst>
              <a:ext uri="{FF2B5EF4-FFF2-40B4-BE49-F238E27FC236}">
                <a16:creationId xmlns:a16="http://schemas.microsoft.com/office/drawing/2014/main" id="{6ACF4656-FE65-47F3-BC4F-D13CF2DE0703}"/>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3" name="Plus Sign">
            <a:extLst>
              <a:ext uri="{FF2B5EF4-FFF2-40B4-BE49-F238E27FC236}">
                <a16:creationId xmlns:a16="http://schemas.microsoft.com/office/drawing/2014/main" id="{9F14850F-ADD2-4B47-B991-4FB4F659BB5B}"/>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4" name="Content Placeholder 7">
            <a:extLst>
              <a:ext uri="{FF2B5EF4-FFF2-40B4-BE49-F238E27FC236}">
                <a16:creationId xmlns:a16="http://schemas.microsoft.com/office/drawing/2014/main" id="{F7D1E3B5-B36F-409A-A1BD-F1BBAD81E13C}"/>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5" name="Plus Sign">
            <a:extLst>
              <a:ext uri="{FF2B5EF4-FFF2-40B4-BE49-F238E27FC236}">
                <a16:creationId xmlns:a16="http://schemas.microsoft.com/office/drawing/2014/main" id="{68A511C4-6328-4EF9-8B20-34315F490F67}"/>
              </a:ext>
              <a:ext uri="{C183D7F6-B498-43B3-948B-1728B52AA6E4}">
                <adec:decorative xmlns:adec="http://schemas.microsoft.com/office/drawing/2017/decorative" val="0"/>
              </a:ext>
            </a:extLst>
          </p:cNvPr>
          <p:cNvSpPr txBox="1"/>
          <p:nvPr userDrawn="1"/>
        </p:nvSpPr>
        <p:spPr>
          <a:xfrm>
            <a:off x="380821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6" name="Content Placeholder 7">
            <a:extLst>
              <a:ext uri="{FF2B5EF4-FFF2-40B4-BE49-F238E27FC236}">
                <a16:creationId xmlns:a16="http://schemas.microsoft.com/office/drawing/2014/main" id="{3B057D54-F31F-43D3-B28D-FE458256FCA3}"/>
              </a:ext>
            </a:extLst>
          </p:cNvPr>
          <p:cNvSpPr>
            <a:spLocks noGrp="1"/>
          </p:cNvSpPr>
          <p:nvPr>
            <p:ph sz="quarter" idx="30" hasCustomPrompt="1"/>
          </p:nvPr>
        </p:nvSpPr>
        <p:spPr>
          <a:xfrm>
            <a:off x="4270375"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3" name="Title 1">
            <a:extLst>
              <a:ext uri="{FF2B5EF4-FFF2-40B4-BE49-F238E27FC236}">
                <a16:creationId xmlns:a16="http://schemas.microsoft.com/office/drawing/2014/main" id="{237BB7D5-47DC-42AB-9DE3-AD2375DE900D}"/>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1" name="Text Placeholder 21">
            <a:extLst>
              <a:ext uri="{FF2B5EF4-FFF2-40B4-BE49-F238E27FC236}">
                <a16:creationId xmlns:a16="http://schemas.microsoft.com/office/drawing/2014/main" id="{98D8BA8B-7BAF-A644-A786-2A60014D28E7}"/>
              </a:ext>
            </a:extLst>
          </p:cNvPr>
          <p:cNvSpPr>
            <a:spLocks noGrp="1"/>
          </p:cNvSpPr>
          <p:nvPr userDrawn="1">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20" name="Text Placeholder 21">
            <a:extLst>
              <a:ext uri="{FF2B5EF4-FFF2-40B4-BE49-F238E27FC236}">
                <a16:creationId xmlns:a16="http://schemas.microsoft.com/office/drawing/2014/main" id="{A0AC37A5-EC5C-DE42-9F92-5A737E5E234C}"/>
              </a:ext>
            </a:extLst>
          </p:cNvPr>
          <p:cNvSpPr>
            <a:spLocks noGrp="1"/>
          </p:cNvSpPr>
          <p:nvPr userDrawn="1">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4" name="Text Placeholder 21">
            <a:extLst>
              <a:ext uri="{FF2B5EF4-FFF2-40B4-BE49-F238E27FC236}">
                <a16:creationId xmlns:a16="http://schemas.microsoft.com/office/drawing/2014/main" id="{EA839CBE-095D-1A41-ACFA-EF340697AD81}"/>
              </a:ext>
            </a:extLst>
          </p:cNvPr>
          <p:cNvSpPr>
            <a:spLocks noGrp="1"/>
          </p:cNvSpPr>
          <p:nvPr userDrawn="1">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38" name="Straight Connector 37">
            <a:extLst>
              <a:ext uri="{FF2B5EF4-FFF2-40B4-BE49-F238E27FC236}">
                <a16:creationId xmlns:a16="http://schemas.microsoft.com/office/drawing/2014/main" id="{980D3F6E-FB50-D047-B3AA-3337486E3E6C}"/>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21">
            <a:extLst>
              <a:ext uri="{FF2B5EF4-FFF2-40B4-BE49-F238E27FC236}">
                <a16:creationId xmlns:a16="http://schemas.microsoft.com/office/drawing/2014/main" id="{17B15C0E-9DE7-7E40-ACA3-5AB0BD52383A}"/>
              </a:ext>
            </a:extLst>
          </p:cNvPr>
          <p:cNvSpPr>
            <a:spLocks noGrp="1"/>
          </p:cNvSpPr>
          <p:nvPr userDrawn="1">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0" name="Text Placeholder 21">
            <a:extLst>
              <a:ext uri="{FF2B5EF4-FFF2-40B4-BE49-F238E27FC236}">
                <a16:creationId xmlns:a16="http://schemas.microsoft.com/office/drawing/2014/main" id="{26621886-B31D-1C42-9385-7A61B9924DB6}"/>
              </a:ext>
            </a:extLst>
          </p:cNvPr>
          <p:cNvSpPr>
            <a:spLocks noGrp="1"/>
          </p:cNvSpPr>
          <p:nvPr userDrawn="1">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39" name="Straight Connector 38">
            <a:extLst>
              <a:ext uri="{FF2B5EF4-FFF2-40B4-BE49-F238E27FC236}">
                <a16:creationId xmlns:a16="http://schemas.microsoft.com/office/drawing/2014/main" id="{5D768DDB-645A-4C47-AAF0-D4138A9142A6}"/>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6" name="Text Placeholder 21">
            <a:extLst>
              <a:ext uri="{FF2B5EF4-FFF2-40B4-BE49-F238E27FC236}">
                <a16:creationId xmlns:a16="http://schemas.microsoft.com/office/drawing/2014/main" id="{A221C3B3-AB49-7C4F-8A95-00B1DD292200}"/>
              </a:ext>
            </a:extLst>
          </p:cNvPr>
          <p:cNvSpPr>
            <a:spLocks noGrp="1"/>
          </p:cNvSpPr>
          <p:nvPr userDrawn="1">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7" name="Text Placeholder 21">
            <a:extLst>
              <a:ext uri="{FF2B5EF4-FFF2-40B4-BE49-F238E27FC236}">
                <a16:creationId xmlns:a16="http://schemas.microsoft.com/office/drawing/2014/main" id="{1D32F6D8-35A0-3A40-ADF1-7902941C93F7}"/>
              </a:ext>
            </a:extLst>
          </p:cNvPr>
          <p:cNvSpPr>
            <a:spLocks noGrp="1"/>
          </p:cNvSpPr>
          <p:nvPr userDrawn="1">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18" name="Picture Placeholder 17">
            <a:extLst>
              <a:ext uri="{FF2B5EF4-FFF2-40B4-BE49-F238E27FC236}">
                <a16:creationId xmlns:a16="http://schemas.microsoft.com/office/drawing/2014/main" id="{BB55E146-CDC2-714E-AEDA-21D37E508E28}"/>
              </a:ext>
            </a:extLst>
          </p:cNvPr>
          <p:cNvSpPr>
            <a:spLocks noGrp="1"/>
          </p:cNvSpPr>
          <p:nvPr userDrawn="1">
            <p:ph type="pic" sz="quarter" idx="11"/>
          </p:nvPr>
        </p:nvSpPr>
        <p:spPr>
          <a:xfrm>
            <a:off x="6096000" y="0"/>
            <a:ext cx="6096000" cy="6858000"/>
          </a:xfrm>
          <a:solidFill>
            <a:schemeClr val="tx1">
              <a:lumMod val="10000"/>
              <a:lumOff val="90000"/>
            </a:schemeClr>
          </a:solidFill>
        </p:spPr>
        <p:txBody>
          <a:bodyPr lIns="72000" tIns="72000" rIns="0"/>
          <a:lstStyle>
            <a:lvl1pPr>
              <a:defRPr sz="1400" b="0" i="0">
                <a:latin typeface="Oracle Sans Light" panose="020B0403020204020204" pitchFamily="34" charset="0"/>
                <a:cs typeface="Oracle Sans Light" panose="020B0403020204020204" pitchFamily="34" charset="0"/>
              </a:defRPr>
            </a:lvl1pPr>
          </a:lstStyle>
          <a:p>
            <a:r>
              <a:rPr lang="en-US"/>
              <a:t>Click icon to add picture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3" name="Slide Number Placeholder 7">
            <a:extLst>
              <a:ext uri="{FF2B5EF4-FFF2-40B4-BE49-F238E27FC236}">
                <a16:creationId xmlns:a16="http://schemas.microsoft.com/office/drawing/2014/main" id="{642B96AE-B6D8-C949-AEE0-2A6B22F0E38E}"/>
              </a:ext>
            </a:extLst>
          </p:cNvPr>
          <p:cNvSpPr>
            <a:spLocks noGrp="1"/>
          </p:cNvSpPr>
          <p:nvPr userDrawn="1">
            <p:ph type="sldNum" sz="quarter" idx="27"/>
          </p:nvPr>
        </p:nvSpPr>
        <p:spPr>
          <a:xfrm>
            <a:off x="762000" y="6423660"/>
            <a:ext cx="365760" cy="365760"/>
          </a:xfrm>
        </p:spPr>
        <p:txBody>
          <a:bodyPr/>
          <a:lstStyle/>
          <a:p>
            <a:fld id="{345D60D9-5372-5F40-9443-0F9AE5BDC3C8}" type="slidenum">
              <a:rPr lang="en-US" smtClean="0"/>
              <a:pPr/>
              <a:t>‹#›</a:t>
            </a:fld>
            <a:endParaRPr lang="en-US"/>
          </a:p>
        </p:txBody>
      </p:sp>
      <p:sp>
        <p:nvSpPr>
          <p:cNvPr id="22" name="Footer Placeholder 4">
            <a:extLst>
              <a:ext uri="{FF2B5EF4-FFF2-40B4-BE49-F238E27FC236}">
                <a16:creationId xmlns:a16="http://schemas.microsoft.com/office/drawing/2014/main" id="{7D20A5F4-1858-514C-AF3A-A5B6D1C379D9}"/>
              </a:ext>
            </a:extLst>
          </p:cNvPr>
          <p:cNvSpPr>
            <a:spLocks noGrp="1"/>
          </p:cNvSpPr>
          <p:nvPr userDrawn="1">
            <p:ph type="ftr" sz="quarter" idx="26"/>
          </p:nvPr>
        </p:nvSpPr>
        <p:spPr>
          <a:xfrm>
            <a:off x="1127759" y="6423978"/>
            <a:ext cx="5745379" cy="365125"/>
          </a:xfrm>
        </p:spPr>
        <p:txBody>
          <a:bodyPr/>
          <a:lstStyle/>
          <a:p>
            <a:r>
              <a:rPr lang="en-US"/>
              <a:t>DOAG 2023 Conference + Exhibition        Copyright © 2023, Oracle and/or its affiliates</a:t>
            </a:r>
          </a:p>
        </p:txBody>
      </p:sp>
      <p:sp>
        <p:nvSpPr>
          <p:cNvPr id="21" name="Date Placeholder 2">
            <a:extLst>
              <a:ext uri="{FF2B5EF4-FFF2-40B4-BE49-F238E27FC236}">
                <a16:creationId xmlns:a16="http://schemas.microsoft.com/office/drawing/2014/main" id="{7D9248A2-FCE5-844D-8111-EA006AD8E6CF}"/>
              </a:ext>
            </a:extLst>
          </p:cNvPr>
          <p:cNvSpPr>
            <a:spLocks noGrp="1"/>
          </p:cNvSpPr>
          <p:nvPr userDrawn="1">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3233660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Light - Blank">
    <p:bg>
      <p:bgPr>
        <a:solidFill>
          <a:srgbClr val="FFFFFF"/>
        </a:solidFill>
        <a:effectLst/>
      </p:bgPr>
    </p:bg>
    <p:spTree>
      <p:nvGrpSpPr>
        <p:cNvPr id="1" name=""/>
        <p:cNvGrpSpPr/>
        <p:nvPr/>
      </p:nvGrpSpPr>
      <p:grpSpPr>
        <a:xfrm>
          <a:off x="0" y="0"/>
          <a:ext cx="0" cy="0"/>
          <a:chOff x="0" y="0"/>
          <a:chExt cx="0" cy="0"/>
        </a:xfrm>
      </p:grpSpPr>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pic>
        <p:nvPicPr>
          <p:cNvPr id="8" name="Picture 7">
            <a:extLst>
              <a:ext uri="{FF2B5EF4-FFF2-40B4-BE49-F238E27FC236}">
                <a16:creationId xmlns:a16="http://schemas.microsoft.com/office/drawing/2014/main" id="{E3DE01B5-3E50-064A-8D16-606149502C14}"/>
              </a:ext>
            </a:extLst>
          </p:cNvPr>
          <p:cNvPicPr>
            <a:picLocks noChangeAspect="1"/>
          </p:cNvPicPr>
          <p:nvPr userDrawn="1"/>
        </p:nvPicPr>
        <p:blipFill rotWithShape="1">
          <a:blip r:embed="rId3">
            <a:alphaModFix amt="42000"/>
            <a:extLst>
              <a:ext uri="{28A0092B-C50C-407E-A947-70E740481C1C}">
                <a14:useLocalDpi xmlns:a14="http://schemas.microsoft.com/office/drawing/2010/main" val="0"/>
              </a:ext>
            </a:extLst>
          </a:blip>
          <a:srcRect r="14733"/>
          <a:stretch/>
        </p:blipFill>
        <p:spPr>
          <a:xfrm>
            <a:off x="8526483" y="4597665"/>
            <a:ext cx="3665517" cy="1270837"/>
          </a:xfrm>
          <a:prstGeom prst="rect">
            <a:avLst/>
          </a:prstGeom>
        </p:spPr>
      </p:pic>
    </p:spTree>
    <p:extLst>
      <p:ext uri="{BB962C8B-B14F-4D97-AF65-F5344CB8AC3E}">
        <p14:creationId xmlns:p14="http://schemas.microsoft.com/office/powerpoint/2010/main" val="1608491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Picture_Layout_Partner_Pillar">
    <p:bg>
      <p:bgPr>
        <a:solidFill>
          <a:schemeClr val="bg2"/>
        </a:solidFill>
        <a:effectLst/>
      </p:bgPr>
    </p:bg>
    <p:spTree>
      <p:nvGrpSpPr>
        <p:cNvPr id="1" name=""/>
        <p:cNvGrpSpPr/>
        <p:nvPr/>
      </p:nvGrpSpPr>
      <p:grpSpPr>
        <a:xfrm>
          <a:off x="0" y="0"/>
          <a:ext cx="0" cy="0"/>
          <a:chOff x="0" y="0"/>
          <a:chExt cx="0" cy="0"/>
        </a:xfrm>
      </p:grpSpPr>
      <p:sp>
        <p:nvSpPr>
          <p:cNvPr id="42" name="Oracle Logo">
            <a:extLst>
              <a:ext uri="{FF2B5EF4-FFF2-40B4-BE49-F238E27FC236}">
                <a16:creationId xmlns:a16="http://schemas.microsoft.com/office/drawing/2014/main" id="{6ACF4656-FE65-47F3-BC4F-D13CF2DE0703}"/>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3" name="Plus Sign">
            <a:extLst>
              <a:ext uri="{FF2B5EF4-FFF2-40B4-BE49-F238E27FC236}">
                <a16:creationId xmlns:a16="http://schemas.microsoft.com/office/drawing/2014/main" id="{9F14850F-ADD2-4B47-B991-4FB4F659BB5B}"/>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4" name="Content Placeholder 7">
            <a:extLst>
              <a:ext uri="{FF2B5EF4-FFF2-40B4-BE49-F238E27FC236}">
                <a16:creationId xmlns:a16="http://schemas.microsoft.com/office/drawing/2014/main" id="{F7D1E3B5-B36F-409A-A1BD-F1BBAD81E13C}"/>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3" name="Title 1">
            <a:extLst>
              <a:ext uri="{FF2B5EF4-FFF2-40B4-BE49-F238E27FC236}">
                <a16:creationId xmlns:a16="http://schemas.microsoft.com/office/drawing/2014/main" id="{237BB7D5-47DC-42AB-9DE3-AD2375DE900D}"/>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1" name="Text Placeholder 21">
            <a:extLst>
              <a:ext uri="{FF2B5EF4-FFF2-40B4-BE49-F238E27FC236}">
                <a16:creationId xmlns:a16="http://schemas.microsoft.com/office/drawing/2014/main" id="{98D8BA8B-7BAF-A644-A786-2A60014D28E7}"/>
              </a:ext>
            </a:extLst>
          </p:cNvPr>
          <p:cNvSpPr>
            <a:spLocks noGrp="1"/>
          </p:cNvSpPr>
          <p:nvPr userDrawn="1">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20" name="Text Placeholder 21">
            <a:extLst>
              <a:ext uri="{FF2B5EF4-FFF2-40B4-BE49-F238E27FC236}">
                <a16:creationId xmlns:a16="http://schemas.microsoft.com/office/drawing/2014/main" id="{A0AC37A5-EC5C-DE42-9F92-5A737E5E234C}"/>
              </a:ext>
            </a:extLst>
          </p:cNvPr>
          <p:cNvSpPr>
            <a:spLocks noGrp="1"/>
          </p:cNvSpPr>
          <p:nvPr userDrawn="1">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4" name="Text Placeholder 21">
            <a:extLst>
              <a:ext uri="{FF2B5EF4-FFF2-40B4-BE49-F238E27FC236}">
                <a16:creationId xmlns:a16="http://schemas.microsoft.com/office/drawing/2014/main" id="{EA839CBE-095D-1A41-ACFA-EF340697AD81}"/>
              </a:ext>
            </a:extLst>
          </p:cNvPr>
          <p:cNvSpPr>
            <a:spLocks noGrp="1"/>
          </p:cNvSpPr>
          <p:nvPr userDrawn="1">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38" name="Straight Connector 37">
            <a:extLst>
              <a:ext uri="{FF2B5EF4-FFF2-40B4-BE49-F238E27FC236}">
                <a16:creationId xmlns:a16="http://schemas.microsoft.com/office/drawing/2014/main" id="{980D3F6E-FB50-D047-B3AA-3337486E3E6C}"/>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21">
            <a:extLst>
              <a:ext uri="{FF2B5EF4-FFF2-40B4-BE49-F238E27FC236}">
                <a16:creationId xmlns:a16="http://schemas.microsoft.com/office/drawing/2014/main" id="{17B15C0E-9DE7-7E40-ACA3-5AB0BD52383A}"/>
              </a:ext>
            </a:extLst>
          </p:cNvPr>
          <p:cNvSpPr>
            <a:spLocks noGrp="1"/>
          </p:cNvSpPr>
          <p:nvPr userDrawn="1">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0" name="Text Placeholder 21">
            <a:extLst>
              <a:ext uri="{FF2B5EF4-FFF2-40B4-BE49-F238E27FC236}">
                <a16:creationId xmlns:a16="http://schemas.microsoft.com/office/drawing/2014/main" id="{26621886-B31D-1C42-9385-7A61B9924DB6}"/>
              </a:ext>
            </a:extLst>
          </p:cNvPr>
          <p:cNvSpPr>
            <a:spLocks noGrp="1"/>
          </p:cNvSpPr>
          <p:nvPr userDrawn="1">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39" name="Straight Connector 38">
            <a:extLst>
              <a:ext uri="{FF2B5EF4-FFF2-40B4-BE49-F238E27FC236}">
                <a16:creationId xmlns:a16="http://schemas.microsoft.com/office/drawing/2014/main" id="{5D768DDB-645A-4C47-AAF0-D4138A9142A6}"/>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6" name="Text Placeholder 21">
            <a:extLst>
              <a:ext uri="{FF2B5EF4-FFF2-40B4-BE49-F238E27FC236}">
                <a16:creationId xmlns:a16="http://schemas.microsoft.com/office/drawing/2014/main" id="{A221C3B3-AB49-7C4F-8A95-00B1DD292200}"/>
              </a:ext>
            </a:extLst>
          </p:cNvPr>
          <p:cNvSpPr>
            <a:spLocks noGrp="1"/>
          </p:cNvSpPr>
          <p:nvPr userDrawn="1">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7" name="Text Placeholder 21">
            <a:extLst>
              <a:ext uri="{FF2B5EF4-FFF2-40B4-BE49-F238E27FC236}">
                <a16:creationId xmlns:a16="http://schemas.microsoft.com/office/drawing/2014/main" id="{1D32F6D8-35A0-3A40-ADF1-7902941C93F7}"/>
              </a:ext>
            </a:extLst>
          </p:cNvPr>
          <p:cNvSpPr>
            <a:spLocks noGrp="1"/>
          </p:cNvSpPr>
          <p:nvPr userDrawn="1">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18" name="Picture Placeholder 17">
            <a:extLst>
              <a:ext uri="{FF2B5EF4-FFF2-40B4-BE49-F238E27FC236}">
                <a16:creationId xmlns:a16="http://schemas.microsoft.com/office/drawing/2014/main" id="{BB55E146-CDC2-714E-AEDA-21D37E508E28}"/>
              </a:ext>
            </a:extLst>
          </p:cNvPr>
          <p:cNvSpPr>
            <a:spLocks noGrp="1"/>
          </p:cNvSpPr>
          <p:nvPr userDrawn="1">
            <p:ph type="pic" sz="quarter" idx="11"/>
          </p:nvPr>
        </p:nvSpPr>
        <p:spPr>
          <a:xfrm>
            <a:off x="6096000" y="0"/>
            <a:ext cx="6096000" cy="6858000"/>
          </a:xfrm>
          <a:solidFill>
            <a:schemeClr val="tx1">
              <a:lumMod val="10000"/>
              <a:lumOff val="90000"/>
            </a:schemeClr>
          </a:solidFill>
        </p:spPr>
        <p:txBody>
          <a:bodyPr lIns="72000" tIns="72000" rIns="0"/>
          <a:lstStyle>
            <a:lvl1pPr>
              <a:defRPr sz="1400" b="0" i="0">
                <a:latin typeface="Oracle Sans Light" panose="020B0403020204020204" pitchFamily="34" charset="0"/>
                <a:cs typeface="Oracle Sans Light" panose="020B0403020204020204" pitchFamily="34" charset="0"/>
              </a:defRPr>
            </a:lvl1pPr>
          </a:lstStyle>
          <a:p>
            <a:r>
              <a:rPr lang="en-US"/>
              <a:t>Click icon to add picture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3" name="Slide Number Placeholder 7">
            <a:extLst>
              <a:ext uri="{FF2B5EF4-FFF2-40B4-BE49-F238E27FC236}">
                <a16:creationId xmlns:a16="http://schemas.microsoft.com/office/drawing/2014/main" id="{642B96AE-B6D8-C949-AEE0-2A6B22F0E38E}"/>
              </a:ext>
            </a:extLst>
          </p:cNvPr>
          <p:cNvSpPr>
            <a:spLocks noGrp="1"/>
          </p:cNvSpPr>
          <p:nvPr userDrawn="1">
            <p:ph type="sldNum" sz="quarter" idx="27"/>
          </p:nvPr>
        </p:nvSpPr>
        <p:spPr>
          <a:xfrm>
            <a:off x="762000" y="6423660"/>
            <a:ext cx="365760" cy="365760"/>
          </a:xfrm>
        </p:spPr>
        <p:txBody>
          <a:bodyPr/>
          <a:lstStyle/>
          <a:p>
            <a:fld id="{345D60D9-5372-5F40-9443-0F9AE5BDC3C8}" type="slidenum">
              <a:rPr lang="en-US" smtClean="0"/>
              <a:pPr/>
              <a:t>‹#›</a:t>
            </a:fld>
            <a:endParaRPr lang="en-US"/>
          </a:p>
        </p:txBody>
      </p:sp>
      <p:sp>
        <p:nvSpPr>
          <p:cNvPr id="22" name="Footer Placeholder 4">
            <a:extLst>
              <a:ext uri="{FF2B5EF4-FFF2-40B4-BE49-F238E27FC236}">
                <a16:creationId xmlns:a16="http://schemas.microsoft.com/office/drawing/2014/main" id="{7D20A5F4-1858-514C-AF3A-A5B6D1C379D9}"/>
              </a:ext>
            </a:extLst>
          </p:cNvPr>
          <p:cNvSpPr>
            <a:spLocks noGrp="1"/>
          </p:cNvSpPr>
          <p:nvPr userDrawn="1">
            <p:ph type="ftr" sz="quarter" idx="26"/>
          </p:nvPr>
        </p:nvSpPr>
        <p:spPr>
          <a:xfrm>
            <a:off x="1127759" y="6423978"/>
            <a:ext cx="5745379" cy="365125"/>
          </a:xfrm>
        </p:spPr>
        <p:txBody>
          <a:bodyPr/>
          <a:lstStyle/>
          <a:p>
            <a:r>
              <a:rPr lang="en-US"/>
              <a:t>DOAG 2023 Conference + Exhibition        Copyright © 2023, Oracle and/or its affiliates</a:t>
            </a:r>
          </a:p>
        </p:txBody>
      </p:sp>
      <p:sp>
        <p:nvSpPr>
          <p:cNvPr id="21" name="Date Placeholder 2">
            <a:extLst>
              <a:ext uri="{FF2B5EF4-FFF2-40B4-BE49-F238E27FC236}">
                <a16:creationId xmlns:a16="http://schemas.microsoft.com/office/drawing/2014/main" id="{7D9248A2-FCE5-844D-8111-EA006AD8E6CF}"/>
              </a:ext>
            </a:extLst>
          </p:cNvPr>
          <p:cNvSpPr>
            <a:spLocks noGrp="1"/>
          </p:cNvSpPr>
          <p:nvPr userDrawn="1">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1522536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Picture_Layout 2_Logo_Pillar">
    <p:bg>
      <p:bgPr>
        <a:solidFill>
          <a:schemeClr val="bg2"/>
        </a:solidFill>
        <a:effectLst/>
      </p:bgPr>
    </p:bg>
    <p:spTree>
      <p:nvGrpSpPr>
        <p:cNvPr id="1" name=""/>
        <p:cNvGrpSpPr/>
        <p:nvPr/>
      </p:nvGrpSpPr>
      <p:grpSpPr>
        <a:xfrm>
          <a:off x="0" y="0"/>
          <a:ext cx="0" cy="0"/>
          <a:chOff x="0" y="0"/>
          <a:chExt cx="0" cy="0"/>
        </a:xfrm>
      </p:grpSpPr>
      <p:sp>
        <p:nvSpPr>
          <p:cNvPr id="42" name="Oracle Logo">
            <a:extLst>
              <a:ext uri="{FF2B5EF4-FFF2-40B4-BE49-F238E27FC236}">
                <a16:creationId xmlns:a16="http://schemas.microsoft.com/office/drawing/2014/main" id="{6ACF4656-FE65-47F3-BC4F-D13CF2DE0703}"/>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3" name="Title 1">
            <a:extLst>
              <a:ext uri="{FF2B5EF4-FFF2-40B4-BE49-F238E27FC236}">
                <a16:creationId xmlns:a16="http://schemas.microsoft.com/office/drawing/2014/main" id="{237BB7D5-47DC-42AB-9DE3-AD2375DE900D}"/>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1" name="Text Placeholder 21">
            <a:extLst>
              <a:ext uri="{FF2B5EF4-FFF2-40B4-BE49-F238E27FC236}">
                <a16:creationId xmlns:a16="http://schemas.microsoft.com/office/drawing/2014/main" id="{98D8BA8B-7BAF-A644-A786-2A60014D28E7}"/>
              </a:ext>
            </a:extLst>
          </p:cNvPr>
          <p:cNvSpPr>
            <a:spLocks noGrp="1"/>
          </p:cNvSpPr>
          <p:nvPr userDrawn="1">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20" name="Text Placeholder 21">
            <a:extLst>
              <a:ext uri="{FF2B5EF4-FFF2-40B4-BE49-F238E27FC236}">
                <a16:creationId xmlns:a16="http://schemas.microsoft.com/office/drawing/2014/main" id="{A0AC37A5-EC5C-DE42-9F92-5A737E5E234C}"/>
              </a:ext>
            </a:extLst>
          </p:cNvPr>
          <p:cNvSpPr>
            <a:spLocks noGrp="1"/>
          </p:cNvSpPr>
          <p:nvPr userDrawn="1">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24" name="Text Placeholder 21">
            <a:extLst>
              <a:ext uri="{FF2B5EF4-FFF2-40B4-BE49-F238E27FC236}">
                <a16:creationId xmlns:a16="http://schemas.microsoft.com/office/drawing/2014/main" id="{EA839CBE-095D-1A41-ACFA-EF340697AD81}"/>
              </a:ext>
            </a:extLst>
          </p:cNvPr>
          <p:cNvSpPr>
            <a:spLocks noGrp="1"/>
          </p:cNvSpPr>
          <p:nvPr userDrawn="1">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38" name="Straight Connector 37">
            <a:extLst>
              <a:ext uri="{FF2B5EF4-FFF2-40B4-BE49-F238E27FC236}">
                <a16:creationId xmlns:a16="http://schemas.microsoft.com/office/drawing/2014/main" id="{980D3F6E-FB50-D047-B3AA-3337486E3E6C}"/>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26" name="Text Placeholder 21">
            <a:extLst>
              <a:ext uri="{FF2B5EF4-FFF2-40B4-BE49-F238E27FC236}">
                <a16:creationId xmlns:a16="http://schemas.microsoft.com/office/drawing/2014/main" id="{17B15C0E-9DE7-7E40-ACA3-5AB0BD52383A}"/>
              </a:ext>
            </a:extLst>
          </p:cNvPr>
          <p:cNvSpPr>
            <a:spLocks noGrp="1"/>
          </p:cNvSpPr>
          <p:nvPr userDrawn="1">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0" name="Text Placeholder 21">
            <a:extLst>
              <a:ext uri="{FF2B5EF4-FFF2-40B4-BE49-F238E27FC236}">
                <a16:creationId xmlns:a16="http://schemas.microsoft.com/office/drawing/2014/main" id="{26621886-B31D-1C42-9385-7A61B9924DB6}"/>
              </a:ext>
            </a:extLst>
          </p:cNvPr>
          <p:cNvSpPr>
            <a:spLocks noGrp="1"/>
          </p:cNvSpPr>
          <p:nvPr userDrawn="1">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39" name="Straight Connector 38">
            <a:extLst>
              <a:ext uri="{FF2B5EF4-FFF2-40B4-BE49-F238E27FC236}">
                <a16:creationId xmlns:a16="http://schemas.microsoft.com/office/drawing/2014/main" id="{5D768DDB-645A-4C47-AAF0-D4138A9142A6}"/>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6" name="Text Placeholder 21">
            <a:extLst>
              <a:ext uri="{FF2B5EF4-FFF2-40B4-BE49-F238E27FC236}">
                <a16:creationId xmlns:a16="http://schemas.microsoft.com/office/drawing/2014/main" id="{A221C3B3-AB49-7C4F-8A95-00B1DD292200}"/>
              </a:ext>
            </a:extLst>
          </p:cNvPr>
          <p:cNvSpPr>
            <a:spLocks noGrp="1"/>
          </p:cNvSpPr>
          <p:nvPr userDrawn="1">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7" name="Text Placeholder 21">
            <a:extLst>
              <a:ext uri="{FF2B5EF4-FFF2-40B4-BE49-F238E27FC236}">
                <a16:creationId xmlns:a16="http://schemas.microsoft.com/office/drawing/2014/main" id="{1D32F6D8-35A0-3A40-ADF1-7902941C93F7}"/>
              </a:ext>
            </a:extLst>
          </p:cNvPr>
          <p:cNvSpPr>
            <a:spLocks noGrp="1"/>
          </p:cNvSpPr>
          <p:nvPr userDrawn="1">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18" name="Picture Placeholder 17">
            <a:extLst>
              <a:ext uri="{FF2B5EF4-FFF2-40B4-BE49-F238E27FC236}">
                <a16:creationId xmlns:a16="http://schemas.microsoft.com/office/drawing/2014/main" id="{BB55E146-CDC2-714E-AEDA-21D37E508E28}"/>
              </a:ext>
            </a:extLst>
          </p:cNvPr>
          <p:cNvSpPr>
            <a:spLocks noGrp="1"/>
          </p:cNvSpPr>
          <p:nvPr userDrawn="1">
            <p:ph type="pic" sz="quarter" idx="11"/>
          </p:nvPr>
        </p:nvSpPr>
        <p:spPr>
          <a:xfrm>
            <a:off x="6096000" y="0"/>
            <a:ext cx="6096000" cy="6858000"/>
          </a:xfrm>
          <a:solidFill>
            <a:schemeClr val="tx1">
              <a:lumMod val="10000"/>
              <a:lumOff val="90000"/>
            </a:schemeClr>
          </a:solidFill>
        </p:spPr>
        <p:txBody>
          <a:bodyPr lIns="72000" tIns="72000" rIns="0"/>
          <a:lstStyle>
            <a:lvl1pPr>
              <a:defRPr sz="1400" b="0" i="0">
                <a:latin typeface="Oracle Sans Light" panose="020B0403020204020204" pitchFamily="34" charset="0"/>
                <a:cs typeface="Oracle Sans Light" panose="020B0403020204020204" pitchFamily="34" charset="0"/>
              </a:defRPr>
            </a:lvl1pPr>
          </a:lstStyle>
          <a:p>
            <a:r>
              <a:rPr lang="en-US"/>
              <a:t>Click icon to add picture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3" name="Slide Number Placeholder 7">
            <a:extLst>
              <a:ext uri="{FF2B5EF4-FFF2-40B4-BE49-F238E27FC236}">
                <a16:creationId xmlns:a16="http://schemas.microsoft.com/office/drawing/2014/main" id="{642B96AE-B6D8-C949-AEE0-2A6B22F0E38E}"/>
              </a:ext>
            </a:extLst>
          </p:cNvPr>
          <p:cNvSpPr>
            <a:spLocks noGrp="1"/>
          </p:cNvSpPr>
          <p:nvPr userDrawn="1">
            <p:ph type="sldNum" sz="quarter" idx="27"/>
          </p:nvPr>
        </p:nvSpPr>
        <p:spPr>
          <a:xfrm>
            <a:off x="762000" y="6423660"/>
            <a:ext cx="365760" cy="365760"/>
          </a:xfrm>
        </p:spPr>
        <p:txBody>
          <a:bodyPr/>
          <a:lstStyle/>
          <a:p>
            <a:fld id="{345D60D9-5372-5F40-9443-0F9AE5BDC3C8}" type="slidenum">
              <a:rPr lang="en-US" smtClean="0"/>
              <a:pPr/>
              <a:t>‹#›</a:t>
            </a:fld>
            <a:endParaRPr lang="en-US"/>
          </a:p>
        </p:txBody>
      </p:sp>
      <p:sp>
        <p:nvSpPr>
          <p:cNvPr id="22" name="Footer Placeholder 4">
            <a:extLst>
              <a:ext uri="{FF2B5EF4-FFF2-40B4-BE49-F238E27FC236}">
                <a16:creationId xmlns:a16="http://schemas.microsoft.com/office/drawing/2014/main" id="{7D20A5F4-1858-514C-AF3A-A5B6D1C379D9}"/>
              </a:ext>
            </a:extLst>
          </p:cNvPr>
          <p:cNvSpPr>
            <a:spLocks noGrp="1"/>
          </p:cNvSpPr>
          <p:nvPr userDrawn="1">
            <p:ph type="ftr" sz="quarter" idx="26"/>
          </p:nvPr>
        </p:nvSpPr>
        <p:spPr>
          <a:xfrm>
            <a:off x="1127759" y="6423978"/>
            <a:ext cx="5745379" cy="365125"/>
          </a:xfrm>
        </p:spPr>
        <p:txBody>
          <a:bodyPr/>
          <a:lstStyle/>
          <a:p>
            <a:r>
              <a:rPr lang="en-US"/>
              <a:t>DOAG 2023 Conference + Exhibition        Copyright © 2023, Oracle and/or its affiliates</a:t>
            </a:r>
          </a:p>
        </p:txBody>
      </p:sp>
      <p:sp>
        <p:nvSpPr>
          <p:cNvPr id="21" name="Date Placeholder 2">
            <a:extLst>
              <a:ext uri="{FF2B5EF4-FFF2-40B4-BE49-F238E27FC236}">
                <a16:creationId xmlns:a16="http://schemas.microsoft.com/office/drawing/2014/main" id="{7D9248A2-FCE5-844D-8111-EA006AD8E6CF}"/>
              </a:ext>
            </a:extLst>
          </p:cNvPr>
          <p:cNvSpPr>
            <a:spLocks noGrp="1"/>
          </p:cNvSpPr>
          <p:nvPr userDrawn="1">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2287813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DataPattern_Layout 2_2Partners_Pillar">
    <p:bg>
      <p:bgPr>
        <a:solidFill>
          <a:schemeClr val="bg2"/>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A77585CD-A43E-5948-A9B3-1212E72A62D2}"/>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8D64F14-D13F-8C42-8601-53D2E43FDC94}"/>
              </a:ext>
              <a:ext uri="{C183D7F6-B498-43B3-948B-1728B52AA6E4}">
                <adec:decorative xmlns:adec="http://schemas.microsoft.com/office/drawing/2017/decorative" val="1"/>
              </a:ext>
            </a:extLst>
          </p:cNvPr>
          <p:cNvSpPr/>
          <p:nvPr userDrawn="1"/>
        </p:nvSpPr>
        <p:spPr>
          <a:xfrm>
            <a:off x="6096000" y="-24586"/>
            <a:ext cx="6096000" cy="6882586"/>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racle Logo">
            <a:extLst>
              <a:ext uri="{FF2B5EF4-FFF2-40B4-BE49-F238E27FC236}">
                <a16:creationId xmlns:a16="http://schemas.microsoft.com/office/drawing/2014/main" id="{C87C6354-1D09-4723-81D4-798B73292590}"/>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57" name="Plus Sign">
            <a:extLst>
              <a:ext uri="{FF2B5EF4-FFF2-40B4-BE49-F238E27FC236}">
                <a16:creationId xmlns:a16="http://schemas.microsoft.com/office/drawing/2014/main" id="{12BAAAB0-5B7F-46CC-896F-0883DD6539A6}"/>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58" name="Content Placeholder 7">
            <a:extLst>
              <a:ext uri="{FF2B5EF4-FFF2-40B4-BE49-F238E27FC236}">
                <a16:creationId xmlns:a16="http://schemas.microsoft.com/office/drawing/2014/main" id="{75996167-7481-4850-99C2-7500B98A9D17}"/>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59" name="Plus Sign">
            <a:extLst>
              <a:ext uri="{FF2B5EF4-FFF2-40B4-BE49-F238E27FC236}">
                <a16:creationId xmlns:a16="http://schemas.microsoft.com/office/drawing/2014/main" id="{FABF5577-99F9-4475-8BBB-898D31D68510}"/>
              </a:ext>
              <a:ext uri="{C183D7F6-B498-43B3-948B-1728B52AA6E4}">
                <adec:decorative xmlns:adec="http://schemas.microsoft.com/office/drawing/2017/decorative" val="0"/>
              </a:ext>
            </a:extLst>
          </p:cNvPr>
          <p:cNvSpPr txBox="1"/>
          <p:nvPr userDrawn="1"/>
        </p:nvSpPr>
        <p:spPr>
          <a:xfrm>
            <a:off x="380821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60" name="Content Placeholder 7">
            <a:extLst>
              <a:ext uri="{FF2B5EF4-FFF2-40B4-BE49-F238E27FC236}">
                <a16:creationId xmlns:a16="http://schemas.microsoft.com/office/drawing/2014/main" id="{2E4E9E75-F650-4123-8C23-DA4EC52B2595}"/>
              </a:ext>
            </a:extLst>
          </p:cNvPr>
          <p:cNvSpPr>
            <a:spLocks noGrp="1"/>
          </p:cNvSpPr>
          <p:nvPr>
            <p:ph sz="quarter" idx="30" hasCustomPrompt="1"/>
          </p:nvPr>
        </p:nvSpPr>
        <p:spPr>
          <a:xfrm>
            <a:off x="4270375"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63" name="Title 1">
            <a:extLst>
              <a:ext uri="{FF2B5EF4-FFF2-40B4-BE49-F238E27FC236}">
                <a16:creationId xmlns:a16="http://schemas.microsoft.com/office/drawing/2014/main" id="{AD832B87-BC07-4F42-B1E2-E55A1A20079E}"/>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64" name="Text Placeholder 21">
            <a:extLst>
              <a:ext uri="{FF2B5EF4-FFF2-40B4-BE49-F238E27FC236}">
                <a16:creationId xmlns:a16="http://schemas.microsoft.com/office/drawing/2014/main" id="{9BC4C014-2C68-4309-AC81-6D63FFA25792}"/>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65" name="Text Placeholder 21">
            <a:extLst>
              <a:ext uri="{FF2B5EF4-FFF2-40B4-BE49-F238E27FC236}">
                <a16:creationId xmlns:a16="http://schemas.microsoft.com/office/drawing/2014/main" id="{D5CCF721-88F7-4B52-8825-E073C7A55577}"/>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66" name="Text Placeholder 21">
            <a:extLst>
              <a:ext uri="{FF2B5EF4-FFF2-40B4-BE49-F238E27FC236}">
                <a16:creationId xmlns:a16="http://schemas.microsoft.com/office/drawing/2014/main" id="{91E68678-60CE-4DD2-B824-50A4C75BDAB1}"/>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67" name="Straight Connector 66">
            <a:extLst>
              <a:ext uri="{FF2B5EF4-FFF2-40B4-BE49-F238E27FC236}">
                <a16:creationId xmlns:a16="http://schemas.microsoft.com/office/drawing/2014/main" id="{5E7EFFB7-04D5-473B-8B02-56A71DAF6995}"/>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68" name="Text Placeholder 21">
            <a:extLst>
              <a:ext uri="{FF2B5EF4-FFF2-40B4-BE49-F238E27FC236}">
                <a16:creationId xmlns:a16="http://schemas.microsoft.com/office/drawing/2014/main" id="{57BE536E-B6D0-43EC-A35F-8981B9D6375A}"/>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69" name="Text Placeholder 21">
            <a:extLst>
              <a:ext uri="{FF2B5EF4-FFF2-40B4-BE49-F238E27FC236}">
                <a16:creationId xmlns:a16="http://schemas.microsoft.com/office/drawing/2014/main" id="{86946146-95C0-4180-A1D5-6917F5463F14}"/>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70" name="Straight Connector 69">
            <a:extLst>
              <a:ext uri="{FF2B5EF4-FFF2-40B4-BE49-F238E27FC236}">
                <a16:creationId xmlns:a16="http://schemas.microsoft.com/office/drawing/2014/main" id="{3613422D-871B-4D9A-86DF-62C019E107E8}"/>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71" name="Text Placeholder 21">
            <a:extLst>
              <a:ext uri="{FF2B5EF4-FFF2-40B4-BE49-F238E27FC236}">
                <a16:creationId xmlns:a16="http://schemas.microsoft.com/office/drawing/2014/main" id="{4B8E40E3-DDFC-41B7-8924-5D641963A569}"/>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72" name="Text Placeholder 21">
            <a:extLst>
              <a:ext uri="{FF2B5EF4-FFF2-40B4-BE49-F238E27FC236}">
                <a16:creationId xmlns:a16="http://schemas.microsoft.com/office/drawing/2014/main" id="{BD591E6E-D93E-431D-AEA5-CA1DDCD9ABDA}"/>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40" name="Slide Number Placeholder 7">
            <a:extLst>
              <a:ext uri="{FF2B5EF4-FFF2-40B4-BE49-F238E27FC236}">
                <a16:creationId xmlns:a16="http://schemas.microsoft.com/office/drawing/2014/main" id="{3DDEC948-9CAF-4E4E-AF4F-B11846DAFDCB}"/>
              </a:ext>
            </a:extLst>
          </p:cNvPr>
          <p:cNvSpPr>
            <a:spLocks noGrp="1"/>
          </p:cNvSpPr>
          <p:nvPr>
            <p:ph type="sldNum" sz="quarter" idx="26"/>
          </p:nvPr>
        </p:nvSpPr>
        <p:spPr>
          <a:xfrm>
            <a:off x="762000" y="6423660"/>
            <a:ext cx="365760" cy="365760"/>
          </a:xfrm>
        </p:spPr>
        <p:txBody>
          <a:bodyPr/>
          <a:lstStyle/>
          <a:p>
            <a:fld id="{345D60D9-5372-5F40-9443-0F9AE5BDC3C8}" type="slidenum">
              <a:rPr lang="en-US" smtClean="0"/>
              <a:pPr/>
              <a:t>‹#›</a:t>
            </a:fld>
            <a:endParaRPr lang="en-US"/>
          </a:p>
        </p:txBody>
      </p:sp>
      <p:sp>
        <p:nvSpPr>
          <p:cNvPr id="27" name="Footer Placeholder 4">
            <a:extLst>
              <a:ext uri="{FF2B5EF4-FFF2-40B4-BE49-F238E27FC236}">
                <a16:creationId xmlns:a16="http://schemas.microsoft.com/office/drawing/2014/main" id="{0641085E-F168-1C43-AFCF-4EA5AF394C0F}"/>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2" name="Date Placeholder 2">
            <a:extLst>
              <a:ext uri="{FF2B5EF4-FFF2-40B4-BE49-F238E27FC236}">
                <a16:creationId xmlns:a16="http://schemas.microsoft.com/office/drawing/2014/main" id="{3DBB9CFE-822A-8F4C-A7DE-DBEDFCB9494A}"/>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956387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DataPattern_Layout_Partner_Pillar">
    <p:bg>
      <p:bgPr>
        <a:solidFill>
          <a:schemeClr val="bg2"/>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A77585CD-A43E-5948-A9B3-1212E72A62D2}"/>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8D64F14-D13F-8C42-8601-53D2E43FDC94}"/>
              </a:ext>
              <a:ext uri="{C183D7F6-B498-43B3-948B-1728B52AA6E4}">
                <adec:decorative xmlns:adec="http://schemas.microsoft.com/office/drawing/2017/decorative" val="1"/>
              </a:ext>
            </a:extLst>
          </p:cNvPr>
          <p:cNvSpPr/>
          <p:nvPr userDrawn="1"/>
        </p:nvSpPr>
        <p:spPr>
          <a:xfrm>
            <a:off x="6096000" y="-24586"/>
            <a:ext cx="6096000" cy="6882586"/>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racle Logo">
            <a:extLst>
              <a:ext uri="{FF2B5EF4-FFF2-40B4-BE49-F238E27FC236}">
                <a16:creationId xmlns:a16="http://schemas.microsoft.com/office/drawing/2014/main" id="{C87C6354-1D09-4723-81D4-798B73292590}"/>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57" name="Plus Sign">
            <a:extLst>
              <a:ext uri="{FF2B5EF4-FFF2-40B4-BE49-F238E27FC236}">
                <a16:creationId xmlns:a16="http://schemas.microsoft.com/office/drawing/2014/main" id="{12BAAAB0-5B7F-46CC-896F-0883DD6539A6}"/>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58" name="Content Placeholder 7">
            <a:extLst>
              <a:ext uri="{FF2B5EF4-FFF2-40B4-BE49-F238E27FC236}">
                <a16:creationId xmlns:a16="http://schemas.microsoft.com/office/drawing/2014/main" id="{75996167-7481-4850-99C2-7500B98A9D17}"/>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63" name="Title 1">
            <a:extLst>
              <a:ext uri="{FF2B5EF4-FFF2-40B4-BE49-F238E27FC236}">
                <a16:creationId xmlns:a16="http://schemas.microsoft.com/office/drawing/2014/main" id="{AD832B87-BC07-4F42-B1E2-E55A1A20079E}"/>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64" name="Text Placeholder 21">
            <a:extLst>
              <a:ext uri="{FF2B5EF4-FFF2-40B4-BE49-F238E27FC236}">
                <a16:creationId xmlns:a16="http://schemas.microsoft.com/office/drawing/2014/main" id="{9BC4C014-2C68-4309-AC81-6D63FFA25792}"/>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65" name="Text Placeholder 21">
            <a:extLst>
              <a:ext uri="{FF2B5EF4-FFF2-40B4-BE49-F238E27FC236}">
                <a16:creationId xmlns:a16="http://schemas.microsoft.com/office/drawing/2014/main" id="{D5CCF721-88F7-4B52-8825-E073C7A55577}"/>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66" name="Text Placeholder 21">
            <a:extLst>
              <a:ext uri="{FF2B5EF4-FFF2-40B4-BE49-F238E27FC236}">
                <a16:creationId xmlns:a16="http://schemas.microsoft.com/office/drawing/2014/main" id="{91E68678-60CE-4DD2-B824-50A4C75BDAB1}"/>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67" name="Straight Connector 66">
            <a:extLst>
              <a:ext uri="{FF2B5EF4-FFF2-40B4-BE49-F238E27FC236}">
                <a16:creationId xmlns:a16="http://schemas.microsoft.com/office/drawing/2014/main" id="{5E7EFFB7-04D5-473B-8B02-56A71DAF6995}"/>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68" name="Text Placeholder 21">
            <a:extLst>
              <a:ext uri="{FF2B5EF4-FFF2-40B4-BE49-F238E27FC236}">
                <a16:creationId xmlns:a16="http://schemas.microsoft.com/office/drawing/2014/main" id="{57BE536E-B6D0-43EC-A35F-8981B9D6375A}"/>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69" name="Text Placeholder 21">
            <a:extLst>
              <a:ext uri="{FF2B5EF4-FFF2-40B4-BE49-F238E27FC236}">
                <a16:creationId xmlns:a16="http://schemas.microsoft.com/office/drawing/2014/main" id="{86946146-95C0-4180-A1D5-6917F5463F14}"/>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70" name="Straight Connector 69">
            <a:extLst>
              <a:ext uri="{FF2B5EF4-FFF2-40B4-BE49-F238E27FC236}">
                <a16:creationId xmlns:a16="http://schemas.microsoft.com/office/drawing/2014/main" id="{3613422D-871B-4D9A-86DF-62C019E107E8}"/>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71" name="Text Placeholder 21">
            <a:extLst>
              <a:ext uri="{FF2B5EF4-FFF2-40B4-BE49-F238E27FC236}">
                <a16:creationId xmlns:a16="http://schemas.microsoft.com/office/drawing/2014/main" id="{4B8E40E3-DDFC-41B7-8924-5D641963A569}"/>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72" name="Text Placeholder 21">
            <a:extLst>
              <a:ext uri="{FF2B5EF4-FFF2-40B4-BE49-F238E27FC236}">
                <a16:creationId xmlns:a16="http://schemas.microsoft.com/office/drawing/2014/main" id="{BD591E6E-D93E-431D-AEA5-CA1DDCD9ABDA}"/>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40" name="Slide Number Placeholder 7">
            <a:extLst>
              <a:ext uri="{FF2B5EF4-FFF2-40B4-BE49-F238E27FC236}">
                <a16:creationId xmlns:a16="http://schemas.microsoft.com/office/drawing/2014/main" id="{3DDEC948-9CAF-4E4E-AF4F-B11846DAFDCB}"/>
              </a:ext>
            </a:extLst>
          </p:cNvPr>
          <p:cNvSpPr>
            <a:spLocks noGrp="1"/>
          </p:cNvSpPr>
          <p:nvPr>
            <p:ph type="sldNum" sz="quarter" idx="26"/>
          </p:nvPr>
        </p:nvSpPr>
        <p:spPr>
          <a:xfrm>
            <a:off x="762000" y="6423660"/>
            <a:ext cx="365760" cy="365760"/>
          </a:xfrm>
        </p:spPr>
        <p:txBody>
          <a:bodyPr/>
          <a:lstStyle/>
          <a:p>
            <a:fld id="{345D60D9-5372-5F40-9443-0F9AE5BDC3C8}" type="slidenum">
              <a:rPr lang="en-US" smtClean="0"/>
              <a:pPr/>
              <a:t>‹#›</a:t>
            </a:fld>
            <a:endParaRPr lang="en-US"/>
          </a:p>
        </p:txBody>
      </p:sp>
      <p:sp>
        <p:nvSpPr>
          <p:cNvPr id="27" name="Footer Placeholder 4">
            <a:extLst>
              <a:ext uri="{FF2B5EF4-FFF2-40B4-BE49-F238E27FC236}">
                <a16:creationId xmlns:a16="http://schemas.microsoft.com/office/drawing/2014/main" id="{0641085E-F168-1C43-AFCF-4EA5AF394C0F}"/>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2" name="Date Placeholder 2">
            <a:extLst>
              <a:ext uri="{FF2B5EF4-FFF2-40B4-BE49-F238E27FC236}">
                <a16:creationId xmlns:a16="http://schemas.microsoft.com/office/drawing/2014/main" id="{3DBB9CFE-822A-8F4C-A7DE-DBEDFCB9494A}"/>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489700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DataPattern_Layout_Pillar">
    <p:bg>
      <p:bgPr>
        <a:solidFill>
          <a:schemeClr val="bg2"/>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A77585CD-A43E-5948-A9B3-1212E72A62D2}"/>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8D64F14-D13F-8C42-8601-53D2E43FDC94}"/>
              </a:ext>
              <a:ext uri="{C183D7F6-B498-43B3-948B-1728B52AA6E4}">
                <adec:decorative xmlns:adec="http://schemas.microsoft.com/office/drawing/2017/decorative" val="1"/>
              </a:ext>
            </a:extLst>
          </p:cNvPr>
          <p:cNvSpPr/>
          <p:nvPr userDrawn="1"/>
        </p:nvSpPr>
        <p:spPr>
          <a:xfrm>
            <a:off x="6096000" y="-24586"/>
            <a:ext cx="6096000" cy="6882586"/>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racle Logo">
            <a:extLst>
              <a:ext uri="{FF2B5EF4-FFF2-40B4-BE49-F238E27FC236}">
                <a16:creationId xmlns:a16="http://schemas.microsoft.com/office/drawing/2014/main" id="{C87C6354-1D09-4723-81D4-798B73292590}"/>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63" name="Title 1">
            <a:extLst>
              <a:ext uri="{FF2B5EF4-FFF2-40B4-BE49-F238E27FC236}">
                <a16:creationId xmlns:a16="http://schemas.microsoft.com/office/drawing/2014/main" id="{AD832B87-BC07-4F42-B1E2-E55A1A20079E}"/>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64" name="Text Placeholder 21">
            <a:extLst>
              <a:ext uri="{FF2B5EF4-FFF2-40B4-BE49-F238E27FC236}">
                <a16:creationId xmlns:a16="http://schemas.microsoft.com/office/drawing/2014/main" id="{9BC4C014-2C68-4309-AC81-6D63FFA25792}"/>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65" name="Text Placeholder 21">
            <a:extLst>
              <a:ext uri="{FF2B5EF4-FFF2-40B4-BE49-F238E27FC236}">
                <a16:creationId xmlns:a16="http://schemas.microsoft.com/office/drawing/2014/main" id="{D5CCF721-88F7-4B52-8825-E073C7A55577}"/>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66" name="Text Placeholder 21">
            <a:extLst>
              <a:ext uri="{FF2B5EF4-FFF2-40B4-BE49-F238E27FC236}">
                <a16:creationId xmlns:a16="http://schemas.microsoft.com/office/drawing/2014/main" id="{91E68678-60CE-4DD2-B824-50A4C75BDAB1}"/>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67" name="Straight Connector 66">
            <a:extLst>
              <a:ext uri="{FF2B5EF4-FFF2-40B4-BE49-F238E27FC236}">
                <a16:creationId xmlns:a16="http://schemas.microsoft.com/office/drawing/2014/main" id="{5E7EFFB7-04D5-473B-8B02-56A71DAF6995}"/>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68" name="Text Placeholder 21">
            <a:extLst>
              <a:ext uri="{FF2B5EF4-FFF2-40B4-BE49-F238E27FC236}">
                <a16:creationId xmlns:a16="http://schemas.microsoft.com/office/drawing/2014/main" id="{57BE536E-B6D0-43EC-A35F-8981B9D6375A}"/>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69" name="Text Placeholder 21">
            <a:extLst>
              <a:ext uri="{FF2B5EF4-FFF2-40B4-BE49-F238E27FC236}">
                <a16:creationId xmlns:a16="http://schemas.microsoft.com/office/drawing/2014/main" id="{86946146-95C0-4180-A1D5-6917F5463F14}"/>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70" name="Straight Connector 69">
            <a:extLst>
              <a:ext uri="{FF2B5EF4-FFF2-40B4-BE49-F238E27FC236}">
                <a16:creationId xmlns:a16="http://schemas.microsoft.com/office/drawing/2014/main" id="{3613422D-871B-4D9A-86DF-62C019E107E8}"/>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71" name="Text Placeholder 21">
            <a:extLst>
              <a:ext uri="{FF2B5EF4-FFF2-40B4-BE49-F238E27FC236}">
                <a16:creationId xmlns:a16="http://schemas.microsoft.com/office/drawing/2014/main" id="{4B8E40E3-DDFC-41B7-8924-5D641963A569}"/>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72" name="Text Placeholder 21">
            <a:extLst>
              <a:ext uri="{FF2B5EF4-FFF2-40B4-BE49-F238E27FC236}">
                <a16:creationId xmlns:a16="http://schemas.microsoft.com/office/drawing/2014/main" id="{BD591E6E-D93E-431D-AEA5-CA1DDCD9ABDA}"/>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40" name="Slide Number Placeholder 7">
            <a:extLst>
              <a:ext uri="{FF2B5EF4-FFF2-40B4-BE49-F238E27FC236}">
                <a16:creationId xmlns:a16="http://schemas.microsoft.com/office/drawing/2014/main" id="{3DDEC948-9CAF-4E4E-AF4F-B11846DAFDCB}"/>
              </a:ext>
            </a:extLst>
          </p:cNvPr>
          <p:cNvSpPr>
            <a:spLocks noGrp="1"/>
          </p:cNvSpPr>
          <p:nvPr>
            <p:ph type="sldNum" sz="quarter" idx="26"/>
          </p:nvPr>
        </p:nvSpPr>
        <p:spPr>
          <a:xfrm>
            <a:off x="762000" y="6423660"/>
            <a:ext cx="365760" cy="365760"/>
          </a:xfrm>
        </p:spPr>
        <p:txBody>
          <a:bodyPr/>
          <a:lstStyle/>
          <a:p>
            <a:fld id="{345D60D9-5372-5F40-9443-0F9AE5BDC3C8}" type="slidenum">
              <a:rPr lang="en-US" smtClean="0"/>
              <a:pPr/>
              <a:t>‹#›</a:t>
            </a:fld>
            <a:endParaRPr lang="en-US"/>
          </a:p>
        </p:txBody>
      </p:sp>
      <p:sp>
        <p:nvSpPr>
          <p:cNvPr id="27" name="Footer Placeholder 4">
            <a:extLst>
              <a:ext uri="{FF2B5EF4-FFF2-40B4-BE49-F238E27FC236}">
                <a16:creationId xmlns:a16="http://schemas.microsoft.com/office/drawing/2014/main" id="{0641085E-F168-1C43-AFCF-4EA5AF394C0F}"/>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2" name="Date Placeholder 2">
            <a:extLst>
              <a:ext uri="{FF2B5EF4-FFF2-40B4-BE49-F238E27FC236}">
                <a16:creationId xmlns:a16="http://schemas.microsoft.com/office/drawing/2014/main" id="{3DBB9CFE-822A-8F4C-A7DE-DBEDFCB9494A}"/>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6237125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DataPattern_Layout 2_2Partners_Sand_Pillar">
    <p:bg>
      <p:bgPr>
        <a:solidFill>
          <a:schemeClr val="bg2"/>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FCA06F31-0E1A-9149-ACD3-7D86651C1407}"/>
              </a:ext>
              <a:ext uri="{C183D7F6-B498-43B3-948B-1728B52AA6E4}">
                <adec:decorative xmlns:adec="http://schemas.microsoft.com/office/drawing/2017/decorative" val="1"/>
              </a:ext>
            </a:extLst>
          </p:cNvPr>
          <p:cNvSpPr/>
          <p:nvPr userDrawn="1"/>
        </p:nvSpPr>
        <p:spPr>
          <a:xfrm>
            <a:off x="6096000" y="0"/>
            <a:ext cx="6096000" cy="6882586"/>
          </a:xfrm>
          <a:prstGeom prst="rect">
            <a:avLst/>
          </a:prstGeom>
          <a:blipFill dpi="0" rotWithShape="1">
            <a:blip r:embed="rId2" cstate="screen">
              <a:alphaModFix amt="8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75CD361-93C7-B148-9C85-0A1F2E00CA83}"/>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rgbClr val="F1EFE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DBBE"/>
              </a:solidFill>
            </a:endParaRPr>
          </a:p>
        </p:txBody>
      </p:sp>
      <p:sp>
        <p:nvSpPr>
          <p:cNvPr id="32" name="Oracle Logo">
            <a:extLst>
              <a:ext uri="{FF2B5EF4-FFF2-40B4-BE49-F238E27FC236}">
                <a16:creationId xmlns:a16="http://schemas.microsoft.com/office/drawing/2014/main" id="{8ADE0532-314D-423D-B0EC-C32840CFABC1}"/>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3" name="Plus Sign">
            <a:extLst>
              <a:ext uri="{FF2B5EF4-FFF2-40B4-BE49-F238E27FC236}">
                <a16:creationId xmlns:a16="http://schemas.microsoft.com/office/drawing/2014/main" id="{73878F51-A1FF-4F03-BFC1-0F4757F530CF}"/>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3" name="Content Placeholder 7">
            <a:extLst>
              <a:ext uri="{FF2B5EF4-FFF2-40B4-BE49-F238E27FC236}">
                <a16:creationId xmlns:a16="http://schemas.microsoft.com/office/drawing/2014/main" id="{38C4AC8F-C7E3-493D-B9C7-B5756FA52FBE}"/>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5" name="Plus Sign">
            <a:extLst>
              <a:ext uri="{FF2B5EF4-FFF2-40B4-BE49-F238E27FC236}">
                <a16:creationId xmlns:a16="http://schemas.microsoft.com/office/drawing/2014/main" id="{C745597F-BFAB-4932-83FD-A7E414FBC7A0}"/>
              </a:ext>
              <a:ext uri="{C183D7F6-B498-43B3-948B-1728B52AA6E4}">
                <adec:decorative xmlns:adec="http://schemas.microsoft.com/office/drawing/2017/decorative" val="0"/>
              </a:ext>
            </a:extLst>
          </p:cNvPr>
          <p:cNvSpPr txBox="1"/>
          <p:nvPr userDrawn="1"/>
        </p:nvSpPr>
        <p:spPr>
          <a:xfrm>
            <a:off x="380821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6" name="Content Placeholder 7">
            <a:extLst>
              <a:ext uri="{FF2B5EF4-FFF2-40B4-BE49-F238E27FC236}">
                <a16:creationId xmlns:a16="http://schemas.microsoft.com/office/drawing/2014/main" id="{BCD36722-CAF3-4826-B371-3AAD8CE790B9}"/>
              </a:ext>
            </a:extLst>
          </p:cNvPr>
          <p:cNvSpPr>
            <a:spLocks noGrp="1"/>
          </p:cNvSpPr>
          <p:nvPr>
            <p:ph sz="quarter" idx="30" hasCustomPrompt="1"/>
          </p:nvPr>
        </p:nvSpPr>
        <p:spPr>
          <a:xfrm>
            <a:off x="4270375"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7" name="Title 1">
            <a:extLst>
              <a:ext uri="{FF2B5EF4-FFF2-40B4-BE49-F238E27FC236}">
                <a16:creationId xmlns:a16="http://schemas.microsoft.com/office/drawing/2014/main" id="{2F765370-420A-46B9-93ED-9F8A7A0A262A}"/>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48" name="Text Placeholder 21">
            <a:extLst>
              <a:ext uri="{FF2B5EF4-FFF2-40B4-BE49-F238E27FC236}">
                <a16:creationId xmlns:a16="http://schemas.microsoft.com/office/drawing/2014/main" id="{9943C567-0DD0-4ED9-95C1-6733CBD9216E}"/>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49" name="Text Placeholder 21">
            <a:extLst>
              <a:ext uri="{FF2B5EF4-FFF2-40B4-BE49-F238E27FC236}">
                <a16:creationId xmlns:a16="http://schemas.microsoft.com/office/drawing/2014/main" id="{8E649DE8-D12C-4DCC-A38E-BF7D41640B29}"/>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50" name="Text Placeholder 21">
            <a:extLst>
              <a:ext uri="{FF2B5EF4-FFF2-40B4-BE49-F238E27FC236}">
                <a16:creationId xmlns:a16="http://schemas.microsoft.com/office/drawing/2014/main" id="{B03CB249-CD1F-4D2D-BF28-AEC98801DDB0}"/>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51" name="Straight Connector 50">
            <a:extLst>
              <a:ext uri="{FF2B5EF4-FFF2-40B4-BE49-F238E27FC236}">
                <a16:creationId xmlns:a16="http://schemas.microsoft.com/office/drawing/2014/main" id="{855013D9-143A-4FE8-B2FD-EFC323421673}"/>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52" name="Text Placeholder 21">
            <a:extLst>
              <a:ext uri="{FF2B5EF4-FFF2-40B4-BE49-F238E27FC236}">
                <a16:creationId xmlns:a16="http://schemas.microsoft.com/office/drawing/2014/main" id="{C33488E3-5937-4196-B645-0CAB15E0C457}"/>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53" name="Text Placeholder 21">
            <a:extLst>
              <a:ext uri="{FF2B5EF4-FFF2-40B4-BE49-F238E27FC236}">
                <a16:creationId xmlns:a16="http://schemas.microsoft.com/office/drawing/2014/main" id="{463BCDD9-6083-4CB5-BEB4-D08CC2B0FA8D}"/>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54" name="Straight Connector 53">
            <a:extLst>
              <a:ext uri="{FF2B5EF4-FFF2-40B4-BE49-F238E27FC236}">
                <a16:creationId xmlns:a16="http://schemas.microsoft.com/office/drawing/2014/main" id="{57D35B01-51AC-4641-8896-37A85594C6AE}"/>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55" name="Text Placeholder 21">
            <a:extLst>
              <a:ext uri="{FF2B5EF4-FFF2-40B4-BE49-F238E27FC236}">
                <a16:creationId xmlns:a16="http://schemas.microsoft.com/office/drawing/2014/main" id="{375BD1C4-9AC3-489B-9734-63AE4D19610B}"/>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56" name="Text Placeholder 21">
            <a:extLst>
              <a:ext uri="{FF2B5EF4-FFF2-40B4-BE49-F238E27FC236}">
                <a16:creationId xmlns:a16="http://schemas.microsoft.com/office/drawing/2014/main" id="{9C3A3CDE-EFEB-4C22-8072-746D6A5DAD6E}"/>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40" name="Slide Number Placeholder 7">
            <a:extLst>
              <a:ext uri="{FF2B5EF4-FFF2-40B4-BE49-F238E27FC236}">
                <a16:creationId xmlns:a16="http://schemas.microsoft.com/office/drawing/2014/main" id="{E7BCD29C-A6A2-C141-BA0F-A23C850FF95F}"/>
              </a:ext>
            </a:extLst>
          </p:cNvPr>
          <p:cNvSpPr>
            <a:spLocks noGrp="1"/>
          </p:cNvSpPr>
          <p:nvPr>
            <p:ph type="sldNum" sz="quarter" idx="26"/>
          </p:nvPr>
        </p:nvSpPr>
        <p:spPr>
          <a:xfrm>
            <a:off x="762000" y="6423660"/>
            <a:ext cx="365760" cy="365760"/>
          </a:xfrm>
        </p:spPr>
        <p:txBody>
          <a:bodyPr/>
          <a:lstStyle/>
          <a:p>
            <a:fld id="{345D60D9-5372-5F40-9443-0F9AE5BDC3C8}" type="slidenum">
              <a:rPr lang="en-US" smtClean="0"/>
              <a:pPr/>
              <a:t>‹#›</a:t>
            </a:fld>
            <a:endParaRPr lang="en-US"/>
          </a:p>
        </p:txBody>
      </p:sp>
      <p:sp>
        <p:nvSpPr>
          <p:cNvPr id="25" name="Footer Placeholder 4">
            <a:extLst>
              <a:ext uri="{FF2B5EF4-FFF2-40B4-BE49-F238E27FC236}">
                <a16:creationId xmlns:a16="http://schemas.microsoft.com/office/drawing/2014/main" id="{9116182E-3AB0-1845-B171-FA88FFA65E2A}"/>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3" name="Date Placeholder 2">
            <a:extLst>
              <a:ext uri="{FF2B5EF4-FFF2-40B4-BE49-F238E27FC236}">
                <a16:creationId xmlns:a16="http://schemas.microsoft.com/office/drawing/2014/main" id="{E10E45BF-EC6D-5B4C-AE52-DF0A6E3AFFA7}"/>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1673812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DataPattern_Layout 2_Partner_Sand_Pillar">
    <p:bg>
      <p:bgPr>
        <a:solidFill>
          <a:schemeClr val="bg2"/>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FCA06F31-0E1A-9149-ACD3-7D86651C1407}"/>
              </a:ext>
              <a:ext uri="{C183D7F6-B498-43B3-948B-1728B52AA6E4}">
                <adec:decorative xmlns:adec="http://schemas.microsoft.com/office/drawing/2017/decorative" val="1"/>
              </a:ext>
            </a:extLst>
          </p:cNvPr>
          <p:cNvSpPr/>
          <p:nvPr userDrawn="1"/>
        </p:nvSpPr>
        <p:spPr>
          <a:xfrm>
            <a:off x="6096000" y="0"/>
            <a:ext cx="6096000" cy="6882586"/>
          </a:xfrm>
          <a:prstGeom prst="rect">
            <a:avLst/>
          </a:prstGeom>
          <a:blipFill dpi="0" rotWithShape="1">
            <a:blip r:embed="rId2" cstate="screen">
              <a:alphaModFix amt="8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75CD361-93C7-B148-9C85-0A1F2E00CA83}"/>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rgbClr val="F1EFE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DBBE"/>
              </a:solidFill>
            </a:endParaRPr>
          </a:p>
        </p:txBody>
      </p:sp>
      <p:sp>
        <p:nvSpPr>
          <p:cNvPr id="32" name="Oracle Logo">
            <a:extLst>
              <a:ext uri="{FF2B5EF4-FFF2-40B4-BE49-F238E27FC236}">
                <a16:creationId xmlns:a16="http://schemas.microsoft.com/office/drawing/2014/main" id="{8ADE0532-314D-423D-B0EC-C32840CFABC1}"/>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3" name="Plus Sign">
            <a:extLst>
              <a:ext uri="{FF2B5EF4-FFF2-40B4-BE49-F238E27FC236}">
                <a16:creationId xmlns:a16="http://schemas.microsoft.com/office/drawing/2014/main" id="{73878F51-A1FF-4F03-BFC1-0F4757F530CF}"/>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3" name="Content Placeholder 7">
            <a:extLst>
              <a:ext uri="{FF2B5EF4-FFF2-40B4-BE49-F238E27FC236}">
                <a16:creationId xmlns:a16="http://schemas.microsoft.com/office/drawing/2014/main" id="{38C4AC8F-C7E3-493D-B9C7-B5756FA52FBE}"/>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7" name="Title 1">
            <a:extLst>
              <a:ext uri="{FF2B5EF4-FFF2-40B4-BE49-F238E27FC236}">
                <a16:creationId xmlns:a16="http://schemas.microsoft.com/office/drawing/2014/main" id="{2F765370-420A-46B9-93ED-9F8A7A0A262A}"/>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48" name="Text Placeholder 21">
            <a:extLst>
              <a:ext uri="{FF2B5EF4-FFF2-40B4-BE49-F238E27FC236}">
                <a16:creationId xmlns:a16="http://schemas.microsoft.com/office/drawing/2014/main" id="{9943C567-0DD0-4ED9-95C1-6733CBD9216E}"/>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49" name="Text Placeholder 21">
            <a:extLst>
              <a:ext uri="{FF2B5EF4-FFF2-40B4-BE49-F238E27FC236}">
                <a16:creationId xmlns:a16="http://schemas.microsoft.com/office/drawing/2014/main" id="{8E649DE8-D12C-4DCC-A38E-BF7D41640B29}"/>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50" name="Text Placeholder 21">
            <a:extLst>
              <a:ext uri="{FF2B5EF4-FFF2-40B4-BE49-F238E27FC236}">
                <a16:creationId xmlns:a16="http://schemas.microsoft.com/office/drawing/2014/main" id="{B03CB249-CD1F-4D2D-BF28-AEC98801DDB0}"/>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51" name="Straight Connector 50">
            <a:extLst>
              <a:ext uri="{FF2B5EF4-FFF2-40B4-BE49-F238E27FC236}">
                <a16:creationId xmlns:a16="http://schemas.microsoft.com/office/drawing/2014/main" id="{855013D9-143A-4FE8-B2FD-EFC323421673}"/>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52" name="Text Placeholder 21">
            <a:extLst>
              <a:ext uri="{FF2B5EF4-FFF2-40B4-BE49-F238E27FC236}">
                <a16:creationId xmlns:a16="http://schemas.microsoft.com/office/drawing/2014/main" id="{C33488E3-5937-4196-B645-0CAB15E0C457}"/>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53" name="Text Placeholder 21">
            <a:extLst>
              <a:ext uri="{FF2B5EF4-FFF2-40B4-BE49-F238E27FC236}">
                <a16:creationId xmlns:a16="http://schemas.microsoft.com/office/drawing/2014/main" id="{463BCDD9-6083-4CB5-BEB4-D08CC2B0FA8D}"/>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54" name="Straight Connector 53">
            <a:extLst>
              <a:ext uri="{FF2B5EF4-FFF2-40B4-BE49-F238E27FC236}">
                <a16:creationId xmlns:a16="http://schemas.microsoft.com/office/drawing/2014/main" id="{57D35B01-51AC-4641-8896-37A85594C6AE}"/>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55" name="Text Placeholder 21">
            <a:extLst>
              <a:ext uri="{FF2B5EF4-FFF2-40B4-BE49-F238E27FC236}">
                <a16:creationId xmlns:a16="http://schemas.microsoft.com/office/drawing/2014/main" id="{375BD1C4-9AC3-489B-9734-63AE4D19610B}"/>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56" name="Text Placeholder 21">
            <a:extLst>
              <a:ext uri="{FF2B5EF4-FFF2-40B4-BE49-F238E27FC236}">
                <a16:creationId xmlns:a16="http://schemas.microsoft.com/office/drawing/2014/main" id="{9C3A3CDE-EFEB-4C22-8072-746D6A5DAD6E}"/>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40" name="Slide Number Placeholder 7">
            <a:extLst>
              <a:ext uri="{FF2B5EF4-FFF2-40B4-BE49-F238E27FC236}">
                <a16:creationId xmlns:a16="http://schemas.microsoft.com/office/drawing/2014/main" id="{E7BCD29C-A6A2-C141-BA0F-A23C850FF95F}"/>
              </a:ext>
            </a:extLst>
          </p:cNvPr>
          <p:cNvSpPr>
            <a:spLocks noGrp="1"/>
          </p:cNvSpPr>
          <p:nvPr>
            <p:ph type="sldNum" sz="quarter" idx="26"/>
          </p:nvPr>
        </p:nvSpPr>
        <p:spPr>
          <a:xfrm>
            <a:off x="762000" y="6423660"/>
            <a:ext cx="365760" cy="365760"/>
          </a:xfrm>
        </p:spPr>
        <p:txBody>
          <a:bodyPr/>
          <a:lstStyle/>
          <a:p>
            <a:fld id="{345D60D9-5372-5F40-9443-0F9AE5BDC3C8}" type="slidenum">
              <a:rPr lang="en-US" smtClean="0"/>
              <a:pPr/>
              <a:t>‹#›</a:t>
            </a:fld>
            <a:endParaRPr lang="en-US"/>
          </a:p>
        </p:txBody>
      </p:sp>
      <p:sp>
        <p:nvSpPr>
          <p:cNvPr id="25" name="Footer Placeholder 4">
            <a:extLst>
              <a:ext uri="{FF2B5EF4-FFF2-40B4-BE49-F238E27FC236}">
                <a16:creationId xmlns:a16="http://schemas.microsoft.com/office/drawing/2014/main" id="{9116182E-3AB0-1845-B171-FA88FFA65E2A}"/>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3" name="Date Placeholder 2">
            <a:extLst>
              <a:ext uri="{FF2B5EF4-FFF2-40B4-BE49-F238E27FC236}">
                <a16:creationId xmlns:a16="http://schemas.microsoft.com/office/drawing/2014/main" id="{E10E45BF-EC6D-5B4C-AE52-DF0A6E3AFFA7}"/>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3349470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DataPattern_Layout 2_Logo_Sand_Pillar">
    <p:bg>
      <p:bgPr>
        <a:solidFill>
          <a:schemeClr val="bg2"/>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FCA06F31-0E1A-9149-ACD3-7D86651C1407}"/>
              </a:ext>
              <a:ext uri="{C183D7F6-B498-43B3-948B-1728B52AA6E4}">
                <adec:decorative xmlns:adec="http://schemas.microsoft.com/office/drawing/2017/decorative" val="1"/>
              </a:ext>
            </a:extLst>
          </p:cNvPr>
          <p:cNvSpPr/>
          <p:nvPr userDrawn="1"/>
        </p:nvSpPr>
        <p:spPr>
          <a:xfrm>
            <a:off x="6096000" y="0"/>
            <a:ext cx="6096000" cy="6882586"/>
          </a:xfrm>
          <a:prstGeom prst="rect">
            <a:avLst/>
          </a:prstGeom>
          <a:blipFill dpi="0" rotWithShape="1">
            <a:blip r:embed="rId2" cstate="screen">
              <a:alphaModFix amt="8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75CD361-93C7-B148-9C85-0A1F2E00CA83}"/>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rgbClr val="F1EFED">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DBBE"/>
              </a:solidFill>
            </a:endParaRPr>
          </a:p>
        </p:txBody>
      </p:sp>
      <p:sp>
        <p:nvSpPr>
          <p:cNvPr id="32" name="Oracle Logo">
            <a:extLst>
              <a:ext uri="{FF2B5EF4-FFF2-40B4-BE49-F238E27FC236}">
                <a16:creationId xmlns:a16="http://schemas.microsoft.com/office/drawing/2014/main" id="{8ADE0532-314D-423D-B0EC-C32840CFABC1}"/>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7" name="Title 1">
            <a:extLst>
              <a:ext uri="{FF2B5EF4-FFF2-40B4-BE49-F238E27FC236}">
                <a16:creationId xmlns:a16="http://schemas.microsoft.com/office/drawing/2014/main" id="{2F765370-420A-46B9-93ED-9F8A7A0A262A}"/>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48" name="Text Placeholder 21">
            <a:extLst>
              <a:ext uri="{FF2B5EF4-FFF2-40B4-BE49-F238E27FC236}">
                <a16:creationId xmlns:a16="http://schemas.microsoft.com/office/drawing/2014/main" id="{9943C567-0DD0-4ED9-95C1-6733CBD9216E}"/>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49" name="Text Placeholder 21">
            <a:extLst>
              <a:ext uri="{FF2B5EF4-FFF2-40B4-BE49-F238E27FC236}">
                <a16:creationId xmlns:a16="http://schemas.microsoft.com/office/drawing/2014/main" id="{8E649DE8-D12C-4DCC-A38E-BF7D41640B29}"/>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50" name="Text Placeholder 21">
            <a:extLst>
              <a:ext uri="{FF2B5EF4-FFF2-40B4-BE49-F238E27FC236}">
                <a16:creationId xmlns:a16="http://schemas.microsoft.com/office/drawing/2014/main" id="{B03CB249-CD1F-4D2D-BF28-AEC98801DDB0}"/>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51" name="Straight Connector 50">
            <a:extLst>
              <a:ext uri="{FF2B5EF4-FFF2-40B4-BE49-F238E27FC236}">
                <a16:creationId xmlns:a16="http://schemas.microsoft.com/office/drawing/2014/main" id="{855013D9-143A-4FE8-B2FD-EFC323421673}"/>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52" name="Text Placeholder 21">
            <a:extLst>
              <a:ext uri="{FF2B5EF4-FFF2-40B4-BE49-F238E27FC236}">
                <a16:creationId xmlns:a16="http://schemas.microsoft.com/office/drawing/2014/main" id="{C33488E3-5937-4196-B645-0CAB15E0C457}"/>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53" name="Text Placeholder 21">
            <a:extLst>
              <a:ext uri="{FF2B5EF4-FFF2-40B4-BE49-F238E27FC236}">
                <a16:creationId xmlns:a16="http://schemas.microsoft.com/office/drawing/2014/main" id="{463BCDD9-6083-4CB5-BEB4-D08CC2B0FA8D}"/>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54" name="Straight Connector 53">
            <a:extLst>
              <a:ext uri="{FF2B5EF4-FFF2-40B4-BE49-F238E27FC236}">
                <a16:creationId xmlns:a16="http://schemas.microsoft.com/office/drawing/2014/main" id="{57D35B01-51AC-4641-8896-37A85594C6AE}"/>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55" name="Text Placeholder 21">
            <a:extLst>
              <a:ext uri="{FF2B5EF4-FFF2-40B4-BE49-F238E27FC236}">
                <a16:creationId xmlns:a16="http://schemas.microsoft.com/office/drawing/2014/main" id="{375BD1C4-9AC3-489B-9734-63AE4D19610B}"/>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56" name="Text Placeholder 21">
            <a:extLst>
              <a:ext uri="{FF2B5EF4-FFF2-40B4-BE49-F238E27FC236}">
                <a16:creationId xmlns:a16="http://schemas.microsoft.com/office/drawing/2014/main" id="{9C3A3CDE-EFEB-4C22-8072-746D6A5DAD6E}"/>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40" name="Slide Number Placeholder 7">
            <a:extLst>
              <a:ext uri="{FF2B5EF4-FFF2-40B4-BE49-F238E27FC236}">
                <a16:creationId xmlns:a16="http://schemas.microsoft.com/office/drawing/2014/main" id="{E7BCD29C-A6A2-C141-BA0F-A23C850FF95F}"/>
              </a:ext>
            </a:extLst>
          </p:cNvPr>
          <p:cNvSpPr>
            <a:spLocks noGrp="1"/>
          </p:cNvSpPr>
          <p:nvPr>
            <p:ph type="sldNum" sz="quarter" idx="26"/>
          </p:nvPr>
        </p:nvSpPr>
        <p:spPr>
          <a:xfrm>
            <a:off x="762000" y="6423660"/>
            <a:ext cx="365760" cy="365760"/>
          </a:xfrm>
        </p:spPr>
        <p:txBody>
          <a:bodyPr/>
          <a:lstStyle/>
          <a:p>
            <a:fld id="{345D60D9-5372-5F40-9443-0F9AE5BDC3C8}" type="slidenum">
              <a:rPr lang="en-US" smtClean="0"/>
              <a:pPr/>
              <a:t>‹#›</a:t>
            </a:fld>
            <a:endParaRPr lang="en-US"/>
          </a:p>
        </p:txBody>
      </p:sp>
      <p:sp>
        <p:nvSpPr>
          <p:cNvPr id="25" name="Footer Placeholder 4">
            <a:extLst>
              <a:ext uri="{FF2B5EF4-FFF2-40B4-BE49-F238E27FC236}">
                <a16:creationId xmlns:a16="http://schemas.microsoft.com/office/drawing/2014/main" id="{9116182E-3AB0-1845-B171-FA88FFA65E2A}"/>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3" name="Date Placeholder 2">
            <a:extLst>
              <a:ext uri="{FF2B5EF4-FFF2-40B4-BE49-F238E27FC236}">
                <a16:creationId xmlns:a16="http://schemas.microsoft.com/office/drawing/2014/main" id="{E10E45BF-EC6D-5B4C-AE52-DF0A6E3AFFA7}"/>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133168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Quote_Layout 2_2Partners_Pillar">
    <p:bg>
      <p:bgPr>
        <a:solidFill>
          <a:schemeClr val="bg2"/>
        </a:solidFill>
        <a:effectLst/>
      </p:bgPr>
    </p:bg>
    <p:spTree>
      <p:nvGrpSpPr>
        <p:cNvPr id="1" name=""/>
        <p:cNvGrpSpPr/>
        <p:nvPr/>
      </p:nvGrpSpPr>
      <p:grpSpPr>
        <a:xfrm>
          <a:off x="0" y="0"/>
          <a:ext cx="0" cy="0"/>
          <a:chOff x="0" y="0"/>
          <a:chExt cx="0" cy="0"/>
        </a:xfrm>
      </p:grpSpPr>
      <p:sp>
        <p:nvSpPr>
          <p:cNvPr id="43" name="Oracle Logo">
            <a:extLst>
              <a:ext uri="{FF2B5EF4-FFF2-40B4-BE49-F238E27FC236}">
                <a16:creationId xmlns:a16="http://schemas.microsoft.com/office/drawing/2014/main" id="{716CB5A7-5DF4-446B-85A4-F9E8AF6B7091}"/>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4" name="Plus Sign">
            <a:extLst>
              <a:ext uri="{FF2B5EF4-FFF2-40B4-BE49-F238E27FC236}">
                <a16:creationId xmlns:a16="http://schemas.microsoft.com/office/drawing/2014/main" id="{DD192757-995B-44C2-A0C0-B815258705E2}"/>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5" name="Content Placeholder 7">
            <a:extLst>
              <a:ext uri="{FF2B5EF4-FFF2-40B4-BE49-F238E27FC236}">
                <a16:creationId xmlns:a16="http://schemas.microsoft.com/office/drawing/2014/main" id="{27A03B0C-035F-4B09-8E29-73CEBA25A456}"/>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7" name="Plus Sign">
            <a:extLst>
              <a:ext uri="{FF2B5EF4-FFF2-40B4-BE49-F238E27FC236}">
                <a16:creationId xmlns:a16="http://schemas.microsoft.com/office/drawing/2014/main" id="{67FCE407-DCEC-43D2-A81C-C0E3F2C5C476}"/>
              </a:ext>
              <a:ext uri="{C183D7F6-B498-43B3-948B-1728B52AA6E4}">
                <adec:decorative xmlns:adec="http://schemas.microsoft.com/office/drawing/2017/decorative" val="0"/>
              </a:ext>
            </a:extLst>
          </p:cNvPr>
          <p:cNvSpPr txBox="1"/>
          <p:nvPr userDrawn="1"/>
        </p:nvSpPr>
        <p:spPr>
          <a:xfrm>
            <a:off x="380821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9" name="Content Placeholder 7">
            <a:extLst>
              <a:ext uri="{FF2B5EF4-FFF2-40B4-BE49-F238E27FC236}">
                <a16:creationId xmlns:a16="http://schemas.microsoft.com/office/drawing/2014/main" id="{23C0BAB2-5972-4887-8F29-AA5B9CEE9264}"/>
              </a:ext>
            </a:extLst>
          </p:cNvPr>
          <p:cNvSpPr>
            <a:spLocks noGrp="1"/>
          </p:cNvSpPr>
          <p:nvPr>
            <p:ph sz="quarter" idx="30" hasCustomPrompt="1"/>
          </p:nvPr>
        </p:nvSpPr>
        <p:spPr>
          <a:xfrm>
            <a:off x="4270375"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2" name="Title 1">
            <a:extLst>
              <a:ext uri="{FF2B5EF4-FFF2-40B4-BE49-F238E27FC236}">
                <a16:creationId xmlns:a16="http://schemas.microsoft.com/office/drawing/2014/main" id="{53799748-EFB0-43F5-87BE-F54701B568C8}"/>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2" name="Rectangle 31">
            <a:extLst>
              <a:ext uri="{FF2B5EF4-FFF2-40B4-BE49-F238E27FC236}">
                <a16:creationId xmlns:a16="http://schemas.microsoft.com/office/drawing/2014/main" id="{B6FB1275-B209-A04F-AE66-67FBB37FF0A9}"/>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B368C889-7486-F04A-A609-0368012DF578}"/>
              </a:ext>
              <a:ext uri="{C183D7F6-B498-43B3-948B-1728B52AA6E4}">
                <adec:decorative xmlns:adec="http://schemas.microsoft.com/office/drawing/2017/decorative" val="1"/>
              </a:ext>
            </a:extLst>
          </p:cNvPr>
          <p:cNvSpPr/>
          <p:nvPr userDrawn="1"/>
        </p:nvSpPr>
        <p:spPr>
          <a:xfrm>
            <a:off x="6096000" y="-24586"/>
            <a:ext cx="6096000" cy="6882586"/>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1">
            <a:extLst>
              <a:ext uri="{FF2B5EF4-FFF2-40B4-BE49-F238E27FC236}">
                <a16:creationId xmlns:a16="http://schemas.microsoft.com/office/drawing/2014/main" id="{236059DB-2ED9-0449-B2AD-7753FF232A9F}"/>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30" name="Text Placeholder 21">
            <a:extLst>
              <a:ext uri="{FF2B5EF4-FFF2-40B4-BE49-F238E27FC236}">
                <a16:creationId xmlns:a16="http://schemas.microsoft.com/office/drawing/2014/main" id="{ED1E00BD-A0B0-2F41-84FF-32EEA5F1D1F2}"/>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7B8B0603-A47F-0343-AD86-E2ACD51E6720}"/>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39" name="Straight Connector 38">
            <a:extLst>
              <a:ext uri="{FF2B5EF4-FFF2-40B4-BE49-F238E27FC236}">
                <a16:creationId xmlns:a16="http://schemas.microsoft.com/office/drawing/2014/main" id="{90C955F3-B8DD-4D48-AAF6-E22B505F7E8D}"/>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5" name="Text Placeholder 21">
            <a:extLst>
              <a:ext uri="{FF2B5EF4-FFF2-40B4-BE49-F238E27FC236}">
                <a16:creationId xmlns:a16="http://schemas.microsoft.com/office/drawing/2014/main" id="{904C647D-D25C-9342-A633-953F7225E0FD}"/>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2A4B8FB7-3F58-9947-A2B5-FFFAA5F43F07}"/>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40" name="Straight Connector 39">
            <a:extLst>
              <a:ext uri="{FF2B5EF4-FFF2-40B4-BE49-F238E27FC236}">
                <a16:creationId xmlns:a16="http://schemas.microsoft.com/office/drawing/2014/main" id="{476894C9-856C-EC4A-ACC3-EA809D729D35}"/>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7" name="Text Placeholder 21">
            <a:extLst>
              <a:ext uri="{FF2B5EF4-FFF2-40B4-BE49-F238E27FC236}">
                <a16:creationId xmlns:a16="http://schemas.microsoft.com/office/drawing/2014/main" id="{8D8E7E4D-21A0-A746-B48F-190331EC9368}"/>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07BD9017-2362-CC47-B28B-80B673D3969D}"/>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4" name="Text Placeholder 3">
            <a:extLst>
              <a:ext uri="{FF2B5EF4-FFF2-40B4-BE49-F238E27FC236}">
                <a16:creationId xmlns:a16="http://schemas.microsoft.com/office/drawing/2014/main" id="{44752376-3C39-BC4E-A080-2D3544F761B3}"/>
              </a:ext>
            </a:extLst>
          </p:cNvPr>
          <p:cNvSpPr>
            <a:spLocks noGrp="1"/>
          </p:cNvSpPr>
          <p:nvPr>
            <p:ph type="body" sz="quarter" idx="20" hasCustomPrompt="1"/>
          </p:nvPr>
        </p:nvSpPr>
        <p:spPr>
          <a:xfrm>
            <a:off x="6781820" y="1811147"/>
            <a:ext cx="4838705" cy="2437409"/>
          </a:xfrm>
        </p:spPr>
        <p:txBody>
          <a:bodyPr/>
          <a:lstStyle>
            <a:lvl1pPr>
              <a:defRPr sz="24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31" name="OTag">
            <a:extLst>
              <a:ext uri="{FF2B5EF4-FFF2-40B4-BE49-F238E27FC236}">
                <a16:creationId xmlns:a16="http://schemas.microsoft.com/office/drawing/2014/main" id="{564C5E79-505C-F44A-BF49-08AFFBAA8DC8}"/>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5" name="Date Placeholder 2">
            <a:extLst>
              <a:ext uri="{FF2B5EF4-FFF2-40B4-BE49-F238E27FC236}">
                <a16:creationId xmlns:a16="http://schemas.microsoft.com/office/drawing/2014/main" id="{2839A7A1-3E42-3A4F-B657-CF0218D56F1C}"/>
              </a:ext>
            </a:extLst>
          </p:cNvPr>
          <p:cNvSpPr>
            <a:spLocks noGrp="1"/>
          </p:cNvSpPr>
          <p:nvPr>
            <p:ph type="dt" sz="half" idx="10"/>
          </p:nvPr>
        </p:nvSpPr>
        <p:spPr>
          <a:xfrm>
            <a:off x="6873138" y="6425604"/>
            <a:ext cx="2743200" cy="363500"/>
          </a:xfrm>
        </p:spPr>
        <p:txBody>
          <a:bodyPr/>
          <a:lstStyle/>
          <a:p>
            <a:endParaRPr lang="en-US"/>
          </a:p>
        </p:txBody>
      </p:sp>
      <p:sp>
        <p:nvSpPr>
          <p:cNvPr id="27" name="Footer Placeholder 4">
            <a:extLst>
              <a:ext uri="{FF2B5EF4-FFF2-40B4-BE49-F238E27FC236}">
                <a16:creationId xmlns:a16="http://schemas.microsoft.com/office/drawing/2014/main" id="{030EAEB9-5C84-5B44-B666-3E81D389A7DE}"/>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8" name="Slide Number Placeholder 7">
            <a:extLst>
              <a:ext uri="{FF2B5EF4-FFF2-40B4-BE49-F238E27FC236}">
                <a16:creationId xmlns:a16="http://schemas.microsoft.com/office/drawing/2014/main" id="{3DCACC07-031D-AC47-B497-3509661C6CDF}"/>
              </a:ext>
            </a:extLst>
          </p:cNvPr>
          <p:cNvSpPr>
            <a:spLocks noGrp="1"/>
          </p:cNvSpPr>
          <p:nvPr>
            <p:ph type="sldNum" sz="quarter" idx="27"/>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523390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Quote_Layout 2_Partners_Pillar">
    <p:bg>
      <p:bgPr>
        <a:solidFill>
          <a:schemeClr val="bg2"/>
        </a:solidFill>
        <a:effectLst/>
      </p:bgPr>
    </p:bg>
    <p:spTree>
      <p:nvGrpSpPr>
        <p:cNvPr id="1" name=""/>
        <p:cNvGrpSpPr/>
        <p:nvPr/>
      </p:nvGrpSpPr>
      <p:grpSpPr>
        <a:xfrm>
          <a:off x="0" y="0"/>
          <a:ext cx="0" cy="0"/>
          <a:chOff x="0" y="0"/>
          <a:chExt cx="0" cy="0"/>
        </a:xfrm>
      </p:grpSpPr>
      <p:sp>
        <p:nvSpPr>
          <p:cNvPr id="43" name="Oracle Logo">
            <a:extLst>
              <a:ext uri="{FF2B5EF4-FFF2-40B4-BE49-F238E27FC236}">
                <a16:creationId xmlns:a16="http://schemas.microsoft.com/office/drawing/2014/main" id="{716CB5A7-5DF4-446B-85A4-F9E8AF6B7091}"/>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4" name="Plus Sign">
            <a:extLst>
              <a:ext uri="{FF2B5EF4-FFF2-40B4-BE49-F238E27FC236}">
                <a16:creationId xmlns:a16="http://schemas.microsoft.com/office/drawing/2014/main" id="{DD192757-995B-44C2-A0C0-B815258705E2}"/>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5" name="Content Placeholder 7">
            <a:extLst>
              <a:ext uri="{FF2B5EF4-FFF2-40B4-BE49-F238E27FC236}">
                <a16:creationId xmlns:a16="http://schemas.microsoft.com/office/drawing/2014/main" id="{27A03B0C-035F-4B09-8E29-73CEBA25A456}"/>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2" name="Title 1">
            <a:extLst>
              <a:ext uri="{FF2B5EF4-FFF2-40B4-BE49-F238E27FC236}">
                <a16:creationId xmlns:a16="http://schemas.microsoft.com/office/drawing/2014/main" id="{53799748-EFB0-43F5-87BE-F54701B568C8}"/>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2" name="Rectangle 31">
            <a:extLst>
              <a:ext uri="{FF2B5EF4-FFF2-40B4-BE49-F238E27FC236}">
                <a16:creationId xmlns:a16="http://schemas.microsoft.com/office/drawing/2014/main" id="{B6FB1275-B209-A04F-AE66-67FBB37FF0A9}"/>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B368C889-7486-F04A-A609-0368012DF578}"/>
              </a:ext>
              <a:ext uri="{C183D7F6-B498-43B3-948B-1728B52AA6E4}">
                <adec:decorative xmlns:adec="http://schemas.microsoft.com/office/drawing/2017/decorative" val="1"/>
              </a:ext>
            </a:extLst>
          </p:cNvPr>
          <p:cNvSpPr/>
          <p:nvPr userDrawn="1"/>
        </p:nvSpPr>
        <p:spPr>
          <a:xfrm>
            <a:off x="6096000" y="-24586"/>
            <a:ext cx="6096000" cy="6882586"/>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1">
            <a:extLst>
              <a:ext uri="{FF2B5EF4-FFF2-40B4-BE49-F238E27FC236}">
                <a16:creationId xmlns:a16="http://schemas.microsoft.com/office/drawing/2014/main" id="{236059DB-2ED9-0449-B2AD-7753FF232A9F}"/>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30" name="Text Placeholder 21">
            <a:extLst>
              <a:ext uri="{FF2B5EF4-FFF2-40B4-BE49-F238E27FC236}">
                <a16:creationId xmlns:a16="http://schemas.microsoft.com/office/drawing/2014/main" id="{ED1E00BD-A0B0-2F41-84FF-32EEA5F1D1F2}"/>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7B8B0603-A47F-0343-AD86-E2ACD51E6720}"/>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39" name="Straight Connector 38">
            <a:extLst>
              <a:ext uri="{FF2B5EF4-FFF2-40B4-BE49-F238E27FC236}">
                <a16:creationId xmlns:a16="http://schemas.microsoft.com/office/drawing/2014/main" id="{90C955F3-B8DD-4D48-AAF6-E22B505F7E8D}"/>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5" name="Text Placeholder 21">
            <a:extLst>
              <a:ext uri="{FF2B5EF4-FFF2-40B4-BE49-F238E27FC236}">
                <a16:creationId xmlns:a16="http://schemas.microsoft.com/office/drawing/2014/main" id="{904C647D-D25C-9342-A633-953F7225E0FD}"/>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2A4B8FB7-3F58-9947-A2B5-FFFAA5F43F07}"/>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40" name="Straight Connector 39">
            <a:extLst>
              <a:ext uri="{FF2B5EF4-FFF2-40B4-BE49-F238E27FC236}">
                <a16:creationId xmlns:a16="http://schemas.microsoft.com/office/drawing/2014/main" id="{476894C9-856C-EC4A-ACC3-EA809D729D35}"/>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7" name="Text Placeholder 21">
            <a:extLst>
              <a:ext uri="{FF2B5EF4-FFF2-40B4-BE49-F238E27FC236}">
                <a16:creationId xmlns:a16="http://schemas.microsoft.com/office/drawing/2014/main" id="{8D8E7E4D-21A0-A746-B48F-190331EC9368}"/>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07BD9017-2362-CC47-B28B-80B673D3969D}"/>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4" name="Text Placeholder 3">
            <a:extLst>
              <a:ext uri="{FF2B5EF4-FFF2-40B4-BE49-F238E27FC236}">
                <a16:creationId xmlns:a16="http://schemas.microsoft.com/office/drawing/2014/main" id="{44752376-3C39-BC4E-A080-2D3544F761B3}"/>
              </a:ext>
            </a:extLst>
          </p:cNvPr>
          <p:cNvSpPr>
            <a:spLocks noGrp="1"/>
          </p:cNvSpPr>
          <p:nvPr>
            <p:ph type="body" sz="quarter" idx="20" hasCustomPrompt="1"/>
          </p:nvPr>
        </p:nvSpPr>
        <p:spPr>
          <a:xfrm>
            <a:off x="6781820" y="1811147"/>
            <a:ext cx="4838705" cy="2437409"/>
          </a:xfrm>
        </p:spPr>
        <p:txBody>
          <a:bodyPr/>
          <a:lstStyle>
            <a:lvl1pPr>
              <a:defRPr sz="24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31" name="OTag">
            <a:extLst>
              <a:ext uri="{FF2B5EF4-FFF2-40B4-BE49-F238E27FC236}">
                <a16:creationId xmlns:a16="http://schemas.microsoft.com/office/drawing/2014/main" id="{564C5E79-505C-F44A-BF49-08AFFBAA8DC8}"/>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5" name="Date Placeholder 2">
            <a:extLst>
              <a:ext uri="{FF2B5EF4-FFF2-40B4-BE49-F238E27FC236}">
                <a16:creationId xmlns:a16="http://schemas.microsoft.com/office/drawing/2014/main" id="{2839A7A1-3E42-3A4F-B657-CF0218D56F1C}"/>
              </a:ext>
            </a:extLst>
          </p:cNvPr>
          <p:cNvSpPr>
            <a:spLocks noGrp="1"/>
          </p:cNvSpPr>
          <p:nvPr>
            <p:ph type="dt" sz="half" idx="10"/>
          </p:nvPr>
        </p:nvSpPr>
        <p:spPr>
          <a:xfrm>
            <a:off x="6873138" y="6425604"/>
            <a:ext cx="2743200" cy="363500"/>
          </a:xfrm>
        </p:spPr>
        <p:txBody>
          <a:bodyPr/>
          <a:lstStyle/>
          <a:p>
            <a:endParaRPr lang="en-US"/>
          </a:p>
        </p:txBody>
      </p:sp>
      <p:sp>
        <p:nvSpPr>
          <p:cNvPr id="27" name="Footer Placeholder 4">
            <a:extLst>
              <a:ext uri="{FF2B5EF4-FFF2-40B4-BE49-F238E27FC236}">
                <a16:creationId xmlns:a16="http://schemas.microsoft.com/office/drawing/2014/main" id="{030EAEB9-5C84-5B44-B666-3E81D389A7DE}"/>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8" name="Slide Number Placeholder 7">
            <a:extLst>
              <a:ext uri="{FF2B5EF4-FFF2-40B4-BE49-F238E27FC236}">
                <a16:creationId xmlns:a16="http://schemas.microsoft.com/office/drawing/2014/main" id="{3DCACC07-031D-AC47-B497-3509661C6CDF}"/>
              </a:ext>
            </a:extLst>
          </p:cNvPr>
          <p:cNvSpPr>
            <a:spLocks noGrp="1"/>
          </p:cNvSpPr>
          <p:nvPr>
            <p:ph type="sldNum" sz="quarter" idx="27"/>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4282304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 2">
    <p:bg>
      <p:bgPr>
        <a:solidFill>
          <a:srgbClr val="04041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DE673CF-7AA2-6D4D-A69A-80B88C15D6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8" name="OTag">
            <a:extLst>
              <a:ext uri="{FF2B5EF4-FFF2-40B4-BE49-F238E27FC236}">
                <a16:creationId xmlns:a16="http://schemas.microsoft.com/office/drawing/2014/main" id="{7BFEFC66-2347-E947-A49E-DD43E74CCC27}"/>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9" name="Oracle Logo" descr="Oracle Logo">
            <a:extLst>
              <a:ext uri="{FF2B5EF4-FFF2-40B4-BE49-F238E27FC236}">
                <a16:creationId xmlns:a16="http://schemas.microsoft.com/office/drawing/2014/main" id="{16A69C3A-98E8-1B41-8D4C-EAE64DD3C146}"/>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46499" y="756588"/>
            <a:ext cx="1524893" cy="320040"/>
          </a:xfrm>
          <a:prstGeom prst="rect">
            <a:avLst/>
          </a:prstGeom>
        </p:spPr>
      </p:pic>
      <p:sp>
        <p:nvSpPr>
          <p:cNvPr id="13" name="Title">
            <a:extLst>
              <a:ext uri="{FF2B5EF4-FFF2-40B4-BE49-F238E27FC236}">
                <a16:creationId xmlns:a16="http://schemas.microsoft.com/office/drawing/2014/main" id="{EF53AB72-6EF2-764C-9AB8-A13A03B11542}"/>
              </a:ext>
            </a:extLst>
          </p:cNvPr>
          <p:cNvSpPr>
            <a:spLocks noGrp="1"/>
          </p:cNvSpPr>
          <p:nvPr>
            <p:ph type="ctrTitle" hasCustomPrompt="1"/>
          </p:nvPr>
        </p:nvSpPr>
        <p:spPr>
          <a:xfrm>
            <a:off x="692150" y="2479722"/>
            <a:ext cx="10484863" cy="1280160"/>
          </a:xfrm>
          <a:noFill/>
        </p:spPr>
        <p:txBody>
          <a:bodyPr vert="horz" wrap="square" lIns="0" tIns="0" rIns="0" bIns="0" rtlCol="0" anchor="b" anchorCtr="0">
            <a:noAutofit/>
          </a:bodyPr>
          <a:lstStyle>
            <a:lvl1pPr>
              <a:defRPr lang="en-US" sz="4500" b="0" i="0" dirty="0">
                <a:solidFill>
                  <a:schemeClr val="bg1"/>
                </a:solidFill>
                <a:latin typeface="Oracle Sans Light" panose="020B0403020204020204" pitchFamily="34" charset="0"/>
                <a:cs typeface="Oracle Sans Light" panose="020B0403020204020204" pitchFamily="34" charset="0"/>
              </a:defRPr>
            </a:lvl1pPr>
          </a:lstStyle>
          <a:p>
            <a:pPr lvl="0">
              <a:lnSpc>
                <a:spcPct val="100000"/>
              </a:lnSpc>
            </a:pPr>
            <a:r>
              <a:rPr lang="en-US" dirty="0"/>
              <a:t>Title (up to 2 lines)</a:t>
            </a:r>
            <a:br>
              <a:rPr lang="en-US" dirty="0"/>
            </a:br>
            <a:r>
              <a:rPr lang="en-US" dirty="0"/>
              <a:t>Oracle Sans Light 45 </a:t>
            </a:r>
            <a:r>
              <a:rPr lang="en-US" dirty="0" err="1"/>
              <a:t>pt</a:t>
            </a:r>
            <a:endParaRPr lang="en-US" dirty="0"/>
          </a:p>
        </p:txBody>
      </p:sp>
      <p:sp>
        <p:nvSpPr>
          <p:cNvPr id="14" name="Subhead">
            <a:extLst>
              <a:ext uri="{FF2B5EF4-FFF2-40B4-BE49-F238E27FC236}">
                <a16:creationId xmlns:a16="http://schemas.microsoft.com/office/drawing/2014/main" id="{E9DB2BC2-5E23-C74E-8EFA-E848DE979AAF}"/>
              </a:ext>
            </a:extLst>
          </p:cNvPr>
          <p:cNvSpPr>
            <a:spLocks noGrp="1"/>
          </p:cNvSpPr>
          <p:nvPr>
            <p:ph type="body" sz="quarter" idx="33" hasCustomPrompt="1"/>
          </p:nvPr>
        </p:nvSpPr>
        <p:spPr>
          <a:xfrm>
            <a:off x="692150" y="4058172"/>
            <a:ext cx="10484864" cy="341247"/>
          </a:xfrm>
          <a:prstGeom prst="rect">
            <a:avLst/>
          </a:prstGeom>
          <a:noFill/>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i="0">
                <a:solidFill>
                  <a:schemeClr val="bg1"/>
                </a:solidFill>
                <a:latin typeface="Oracle Sans" panose="020B0503020204020204" pitchFamily="34" charset="0"/>
                <a:cs typeface="Oracle Sans" panose="020B0503020204020204" pitchFamily="34"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 on one line</a:t>
            </a:r>
          </a:p>
        </p:txBody>
      </p:sp>
      <p:sp>
        <p:nvSpPr>
          <p:cNvPr id="15" name="Text Field">
            <a:extLst>
              <a:ext uri="{FF2B5EF4-FFF2-40B4-BE49-F238E27FC236}">
                <a16:creationId xmlns:a16="http://schemas.microsoft.com/office/drawing/2014/main" id="{A822F5F8-8AEC-4148-B6C0-8156B32F550A}"/>
              </a:ext>
            </a:extLst>
          </p:cNvPr>
          <p:cNvSpPr>
            <a:spLocks noGrp="1"/>
          </p:cNvSpPr>
          <p:nvPr>
            <p:ph type="body" sz="quarter" idx="35" hasCustomPrompt="1"/>
          </p:nvPr>
        </p:nvSpPr>
        <p:spPr>
          <a:xfrm>
            <a:off x="692150" y="5222000"/>
            <a:ext cx="5403850" cy="209285"/>
          </a:xfrm>
          <a:prstGeom prst="rect">
            <a:avLst/>
          </a:prstGeom>
          <a:noFill/>
        </p:spPr>
        <p:txBody>
          <a:bodyPr>
            <a:noAutofit/>
          </a:bodyPr>
          <a:lstStyle>
            <a:lvl1pPr>
              <a:defRPr sz="1200" b="1" i="0">
                <a:solidFill>
                  <a:srgbClr val="9CA0AA"/>
                </a:solidFill>
                <a:latin typeface="Oracle Sans" panose="020B0503020204020204" pitchFamily="34" charset="0"/>
                <a:cs typeface="Oracle Sans" panose="020B0503020204020204" pitchFamily="34" charset="0"/>
              </a:defRPr>
            </a:lvl1pPr>
          </a:lstStyle>
          <a:p>
            <a:pPr lvl="0"/>
            <a:r>
              <a:rPr lang="en-US" dirty="0"/>
              <a:t>Name</a:t>
            </a:r>
          </a:p>
        </p:txBody>
      </p:sp>
      <p:sp>
        <p:nvSpPr>
          <p:cNvPr id="16" name="Text Field 2">
            <a:extLst>
              <a:ext uri="{FF2B5EF4-FFF2-40B4-BE49-F238E27FC236}">
                <a16:creationId xmlns:a16="http://schemas.microsoft.com/office/drawing/2014/main" id="{781A06E8-4577-EF4C-AB34-DCA5BF0F23DE}"/>
              </a:ext>
            </a:extLst>
          </p:cNvPr>
          <p:cNvSpPr>
            <a:spLocks noGrp="1"/>
          </p:cNvSpPr>
          <p:nvPr>
            <p:ph type="body" sz="quarter" idx="34" hasCustomPrompt="1"/>
          </p:nvPr>
        </p:nvSpPr>
        <p:spPr>
          <a:xfrm>
            <a:off x="692150" y="5513525"/>
            <a:ext cx="5403850" cy="895181"/>
          </a:xfrm>
          <a:prstGeom prst="rect">
            <a:avLst/>
          </a:prstGeom>
          <a:noFill/>
        </p:spPr>
        <p:txBody>
          <a:bodyPr>
            <a:noAutofit/>
          </a:bodyPr>
          <a:lstStyle>
            <a:lvl1pPr>
              <a:defRPr sz="1200" b="0" i="0">
                <a:solidFill>
                  <a:srgbClr val="9CA0AA"/>
                </a:solidFill>
                <a:latin typeface="Oracle Sans" panose="020B0503020204020204" pitchFamily="34" charset="0"/>
                <a:cs typeface="Oracle Sans" panose="020B0503020204020204" pitchFamily="34" charset="0"/>
              </a:defRPr>
            </a:lvl1pPr>
          </a:lstStyle>
          <a:p>
            <a:pPr lvl="0"/>
            <a:r>
              <a:rPr lang="en-US" dirty="0"/>
              <a:t>Presenter’s Title</a:t>
            </a:r>
          </a:p>
          <a:p>
            <a:pPr lvl="0"/>
            <a:r>
              <a:rPr lang="en-US" dirty="0"/>
              <a:t>Organization, Division or Business Unit</a:t>
            </a:r>
          </a:p>
          <a:p>
            <a:pPr lvl="0"/>
            <a:r>
              <a:rPr lang="en-US" dirty="0"/>
              <a:t>Month 00, 2022</a:t>
            </a:r>
          </a:p>
        </p:txBody>
      </p:sp>
    </p:spTree>
    <p:extLst>
      <p:ext uri="{BB962C8B-B14F-4D97-AF65-F5344CB8AC3E}">
        <p14:creationId xmlns:p14="http://schemas.microsoft.com/office/powerpoint/2010/main" val="369515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Dark - Blank">
    <p:bg>
      <p:bgPr>
        <a:solidFill>
          <a:srgbClr val="04041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B96E761-5D44-BD43-8821-7EEF32DB986B}"/>
              </a:ext>
            </a:extLst>
          </p:cNvPr>
          <p:cNvPicPr>
            <a:picLocks noChangeAspect="1"/>
          </p:cNvPicPr>
          <p:nvPr userDrawn="1"/>
        </p:nvPicPr>
        <p:blipFill rotWithShape="1">
          <a:blip r:embed="rId2">
            <a:alphaModFix amt="50000"/>
            <a:extLst>
              <a:ext uri="{28A0092B-C50C-407E-A947-70E740481C1C}">
                <a14:useLocalDpi xmlns:a14="http://schemas.microsoft.com/office/drawing/2010/main" val="0"/>
              </a:ext>
            </a:extLst>
          </a:blip>
          <a:srcRect l="-4768" r="16936"/>
          <a:stretch/>
        </p:blipFill>
        <p:spPr>
          <a:xfrm>
            <a:off x="8170223" y="4597665"/>
            <a:ext cx="4021777" cy="1270837"/>
          </a:xfrm>
          <a:prstGeom prst="rect">
            <a:avLst/>
          </a:prstGeom>
        </p:spPr>
      </p:pic>
      <p:pic>
        <p:nvPicPr>
          <p:cNvPr id="7" name="OTag">
            <a:extLst>
              <a:ext uri="{FF2B5EF4-FFF2-40B4-BE49-F238E27FC236}">
                <a16:creationId xmlns:a16="http://schemas.microsoft.com/office/drawing/2014/main" id="{1CFFF60E-C73F-41DD-B4B9-8792F4C0D80D}"/>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21AED7B6-E930-4B73-845F-99262175EA18}"/>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83691DFD-B788-4684-96F9-4DD21020B309}"/>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9797623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Quote_Layout 2_Logo_Pillar">
    <p:bg>
      <p:bgPr>
        <a:solidFill>
          <a:schemeClr val="bg2"/>
        </a:solidFill>
        <a:effectLst/>
      </p:bgPr>
    </p:bg>
    <p:spTree>
      <p:nvGrpSpPr>
        <p:cNvPr id="1" name=""/>
        <p:cNvGrpSpPr/>
        <p:nvPr/>
      </p:nvGrpSpPr>
      <p:grpSpPr>
        <a:xfrm>
          <a:off x="0" y="0"/>
          <a:ext cx="0" cy="0"/>
          <a:chOff x="0" y="0"/>
          <a:chExt cx="0" cy="0"/>
        </a:xfrm>
      </p:grpSpPr>
      <p:sp>
        <p:nvSpPr>
          <p:cNvPr id="43" name="Oracle Logo">
            <a:extLst>
              <a:ext uri="{FF2B5EF4-FFF2-40B4-BE49-F238E27FC236}">
                <a16:creationId xmlns:a16="http://schemas.microsoft.com/office/drawing/2014/main" id="{716CB5A7-5DF4-446B-85A4-F9E8AF6B7091}"/>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2" name="Title 1">
            <a:extLst>
              <a:ext uri="{FF2B5EF4-FFF2-40B4-BE49-F238E27FC236}">
                <a16:creationId xmlns:a16="http://schemas.microsoft.com/office/drawing/2014/main" id="{53799748-EFB0-43F5-87BE-F54701B568C8}"/>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2" name="Rectangle 31">
            <a:extLst>
              <a:ext uri="{FF2B5EF4-FFF2-40B4-BE49-F238E27FC236}">
                <a16:creationId xmlns:a16="http://schemas.microsoft.com/office/drawing/2014/main" id="{B6FB1275-B209-A04F-AE66-67FBB37FF0A9}"/>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B368C889-7486-F04A-A609-0368012DF578}"/>
              </a:ext>
              <a:ext uri="{C183D7F6-B498-43B3-948B-1728B52AA6E4}">
                <adec:decorative xmlns:adec="http://schemas.microsoft.com/office/drawing/2017/decorative" val="1"/>
              </a:ext>
            </a:extLst>
          </p:cNvPr>
          <p:cNvSpPr/>
          <p:nvPr userDrawn="1"/>
        </p:nvSpPr>
        <p:spPr>
          <a:xfrm>
            <a:off x="6096000" y="-24586"/>
            <a:ext cx="6096000" cy="6882586"/>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1">
            <a:extLst>
              <a:ext uri="{FF2B5EF4-FFF2-40B4-BE49-F238E27FC236}">
                <a16:creationId xmlns:a16="http://schemas.microsoft.com/office/drawing/2014/main" id="{236059DB-2ED9-0449-B2AD-7753FF232A9F}"/>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30" name="Text Placeholder 21">
            <a:extLst>
              <a:ext uri="{FF2B5EF4-FFF2-40B4-BE49-F238E27FC236}">
                <a16:creationId xmlns:a16="http://schemas.microsoft.com/office/drawing/2014/main" id="{ED1E00BD-A0B0-2F41-84FF-32EEA5F1D1F2}"/>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7B8B0603-A47F-0343-AD86-E2ACD51E6720}"/>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39" name="Straight Connector 38">
            <a:extLst>
              <a:ext uri="{FF2B5EF4-FFF2-40B4-BE49-F238E27FC236}">
                <a16:creationId xmlns:a16="http://schemas.microsoft.com/office/drawing/2014/main" id="{90C955F3-B8DD-4D48-AAF6-E22B505F7E8D}"/>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5" name="Text Placeholder 21">
            <a:extLst>
              <a:ext uri="{FF2B5EF4-FFF2-40B4-BE49-F238E27FC236}">
                <a16:creationId xmlns:a16="http://schemas.microsoft.com/office/drawing/2014/main" id="{904C647D-D25C-9342-A633-953F7225E0FD}"/>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2A4B8FB7-3F58-9947-A2B5-FFFAA5F43F07}"/>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40" name="Straight Connector 39">
            <a:extLst>
              <a:ext uri="{FF2B5EF4-FFF2-40B4-BE49-F238E27FC236}">
                <a16:creationId xmlns:a16="http://schemas.microsoft.com/office/drawing/2014/main" id="{476894C9-856C-EC4A-ACC3-EA809D729D35}"/>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7" name="Text Placeholder 21">
            <a:extLst>
              <a:ext uri="{FF2B5EF4-FFF2-40B4-BE49-F238E27FC236}">
                <a16:creationId xmlns:a16="http://schemas.microsoft.com/office/drawing/2014/main" id="{8D8E7E4D-21A0-A746-B48F-190331EC9368}"/>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07BD9017-2362-CC47-B28B-80B673D3969D}"/>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4" name="Text Placeholder 3">
            <a:extLst>
              <a:ext uri="{FF2B5EF4-FFF2-40B4-BE49-F238E27FC236}">
                <a16:creationId xmlns:a16="http://schemas.microsoft.com/office/drawing/2014/main" id="{44752376-3C39-BC4E-A080-2D3544F761B3}"/>
              </a:ext>
            </a:extLst>
          </p:cNvPr>
          <p:cNvSpPr>
            <a:spLocks noGrp="1"/>
          </p:cNvSpPr>
          <p:nvPr>
            <p:ph type="body" sz="quarter" idx="20" hasCustomPrompt="1"/>
          </p:nvPr>
        </p:nvSpPr>
        <p:spPr>
          <a:xfrm>
            <a:off x="6781820" y="1811147"/>
            <a:ext cx="4838705" cy="2437409"/>
          </a:xfrm>
        </p:spPr>
        <p:txBody>
          <a:bodyPr/>
          <a:lstStyle>
            <a:lvl1pPr>
              <a:defRPr sz="24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31" name="OTag">
            <a:extLst>
              <a:ext uri="{FF2B5EF4-FFF2-40B4-BE49-F238E27FC236}">
                <a16:creationId xmlns:a16="http://schemas.microsoft.com/office/drawing/2014/main" id="{564C5E79-505C-F44A-BF49-08AFFBAA8DC8}"/>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5" name="Date Placeholder 2">
            <a:extLst>
              <a:ext uri="{FF2B5EF4-FFF2-40B4-BE49-F238E27FC236}">
                <a16:creationId xmlns:a16="http://schemas.microsoft.com/office/drawing/2014/main" id="{2839A7A1-3E42-3A4F-B657-CF0218D56F1C}"/>
              </a:ext>
            </a:extLst>
          </p:cNvPr>
          <p:cNvSpPr>
            <a:spLocks noGrp="1"/>
          </p:cNvSpPr>
          <p:nvPr>
            <p:ph type="dt" sz="half" idx="10"/>
          </p:nvPr>
        </p:nvSpPr>
        <p:spPr>
          <a:xfrm>
            <a:off x="6873138" y="6425604"/>
            <a:ext cx="2743200" cy="363500"/>
          </a:xfrm>
        </p:spPr>
        <p:txBody>
          <a:bodyPr/>
          <a:lstStyle/>
          <a:p>
            <a:endParaRPr lang="en-US"/>
          </a:p>
        </p:txBody>
      </p:sp>
      <p:sp>
        <p:nvSpPr>
          <p:cNvPr id="27" name="Footer Placeholder 4">
            <a:extLst>
              <a:ext uri="{FF2B5EF4-FFF2-40B4-BE49-F238E27FC236}">
                <a16:creationId xmlns:a16="http://schemas.microsoft.com/office/drawing/2014/main" id="{030EAEB9-5C84-5B44-B666-3E81D389A7DE}"/>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8" name="Slide Number Placeholder 7">
            <a:extLst>
              <a:ext uri="{FF2B5EF4-FFF2-40B4-BE49-F238E27FC236}">
                <a16:creationId xmlns:a16="http://schemas.microsoft.com/office/drawing/2014/main" id="{3DCACC07-031D-AC47-B497-3509661C6CDF}"/>
              </a:ext>
            </a:extLst>
          </p:cNvPr>
          <p:cNvSpPr>
            <a:spLocks noGrp="1"/>
          </p:cNvSpPr>
          <p:nvPr>
            <p:ph type="sldNum" sz="quarter" idx="27"/>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735669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Quote_Layout 2_2Partners_Sand_Pillar">
    <p:bg>
      <p:bgPr>
        <a:solidFill>
          <a:schemeClr val="bg2"/>
        </a:solidFill>
        <a:effectLst/>
      </p:bgPr>
    </p:bg>
    <p:spTree>
      <p:nvGrpSpPr>
        <p:cNvPr id="1" name=""/>
        <p:cNvGrpSpPr/>
        <p:nvPr/>
      </p:nvGrpSpPr>
      <p:grpSpPr>
        <a:xfrm>
          <a:off x="0" y="0"/>
          <a:ext cx="0" cy="0"/>
          <a:chOff x="0" y="0"/>
          <a:chExt cx="0" cy="0"/>
        </a:xfrm>
      </p:grpSpPr>
      <p:sp>
        <p:nvSpPr>
          <p:cNvPr id="43" name="Oracle Logo">
            <a:extLst>
              <a:ext uri="{FF2B5EF4-FFF2-40B4-BE49-F238E27FC236}">
                <a16:creationId xmlns:a16="http://schemas.microsoft.com/office/drawing/2014/main" id="{716CB5A7-5DF4-446B-85A4-F9E8AF6B7091}"/>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4" name="Plus Sign">
            <a:extLst>
              <a:ext uri="{FF2B5EF4-FFF2-40B4-BE49-F238E27FC236}">
                <a16:creationId xmlns:a16="http://schemas.microsoft.com/office/drawing/2014/main" id="{DD192757-995B-44C2-A0C0-B815258705E2}"/>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5" name="Content Placeholder 7">
            <a:extLst>
              <a:ext uri="{FF2B5EF4-FFF2-40B4-BE49-F238E27FC236}">
                <a16:creationId xmlns:a16="http://schemas.microsoft.com/office/drawing/2014/main" id="{27A03B0C-035F-4B09-8E29-73CEBA25A456}"/>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7" name="Plus Sign">
            <a:extLst>
              <a:ext uri="{FF2B5EF4-FFF2-40B4-BE49-F238E27FC236}">
                <a16:creationId xmlns:a16="http://schemas.microsoft.com/office/drawing/2014/main" id="{67FCE407-DCEC-43D2-A81C-C0E3F2C5C476}"/>
              </a:ext>
              <a:ext uri="{C183D7F6-B498-43B3-948B-1728B52AA6E4}">
                <adec:decorative xmlns:adec="http://schemas.microsoft.com/office/drawing/2017/decorative" val="0"/>
              </a:ext>
            </a:extLst>
          </p:cNvPr>
          <p:cNvSpPr txBox="1"/>
          <p:nvPr userDrawn="1"/>
        </p:nvSpPr>
        <p:spPr>
          <a:xfrm>
            <a:off x="380821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9" name="Content Placeholder 7">
            <a:extLst>
              <a:ext uri="{FF2B5EF4-FFF2-40B4-BE49-F238E27FC236}">
                <a16:creationId xmlns:a16="http://schemas.microsoft.com/office/drawing/2014/main" id="{23C0BAB2-5972-4887-8F29-AA5B9CEE9264}"/>
              </a:ext>
            </a:extLst>
          </p:cNvPr>
          <p:cNvSpPr>
            <a:spLocks noGrp="1"/>
          </p:cNvSpPr>
          <p:nvPr>
            <p:ph sz="quarter" idx="30" hasCustomPrompt="1"/>
          </p:nvPr>
        </p:nvSpPr>
        <p:spPr>
          <a:xfrm>
            <a:off x="4270375"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2" name="Title 1">
            <a:extLst>
              <a:ext uri="{FF2B5EF4-FFF2-40B4-BE49-F238E27FC236}">
                <a16:creationId xmlns:a16="http://schemas.microsoft.com/office/drawing/2014/main" id="{53799748-EFB0-43F5-87BE-F54701B568C8}"/>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2" name="Rectangle 31">
            <a:extLst>
              <a:ext uri="{FF2B5EF4-FFF2-40B4-BE49-F238E27FC236}">
                <a16:creationId xmlns:a16="http://schemas.microsoft.com/office/drawing/2014/main" id="{B6FB1275-B209-A04F-AE66-67FBB37FF0A9}"/>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hidden="1">
            <a:extLst>
              <a:ext uri="{FF2B5EF4-FFF2-40B4-BE49-F238E27FC236}">
                <a16:creationId xmlns:a16="http://schemas.microsoft.com/office/drawing/2014/main" id="{B368C889-7486-F04A-A609-0368012DF578}"/>
              </a:ext>
              <a:ext uri="{C183D7F6-B498-43B3-948B-1728B52AA6E4}">
                <adec:decorative xmlns:adec="http://schemas.microsoft.com/office/drawing/2017/decorative" val="1"/>
              </a:ext>
            </a:extLst>
          </p:cNvPr>
          <p:cNvSpPr/>
          <p:nvPr userDrawn="1"/>
        </p:nvSpPr>
        <p:spPr>
          <a:xfrm>
            <a:off x="6096000" y="-24586"/>
            <a:ext cx="6096000" cy="6882586"/>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1">
            <a:extLst>
              <a:ext uri="{FF2B5EF4-FFF2-40B4-BE49-F238E27FC236}">
                <a16:creationId xmlns:a16="http://schemas.microsoft.com/office/drawing/2014/main" id="{236059DB-2ED9-0449-B2AD-7753FF232A9F}"/>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30" name="Text Placeholder 21">
            <a:extLst>
              <a:ext uri="{FF2B5EF4-FFF2-40B4-BE49-F238E27FC236}">
                <a16:creationId xmlns:a16="http://schemas.microsoft.com/office/drawing/2014/main" id="{ED1E00BD-A0B0-2F41-84FF-32EEA5F1D1F2}"/>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7B8B0603-A47F-0343-AD86-E2ACD51E6720}"/>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39" name="Straight Connector 38">
            <a:extLst>
              <a:ext uri="{FF2B5EF4-FFF2-40B4-BE49-F238E27FC236}">
                <a16:creationId xmlns:a16="http://schemas.microsoft.com/office/drawing/2014/main" id="{90C955F3-B8DD-4D48-AAF6-E22B505F7E8D}"/>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5" name="Text Placeholder 21">
            <a:extLst>
              <a:ext uri="{FF2B5EF4-FFF2-40B4-BE49-F238E27FC236}">
                <a16:creationId xmlns:a16="http://schemas.microsoft.com/office/drawing/2014/main" id="{904C647D-D25C-9342-A633-953F7225E0FD}"/>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2A4B8FB7-3F58-9947-A2B5-FFFAA5F43F07}"/>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40" name="Straight Connector 39">
            <a:extLst>
              <a:ext uri="{FF2B5EF4-FFF2-40B4-BE49-F238E27FC236}">
                <a16:creationId xmlns:a16="http://schemas.microsoft.com/office/drawing/2014/main" id="{476894C9-856C-EC4A-ACC3-EA809D729D35}"/>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7" name="Text Placeholder 21">
            <a:extLst>
              <a:ext uri="{FF2B5EF4-FFF2-40B4-BE49-F238E27FC236}">
                <a16:creationId xmlns:a16="http://schemas.microsoft.com/office/drawing/2014/main" id="{8D8E7E4D-21A0-A746-B48F-190331EC9368}"/>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07BD9017-2362-CC47-B28B-80B673D3969D}"/>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4" name="Text Placeholder 3">
            <a:extLst>
              <a:ext uri="{FF2B5EF4-FFF2-40B4-BE49-F238E27FC236}">
                <a16:creationId xmlns:a16="http://schemas.microsoft.com/office/drawing/2014/main" id="{44752376-3C39-BC4E-A080-2D3544F761B3}"/>
              </a:ext>
            </a:extLst>
          </p:cNvPr>
          <p:cNvSpPr>
            <a:spLocks noGrp="1"/>
          </p:cNvSpPr>
          <p:nvPr>
            <p:ph type="body" sz="quarter" idx="20" hasCustomPrompt="1"/>
          </p:nvPr>
        </p:nvSpPr>
        <p:spPr>
          <a:xfrm>
            <a:off x="6781820" y="1811147"/>
            <a:ext cx="4838705" cy="2437409"/>
          </a:xfrm>
        </p:spPr>
        <p:txBody>
          <a:bodyPr/>
          <a:lstStyle>
            <a:lvl1pPr>
              <a:defRPr sz="24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31" name="OTag">
            <a:extLst>
              <a:ext uri="{FF2B5EF4-FFF2-40B4-BE49-F238E27FC236}">
                <a16:creationId xmlns:a16="http://schemas.microsoft.com/office/drawing/2014/main" id="{564C5E79-505C-F44A-BF49-08AFFBAA8DC8}"/>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5" name="Date Placeholder 2">
            <a:extLst>
              <a:ext uri="{FF2B5EF4-FFF2-40B4-BE49-F238E27FC236}">
                <a16:creationId xmlns:a16="http://schemas.microsoft.com/office/drawing/2014/main" id="{2839A7A1-3E42-3A4F-B657-CF0218D56F1C}"/>
              </a:ext>
            </a:extLst>
          </p:cNvPr>
          <p:cNvSpPr>
            <a:spLocks noGrp="1"/>
          </p:cNvSpPr>
          <p:nvPr>
            <p:ph type="dt" sz="half" idx="10"/>
          </p:nvPr>
        </p:nvSpPr>
        <p:spPr>
          <a:xfrm>
            <a:off x="6873138" y="6425604"/>
            <a:ext cx="2743200" cy="363500"/>
          </a:xfrm>
        </p:spPr>
        <p:txBody>
          <a:bodyPr/>
          <a:lstStyle/>
          <a:p>
            <a:endParaRPr lang="en-US"/>
          </a:p>
        </p:txBody>
      </p:sp>
      <p:sp>
        <p:nvSpPr>
          <p:cNvPr id="27" name="Footer Placeholder 4">
            <a:extLst>
              <a:ext uri="{FF2B5EF4-FFF2-40B4-BE49-F238E27FC236}">
                <a16:creationId xmlns:a16="http://schemas.microsoft.com/office/drawing/2014/main" id="{030EAEB9-5C84-5B44-B666-3E81D389A7DE}"/>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8" name="Slide Number Placeholder 7">
            <a:extLst>
              <a:ext uri="{FF2B5EF4-FFF2-40B4-BE49-F238E27FC236}">
                <a16:creationId xmlns:a16="http://schemas.microsoft.com/office/drawing/2014/main" id="{3DCACC07-031D-AC47-B497-3509661C6CDF}"/>
              </a:ext>
            </a:extLst>
          </p:cNvPr>
          <p:cNvSpPr>
            <a:spLocks noGrp="1"/>
          </p:cNvSpPr>
          <p:nvPr>
            <p:ph type="sldNum" sz="quarter" idx="27"/>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210085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Quote_Layout 2_Partner_Sand_Pillar">
    <p:bg>
      <p:bgPr>
        <a:solidFill>
          <a:schemeClr val="bg2"/>
        </a:solidFill>
        <a:effectLst/>
      </p:bgPr>
    </p:bg>
    <p:spTree>
      <p:nvGrpSpPr>
        <p:cNvPr id="1" name=""/>
        <p:cNvGrpSpPr/>
        <p:nvPr/>
      </p:nvGrpSpPr>
      <p:grpSpPr>
        <a:xfrm>
          <a:off x="0" y="0"/>
          <a:ext cx="0" cy="0"/>
          <a:chOff x="0" y="0"/>
          <a:chExt cx="0" cy="0"/>
        </a:xfrm>
      </p:grpSpPr>
      <p:sp>
        <p:nvSpPr>
          <p:cNvPr id="43" name="Oracle Logo">
            <a:extLst>
              <a:ext uri="{FF2B5EF4-FFF2-40B4-BE49-F238E27FC236}">
                <a16:creationId xmlns:a16="http://schemas.microsoft.com/office/drawing/2014/main" id="{716CB5A7-5DF4-446B-85A4-F9E8AF6B7091}"/>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4" name="Plus Sign">
            <a:extLst>
              <a:ext uri="{FF2B5EF4-FFF2-40B4-BE49-F238E27FC236}">
                <a16:creationId xmlns:a16="http://schemas.microsoft.com/office/drawing/2014/main" id="{DD192757-995B-44C2-A0C0-B815258705E2}"/>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5" name="Content Placeholder 7">
            <a:extLst>
              <a:ext uri="{FF2B5EF4-FFF2-40B4-BE49-F238E27FC236}">
                <a16:creationId xmlns:a16="http://schemas.microsoft.com/office/drawing/2014/main" id="{27A03B0C-035F-4B09-8E29-73CEBA25A456}"/>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42" name="Title 1">
            <a:extLst>
              <a:ext uri="{FF2B5EF4-FFF2-40B4-BE49-F238E27FC236}">
                <a16:creationId xmlns:a16="http://schemas.microsoft.com/office/drawing/2014/main" id="{53799748-EFB0-43F5-87BE-F54701B568C8}"/>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2" name="Rectangle 31">
            <a:extLst>
              <a:ext uri="{FF2B5EF4-FFF2-40B4-BE49-F238E27FC236}">
                <a16:creationId xmlns:a16="http://schemas.microsoft.com/office/drawing/2014/main" id="{B6FB1275-B209-A04F-AE66-67FBB37FF0A9}"/>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hidden="1">
            <a:extLst>
              <a:ext uri="{FF2B5EF4-FFF2-40B4-BE49-F238E27FC236}">
                <a16:creationId xmlns:a16="http://schemas.microsoft.com/office/drawing/2014/main" id="{B368C889-7486-F04A-A609-0368012DF578}"/>
              </a:ext>
              <a:ext uri="{C183D7F6-B498-43B3-948B-1728B52AA6E4}">
                <adec:decorative xmlns:adec="http://schemas.microsoft.com/office/drawing/2017/decorative" val="1"/>
              </a:ext>
            </a:extLst>
          </p:cNvPr>
          <p:cNvSpPr/>
          <p:nvPr userDrawn="1"/>
        </p:nvSpPr>
        <p:spPr>
          <a:xfrm>
            <a:off x="6096000" y="-24586"/>
            <a:ext cx="6096000" cy="6882586"/>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1">
            <a:extLst>
              <a:ext uri="{FF2B5EF4-FFF2-40B4-BE49-F238E27FC236}">
                <a16:creationId xmlns:a16="http://schemas.microsoft.com/office/drawing/2014/main" id="{236059DB-2ED9-0449-B2AD-7753FF232A9F}"/>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30" name="Text Placeholder 21">
            <a:extLst>
              <a:ext uri="{FF2B5EF4-FFF2-40B4-BE49-F238E27FC236}">
                <a16:creationId xmlns:a16="http://schemas.microsoft.com/office/drawing/2014/main" id="{ED1E00BD-A0B0-2F41-84FF-32EEA5F1D1F2}"/>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7B8B0603-A47F-0343-AD86-E2ACD51E6720}"/>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39" name="Straight Connector 38">
            <a:extLst>
              <a:ext uri="{FF2B5EF4-FFF2-40B4-BE49-F238E27FC236}">
                <a16:creationId xmlns:a16="http://schemas.microsoft.com/office/drawing/2014/main" id="{90C955F3-B8DD-4D48-AAF6-E22B505F7E8D}"/>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5" name="Text Placeholder 21">
            <a:extLst>
              <a:ext uri="{FF2B5EF4-FFF2-40B4-BE49-F238E27FC236}">
                <a16:creationId xmlns:a16="http://schemas.microsoft.com/office/drawing/2014/main" id="{904C647D-D25C-9342-A633-953F7225E0FD}"/>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2A4B8FB7-3F58-9947-A2B5-FFFAA5F43F07}"/>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40" name="Straight Connector 39">
            <a:extLst>
              <a:ext uri="{FF2B5EF4-FFF2-40B4-BE49-F238E27FC236}">
                <a16:creationId xmlns:a16="http://schemas.microsoft.com/office/drawing/2014/main" id="{476894C9-856C-EC4A-ACC3-EA809D729D35}"/>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7" name="Text Placeholder 21">
            <a:extLst>
              <a:ext uri="{FF2B5EF4-FFF2-40B4-BE49-F238E27FC236}">
                <a16:creationId xmlns:a16="http://schemas.microsoft.com/office/drawing/2014/main" id="{8D8E7E4D-21A0-A746-B48F-190331EC9368}"/>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07BD9017-2362-CC47-B28B-80B673D3969D}"/>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4" name="Text Placeholder 3">
            <a:extLst>
              <a:ext uri="{FF2B5EF4-FFF2-40B4-BE49-F238E27FC236}">
                <a16:creationId xmlns:a16="http://schemas.microsoft.com/office/drawing/2014/main" id="{44752376-3C39-BC4E-A080-2D3544F761B3}"/>
              </a:ext>
            </a:extLst>
          </p:cNvPr>
          <p:cNvSpPr>
            <a:spLocks noGrp="1"/>
          </p:cNvSpPr>
          <p:nvPr>
            <p:ph type="body" sz="quarter" idx="20" hasCustomPrompt="1"/>
          </p:nvPr>
        </p:nvSpPr>
        <p:spPr>
          <a:xfrm>
            <a:off x="6781820" y="1811147"/>
            <a:ext cx="4838705" cy="2437409"/>
          </a:xfrm>
        </p:spPr>
        <p:txBody>
          <a:bodyPr/>
          <a:lstStyle>
            <a:lvl1pPr>
              <a:defRPr sz="24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31" name="OTag">
            <a:extLst>
              <a:ext uri="{FF2B5EF4-FFF2-40B4-BE49-F238E27FC236}">
                <a16:creationId xmlns:a16="http://schemas.microsoft.com/office/drawing/2014/main" id="{564C5E79-505C-F44A-BF49-08AFFBAA8DC8}"/>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5" name="Date Placeholder 2">
            <a:extLst>
              <a:ext uri="{FF2B5EF4-FFF2-40B4-BE49-F238E27FC236}">
                <a16:creationId xmlns:a16="http://schemas.microsoft.com/office/drawing/2014/main" id="{2839A7A1-3E42-3A4F-B657-CF0218D56F1C}"/>
              </a:ext>
            </a:extLst>
          </p:cNvPr>
          <p:cNvSpPr>
            <a:spLocks noGrp="1"/>
          </p:cNvSpPr>
          <p:nvPr>
            <p:ph type="dt" sz="half" idx="10"/>
          </p:nvPr>
        </p:nvSpPr>
        <p:spPr>
          <a:xfrm>
            <a:off x="6873138" y="6425604"/>
            <a:ext cx="2743200" cy="363500"/>
          </a:xfrm>
        </p:spPr>
        <p:txBody>
          <a:bodyPr/>
          <a:lstStyle/>
          <a:p>
            <a:endParaRPr lang="en-US"/>
          </a:p>
        </p:txBody>
      </p:sp>
      <p:sp>
        <p:nvSpPr>
          <p:cNvPr id="27" name="Footer Placeholder 4">
            <a:extLst>
              <a:ext uri="{FF2B5EF4-FFF2-40B4-BE49-F238E27FC236}">
                <a16:creationId xmlns:a16="http://schemas.microsoft.com/office/drawing/2014/main" id="{030EAEB9-5C84-5B44-B666-3E81D389A7DE}"/>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8" name="Slide Number Placeholder 7">
            <a:extLst>
              <a:ext uri="{FF2B5EF4-FFF2-40B4-BE49-F238E27FC236}">
                <a16:creationId xmlns:a16="http://schemas.microsoft.com/office/drawing/2014/main" id="{3DCACC07-031D-AC47-B497-3509661C6CDF}"/>
              </a:ext>
            </a:extLst>
          </p:cNvPr>
          <p:cNvSpPr>
            <a:spLocks noGrp="1"/>
          </p:cNvSpPr>
          <p:nvPr>
            <p:ph type="sldNum" sz="quarter" idx="27"/>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801833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Quote_Layout 2_Logo_Sand_Pillar">
    <p:bg>
      <p:bgPr>
        <a:solidFill>
          <a:schemeClr val="bg2"/>
        </a:solidFill>
        <a:effectLst/>
      </p:bgPr>
    </p:bg>
    <p:spTree>
      <p:nvGrpSpPr>
        <p:cNvPr id="1" name=""/>
        <p:cNvGrpSpPr/>
        <p:nvPr/>
      </p:nvGrpSpPr>
      <p:grpSpPr>
        <a:xfrm>
          <a:off x="0" y="0"/>
          <a:ext cx="0" cy="0"/>
          <a:chOff x="0" y="0"/>
          <a:chExt cx="0" cy="0"/>
        </a:xfrm>
      </p:grpSpPr>
      <p:sp>
        <p:nvSpPr>
          <p:cNvPr id="43" name="Oracle Logo">
            <a:extLst>
              <a:ext uri="{FF2B5EF4-FFF2-40B4-BE49-F238E27FC236}">
                <a16:creationId xmlns:a16="http://schemas.microsoft.com/office/drawing/2014/main" id="{716CB5A7-5DF4-446B-85A4-F9E8AF6B7091}"/>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42" name="Title 1">
            <a:extLst>
              <a:ext uri="{FF2B5EF4-FFF2-40B4-BE49-F238E27FC236}">
                <a16:creationId xmlns:a16="http://schemas.microsoft.com/office/drawing/2014/main" id="{53799748-EFB0-43F5-87BE-F54701B568C8}"/>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2" name="Rectangle 31">
            <a:extLst>
              <a:ext uri="{FF2B5EF4-FFF2-40B4-BE49-F238E27FC236}">
                <a16:creationId xmlns:a16="http://schemas.microsoft.com/office/drawing/2014/main" id="{B6FB1275-B209-A04F-AE66-67FBB37FF0A9}"/>
              </a:ext>
              <a:ext uri="{C183D7F6-B498-43B3-948B-1728B52AA6E4}">
                <adec:decorative xmlns:adec="http://schemas.microsoft.com/office/drawing/2017/decorative" val="1"/>
              </a:ext>
            </a:extLst>
          </p:cNvPr>
          <p:cNvSpPr/>
          <p:nvPr userDrawn="1"/>
        </p:nvSpPr>
        <p:spPr>
          <a:xfrm>
            <a:off x="6096000" y="-12293"/>
            <a:ext cx="6096000" cy="6870293"/>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hidden="1">
            <a:extLst>
              <a:ext uri="{FF2B5EF4-FFF2-40B4-BE49-F238E27FC236}">
                <a16:creationId xmlns:a16="http://schemas.microsoft.com/office/drawing/2014/main" id="{B368C889-7486-F04A-A609-0368012DF578}"/>
              </a:ext>
              <a:ext uri="{C183D7F6-B498-43B3-948B-1728B52AA6E4}">
                <adec:decorative xmlns:adec="http://schemas.microsoft.com/office/drawing/2017/decorative" val="1"/>
              </a:ext>
            </a:extLst>
          </p:cNvPr>
          <p:cNvSpPr/>
          <p:nvPr userDrawn="1"/>
        </p:nvSpPr>
        <p:spPr>
          <a:xfrm>
            <a:off x="6096000" y="-24586"/>
            <a:ext cx="6096000" cy="6882586"/>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21">
            <a:extLst>
              <a:ext uri="{FF2B5EF4-FFF2-40B4-BE49-F238E27FC236}">
                <a16:creationId xmlns:a16="http://schemas.microsoft.com/office/drawing/2014/main" id="{236059DB-2ED9-0449-B2AD-7753FF232A9F}"/>
              </a:ext>
            </a:extLst>
          </p:cNvPr>
          <p:cNvSpPr>
            <a:spLocks noGrp="1"/>
          </p:cNvSpPr>
          <p:nvPr>
            <p:ph type="body" sz="quarter" idx="24"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30" name="Text Placeholder 21">
            <a:extLst>
              <a:ext uri="{FF2B5EF4-FFF2-40B4-BE49-F238E27FC236}">
                <a16:creationId xmlns:a16="http://schemas.microsoft.com/office/drawing/2014/main" id="{ED1E00BD-A0B0-2F41-84FF-32EEA5F1D1F2}"/>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4" name="Text Placeholder 21">
            <a:extLst>
              <a:ext uri="{FF2B5EF4-FFF2-40B4-BE49-F238E27FC236}">
                <a16:creationId xmlns:a16="http://schemas.microsoft.com/office/drawing/2014/main" id="{7B8B0603-A47F-0343-AD86-E2ACD51E6720}"/>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39" name="Straight Connector 38">
            <a:extLst>
              <a:ext uri="{FF2B5EF4-FFF2-40B4-BE49-F238E27FC236}">
                <a16:creationId xmlns:a16="http://schemas.microsoft.com/office/drawing/2014/main" id="{90C955F3-B8DD-4D48-AAF6-E22B505F7E8D}"/>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5" name="Text Placeholder 21">
            <a:extLst>
              <a:ext uri="{FF2B5EF4-FFF2-40B4-BE49-F238E27FC236}">
                <a16:creationId xmlns:a16="http://schemas.microsoft.com/office/drawing/2014/main" id="{904C647D-D25C-9342-A633-953F7225E0FD}"/>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6" name="Text Placeholder 21">
            <a:extLst>
              <a:ext uri="{FF2B5EF4-FFF2-40B4-BE49-F238E27FC236}">
                <a16:creationId xmlns:a16="http://schemas.microsoft.com/office/drawing/2014/main" id="{2A4B8FB7-3F58-9947-A2B5-FFFAA5F43F07}"/>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cxnSp>
        <p:nvCxnSpPr>
          <p:cNvPr id="40" name="Straight Connector 39">
            <a:extLst>
              <a:ext uri="{FF2B5EF4-FFF2-40B4-BE49-F238E27FC236}">
                <a16:creationId xmlns:a16="http://schemas.microsoft.com/office/drawing/2014/main" id="{476894C9-856C-EC4A-ACC3-EA809D729D35}"/>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37" name="Text Placeholder 21">
            <a:extLst>
              <a:ext uri="{FF2B5EF4-FFF2-40B4-BE49-F238E27FC236}">
                <a16:creationId xmlns:a16="http://schemas.microsoft.com/office/drawing/2014/main" id="{8D8E7E4D-21A0-A746-B48F-190331EC9368}"/>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38" name="Text Placeholder 21">
            <a:extLst>
              <a:ext uri="{FF2B5EF4-FFF2-40B4-BE49-F238E27FC236}">
                <a16:creationId xmlns:a16="http://schemas.microsoft.com/office/drawing/2014/main" id="{07BD9017-2362-CC47-B28B-80B673D3969D}"/>
              </a:ext>
            </a:extLst>
          </p:cNvPr>
          <p:cNvSpPr>
            <a:spLocks noGrp="1"/>
          </p:cNvSpPr>
          <p:nvPr>
            <p:ph type="body" sz="quarter" idx="25"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sp>
        <p:nvSpPr>
          <p:cNvPr id="4" name="Text Placeholder 3">
            <a:extLst>
              <a:ext uri="{FF2B5EF4-FFF2-40B4-BE49-F238E27FC236}">
                <a16:creationId xmlns:a16="http://schemas.microsoft.com/office/drawing/2014/main" id="{44752376-3C39-BC4E-A080-2D3544F761B3}"/>
              </a:ext>
            </a:extLst>
          </p:cNvPr>
          <p:cNvSpPr>
            <a:spLocks noGrp="1"/>
          </p:cNvSpPr>
          <p:nvPr>
            <p:ph type="body" sz="quarter" idx="20" hasCustomPrompt="1"/>
          </p:nvPr>
        </p:nvSpPr>
        <p:spPr>
          <a:xfrm>
            <a:off x="6781820" y="1811147"/>
            <a:ext cx="4838705" cy="2437409"/>
          </a:xfrm>
        </p:spPr>
        <p:txBody>
          <a:bodyPr/>
          <a:lstStyle>
            <a:lvl1pPr>
              <a:defRPr sz="24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4732422"/>
            <a:ext cx="4838705" cy="269769"/>
          </a:xfrm>
        </p:spPr>
        <p:txBody>
          <a:bodyPr anchor="ctr"/>
          <a:lstStyle>
            <a:lvl1pPr>
              <a:defRPr sz="16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061600"/>
            <a:ext cx="4838705" cy="269769"/>
          </a:xfrm>
        </p:spPr>
        <p:txBody>
          <a:bodyPr anchor="ctr"/>
          <a:lstStyle>
            <a:lvl1pPr>
              <a:defRPr sz="16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31" name="OTag">
            <a:extLst>
              <a:ext uri="{FF2B5EF4-FFF2-40B4-BE49-F238E27FC236}">
                <a16:creationId xmlns:a16="http://schemas.microsoft.com/office/drawing/2014/main" id="{564C5E79-505C-F44A-BF49-08AFFBAA8DC8}"/>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5" name="Date Placeholder 2">
            <a:extLst>
              <a:ext uri="{FF2B5EF4-FFF2-40B4-BE49-F238E27FC236}">
                <a16:creationId xmlns:a16="http://schemas.microsoft.com/office/drawing/2014/main" id="{2839A7A1-3E42-3A4F-B657-CF0218D56F1C}"/>
              </a:ext>
            </a:extLst>
          </p:cNvPr>
          <p:cNvSpPr>
            <a:spLocks noGrp="1"/>
          </p:cNvSpPr>
          <p:nvPr>
            <p:ph type="dt" sz="half" idx="10"/>
          </p:nvPr>
        </p:nvSpPr>
        <p:spPr>
          <a:xfrm>
            <a:off x="6873138" y="6425604"/>
            <a:ext cx="2743200" cy="363500"/>
          </a:xfrm>
        </p:spPr>
        <p:txBody>
          <a:bodyPr/>
          <a:lstStyle/>
          <a:p>
            <a:endParaRPr lang="en-US"/>
          </a:p>
        </p:txBody>
      </p:sp>
      <p:sp>
        <p:nvSpPr>
          <p:cNvPr id="27" name="Footer Placeholder 4">
            <a:extLst>
              <a:ext uri="{FF2B5EF4-FFF2-40B4-BE49-F238E27FC236}">
                <a16:creationId xmlns:a16="http://schemas.microsoft.com/office/drawing/2014/main" id="{030EAEB9-5C84-5B44-B666-3E81D389A7DE}"/>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8" name="Slide Number Placeholder 7">
            <a:extLst>
              <a:ext uri="{FF2B5EF4-FFF2-40B4-BE49-F238E27FC236}">
                <a16:creationId xmlns:a16="http://schemas.microsoft.com/office/drawing/2014/main" id="{3DCACC07-031D-AC47-B497-3509661C6CDF}"/>
              </a:ext>
            </a:extLst>
          </p:cNvPr>
          <p:cNvSpPr>
            <a:spLocks noGrp="1"/>
          </p:cNvSpPr>
          <p:nvPr>
            <p:ph type="sldNum" sz="quarter" idx="27"/>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056563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Photo/Video_Layout 2_2Partners_Pillar">
    <p:bg>
      <p:bgPr>
        <a:solidFill>
          <a:schemeClr val="bg2"/>
        </a:solidFill>
        <a:effectLst/>
      </p:bgPr>
    </p:bg>
    <p:spTree>
      <p:nvGrpSpPr>
        <p:cNvPr id="1" name=""/>
        <p:cNvGrpSpPr/>
        <p:nvPr/>
      </p:nvGrpSpPr>
      <p:grpSpPr>
        <a:xfrm>
          <a:off x="0" y="0"/>
          <a:ext cx="0" cy="0"/>
          <a:chOff x="0" y="0"/>
          <a:chExt cx="0" cy="0"/>
        </a:xfrm>
      </p:grpSpPr>
      <p:sp>
        <p:nvSpPr>
          <p:cNvPr id="35" name="Oracle Logo">
            <a:extLst>
              <a:ext uri="{FF2B5EF4-FFF2-40B4-BE49-F238E27FC236}">
                <a16:creationId xmlns:a16="http://schemas.microsoft.com/office/drawing/2014/main" id="{49C46D5A-5BA2-4F75-B35B-93A877E6018F}"/>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7" name="Plus Sign">
            <a:extLst>
              <a:ext uri="{FF2B5EF4-FFF2-40B4-BE49-F238E27FC236}">
                <a16:creationId xmlns:a16="http://schemas.microsoft.com/office/drawing/2014/main" id="{51B37293-D0EA-4111-9ED5-6EFAAC03B88C}"/>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8" name="Content Placeholder 7">
            <a:extLst>
              <a:ext uri="{FF2B5EF4-FFF2-40B4-BE49-F238E27FC236}">
                <a16:creationId xmlns:a16="http://schemas.microsoft.com/office/drawing/2014/main" id="{6E5015DB-4AF3-4062-BF41-3800D724F0E3}"/>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9" name="Plus Sign">
            <a:extLst>
              <a:ext uri="{FF2B5EF4-FFF2-40B4-BE49-F238E27FC236}">
                <a16:creationId xmlns:a16="http://schemas.microsoft.com/office/drawing/2014/main" id="{41583AF2-301E-488A-83C4-FFD46C72178B}"/>
              </a:ext>
              <a:ext uri="{C183D7F6-B498-43B3-948B-1728B52AA6E4}">
                <adec:decorative xmlns:adec="http://schemas.microsoft.com/office/drawing/2017/decorative" val="0"/>
              </a:ext>
            </a:extLst>
          </p:cNvPr>
          <p:cNvSpPr txBox="1"/>
          <p:nvPr userDrawn="1"/>
        </p:nvSpPr>
        <p:spPr>
          <a:xfrm>
            <a:off x="380821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8" name="Content Placeholder 7">
            <a:extLst>
              <a:ext uri="{FF2B5EF4-FFF2-40B4-BE49-F238E27FC236}">
                <a16:creationId xmlns:a16="http://schemas.microsoft.com/office/drawing/2014/main" id="{F11300D1-72E5-460D-98FD-81B9A28A253A}"/>
              </a:ext>
            </a:extLst>
          </p:cNvPr>
          <p:cNvSpPr>
            <a:spLocks noGrp="1"/>
          </p:cNvSpPr>
          <p:nvPr>
            <p:ph sz="quarter" idx="30" hasCustomPrompt="1"/>
          </p:nvPr>
        </p:nvSpPr>
        <p:spPr>
          <a:xfrm>
            <a:off x="4270375"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8999"/>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1">
            <a:extLst>
              <a:ext uri="{FF2B5EF4-FFF2-40B4-BE49-F238E27FC236}">
                <a16:creationId xmlns:a16="http://schemas.microsoft.com/office/drawing/2014/main" id="{C8DACF52-A95A-424F-80D2-66DC98373461}"/>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0" name="Text Placeholder 21">
            <a:extLst>
              <a:ext uri="{FF2B5EF4-FFF2-40B4-BE49-F238E27FC236}">
                <a16:creationId xmlns:a16="http://schemas.microsoft.com/office/drawing/2014/main" id="{A428DC09-5CBE-E844-926C-3DBD4247BEFD}"/>
              </a:ext>
            </a:extLst>
          </p:cNvPr>
          <p:cNvSpPr>
            <a:spLocks noGrp="1"/>
          </p:cNvSpPr>
          <p:nvPr>
            <p:ph type="body" sz="quarter" idx="25"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40" name="Text Placeholder 21">
            <a:extLst>
              <a:ext uri="{FF2B5EF4-FFF2-40B4-BE49-F238E27FC236}">
                <a16:creationId xmlns:a16="http://schemas.microsoft.com/office/drawing/2014/main" id="{CDA80BB3-D720-CE40-A073-6A22F737EC86}"/>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1" name="Text Placeholder 21">
            <a:extLst>
              <a:ext uri="{FF2B5EF4-FFF2-40B4-BE49-F238E27FC236}">
                <a16:creationId xmlns:a16="http://schemas.microsoft.com/office/drawing/2014/main" id="{CC42886E-82DC-1F43-BF72-C559EE50A5E5}"/>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6" name="Straight Connector 45">
            <a:extLst>
              <a:ext uri="{FF2B5EF4-FFF2-40B4-BE49-F238E27FC236}">
                <a16:creationId xmlns:a16="http://schemas.microsoft.com/office/drawing/2014/main" id="{B95A95A0-2360-2C40-B852-AD44460015A5}"/>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2" name="Text Placeholder 21">
            <a:extLst>
              <a:ext uri="{FF2B5EF4-FFF2-40B4-BE49-F238E27FC236}">
                <a16:creationId xmlns:a16="http://schemas.microsoft.com/office/drawing/2014/main" id="{6953F2BD-6FAB-4941-8FEA-C3434A4C203B}"/>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3" name="Text Placeholder 21">
            <a:extLst>
              <a:ext uri="{FF2B5EF4-FFF2-40B4-BE49-F238E27FC236}">
                <a16:creationId xmlns:a16="http://schemas.microsoft.com/office/drawing/2014/main" id="{85FEBA85-0659-5D47-A7B3-B13A30003F65}"/>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44" name="Text Placeholder 21">
            <a:extLst>
              <a:ext uri="{FF2B5EF4-FFF2-40B4-BE49-F238E27FC236}">
                <a16:creationId xmlns:a16="http://schemas.microsoft.com/office/drawing/2014/main" id="{07098E35-4BBC-CE4A-B74C-EF98B30E76EA}"/>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5" name="Text Placeholder 21">
            <a:extLst>
              <a:ext uri="{FF2B5EF4-FFF2-40B4-BE49-F238E27FC236}">
                <a16:creationId xmlns:a16="http://schemas.microsoft.com/office/drawing/2014/main" id="{E1A51299-DF8A-EB4F-B698-7683490E9CF7}"/>
              </a:ext>
            </a:extLst>
          </p:cNvPr>
          <p:cNvSpPr>
            <a:spLocks noGrp="1"/>
          </p:cNvSpPr>
          <p:nvPr>
            <p:ph type="body" sz="quarter" idx="26"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7" name="Straight Connector 46">
            <a:extLst>
              <a:ext uri="{FF2B5EF4-FFF2-40B4-BE49-F238E27FC236}">
                <a16:creationId xmlns:a16="http://schemas.microsoft.com/office/drawing/2014/main" id="{05ABD680-979F-A946-899B-74DF3B26AEB0}"/>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0518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9" name="Slide Number Placeholder 7">
            <a:extLst>
              <a:ext uri="{FF2B5EF4-FFF2-40B4-BE49-F238E27FC236}">
                <a16:creationId xmlns:a16="http://schemas.microsoft.com/office/drawing/2014/main" id="{7D43D53D-1879-CF48-8DE6-3846758776F3}"/>
              </a:ext>
            </a:extLst>
          </p:cNvPr>
          <p:cNvSpPr>
            <a:spLocks noGrp="1"/>
          </p:cNvSpPr>
          <p:nvPr>
            <p:ph type="sldNum" sz="quarter" idx="28"/>
          </p:nvPr>
        </p:nvSpPr>
        <p:spPr>
          <a:xfrm>
            <a:off x="762000" y="6423660"/>
            <a:ext cx="365760" cy="365760"/>
          </a:xfrm>
        </p:spPr>
        <p:txBody>
          <a:bodyPr/>
          <a:lstStyle/>
          <a:p>
            <a:fld id="{345D60D9-5372-5F40-9443-0F9AE5BDC3C8}" type="slidenum">
              <a:rPr lang="en-US" smtClean="0"/>
              <a:pPr/>
              <a:t>‹#›</a:t>
            </a:fld>
            <a:endParaRPr lang="en-US"/>
          </a:p>
        </p:txBody>
      </p:sp>
      <p:sp>
        <p:nvSpPr>
          <p:cNvPr id="28" name="Footer Placeholder 4">
            <a:extLst>
              <a:ext uri="{FF2B5EF4-FFF2-40B4-BE49-F238E27FC236}">
                <a16:creationId xmlns:a16="http://schemas.microsoft.com/office/drawing/2014/main" id="{46B113C1-4EA6-7B46-88D2-42464EE15996}"/>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7" name="Date Placeholder 2">
            <a:extLst>
              <a:ext uri="{FF2B5EF4-FFF2-40B4-BE49-F238E27FC236}">
                <a16:creationId xmlns:a16="http://schemas.microsoft.com/office/drawing/2014/main" id="{AF4E5109-0D94-FF4F-ABC8-6A63768A3ADF}"/>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872944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Photo/Video_Layout 2_Partner_Pillar">
    <p:bg>
      <p:bgPr>
        <a:solidFill>
          <a:schemeClr val="bg2"/>
        </a:solidFill>
        <a:effectLst/>
      </p:bgPr>
    </p:bg>
    <p:spTree>
      <p:nvGrpSpPr>
        <p:cNvPr id="1" name=""/>
        <p:cNvGrpSpPr/>
        <p:nvPr/>
      </p:nvGrpSpPr>
      <p:grpSpPr>
        <a:xfrm>
          <a:off x="0" y="0"/>
          <a:ext cx="0" cy="0"/>
          <a:chOff x="0" y="0"/>
          <a:chExt cx="0" cy="0"/>
        </a:xfrm>
      </p:grpSpPr>
      <p:sp>
        <p:nvSpPr>
          <p:cNvPr id="35" name="Oracle Logo">
            <a:extLst>
              <a:ext uri="{FF2B5EF4-FFF2-40B4-BE49-F238E27FC236}">
                <a16:creationId xmlns:a16="http://schemas.microsoft.com/office/drawing/2014/main" id="{49C46D5A-5BA2-4F75-B35B-93A877E6018F}"/>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7" name="Plus Sign">
            <a:extLst>
              <a:ext uri="{FF2B5EF4-FFF2-40B4-BE49-F238E27FC236}">
                <a16:creationId xmlns:a16="http://schemas.microsoft.com/office/drawing/2014/main" id="{51B37293-D0EA-4111-9ED5-6EFAAC03B88C}"/>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8" name="Content Placeholder 7">
            <a:extLst>
              <a:ext uri="{FF2B5EF4-FFF2-40B4-BE49-F238E27FC236}">
                <a16:creationId xmlns:a16="http://schemas.microsoft.com/office/drawing/2014/main" id="{6E5015DB-4AF3-4062-BF41-3800D724F0E3}"/>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8999"/>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1">
            <a:extLst>
              <a:ext uri="{FF2B5EF4-FFF2-40B4-BE49-F238E27FC236}">
                <a16:creationId xmlns:a16="http://schemas.microsoft.com/office/drawing/2014/main" id="{C8DACF52-A95A-424F-80D2-66DC98373461}"/>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0" name="Text Placeholder 21">
            <a:extLst>
              <a:ext uri="{FF2B5EF4-FFF2-40B4-BE49-F238E27FC236}">
                <a16:creationId xmlns:a16="http://schemas.microsoft.com/office/drawing/2014/main" id="{A428DC09-5CBE-E844-926C-3DBD4247BEFD}"/>
              </a:ext>
            </a:extLst>
          </p:cNvPr>
          <p:cNvSpPr>
            <a:spLocks noGrp="1"/>
          </p:cNvSpPr>
          <p:nvPr>
            <p:ph type="body" sz="quarter" idx="25"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40" name="Text Placeholder 21">
            <a:extLst>
              <a:ext uri="{FF2B5EF4-FFF2-40B4-BE49-F238E27FC236}">
                <a16:creationId xmlns:a16="http://schemas.microsoft.com/office/drawing/2014/main" id="{CDA80BB3-D720-CE40-A073-6A22F737EC86}"/>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1" name="Text Placeholder 21">
            <a:extLst>
              <a:ext uri="{FF2B5EF4-FFF2-40B4-BE49-F238E27FC236}">
                <a16:creationId xmlns:a16="http://schemas.microsoft.com/office/drawing/2014/main" id="{CC42886E-82DC-1F43-BF72-C559EE50A5E5}"/>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6" name="Straight Connector 45">
            <a:extLst>
              <a:ext uri="{FF2B5EF4-FFF2-40B4-BE49-F238E27FC236}">
                <a16:creationId xmlns:a16="http://schemas.microsoft.com/office/drawing/2014/main" id="{B95A95A0-2360-2C40-B852-AD44460015A5}"/>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2" name="Text Placeholder 21">
            <a:extLst>
              <a:ext uri="{FF2B5EF4-FFF2-40B4-BE49-F238E27FC236}">
                <a16:creationId xmlns:a16="http://schemas.microsoft.com/office/drawing/2014/main" id="{6953F2BD-6FAB-4941-8FEA-C3434A4C203B}"/>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3" name="Text Placeholder 21">
            <a:extLst>
              <a:ext uri="{FF2B5EF4-FFF2-40B4-BE49-F238E27FC236}">
                <a16:creationId xmlns:a16="http://schemas.microsoft.com/office/drawing/2014/main" id="{85FEBA85-0659-5D47-A7B3-B13A30003F65}"/>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44" name="Text Placeholder 21">
            <a:extLst>
              <a:ext uri="{FF2B5EF4-FFF2-40B4-BE49-F238E27FC236}">
                <a16:creationId xmlns:a16="http://schemas.microsoft.com/office/drawing/2014/main" id="{07098E35-4BBC-CE4A-B74C-EF98B30E76EA}"/>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5" name="Text Placeholder 21">
            <a:extLst>
              <a:ext uri="{FF2B5EF4-FFF2-40B4-BE49-F238E27FC236}">
                <a16:creationId xmlns:a16="http://schemas.microsoft.com/office/drawing/2014/main" id="{E1A51299-DF8A-EB4F-B698-7683490E9CF7}"/>
              </a:ext>
            </a:extLst>
          </p:cNvPr>
          <p:cNvSpPr>
            <a:spLocks noGrp="1"/>
          </p:cNvSpPr>
          <p:nvPr>
            <p:ph type="body" sz="quarter" idx="26"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7" name="Straight Connector 46">
            <a:extLst>
              <a:ext uri="{FF2B5EF4-FFF2-40B4-BE49-F238E27FC236}">
                <a16:creationId xmlns:a16="http://schemas.microsoft.com/office/drawing/2014/main" id="{05ABD680-979F-A946-899B-74DF3B26AEB0}"/>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0518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9" name="Slide Number Placeholder 7">
            <a:extLst>
              <a:ext uri="{FF2B5EF4-FFF2-40B4-BE49-F238E27FC236}">
                <a16:creationId xmlns:a16="http://schemas.microsoft.com/office/drawing/2014/main" id="{7D43D53D-1879-CF48-8DE6-3846758776F3}"/>
              </a:ext>
            </a:extLst>
          </p:cNvPr>
          <p:cNvSpPr>
            <a:spLocks noGrp="1"/>
          </p:cNvSpPr>
          <p:nvPr>
            <p:ph type="sldNum" sz="quarter" idx="28"/>
          </p:nvPr>
        </p:nvSpPr>
        <p:spPr>
          <a:xfrm>
            <a:off x="762000" y="6423660"/>
            <a:ext cx="365760" cy="365760"/>
          </a:xfrm>
        </p:spPr>
        <p:txBody>
          <a:bodyPr/>
          <a:lstStyle/>
          <a:p>
            <a:fld id="{345D60D9-5372-5F40-9443-0F9AE5BDC3C8}" type="slidenum">
              <a:rPr lang="en-US" smtClean="0"/>
              <a:pPr/>
              <a:t>‹#›</a:t>
            </a:fld>
            <a:endParaRPr lang="en-US"/>
          </a:p>
        </p:txBody>
      </p:sp>
      <p:sp>
        <p:nvSpPr>
          <p:cNvPr id="28" name="Footer Placeholder 4">
            <a:extLst>
              <a:ext uri="{FF2B5EF4-FFF2-40B4-BE49-F238E27FC236}">
                <a16:creationId xmlns:a16="http://schemas.microsoft.com/office/drawing/2014/main" id="{46B113C1-4EA6-7B46-88D2-42464EE15996}"/>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7" name="Date Placeholder 2">
            <a:extLst>
              <a:ext uri="{FF2B5EF4-FFF2-40B4-BE49-F238E27FC236}">
                <a16:creationId xmlns:a16="http://schemas.microsoft.com/office/drawing/2014/main" id="{AF4E5109-0D94-FF4F-ABC8-6A63768A3ADF}"/>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3000963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Photo/Video_Layout 2_Logo_Pillar">
    <p:bg>
      <p:bgPr>
        <a:solidFill>
          <a:schemeClr val="bg2"/>
        </a:solidFill>
        <a:effectLst/>
      </p:bgPr>
    </p:bg>
    <p:spTree>
      <p:nvGrpSpPr>
        <p:cNvPr id="1" name=""/>
        <p:cNvGrpSpPr/>
        <p:nvPr/>
      </p:nvGrpSpPr>
      <p:grpSpPr>
        <a:xfrm>
          <a:off x="0" y="0"/>
          <a:ext cx="0" cy="0"/>
          <a:chOff x="0" y="0"/>
          <a:chExt cx="0" cy="0"/>
        </a:xfrm>
      </p:grpSpPr>
      <p:sp>
        <p:nvSpPr>
          <p:cNvPr id="35" name="Oracle Logo">
            <a:extLst>
              <a:ext uri="{FF2B5EF4-FFF2-40B4-BE49-F238E27FC236}">
                <a16:creationId xmlns:a16="http://schemas.microsoft.com/office/drawing/2014/main" id="{49C46D5A-5BA2-4F75-B35B-93A877E6018F}"/>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8999"/>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1">
            <a:extLst>
              <a:ext uri="{FF2B5EF4-FFF2-40B4-BE49-F238E27FC236}">
                <a16:creationId xmlns:a16="http://schemas.microsoft.com/office/drawing/2014/main" id="{C8DACF52-A95A-424F-80D2-66DC98373461}"/>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0" name="Text Placeholder 21">
            <a:extLst>
              <a:ext uri="{FF2B5EF4-FFF2-40B4-BE49-F238E27FC236}">
                <a16:creationId xmlns:a16="http://schemas.microsoft.com/office/drawing/2014/main" id="{A428DC09-5CBE-E844-926C-3DBD4247BEFD}"/>
              </a:ext>
            </a:extLst>
          </p:cNvPr>
          <p:cNvSpPr>
            <a:spLocks noGrp="1"/>
          </p:cNvSpPr>
          <p:nvPr>
            <p:ph type="body" sz="quarter" idx="25"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40" name="Text Placeholder 21">
            <a:extLst>
              <a:ext uri="{FF2B5EF4-FFF2-40B4-BE49-F238E27FC236}">
                <a16:creationId xmlns:a16="http://schemas.microsoft.com/office/drawing/2014/main" id="{CDA80BB3-D720-CE40-A073-6A22F737EC86}"/>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1" name="Text Placeholder 21">
            <a:extLst>
              <a:ext uri="{FF2B5EF4-FFF2-40B4-BE49-F238E27FC236}">
                <a16:creationId xmlns:a16="http://schemas.microsoft.com/office/drawing/2014/main" id="{CC42886E-82DC-1F43-BF72-C559EE50A5E5}"/>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6" name="Straight Connector 45">
            <a:extLst>
              <a:ext uri="{FF2B5EF4-FFF2-40B4-BE49-F238E27FC236}">
                <a16:creationId xmlns:a16="http://schemas.microsoft.com/office/drawing/2014/main" id="{B95A95A0-2360-2C40-B852-AD44460015A5}"/>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2" name="Text Placeholder 21">
            <a:extLst>
              <a:ext uri="{FF2B5EF4-FFF2-40B4-BE49-F238E27FC236}">
                <a16:creationId xmlns:a16="http://schemas.microsoft.com/office/drawing/2014/main" id="{6953F2BD-6FAB-4941-8FEA-C3434A4C203B}"/>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3" name="Text Placeholder 21">
            <a:extLst>
              <a:ext uri="{FF2B5EF4-FFF2-40B4-BE49-F238E27FC236}">
                <a16:creationId xmlns:a16="http://schemas.microsoft.com/office/drawing/2014/main" id="{85FEBA85-0659-5D47-A7B3-B13A30003F65}"/>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44" name="Text Placeholder 21">
            <a:extLst>
              <a:ext uri="{FF2B5EF4-FFF2-40B4-BE49-F238E27FC236}">
                <a16:creationId xmlns:a16="http://schemas.microsoft.com/office/drawing/2014/main" id="{07098E35-4BBC-CE4A-B74C-EF98B30E76EA}"/>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5" name="Text Placeholder 21">
            <a:extLst>
              <a:ext uri="{FF2B5EF4-FFF2-40B4-BE49-F238E27FC236}">
                <a16:creationId xmlns:a16="http://schemas.microsoft.com/office/drawing/2014/main" id="{E1A51299-DF8A-EB4F-B698-7683490E9CF7}"/>
              </a:ext>
            </a:extLst>
          </p:cNvPr>
          <p:cNvSpPr>
            <a:spLocks noGrp="1"/>
          </p:cNvSpPr>
          <p:nvPr>
            <p:ph type="body" sz="quarter" idx="26"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7" name="Straight Connector 46">
            <a:extLst>
              <a:ext uri="{FF2B5EF4-FFF2-40B4-BE49-F238E27FC236}">
                <a16:creationId xmlns:a16="http://schemas.microsoft.com/office/drawing/2014/main" id="{05ABD680-979F-A946-899B-74DF3B26AEB0}"/>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0518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bg2"/>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bg2"/>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bg2"/>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9" name="Slide Number Placeholder 7">
            <a:extLst>
              <a:ext uri="{FF2B5EF4-FFF2-40B4-BE49-F238E27FC236}">
                <a16:creationId xmlns:a16="http://schemas.microsoft.com/office/drawing/2014/main" id="{7D43D53D-1879-CF48-8DE6-3846758776F3}"/>
              </a:ext>
            </a:extLst>
          </p:cNvPr>
          <p:cNvSpPr>
            <a:spLocks noGrp="1"/>
          </p:cNvSpPr>
          <p:nvPr>
            <p:ph type="sldNum" sz="quarter" idx="28"/>
          </p:nvPr>
        </p:nvSpPr>
        <p:spPr>
          <a:xfrm>
            <a:off x="762000" y="6423660"/>
            <a:ext cx="365760" cy="365760"/>
          </a:xfrm>
        </p:spPr>
        <p:txBody>
          <a:bodyPr/>
          <a:lstStyle/>
          <a:p>
            <a:fld id="{345D60D9-5372-5F40-9443-0F9AE5BDC3C8}" type="slidenum">
              <a:rPr lang="en-US" smtClean="0"/>
              <a:pPr/>
              <a:t>‹#›</a:t>
            </a:fld>
            <a:endParaRPr lang="en-US"/>
          </a:p>
        </p:txBody>
      </p:sp>
      <p:sp>
        <p:nvSpPr>
          <p:cNvPr id="28" name="Footer Placeholder 4">
            <a:extLst>
              <a:ext uri="{FF2B5EF4-FFF2-40B4-BE49-F238E27FC236}">
                <a16:creationId xmlns:a16="http://schemas.microsoft.com/office/drawing/2014/main" id="{46B113C1-4EA6-7B46-88D2-42464EE15996}"/>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7" name="Date Placeholder 2">
            <a:extLst>
              <a:ext uri="{FF2B5EF4-FFF2-40B4-BE49-F238E27FC236}">
                <a16:creationId xmlns:a16="http://schemas.microsoft.com/office/drawing/2014/main" id="{AF4E5109-0D94-FF4F-ABC8-6A63768A3ADF}"/>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1787097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Photo/Video_Layout 2_2Partners_Sand_Pillar">
    <p:bg>
      <p:bgPr>
        <a:solidFill>
          <a:schemeClr val="bg2"/>
        </a:solidFill>
        <a:effectLst/>
      </p:bgPr>
    </p:bg>
    <p:spTree>
      <p:nvGrpSpPr>
        <p:cNvPr id="1" name=""/>
        <p:cNvGrpSpPr/>
        <p:nvPr/>
      </p:nvGrpSpPr>
      <p:grpSpPr>
        <a:xfrm>
          <a:off x="0" y="0"/>
          <a:ext cx="0" cy="0"/>
          <a:chOff x="0" y="0"/>
          <a:chExt cx="0" cy="0"/>
        </a:xfrm>
      </p:grpSpPr>
      <p:sp>
        <p:nvSpPr>
          <p:cNvPr id="35" name="Oracle Logo">
            <a:extLst>
              <a:ext uri="{FF2B5EF4-FFF2-40B4-BE49-F238E27FC236}">
                <a16:creationId xmlns:a16="http://schemas.microsoft.com/office/drawing/2014/main" id="{49C46D5A-5BA2-4F75-B35B-93A877E6018F}"/>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7" name="Plus Sign">
            <a:extLst>
              <a:ext uri="{FF2B5EF4-FFF2-40B4-BE49-F238E27FC236}">
                <a16:creationId xmlns:a16="http://schemas.microsoft.com/office/drawing/2014/main" id="{51B37293-D0EA-4111-9ED5-6EFAAC03B88C}"/>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8" name="Content Placeholder 7">
            <a:extLst>
              <a:ext uri="{FF2B5EF4-FFF2-40B4-BE49-F238E27FC236}">
                <a16:creationId xmlns:a16="http://schemas.microsoft.com/office/drawing/2014/main" id="{6E5015DB-4AF3-4062-BF41-3800D724F0E3}"/>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9" name="Plus Sign">
            <a:extLst>
              <a:ext uri="{FF2B5EF4-FFF2-40B4-BE49-F238E27FC236}">
                <a16:creationId xmlns:a16="http://schemas.microsoft.com/office/drawing/2014/main" id="{41583AF2-301E-488A-83C4-FFD46C72178B}"/>
              </a:ext>
              <a:ext uri="{C183D7F6-B498-43B3-948B-1728B52AA6E4}">
                <adec:decorative xmlns:adec="http://schemas.microsoft.com/office/drawing/2017/decorative" val="0"/>
              </a:ext>
            </a:extLst>
          </p:cNvPr>
          <p:cNvSpPr txBox="1"/>
          <p:nvPr userDrawn="1"/>
        </p:nvSpPr>
        <p:spPr>
          <a:xfrm>
            <a:off x="380821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8" name="Content Placeholder 7">
            <a:extLst>
              <a:ext uri="{FF2B5EF4-FFF2-40B4-BE49-F238E27FC236}">
                <a16:creationId xmlns:a16="http://schemas.microsoft.com/office/drawing/2014/main" id="{F11300D1-72E5-460D-98FD-81B9A28A253A}"/>
              </a:ext>
            </a:extLst>
          </p:cNvPr>
          <p:cNvSpPr>
            <a:spLocks noGrp="1"/>
          </p:cNvSpPr>
          <p:nvPr>
            <p:ph sz="quarter" idx="30" hasCustomPrompt="1"/>
          </p:nvPr>
        </p:nvSpPr>
        <p:spPr>
          <a:xfrm>
            <a:off x="4270375"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8999"/>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1">
            <a:extLst>
              <a:ext uri="{FF2B5EF4-FFF2-40B4-BE49-F238E27FC236}">
                <a16:creationId xmlns:a16="http://schemas.microsoft.com/office/drawing/2014/main" id="{C8DACF52-A95A-424F-80D2-66DC98373461}"/>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0" name="Text Placeholder 21">
            <a:extLst>
              <a:ext uri="{FF2B5EF4-FFF2-40B4-BE49-F238E27FC236}">
                <a16:creationId xmlns:a16="http://schemas.microsoft.com/office/drawing/2014/main" id="{A428DC09-5CBE-E844-926C-3DBD4247BEFD}"/>
              </a:ext>
            </a:extLst>
          </p:cNvPr>
          <p:cNvSpPr>
            <a:spLocks noGrp="1"/>
          </p:cNvSpPr>
          <p:nvPr>
            <p:ph type="body" sz="quarter" idx="25"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40" name="Text Placeholder 21">
            <a:extLst>
              <a:ext uri="{FF2B5EF4-FFF2-40B4-BE49-F238E27FC236}">
                <a16:creationId xmlns:a16="http://schemas.microsoft.com/office/drawing/2014/main" id="{CDA80BB3-D720-CE40-A073-6A22F737EC86}"/>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1" name="Text Placeholder 21">
            <a:extLst>
              <a:ext uri="{FF2B5EF4-FFF2-40B4-BE49-F238E27FC236}">
                <a16:creationId xmlns:a16="http://schemas.microsoft.com/office/drawing/2014/main" id="{CC42886E-82DC-1F43-BF72-C559EE50A5E5}"/>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6" name="Straight Connector 45">
            <a:extLst>
              <a:ext uri="{FF2B5EF4-FFF2-40B4-BE49-F238E27FC236}">
                <a16:creationId xmlns:a16="http://schemas.microsoft.com/office/drawing/2014/main" id="{B95A95A0-2360-2C40-B852-AD44460015A5}"/>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2" name="Text Placeholder 21">
            <a:extLst>
              <a:ext uri="{FF2B5EF4-FFF2-40B4-BE49-F238E27FC236}">
                <a16:creationId xmlns:a16="http://schemas.microsoft.com/office/drawing/2014/main" id="{6953F2BD-6FAB-4941-8FEA-C3434A4C203B}"/>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3" name="Text Placeholder 21">
            <a:extLst>
              <a:ext uri="{FF2B5EF4-FFF2-40B4-BE49-F238E27FC236}">
                <a16:creationId xmlns:a16="http://schemas.microsoft.com/office/drawing/2014/main" id="{85FEBA85-0659-5D47-A7B3-B13A30003F65}"/>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44" name="Text Placeholder 21">
            <a:extLst>
              <a:ext uri="{FF2B5EF4-FFF2-40B4-BE49-F238E27FC236}">
                <a16:creationId xmlns:a16="http://schemas.microsoft.com/office/drawing/2014/main" id="{07098E35-4BBC-CE4A-B74C-EF98B30E76EA}"/>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5" name="Text Placeholder 21">
            <a:extLst>
              <a:ext uri="{FF2B5EF4-FFF2-40B4-BE49-F238E27FC236}">
                <a16:creationId xmlns:a16="http://schemas.microsoft.com/office/drawing/2014/main" id="{E1A51299-DF8A-EB4F-B698-7683490E9CF7}"/>
              </a:ext>
            </a:extLst>
          </p:cNvPr>
          <p:cNvSpPr>
            <a:spLocks noGrp="1"/>
          </p:cNvSpPr>
          <p:nvPr>
            <p:ph type="body" sz="quarter" idx="26"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7" name="Straight Connector 46">
            <a:extLst>
              <a:ext uri="{FF2B5EF4-FFF2-40B4-BE49-F238E27FC236}">
                <a16:creationId xmlns:a16="http://schemas.microsoft.com/office/drawing/2014/main" id="{05ABD680-979F-A946-899B-74DF3B26AEB0}"/>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0518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9" name="Slide Number Placeholder 7">
            <a:extLst>
              <a:ext uri="{FF2B5EF4-FFF2-40B4-BE49-F238E27FC236}">
                <a16:creationId xmlns:a16="http://schemas.microsoft.com/office/drawing/2014/main" id="{7D43D53D-1879-CF48-8DE6-3846758776F3}"/>
              </a:ext>
            </a:extLst>
          </p:cNvPr>
          <p:cNvSpPr>
            <a:spLocks noGrp="1"/>
          </p:cNvSpPr>
          <p:nvPr>
            <p:ph type="sldNum" sz="quarter" idx="28"/>
          </p:nvPr>
        </p:nvSpPr>
        <p:spPr>
          <a:xfrm>
            <a:off x="762000" y="6423660"/>
            <a:ext cx="365760" cy="365760"/>
          </a:xfrm>
        </p:spPr>
        <p:txBody>
          <a:bodyPr/>
          <a:lstStyle/>
          <a:p>
            <a:fld id="{345D60D9-5372-5F40-9443-0F9AE5BDC3C8}" type="slidenum">
              <a:rPr lang="en-US" smtClean="0"/>
              <a:pPr/>
              <a:t>‹#›</a:t>
            </a:fld>
            <a:endParaRPr lang="en-US"/>
          </a:p>
        </p:txBody>
      </p:sp>
      <p:sp>
        <p:nvSpPr>
          <p:cNvPr id="28" name="Footer Placeholder 4">
            <a:extLst>
              <a:ext uri="{FF2B5EF4-FFF2-40B4-BE49-F238E27FC236}">
                <a16:creationId xmlns:a16="http://schemas.microsoft.com/office/drawing/2014/main" id="{46B113C1-4EA6-7B46-88D2-42464EE15996}"/>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7" name="Date Placeholder 2">
            <a:extLst>
              <a:ext uri="{FF2B5EF4-FFF2-40B4-BE49-F238E27FC236}">
                <a16:creationId xmlns:a16="http://schemas.microsoft.com/office/drawing/2014/main" id="{AF4E5109-0D94-FF4F-ABC8-6A63768A3ADF}"/>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404096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Photo/Video_Layout 2_Partner_Sand_Pillar">
    <p:bg>
      <p:bgPr>
        <a:solidFill>
          <a:schemeClr val="bg2"/>
        </a:solidFill>
        <a:effectLst/>
      </p:bgPr>
    </p:bg>
    <p:spTree>
      <p:nvGrpSpPr>
        <p:cNvPr id="1" name=""/>
        <p:cNvGrpSpPr/>
        <p:nvPr/>
      </p:nvGrpSpPr>
      <p:grpSpPr>
        <a:xfrm>
          <a:off x="0" y="0"/>
          <a:ext cx="0" cy="0"/>
          <a:chOff x="0" y="0"/>
          <a:chExt cx="0" cy="0"/>
        </a:xfrm>
      </p:grpSpPr>
      <p:sp>
        <p:nvSpPr>
          <p:cNvPr id="35" name="Oracle Logo">
            <a:extLst>
              <a:ext uri="{FF2B5EF4-FFF2-40B4-BE49-F238E27FC236}">
                <a16:creationId xmlns:a16="http://schemas.microsoft.com/office/drawing/2014/main" id="{49C46D5A-5BA2-4F75-B35B-93A877E6018F}"/>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7" name="Plus Sign">
            <a:extLst>
              <a:ext uri="{FF2B5EF4-FFF2-40B4-BE49-F238E27FC236}">
                <a16:creationId xmlns:a16="http://schemas.microsoft.com/office/drawing/2014/main" id="{51B37293-D0EA-4111-9ED5-6EFAAC03B88C}"/>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8" name="Content Placeholder 7">
            <a:extLst>
              <a:ext uri="{FF2B5EF4-FFF2-40B4-BE49-F238E27FC236}">
                <a16:creationId xmlns:a16="http://schemas.microsoft.com/office/drawing/2014/main" id="{6E5015DB-4AF3-4062-BF41-3800D724F0E3}"/>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9" name="Plus Sign">
            <a:extLst>
              <a:ext uri="{FF2B5EF4-FFF2-40B4-BE49-F238E27FC236}">
                <a16:creationId xmlns:a16="http://schemas.microsoft.com/office/drawing/2014/main" id="{41583AF2-301E-488A-83C4-FFD46C72178B}"/>
              </a:ext>
              <a:ext uri="{C183D7F6-B498-43B3-948B-1728B52AA6E4}">
                <adec:decorative xmlns:adec="http://schemas.microsoft.com/office/drawing/2017/decorative" val="0"/>
              </a:ext>
            </a:extLst>
          </p:cNvPr>
          <p:cNvSpPr txBox="1"/>
          <p:nvPr userDrawn="1"/>
        </p:nvSpPr>
        <p:spPr>
          <a:xfrm>
            <a:off x="380821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8" name="Content Placeholder 7">
            <a:extLst>
              <a:ext uri="{FF2B5EF4-FFF2-40B4-BE49-F238E27FC236}">
                <a16:creationId xmlns:a16="http://schemas.microsoft.com/office/drawing/2014/main" id="{F11300D1-72E5-460D-98FD-81B9A28A253A}"/>
              </a:ext>
            </a:extLst>
          </p:cNvPr>
          <p:cNvSpPr>
            <a:spLocks noGrp="1"/>
          </p:cNvSpPr>
          <p:nvPr>
            <p:ph sz="quarter" idx="30" hasCustomPrompt="1"/>
          </p:nvPr>
        </p:nvSpPr>
        <p:spPr>
          <a:xfrm>
            <a:off x="4270375"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8999"/>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1">
            <a:extLst>
              <a:ext uri="{FF2B5EF4-FFF2-40B4-BE49-F238E27FC236}">
                <a16:creationId xmlns:a16="http://schemas.microsoft.com/office/drawing/2014/main" id="{C8DACF52-A95A-424F-80D2-66DC98373461}"/>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0" name="Text Placeholder 21">
            <a:extLst>
              <a:ext uri="{FF2B5EF4-FFF2-40B4-BE49-F238E27FC236}">
                <a16:creationId xmlns:a16="http://schemas.microsoft.com/office/drawing/2014/main" id="{A428DC09-5CBE-E844-926C-3DBD4247BEFD}"/>
              </a:ext>
            </a:extLst>
          </p:cNvPr>
          <p:cNvSpPr>
            <a:spLocks noGrp="1"/>
          </p:cNvSpPr>
          <p:nvPr>
            <p:ph type="body" sz="quarter" idx="25"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40" name="Text Placeholder 21">
            <a:extLst>
              <a:ext uri="{FF2B5EF4-FFF2-40B4-BE49-F238E27FC236}">
                <a16:creationId xmlns:a16="http://schemas.microsoft.com/office/drawing/2014/main" id="{CDA80BB3-D720-CE40-A073-6A22F737EC86}"/>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1" name="Text Placeholder 21">
            <a:extLst>
              <a:ext uri="{FF2B5EF4-FFF2-40B4-BE49-F238E27FC236}">
                <a16:creationId xmlns:a16="http://schemas.microsoft.com/office/drawing/2014/main" id="{CC42886E-82DC-1F43-BF72-C559EE50A5E5}"/>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6" name="Straight Connector 45">
            <a:extLst>
              <a:ext uri="{FF2B5EF4-FFF2-40B4-BE49-F238E27FC236}">
                <a16:creationId xmlns:a16="http://schemas.microsoft.com/office/drawing/2014/main" id="{B95A95A0-2360-2C40-B852-AD44460015A5}"/>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2" name="Text Placeholder 21">
            <a:extLst>
              <a:ext uri="{FF2B5EF4-FFF2-40B4-BE49-F238E27FC236}">
                <a16:creationId xmlns:a16="http://schemas.microsoft.com/office/drawing/2014/main" id="{6953F2BD-6FAB-4941-8FEA-C3434A4C203B}"/>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3" name="Text Placeholder 21">
            <a:extLst>
              <a:ext uri="{FF2B5EF4-FFF2-40B4-BE49-F238E27FC236}">
                <a16:creationId xmlns:a16="http://schemas.microsoft.com/office/drawing/2014/main" id="{85FEBA85-0659-5D47-A7B3-B13A30003F65}"/>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44" name="Text Placeholder 21">
            <a:extLst>
              <a:ext uri="{FF2B5EF4-FFF2-40B4-BE49-F238E27FC236}">
                <a16:creationId xmlns:a16="http://schemas.microsoft.com/office/drawing/2014/main" id="{07098E35-4BBC-CE4A-B74C-EF98B30E76EA}"/>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5" name="Text Placeholder 21">
            <a:extLst>
              <a:ext uri="{FF2B5EF4-FFF2-40B4-BE49-F238E27FC236}">
                <a16:creationId xmlns:a16="http://schemas.microsoft.com/office/drawing/2014/main" id="{E1A51299-DF8A-EB4F-B698-7683490E9CF7}"/>
              </a:ext>
            </a:extLst>
          </p:cNvPr>
          <p:cNvSpPr>
            <a:spLocks noGrp="1"/>
          </p:cNvSpPr>
          <p:nvPr>
            <p:ph type="body" sz="quarter" idx="26"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7" name="Straight Connector 46">
            <a:extLst>
              <a:ext uri="{FF2B5EF4-FFF2-40B4-BE49-F238E27FC236}">
                <a16:creationId xmlns:a16="http://schemas.microsoft.com/office/drawing/2014/main" id="{05ABD680-979F-A946-899B-74DF3B26AEB0}"/>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0518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29" name="Slide Number Placeholder 7">
            <a:extLst>
              <a:ext uri="{FF2B5EF4-FFF2-40B4-BE49-F238E27FC236}">
                <a16:creationId xmlns:a16="http://schemas.microsoft.com/office/drawing/2014/main" id="{7D43D53D-1879-CF48-8DE6-3846758776F3}"/>
              </a:ext>
            </a:extLst>
          </p:cNvPr>
          <p:cNvSpPr>
            <a:spLocks noGrp="1"/>
          </p:cNvSpPr>
          <p:nvPr>
            <p:ph type="sldNum" sz="quarter" idx="28"/>
          </p:nvPr>
        </p:nvSpPr>
        <p:spPr>
          <a:xfrm>
            <a:off x="762000" y="6423660"/>
            <a:ext cx="365760" cy="365760"/>
          </a:xfrm>
        </p:spPr>
        <p:txBody>
          <a:bodyPr/>
          <a:lstStyle/>
          <a:p>
            <a:fld id="{345D60D9-5372-5F40-9443-0F9AE5BDC3C8}" type="slidenum">
              <a:rPr lang="en-US" smtClean="0"/>
              <a:pPr/>
              <a:t>‹#›</a:t>
            </a:fld>
            <a:endParaRPr lang="en-US"/>
          </a:p>
        </p:txBody>
      </p:sp>
      <p:sp>
        <p:nvSpPr>
          <p:cNvPr id="28" name="Footer Placeholder 4">
            <a:extLst>
              <a:ext uri="{FF2B5EF4-FFF2-40B4-BE49-F238E27FC236}">
                <a16:creationId xmlns:a16="http://schemas.microsoft.com/office/drawing/2014/main" id="{46B113C1-4EA6-7B46-88D2-42464EE15996}"/>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7" name="Date Placeholder 2">
            <a:extLst>
              <a:ext uri="{FF2B5EF4-FFF2-40B4-BE49-F238E27FC236}">
                <a16:creationId xmlns:a16="http://schemas.microsoft.com/office/drawing/2014/main" id="{AF4E5109-0D94-FF4F-ABC8-6A63768A3ADF}"/>
              </a:ext>
            </a:extLst>
          </p:cNvPr>
          <p:cNvSpPr>
            <a:spLocks noGrp="1"/>
          </p:cNvSpPr>
          <p:nvPr>
            <p:ph type="dt" sz="half" idx="10"/>
          </p:nvPr>
        </p:nvSpPr>
        <p:spPr>
          <a:xfrm>
            <a:off x="6873138" y="6425604"/>
            <a:ext cx="2743200" cy="363500"/>
          </a:xfrm>
        </p:spPr>
        <p:txBody>
          <a:bodyPr/>
          <a:lstStyle/>
          <a:p>
            <a:endParaRPr lang="en-US"/>
          </a:p>
        </p:txBody>
      </p:sp>
    </p:spTree>
    <p:extLst>
      <p:ext uri="{BB962C8B-B14F-4D97-AF65-F5344CB8AC3E}">
        <p14:creationId xmlns:p14="http://schemas.microsoft.com/office/powerpoint/2010/main" val="3949739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Photo/Video_Layout 2_Logo_Sand_Pillar">
    <p:bg>
      <p:bgPr>
        <a:solidFill>
          <a:schemeClr val="bg2"/>
        </a:solidFill>
        <a:effectLst/>
      </p:bgPr>
    </p:bg>
    <p:spTree>
      <p:nvGrpSpPr>
        <p:cNvPr id="1" name=""/>
        <p:cNvGrpSpPr/>
        <p:nvPr/>
      </p:nvGrpSpPr>
      <p:grpSpPr>
        <a:xfrm>
          <a:off x="0" y="0"/>
          <a:ext cx="0" cy="0"/>
          <a:chOff x="0" y="0"/>
          <a:chExt cx="0" cy="0"/>
        </a:xfrm>
      </p:grpSpPr>
      <p:sp>
        <p:nvSpPr>
          <p:cNvPr id="35" name="Oracle Logo">
            <a:extLst>
              <a:ext uri="{FF2B5EF4-FFF2-40B4-BE49-F238E27FC236}">
                <a16:creationId xmlns:a16="http://schemas.microsoft.com/office/drawing/2014/main" id="{49C46D5A-5BA2-4F75-B35B-93A877E6018F}"/>
              </a:ext>
            </a:extLst>
          </p:cNvPr>
          <p:cNvSpPr/>
          <p:nvPr userDrawn="1"/>
        </p:nvSpPr>
        <p:spPr>
          <a:xfrm>
            <a:off x="761994" y="1070621"/>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endParaRPr lang="en-US">
              <a:solidFill>
                <a:srgbClr val="C74634"/>
              </a:solidFill>
            </a:endParaRPr>
          </a:p>
        </p:txBody>
      </p:sp>
      <p:sp>
        <p:nvSpPr>
          <p:cNvPr id="37" name="Plus Sign">
            <a:extLst>
              <a:ext uri="{FF2B5EF4-FFF2-40B4-BE49-F238E27FC236}">
                <a16:creationId xmlns:a16="http://schemas.microsoft.com/office/drawing/2014/main" id="{51B37293-D0EA-4111-9ED5-6EFAAC03B88C}"/>
              </a:ext>
            </a:extLst>
          </p:cNvPr>
          <p:cNvSpPr txBox="1"/>
          <p:nvPr userDrawn="1"/>
        </p:nvSpPr>
        <p:spPr>
          <a:xfrm>
            <a:off x="198359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38" name="Content Placeholder 7">
            <a:extLst>
              <a:ext uri="{FF2B5EF4-FFF2-40B4-BE49-F238E27FC236}">
                <a16:creationId xmlns:a16="http://schemas.microsoft.com/office/drawing/2014/main" id="{6E5015DB-4AF3-4062-BF41-3800D724F0E3}"/>
              </a:ext>
            </a:extLst>
          </p:cNvPr>
          <p:cNvSpPr>
            <a:spLocks noGrp="1"/>
          </p:cNvSpPr>
          <p:nvPr>
            <p:ph sz="quarter" idx="29" hasCustomPrompt="1"/>
          </p:nvPr>
        </p:nvSpPr>
        <p:spPr>
          <a:xfrm>
            <a:off x="2451100"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39" name="Plus Sign">
            <a:extLst>
              <a:ext uri="{FF2B5EF4-FFF2-40B4-BE49-F238E27FC236}">
                <a16:creationId xmlns:a16="http://schemas.microsoft.com/office/drawing/2014/main" id="{41583AF2-301E-488A-83C4-FFD46C72178B}"/>
              </a:ext>
              <a:ext uri="{C183D7F6-B498-43B3-948B-1728B52AA6E4}">
                <adec:decorative xmlns:adec="http://schemas.microsoft.com/office/drawing/2017/decorative" val="0"/>
              </a:ext>
            </a:extLst>
          </p:cNvPr>
          <p:cNvSpPr txBox="1"/>
          <p:nvPr userDrawn="1"/>
        </p:nvSpPr>
        <p:spPr>
          <a:xfrm>
            <a:off x="3808218" y="928359"/>
            <a:ext cx="338554" cy="400110"/>
          </a:xfrm>
          <a:prstGeom prst="rect">
            <a:avLst/>
          </a:prstGeom>
          <a:noFill/>
        </p:spPr>
        <p:txBody>
          <a:bodyPr wrap="none" rtlCol="0">
            <a:spAutoFit/>
          </a:bodyPr>
          <a:lstStyle/>
          <a:p>
            <a:r>
              <a:rPr lang="en-US" sz="2000">
                <a:latin typeface="Oracle Sans Light" panose="020B0403020204020204" pitchFamily="34" charset="0"/>
                <a:cs typeface="Oracle Sans Light" panose="020B0403020204020204" pitchFamily="34" charset="0"/>
              </a:rPr>
              <a:t>+</a:t>
            </a:r>
          </a:p>
        </p:txBody>
      </p:sp>
      <p:sp>
        <p:nvSpPr>
          <p:cNvPr id="48" name="Content Placeholder 7">
            <a:extLst>
              <a:ext uri="{FF2B5EF4-FFF2-40B4-BE49-F238E27FC236}">
                <a16:creationId xmlns:a16="http://schemas.microsoft.com/office/drawing/2014/main" id="{F11300D1-72E5-460D-98FD-81B9A28A253A}"/>
              </a:ext>
            </a:extLst>
          </p:cNvPr>
          <p:cNvSpPr>
            <a:spLocks noGrp="1"/>
          </p:cNvSpPr>
          <p:nvPr>
            <p:ph sz="quarter" idx="30" hasCustomPrompt="1"/>
          </p:nvPr>
        </p:nvSpPr>
        <p:spPr>
          <a:xfrm>
            <a:off x="4270375" y="885825"/>
            <a:ext cx="1241425" cy="466344"/>
          </a:xfrm>
        </p:spPr>
        <p:txBody>
          <a:bodyPr/>
          <a:lstStyle>
            <a:lvl1pPr>
              <a:defRPr sz="800">
                <a:latin typeface="Oracle Sans Light" panose="020B0403020204020204" pitchFamily="34" charset="0"/>
                <a:cs typeface="Oracle Sans Light" panose="020B0403020204020204" pitchFamily="34" charset="0"/>
              </a:defRPr>
            </a:lvl1pPr>
          </a:lstStyle>
          <a:p>
            <a:pPr lvl="0"/>
            <a:r>
              <a:rPr lang="en-US" dirty="0"/>
              <a:t>Click to insert partner logo</a:t>
            </a:r>
          </a:p>
        </p:txBody>
      </p:sp>
      <p:sp>
        <p:nvSpPr>
          <p:cNvPr id="2" name="Rectangle 1">
            <a:extLst>
              <a:ext uri="{FF2B5EF4-FFF2-40B4-BE49-F238E27FC236}">
                <a16:creationId xmlns:a16="http://schemas.microsoft.com/office/drawing/2014/main" id="{848688E9-F02D-F34B-A466-BC7C5A6028DB}"/>
              </a:ext>
              <a:ext uri="{C183D7F6-B498-43B3-948B-1728B52AA6E4}">
                <adec:decorative xmlns:adec="http://schemas.microsoft.com/office/drawing/2017/decorative" val="1"/>
              </a:ext>
            </a:extLst>
          </p:cNvPr>
          <p:cNvSpPr/>
          <p:nvPr userDrawn="1"/>
        </p:nvSpPr>
        <p:spPr>
          <a:xfrm>
            <a:off x="6096000" y="3429000"/>
            <a:ext cx="6096000" cy="3429000"/>
          </a:xfrm>
          <a:prstGeom prst="rect">
            <a:avLst/>
          </a:prstGeom>
          <a:solidFill>
            <a:srgbClr val="F1EF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151410C-AC35-B144-944D-2F0C6C92A969}"/>
              </a:ext>
              <a:ext uri="{C183D7F6-B498-43B3-948B-1728B52AA6E4}">
                <adec:decorative xmlns:adec="http://schemas.microsoft.com/office/drawing/2017/decorative" val="1"/>
              </a:ext>
            </a:extLst>
          </p:cNvPr>
          <p:cNvSpPr/>
          <p:nvPr userDrawn="1"/>
        </p:nvSpPr>
        <p:spPr>
          <a:xfrm>
            <a:off x="6096000" y="3429000"/>
            <a:ext cx="6096000" cy="3428999"/>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itle 1">
            <a:extLst>
              <a:ext uri="{FF2B5EF4-FFF2-40B4-BE49-F238E27FC236}">
                <a16:creationId xmlns:a16="http://schemas.microsoft.com/office/drawing/2014/main" id="{C8DACF52-A95A-424F-80D2-66DC98373461}"/>
              </a:ext>
            </a:extLst>
          </p:cNvPr>
          <p:cNvSpPr>
            <a:spLocks noGrp="1"/>
          </p:cNvSpPr>
          <p:nvPr>
            <p:ph type="title" hasCustomPrompt="1"/>
          </p:nvPr>
        </p:nvSpPr>
        <p:spPr>
          <a:xfrm>
            <a:off x="768689" y="1560233"/>
            <a:ext cx="4744029" cy="822960"/>
          </a:xfrm>
        </p:spPr>
        <p:txBody>
          <a:bodyPr/>
          <a:lstStyle>
            <a:lvl1pPr>
              <a:defRPr>
                <a:solidFill>
                  <a:schemeClr val="accent6"/>
                </a:solidFill>
              </a:defRPr>
            </a:lvl1pPr>
          </a:lstStyle>
          <a:p>
            <a:r>
              <a:rPr lang="en-US" dirty="0"/>
              <a:t>Click to edit title text styles</a:t>
            </a:r>
          </a:p>
        </p:txBody>
      </p:sp>
      <p:sp>
        <p:nvSpPr>
          <p:cNvPr id="30" name="Text Placeholder 21">
            <a:extLst>
              <a:ext uri="{FF2B5EF4-FFF2-40B4-BE49-F238E27FC236}">
                <a16:creationId xmlns:a16="http://schemas.microsoft.com/office/drawing/2014/main" id="{A428DC09-5CBE-E844-926C-3DBD4247BEFD}"/>
              </a:ext>
            </a:extLst>
          </p:cNvPr>
          <p:cNvSpPr>
            <a:spLocks noGrp="1"/>
          </p:cNvSpPr>
          <p:nvPr>
            <p:ph type="body" sz="quarter" idx="25" hasCustomPrompt="1"/>
          </p:nvPr>
        </p:nvSpPr>
        <p:spPr>
          <a:xfrm>
            <a:off x="768689" y="2567961"/>
            <a:ext cx="4762530" cy="1972453"/>
          </a:xfrm>
          <a:prstGeom prst="rect">
            <a:avLst/>
          </a:prstGeom>
        </p:spPr>
        <p:txBody>
          <a:bodyPr lIns="0" tIns="0" rIns="0" bIns="0"/>
          <a:lstStyle>
            <a:lvl1pPr algn="l">
              <a:lnSpc>
                <a:spcPts val="1880"/>
              </a:lnSpc>
              <a:defRPr sz="14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 </a:t>
            </a:r>
            <a:r>
              <a:rPr lang="en-IN" dirty="0" err="1"/>
              <a:t>laboris</a:t>
            </a:r>
            <a:r>
              <a:rPr lang="en-IN" dirty="0"/>
              <a:t> nisi </a:t>
            </a:r>
            <a:r>
              <a:rPr lang="en-IN" dirty="0" err="1"/>
              <a:t>ut</a:t>
            </a:r>
            <a:r>
              <a:rPr lang="en-IN" dirty="0"/>
              <a:t> </a:t>
            </a:r>
            <a:r>
              <a:rPr lang="en-IN" dirty="0" err="1"/>
              <a:t>aliquip</a:t>
            </a:r>
            <a:r>
              <a:rPr lang="en-IN" dirty="0"/>
              <a:t> ex </a:t>
            </a:r>
            <a:r>
              <a:rPr lang="en-IN" dirty="0" err="1"/>
              <a:t>ea</a:t>
            </a:r>
            <a:r>
              <a:rPr lang="en-IN" dirty="0"/>
              <a:t> </a:t>
            </a:r>
            <a:r>
              <a:rPr lang="en-IN" dirty="0" err="1"/>
              <a:t>commodo</a:t>
            </a:r>
            <a:r>
              <a:rPr lang="en-IN" dirty="0"/>
              <a:t> </a:t>
            </a:r>
            <a:r>
              <a:rPr lang="en-IN" dirty="0" err="1"/>
              <a:t>consequat</a:t>
            </a:r>
            <a:r>
              <a:rPr lang="en-IN" dirty="0"/>
              <a:t>. Duis </a:t>
            </a:r>
            <a:r>
              <a:rPr lang="en-IN" dirty="0" err="1"/>
              <a:t>aute</a:t>
            </a:r>
            <a:r>
              <a:rPr lang="en-IN" dirty="0"/>
              <a:t> </a:t>
            </a:r>
            <a:r>
              <a:rPr lang="en-IN" dirty="0" err="1"/>
              <a:t>irure</a:t>
            </a:r>
            <a:r>
              <a:rPr lang="en-IN" dirty="0"/>
              <a:t> </a:t>
            </a:r>
            <a:r>
              <a:rPr lang="en-IN" dirty="0" err="1"/>
              <a:t>dolor</a:t>
            </a:r>
            <a:r>
              <a:rPr lang="en-IN" dirty="0"/>
              <a:t> in </a:t>
            </a:r>
            <a:r>
              <a:rPr lang="en-IN" dirty="0" err="1"/>
              <a:t>reprehenderit</a:t>
            </a:r>
            <a:r>
              <a:rPr lang="en-IN" dirty="0"/>
              <a:t> in </a:t>
            </a:r>
            <a:r>
              <a:rPr lang="en-IN" dirty="0" err="1"/>
              <a:t>voluptate</a:t>
            </a:r>
            <a:r>
              <a:rPr lang="en-IN" dirty="0"/>
              <a:t> </a:t>
            </a:r>
            <a:r>
              <a:rPr lang="en-IN" dirty="0" err="1"/>
              <a:t>velit</a:t>
            </a:r>
            <a:r>
              <a:rPr lang="en-IN" dirty="0"/>
              <a:t> </a:t>
            </a:r>
            <a:r>
              <a:rPr lang="en-IN" dirty="0" err="1"/>
              <a:t>esse</a:t>
            </a:r>
            <a:r>
              <a:rPr lang="en-IN" dirty="0"/>
              <a:t> </a:t>
            </a:r>
            <a:r>
              <a:rPr lang="en-IN" dirty="0" err="1"/>
              <a:t>cillum</a:t>
            </a:r>
            <a:r>
              <a:rPr lang="en-IN" dirty="0"/>
              <a:t> dolore </a:t>
            </a:r>
            <a:r>
              <a:rPr lang="en-IN" dirty="0" err="1"/>
              <a:t>eu</a:t>
            </a:r>
            <a:r>
              <a:rPr lang="en-IN" dirty="0"/>
              <a:t> </a:t>
            </a:r>
            <a:r>
              <a:rPr lang="en-IN" dirty="0" err="1"/>
              <a:t>fugiat</a:t>
            </a:r>
            <a:r>
              <a:rPr lang="en-IN" dirty="0"/>
              <a:t> </a:t>
            </a:r>
            <a:r>
              <a:rPr lang="en-IN" dirty="0" err="1"/>
              <a:t>nulla</a:t>
            </a:r>
            <a:r>
              <a:rPr lang="en-IN" dirty="0"/>
              <a:t> </a:t>
            </a:r>
            <a:r>
              <a:rPr lang="en-IN" dirty="0" err="1"/>
              <a:t>pariatur</a:t>
            </a:r>
            <a:r>
              <a:rPr lang="en-IN" dirty="0"/>
              <a:t>. </a:t>
            </a:r>
            <a:r>
              <a:rPr lang="en-IN" dirty="0" err="1"/>
              <a:t>Excepteur</a:t>
            </a:r>
            <a:r>
              <a:rPr lang="en-IN" dirty="0"/>
              <a:t> </a:t>
            </a:r>
            <a:r>
              <a:rPr lang="en-IN" dirty="0" err="1"/>
              <a:t>sint</a:t>
            </a:r>
            <a:r>
              <a:rPr lang="en-IN" dirty="0"/>
              <a:t> </a:t>
            </a:r>
            <a:r>
              <a:rPr lang="en-IN" dirty="0" err="1"/>
              <a:t>occaecat</a:t>
            </a:r>
            <a:r>
              <a:rPr lang="en-IN" dirty="0"/>
              <a:t> </a:t>
            </a:r>
            <a:r>
              <a:rPr lang="en-IN" dirty="0" err="1"/>
              <a:t>cupidatat</a:t>
            </a:r>
            <a:r>
              <a:rPr lang="en-IN" dirty="0"/>
              <a:t> non </a:t>
            </a:r>
            <a:r>
              <a:rPr lang="en-IN" dirty="0" err="1"/>
              <a:t>proident</a:t>
            </a:r>
            <a:r>
              <a:rPr lang="en-IN" dirty="0"/>
              <a:t>, sunt in culpa qui </a:t>
            </a:r>
            <a:r>
              <a:rPr lang="en-IN" dirty="0" err="1"/>
              <a:t>officia</a:t>
            </a:r>
            <a:r>
              <a:rPr lang="en-IN" dirty="0"/>
              <a:t> </a:t>
            </a:r>
            <a:r>
              <a:rPr lang="en-IN" dirty="0" err="1"/>
              <a:t>deserunt</a:t>
            </a:r>
            <a:r>
              <a:rPr lang="en-IN" dirty="0"/>
              <a:t> </a:t>
            </a:r>
            <a:r>
              <a:rPr lang="en-IN" dirty="0" err="1"/>
              <a:t>mollit</a:t>
            </a:r>
            <a:r>
              <a:rPr lang="en-IN" dirty="0"/>
              <a:t> </a:t>
            </a:r>
            <a:r>
              <a:rPr lang="en-IN" dirty="0" err="1"/>
              <a:t>anim</a:t>
            </a:r>
            <a:r>
              <a:rPr lang="en-IN" dirty="0"/>
              <a:t> id </a:t>
            </a:r>
            <a:r>
              <a:rPr lang="en-IN" dirty="0" err="1"/>
              <a:t>est</a:t>
            </a:r>
            <a:r>
              <a:rPr lang="en-IN" dirty="0"/>
              <a:t> </a:t>
            </a:r>
            <a:r>
              <a:rPr lang="en-IN" dirty="0" err="1"/>
              <a:t>laborum</a:t>
            </a:r>
            <a:r>
              <a:rPr lang="en-IN" dirty="0"/>
              <a:t>.</a:t>
            </a:r>
            <a:endParaRPr lang="en-US" dirty="0"/>
          </a:p>
        </p:txBody>
      </p:sp>
      <p:sp>
        <p:nvSpPr>
          <p:cNvPr id="40" name="Text Placeholder 21">
            <a:extLst>
              <a:ext uri="{FF2B5EF4-FFF2-40B4-BE49-F238E27FC236}">
                <a16:creationId xmlns:a16="http://schemas.microsoft.com/office/drawing/2014/main" id="{CDA80BB3-D720-CE40-A073-6A22F737EC86}"/>
              </a:ext>
            </a:extLst>
          </p:cNvPr>
          <p:cNvSpPr>
            <a:spLocks noGrp="1"/>
          </p:cNvSpPr>
          <p:nvPr>
            <p:ph type="body" sz="quarter" idx="15" hasCustomPrompt="1"/>
          </p:nvPr>
        </p:nvSpPr>
        <p:spPr>
          <a:xfrm>
            <a:off x="768689" y="4983705"/>
            <a:ext cx="1416645"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1" name="Text Placeholder 21">
            <a:extLst>
              <a:ext uri="{FF2B5EF4-FFF2-40B4-BE49-F238E27FC236}">
                <a16:creationId xmlns:a16="http://schemas.microsoft.com/office/drawing/2014/main" id="{CC42886E-82DC-1F43-BF72-C559EE50A5E5}"/>
              </a:ext>
            </a:extLst>
          </p:cNvPr>
          <p:cNvSpPr>
            <a:spLocks noGrp="1"/>
          </p:cNvSpPr>
          <p:nvPr>
            <p:ph type="body" sz="quarter" idx="16" hasCustomPrompt="1"/>
          </p:nvPr>
        </p:nvSpPr>
        <p:spPr>
          <a:xfrm>
            <a:off x="768689" y="5678822"/>
            <a:ext cx="1416645"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6" name="Straight Connector 45">
            <a:extLst>
              <a:ext uri="{FF2B5EF4-FFF2-40B4-BE49-F238E27FC236}">
                <a16:creationId xmlns:a16="http://schemas.microsoft.com/office/drawing/2014/main" id="{B95A95A0-2360-2C40-B852-AD44460015A5}"/>
              </a:ext>
              <a:ext uri="{C183D7F6-B498-43B3-948B-1728B52AA6E4}">
                <adec:decorative xmlns:adec="http://schemas.microsoft.com/office/drawing/2017/decorative" val="1"/>
              </a:ext>
            </a:extLst>
          </p:cNvPr>
          <p:cNvCxnSpPr/>
          <p:nvPr userDrawn="1"/>
        </p:nvCxnSpPr>
        <p:spPr>
          <a:xfrm flipH="1">
            <a:off x="229766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42" name="Text Placeholder 21">
            <a:extLst>
              <a:ext uri="{FF2B5EF4-FFF2-40B4-BE49-F238E27FC236}">
                <a16:creationId xmlns:a16="http://schemas.microsoft.com/office/drawing/2014/main" id="{6953F2BD-6FAB-4941-8FEA-C3434A4C203B}"/>
              </a:ext>
            </a:extLst>
          </p:cNvPr>
          <p:cNvSpPr>
            <a:spLocks noGrp="1"/>
          </p:cNvSpPr>
          <p:nvPr>
            <p:ph type="body" sz="quarter" idx="17" hasCustomPrompt="1"/>
          </p:nvPr>
        </p:nvSpPr>
        <p:spPr>
          <a:xfrm>
            <a:off x="2416846" y="4983705"/>
            <a:ext cx="1414400"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3" name="Text Placeholder 21">
            <a:extLst>
              <a:ext uri="{FF2B5EF4-FFF2-40B4-BE49-F238E27FC236}">
                <a16:creationId xmlns:a16="http://schemas.microsoft.com/office/drawing/2014/main" id="{85FEBA85-0659-5D47-A7B3-B13A30003F65}"/>
              </a:ext>
            </a:extLst>
          </p:cNvPr>
          <p:cNvSpPr>
            <a:spLocks noGrp="1"/>
          </p:cNvSpPr>
          <p:nvPr>
            <p:ph type="body" sz="quarter" idx="18" hasCustomPrompt="1"/>
          </p:nvPr>
        </p:nvSpPr>
        <p:spPr>
          <a:xfrm>
            <a:off x="2416846" y="5678822"/>
            <a:ext cx="1414400"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dirty="0"/>
              <a:t>Text under stat goes here</a:t>
            </a:r>
            <a:endParaRPr lang="en-US" dirty="0"/>
          </a:p>
        </p:txBody>
      </p:sp>
      <p:sp>
        <p:nvSpPr>
          <p:cNvPr id="44" name="Text Placeholder 21">
            <a:extLst>
              <a:ext uri="{FF2B5EF4-FFF2-40B4-BE49-F238E27FC236}">
                <a16:creationId xmlns:a16="http://schemas.microsoft.com/office/drawing/2014/main" id="{07098E35-4BBC-CE4A-B74C-EF98B30E76EA}"/>
              </a:ext>
            </a:extLst>
          </p:cNvPr>
          <p:cNvSpPr>
            <a:spLocks noGrp="1"/>
          </p:cNvSpPr>
          <p:nvPr>
            <p:ph type="body" sz="quarter" idx="19" hasCustomPrompt="1"/>
          </p:nvPr>
        </p:nvSpPr>
        <p:spPr>
          <a:xfrm>
            <a:off x="4065003" y="4983705"/>
            <a:ext cx="1574324" cy="614174"/>
          </a:xfrm>
          <a:prstGeom prst="rect">
            <a:avLst/>
          </a:prstGeom>
        </p:spPr>
        <p:txBody>
          <a:bodyPr lIns="0" tIns="0" rIns="0" bIns="0" anchor="b"/>
          <a:lstStyle>
            <a:lvl1pPr algn="l">
              <a:defRPr sz="2400" b="1" i="0">
                <a:solidFill>
                  <a:schemeClr val="accent4"/>
                </a:solidFill>
                <a:latin typeface="Oracle Sans Extra Bold" panose="020B0503020204020204" pitchFamily="34" charset="0"/>
                <a:cs typeface="Oracle Sans Extra Bold" panose="020B0503020204020204" pitchFamily="34" charset="0"/>
              </a:defRPr>
            </a:lvl1pPr>
          </a:lstStyle>
          <a:p>
            <a:pPr lvl="0"/>
            <a:r>
              <a:rPr lang="en-GB" dirty="0"/>
              <a:t>#Stat</a:t>
            </a:r>
            <a:endParaRPr lang="en-US" dirty="0"/>
          </a:p>
        </p:txBody>
      </p:sp>
      <p:sp>
        <p:nvSpPr>
          <p:cNvPr id="45" name="Text Placeholder 21">
            <a:extLst>
              <a:ext uri="{FF2B5EF4-FFF2-40B4-BE49-F238E27FC236}">
                <a16:creationId xmlns:a16="http://schemas.microsoft.com/office/drawing/2014/main" id="{E1A51299-DF8A-EB4F-B698-7683490E9CF7}"/>
              </a:ext>
            </a:extLst>
          </p:cNvPr>
          <p:cNvSpPr>
            <a:spLocks noGrp="1"/>
          </p:cNvSpPr>
          <p:nvPr>
            <p:ph type="body" sz="quarter" idx="26" hasCustomPrompt="1"/>
          </p:nvPr>
        </p:nvSpPr>
        <p:spPr>
          <a:xfrm>
            <a:off x="4065003" y="5678822"/>
            <a:ext cx="1574324" cy="614174"/>
          </a:xfrm>
          <a:prstGeom prst="rect">
            <a:avLst/>
          </a:prstGeom>
        </p:spPr>
        <p:txBody>
          <a:bodyPr lIns="0" tIns="0" rIns="274320" bIns="0"/>
          <a:lstStyle>
            <a:lvl1pPr algn="l">
              <a:defRPr sz="1100" b="0" i="0">
                <a:solidFill>
                  <a:schemeClr val="tx2"/>
                </a:solidFill>
                <a:latin typeface="Oracle Sans Light" panose="020B0403020204020204" pitchFamily="34" charset="0"/>
                <a:cs typeface="Oracle Sans Light" panose="020B0403020204020204" pitchFamily="34" charset="0"/>
              </a:defRPr>
            </a:lvl1pPr>
          </a:lstStyle>
          <a:p>
            <a:pPr lvl="0"/>
            <a:r>
              <a:rPr lang="en-GB"/>
              <a:t>Text under stat goes here</a:t>
            </a:r>
            <a:endParaRPr lang="en-US"/>
          </a:p>
        </p:txBody>
      </p:sp>
      <p:cxnSp>
        <p:nvCxnSpPr>
          <p:cNvPr id="47" name="Straight Connector 46">
            <a:extLst>
              <a:ext uri="{FF2B5EF4-FFF2-40B4-BE49-F238E27FC236}">
                <a16:creationId xmlns:a16="http://schemas.microsoft.com/office/drawing/2014/main" id="{05ABD680-979F-A946-899B-74DF3B26AEB0}"/>
              </a:ext>
              <a:ext uri="{C183D7F6-B498-43B3-948B-1728B52AA6E4}">
                <adec:decorative xmlns:adec="http://schemas.microsoft.com/office/drawing/2017/decorative" val="1"/>
              </a:ext>
            </a:extLst>
          </p:cNvPr>
          <p:cNvCxnSpPr/>
          <p:nvPr userDrawn="1"/>
        </p:nvCxnSpPr>
        <p:spPr>
          <a:xfrm flipH="1">
            <a:off x="3943587" y="5164959"/>
            <a:ext cx="0" cy="1008639"/>
          </a:xfrm>
          <a:prstGeom prst="line">
            <a:avLst/>
          </a:prstGeom>
          <a:ln w="19050">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Content Placeholder 9">
            <a:extLst>
              <a:ext uri="{FF2B5EF4-FFF2-40B4-BE49-F238E27FC236}">
                <a16:creationId xmlns:a16="http://schemas.microsoft.com/office/drawing/2014/main" id="{1D76B432-E77E-1E47-BE30-3F729C8CD911}"/>
              </a:ext>
            </a:extLst>
          </p:cNvPr>
          <p:cNvSpPr>
            <a:spLocks noGrp="1"/>
          </p:cNvSpPr>
          <p:nvPr>
            <p:ph sz="quarter" idx="23" hasCustomPrompt="1"/>
          </p:nvPr>
        </p:nvSpPr>
        <p:spPr>
          <a:xfrm>
            <a:off x="6095998" y="0"/>
            <a:ext cx="6096002" cy="3405189"/>
          </a:xfrm>
          <a:solidFill>
            <a:schemeClr val="tx1">
              <a:lumMod val="10000"/>
              <a:lumOff val="90000"/>
            </a:schemeClr>
          </a:solidFill>
        </p:spPr>
        <p:txBody>
          <a:bodyPr/>
          <a:lstStyle>
            <a:lvl1pPr>
              <a:defRPr sz="1400" b="0" i="0">
                <a:latin typeface="Oracle Sans Light" panose="020B0403020204020204" pitchFamily="34" charset="0"/>
                <a:cs typeface="Oracle Sans Light" panose="020B0403020204020204" pitchFamily="34" charset="0"/>
              </a:defRPr>
            </a:lvl1pPr>
          </a:lstStyle>
          <a:p>
            <a:pPr lvl="0"/>
            <a:r>
              <a:rPr lang="en-GB" dirty="0"/>
              <a:t>Picture/Video here</a:t>
            </a:r>
            <a:endParaRPr lang="en-US" dirty="0"/>
          </a:p>
        </p:txBody>
      </p:sp>
      <p:sp>
        <p:nvSpPr>
          <p:cNvPr id="23" name="Text Placeholder 3">
            <a:extLst>
              <a:ext uri="{FF2B5EF4-FFF2-40B4-BE49-F238E27FC236}">
                <a16:creationId xmlns:a16="http://schemas.microsoft.com/office/drawing/2014/main" id="{B544B384-379B-D246-825E-82D80E47CA83}"/>
              </a:ext>
            </a:extLst>
          </p:cNvPr>
          <p:cNvSpPr>
            <a:spLocks noGrp="1"/>
          </p:cNvSpPr>
          <p:nvPr>
            <p:ph type="body" sz="quarter" idx="20" hasCustomPrompt="1"/>
          </p:nvPr>
        </p:nvSpPr>
        <p:spPr>
          <a:xfrm>
            <a:off x="6781820" y="3870511"/>
            <a:ext cx="4838705" cy="1358116"/>
          </a:xfrm>
        </p:spPr>
        <p:txBody>
          <a:bodyPr/>
          <a:lstStyle>
            <a:lvl1pPr>
              <a:defRPr sz="1800">
                <a:solidFill>
                  <a:schemeClr val="tx1"/>
                </a:solidFill>
                <a:latin typeface="Georgia" panose="02040502050405020303" pitchFamily="18" charset="0"/>
              </a:defRPr>
            </a:lvl1pPr>
          </a:lstStyle>
          <a:p>
            <a:pPr lvl="0"/>
            <a:r>
              <a:rPr lang="en-GB" dirty="0"/>
              <a:t>“Quote goes up here.</a:t>
            </a:r>
            <a:r>
              <a:rPr lang="en-IN" dirty="0"/>
              <a:t> 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 exercitation </a:t>
            </a:r>
            <a:r>
              <a:rPr lang="en-IN" dirty="0" err="1"/>
              <a:t>ullamco</a:t>
            </a:r>
            <a:r>
              <a:rPr lang="en-IN" dirty="0"/>
              <a:t>.”</a:t>
            </a:r>
            <a:endParaRPr lang="en-US" dirty="0"/>
          </a:p>
        </p:txBody>
      </p:sp>
      <p:sp>
        <p:nvSpPr>
          <p:cNvPr id="18" name="Text Placeholder 3">
            <a:extLst>
              <a:ext uri="{FF2B5EF4-FFF2-40B4-BE49-F238E27FC236}">
                <a16:creationId xmlns:a16="http://schemas.microsoft.com/office/drawing/2014/main" id="{124E7EE1-1F21-A94B-BD4C-80D5579EA0D8}"/>
              </a:ext>
            </a:extLst>
          </p:cNvPr>
          <p:cNvSpPr>
            <a:spLocks noGrp="1"/>
          </p:cNvSpPr>
          <p:nvPr>
            <p:ph type="body" sz="quarter" idx="21" hasCustomPrompt="1"/>
          </p:nvPr>
        </p:nvSpPr>
        <p:spPr>
          <a:xfrm>
            <a:off x="6781820" y="5608955"/>
            <a:ext cx="4838705" cy="269769"/>
          </a:xfrm>
        </p:spPr>
        <p:txBody>
          <a:bodyPr anchor="ctr"/>
          <a:lstStyle>
            <a:lvl1pPr>
              <a:defRPr sz="1200" b="1" i="0">
                <a:solidFill>
                  <a:schemeClr val="tx1"/>
                </a:solidFill>
                <a:latin typeface="Oracle Sans" panose="020B0503020204020204" pitchFamily="34" charset="0"/>
                <a:cs typeface="Oracle Sans" panose="020B0503020204020204" pitchFamily="34" charset="0"/>
              </a:defRPr>
            </a:lvl1pPr>
          </a:lstStyle>
          <a:p>
            <a:pPr lvl="0"/>
            <a:r>
              <a:rPr lang="en-US" dirty="0"/>
              <a:t>Person name</a:t>
            </a:r>
          </a:p>
        </p:txBody>
      </p:sp>
      <p:sp>
        <p:nvSpPr>
          <p:cNvPr id="19" name="Text Placeholder 3">
            <a:extLst>
              <a:ext uri="{FF2B5EF4-FFF2-40B4-BE49-F238E27FC236}">
                <a16:creationId xmlns:a16="http://schemas.microsoft.com/office/drawing/2014/main" id="{EECEA0F4-62BE-D045-9B17-E8A1B43697E5}"/>
              </a:ext>
            </a:extLst>
          </p:cNvPr>
          <p:cNvSpPr>
            <a:spLocks noGrp="1"/>
          </p:cNvSpPr>
          <p:nvPr>
            <p:ph type="body" sz="quarter" idx="22" hasCustomPrompt="1"/>
          </p:nvPr>
        </p:nvSpPr>
        <p:spPr>
          <a:xfrm>
            <a:off x="6781819" y="5938133"/>
            <a:ext cx="4838705" cy="269769"/>
          </a:xfrm>
        </p:spPr>
        <p:txBody>
          <a:bodyPr anchor="ctr"/>
          <a:lstStyle>
            <a:lvl1pPr>
              <a:defRPr sz="1200" b="0" i="0">
                <a:solidFill>
                  <a:schemeClr val="tx1"/>
                </a:solidFill>
                <a:latin typeface="Oracle Sans Light" panose="020B0403020204020204" pitchFamily="34" charset="0"/>
                <a:cs typeface="Oracle Sans Light" panose="020B0403020204020204" pitchFamily="34" charset="0"/>
              </a:defRPr>
            </a:lvl1pPr>
          </a:lstStyle>
          <a:p>
            <a:pPr lvl="0"/>
            <a:r>
              <a:rPr lang="en-US" dirty="0"/>
              <a:t>Company name</a:t>
            </a:r>
          </a:p>
        </p:txBody>
      </p:sp>
      <p:sp>
        <p:nvSpPr>
          <p:cNvPr id="29" name="Slide Number Placeholder 7">
            <a:extLst>
              <a:ext uri="{FF2B5EF4-FFF2-40B4-BE49-F238E27FC236}">
                <a16:creationId xmlns:a16="http://schemas.microsoft.com/office/drawing/2014/main" id="{7D43D53D-1879-CF48-8DE6-3846758776F3}"/>
              </a:ext>
            </a:extLst>
          </p:cNvPr>
          <p:cNvSpPr>
            <a:spLocks noGrp="1"/>
          </p:cNvSpPr>
          <p:nvPr>
            <p:ph type="sldNum" sz="quarter" idx="28"/>
          </p:nvPr>
        </p:nvSpPr>
        <p:spPr>
          <a:xfrm>
            <a:off x="762000" y="6423660"/>
            <a:ext cx="365760" cy="365760"/>
          </a:xfrm>
        </p:spPr>
        <p:txBody>
          <a:bodyPr/>
          <a:lstStyle/>
          <a:p>
            <a:fld id="{345D60D9-5372-5F40-9443-0F9AE5BDC3C8}" type="slidenum">
              <a:rPr lang="en-US" smtClean="0"/>
              <a:pPr/>
              <a:t>‹#›</a:t>
            </a:fld>
            <a:endParaRPr lang="en-US"/>
          </a:p>
        </p:txBody>
      </p:sp>
      <p:sp>
        <p:nvSpPr>
          <p:cNvPr id="28" name="Footer Placeholder 4">
            <a:extLst>
              <a:ext uri="{FF2B5EF4-FFF2-40B4-BE49-F238E27FC236}">
                <a16:creationId xmlns:a16="http://schemas.microsoft.com/office/drawing/2014/main" id="{46B113C1-4EA6-7B46-88D2-42464EE15996}"/>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7" name="Date Placeholder 2">
            <a:extLst>
              <a:ext uri="{FF2B5EF4-FFF2-40B4-BE49-F238E27FC236}">
                <a16:creationId xmlns:a16="http://schemas.microsoft.com/office/drawing/2014/main" id="{AF4E5109-0D94-FF4F-ABC8-6A63768A3ADF}"/>
              </a:ext>
            </a:extLst>
          </p:cNvPr>
          <p:cNvSpPr>
            <a:spLocks noGrp="1"/>
          </p:cNvSpPr>
          <p:nvPr>
            <p:ph type="dt" sz="half" idx="10"/>
          </p:nvPr>
        </p:nvSpPr>
        <p:spPr>
          <a:xfrm>
            <a:off x="6873138" y="6425604"/>
            <a:ext cx="2743200" cy="363500"/>
          </a:xfrm>
        </p:spPr>
        <p:txBody>
          <a:bodyPr/>
          <a:lstStyle/>
          <a:p>
            <a:endParaRPr lang="en-US"/>
          </a:p>
        </p:txBody>
      </p:sp>
      <p:pic>
        <p:nvPicPr>
          <p:cNvPr id="15" name="OTag">
            <a:extLst>
              <a:ext uri="{FF2B5EF4-FFF2-40B4-BE49-F238E27FC236}">
                <a16:creationId xmlns:a16="http://schemas.microsoft.com/office/drawing/2014/main" id="{5AD426A1-6EE0-0D4A-821C-AD6230608BA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607762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Light - Cust Success 1">
    <p:bg>
      <p:bgPr>
        <a:solidFill>
          <a:srgbClr val="FFFFFF"/>
        </a:solidFill>
        <a:effectLst/>
      </p:bgPr>
    </p:bg>
    <p:spTree>
      <p:nvGrpSpPr>
        <p:cNvPr id="1" name=""/>
        <p:cNvGrpSpPr/>
        <p:nvPr/>
      </p:nvGrpSpPr>
      <p:grpSpPr>
        <a:xfrm>
          <a:off x="0" y="0"/>
          <a:ext cx="0" cy="0"/>
          <a:chOff x="0" y="0"/>
          <a:chExt cx="0" cy="0"/>
        </a:xfrm>
      </p:grpSpPr>
      <p:sp>
        <p:nvSpPr>
          <p:cNvPr id="12" name="Picture Placeholder 3">
            <a:extLst>
              <a:ext uri="{FF2B5EF4-FFF2-40B4-BE49-F238E27FC236}">
                <a16:creationId xmlns:a16="http://schemas.microsoft.com/office/drawing/2014/main" id="{8808FF8C-F861-E84E-9CDD-56FA809009D8}"/>
              </a:ext>
            </a:extLst>
          </p:cNvPr>
          <p:cNvSpPr>
            <a:spLocks noGrp="1"/>
          </p:cNvSpPr>
          <p:nvPr>
            <p:ph type="pic" sz="quarter" idx="46" hasCustomPrompt="1"/>
          </p:nvPr>
        </p:nvSpPr>
        <p:spPr>
          <a:xfrm>
            <a:off x="0" y="0"/>
            <a:ext cx="6096001" cy="6858000"/>
          </a:xfrm>
          <a:prstGeom prst="rect">
            <a:avLst/>
          </a:prstGeom>
        </p:spPr>
        <p:txBody>
          <a:bodyPr anchor="ctr" anchorCtr="0"/>
          <a:lstStyle>
            <a:lvl1pPr algn="ctr">
              <a:defRPr sz="1600" b="0" i="0">
                <a:latin typeface="Oracle Sans Light" panose="020B0403020204020204" pitchFamily="34" charset="0"/>
                <a:cs typeface="Oracle Sans Light" panose="020B0403020204020204" pitchFamily="34" charset="0"/>
              </a:defRPr>
            </a:lvl1pPr>
          </a:lstStyle>
          <a:p>
            <a:r>
              <a:rPr lang="en-US"/>
              <a:t>Insert picture here</a:t>
            </a:r>
          </a:p>
        </p:txBody>
      </p:sp>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21" name="Text Field 1">
            <a:extLst>
              <a:ext uri="{FF2B5EF4-FFF2-40B4-BE49-F238E27FC236}">
                <a16:creationId xmlns:a16="http://schemas.microsoft.com/office/drawing/2014/main" id="{394652A9-0B3C-CB4A-8460-D6B5EAF4CFC4}"/>
              </a:ext>
            </a:extLst>
          </p:cNvPr>
          <p:cNvSpPr>
            <a:spLocks noGrp="1"/>
          </p:cNvSpPr>
          <p:nvPr>
            <p:ph type="body" sz="quarter" idx="14"/>
          </p:nvPr>
        </p:nvSpPr>
        <p:spPr>
          <a:xfrm>
            <a:off x="6509105" y="745614"/>
            <a:ext cx="4939200" cy="1544400"/>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5" name="Text Field 1">
            <a:extLst>
              <a:ext uri="{FF2B5EF4-FFF2-40B4-BE49-F238E27FC236}">
                <a16:creationId xmlns:a16="http://schemas.microsoft.com/office/drawing/2014/main" id="{F1FBFE4D-1189-B343-ABE9-032114276992}"/>
              </a:ext>
            </a:extLst>
          </p:cNvPr>
          <p:cNvSpPr>
            <a:spLocks noGrp="1"/>
          </p:cNvSpPr>
          <p:nvPr>
            <p:ph type="body" sz="quarter" idx="112"/>
          </p:nvPr>
        </p:nvSpPr>
        <p:spPr>
          <a:xfrm>
            <a:off x="6509105" y="4570650"/>
            <a:ext cx="4939200" cy="1544400"/>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6" name="Text Field 1">
            <a:extLst>
              <a:ext uri="{FF2B5EF4-FFF2-40B4-BE49-F238E27FC236}">
                <a16:creationId xmlns:a16="http://schemas.microsoft.com/office/drawing/2014/main" id="{63DFAA80-2852-834A-94C5-4A86691B1AC1}"/>
              </a:ext>
            </a:extLst>
          </p:cNvPr>
          <p:cNvSpPr>
            <a:spLocks noGrp="1"/>
          </p:cNvSpPr>
          <p:nvPr>
            <p:ph type="body" sz="quarter" idx="113"/>
          </p:nvPr>
        </p:nvSpPr>
        <p:spPr>
          <a:xfrm>
            <a:off x="6509105" y="2658132"/>
            <a:ext cx="4939200" cy="1544400"/>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Title 7">
            <a:extLst>
              <a:ext uri="{FF2B5EF4-FFF2-40B4-BE49-F238E27FC236}">
                <a16:creationId xmlns:a16="http://schemas.microsoft.com/office/drawing/2014/main" id="{0E6F7350-C080-EA48-8FC4-7926AFC7DA9E}"/>
              </a:ext>
            </a:extLst>
          </p:cNvPr>
          <p:cNvSpPr>
            <a:spLocks noGrp="1"/>
          </p:cNvSpPr>
          <p:nvPr>
            <p:ph type="title" hasCustomPrompt="1"/>
          </p:nvPr>
        </p:nvSpPr>
        <p:spPr>
          <a:xfrm>
            <a:off x="692150" y="1049944"/>
            <a:ext cx="5042950" cy="822960"/>
          </a:xfrm>
        </p:spPr>
        <p:txBody>
          <a:bodyPr/>
          <a:lstStyle>
            <a:lvl1pPr>
              <a:defRPr>
                <a:solidFill>
                  <a:schemeClr val="bg1"/>
                </a:solidFill>
              </a:defRPr>
            </a:lvl1pPr>
          </a:lstStyle>
          <a:p>
            <a:r>
              <a:rPr lang="en-US" dirty="0"/>
              <a:t>Title</a:t>
            </a:r>
          </a:p>
        </p:txBody>
      </p:sp>
      <p:sp>
        <p:nvSpPr>
          <p:cNvPr id="17" name="Subtitle">
            <a:extLst>
              <a:ext uri="{FF2B5EF4-FFF2-40B4-BE49-F238E27FC236}">
                <a16:creationId xmlns:a16="http://schemas.microsoft.com/office/drawing/2014/main" id="{1DEA706F-2E9E-CC48-9A3F-22DFEA712349}"/>
              </a:ext>
            </a:extLst>
          </p:cNvPr>
          <p:cNvSpPr>
            <a:spLocks noGrp="1"/>
          </p:cNvSpPr>
          <p:nvPr>
            <p:ph type="body" sz="quarter" idx="13" hasCustomPrompt="1"/>
          </p:nvPr>
        </p:nvSpPr>
        <p:spPr>
          <a:xfrm>
            <a:off x="692150" y="1881050"/>
            <a:ext cx="5042650" cy="309600"/>
          </a:xfrm>
          <a:prstGeom prst="rect">
            <a:avLst/>
          </a:prstGeom>
        </p:spPr>
        <p:txBody>
          <a:bodyPr lIns="0">
            <a:noAutofit/>
          </a:bodyPr>
          <a:lstStyle>
            <a:lvl1pPr marL="0" indent="0">
              <a:spcAft>
                <a:spcPts val="0"/>
              </a:spcAft>
              <a:buNone/>
              <a:defRPr sz="1800" b="1" i="0">
                <a:solidFill>
                  <a:schemeClr val="bg1"/>
                </a:solidFill>
                <a:latin typeface="Oracle Sans Semi Bold" panose="020B0503020204020204" pitchFamily="34" charset="0"/>
                <a:cs typeface="Oracle Sans Semi Bold" panose="020B0503020204020204" pitchFamily="34" charset="0"/>
              </a:defRPr>
            </a:lvl1pPr>
          </a:lstStyle>
          <a:p>
            <a:pPr lvl="0"/>
            <a:r>
              <a:rPr lang="en-US" dirty="0"/>
              <a:t>Subtitle</a:t>
            </a:r>
          </a:p>
        </p:txBody>
      </p:sp>
      <p:sp>
        <p:nvSpPr>
          <p:cNvPr id="18" name="Text Field">
            <a:extLst>
              <a:ext uri="{FF2B5EF4-FFF2-40B4-BE49-F238E27FC236}">
                <a16:creationId xmlns:a16="http://schemas.microsoft.com/office/drawing/2014/main" id="{AA6F6E18-863A-0047-8784-2636A21C3267}"/>
              </a:ext>
            </a:extLst>
          </p:cNvPr>
          <p:cNvSpPr>
            <a:spLocks noGrp="1"/>
          </p:cNvSpPr>
          <p:nvPr>
            <p:ph type="body" sz="quarter" idx="37" hasCustomPrompt="1"/>
            <p:custDataLst>
              <p:tags r:id="rId1"/>
            </p:custDataLst>
          </p:nvPr>
        </p:nvSpPr>
        <p:spPr>
          <a:xfrm>
            <a:off x="692150" y="5401808"/>
            <a:ext cx="4959597" cy="240475"/>
          </a:xfrm>
          <a:prstGeom prst="rect">
            <a:avLst/>
          </a:prstGeom>
        </p:spPr>
        <p:txBody>
          <a:bodyPr>
            <a:noAutofit/>
          </a:bodyPr>
          <a:lstStyle>
            <a:lvl1pPr>
              <a:defRPr sz="1200" b="1" i="0">
                <a:solidFill>
                  <a:schemeClr val="bg1"/>
                </a:solidFill>
                <a:latin typeface="Oracle Sans" panose="020B0503020204020204" pitchFamily="34" charset="0"/>
                <a:cs typeface="Oracle Sans" panose="020B0503020204020204" pitchFamily="34" charset="0"/>
              </a:defRPr>
            </a:lvl1pPr>
          </a:lstStyle>
          <a:p>
            <a:pPr lvl="0"/>
            <a:r>
              <a:rPr lang="en-US" dirty="0"/>
              <a:t>Name</a:t>
            </a:r>
          </a:p>
        </p:txBody>
      </p:sp>
      <p:sp>
        <p:nvSpPr>
          <p:cNvPr id="22" name="Text Field 1">
            <a:extLst>
              <a:ext uri="{FF2B5EF4-FFF2-40B4-BE49-F238E27FC236}">
                <a16:creationId xmlns:a16="http://schemas.microsoft.com/office/drawing/2014/main" id="{4064621C-70C2-1C4D-A400-9D79E2CF2AAB}"/>
              </a:ext>
            </a:extLst>
          </p:cNvPr>
          <p:cNvSpPr>
            <a:spLocks noGrp="1"/>
          </p:cNvSpPr>
          <p:nvPr>
            <p:ph type="body" sz="quarter" idx="114" hasCustomPrompt="1"/>
          </p:nvPr>
        </p:nvSpPr>
        <p:spPr>
          <a:xfrm>
            <a:off x="596900" y="4091945"/>
            <a:ext cx="5043600" cy="1107982"/>
          </a:xfrm>
          <a:prstGeom prst="rect">
            <a:avLst/>
          </a:prstGeom>
        </p:spPr>
        <p:txBody>
          <a:bodyPr/>
          <a:lstStyle>
            <a:lvl1pPr marL="93663" indent="-82550">
              <a:spcBef>
                <a:spcPts val="600"/>
              </a:spcBef>
              <a:tabLst/>
              <a:defRPr sz="1400">
                <a:solidFill>
                  <a:schemeClr val="bg1"/>
                </a:solidFill>
              </a:defRPr>
            </a:lvl1pPr>
            <a:lvl2pPr>
              <a:defRPr sz="1400"/>
            </a:lvl2pPr>
            <a:lvl3pPr>
              <a:defRPr sz="1200"/>
            </a:lvl3pPr>
            <a:lvl4pPr>
              <a:defRPr sz="1100"/>
            </a:lvl4pPr>
            <a:lvl5pPr>
              <a:defRPr sz="1050"/>
            </a:lvl5pPr>
          </a:lstStyle>
          <a:p>
            <a:pPr lvl="0"/>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a:t>
            </a:r>
            <a:r>
              <a:rPr lang="en-GB" dirty="0" err="1"/>
              <a:t>labore</a:t>
            </a:r>
            <a:r>
              <a:rPr lang="en-GB" dirty="0"/>
              <a:t> et dolore magna </a:t>
            </a:r>
            <a:r>
              <a:rPr lang="en-GB" dirty="0" err="1"/>
              <a:t>aliqua</a:t>
            </a:r>
            <a:r>
              <a:rPr lang="en-GB" dirty="0"/>
              <a:t>. Ut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a:t>
            </a:r>
            <a:endParaRPr lang="en-US" dirty="0"/>
          </a:p>
        </p:txBody>
      </p:sp>
      <p:sp>
        <p:nvSpPr>
          <p:cNvPr id="23" name="Text Field">
            <a:extLst>
              <a:ext uri="{FF2B5EF4-FFF2-40B4-BE49-F238E27FC236}">
                <a16:creationId xmlns:a16="http://schemas.microsoft.com/office/drawing/2014/main" id="{8A5E72A2-445E-704A-9C90-8751CCE07E9E}"/>
              </a:ext>
            </a:extLst>
          </p:cNvPr>
          <p:cNvSpPr>
            <a:spLocks noGrp="1"/>
          </p:cNvSpPr>
          <p:nvPr>
            <p:ph type="body" sz="quarter" idx="115" hasCustomPrompt="1"/>
            <p:custDataLst>
              <p:tags r:id="rId2"/>
            </p:custDataLst>
          </p:nvPr>
        </p:nvSpPr>
        <p:spPr>
          <a:xfrm>
            <a:off x="692150" y="5647865"/>
            <a:ext cx="4957200" cy="240475"/>
          </a:xfrm>
          <a:prstGeom prst="rect">
            <a:avLst/>
          </a:prstGeom>
        </p:spPr>
        <p:txBody>
          <a:bodyPr>
            <a:noAutofit/>
          </a:bodyPr>
          <a:lstStyle>
            <a:lvl1pPr>
              <a:defRPr sz="1200" b="0" i="0">
                <a:solidFill>
                  <a:schemeClr val="bg1"/>
                </a:solidFill>
                <a:latin typeface="Oracle Sans Light" panose="020B0403020204020204" pitchFamily="34" charset="0"/>
                <a:cs typeface="Oracle Sans Light" panose="020B0403020204020204" pitchFamily="34" charset="0"/>
              </a:defRPr>
            </a:lvl1pPr>
          </a:lstStyle>
          <a:p>
            <a:pPr lvl="0"/>
            <a:r>
              <a:rPr lang="en-US" dirty="0"/>
              <a:t>Title, Company name</a:t>
            </a:r>
          </a:p>
        </p:txBody>
      </p:sp>
      <p:sp>
        <p:nvSpPr>
          <p:cNvPr id="24" name="Picture Placeholder 1">
            <a:extLst>
              <a:ext uri="{FF2B5EF4-FFF2-40B4-BE49-F238E27FC236}">
                <a16:creationId xmlns:a16="http://schemas.microsoft.com/office/drawing/2014/main" id="{1CABA865-EBA5-A140-AE1D-8B5361560C9E}"/>
              </a:ext>
            </a:extLst>
          </p:cNvPr>
          <p:cNvSpPr>
            <a:spLocks noGrp="1"/>
          </p:cNvSpPr>
          <p:nvPr>
            <p:ph type="pic" sz="quarter" idx="116" hasCustomPrompt="1"/>
          </p:nvPr>
        </p:nvSpPr>
        <p:spPr>
          <a:xfrm>
            <a:off x="692150" y="506191"/>
            <a:ext cx="1152000" cy="504000"/>
          </a:xfrm>
          <a:prstGeom prst="rect">
            <a:avLst/>
          </a:prstGeom>
        </p:spPr>
        <p:txBody>
          <a:bodyPr anchor="ctr" anchorCtr="0"/>
          <a:lstStyle>
            <a:lvl1pPr algn="ctr">
              <a:defRPr sz="1000">
                <a:solidFill>
                  <a:schemeClr val="bg1"/>
                </a:solidFill>
              </a:defRPr>
            </a:lvl1pPr>
          </a:lstStyle>
          <a:p>
            <a:r>
              <a:rPr lang="en-US"/>
              <a:t>Company logo (optional)</a:t>
            </a:r>
          </a:p>
        </p:txBody>
      </p:sp>
    </p:spTree>
    <p:extLst>
      <p:ext uri="{BB962C8B-B14F-4D97-AF65-F5344CB8AC3E}">
        <p14:creationId xmlns:p14="http://schemas.microsoft.com/office/powerpoint/2010/main" val="29009659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Color - Small_Quote_Pattern_Pillar">
    <p:bg>
      <p:bgPr>
        <a:solidFill>
          <a:schemeClr val="accent5"/>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672C966-D4EE-9D41-877E-52F2E6021C26}"/>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5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a:extLst>
              <a:ext uri="{FF2B5EF4-FFF2-40B4-BE49-F238E27FC236}">
                <a16:creationId xmlns:a16="http://schemas.microsoft.com/office/drawing/2014/main" id="{113DFF4D-BD20-4711-9000-93E23D00A90E}"/>
              </a:ext>
            </a:extLst>
          </p:cNvPr>
          <p:cNvSpPr>
            <a:spLocks noGrp="1"/>
          </p:cNvSpPr>
          <p:nvPr>
            <p:ph type="title" hasCustomPrompt="1"/>
          </p:nvPr>
        </p:nvSpPr>
        <p:spPr>
          <a:xfrm>
            <a:off x="1146413" y="750231"/>
            <a:ext cx="6509982" cy="156950"/>
          </a:xfrm>
          <a:noFill/>
        </p:spPr>
        <p:txBody>
          <a:bodyPr vert="horz" lIns="0" tIns="0" rIns="0" bIns="0" rtlCol="0">
            <a:noAutofit/>
          </a:bodyPr>
          <a:lstStyle>
            <a:lvl1pPr>
              <a:defRPr lang="en-US" sz="1200" cap="all" spc="300">
                <a:solidFill>
                  <a:schemeClr val="accent3"/>
                </a:solidFill>
                <a:cs typeface="Oracle Sans Tab Light" panose="020B0403020204020204"/>
              </a:defRPr>
            </a:lvl1pPr>
          </a:lstStyle>
          <a:p>
            <a:pPr marL="0" marR="0" lvl="0" indent="0" fontAlgn="auto">
              <a:spcBef>
                <a:spcPts val="600"/>
              </a:spcBef>
              <a:spcAft>
                <a:spcPts val="0"/>
              </a:spcAft>
              <a:buClrTx/>
              <a:buSzTx/>
              <a:buFont typeface="System Font Regular"/>
              <a:tabLst/>
            </a:pPr>
            <a:r>
              <a:rPr lang="en-US" dirty="0"/>
              <a:t>TITLE GOES HERE</a:t>
            </a:r>
          </a:p>
        </p:txBody>
      </p:sp>
      <p:sp>
        <p:nvSpPr>
          <p:cNvPr id="11" name="Rectangle 10">
            <a:extLst>
              <a:ext uri="{FF2B5EF4-FFF2-40B4-BE49-F238E27FC236}">
                <a16:creationId xmlns:a16="http://schemas.microsoft.com/office/drawing/2014/main" id="{0E6ADCCD-58DB-5E49-88ED-710CB58AC7E9}"/>
              </a:ext>
              <a:ext uri="{C183D7F6-B498-43B3-948B-1728B52AA6E4}">
                <adec:decorative xmlns:adec="http://schemas.microsoft.com/office/drawing/2017/decorative" val="1"/>
              </a:ext>
            </a:extLst>
          </p:cNvPr>
          <p:cNvSpPr/>
          <p:nvPr userDrawn="1"/>
        </p:nvSpPr>
        <p:spPr>
          <a:xfrm>
            <a:off x="1145483" y="4803091"/>
            <a:ext cx="349581" cy="365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Text Placeholder 2">
            <a:extLst>
              <a:ext uri="{FF2B5EF4-FFF2-40B4-BE49-F238E27FC236}">
                <a16:creationId xmlns:a16="http://schemas.microsoft.com/office/drawing/2014/main" id="{102A2EB7-3657-F440-B4A0-5FA639EEBBC1}"/>
              </a:ext>
            </a:extLst>
          </p:cNvPr>
          <p:cNvSpPr>
            <a:spLocks noGrp="1"/>
          </p:cNvSpPr>
          <p:nvPr>
            <p:ph type="body" idx="1" hasCustomPrompt="1"/>
          </p:nvPr>
        </p:nvSpPr>
        <p:spPr>
          <a:xfrm>
            <a:off x="1127758" y="1413283"/>
            <a:ext cx="6476523" cy="3130207"/>
          </a:xfrm>
        </p:spPr>
        <p:txBody>
          <a:bodyPr lIns="0" rIns="0" anchor="ctr" anchorCtr="0">
            <a:normAutofit/>
          </a:bodyPr>
          <a:lstStyle>
            <a:lvl1pPr marL="0" indent="0">
              <a:lnSpc>
                <a:spcPts val="3000"/>
              </a:lnSpc>
              <a:spcBef>
                <a:spcPct val="0"/>
              </a:spcBef>
              <a:buNone/>
              <a:defRPr sz="2400" b="0" i="0">
                <a:solidFill>
                  <a:schemeClr val="tx2"/>
                </a:solidFill>
                <a:latin typeface="Georgia" panose="02040502050405020303" pitchFamily="18" charset="0"/>
                <a:ea typeface="Open Sans Light" panose="020B0306030504020204" pitchFamily="34" charset="0"/>
                <a:cs typeface="Oracle Sans" panose="020B05030202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n-US" dirty="0"/>
              <a:t>“Click to add quote. Quotes should ideally be five lines or less.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 Ut </a:t>
            </a:r>
            <a:r>
              <a:rPr lang="en-US" dirty="0" err="1"/>
              <a:t>enim</a:t>
            </a:r>
            <a:r>
              <a:rPr lang="en-US" dirty="0"/>
              <a:t> ad minim </a:t>
            </a:r>
            <a:r>
              <a:rPr lang="en-US" dirty="0" err="1"/>
              <a:t>veniam</a:t>
            </a:r>
            <a:r>
              <a:rPr lang="en-US" dirty="0"/>
              <a:t>.”</a:t>
            </a:r>
          </a:p>
        </p:txBody>
      </p:sp>
      <p:sp>
        <p:nvSpPr>
          <p:cNvPr id="21" name="Text Field">
            <a:extLst>
              <a:ext uri="{FF2B5EF4-FFF2-40B4-BE49-F238E27FC236}">
                <a16:creationId xmlns:a16="http://schemas.microsoft.com/office/drawing/2014/main" id="{BB6406BD-135B-C346-95E5-9EC6149BB3E8}"/>
              </a:ext>
            </a:extLst>
          </p:cNvPr>
          <p:cNvSpPr>
            <a:spLocks noGrp="1"/>
          </p:cNvSpPr>
          <p:nvPr>
            <p:ph type="body" sz="quarter" idx="39" hasCustomPrompt="1"/>
          </p:nvPr>
        </p:nvSpPr>
        <p:spPr>
          <a:xfrm>
            <a:off x="1145483" y="5175037"/>
            <a:ext cx="6458798" cy="266291"/>
          </a:xfrm>
        </p:spPr>
        <p:txBody>
          <a:bodyPr>
            <a:noAutofit/>
          </a:bodyPr>
          <a:lstStyle>
            <a:lvl1pPr>
              <a:defRPr b="1">
                <a:solidFill>
                  <a:schemeClr val="tx2"/>
                </a:solidFill>
              </a:defRPr>
            </a:lvl1pPr>
          </a:lstStyle>
          <a:p>
            <a:pPr lvl="0"/>
            <a:r>
              <a:rPr lang="en-US" dirty="0"/>
              <a:t>Name of person quoted</a:t>
            </a:r>
          </a:p>
        </p:txBody>
      </p:sp>
      <p:sp>
        <p:nvSpPr>
          <p:cNvPr id="20" name="Text Field">
            <a:extLst>
              <a:ext uri="{FF2B5EF4-FFF2-40B4-BE49-F238E27FC236}">
                <a16:creationId xmlns:a16="http://schemas.microsoft.com/office/drawing/2014/main" id="{B43C728A-1EA8-A34F-8702-A4D3E401FA94}"/>
              </a:ext>
            </a:extLst>
          </p:cNvPr>
          <p:cNvSpPr>
            <a:spLocks noGrp="1"/>
          </p:cNvSpPr>
          <p:nvPr>
            <p:ph type="body" sz="quarter" idx="38" hasCustomPrompt="1"/>
          </p:nvPr>
        </p:nvSpPr>
        <p:spPr>
          <a:xfrm>
            <a:off x="1145483" y="5481703"/>
            <a:ext cx="6458798" cy="606216"/>
          </a:xfrm>
        </p:spPr>
        <p:txBody>
          <a:bodyPr>
            <a:noAutofit/>
          </a:bodyPr>
          <a:lstStyle>
            <a:lvl1pPr>
              <a:defRPr sz="1500">
                <a:solidFill>
                  <a:schemeClr val="tx2"/>
                </a:solidFill>
              </a:defRPr>
            </a:lvl1pPr>
          </a:lstStyle>
          <a:p>
            <a:pPr lvl="0"/>
            <a:r>
              <a:rPr lang="en-US"/>
              <a:t>Additional information if needed</a:t>
            </a:r>
          </a:p>
        </p:txBody>
      </p:sp>
      <p:sp>
        <p:nvSpPr>
          <p:cNvPr id="3" name="Content Placeholder 2">
            <a:extLst>
              <a:ext uri="{FF2B5EF4-FFF2-40B4-BE49-F238E27FC236}">
                <a16:creationId xmlns:a16="http://schemas.microsoft.com/office/drawing/2014/main" id="{DD865FAA-4AF1-47AE-AA22-F6C75FECB8CB}"/>
              </a:ext>
            </a:extLst>
          </p:cNvPr>
          <p:cNvSpPr>
            <a:spLocks noGrp="1"/>
          </p:cNvSpPr>
          <p:nvPr>
            <p:ph sz="quarter" idx="40" hasCustomPrompt="1"/>
          </p:nvPr>
        </p:nvSpPr>
        <p:spPr>
          <a:xfrm>
            <a:off x="8424863" y="1984375"/>
            <a:ext cx="2500312" cy="1989138"/>
          </a:xfrm>
        </p:spPr>
        <p:txBody>
          <a:bodyPr anchor="t"/>
          <a:lstStyle>
            <a:lvl1pPr algn="ctr">
              <a:defRPr sz="1400"/>
            </a:lvl1pPr>
            <a:lvl5pPr marL="731520" indent="0">
              <a:buNone/>
              <a:defRPr/>
            </a:lvl5pPr>
          </a:lstStyle>
          <a:p>
            <a:r>
              <a:rPr lang="en-US" dirty="0"/>
              <a:t>Company logo here</a:t>
            </a:r>
            <a:br>
              <a:rPr lang="en-US" dirty="0"/>
            </a:br>
            <a:r>
              <a:rPr lang="en-US" dirty="0"/>
              <a:t>Insert a PNG with a transparent background</a:t>
            </a:r>
          </a:p>
        </p:txBody>
      </p:sp>
      <p:sp>
        <p:nvSpPr>
          <p:cNvPr id="17" name="Slide Number Placeholder 7">
            <a:extLst>
              <a:ext uri="{FF2B5EF4-FFF2-40B4-BE49-F238E27FC236}">
                <a16:creationId xmlns:a16="http://schemas.microsoft.com/office/drawing/2014/main" id="{2A495A1A-BDFA-8A48-8014-006E83FE35E4}"/>
              </a:ext>
            </a:extLst>
          </p:cNvPr>
          <p:cNvSpPr>
            <a:spLocks noGrp="1"/>
          </p:cNvSpPr>
          <p:nvPr>
            <p:ph type="sldNum" sz="quarter" idx="12"/>
          </p:nvPr>
        </p:nvSpPr>
        <p:spPr>
          <a:xfrm>
            <a:off x="762000" y="6423660"/>
            <a:ext cx="365760" cy="365760"/>
          </a:xfrm>
        </p:spPr>
        <p:txBody>
          <a:bodyPr/>
          <a:lstStyle>
            <a:lvl1pPr>
              <a:defRPr>
                <a:solidFill>
                  <a:schemeClr val="tx1"/>
                </a:solidFill>
              </a:defRPr>
            </a:lvl1pPr>
          </a:lstStyle>
          <a:p>
            <a:fld id="{345D60D9-5372-5F40-9443-0F9AE5BDC3C8}" type="slidenum">
              <a:rPr lang="en-US" smtClean="0"/>
              <a:pPr/>
              <a:t>‹#›</a:t>
            </a:fld>
            <a:endParaRPr lang="en-US"/>
          </a:p>
        </p:txBody>
      </p:sp>
      <p:sp>
        <p:nvSpPr>
          <p:cNvPr id="16" name="Footer Placeholder 4">
            <a:extLst>
              <a:ext uri="{FF2B5EF4-FFF2-40B4-BE49-F238E27FC236}">
                <a16:creationId xmlns:a16="http://schemas.microsoft.com/office/drawing/2014/main" id="{A4041389-12F3-0D42-88E9-CE78F5863322}"/>
              </a:ext>
            </a:extLst>
          </p:cNvPr>
          <p:cNvSpPr>
            <a:spLocks noGrp="1"/>
          </p:cNvSpPr>
          <p:nvPr>
            <p:ph type="ftr" sz="quarter" idx="11"/>
          </p:nvPr>
        </p:nvSpPr>
        <p:spPr>
          <a:xfrm>
            <a:off x="1127759" y="6423978"/>
            <a:ext cx="5745379" cy="365125"/>
          </a:xfrm>
        </p:spPr>
        <p:txBody>
          <a:bodyPr/>
          <a:lstStyle>
            <a:lvl1pPr>
              <a:defRPr>
                <a:solidFill>
                  <a:schemeClr val="tx1"/>
                </a:solidFill>
              </a:defRPr>
            </a:lvl1pPr>
          </a:lstStyle>
          <a:p>
            <a:r>
              <a:rPr lang="en-US"/>
              <a:t>DOAG 2023 Conference + Exhibition        Copyright © 2023, Oracle and/or its affiliates</a:t>
            </a:r>
          </a:p>
        </p:txBody>
      </p:sp>
      <p:sp>
        <p:nvSpPr>
          <p:cNvPr id="12" name="Date Placeholder 2">
            <a:extLst>
              <a:ext uri="{FF2B5EF4-FFF2-40B4-BE49-F238E27FC236}">
                <a16:creationId xmlns:a16="http://schemas.microsoft.com/office/drawing/2014/main" id="{68C1A955-E187-5044-9A38-C461CA74EC06}"/>
              </a:ext>
            </a:extLst>
          </p:cNvPr>
          <p:cNvSpPr>
            <a:spLocks noGrp="1"/>
          </p:cNvSpPr>
          <p:nvPr>
            <p:ph type="dt" sz="half" idx="10"/>
          </p:nvPr>
        </p:nvSpPr>
        <p:spPr>
          <a:xfrm>
            <a:off x="6873138" y="6425604"/>
            <a:ext cx="2743200" cy="363500"/>
          </a:xfrm>
        </p:spPr>
        <p:txBody>
          <a:bodyPr/>
          <a:lstStyle>
            <a:lvl1pPr>
              <a:defRPr>
                <a:solidFill>
                  <a:schemeClr val="tx1"/>
                </a:solidFill>
              </a:defRPr>
            </a:lvl1pPr>
          </a:lstStyle>
          <a:p>
            <a:endParaRPr lang="en-US"/>
          </a:p>
        </p:txBody>
      </p:sp>
      <p:pic>
        <p:nvPicPr>
          <p:cNvPr id="15" name="OTag">
            <a:extLst>
              <a:ext uri="{FF2B5EF4-FFF2-40B4-BE49-F238E27FC236}">
                <a16:creationId xmlns:a16="http://schemas.microsoft.com/office/drawing/2014/main" id="{12FE17A0-AE9F-4063-A65C-32EF2C806C06}"/>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0493763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Small_Quote_Pattern_Sand">
    <p:bg>
      <p:bgPr>
        <a:solidFill>
          <a:srgbClr val="F1EFED">
            <a:alpha val="60000"/>
          </a:srgbClr>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113DFF4D-BD20-4711-9000-93E23D00A90E}"/>
              </a:ext>
            </a:extLst>
          </p:cNvPr>
          <p:cNvSpPr>
            <a:spLocks noGrp="1"/>
          </p:cNvSpPr>
          <p:nvPr>
            <p:ph type="title" hasCustomPrompt="1"/>
          </p:nvPr>
        </p:nvSpPr>
        <p:spPr>
          <a:xfrm>
            <a:off x="1146413" y="750231"/>
            <a:ext cx="6509982" cy="156950"/>
          </a:xfrm>
          <a:noFill/>
        </p:spPr>
        <p:txBody>
          <a:bodyPr vert="horz" lIns="0" tIns="0" rIns="0" bIns="0" rtlCol="0">
            <a:noAutofit/>
          </a:bodyPr>
          <a:lstStyle>
            <a:lvl1pPr>
              <a:defRPr lang="en-US" sz="1200" cap="all" spc="300">
                <a:solidFill>
                  <a:srgbClr val="C74634"/>
                </a:solidFill>
                <a:cs typeface="Oracle Sans Tab Light" panose="020B0403020204020204"/>
              </a:defRPr>
            </a:lvl1pPr>
          </a:lstStyle>
          <a:p>
            <a:pPr marL="0" marR="0" lvl="0" indent="0" fontAlgn="auto">
              <a:spcBef>
                <a:spcPts val="600"/>
              </a:spcBef>
              <a:spcAft>
                <a:spcPts val="0"/>
              </a:spcAft>
              <a:buClrTx/>
              <a:buSzTx/>
              <a:buFont typeface="System Font Regular"/>
              <a:tabLst/>
            </a:pPr>
            <a:r>
              <a:rPr lang="en-US" dirty="0"/>
              <a:t>TITLE GOES HERE</a:t>
            </a:r>
          </a:p>
        </p:txBody>
      </p:sp>
      <p:sp>
        <p:nvSpPr>
          <p:cNvPr id="10" name="Rectangle 9">
            <a:extLst>
              <a:ext uri="{FF2B5EF4-FFF2-40B4-BE49-F238E27FC236}">
                <a16:creationId xmlns:a16="http://schemas.microsoft.com/office/drawing/2014/main" id="{F672C966-D4EE-9D41-877E-52F2E6021C26}"/>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5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E6ADCCD-58DB-5E49-88ED-710CB58AC7E9}"/>
              </a:ext>
              <a:ext uri="{C183D7F6-B498-43B3-948B-1728B52AA6E4}">
                <adec:decorative xmlns:adec="http://schemas.microsoft.com/office/drawing/2017/decorative" val="1"/>
              </a:ext>
            </a:extLst>
          </p:cNvPr>
          <p:cNvSpPr/>
          <p:nvPr userDrawn="1"/>
        </p:nvSpPr>
        <p:spPr>
          <a:xfrm>
            <a:off x="1145483" y="4803091"/>
            <a:ext cx="349581" cy="36576"/>
          </a:xfrm>
          <a:prstGeom prst="rect">
            <a:avLst/>
          </a:prstGeom>
          <a:solidFill>
            <a:srgbClr val="C74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Text Placeholder 2">
            <a:extLst>
              <a:ext uri="{FF2B5EF4-FFF2-40B4-BE49-F238E27FC236}">
                <a16:creationId xmlns:a16="http://schemas.microsoft.com/office/drawing/2014/main" id="{102A2EB7-3657-F440-B4A0-5FA639EEBBC1}"/>
              </a:ext>
            </a:extLst>
          </p:cNvPr>
          <p:cNvSpPr>
            <a:spLocks noGrp="1"/>
          </p:cNvSpPr>
          <p:nvPr>
            <p:ph type="body" idx="1" hasCustomPrompt="1"/>
          </p:nvPr>
        </p:nvSpPr>
        <p:spPr>
          <a:xfrm>
            <a:off x="1127758" y="1413283"/>
            <a:ext cx="6476523" cy="3130207"/>
          </a:xfrm>
        </p:spPr>
        <p:txBody>
          <a:bodyPr lIns="0" rIns="0" anchor="ctr" anchorCtr="0">
            <a:normAutofit/>
          </a:bodyPr>
          <a:lstStyle>
            <a:lvl1pPr marL="0" indent="0">
              <a:lnSpc>
                <a:spcPts val="3000"/>
              </a:lnSpc>
              <a:spcBef>
                <a:spcPct val="0"/>
              </a:spcBef>
              <a:buNone/>
              <a:defRPr sz="2400" b="0" i="0">
                <a:solidFill>
                  <a:schemeClr val="tx2"/>
                </a:solidFill>
                <a:latin typeface="Georgia" panose="02040502050405020303" pitchFamily="18" charset="0"/>
                <a:ea typeface="Open Sans Light" panose="020B0306030504020204" pitchFamily="34" charset="0"/>
                <a:cs typeface="Oracle Sans" panose="020B05030202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n-US" dirty="0"/>
              <a:t>“Click to add quote. Quotes should ideally be five lines or less.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 Ut </a:t>
            </a:r>
            <a:r>
              <a:rPr lang="en-US" dirty="0" err="1"/>
              <a:t>enim</a:t>
            </a:r>
            <a:r>
              <a:rPr lang="en-US" dirty="0"/>
              <a:t> ad minim </a:t>
            </a:r>
            <a:r>
              <a:rPr lang="en-US" dirty="0" err="1"/>
              <a:t>veniam</a:t>
            </a:r>
            <a:r>
              <a:rPr lang="en-US" dirty="0"/>
              <a:t>.”</a:t>
            </a:r>
          </a:p>
        </p:txBody>
      </p:sp>
      <p:sp>
        <p:nvSpPr>
          <p:cNvPr id="21" name="Text Field">
            <a:extLst>
              <a:ext uri="{FF2B5EF4-FFF2-40B4-BE49-F238E27FC236}">
                <a16:creationId xmlns:a16="http://schemas.microsoft.com/office/drawing/2014/main" id="{BB6406BD-135B-C346-95E5-9EC6149BB3E8}"/>
              </a:ext>
            </a:extLst>
          </p:cNvPr>
          <p:cNvSpPr>
            <a:spLocks noGrp="1"/>
          </p:cNvSpPr>
          <p:nvPr>
            <p:ph type="body" sz="quarter" idx="39" hasCustomPrompt="1"/>
          </p:nvPr>
        </p:nvSpPr>
        <p:spPr>
          <a:xfrm>
            <a:off x="1145483" y="5175037"/>
            <a:ext cx="6458798" cy="266291"/>
          </a:xfrm>
        </p:spPr>
        <p:txBody>
          <a:bodyPr>
            <a:noAutofit/>
          </a:bodyPr>
          <a:lstStyle>
            <a:lvl1pPr>
              <a:defRPr b="1">
                <a:solidFill>
                  <a:schemeClr val="tx2"/>
                </a:solidFill>
              </a:defRPr>
            </a:lvl1pPr>
          </a:lstStyle>
          <a:p>
            <a:pPr lvl="0"/>
            <a:r>
              <a:rPr lang="en-US" dirty="0"/>
              <a:t>Name of person quoted</a:t>
            </a:r>
          </a:p>
        </p:txBody>
      </p:sp>
      <p:sp>
        <p:nvSpPr>
          <p:cNvPr id="20" name="Text Field">
            <a:extLst>
              <a:ext uri="{FF2B5EF4-FFF2-40B4-BE49-F238E27FC236}">
                <a16:creationId xmlns:a16="http://schemas.microsoft.com/office/drawing/2014/main" id="{B43C728A-1EA8-A34F-8702-A4D3E401FA94}"/>
              </a:ext>
            </a:extLst>
          </p:cNvPr>
          <p:cNvSpPr>
            <a:spLocks noGrp="1"/>
          </p:cNvSpPr>
          <p:nvPr>
            <p:ph type="body" sz="quarter" idx="38" hasCustomPrompt="1"/>
          </p:nvPr>
        </p:nvSpPr>
        <p:spPr>
          <a:xfrm>
            <a:off x="1145483" y="5481703"/>
            <a:ext cx="6458798" cy="606216"/>
          </a:xfrm>
        </p:spPr>
        <p:txBody>
          <a:bodyPr>
            <a:noAutofit/>
          </a:bodyPr>
          <a:lstStyle>
            <a:lvl1pPr>
              <a:defRPr sz="1500">
                <a:solidFill>
                  <a:schemeClr val="tx2"/>
                </a:solidFill>
              </a:defRPr>
            </a:lvl1pPr>
          </a:lstStyle>
          <a:p>
            <a:pPr lvl="0"/>
            <a:r>
              <a:rPr lang="en-US"/>
              <a:t>Additional information if needed</a:t>
            </a:r>
          </a:p>
        </p:txBody>
      </p:sp>
      <p:sp>
        <p:nvSpPr>
          <p:cNvPr id="15" name="Content Placeholder 2">
            <a:extLst>
              <a:ext uri="{FF2B5EF4-FFF2-40B4-BE49-F238E27FC236}">
                <a16:creationId xmlns:a16="http://schemas.microsoft.com/office/drawing/2014/main" id="{CBC589DA-F03F-4628-B104-E7D5556846ED}"/>
              </a:ext>
            </a:extLst>
          </p:cNvPr>
          <p:cNvSpPr>
            <a:spLocks noGrp="1"/>
          </p:cNvSpPr>
          <p:nvPr>
            <p:ph sz="quarter" idx="40" hasCustomPrompt="1"/>
          </p:nvPr>
        </p:nvSpPr>
        <p:spPr>
          <a:xfrm>
            <a:off x="8424863" y="1984375"/>
            <a:ext cx="2500312" cy="1989138"/>
          </a:xfrm>
        </p:spPr>
        <p:txBody>
          <a:bodyPr anchor="t"/>
          <a:lstStyle>
            <a:lvl1pPr algn="ctr">
              <a:defRPr sz="1400"/>
            </a:lvl1pPr>
            <a:lvl5pPr marL="731520" indent="0">
              <a:buNone/>
              <a:defRPr/>
            </a:lvl5pPr>
          </a:lstStyle>
          <a:p>
            <a:r>
              <a:rPr lang="en-US" dirty="0"/>
              <a:t>Company logo here</a:t>
            </a:r>
            <a:br>
              <a:rPr lang="en-US" dirty="0"/>
            </a:br>
            <a:r>
              <a:rPr lang="en-US" dirty="0"/>
              <a:t>Insert a PNG with a transparent background</a:t>
            </a:r>
          </a:p>
        </p:txBody>
      </p:sp>
      <p:sp>
        <p:nvSpPr>
          <p:cNvPr id="17" name="Slide Number Placeholder 7">
            <a:extLst>
              <a:ext uri="{FF2B5EF4-FFF2-40B4-BE49-F238E27FC236}">
                <a16:creationId xmlns:a16="http://schemas.microsoft.com/office/drawing/2014/main" id="{2A495A1A-BDFA-8A48-8014-006E83FE35E4}"/>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sp>
        <p:nvSpPr>
          <p:cNvPr id="16" name="Footer Placeholder 4">
            <a:extLst>
              <a:ext uri="{FF2B5EF4-FFF2-40B4-BE49-F238E27FC236}">
                <a16:creationId xmlns:a16="http://schemas.microsoft.com/office/drawing/2014/main" id="{A4041389-12F3-0D42-88E9-CE78F5863322}"/>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12" name="Date Placeholder 2">
            <a:extLst>
              <a:ext uri="{FF2B5EF4-FFF2-40B4-BE49-F238E27FC236}">
                <a16:creationId xmlns:a16="http://schemas.microsoft.com/office/drawing/2014/main" id="{68C1A955-E187-5044-9A38-C461CA74EC06}"/>
              </a:ext>
            </a:extLst>
          </p:cNvPr>
          <p:cNvSpPr>
            <a:spLocks noGrp="1"/>
          </p:cNvSpPr>
          <p:nvPr>
            <p:ph type="dt" sz="half" idx="10"/>
          </p:nvPr>
        </p:nvSpPr>
        <p:spPr>
          <a:xfrm>
            <a:off x="6873138" y="6425604"/>
            <a:ext cx="2743200" cy="363500"/>
          </a:xfrm>
        </p:spPr>
        <p:txBody>
          <a:bodyPr/>
          <a:lstStyle/>
          <a:p>
            <a:endParaRPr lang="en-US"/>
          </a:p>
        </p:txBody>
      </p:sp>
      <p:pic>
        <p:nvPicPr>
          <p:cNvPr id="18" name="OTag">
            <a:extLst>
              <a:ext uri="{FF2B5EF4-FFF2-40B4-BE49-F238E27FC236}">
                <a16:creationId xmlns:a16="http://schemas.microsoft.com/office/drawing/2014/main" id="{5672C920-EA86-453C-BF8D-1939FA3352B4}"/>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88222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Color - Medium_Quote_Pattern_Pilla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AECAF9C2-84C4-49F0-BE75-017FD4DA21AA}"/>
              </a:ext>
            </a:extLst>
          </p:cNvPr>
          <p:cNvSpPr>
            <a:spLocks noGrp="1"/>
          </p:cNvSpPr>
          <p:nvPr>
            <p:ph type="title" hasCustomPrompt="1"/>
          </p:nvPr>
        </p:nvSpPr>
        <p:spPr>
          <a:xfrm>
            <a:off x="1146413" y="750231"/>
            <a:ext cx="6509982" cy="156950"/>
          </a:xfrm>
          <a:noFill/>
        </p:spPr>
        <p:txBody>
          <a:bodyPr vert="horz" lIns="0" tIns="0" rIns="0" bIns="0" rtlCol="0">
            <a:noAutofit/>
          </a:bodyPr>
          <a:lstStyle>
            <a:lvl1pPr>
              <a:defRPr lang="en-US" sz="1200" cap="all" spc="300">
                <a:solidFill>
                  <a:schemeClr val="accent3"/>
                </a:solidFill>
                <a:cs typeface="Oracle Sans Tab Light" panose="020B0403020204020204"/>
              </a:defRPr>
            </a:lvl1pPr>
          </a:lstStyle>
          <a:p>
            <a:pPr marL="0" marR="0" lvl="0" indent="0" fontAlgn="auto">
              <a:spcBef>
                <a:spcPts val="600"/>
              </a:spcBef>
              <a:spcAft>
                <a:spcPts val="0"/>
              </a:spcAft>
              <a:buClrTx/>
              <a:buSzTx/>
              <a:buFont typeface="System Font Regular"/>
              <a:tabLst/>
            </a:pPr>
            <a:r>
              <a:rPr lang="en-US" dirty="0"/>
              <a:t>TITLE GOES HERE</a:t>
            </a:r>
          </a:p>
        </p:txBody>
      </p:sp>
      <p:sp>
        <p:nvSpPr>
          <p:cNvPr id="10" name="Rectangle 9">
            <a:extLst>
              <a:ext uri="{FF2B5EF4-FFF2-40B4-BE49-F238E27FC236}">
                <a16:creationId xmlns:a16="http://schemas.microsoft.com/office/drawing/2014/main" id="{F672C966-D4EE-9D41-877E-52F2E6021C26}"/>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E6ADCCD-58DB-5E49-88ED-710CB58AC7E9}"/>
              </a:ext>
              <a:ext uri="{C183D7F6-B498-43B3-948B-1728B52AA6E4}">
                <adec:decorative xmlns:adec="http://schemas.microsoft.com/office/drawing/2017/decorative" val="1"/>
              </a:ext>
            </a:extLst>
          </p:cNvPr>
          <p:cNvSpPr/>
          <p:nvPr userDrawn="1"/>
        </p:nvSpPr>
        <p:spPr>
          <a:xfrm>
            <a:off x="1145483" y="4803091"/>
            <a:ext cx="349581" cy="365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 Placeholder 2">
            <a:extLst>
              <a:ext uri="{FF2B5EF4-FFF2-40B4-BE49-F238E27FC236}">
                <a16:creationId xmlns:a16="http://schemas.microsoft.com/office/drawing/2014/main" id="{102A2EB7-3657-F440-B4A0-5FA639EEBBC1}"/>
              </a:ext>
            </a:extLst>
          </p:cNvPr>
          <p:cNvSpPr>
            <a:spLocks noGrp="1"/>
          </p:cNvSpPr>
          <p:nvPr>
            <p:ph type="body" idx="1" hasCustomPrompt="1"/>
          </p:nvPr>
        </p:nvSpPr>
        <p:spPr>
          <a:xfrm>
            <a:off x="1127758" y="1413283"/>
            <a:ext cx="6492241" cy="3130207"/>
          </a:xfrm>
        </p:spPr>
        <p:txBody>
          <a:bodyPr lIns="0" rIns="0" anchor="ctr" anchorCtr="0">
            <a:normAutofit/>
          </a:bodyPr>
          <a:lstStyle>
            <a:lvl1pPr marL="0" indent="0">
              <a:lnSpc>
                <a:spcPts val="3400"/>
              </a:lnSpc>
              <a:spcBef>
                <a:spcPct val="0"/>
              </a:spcBef>
              <a:buNone/>
              <a:defRPr sz="2800" b="0" i="0">
                <a:solidFill>
                  <a:schemeClr val="tx1"/>
                </a:solidFill>
                <a:latin typeface="Georgia" panose="02040502050405020303" pitchFamily="18" charset="0"/>
                <a:ea typeface="Open Sans Light" panose="020B0306030504020204" pitchFamily="34" charset="0"/>
                <a:cs typeface="Oracle Sans" panose="020B05030202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n-US" dirty="0"/>
              <a:t>“Click to add quote. Quotes should ideally be five lines or less.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a:t>
            </a:r>
          </a:p>
        </p:txBody>
      </p:sp>
      <p:sp>
        <p:nvSpPr>
          <p:cNvPr id="21" name="Text Field">
            <a:extLst>
              <a:ext uri="{FF2B5EF4-FFF2-40B4-BE49-F238E27FC236}">
                <a16:creationId xmlns:a16="http://schemas.microsoft.com/office/drawing/2014/main" id="{BB6406BD-135B-C346-95E5-9EC6149BB3E8}"/>
              </a:ext>
            </a:extLst>
          </p:cNvPr>
          <p:cNvSpPr>
            <a:spLocks noGrp="1"/>
          </p:cNvSpPr>
          <p:nvPr>
            <p:ph type="body" sz="quarter" idx="39" hasCustomPrompt="1"/>
          </p:nvPr>
        </p:nvSpPr>
        <p:spPr>
          <a:xfrm>
            <a:off x="1145483" y="5175037"/>
            <a:ext cx="6474516" cy="266291"/>
          </a:xfrm>
        </p:spPr>
        <p:txBody>
          <a:bodyPr>
            <a:noAutofit/>
          </a:bodyPr>
          <a:lstStyle>
            <a:lvl1pPr>
              <a:defRPr b="1">
                <a:solidFill>
                  <a:schemeClr val="tx1"/>
                </a:solidFill>
              </a:defRPr>
            </a:lvl1pPr>
          </a:lstStyle>
          <a:p>
            <a:pPr lvl="0"/>
            <a:r>
              <a:rPr lang="en-US" dirty="0"/>
              <a:t>Name of person quoted</a:t>
            </a:r>
          </a:p>
        </p:txBody>
      </p:sp>
      <p:sp>
        <p:nvSpPr>
          <p:cNvPr id="20" name="Text Field">
            <a:extLst>
              <a:ext uri="{FF2B5EF4-FFF2-40B4-BE49-F238E27FC236}">
                <a16:creationId xmlns:a16="http://schemas.microsoft.com/office/drawing/2014/main" id="{B43C728A-1EA8-A34F-8702-A4D3E401FA94}"/>
              </a:ext>
            </a:extLst>
          </p:cNvPr>
          <p:cNvSpPr>
            <a:spLocks noGrp="1"/>
          </p:cNvSpPr>
          <p:nvPr>
            <p:ph type="body" sz="quarter" idx="38" hasCustomPrompt="1"/>
          </p:nvPr>
        </p:nvSpPr>
        <p:spPr>
          <a:xfrm>
            <a:off x="1145483" y="5481703"/>
            <a:ext cx="6474516" cy="606216"/>
          </a:xfrm>
        </p:spPr>
        <p:txBody>
          <a:bodyPr>
            <a:noAutofit/>
          </a:bodyPr>
          <a:lstStyle>
            <a:lvl1pPr>
              <a:defRPr sz="1500">
                <a:solidFill>
                  <a:schemeClr val="tx1"/>
                </a:solidFill>
              </a:defRPr>
            </a:lvl1pPr>
          </a:lstStyle>
          <a:p>
            <a:pPr lvl="0"/>
            <a:r>
              <a:rPr lang="en-US"/>
              <a:t>Additional information if needed</a:t>
            </a:r>
          </a:p>
        </p:txBody>
      </p:sp>
      <p:sp>
        <p:nvSpPr>
          <p:cNvPr id="15" name="Content Placeholder 2">
            <a:extLst>
              <a:ext uri="{FF2B5EF4-FFF2-40B4-BE49-F238E27FC236}">
                <a16:creationId xmlns:a16="http://schemas.microsoft.com/office/drawing/2014/main" id="{CA59A621-C850-428B-949A-E5F25685096A}"/>
              </a:ext>
            </a:extLst>
          </p:cNvPr>
          <p:cNvSpPr>
            <a:spLocks noGrp="1"/>
          </p:cNvSpPr>
          <p:nvPr>
            <p:ph sz="quarter" idx="40" hasCustomPrompt="1"/>
          </p:nvPr>
        </p:nvSpPr>
        <p:spPr>
          <a:xfrm>
            <a:off x="8424863" y="1984375"/>
            <a:ext cx="2500312" cy="1989138"/>
          </a:xfrm>
        </p:spPr>
        <p:txBody>
          <a:bodyPr anchor="t"/>
          <a:lstStyle>
            <a:lvl1pPr algn="ctr">
              <a:defRPr sz="1400"/>
            </a:lvl1pPr>
            <a:lvl5pPr marL="731520" indent="0">
              <a:buNone/>
              <a:defRPr/>
            </a:lvl5pPr>
          </a:lstStyle>
          <a:p>
            <a:r>
              <a:rPr lang="en-US" dirty="0"/>
              <a:t>Company logo here</a:t>
            </a:r>
            <a:br>
              <a:rPr lang="en-US" dirty="0"/>
            </a:br>
            <a:r>
              <a:rPr lang="en-US" dirty="0"/>
              <a:t>Insert a PNG with a transparent background</a:t>
            </a:r>
          </a:p>
        </p:txBody>
      </p:sp>
      <p:sp>
        <p:nvSpPr>
          <p:cNvPr id="17" name="Slide Number Placeholder 7">
            <a:extLst>
              <a:ext uri="{FF2B5EF4-FFF2-40B4-BE49-F238E27FC236}">
                <a16:creationId xmlns:a16="http://schemas.microsoft.com/office/drawing/2014/main" id="{DE6F72B2-16EF-CF49-82EB-1763B2DB6890}"/>
              </a:ext>
            </a:extLst>
          </p:cNvPr>
          <p:cNvSpPr>
            <a:spLocks noGrp="1"/>
          </p:cNvSpPr>
          <p:nvPr>
            <p:ph type="sldNum" sz="quarter" idx="12"/>
          </p:nvPr>
        </p:nvSpPr>
        <p:spPr>
          <a:xfrm>
            <a:off x="762000" y="6423660"/>
            <a:ext cx="365760" cy="365760"/>
          </a:xfrm>
        </p:spPr>
        <p:txBody>
          <a:bodyPr/>
          <a:lstStyle>
            <a:lvl1pPr>
              <a:defRPr>
                <a:solidFill>
                  <a:schemeClr val="tx1"/>
                </a:solidFill>
              </a:defRPr>
            </a:lvl1pPr>
          </a:lstStyle>
          <a:p>
            <a:fld id="{345D60D9-5372-5F40-9443-0F9AE5BDC3C8}" type="slidenum">
              <a:rPr lang="en-US" smtClean="0"/>
              <a:pPr/>
              <a:t>‹#›</a:t>
            </a:fld>
            <a:endParaRPr lang="en-US"/>
          </a:p>
        </p:txBody>
      </p:sp>
      <p:sp>
        <p:nvSpPr>
          <p:cNvPr id="16" name="Footer Placeholder 4">
            <a:extLst>
              <a:ext uri="{FF2B5EF4-FFF2-40B4-BE49-F238E27FC236}">
                <a16:creationId xmlns:a16="http://schemas.microsoft.com/office/drawing/2014/main" id="{21F87FA9-1A43-C640-B642-F3D3B53FB45C}"/>
              </a:ext>
            </a:extLst>
          </p:cNvPr>
          <p:cNvSpPr>
            <a:spLocks noGrp="1"/>
          </p:cNvSpPr>
          <p:nvPr>
            <p:ph type="ftr" sz="quarter" idx="11"/>
          </p:nvPr>
        </p:nvSpPr>
        <p:spPr>
          <a:xfrm>
            <a:off x="1127759" y="6423978"/>
            <a:ext cx="5745379" cy="365125"/>
          </a:xfrm>
        </p:spPr>
        <p:txBody>
          <a:bodyPr/>
          <a:lstStyle>
            <a:lvl1pPr>
              <a:defRPr>
                <a:solidFill>
                  <a:schemeClr val="tx1"/>
                </a:solidFill>
              </a:defRPr>
            </a:lvl1pPr>
          </a:lstStyle>
          <a:p>
            <a:r>
              <a:rPr lang="en-US"/>
              <a:t>DOAG 2023 Conference + Exhibition        Copyright © 2023, Oracle and/or its affiliates</a:t>
            </a:r>
          </a:p>
        </p:txBody>
      </p:sp>
      <p:sp>
        <p:nvSpPr>
          <p:cNvPr id="12" name="Date Placeholder 2">
            <a:extLst>
              <a:ext uri="{FF2B5EF4-FFF2-40B4-BE49-F238E27FC236}">
                <a16:creationId xmlns:a16="http://schemas.microsoft.com/office/drawing/2014/main" id="{E44D3B3F-6999-B442-81F5-B841F2DAC4AC}"/>
              </a:ext>
            </a:extLst>
          </p:cNvPr>
          <p:cNvSpPr>
            <a:spLocks noGrp="1"/>
          </p:cNvSpPr>
          <p:nvPr>
            <p:ph type="dt" sz="half" idx="10"/>
          </p:nvPr>
        </p:nvSpPr>
        <p:spPr>
          <a:xfrm>
            <a:off x="6873138" y="6425604"/>
            <a:ext cx="2743200" cy="363500"/>
          </a:xfrm>
        </p:spPr>
        <p:txBody>
          <a:bodyPr/>
          <a:lstStyle>
            <a:lvl1pPr>
              <a:defRPr>
                <a:solidFill>
                  <a:schemeClr val="tx1"/>
                </a:solidFill>
              </a:defRPr>
            </a:lvl1pPr>
          </a:lstStyle>
          <a:p>
            <a:endParaRPr lang="en-US"/>
          </a:p>
        </p:txBody>
      </p:sp>
      <p:pic>
        <p:nvPicPr>
          <p:cNvPr id="18" name="OTag">
            <a:extLst>
              <a:ext uri="{FF2B5EF4-FFF2-40B4-BE49-F238E27FC236}">
                <a16:creationId xmlns:a16="http://schemas.microsoft.com/office/drawing/2014/main" id="{B5749326-68DB-449C-BC40-2F5A845C06AF}"/>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2162604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Medium_Quote_Pattern_Sand">
    <p:bg>
      <p:bgPr>
        <a:solidFill>
          <a:srgbClr val="F1EFED">
            <a:alpha val="60000"/>
          </a:srgbClr>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C9A3068E-5550-4224-87ED-0A0F92B1070D}"/>
              </a:ext>
            </a:extLst>
          </p:cNvPr>
          <p:cNvSpPr>
            <a:spLocks noGrp="1"/>
          </p:cNvSpPr>
          <p:nvPr>
            <p:ph type="title" hasCustomPrompt="1"/>
          </p:nvPr>
        </p:nvSpPr>
        <p:spPr>
          <a:xfrm>
            <a:off x="1146413" y="750231"/>
            <a:ext cx="6509982" cy="156950"/>
          </a:xfrm>
          <a:noFill/>
        </p:spPr>
        <p:txBody>
          <a:bodyPr vert="horz" lIns="0" tIns="0" rIns="0" bIns="0" rtlCol="0">
            <a:noAutofit/>
          </a:bodyPr>
          <a:lstStyle>
            <a:lvl1pPr>
              <a:defRPr lang="en-US" sz="1200" cap="all" spc="300">
                <a:solidFill>
                  <a:srgbClr val="C74634"/>
                </a:solidFill>
                <a:cs typeface="Oracle Sans Tab Light" panose="020B0403020204020204"/>
              </a:defRPr>
            </a:lvl1pPr>
          </a:lstStyle>
          <a:p>
            <a:pPr marL="0" marR="0" lvl="0" indent="0" fontAlgn="auto">
              <a:spcBef>
                <a:spcPts val="600"/>
              </a:spcBef>
              <a:spcAft>
                <a:spcPts val="0"/>
              </a:spcAft>
              <a:buClrTx/>
              <a:buSzTx/>
              <a:buFont typeface="System Font Regular"/>
              <a:tabLst/>
            </a:pPr>
            <a:r>
              <a:rPr lang="en-US" dirty="0"/>
              <a:t>TITLE GOES HERE</a:t>
            </a:r>
          </a:p>
        </p:txBody>
      </p:sp>
      <p:sp>
        <p:nvSpPr>
          <p:cNvPr id="10" name="Rectangle 9">
            <a:extLst>
              <a:ext uri="{FF2B5EF4-FFF2-40B4-BE49-F238E27FC236}">
                <a16:creationId xmlns:a16="http://schemas.microsoft.com/office/drawing/2014/main" id="{F672C966-D4EE-9D41-877E-52F2E6021C26}"/>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5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E6ADCCD-58DB-5E49-88ED-710CB58AC7E9}"/>
              </a:ext>
              <a:ext uri="{C183D7F6-B498-43B3-948B-1728B52AA6E4}">
                <adec:decorative xmlns:adec="http://schemas.microsoft.com/office/drawing/2017/decorative" val="1"/>
              </a:ext>
            </a:extLst>
          </p:cNvPr>
          <p:cNvSpPr/>
          <p:nvPr userDrawn="1"/>
        </p:nvSpPr>
        <p:spPr>
          <a:xfrm>
            <a:off x="1145483" y="4803091"/>
            <a:ext cx="349581" cy="36576"/>
          </a:xfrm>
          <a:prstGeom prst="rect">
            <a:avLst/>
          </a:prstGeom>
          <a:solidFill>
            <a:srgbClr val="C74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Text Placeholder 2">
            <a:extLst>
              <a:ext uri="{FF2B5EF4-FFF2-40B4-BE49-F238E27FC236}">
                <a16:creationId xmlns:a16="http://schemas.microsoft.com/office/drawing/2014/main" id="{102A2EB7-3657-F440-B4A0-5FA639EEBBC1}"/>
              </a:ext>
            </a:extLst>
          </p:cNvPr>
          <p:cNvSpPr>
            <a:spLocks noGrp="1"/>
          </p:cNvSpPr>
          <p:nvPr>
            <p:ph type="body" idx="1" hasCustomPrompt="1"/>
          </p:nvPr>
        </p:nvSpPr>
        <p:spPr>
          <a:xfrm>
            <a:off x="1127758" y="1413283"/>
            <a:ext cx="6492241" cy="3130207"/>
          </a:xfrm>
        </p:spPr>
        <p:txBody>
          <a:bodyPr lIns="0" rIns="0" anchor="ctr" anchorCtr="0">
            <a:normAutofit/>
          </a:bodyPr>
          <a:lstStyle>
            <a:lvl1pPr marL="0" indent="0">
              <a:lnSpc>
                <a:spcPts val="3400"/>
              </a:lnSpc>
              <a:spcBef>
                <a:spcPct val="0"/>
              </a:spcBef>
              <a:buNone/>
              <a:defRPr sz="2800" b="0" i="0">
                <a:solidFill>
                  <a:schemeClr val="tx2"/>
                </a:solidFill>
                <a:latin typeface="Georgia" panose="02040502050405020303" pitchFamily="18" charset="0"/>
                <a:ea typeface="Open Sans Light" panose="020B0306030504020204" pitchFamily="34" charset="0"/>
                <a:cs typeface="Oracle Sans" panose="020B05030202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n-US" dirty="0"/>
              <a:t>“Click to add quote. Quotes should ideally be five lines or less.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 </a:t>
            </a:r>
            <a:r>
              <a:rPr lang="en-US" dirty="0" err="1"/>
              <a:t>labore</a:t>
            </a:r>
            <a:r>
              <a:rPr lang="en-US" dirty="0"/>
              <a:t> et dolore magna </a:t>
            </a:r>
            <a:r>
              <a:rPr lang="en-US" dirty="0" err="1"/>
              <a:t>aliqua</a:t>
            </a:r>
            <a:r>
              <a:rPr lang="en-US" dirty="0"/>
              <a:t>.”</a:t>
            </a:r>
          </a:p>
        </p:txBody>
      </p:sp>
      <p:sp>
        <p:nvSpPr>
          <p:cNvPr id="21" name="Text Field">
            <a:extLst>
              <a:ext uri="{FF2B5EF4-FFF2-40B4-BE49-F238E27FC236}">
                <a16:creationId xmlns:a16="http://schemas.microsoft.com/office/drawing/2014/main" id="{BB6406BD-135B-C346-95E5-9EC6149BB3E8}"/>
              </a:ext>
            </a:extLst>
          </p:cNvPr>
          <p:cNvSpPr>
            <a:spLocks noGrp="1"/>
          </p:cNvSpPr>
          <p:nvPr>
            <p:ph type="body" sz="quarter" idx="39" hasCustomPrompt="1"/>
          </p:nvPr>
        </p:nvSpPr>
        <p:spPr>
          <a:xfrm>
            <a:off x="1145483" y="5175037"/>
            <a:ext cx="6458798" cy="266291"/>
          </a:xfrm>
        </p:spPr>
        <p:txBody>
          <a:bodyPr>
            <a:noAutofit/>
          </a:bodyPr>
          <a:lstStyle>
            <a:lvl1pPr>
              <a:defRPr b="1">
                <a:solidFill>
                  <a:schemeClr val="tx2"/>
                </a:solidFill>
              </a:defRPr>
            </a:lvl1pPr>
          </a:lstStyle>
          <a:p>
            <a:pPr lvl="0"/>
            <a:r>
              <a:rPr lang="en-US" dirty="0"/>
              <a:t>Name of person quoted</a:t>
            </a:r>
          </a:p>
        </p:txBody>
      </p:sp>
      <p:sp>
        <p:nvSpPr>
          <p:cNvPr id="20" name="Text Field">
            <a:extLst>
              <a:ext uri="{FF2B5EF4-FFF2-40B4-BE49-F238E27FC236}">
                <a16:creationId xmlns:a16="http://schemas.microsoft.com/office/drawing/2014/main" id="{B43C728A-1EA8-A34F-8702-A4D3E401FA94}"/>
              </a:ext>
            </a:extLst>
          </p:cNvPr>
          <p:cNvSpPr>
            <a:spLocks noGrp="1"/>
          </p:cNvSpPr>
          <p:nvPr>
            <p:ph type="body" sz="quarter" idx="38" hasCustomPrompt="1"/>
          </p:nvPr>
        </p:nvSpPr>
        <p:spPr>
          <a:xfrm>
            <a:off x="1145483" y="5481703"/>
            <a:ext cx="6458798" cy="606216"/>
          </a:xfrm>
        </p:spPr>
        <p:txBody>
          <a:bodyPr>
            <a:noAutofit/>
          </a:bodyPr>
          <a:lstStyle>
            <a:lvl1pPr>
              <a:defRPr sz="1500">
                <a:solidFill>
                  <a:schemeClr val="tx2"/>
                </a:solidFill>
              </a:defRPr>
            </a:lvl1pPr>
          </a:lstStyle>
          <a:p>
            <a:pPr lvl="0"/>
            <a:r>
              <a:rPr lang="en-US"/>
              <a:t>Additional information if needed</a:t>
            </a:r>
          </a:p>
        </p:txBody>
      </p:sp>
      <p:sp>
        <p:nvSpPr>
          <p:cNvPr id="15" name="Content Placeholder 2">
            <a:extLst>
              <a:ext uri="{FF2B5EF4-FFF2-40B4-BE49-F238E27FC236}">
                <a16:creationId xmlns:a16="http://schemas.microsoft.com/office/drawing/2014/main" id="{3ACC5AAE-D263-4873-8C46-9DA7E773333D}"/>
              </a:ext>
            </a:extLst>
          </p:cNvPr>
          <p:cNvSpPr>
            <a:spLocks noGrp="1"/>
          </p:cNvSpPr>
          <p:nvPr>
            <p:ph sz="quarter" idx="40" hasCustomPrompt="1"/>
          </p:nvPr>
        </p:nvSpPr>
        <p:spPr>
          <a:xfrm>
            <a:off x="8424863" y="1984375"/>
            <a:ext cx="2500312" cy="1989138"/>
          </a:xfrm>
        </p:spPr>
        <p:txBody>
          <a:bodyPr anchor="t"/>
          <a:lstStyle>
            <a:lvl1pPr algn="ctr">
              <a:defRPr sz="1400"/>
            </a:lvl1pPr>
            <a:lvl5pPr marL="731520" indent="0">
              <a:buNone/>
              <a:defRPr/>
            </a:lvl5pPr>
          </a:lstStyle>
          <a:p>
            <a:r>
              <a:rPr lang="en-US" dirty="0"/>
              <a:t>Company logo here</a:t>
            </a:r>
            <a:br>
              <a:rPr lang="en-US" dirty="0"/>
            </a:br>
            <a:r>
              <a:rPr lang="en-US" dirty="0"/>
              <a:t>Insert a PNG with a transparent background</a:t>
            </a:r>
          </a:p>
        </p:txBody>
      </p:sp>
      <p:sp>
        <p:nvSpPr>
          <p:cNvPr id="17" name="Slide Number Placeholder 7">
            <a:extLst>
              <a:ext uri="{FF2B5EF4-FFF2-40B4-BE49-F238E27FC236}">
                <a16:creationId xmlns:a16="http://schemas.microsoft.com/office/drawing/2014/main" id="{46FF2DA2-6C15-9340-822A-61968EFB9B53}"/>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sp>
        <p:nvSpPr>
          <p:cNvPr id="16" name="Footer Placeholder 4">
            <a:extLst>
              <a:ext uri="{FF2B5EF4-FFF2-40B4-BE49-F238E27FC236}">
                <a16:creationId xmlns:a16="http://schemas.microsoft.com/office/drawing/2014/main" id="{BAF9A6BB-DFD8-BE42-BE69-1D833DB5DF38}"/>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12" name="Date Placeholder 2">
            <a:extLst>
              <a:ext uri="{FF2B5EF4-FFF2-40B4-BE49-F238E27FC236}">
                <a16:creationId xmlns:a16="http://schemas.microsoft.com/office/drawing/2014/main" id="{0F124171-1C7B-4D47-848F-D2BC70FAE56C}"/>
              </a:ext>
            </a:extLst>
          </p:cNvPr>
          <p:cNvSpPr>
            <a:spLocks noGrp="1"/>
          </p:cNvSpPr>
          <p:nvPr>
            <p:ph type="dt" sz="half" idx="10"/>
          </p:nvPr>
        </p:nvSpPr>
        <p:spPr>
          <a:xfrm>
            <a:off x="6873138" y="6425604"/>
            <a:ext cx="2743200" cy="363500"/>
          </a:xfrm>
        </p:spPr>
        <p:txBody>
          <a:bodyPr/>
          <a:lstStyle/>
          <a:p>
            <a:endParaRPr lang="en-US"/>
          </a:p>
        </p:txBody>
      </p:sp>
      <p:pic>
        <p:nvPicPr>
          <p:cNvPr id="18" name="OTag">
            <a:extLst>
              <a:ext uri="{FF2B5EF4-FFF2-40B4-BE49-F238E27FC236}">
                <a16:creationId xmlns:a16="http://schemas.microsoft.com/office/drawing/2014/main" id="{2ECBDDCC-CB35-46C8-9387-71E883D0D056}"/>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674795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Color - Large_Quote_Pattern_Pillar">
    <p:bg>
      <p:bgPr>
        <a:solidFill>
          <a:schemeClr val="accent5"/>
        </a:solidFill>
        <a:effectLst/>
      </p:bgPr>
    </p:bg>
    <p:spTree>
      <p:nvGrpSpPr>
        <p:cNvPr id="1" name=""/>
        <p:cNvGrpSpPr/>
        <p:nvPr/>
      </p:nvGrpSpPr>
      <p:grpSpPr>
        <a:xfrm>
          <a:off x="0" y="0"/>
          <a:ext cx="0" cy="0"/>
          <a:chOff x="0" y="0"/>
          <a:chExt cx="0" cy="0"/>
        </a:xfrm>
      </p:grpSpPr>
      <p:sp>
        <p:nvSpPr>
          <p:cNvPr id="19" name="Title 1">
            <a:extLst>
              <a:ext uri="{FF2B5EF4-FFF2-40B4-BE49-F238E27FC236}">
                <a16:creationId xmlns:a16="http://schemas.microsoft.com/office/drawing/2014/main" id="{EAFB37C8-ABE0-43A3-A0D1-00CA92B03803}"/>
              </a:ext>
            </a:extLst>
          </p:cNvPr>
          <p:cNvSpPr>
            <a:spLocks noGrp="1"/>
          </p:cNvSpPr>
          <p:nvPr>
            <p:ph type="title" hasCustomPrompt="1"/>
          </p:nvPr>
        </p:nvSpPr>
        <p:spPr>
          <a:xfrm>
            <a:off x="1146413" y="750231"/>
            <a:ext cx="6509982" cy="156950"/>
          </a:xfrm>
          <a:noFill/>
        </p:spPr>
        <p:txBody>
          <a:bodyPr vert="horz" lIns="0" tIns="0" rIns="0" bIns="0" rtlCol="0">
            <a:noAutofit/>
          </a:bodyPr>
          <a:lstStyle>
            <a:lvl1pPr>
              <a:defRPr lang="en-US" sz="1200" cap="all" spc="300">
                <a:solidFill>
                  <a:schemeClr val="accent3"/>
                </a:solidFill>
                <a:cs typeface="Oracle Sans Tab Light" panose="020B0403020204020204"/>
              </a:defRPr>
            </a:lvl1pPr>
          </a:lstStyle>
          <a:p>
            <a:pPr marL="0" marR="0" lvl="0" indent="0" fontAlgn="auto">
              <a:spcBef>
                <a:spcPts val="600"/>
              </a:spcBef>
              <a:spcAft>
                <a:spcPts val="0"/>
              </a:spcAft>
              <a:buClrTx/>
              <a:buSzTx/>
              <a:buFont typeface="System Font Regular"/>
              <a:tabLst/>
            </a:pPr>
            <a:r>
              <a:rPr lang="en-US" dirty="0"/>
              <a:t>TITLE GOES HERE</a:t>
            </a:r>
          </a:p>
        </p:txBody>
      </p:sp>
      <p:sp>
        <p:nvSpPr>
          <p:cNvPr id="10" name="Rectangle 9">
            <a:extLst>
              <a:ext uri="{FF2B5EF4-FFF2-40B4-BE49-F238E27FC236}">
                <a16:creationId xmlns:a16="http://schemas.microsoft.com/office/drawing/2014/main" id="{F672C966-D4EE-9D41-877E-52F2E6021C26}"/>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E6ADCCD-58DB-5E49-88ED-710CB58AC7E9}"/>
              </a:ext>
              <a:ext uri="{C183D7F6-B498-43B3-948B-1728B52AA6E4}">
                <adec:decorative xmlns:adec="http://schemas.microsoft.com/office/drawing/2017/decorative" val="1"/>
              </a:ext>
            </a:extLst>
          </p:cNvPr>
          <p:cNvSpPr/>
          <p:nvPr userDrawn="1"/>
        </p:nvSpPr>
        <p:spPr>
          <a:xfrm>
            <a:off x="1145483" y="4803091"/>
            <a:ext cx="349581" cy="3657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 Placeholder 2">
            <a:extLst>
              <a:ext uri="{FF2B5EF4-FFF2-40B4-BE49-F238E27FC236}">
                <a16:creationId xmlns:a16="http://schemas.microsoft.com/office/drawing/2014/main" id="{102A2EB7-3657-F440-B4A0-5FA639EEBBC1}"/>
              </a:ext>
            </a:extLst>
          </p:cNvPr>
          <p:cNvSpPr>
            <a:spLocks noGrp="1"/>
          </p:cNvSpPr>
          <p:nvPr>
            <p:ph type="body" idx="1" hasCustomPrompt="1"/>
          </p:nvPr>
        </p:nvSpPr>
        <p:spPr>
          <a:xfrm>
            <a:off x="1127758" y="1413283"/>
            <a:ext cx="6492241" cy="3130207"/>
          </a:xfrm>
        </p:spPr>
        <p:txBody>
          <a:bodyPr lIns="0" rIns="0" anchor="ctr" anchorCtr="0">
            <a:normAutofit/>
          </a:bodyPr>
          <a:lstStyle>
            <a:lvl1pPr marL="0" indent="0">
              <a:lnSpc>
                <a:spcPts val="3800"/>
              </a:lnSpc>
              <a:spcBef>
                <a:spcPct val="0"/>
              </a:spcBef>
              <a:buNone/>
              <a:defRPr sz="3200" b="0" i="0">
                <a:solidFill>
                  <a:schemeClr val="tx1"/>
                </a:solidFill>
                <a:latin typeface="Georgia" panose="02040502050405020303" pitchFamily="18" charset="0"/>
                <a:ea typeface="Open Sans Light" panose="020B0306030504020204" pitchFamily="34" charset="0"/>
                <a:cs typeface="Oracle Sans" panose="020B05030202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n-US" dirty="0"/>
              <a:t>“Click to add quote. Quotes should ideally be five lines or less.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a:t>
            </a:r>
          </a:p>
        </p:txBody>
      </p:sp>
      <p:sp>
        <p:nvSpPr>
          <p:cNvPr id="21" name="Text Field">
            <a:extLst>
              <a:ext uri="{FF2B5EF4-FFF2-40B4-BE49-F238E27FC236}">
                <a16:creationId xmlns:a16="http://schemas.microsoft.com/office/drawing/2014/main" id="{BB6406BD-135B-C346-95E5-9EC6149BB3E8}"/>
              </a:ext>
            </a:extLst>
          </p:cNvPr>
          <p:cNvSpPr>
            <a:spLocks noGrp="1"/>
          </p:cNvSpPr>
          <p:nvPr>
            <p:ph type="body" sz="quarter" idx="39" hasCustomPrompt="1"/>
          </p:nvPr>
        </p:nvSpPr>
        <p:spPr>
          <a:xfrm>
            <a:off x="1145483" y="5175037"/>
            <a:ext cx="6474516" cy="266291"/>
          </a:xfrm>
        </p:spPr>
        <p:txBody>
          <a:bodyPr>
            <a:noAutofit/>
          </a:bodyPr>
          <a:lstStyle>
            <a:lvl1pPr>
              <a:defRPr b="1">
                <a:solidFill>
                  <a:schemeClr val="tx1"/>
                </a:solidFill>
              </a:defRPr>
            </a:lvl1pPr>
          </a:lstStyle>
          <a:p>
            <a:pPr lvl="0"/>
            <a:r>
              <a:rPr lang="en-US" dirty="0"/>
              <a:t>Name of person quoted</a:t>
            </a:r>
          </a:p>
        </p:txBody>
      </p:sp>
      <p:sp>
        <p:nvSpPr>
          <p:cNvPr id="20" name="Text Field">
            <a:extLst>
              <a:ext uri="{FF2B5EF4-FFF2-40B4-BE49-F238E27FC236}">
                <a16:creationId xmlns:a16="http://schemas.microsoft.com/office/drawing/2014/main" id="{B43C728A-1EA8-A34F-8702-A4D3E401FA94}"/>
              </a:ext>
            </a:extLst>
          </p:cNvPr>
          <p:cNvSpPr>
            <a:spLocks noGrp="1"/>
          </p:cNvSpPr>
          <p:nvPr>
            <p:ph type="body" sz="quarter" idx="38" hasCustomPrompt="1"/>
          </p:nvPr>
        </p:nvSpPr>
        <p:spPr>
          <a:xfrm>
            <a:off x="1145483" y="5481703"/>
            <a:ext cx="6474516" cy="606216"/>
          </a:xfrm>
        </p:spPr>
        <p:txBody>
          <a:bodyPr>
            <a:noAutofit/>
          </a:bodyPr>
          <a:lstStyle>
            <a:lvl1pPr>
              <a:defRPr sz="1500">
                <a:solidFill>
                  <a:schemeClr val="tx1"/>
                </a:solidFill>
              </a:defRPr>
            </a:lvl1pPr>
          </a:lstStyle>
          <a:p>
            <a:pPr lvl="0"/>
            <a:r>
              <a:rPr lang="en-US"/>
              <a:t>Additional information if needed</a:t>
            </a:r>
          </a:p>
        </p:txBody>
      </p:sp>
      <p:sp>
        <p:nvSpPr>
          <p:cNvPr id="15" name="Content Placeholder 2">
            <a:extLst>
              <a:ext uri="{FF2B5EF4-FFF2-40B4-BE49-F238E27FC236}">
                <a16:creationId xmlns:a16="http://schemas.microsoft.com/office/drawing/2014/main" id="{0C5509EC-54E9-48C4-A7CC-801E3BB4A602}"/>
              </a:ext>
            </a:extLst>
          </p:cNvPr>
          <p:cNvSpPr>
            <a:spLocks noGrp="1"/>
          </p:cNvSpPr>
          <p:nvPr>
            <p:ph sz="quarter" idx="40" hasCustomPrompt="1"/>
          </p:nvPr>
        </p:nvSpPr>
        <p:spPr>
          <a:xfrm>
            <a:off x="8424863" y="1984375"/>
            <a:ext cx="2500312" cy="1989138"/>
          </a:xfrm>
        </p:spPr>
        <p:txBody>
          <a:bodyPr anchor="t"/>
          <a:lstStyle>
            <a:lvl1pPr algn="ctr">
              <a:defRPr sz="1400"/>
            </a:lvl1pPr>
            <a:lvl5pPr marL="731520" indent="0">
              <a:buNone/>
              <a:defRPr/>
            </a:lvl5pPr>
          </a:lstStyle>
          <a:p>
            <a:r>
              <a:rPr lang="en-US" dirty="0"/>
              <a:t>Company logo here</a:t>
            </a:r>
            <a:br>
              <a:rPr lang="en-US" dirty="0"/>
            </a:br>
            <a:r>
              <a:rPr lang="en-US" dirty="0"/>
              <a:t>Insert a PNG with a transparent background</a:t>
            </a:r>
          </a:p>
        </p:txBody>
      </p:sp>
      <p:sp>
        <p:nvSpPr>
          <p:cNvPr id="17" name="Slide Number Placeholder 7">
            <a:extLst>
              <a:ext uri="{FF2B5EF4-FFF2-40B4-BE49-F238E27FC236}">
                <a16:creationId xmlns:a16="http://schemas.microsoft.com/office/drawing/2014/main" id="{A44C2426-04C4-7140-A611-83E81C06DD97}"/>
              </a:ext>
            </a:extLst>
          </p:cNvPr>
          <p:cNvSpPr>
            <a:spLocks noGrp="1"/>
          </p:cNvSpPr>
          <p:nvPr>
            <p:ph type="sldNum" sz="quarter" idx="12"/>
          </p:nvPr>
        </p:nvSpPr>
        <p:spPr>
          <a:xfrm>
            <a:off x="762000" y="6423660"/>
            <a:ext cx="365760" cy="365760"/>
          </a:xfrm>
        </p:spPr>
        <p:txBody>
          <a:bodyPr/>
          <a:lstStyle>
            <a:lvl1pPr>
              <a:defRPr>
                <a:solidFill>
                  <a:schemeClr val="tx1"/>
                </a:solidFill>
              </a:defRPr>
            </a:lvl1pPr>
          </a:lstStyle>
          <a:p>
            <a:fld id="{345D60D9-5372-5F40-9443-0F9AE5BDC3C8}" type="slidenum">
              <a:rPr lang="en-US" smtClean="0"/>
              <a:pPr/>
              <a:t>‹#›</a:t>
            </a:fld>
            <a:endParaRPr lang="en-US"/>
          </a:p>
        </p:txBody>
      </p:sp>
      <p:sp>
        <p:nvSpPr>
          <p:cNvPr id="16" name="Footer Placeholder 4">
            <a:extLst>
              <a:ext uri="{FF2B5EF4-FFF2-40B4-BE49-F238E27FC236}">
                <a16:creationId xmlns:a16="http://schemas.microsoft.com/office/drawing/2014/main" id="{088F6C80-3BC9-E14B-AB09-1D7FE37267B7}"/>
              </a:ext>
            </a:extLst>
          </p:cNvPr>
          <p:cNvSpPr>
            <a:spLocks noGrp="1"/>
          </p:cNvSpPr>
          <p:nvPr>
            <p:ph type="ftr" sz="quarter" idx="11"/>
          </p:nvPr>
        </p:nvSpPr>
        <p:spPr>
          <a:xfrm>
            <a:off x="1127759" y="6423978"/>
            <a:ext cx="5745379" cy="365125"/>
          </a:xfrm>
        </p:spPr>
        <p:txBody>
          <a:bodyPr/>
          <a:lstStyle>
            <a:lvl1pPr>
              <a:defRPr>
                <a:solidFill>
                  <a:schemeClr val="tx1"/>
                </a:solidFill>
              </a:defRPr>
            </a:lvl1pPr>
          </a:lstStyle>
          <a:p>
            <a:r>
              <a:rPr lang="en-US"/>
              <a:t>DOAG 2023 Conference + Exhibition        Copyright © 2023, Oracle and/or its affiliates</a:t>
            </a:r>
          </a:p>
        </p:txBody>
      </p:sp>
      <p:sp>
        <p:nvSpPr>
          <p:cNvPr id="12" name="Date Placeholder 2">
            <a:extLst>
              <a:ext uri="{FF2B5EF4-FFF2-40B4-BE49-F238E27FC236}">
                <a16:creationId xmlns:a16="http://schemas.microsoft.com/office/drawing/2014/main" id="{2010F8CA-B8AC-F04D-86AA-CC583334B765}"/>
              </a:ext>
            </a:extLst>
          </p:cNvPr>
          <p:cNvSpPr>
            <a:spLocks noGrp="1"/>
          </p:cNvSpPr>
          <p:nvPr>
            <p:ph type="dt" sz="half" idx="10"/>
          </p:nvPr>
        </p:nvSpPr>
        <p:spPr>
          <a:xfrm>
            <a:off x="6873138" y="6425604"/>
            <a:ext cx="2743200" cy="363500"/>
          </a:xfrm>
        </p:spPr>
        <p:txBody>
          <a:bodyPr/>
          <a:lstStyle>
            <a:lvl1pPr>
              <a:defRPr>
                <a:solidFill>
                  <a:schemeClr val="tx1"/>
                </a:solidFill>
              </a:defRPr>
            </a:lvl1pPr>
          </a:lstStyle>
          <a:p>
            <a:endParaRPr lang="en-US"/>
          </a:p>
        </p:txBody>
      </p:sp>
      <p:pic>
        <p:nvPicPr>
          <p:cNvPr id="18" name="OTag">
            <a:extLst>
              <a:ext uri="{FF2B5EF4-FFF2-40B4-BE49-F238E27FC236}">
                <a16:creationId xmlns:a16="http://schemas.microsoft.com/office/drawing/2014/main" id="{F4D655FC-5449-4D4F-BE73-3B6C3E151078}"/>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7138521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Large_Quote_Pattern_Sand">
    <p:bg>
      <p:bgPr>
        <a:solidFill>
          <a:srgbClr val="F1EFED">
            <a:alpha val="60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ADA6C-8682-42CF-A372-33B0B06376CF}"/>
              </a:ext>
            </a:extLst>
          </p:cNvPr>
          <p:cNvSpPr>
            <a:spLocks noGrp="1"/>
          </p:cNvSpPr>
          <p:nvPr>
            <p:ph type="title" hasCustomPrompt="1"/>
          </p:nvPr>
        </p:nvSpPr>
        <p:spPr>
          <a:xfrm>
            <a:off x="1146413" y="750231"/>
            <a:ext cx="6509982" cy="156950"/>
          </a:xfrm>
          <a:noFill/>
        </p:spPr>
        <p:txBody>
          <a:bodyPr vert="horz" lIns="0" tIns="0" rIns="0" bIns="0" rtlCol="0">
            <a:noAutofit/>
          </a:bodyPr>
          <a:lstStyle>
            <a:lvl1pPr>
              <a:defRPr lang="en-US" sz="1200" cap="all" spc="300">
                <a:solidFill>
                  <a:srgbClr val="C74634"/>
                </a:solidFill>
                <a:cs typeface="Oracle Sans Tab Light" panose="020B0403020204020204"/>
              </a:defRPr>
            </a:lvl1pPr>
          </a:lstStyle>
          <a:p>
            <a:pPr marL="0" marR="0" lvl="0" indent="0" fontAlgn="auto">
              <a:spcBef>
                <a:spcPts val="600"/>
              </a:spcBef>
              <a:spcAft>
                <a:spcPts val="0"/>
              </a:spcAft>
              <a:buClrTx/>
              <a:buSzTx/>
              <a:buFont typeface="System Font Regular"/>
              <a:tabLst/>
            </a:pPr>
            <a:r>
              <a:rPr lang="en-US" dirty="0"/>
              <a:t>TITLE GOES HERE</a:t>
            </a:r>
          </a:p>
        </p:txBody>
      </p:sp>
      <p:sp>
        <p:nvSpPr>
          <p:cNvPr id="10" name="Rectangle 9">
            <a:extLst>
              <a:ext uri="{FF2B5EF4-FFF2-40B4-BE49-F238E27FC236}">
                <a16:creationId xmlns:a16="http://schemas.microsoft.com/office/drawing/2014/main" id="{F672C966-D4EE-9D41-877E-52F2E6021C26}"/>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5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E6ADCCD-58DB-5E49-88ED-710CB58AC7E9}"/>
              </a:ext>
              <a:ext uri="{C183D7F6-B498-43B3-948B-1728B52AA6E4}">
                <adec:decorative xmlns:adec="http://schemas.microsoft.com/office/drawing/2017/decorative" val="1"/>
              </a:ext>
            </a:extLst>
          </p:cNvPr>
          <p:cNvSpPr/>
          <p:nvPr userDrawn="1"/>
        </p:nvSpPr>
        <p:spPr>
          <a:xfrm>
            <a:off x="1145483" y="4803091"/>
            <a:ext cx="349581" cy="36576"/>
          </a:xfrm>
          <a:prstGeom prst="rect">
            <a:avLst/>
          </a:prstGeom>
          <a:solidFill>
            <a:srgbClr val="C746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1"/>
              </a:solidFill>
            </a:endParaRPr>
          </a:p>
        </p:txBody>
      </p:sp>
      <p:sp>
        <p:nvSpPr>
          <p:cNvPr id="14" name="Text Placeholder 2">
            <a:extLst>
              <a:ext uri="{FF2B5EF4-FFF2-40B4-BE49-F238E27FC236}">
                <a16:creationId xmlns:a16="http://schemas.microsoft.com/office/drawing/2014/main" id="{102A2EB7-3657-F440-B4A0-5FA639EEBBC1}"/>
              </a:ext>
            </a:extLst>
          </p:cNvPr>
          <p:cNvSpPr>
            <a:spLocks noGrp="1"/>
          </p:cNvSpPr>
          <p:nvPr>
            <p:ph type="body" idx="1" hasCustomPrompt="1"/>
          </p:nvPr>
        </p:nvSpPr>
        <p:spPr>
          <a:xfrm>
            <a:off x="1127758" y="1413283"/>
            <a:ext cx="6476523" cy="3130207"/>
          </a:xfrm>
        </p:spPr>
        <p:txBody>
          <a:bodyPr lIns="0" rIns="0" anchor="ctr" anchorCtr="0">
            <a:normAutofit/>
          </a:bodyPr>
          <a:lstStyle>
            <a:lvl1pPr marL="0" indent="0">
              <a:lnSpc>
                <a:spcPts val="3800"/>
              </a:lnSpc>
              <a:spcBef>
                <a:spcPct val="0"/>
              </a:spcBef>
              <a:buNone/>
              <a:defRPr sz="3200" b="0" i="0">
                <a:solidFill>
                  <a:schemeClr val="tx2"/>
                </a:solidFill>
                <a:latin typeface="Georgia" panose="02040502050405020303" pitchFamily="18" charset="0"/>
                <a:ea typeface="Open Sans Light" panose="020B0306030504020204" pitchFamily="34" charset="0"/>
                <a:cs typeface="Oracle Sans" panose="020B0503020204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r>
              <a:rPr lang="en-US" dirty="0"/>
              <a:t>“Click to add quote. Quotes should ideally be five lines or less.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sed do </a:t>
            </a:r>
            <a:r>
              <a:rPr lang="en-US" dirty="0" err="1"/>
              <a:t>eiusmod</a:t>
            </a:r>
            <a:r>
              <a:rPr lang="en-US" dirty="0"/>
              <a:t> </a:t>
            </a:r>
            <a:r>
              <a:rPr lang="en-US" dirty="0" err="1"/>
              <a:t>tempor</a:t>
            </a:r>
            <a:r>
              <a:rPr lang="en-US" dirty="0"/>
              <a:t> </a:t>
            </a:r>
            <a:r>
              <a:rPr lang="en-US" dirty="0" err="1"/>
              <a:t>incididunt</a:t>
            </a:r>
            <a:r>
              <a:rPr lang="en-US" dirty="0"/>
              <a:t> </a:t>
            </a:r>
            <a:r>
              <a:rPr lang="en-US" dirty="0" err="1"/>
              <a:t>ut.</a:t>
            </a:r>
            <a:r>
              <a:rPr lang="en-US" dirty="0"/>
              <a:t>”</a:t>
            </a:r>
          </a:p>
        </p:txBody>
      </p:sp>
      <p:sp>
        <p:nvSpPr>
          <p:cNvPr id="21" name="Text Field">
            <a:extLst>
              <a:ext uri="{FF2B5EF4-FFF2-40B4-BE49-F238E27FC236}">
                <a16:creationId xmlns:a16="http://schemas.microsoft.com/office/drawing/2014/main" id="{BB6406BD-135B-C346-95E5-9EC6149BB3E8}"/>
              </a:ext>
            </a:extLst>
          </p:cNvPr>
          <p:cNvSpPr>
            <a:spLocks noGrp="1"/>
          </p:cNvSpPr>
          <p:nvPr>
            <p:ph type="body" sz="quarter" idx="39" hasCustomPrompt="1"/>
          </p:nvPr>
        </p:nvSpPr>
        <p:spPr>
          <a:xfrm>
            <a:off x="1145483" y="5175037"/>
            <a:ext cx="6458798" cy="266291"/>
          </a:xfrm>
        </p:spPr>
        <p:txBody>
          <a:bodyPr>
            <a:noAutofit/>
          </a:bodyPr>
          <a:lstStyle>
            <a:lvl1pPr>
              <a:defRPr b="1">
                <a:solidFill>
                  <a:schemeClr val="tx2"/>
                </a:solidFill>
              </a:defRPr>
            </a:lvl1pPr>
          </a:lstStyle>
          <a:p>
            <a:pPr lvl="0"/>
            <a:r>
              <a:rPr lang="en-US" dirty="0"/>
              <a:t>Name of person quoted</a:t>
            </a:r>
          </a:p>
        </p:txBody>
      </p:sp>
      <p:sp>
        <p:nvSpPr>
          <p:cNvPr id="20" name="Text Field">
            <a:extLst>
              <a:ext uri="{FF2B5EF4-FFF2-40B4-BE49-F238E27FC236}">
                <a16:creationId xmlns:a16="http://schemas.microsoft.com/office/drawing/2014/main" id="{B43C728A-1EA8-A34F-8702-A4D3E401FA94}"/>
              </a:ext>
            </a:extLst>
          </p:cNvPr>
          <p:cNvSpPr>
            <a:spLocks noGrp="1"/>
          </p:cNvSpPr>
          <p:nvPr>
            <p:ph type="body" sz="quarter" idx="38" hasCustomPrompt="1"/>
          </p:nvPr>
        </p:nvSpPr>
        <p:spPr>
          <a:xfrm>
            <a:off x="1145483" y="5481703"/>
            <a:ext cx="6458798" cy="606216"/>
          </a:xfrm>
        </p:spPr>
        <p:txBody>
          <a:bodyPr>
            <a:noAutofit/>
          </a:bodyPr>
          <a:lstStyle>
            <a:lvl1pPr>
              <a:defRPr sz="1500">
                <a:solidFill>
                  <a:schemeClr val="tx2"/>
                </a:solidFill>
              </a:defRPr>
            </a:lvl1pPr>
          </a:lstStyle>
          <a:p>
            <a:pPr lvl="0"/>
            <a:r>
              <a:rPr lang="en-US"/>
              <a:t>Additional information if needed</a:t>
            </a:r>
          </a:p>
        </p:txBody>
      </p:sp>
      <p:sp>
        <p:nvSpPr>
          <p:cNvPr id="15" name="Content Placeholder 2">
            <a:extLst>
              <a:ext uri="{FF2B5EF4-FFF2-40B4-BE49-F238E27FC236}">
                <a16:creationId xmlns:a16="http://schemas.microsoft.com/office/drawing/2014/main" id="{649850C5-E538-462B-86FC-86CECF9A5761}"/>
              </a:ext>
            </a:extLst>
          </p:cNvPr>
          <p:cNvSpPr>
            <a:spLocks noGrp="1"/>
          </p:cNvSpPr>
          <p:nvPr>
            <p:ph sz="quarter" idx="40" hasCustomPrompt="1"/>
          </p:nvPr>
        </p:nvSpPr>
        <p:spPr>
          <a:xfrm>
            <a:off x="8424863" y="1984375"/>
            <a:ext cx="2500312" cy="1989138"/>
          </a:xfrm>
        </p:spPr>
        <p:txBody>
          <a:bodyPr anchor="t"/>
          <a:lstStyle>
            <a:lvl1pPr algn="ctr">
              <a:defRPr sz="1400"/>
            </a:lvl1pPr>
            <a:lvl5pPr marL="731520" indent="0">
              <a:buNone/>
              <a:defRPr/>
            </a:lvl5pPr>
          </a:lstStyle>
          <a:p>
            <a:r>
              <a:rPr lang="en-US" dirty="0"/>
              <a:t>Company logo here</a:t>
            </a:r>
            <a:br>
              <a:rPr lang="en-US" dirty="0"/>
            </a:br>
            <a:r>
              <a:rPr lang="en-US" dirty="0"/>
              <a:t>Insert a PNG with a transparent background</a:t>
            </a:r>
          </a:p>
        </p:txBody>
      </p:sp>
      <p:sp>
        <p:nvSpPr>
          <p:cNvPr id="17" name="Slide Number Placeholder 7">
            <a:extLst>
              <a:ext uri="{FF2B5EF4-FFF2-40B4-BE49-F238E27FC236}">
                <a16:creationId xmlns:a16="http://schemas.microsoft.com/office/drawing/2014/main" id="{8042D673-76CC-254D-B3D8-9A5C106364F0}"/>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sp>
        <p:nvSpPr>
          <p:cNvPr id="16" name="Footer Placeholder 4">
            <a:extLst>
              <a:ext uri="{FF2B5EF4-FFF2-40B4-BE49-F238E27FC236}">
                <a16:creationId xmlns:a16="http://schemas.microsoft.com/office/drawing/2014/main" id="{4F68EF21-F01A-1C45-B30A-F7FCFFA29F08}"/>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12" name="Date Placeholder 2">
            <a:extLst>
              <a:ext uri="{FF2B5EF4-FFF2-40B4-BE49-F238E27FC236}">
                <a16:creationId xmlns:a16="http://schemas.microsoft.com/office/drawing/2014/main" id="{6E647063-B1A0-704E-87F2-A904E1774EE1}"/>
              </a:ext>
            </a:extLst>
          </p:cNvPr>
          <p:cNvSpPr>
            <a:spLocks noGrp="1"/>
          </p:cNvSpPr>
          <p:nvPr>
            <p:ph type="dt" sz="half" idx="10"/>
          </p:nvPr>
        </p:nvSpPr>
        <p:spPr>
          <a:xfrm>
            <a:off x="6873138" y="6425604"/>
            <a:ext cx="2743200" cy="363500"/>
          </a:xfrm>
        </p:spPr>
        <p:txBody>
          <a:bodyPr/>
          <a:lstStyle/>
          <a:p>
            <a:endParaRPr lang="en-US"/>
          </a:p>
        </p:txBody>
      </p:sp>
      <p:pic>
        <p:nvPicPr>
          <p:cNvPr id="18" name="OTag">
            <a:extLst>
              <a:ext uri="{FF2B5EF4-FFF2-40B4-BE49-F238E27FC236}">
                <a16:creationId xmlns:a16="http://schemas.microsoft.com/office/drawing/2014/main" id="{EB10E309-E1AD-4F38-8096-7948500B3EEE}"/>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893609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Light - Title + Phone, Tablet picture insertion">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0638DF7B-BBB6-684E-A5BB-80F1125943EF}"/>
              </a:ext>
            </a:extLst>
          </p:cNvPr>
          <p:cNvSpPr>
            <a:spLocks noGrp="1"/>
          </p:cNvSpPr>
          <p:nvPr>
            <p:ph type="title" hasCustomPrompt="1"/>
          </p:nvPr>
        </p:nvSpPr>
        <p:spPr>
          <a:xfrm>
            <a:off x="768875" y="182403"/>
            <a:ext cx="10671048" cy="822960"/>
          </a:xfrm>
        </p:spPr>
        <p:txBody>
          <a:bodyPr/>
          <a:lstStyle>
            <a:lvl1pPr>
              <a:defRPr/>
            </a:lvl1pPr>
          </a:lstStyle>
          <a:p>
            <a:r>
              <a:rPr lang="en-US" dirty="0"/>
              <a:t>Title</a:t>
            </a:r>
          </a:p>
        </p:txBody>
      </p:sp>
      <p:sp>
        <p:nvSpPr>
          <p:cNvPr id="29" name="Freeform: Shape 28">
            <a:extLst>
              <a:ext uri="{FF2B5EF4-FFF2-40B4-BE49-F238E27FC236}">
                <a16:creationId xmlns:a16="http://schemas.microsoft.com/office/drawing/2014/main" id="{8F16850A-0524-4093-8F30-B3AFA88BED44}"/>
              </a:ext>
              <a:ext uri="{C183D7F6-B498-43B3-948B-1728B52AA6E4}">
                <adec:decorative xmlns:adec="http://schemas.microsoft.com/office/drawing/2017/decorative" val="1"/>
              </a:ext>
            </a:extLst>
          </p:cNvPr>
          <p:cNvSpPr/>
          <p:nvPr userDrawn="1"/>
        </p:nvSpPr>
        <p:spPr>
          <a:xfrm>
            <a:off x="7917768" y="1895966"/>
            <a:ext cx="2079208" cy="3893148"/>
          </a:xfrm>
          <a:custGeom>
            <a:avLst/>
            <a:gdLst>
              <a:gd name="connsiteX0" fmla="*/ 71084 w 2079208"/>
              <a:gd name="connsiteY0" fmla="*/ 3641980 h 3893148"/>
              <a:gd name="connsiteX1" fmla="*/ 1990354 w 2079208"/>
              <a:gd name="connsiteY1" fmla="*/ 3641980 h 3893148"/>
              <a:gd name="connsiteX2" fmla="*/ 1990354 w 2079208"/>
              <a:gd name="connsiteY2" fmla="*/ 215290 h 3893148"/>
              <a:gd name="connsiteX3" fmla="*/ 71084 w 2079208"/>
              <a:gd name="connsiteY3" fmla="*/ 215290 h 3893148"/>
              <a:gd name="connsiteX4" fmla="*/ 71084 w 2079208"/>
              <a:gd name="connsiteY4" fmla="*/ 3641980 h 3893148"/>
              <a:gd name="connsiteX5" fmla="*/ 113049 w 2079208"/>
              <a:gd name="connsiteY5" fmla="*/ 0 h 3893148"/>
              <a:gd name="connsiteX6" fmla="*/ 0 w 2079208"/>
              <a:gd name="connsiteY6" fmla="*/ 114102 h 3893148"/>
              <a:gd name="connsiteX7" fmla="*/ 0 w 2079208"/>
              <a:gd name="connsiteY7" fmla="*/ 3779050 h 3893148"/>
              <a:gd name="connsiteX8" fmla="*/ 113049 w 2079208"/>
              <a:gd name="connsiteY8" fmla="*/ 3893148 h 3893148"/>
              <a:gd name="connsiteX9" fmla="*/ 1966158 w 2079208"/>
              <a:gd name="connsiteY9" fmla="*/ 3893148 h 3893148"/>
              <a:gd name="connsiteX10" fmla="*/ 2079208 w 2079208"/>
              <a:gd name="connsiteY10" fmla="*/ 3779050 h 3893148"/>
              <a:gd name="connsiteX11" fmla="*/ 2079208 w 2079208"/>
              <a:gd name="connsiteY11" fmla="*/ 114102 h 3893148"/>
              <a:gd name="connsiteX12" fmla="*/ 1966158 w 2079208"/>
              <a:gd name="connsiteY12" fmla="*/ 0 h 3893148"/>
              <a:gd name="connsiteX13" fmla="*/ 113049 w 2079208"/>
              <a:gd name="connsiteY13" fmla="*/ 0 h 389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208" h="3893148">
                <a:moveTo>
                  <a:pt x="71084" y="3641980"/>
                </a:moveTo>
                <a:lnTo>
                  <a:pt x="1990354" y="3641980"/>
                </a:lnTo>
                <a:lnTo>
                  <a:pt x="1990354" y="215290"/>
                </a:lnTo>
                <a:lnTo>
                  <a:pt x="71084" y="215290"/>
                </a:lnTo>
                <a:lnTo>
                  <a:pt x="71084" y="3641980"/>
                </a:lnTo>
                <a:close/>
                <a:moveTo>
                  <a:pt x="113049" y="0"/>
                </a:moveTo>
                <a:cubicBezTo>
                  <a:pt x="50616" y="0"/>
                  <a:pt x="0" y="51084"/>
                  <a:pt x="0" y="114102"/>
                </a:cubicBezTo>
                <a:lnTo>
                  <a:pt x="0" y="3779050"/>
                </a:lnTo>
                <a:cubicBezTo>
                  <a:pt x="0" y="3842066"/>
                  <a:pt x="50616" y="3893148"/>
                  <a:pt x="113049" y="3893148"/>
                </a:cubicBezTo>
                <a:lnTo>
                  <a:pt x="1966158" y="3893148"/>
                </a:lnTo>
                <a:cubicBezTo>
                  <a:pt x="2028593" y="3893148"/>
                  <a:pt x="2079208" y="3842066"/>
                  <a:pt x="2079208" y="3779050"/>
                </a:cubicBezTo>
                <a:lnTo>
                  <a:pt x="2079208" y="114102"/>
                </a:lnTo>
                <a:cubicBezTo>
                  <a:pt x="2079208" y="51084"/>
                  <a:pt x="2028593" y="0"/>
                  <a:pt x="1966158" y="0"/>
                </a:cubicBezTo>
                <a:lnTo>
                  <a:pt x="113049" y="0"/>
                </a:lnTo>
                <a:close/>
              </a:path>
            </a:pathLst>
          </a:custGeom>
          <a:solidFill>
            <a:srgbClr val="D3CFCA"/>
          </a:solidFill>
          <a:ln w="6019"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F9AB3A15-4FDD-4845-8CB6-31632FAA4FE7}"/>
              </a:ext>
              <a:ext uri="{C183D7F6-B498-43B3-948B-1728B52AA6E4}">
                <adec:decorative xmlns:adec="http://schemas.microsoft.com/office/drawing/2017/decorative" val="1"/>
              </a:ext>
            </a:extLst>
          </p:cNvPr>
          <p:cNvSpPr/>
          <p:nvPr/>
        </p:nvSpPr>
        <p:spPr>
          <a:xfrm>
            <a:off x="2579731" y="1535421"/>
            <a:ext cx="5363295" cy="3893147"/>
          </a:xfrm>
          <a:custGeom>
            <a:avLst/>
            <a:gdLst>
              <a:gd name="connsiteX0" fmla="*/ 0 w 5363295"/>
              <a:gd name="connsiteY0" fmla="*/ 3816663 h 3893147"/>
              <a:gd name="connsiteX1" fmla="*/ 76401 w 5363295"/>
              <a:gd name="connsiteY1" fmla="*/ 3893148 h 3893147"/>
              <a:gd name="connsiteX2" fmla="*/ 5286891 w 5363295"/>
              <a:gd name="connsiteY2" fmla="*/ 3893148 h 3893147"/>
              <a:gd name="connsiteX3" fmla="*/ 5363295 w 5363295"/>
              <a:gd name="connsiteY3" fmla="*/ 3816663 h 3893147"/>
              <a:gd name="connsiteX4" fmla="*/ 5363295 w 5363295"/>
              <a:gd name="connsiteY4" fmla="*/ 76486 h 3893147"/>
              <a:gd name="connsiteX5" fmla="*/ 5286891 w 5363295"/>
              <a:gd name="connsiteY5" fmla="*/ 0 h 3893147"/>
              <a:gd name="connsiteX6" fmla="*/ 76400 w 5363295"/>
              <a:gd name="connsiteY6" fmla="*/ 0 h 3893147"/>
              <a:gd name="connsiteX7" fmla="*/ 0 w 5363295"/>
              <a:gd name="connsiteY7" fmla="*/ 76486 h 3893147"/>
              <a:gd name="connsiteX8" fmla="*/ 0 w 5363295"/>
              <a:gd name="connsiteY8" fmla="*/ 3816663 h 3893147"/>
              <a:gd name="connsiteX9" fmla="*/ 183358 w 5363295"/>
              <a:gd name="connsiteY9" fmla="*/ 76486 h 3893147"/>
              <a:gd name="connsiteX10" fmla="*/ 183358 w 5363295"/>
              <a:gd name="connsiteY10" fmla="*/ 3816663 h 3893147"/>
              <a:gd name="connsiteX11" fmla="*/ 5179931 w 5363295"/>
              <a:gd name="connsiteY11" fmla="*/ 3816663 h 3893147"/>
              <a:gd name="connsiteX12" fmla="*/ 5179931 w 5363295"/>
              <a:gd name="connsiteY12" fmla="*/ 76486 h 3893147"/>
              <a:gd name="connsiteX13" fmla="*/ 183358 w 5363295"/>
              <a:gd name="connsiteY13" fmla="*/ 76486 h 38931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363295" h="3893147">
                <a:moveTo>
                  <a:pt x="0" y="3816663"/>
                </a:moveTo>
                <a:cubicBezTo>
                  <a:pt x="0" y="3858902"/>
                  <a:pt x="34206" y="3893148"/>
                  <a:pt x="76401" y="3893148"/>
                </a:cubicBezTo>
                <a:lnTo>
                  <a:pt x="5286891" y="3893148"/>
                </a:lnTo>
                <a:cubicBezTo>
                  <a:pt x="5329087" y="3893148"/>
                  <a:pt x="5363295" y="3858902"/>
                  <a:pt x="5363295" y="3816663"/>
                </a:cubicBezTo>
                <a:lnTo>
                  <a:pt x="5363295" y="76486"/>
                </a:lnTo>
                <a:cubicBezTo>
                  <a:pt x="5363295" y="34244"/>
                  <a:pt x="5329087" y="0"/>
                  <a:pt x="5286891" y="0"/>
                </a:cubicBezTo>
                <a:lnTo>
                  <a:pt x="76400" y="0"/>
                </a:lnTo>
                <a:cubicBezTo>
                  <a:pt x="34206" y="0"/>
                  <a:pt x="0" y="34244"/>
                  <a:pt x="0" y="76486"/>
                </a:cubicBezTo>
                <a:lnTo>
                  <a:pt x="0" y="3816663"/>
                </a:lnTo>
                <a:close/>
                <a:moveTo>
                  <a:pt x="183358" y="76486"/>
                </a:moveTo>
                <a:lnTo>
                  <a:pt x="183358" y="3816663"/>
                </a:lnTo>
                <a:lnTo>
                  <a:pt x="5179931" y="3816663"/>
                </a:lnTo>
                <a:lnTo>
                  <a:pt x="5179931" y="76486"/>
                </a:lnTo>
                <a:lnTo>
                  <a:pt x="183358" y="76486"/>
                </a:lnTo>
                <a:close/>
              </a:path>
            </a:pathLst>
          </a:custGeom>
          <a:solidFill>
            <a:srgbClr val="D3CFCA"/>
          </a:solidFill>
          <a:ln w="6032"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07473EC2-860C-4E8E-9078-5097E982AA4F}"/>
              </a:ext>
              <a:ext uri="{C183D7F6-B498-43B3-948B-1728B52AA6E4}">
                <adec:decorative xmlns:adec="http://schemas.microsoft.com/office/drawing/2017/decorative" val="1"/>
              </a:ext>
            </a:extLst>
          </p:cNvPr>
          <p:cNvSpPr/>
          <p:nvPr/>
        </p:nvSpPr>
        <p:spPr>
          <a:xfrm rot="16200000">
            <a:off x="2596257" y="3465502"/>
            <a:ext cx="153792" cy="33008"/>
          </a:xfrm>
          <a:custGeom>
            <a:avLst/>
            <a:gdLst>
              <a:gd name="connsiteX0" fmla="*/ 137297 w 153792"/>
              <a:gd name="connsiteY0" fmla="*/ -16 h 33008"/>
              <a:gd name="connsiteX1" fmla="*/ 153783 w 153792"/>
              <a:gd name="connsiteY1" fmla="*/ -16 h 33008"/>
              <a:gd name="connsiteX2" fmla="*/ 153783 w 153792"/>
              <a:gd name="connsiteY2" fmla="*/ 32993 h 33008"/>
              <a:gd name="connsiteX3" fmla="*/ 137297 w 153792"/>
              <a:gd name="connsiteY3" fmla="*/ 32993 h 33008"/>
              <a:gd name="connsiteX4" fmla="*/ 16476 w 153792"/>
              <a:gd name="connsiteY4" fmla="*/ 32993 h 33008"/>
              <a:gd name="connsiteX5" fmla="*/ -10 w 153792"/>
              <a:gd name="connsiteY5" fmla="*/ 32993 h 33008"/>
              <a:gd name="connsiteX6" fmla="*/ -10 w 153792"/>
              <a:gd name="connsiteY6" fmla="*/ -16 h 33008"/>
              <a:gd name="connsiteX7" fmla="*/ 16476 w 153792"/>
              <a:gd name="connsiteY7" fmla="*/ -16 h 33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3792" h="33008">
                <a:moveTo>
                  <a:pt x="137297" y="-16"/>
                </a:moveTo>
                <a:cubicBezTo>
                  <a:pt x="146402" y="-16"/>
                  <a:pt x="153783" y="-16"/>
                  <a:pt x="153783" y="-16"/>
                </a:cubicBezTo>
                <a:lnTo>
                  <a:pt x="153783" y="32993"/>
                </a:lnTo>
                <a:cubicBezTo>
                  <a:pt x="153783" y="32993"/>
                  <a:pt x="146402" y="32993"/>
                  <a:pt x="137297" y="32993"/>
                </a:cubicBezTo>
                <a:lnTo>
                  <a:pt x="16476" y="32993"/>
                </a:lnTo>
                <a:cubicBezTo>
                  <a:pt x="7371" y="32993"/>
                  <a:pt x="-10" y="32993"/>
                  <a:pt x="-10" y="32993"/>
                </a:cubicBezTo>
                <a:lnTo>
                  <a:pt x="-10" y="-16"/>
                </a:lnTo>
                <a:cubicBezTo>
                  <a:pt x="-10" y="-16"/>
                  <a:pt x="7371" y="-16"/>
                  <a:pt x="16476" y="-16"/>
                </a:cubicBezTo>
                <a:close/>
              </a:path>
            </a:pathLst>
          </a:custGeom>
          <a:solidFill>
            <a:srgbClr val="FFFFFF"/>
          </a:solidFill>
          <a:ln w="6032" cap="flat">
            <a:noFill/>
            <a:prstDash val="solid"/>
            <a:miter/>
          </a:ln>
        </p:spPr>
        <p:txBody>
          <a:bodyPr rtlCol="0" anchor="ctr"/>
          <a:lstStyle/>
          <a:p>
            <a:endParaRPr lang="en-US"/>
          </a:p>
        </p:txBody>
      </p:sp>
      <p:sp>
        <p:nvSpPr>
          <p:cNvPr id="26" name="Picture Placeholder 25">
            <a:extLst>
              <a:ext uri="{FF2B5EF4-FFF2-40B4-BE49-F238E27FC236}">
                <a16:creationId xmlns:a16="http://schemas.microsoft.com/office/drawing/2014/main" id="{FF119E1E-C0FC-4966-BA97-3F4547674E3A}"/>
              </a:ext>
            </a:extLst>
          </p:cNvPr>
          <p:cNvSpPr>
            <a:spLocks noGrp="1"/>
          </p:cNvSpPr>
          <p:nvPr>
            <p:ph type="pic" sz="quarter" idx="13"/>
          </p:nvPr>
        </p:nvSpPr>
        <p:spPr>
          <a:xfrm>
            <a:off x="2765425" y="1600200"/>
            <a:ext cx="4999038" cy="3754120"/>
          </a:xfrm>
          <a:solidFill>
            <a:schemeClr val="bg1"/>
          </a:solidFill>
        </p:spPr>
        <p:txBody>
          <a:bodyPr anchor="t"/>
          <a:lstStyle>
            <a:lvl1pPr algn="ctr">
              <a:defRPr sz="1200"/>
            </a:lvl1pPr>
          </a:lstStyle>
          <a:p>
            <a:r>
              <a:rPr lang="en-US"/>
              <a:t>Click icon to add picture</a:t>
            </a:r>
          </a:p>
        </p:txBody>
      </p:sp>
      <p:sp>
        <p:nvSpPr>
          <p:cNvPr id="28" name="Picture Placeholder 27">
            <a:extLst>
              <a:ext uri="{FF2B5EF4-FFF2-40B4-BE49-F238E27FC236}">
                <a16:creationId xmlns:a16="http://schemas.microsoft.com/office/drawing/2014/main" id="{EBE2AF1F-2B03-49C1-AC77-BE8C85ECE419}"/>
              </a:ext>
            </a:extLst>
          </p:cNvPr>
          <p:cNvSpPr>
            <a:spLocks noGrp="1"/>
          </p:cNvSpPr>
          <p:nvPr>
            <p:ph type="pic" sz="quarter" idx="14"/>
          </p:nvPr>
        </p:nvSpPr>
        <p:spPr>
          <a:xfrm>
            <a:off x="7977091" y="2092960"/>
            <a:ext cx="1919923" cy="3444240"/>
          </a:xfrm>
          <a:solidFill>
            <a:schemeClr val="bg1"/>
          </a:solidFill>
        </p:spPr>
        <p:txBody>
          <a:bodyPr anchor="t"/>
          <a:lstStyle>
            <a:lvl1pPr algn="ctr">
              <a:defRPr sz="1200"/>
            </a:lvl1pPr>
          </a:lstStyle>
          <a:p>
            <a:r>
              <a:rPr lang="en-US"/>
              <a:t>Click icon to add picture</a:t>
            </a:r>
          </a:p>
        </p:txBody>
      </p:sp>
      <p:grpSp>
        <p:nvGrpSpPr>
          <p:cNvPr id="32" name="Group 31">
            <a:extLst>
              <a:ext uri="{FF2B5EF4-FFF2-40B4-BE49-F238E27FC236}">
                <a16:creationId xmlns:a16="http://schemas.microsoft.com/office/drawing/2014/main" id="{675284DB-F94C-4093-926F-6560F6637B8C}"/>
              </a:ext>
              <a:ext uri="{C183D7F6-B498-43B3-948B-1728B52AA6E4}">
                <adec:decorative xmlns:adec="http://schemas.microsoft.com/office/drawing/2017/decorative" val="1"/>
              </a:ext>
            </a:extLst>
          </p:cNvPr>
          <p:cNvGrpSpPr/>
          <p:nvPr userDrawn="1"/>
        </p:nvGrpSpPr>
        <p:grpSpPr>
          <a:xfrm>
            <a:off x="7902528" y="1895966"/>
            <a:ext cx="2079208" cy="3893148"/>
            <a:chOff x="9944688" y="1880726"/>
            <a:chExt cx="2079208" cy="3893148"/>
          </a:xfrm>
        </p:grpSpPr>
        <p:sp>
          <p:nvSpPr>
            <p:cNvPr id="33" name="Freeform: Shape 32">
              <a:extLst>
                <a:ext uri="{FF2B5EF4-FFF2-40B4-BE49-F238E27FC236}">
                  <a16:creationId xmlns:a16="http://schemas.microsoft.com/office/drawing/2014/main" id="{DFD9C460-7AC1-4BE2-A050-2DEA1E983436}"/>
                </a:ext>
              </a:extLst>
            </p:cNvPr>
            <p:cNvSpPr/>
            <p:nvPr/>
          </p:nvSpPr>
          <p:spPr>
            <a:xfrm>
              <a:off x="9944688" y="1880726"/>
              <a:ext cx="2079208" cy="3893148"/>
            </a:xfrm>
            <a:custGeom>
              <a:avLst/>
              <a:gdLst>
                <a:gd name="connsiteX0" fmla="*/ 71084 w 2079208"/>
                <a:gd name="connsiteY0" fmla="*/ 3641980 h 3893148"/>
                <a:gd name="connsiteX1" fmla="*/ 1990354 w 2079208"/>
                <a:gd name="connsiteY1" fmla="*/ 3641980 h 3893148"/>
                <a:gd name="connsiteX2" fmla="*/ 1990354 w 2079208"/>
                <a:gd name="connsiteY2" fmla="*/ 215290 h 3893148"/>
                <a:gd name="connsiteX3" fmla="*/ 71084 w 2079208"/>
                <a:gd name="connsiteY3" fmla="*/ 215290 h 3893148"/>
                <a:gd name="connsiteX4" fmla="*/ 71084 w 2079208"/>
                <a:gd name="connsiteY4" fmla="*/ 3641980 h 3893148"/>
                <a:gd name="connsiteX5" fmla="*/ 113049 w 2079208"/>
                <a:gd name="connsiteY5" fmla="*/ 0 h 3893148"/>
                <a:gd name="connsiteX6" fmla="*/ 0 w 2079208"/>
                <a:gd name="connsiteY6" fmla="*/ 114102 h 3893148"/>
                <a:gd name="connsiteX7" fmla="*/ 0 w 2079208"/>
                <a:gd name="connsiteY7" fmla="*/ 3779050 h 3893148"/>
                <a:gd name="connsiteX8" fmla="*/ 113049 w 2079208"/>
                <a:gd name="connsiteY8" fmla="*/ 3893148 h 3893148"/>
                <a:gd name="connsiteX9" fmla="*/ 1966158 w 2079208"/>
                <a:gd name="connsiteY9" fmla="*/ 3893148 h 3893148"/>
                <a:gd name="connsiteX10" fmla="*/ 2079208 w 2079208"/>
                <a:gd name="connsiteY10" fmla="*/ 3779050 h 3893148"/>
                <a:gd name="connsiteX11" fmla="*/ 2079208 w 2079208"/>
                <a:gd name="connsiteY11" fmla="*/ 114102 h 3893148"/>
                <a:gd name="connsiteX12" fmla="*/ 1966158 w 2079208"/>
                <a:gd name="connsiteY12" fmla="*/ 0 h 3893148"/>
                <a:gd name="connsiteX13" fmla="*/ 113049 w 2079208"/>
                <a:gd name="connsiteY13" fmla="*/ 0 h 389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208" h="3893148">
                  <a:moveTo>
                    <a:pt x="71084" y="3641980"/>
                  </a:moveTo>
                  <a:lnTo>
                    <a:pt x="1990354" y="3641980"/>
                  </a:lnTo>
                  <a:lnTo>
                    <a:pt x="1990354" y="215290"/>
                  </a:lnTo>
                  <a:lnTo>
                    <a:pt x="71084" y="215290"/>
                  </a:lnTo>
                  <a:lnTo>
                    <a:pt x="71084" y="3641980"/>
                  </a:lnTo>
                  <a:close/>
                  <a:moveTo>
                    <a:pt x="113049" y="0"/>
                  </a:moveTo>
                  <a:cubicBezTo>
                    <a:pt x="50616" y="0"/>
                    <a:pt x="0" y="51084"/>
                    <a:pt x="0" y="114102"/>
                  </a:cubicBezTo>
                  <a:lnTo>
                    <a:pt x="0" y="3779050"/>
                  </a:lnTo>
                  <a:cubicBezTo>
                    <a:pt x="0" y="3842066"/>
                    <a:pt x="50616" y="3893148"/>
                    <a:pt x="113049" y="3893148"/>
                  </a:cubicBezTo>
                  <a:lnTo>
                    <a:pt x="1966158" y="3893148"/>
                  </a:lnTo>
                  <a:cubicBezTo>
                    <a:pt x="2028593" y="3893148"/>
                    <a:pt x="2079208" y="3842066"/>
                    <a:pt x="2079208" y="3779050"/>
                  </a:cubicBezTo>
                  <a:lnTo>
                    <a:pt x="2079208" y="114102"/>
                  </a:lnTo>
                  <a:cubicBezTo>
                    <a:pt x="2079208" y="51084"/>
                    <a:pt x="2028593" y="0"/>
                    <a:pt x="1966158" y="0"/>
                  </a:cubicBezTo>
                  <a:lnTo>
                    <a:pt x="113049" y="0"/>
                  </a:lnTo>
                  <a:close/>
                </a:path>
              </a:pathLst>
            </a:custGeom>
            <a:solidFill>
              <a:srgbClr val="D3CFCA"/>
            </a:solidFill>
            <a:ln w="6019"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9038FCA8-E5BB-4F62-937F-C35E08D04624}"/>
                </a:ext>
              </a:extLst>
            </p:cNvPr>
            <p:cNvSpPr/>
            <p:nvPr/>
          </p:nvSpPr>
          <p:spPr>
            <a:xfrm>
              <a:off x="10868805" y="1967876"/>
              <a:ext cx="200494" cy="37219"/>
            </a:xfrm>
            <a:custGeom>
              <a:avLst/>
              <a:gdLst>
                <a:gd name="connsiteX0" fmla="*/ 174811 w 200494"/>
                <a:gd name="connsiteY0" fmla="*/ 0 h 37219"/>
                <a:gd name="connsiteX1" fmla="*/ 25678 w 200494"/>
                <a:gd name="connsiteY1" fmla="*/ 0 h 37219"/>
                <a:gd name="connsiteX2" fmla="*/ 0 w 200494"/>
                <a:gd name="connsiteY2" fmla="*/ 18615 h 37219"/>
                <a:gd name="connsiteX3" fmla="*/ 25678 w 200494"/>
                <a:gd name="connsiteY3" fmla="*/ 37219 h 37219"/>
                <a:gd name="connsiteX4" fmla="*/ 174811 w 200494"/>
                <a:gd name="connsiteY4" fmla="*/ 37219 h 37219"/>
                <a:gd name="connsiteX5" fmla="*/ 200495 w 200494"/>
                <a:gd name="connsiteY5" fmla="*/ 18615 h 37219"/>
                <a:gd name="connsiteX6" fmla="*/ 174811 w 200494"/>
                <a:gd name="connsiteY6" fmla="*/ 0 h 3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494" h="37219">
                  <a:moveTo>
                    <a:pt x="174811" y="0"/>
                  </a:moveTo>
                  <a:lnTo>
                    <a:pt x="25678" y="0"/>
                  </a:lnTo>
                  <a:cubicBezTo>
                    <a:pt x="11507" y="0"/>
                    <a:pt x="0" y="8332"/>
                    <a:pt x="0" y="18615"/>
                  </a:cubicBezTo>
                  <a:cubicBezTo>
                    <a:pt x="0" y="28893"/>
                    <a:pt x="11507" y="37219"/>
                    <a:pt x="25678" y="37219"/>
                  </a:cubicBezTo>
                  <a:lnTo>
                    <a:pt x="174811" y="37219"/>
                  </a:lnTo>
                  <a:cubicBezTo>
                    <a:pt x="188994" y="37219"/>
                    <a:pt x="200495" y="28893"/>
                    <a:pt x="200495" y="18615"/>
                  </a:cubicBezTo>
                  <a:cubicBezTo>
                    <a:pt x="200495" y="8332"/>
                    <a:pt x="188994" y="0"/>
                    <a:pt x="174811" y="0"/>
                  </a:cubicBezTo>
                  <a:close/>
                </a:path>
              </a:pathLst>
            </a:custGeom>
            <a:solidFill>
              <a:schemeClr val="bg1"/>
            </a:solidFill>
            <a:ln w="6019" cap="flat">
              <a:noFill/>
              <a:prstDash val="solid"/>
              <a:miter/>
            </a:ln>
          </p:spPr>
          <p:txBody>
            <a:bodyPr rtlCol="0" anchor="ctr"/>
            <a:lstStyle/>
            <a:p>
              <a:endParaRPr lang="en-US"/>
            </a:p>
          </p:txBody>
        </p:sp>
      </p:grpSp>
      <p:sp>
        <p:nvSpPr>
          <p:cNvPr id="24" name="Slide Number Placeholder 23">
            <a:extLst>
              <a:ext uri="{FF2B5EF4-FFF2-40B4-BE49-F238E27FC236}">
                <a16:creationId xmlns:a16="http://schemas.microsoft.com/office/drawing/2014/main" id="{DB861CAB-FFE9-4BC0-B26B-B5D9594FA52A}"/>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23" name="Footer Placeholder 22">
            <a:extLst>
              <a:ext uri="{FF2B5EF4-FFF2-40B4-BE49-F238E27FC236}">
                <a16:creationId xmlns:a16="http://schemas.microsoft.com/office/drawing/2014/main" id="{18DE1D17-D4D3-4ECA-A569-D0C34DB23988}"/>
              </a:ext>
            </a:extLst>
          </p:cNvPr>
          <p:cNvSpPr>
            <a:spLocks noGrp="1"/>
          </p:cNvSpPr>
          <p:nvPr>
            <p:ph type="ftr" sz="quarter" idx="11"/>
          </p:nvPr>
        </p:nvSpPr>
        <p:spPr/>
        <p:txBody>
          <a:bodyPr/>
          <a:lstStyle/>
          <a:p>
            <a:r>
              <a:rPr lang="en-US"/>
              <a:t>DOAG 2023 Conference + Exhibition        Copyright © 2023, Oracle and/or its affiliates</a:t>
            </a:r>
          </a:p>
        </p:txBody>
      </p:sp>
      <p:sp>
        <p:nvSpPr>
          <p:cNvPr id="22" name="Date Placeholder 21">
            <a:extLst>
              <a:ext uri="{FF2B5EF4-FFF2-40B4-BE49-F238E27FC236}">
                <a16:creationId xmlns:a16="http://schemas.microsoft.com/office/drawing/2014/main" id="{3FB47DED-0E19-4AF9-9D74-9B4CF4D45B9C}"/>
              </a:ext>
            </a:extLst>
          </p:cNvPr>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218465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Light - Title + Tablet, Monitor picture insertion">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0638DF7B-BBB6-684E-A5BB-80F1125943EF}"/>
              </a:ext>
            </a:extLst>
          </p:cNvPr>
          <p:cNvSpPr>
            <a:spLocks noGrp="1"/>
          </p:cNvSpPr>
          <p:nvPr>
            <p:ph type="title" hasCustomPrompt="1"/>
          </p:nvPr>
        </p:nvSpPr>
        <p:spPr>
          <a:xfrm>
            <a:off x="768875" y="182403"/>
            <a:ext cx="10671048" cy="822960"/>
          </a:xfrm>
        </p:spPr>
        <p:txBody>
          <a:bodyPr/>
          <a:lstStyle>
            <a:lvl1pPr>
              <a:defRPr/>
            </a:lvl1pPr>
          </a:lstStyle>
          <a:p>
            <a:r>
              <a:rPr lang="en-US" dirty="0"/>
              <a:t>Title</a:t>
            </a:r>
          </a:p>
        </p:txBody>
      </p:sp>
      <p:sp>
        <p:nvSpPr>
          <p:cNvPr id="26" name="Freeform: Shape 25">
            <a:extLst>
              <a:ext uri="{FF2B5EF4-FFF2-40B4-BE49-F238E27FC236}">
                <a16:creationId xmlns:a16="http://schemas.microsoft.com/office/drawing/2014/main" id="{81620DFB-2232-4C51-9922-F2030D2C9644}"/>
              </a:ext>
              <a:ext uri="{C183D7F6-B498-43B3-948B-1728B52AA6E4}">
                <adec:decorative xmlns:adec="http://schemas.microsoft.com/office/drawing/2017/decorative" val="1"/>
              </a:ext>
            </a:extLst>
          </p:cNvPr>
          <p:cNvSpPr/>
          <p:nvPr/>
        </p:nvSpPr>
        <p:spPr>
          <a:xfrm>
            <a:off x="5353725" y="5951262"/>
            <a:ext cx="6311406" cy="128533"/>
          </a:xfrm>
          <a:custGeom>
            <a:avLst/>
            <a:gdLst>
              <a:gd name="connsiteX0" fmla="*/ 9342 w 6311406"/>
              <a:gd name="connsiteY0" fmla="*/ 0 h 128533"/>
              <a:gd name="connsiteX1" fmla="*/ 3291 w 6311406"/>
              <a:gd name="connsiteY1" fmla="*/ 15751 h 128533"/>
              <a:gd name="connsiteX2" fmla="*/ 541500 w 6311406"/>
              <a:gd name="connsiteY2" fmla="*/ 128533 h 128533"/>
              <a:gd name="connsiteX3" fmla="*/ 543819 w 6311406"/>
              <a:gd name="connsiteY3" fmla="*/ 128533 h 128533"/>
              <a:gd name="connsiteX4" fmla="*/ 5767591 w 6311406"/>
              <a:gd name="connsiteY4" fmla="*/ 128533 h 128533"/>
              <a:gd name="connsiteX5" fmla="*/ 6308104 w 6311406"/>
              <a:gd name="connsiteY5" fmla="*/ 15751 h 128533"/>
              <a:gd name="connsiteX6" fmla="*/ 6302063 w 6311406"/>
              <a:gd name="connsiteY6" fmla="*/ 0 h 128533"/>
              <a:gd name="connsiteX7" fmla="*/ 9342 w 6311406"/>
              <a:gd name="connsiteY7" fmla="*/ 0 h 128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11406" h="128533">
                <a:moveTo>
                  <a:pt x="9342" y="0"/>
                </a:moveTo>
                <a:cubicBezTo>
                  <a:pt x="718" y="0"/>
                  <a:pt x="-3325" y="10434"/>
                  <a:pt x="3291" y="15751"/>
                </a:cubicBezTo>
                <a:cubicBezTo>
                  <a:pt x="109421" y="101129"/>
                  <a:pt x="305093" y="128360"/>
                  <a:pt x="541500" y="128533"/>
                </a:cubicBezTo>
                <a:cubicBezTo>
                  <a:pt x="542271" y="128533"/>
                  <a:pt x="543042" y="128533"/>
                  <a:pt x="543819" y="128533"/>
                </a:cubicBezTo>
                <a:lnTo>
                  <a:pt x="5767591" y="128533"/>
                </a:lnTo>
                <a:cubicBezTo>
                  <a:pt x="6005026" y="128533"/>
                  <a:pt x="6201630" y="101409"/>
                  <a:pt x="6308104" y="15751"/>
                </a:cubicBezTo>
                <a:cubicBezTo>
                  <a:pt x="6314738" y="10434"/>
                  <a:pt x="6310692" y="0"/>
                  <a:pt x="6302063" y="0"/>
                </a:cubicBezTo>
                <a:lnTo>
                  <a:pt x="9342" y="0"/>
                </a:lnTo>
                <a:close/>
              </a:path>
            </a:pathLst>
          </a:custGeom>
          <a:solidFill>
            <a:srgbClr val="D3CFCA"/>
          </a:solidFill>
          <a:ln w="5393" cap="flat">
            <a:noFill/>
            <a:prstDash val="solid"/>
            <a:miter/>
          </a:ln>
        </p:spPr>
        <p:txBody>
          <a:bodyPr rtlCol="0" anchor="ctr"/>
          <a:lstStyle/>
          <a:p>
            <a:endParaRPr lang="en-US"/>
          </a:p>
        </p:txBody>
      </p:sp>
      <p:sp>
        <p:nvSpPr>
          <p:cNvPr id="27" name="Freeform: Shape 26">
            <a:extLst>
              <a:ext uri="{FF2B5EF4-FFF2-40B4-BE49-F238E27FC236}">
                <a16:creationId xmlns:a16="http://schemas.microsoft.com/office/drawing/2014/main" id="{F5191965-FF8E-4161-94D1-CD290CC1EF4D}"/>
              </a:ext>
              <a:ext uri="{C183D7F6-B498-43B3-948B-1728B52AA6E4}">
                <adec:decorative xmlns:adec="http://schemas.microsoft.com/office/drawing/2017/decorative" val="1"/>
              </a:ext>
            </a:extLst>
          </p:cNvPr>
          <p:cNvSpPr/>
          <p:nvPr/>
        </p:nvSpPr>
        <p:spPr>
          <a:xfrm>
            <a:off x="5895224" y="2609369"/>
            <a:ext cx="5226091" cy="3470426"/>
          </a:xfrm>
          <a:custGeom>
            <a:avLst/>
            <a:gdLst>
              <a:gd name="connsiteX0" fmla="*/ 70918 w 5226091"/>
              <a:gd name="connsiteY0" fmla="*/ 0 h 3470426"/>
              <a:gd name="connsiteX1" fmla="*/ 0 w 5226091"/>
              <a:gd name="connsiteY1" fmla="*/ 70825 h 3470426"/>
              <a:gd name="connsiteX2" fmla="*/ 0 w 5226091"/>
              <a:gd name="connsiteY2" fmla="*/ 3470427 h 3470426"/>
              <a:gd name="connsiteX3" fmla="*/ 5226091 w 5226091"/>
              <a:gd name="connsiteY3" fmla="*/ 3470427 h 3470426"/>
              <a:gd name="connsiteX4" fmla="*/ 5226091 w 5226091"/>
              <a:gd name="connsiteY4" fmla="*/ 70825 h 3470426"/>
              <a:gd name="connsiteX5" fmla="*/ 5155217 w 5226091"/>
              <a:gd name="connsiteY5" fmla="*/ 0 h 3470426"/>
              <a:gd name="connsiteX6" fmla="*/ 70918 w 5226091"/>
              <a:gd name="connsiteY6" fmla="*/ 0 h 3470426"/>
              <a:gd name="connsiteX7" fmla="*/ 5100199 w 5226091"/>
              <a:gd name="connsiteY7" fmla="*/ 128533 h 3470426"/>
              <a:gd name="connsiteX8" fmla="*/ 125929 w 5226091"/>
              <a:gd name="connsiteY8" fmla="*/ 128533 h 3470426"/>
              <a:gd name="connsiteX9" fmla="*/ 125929 w 5226091"/>
              <a:gd name="connsiteY9" fmla="*/ 3341894 h 3470426"/>
              <a:gd name="connsiteX10" fmla="*/ 5100199 w 5226091"/>
              <a:gd name="connsiteY10" fmla="*/ 3341894 h 3470426"/>
              <a:gd name="connsiteX11" fmla="*/ 5100199 w 5226091"/>
              <a:gd name="connsiteY11" fmla="*/ 128533 h 347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226091" h="3470426">
                <a:moveTo>
                  <a:pt x="70918" y="0"/>
                </a:moveTo>
                <a:cubicBezTo>
                  <a:pt x="31753" y="0"/>
                  <a:pt x="0" y="31709"/>
                  <a:pt x="0" y="70825"/>
                </a:cubicBezTo>
                <a:lnTo>
                  <a:pt x="0" y="3470427"/>
                </a:lnTo>
                <a:lnTo>
                  <a:pt x="5226091" y="3470427"/>
                </a:lnTo>
                <a:lnTo>
                  <a:pt x="5226091" y="70825"/>
                </a:lnTo>
                <a:cubicBezTo>
                  <a:pt x="5226091" y="31709"/>
                  <a:pt x="5194376" y="0"/>
                  <a:pt x="5155217" y="0"/>
                </a:cubicBezTo>
                <a:lnTo>
                  <a:pt x="70918" y="0"/>
                </a:lnTo>
                <a:close/>
                <a:moveTo>
                  <a:pt x="5100199" y="128533"/>
                </a:moveTo>
                <a:lnTo>
                  <a:pt x="125929" y="128533"/>
                </a:lnTo>
                <a:lnTo>
                  <a:pt x="125929" y="3341894"/>
                </a:lnTo>
                <a:lnTo>
                  <a:pt x="5100199" y="3341894"/>
                </a:lnTo>
                <a:lnTo>
                  <a:pt x="5100199" y="128533"/>
                </a:lnTo>
                <a:close/>
              </a:path>
            </a:pathLst>
          </a:custGeom>
          <a:solidFill>
            <a:srgbClr val="D3CFCA"/>
          </a:solidFill>
          <a:ln w="5393" cap="flat">
            <a:noFill/>
            <a:prstDash val="solid"/>
            <a:miter/>
          </a:ln>
        </p:spPr>
        <p:txBody>
          <a:bodyPr rtlCol="0" anchor="ctr"/>
          <a:lstStyle/>
          <a:p>
            <a:endParaRPr lang="en-US"/>
          </a:p>
        </p:txBody>
      </p:sp>
      <p:sp>
        <p:nvSpPr>
          <p:cNvPr id="4" name="Freeform: Shape 3">
            <a:extLst>
              <a:ext uri="{FF2B5EF4-FFF2-40B4-BE49-F238E27FC236}">
                <a16:creationId xmlns:a16="http://schemas.microsoft.com/office/drawing/2014/main" id="{3E955D8A-75DA-4EDB-AF62-0CCD59F59928}"/>
              </a:ext>
              <a:ext uri="{C183D7F6-B498-43B3-948B-1728B52AA6E4}">
                <adec:decorative xmlns:adec="http://schemas.microsoft.com/office/drawing/2017/decorative" val="1"/>
              </a:ext>
            </a:extLst>
          </p:cNvPr>
          <p:cNvSpPr/>
          <p:nvPr/>
        </p:nvSpPr>
        <p:spPr>
          <a:xfrm>
            <a:off x="614680" y="1550916"/>
            <a:ext cx="5224927" cy="127895"/>
          </a:xfrm>
          <a:custGeom>
            <a:avLst/>
            <a:gdLst>
              <a:gd name="connsiteX0" fmla="*/ 0 w 5224927"/>
              <a:gd name="connsiteY0" fmla="*/ 71053 h 127895"/>
              <a:gd name="connsiteX1" fmla="*/ 71379 w 5224927"/>
              <a:gd name="connsiteY1" fmla="*/ 0 h 127895"/>
              <a:gd name="connsiteX2" fmla="*/ 5153551 w 5224927"/>
              <a:gd name="connsiteY2" fmla="*/ 0 h 127895"/>
              <a:gd name="connsiteX3" fmla="*/ 5224927 w 5224927"/>
              <a:gd name="connsiteY3" fmla="*/ 71053 h 127895"/>
              <a:gd name="connsiteX4" fmla="*/ 5224927 w 5224927"/>
              <a:gd name="connsiteY4" fmla="*/ 127896 h 127895"/>
              <a:gd name="connsiteX5" fmla="*/ 0 w 5224927"/>
              <a:gd name="connsiteY5" fmla="*/ 127896 h 127895"/>
              <a:gd name="connsiteX6" fmla="*/ 0 w 5224927"/>
              <a:gd name="connsiteY6" fmla="*/ 71053 h 127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24927" h="127895">
                <a:moveTo>
                  <a:pt x="0" y="71053"/>
                </a:moveTo>
                <a:cubicBezTo>
                  <a:pt x="0" y="31812"/>
                  <a:pt x="31957" y="0"/>
                  <a:pt x="71379" y="0"/>
                </a:cubicBezTo>
                <a:lnTo>
                  <a:pt x="5153551" y="0"/>
                </a:lnTo>
                <a:cubicBezTo>
                  <a:pt x="5192971" y="0"/>
                  <a:pt x="5224927" y="31812"/>
                  <a:pt x="5224927" y="71053"/>
                </a:cubicBezTo>
                <a:lnTo>
                  <a:pt x="5224927" y="127896"/>
                </a:lnTo>
                <a:lnTo>
                  <a:pt x="0" y="127896"/>
                </a:lnTo>
                <a:lnTo>
                  <a:pt x="0" y="71053"/>
                </a:lnTo>
                <a:close/>
              </a:path>
            </a:pathLst>
          </a:custGeom>
          <a:solidFill>
            <a:srgbClr val="D3CFCA"/>
          </a:solidFill>
          <a:ln w="5415"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B2C18B09-D01D-4293-AFDF-2A6B15CE83FF}"/>
              </a:ext>
              <a:ext uri="{C183D7F6-B498-43B3-948B-1728B52AA6E4}">
                <adec:decorative xmlns:adec="http://schemas.microsoft.com/office/drawing/2017/decorative" val="1"/>
              </a:ext>
            </a:extLst>
          </p:cNvPr>
          <p:cNvSpPr/>
          <p:nvPr/>
        </p:nvSpPr>
        <p:spPr>
          <a:xfrm>
            <a:off x="723533" y="1593549"/>
            <a:ext cx="44318" cy="42631"/>
          </a:xfrm>
          <a:custGeom>
            <a:avLst/>
            <a:gdLst>
              <a:gd name="connsiteX0" fmla="*/ 44319 w 44318"/>
              <a:gd name="connsiteY0" fmla="*/ 21316 h 42631"/>
              <a:gd name="connsiteX1" fmla="*/ 22159 w 44318"/>
              <a:gd name="connsiteY1" fmla="*/ 42632 h 42631"/>
              <a:gd name="connsiteX2" fmla="*/ 0 w 44318"/>
              <a:gd name="connsiteY2" fmla="*/ 21316 h 42631"/>
              <a:gd name="connsiteX3" fmla="*/ 22159 w 44318"/>
              <a:gd name="connsiteY3" fmla="*/ 0 h 42631"/>
              <a:gd name="connsiteX4" fmla="*/ 44319 w 44318"/>
              <a:gd name="connsiteY4" fmla="*/ 21316 h 426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8" h="42631">
                <a:moveTo>
                  <a:pt x="44319" y="21316"/>
                </a:moveTo>
                <a:cubicBezTo>
                  <a:pt x="44319" y="33085"/>
                  <a:pt x="34398" y="42632"/>
                  <a:pt x="22159" y="42632"/>
                </a:cubicBezTo>
                <a:cubicBezTo>
                  <a:pt x="9921" y="42632"/>
                  <a:pt x="0" y="33085"/>
                  <a:pt x="0" y="21316"/>
                </a:cubicBezTo>
                <a:cubicBezTo>
                  <a:pt x="0" y="9543"/>
                  <a:pt x="9921" y="0"/>
                  <a:pt x="22159" y="0"/>
                </a:cubicBezTo>
                <a:cubicBezTo>
                  <a:pt x="34398" y="0"/>
                  <a:pt x="44319" y="9543"/>
                  <a:pt x="44319" y="21316"/>
                </a:cubicBezTo>
                <a:close/>
              </a:path>
            </a:pathLst>
          </a:custGeom>
          <a:solidFill>
            <a:srgbClr val="FFFFFF"/>
          </a:solidFill>
          <a:ln w="5415" cap="flat">
            <a:noFill/>
            <a:prstDash val="solid"/>
            <a:miter/>
          </a:ln>
        </p:spPr>
        <p:txBody>
          <a:bodyPr rtlCol="0" anchor="ctr"/>
          <a:lstStyle/>
          <a:p>
            <a:endParaRPr lang="en-US"/>
          </a:p>
        </p:txBody>
      </p:sp>
      <p:sp>
        <p:nvSpPr>
          <p:cNvPr id="19" name="Freeform: Shape 18">
            <a:extLst>
              <a:ext uri="{FF2B5EF4-FFF2-40B4-BE49-F238E27FC236}">
                <a16:creationId xmlns:a16="http://schemas.microsoft.com/office/drawing/2014/main" id="{A77EFBC3-6F7C-4AD1-A429-475073A78C12}"/>
              </a:ext>
              <a:ext uri="{C183D7F6-B498-43B3-948B-1728B52AA6E4}">
                <adec:decorative xmlns:adec="http://schemas.microsoft.com/office/drawing/2017/decorative" val="1"/>
              </a:ext>
            </a:extLst>
          </p:cNvPr>
          <p:cNvSpPr/>
          <p:nvPr/>
        </p:nvSpPr>
        <p:spPr>
          <a:xfrm>
            <a:off x="804783" y="1593547"/>
            <a:ext cx="44318" cy="42632"/>
          </a:xfrm>
          <a:custGeom>
            <a:avLst/>
            <a:gdLst>
              <a:gd name="connsiteX0" fmla="*/ 44319 w 44318"/>
              <a:gd name="connsiteY0" fmla="*/ 21316 h 42632"/>
              <a:gd name="connsiteX1" fmla="*/ 22159 w 44318"/>
              <a:gd name="connsiteY1" fmla="*/ 42632 h 42632"/>
              <a:gd name="connsiteX2" fmla="*/ 0 w 44318"/>
              <a:gd name="connsiteY2" fmla="*/ 21316 h 42632"/>
              <a:gd name="connsiteX3" fmla="*/ 22159 w 44318"/>
              <a:gd name="connsiteY3" fmla="*/ 0 h 42632"/>
              <a:gd name="connsiteX4" fmla="*/ 44319 w 44318"/>
              <a:gd name="connsiteY4" fmla="*/ 21316 h 42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8" h="42632">
                <a:moveTo>
                  <a:pt x="44319" y="21316"/>
                </a:moveTo>
                <a:cubicBezTo>
                  <a:pt x="44319" y="33085"/>
                  <a:pt x="34398" y="42632"/>
                  <a:pt x="22159" y="42632"/>
                </a:cubicBezTo>
                <a:cubicBezTo>
                  <a:pt x="9921" y="42632"/>
                  <a:pt x="0" y="33085"/>
                  <a:pt x="0" y="21316"/>
                </a:cubicBezTo>
                <a:cubicBezTo>
                  <a:pt x="0" y="9543"/>
                  <a:pt x="9921" y="0"/>
                  <a:pt x="22159" y="0"/>
                </a:cubicBezTo>
                <a:cubicBezTo>
                  <a:pt x="34398" y="0"/>
                  <a:pt x="44319" y="9543"/>
                  <a:pt x="44319" y="21316"/>
                </a:cubicBezTo>
                <a:close/>
              </a:path>
            </a:pathLst>
          </a:custGeom>
          <a:solidFill>
            <a:srgbClr val="FFFFFF"/>
          </a:solidFill>
          <a:ln w="5415" cap="flat">
            <a:noFill/>
            <a:prstDash val="solid"/>
            <a:miter/>
          </a:ln>
        </p:spPr>
        <p:txBody>
          <a:bodyPr rtlCol="0" anchor="ctr"/>
          <a:lstStyle/>
          <a:p>
            <a:endParaRPr lang="en-US"/>
          </a:p>
        </p:txBody>
      </p:sp>
      <p:sp>
        <p:nvSpPr>
          <p:cNvPr id="20" name="Freeform: Shape 19">
            <a:extLst>
              <a:ext uri="{FF2B5EF4-FFF2-40B4-BE49-F238E27FC236}">
                <a16:creationId xmlns:a16="http://schemas.microsoft.com/office/drawing/2014/main" id="{A4573F7D-C8F1-478B-A925-1815F502BF8B}"/>
              </a:ext>
              <a:ext uri="{C183D7F6-B498-43B3-948B-1728B52AA6E4}">
                <adec:decorative xmlns:adec="http://schemas.microsoft.com/office/drawing/2017/decorative" val="1"/>
              </a:ext>
            </a:extLst>
          </p:cNvPr>
          <p:cNvSpPr/>
          <p:nvPr/>
        </p:nvSpPr>
        <p:spPr>
          <a:xfrm>
            <a:off x="886034" y="1593547"/>
            <a:ext cx="44318" cy="42632"/>
          </a:xfrm>
          <a:custGeom>
            <a:avLst/>
            <a:gdLst>
              <a:gd name="connsiteX0" fmla="*/ 44319 w 44318"/>
              <a:gd name="connsiteY0" fmla="*/ 21316 h 42632"/>
              <a:gd name="connsiteX1" fmla="*/ 22158 w 44318"/>
              <a:gd name="connsiteY1" fmla="*/ 42632 h 42632"/>
              <a:gd name="connsiteX2" fmla="*/ 0 w 44318"/>
              <a:gd name="connsiteY2" fmla="*/ 21316 h 42632"/>
              <a:gd name="connsiteX3" fmla="*/ 22158 w 44318"/>
              <a:gd name="connsiteY3" fmla="*/ 0 h 42632"/>
              <a:gd name="connsiteX4" fmla="*/ 44319 w 44318"/>
              <a:gd name="connsiteY4" fmla="*/ 21316 h 42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18" h="42632">
                <a:moveTo>
                  <a:pt x="44319" y="21316"/>
                </a:moveTo>
                <a:cubicBezTo>
                  <a:pt x="44319" y="33085"/>
                  <a:pt x="34397" y="42632"/>
                  <a:pt x="22158" y="42632"/>
                </a:cubicBezTo>
                <a:cubicBezTo>
                  <a:pt x="9921" y="42632"/>
                  <a:pt x="0" y="33085"/>
                  <a:pt x="0" y="21316"/>
                </a:cubicBezTo>
                <a:cubicBezTo>
                  <a:pt x="0" y="9543"/>
                  <a:pt x="9921" y="0"/>
                  <a:pt x="22158" y="0"/>
                </a:cubicBezTo>
                <a:cubicBezTo>
                  <a:pt x="34397" y="0"/>
                  <a:pt x="44319" y="9543"/>
                  <a:pt x="44319" y="21316"/>
                </a:cubicBezTo>
                <a:close/>
              </a:path>
            </a:pathLst>
          </a:custGeom>
          <a:solidFill>
            <a:srgbClr val="FFFFFF"/>
          </a:solidFill>
          <a:ln w="5415" cap="flat">
            <a:noFill/>
            <a:prstDash val="solid"/>
            <a:miter/>
          </a:ln>
        </p:spPr>
        <p:txBody>
          <a:bodyPr rtlCol="0" anchor="ctr"/>
          <a:lstStyle/>
          <a:p>
            <a:endParaRPr lang="en-US"/>
          </a:p>
        </p:txBody>
      </p:sp>
      <p:sp>
        <p:nvSpPr>
          <p:cNvPr id="24" name="Picture Placeholder 23">
            <a:extLst>
              <a:ext uri="{FF2B5EF4-FFF2-40B4-BE49-F238E27FC236}">
                <a16:creationId xmlns:a16="http://schemas.microsoft.com/office/drawing/2014/main" id="{7B43CAAE-255D-464D-92DC-F7382CC581E2}"/>
              </a:ext>
            </a:extLst>
          </p:cNvPr>
          <p:cNvSpPr>
            <a:spLocks noGrp="1"/>
          </p:cNvSpPr>
          <p:nvPr>
            <p:ph type="pic" sz="quarter" idx="13" hasCustomPrompt="1"/>
          </p:nvPr>
        </p:nvSpPr>
        <p:spPr>
          <a:xfrm>
            <a:off x="618881" y="1676718"/>
            <a:ext cx="5216525" cy="3678237"/>
          </a:xfrm>
        </p:spPr>
        <p:txBody>
          <a:bodyPr/>
          <a:lstStyle>
            <a:lvl1pPr algn="ctr">
              <a:defRPr sz="1200"/>
            </a:lvl1pPr>
          </a:lstStyle>
          <a:p>
            <a:r>
              <a:rPr lang="en-US"/>
              <a:t>Place product image here</a:t>
            </a:r>
          </a:p>
        </p:txBody>
      </p:sp>
      <p:sp>
        <p:nvSpPr>
          <p:cNvPr id="29" name="Picture Placeholder 28">
            <a:extLst>
              <a:ext uri="{FF2B5EF4-FFF2-40B4-BE49-F238E27FC236}">
                <a16:creationId xmlns:a16="http://schemas.microsoft.com/office/drawing/2014/main" id="{E120192B-417F-40D9-A4D7-F9234D88EAD9}"/>
              </a:ext>
            </a:extLst>
          </p:cNvPr>
          <p:cNvSpPr>
            <a:spLocks noGrp="1"/>
          </p:cNvSpPr>
          <p:nvPr>
            <p:ph type="pic" sz="quarter" idx="14" hasCustomPrompt="1"/>
          </p:nvPr>
        </p:nvSpPr>
        <p:spPr>
          <a:xfrm>
            <a:off x="6010275" y="2743200"/>
            <a:ext cx="4987925" cy="3205163"/>
          </a:xfrm>
        </p:spPr>
        <p:txBody>
          <a:bodyPr/>
          <a:lstStyle>
            <a:lvl1pPr algn="ctr">
              <a:defRPr sz="1200"/>
            </a:lvl1pPr>
          </a:lstStyle>
          <a:p>
            <a:r>
              <a:rPr lang="en-US"/>
              <a:t>Place product image here</a:t>
            </a:r>
          </a:p>
        </p:txBody>
      </p:sp>
      <p:sp>
        <p:nvSpPr>
          <p:cNvPr id="12" name="Slide Number Placeholder 11">
            <a:extLst>
              <a:ext uri="{FF2B5EF4-FFF2-40B4-BE49-F238E27FC236}">
                <a16:creationId xmlns:a16="http://schemas.microsoft.com/office/drawing/2014/main" id="{D924B719-5FF3-47AC-B36F-54999BA7908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A956D9E9-7E71-4190-B0EB-741B22870789}"/>
              </a:ext>
            </a:extLst>
          </p:cNvPr>
          <p:cNvSpPr>
            <a:spLocks noGrp="1"/>
          </p:cNvSpPr>
          <p:nvPr>
            <p:ph type="ftr" sz="quarter" idx="11"/>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D53A59D3-A526-4960-BAE1-8BD82250450A}"/>
              </a:ext>
            </a:extLst>
          </p:cNvPr>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736001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Light - Title + 3 Phones picture insertion">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0638DF7B-BBB6-684E-A5BB-80F1125943EF}"/>
              </a:ext>
            </a:extLst>
          </p:cNvPr>
          <p:cNvSpPr>
            <a:spLocks noGrp="1"/>
          </p:cNvSpPr>
          <p:nvPr>
            <p:ph type="title" hasCustomPrompt="1"/>
          </p:nvPr>
        </p:nvSpPr>
        <p:spPr>
          <a:xfrm>
            <a:off x="768875" y="182403"/>
            <a:ext cx="10671048" cy="822960"/>
          </a:xfrm>
        </p:spPr>
        <p:txBody>
          <a:bodyPr/>
          <a:lstStyle>
            <a:lvl1pPr>
              <a:defRPr/>
            </a:lvl1pPr>
          </a:lstStyle>
          <a:p>
            <a:r>
              <a:rPr lang="en-US" dirty="0"/>
              <a:t>Title</a:t>
            </a:r>
          </a:p>
        </p:txBody>
      </p:sp>
      <p:grpSp>
        <p:nvGrpSpPr>
          <p:cNvPr id="31" name="Group 30">
            <a:extLst>
              <a:ext uri="{FF2B5EF4-FFF2-40B4-BE49-F238E27FC236}">
                <a16:creationId xmlns:a16="http://schemas.microsoft.com/office/drawing/2014/main" id="{162BFCF2-D0C5-484A-BBC0-DD4A90A0AD1C}"/>
              </a:ext>
              <a:ext uri="{C183D7F6-B498-43B3-948B-1728B52AA6E4}">
                <adec:decorative xmlns:adec="http://schemas.microsoft.com/office/drawing/2017/decorative" val="1"/>
              </a:ext>
            </a:extLst>
          </p:cNvPr>
          <p:cNvGrpSpPr/>
          <p:nvPr userDrawn="1"/>
        </p:nvGrpSpPr>
        <p:grpSpPr>
          <a:xfrm>
            <a:off x="1972605" y="1767937"/>
            <a:ext cx="2079208" cy="3893148"/>
            <a:chOff x="1972605" y="1767937"/>
            <a:chExt cx="2079208" cy="3893148"/>
          </a:xfrm>
        </p:grpSpPr>
        <p:sp>
          <p:nvSpPr>
            <p:cNvPr id="4" name="Freeform: Shape 3">
              <a:extLst>
                <a:ext uri="{FF2B5EF4-FFF2-40B4-BE49-F238E27FC236}">
                  <a16:creationId xmlns:a16="http://schemas.microsoft.com/office/drawing/2014/main" id="{B47C3F79-1327-42B5-A507-77DFC0AFC1CF}"/>
                </a:ext>
              </a:extLst>
            </p:cNvPr>
            <p:cNvSpPr/>
            <p:nvPr/>
          </p:nvSpPr>
          <p:spPr>
            <a:xfrm>
              <a:off x="1972605" y="1767937"/>
              <a:ext cx="2079208" cy="3893148"/>
            </a:xfrm>
            <a:custGeom>
              <a:avLst/>
              <a:gdLst>
                <a:gd name="connsiteX0" fmla="*/ 71084 w 2079208"/>
                <a:gd name="connsiteY0" fmla="*/ 3641980 h 3893148"/>
                <a:gd name="connsiteX1" fmla="*/ 1990354 w 2079208"/>
                <a:gd name="connsiteY1" fmla="*/ 3641980 h 3893148"/>
                <a:gd name="connsiteX2" fmla="*/ 1990354 w 2079208"/>
                <a:gd name="connsiteY2" fmla="*/ 215290 h 3893148"/>
                <a:gd name="connsiteX3" fmla="*/ 71084 w 2079208"/>
                <a:gd name="connsiteY3" fmla="*/ 215290 h 3893148"/>
                <a:gd name="connsiteX4" fmla="*/ 71084 w 2079208"/>
                <a:gd name="connsiteY4" fmla="*/ 3641980 h 3893148"/>
                <a:gd name="connsiteX5" fmla="*/ 113049 w 2079208"/>
                <a:gd name="connsiteY5" fmla="*/ 0 h 3893148"/>
                <a:gd name="connsiteX6" fmla="*/ 0 w 2079208"/>
                <a:gd name="connsiteY6" fmla="*/ 114102 h 3893148"/>
                <a:gd name="connsiteX7" fmla="*/ 0 w 2079208"/>
                <a:gd name="connsiteY7" fmla="*/ 3779050 h 3893148"/>
                <a:gd name="connsiteX8" fmla="*/ 113049 w 2079208"/>
                <a:gd name="connsiteY8" fmla="*/ 3893148 h 3893148"/>
                <a:gd name="connsiteX9" fmla="*/ 1966158 w 2079208"/>
                <a:gd name="connsiteY9" fmla="*/ 3893148 h 3893148"/>
                <a:gd name="connsiteX10" fmla="*/ 2079208 w 2079208"/>
                <a:gd name="connsiteY10" fmla="*/ 3779050 h 3893148"/>
                <a:gd name="connsiteX11" fmla="*/ 2079208 w 2079208"/>
                <a:gd name="connsiteY11" fmla="*/ 114102 h 3893148"/>
                <a:gd name="connsiteX12" fmla="*/ 1966158 w 2079208"/>
                <a:gd name="connsiteY12" fmla="*/ 0 h 3893148"/>
                <a:gd name="connsiteX13" fmla="*/ 113049 w 2079208"/>
                <a:gd name="connsiteY13" fmla="*/ 0 h 389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208" h="3893148">
                  <a:moveTo>
                    <a:pt x="71084" y="3641980"/>
                  </a:moveTo>
                  <a:lnTo>
                    <a:pt x="1990354" y="3641980"/>
                  </a:lnTo>
                  <a:lnTo>
                    <a:pt x="1990354" y="215290"/>
                  </a:lnTo>
                  <a:lnTo>
                    <a:pt x="71084" y="215290"/>
                  </a:lnTo>
                  <a:lnTo>
                    <a:pt x="71084" y="3641980"/>
                  </a:lnTo>
                  <a:close/>
                  <a:moveTo>
                    <a:pt x="113049" y="0"/>
                  </a:moveTo>
                  <a:cubicBezTo>
                    <a:pt x="50616" y="0"/>
                    <a:pt x="0" y="51084"/>
                    <a:pt x="0" y="114102"/>
                  </a:cubicBezTo>
                  <a:lnTo>
                    <a:pt x="0" y="3779050"/>
                  </a:lnTo>
                  <a:cubicBezTo>
                    <a:pt x="0" y="3842066"/>
                    <a:pt x="50616" y="3893148"/>
                    <a:pt x="113049" y="3893148"/>
                  </a:cubicBezTo>
                  <a:lnTo>
                    <a:pt x="1966158" y="3893148"/>
                  </a:lnTo>
                  <a:cubicBezTo>
                    <a:pt x="2028593" y="3893148"/>
                    <a:pt x="2079208" y="3842066"/>
                    <a:pt x="2079208" y="3779050"/>
                  </a:cubicBezTo>
                  <a:lnTo>
                    <a:pt x="2079208" y="114102"/>
                  </a:lnTo>
                  <a:cubicBezTo>
                    <a:pt x="2079208" y="51084"/>
                    <a:pt x="2028593" y="0"/>
                    <a:pt x="1966158" y="0"/>
                  </a:cubicBezTo>
                  <a:lnTo>
                    <a:pt x="113049" y="0"/>
                  </a:lnTo>
                  <a:close/>
                </a:path>
              </a:pathLst>
            </a:custGeom>
            <a:solidFill>
              <a:srgbClr val="D3CFCA"/>
            </a:solidFill>
            <a:ln w="6019" cap="flat">
              <a:noFill/>
              <a:prstDash val="solid"/>
              <a:miter/>
            </a:ln>
          </p:spPr>
          <p:txBody>
            <a:bodyPr rtlCol="0" anchor="ctr"/>
            <a:lstStyle/>
            <a:p>
              <a:endParaRPr lang="en-US"/>
            </a:p>
          </p:txBody>
        </p:sp>
        <p:sp>
          <p:nvSpPr>
            <p:cNvPr id="5" name="Freeform: Shape 4">
              <a:extLst>
                <a:ext uri="{FF2B5EF4-FFF2-40B4-BE49-F238E27FC236}">
                  <a16:creationId xmlns:a16="http://schemas.microsoft.com/office/drawing/2014/main" id="{70DAFCFC-4F9E-4ED4-8458-0C165B66D29D}"/>
                </a:ext>
              </a:extLst>
            </p:cNvPr>
            <p:cNvSpPr/>
            <p:nvPr/>
          </p:nvSpPr>
          <p:spPr>
            <a:xfrm>
              <a:off x="2913878" y="1855087"/>
              <a:ext cx="200494" cy="37219"/>
            </a:xfrm>
            <a:custGeom>
              <a:avLst/>
              <a:gdLst>
                <a:gd name="connsiteX0" fmla="*/ 174811 w 200494"/>
                <a:gd name="connsiteY0" fmla="*/ 0 h 37219"/>
                <a:gd name="connsiteX1" fmla="*/ 25678 w 200494"/>
                <a:gd name="connsiteY1" fmla="*/ 0 h 37219"/>
                <a:gd name="connsiteX2" fmla="*/ 0 w 200494"/>
                <a:gd name="connsiteY2" fmla="*/ 18615 h 37219"/>
                <a:gd name="connsiteX3" fmla="*/ 25678 w 200494"/>
                <a:gd name="connsiteY3" fmla="*/ 37219 h 37219"/>
                <a:gd name="connsiteX4" fmla="*/ 174811 w 200494"/>
                <a:gd name="connsiteY4" fmla="*/ 37219 h 37219"/>
                <a:gd name="connsiteX5" fmla="*/ 200495 w 200494"/>
                <a:gd name="connsiteY5" fmla="*/ 18615 h 37219"/>
                <a:gd name="connsiteX6" fmla="*/ 174811 w 200494"/>
                <a:gd name="connsiteY6" fmla="*/ 0 h 3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494" h="37219">
                  <a:moveTo>
                    <a:pt x="174811" y="0"/>
                  </a:moveTo>
                  <a:lnTo>
                    <a:pt x="25678" y="0"/>
                  </a:lnTo>
                  <a:cubicBezTo>
                    <a:pt x="11507" y="0"/>
                    <a:pt x="0" y="8332"/>
                    <a:pt x="0" y="18615"/>
                  </a:cubicBezTo>
                  <a:cubicBezTo>
                    <a:pt x="0" y="28893"/>
                    <a:pt x="11507" y="37219"/>
                    <a:pt x="25678" y="37219"/>
                  </a:cubicBezTo>
                  <a:lnTo>
                    <a:pt x="174811" y="37219"/>
                  </a:lnTo>
                  <a:cubicBezTo>
                    <a:pt x="188994" y="37219"/>
                    <a:pt x="200495" y="28893"/>
                    <a:pt x="200495" y="18615"/>
                  </a:cubicBezTo>
                  <a:cubicBezTo>
                    <a:pt x="200495" y="8332"/>
                    <a:pt x="188994" y="0"/>
                    <a:pt x="174811" y="0"/>
                  </a:cubicBezTo>
                  <a:close/>
                </a:path>
              </a:pathLst>
            </a:custGeom>
            <a:solidFill>
              <a:srgbClr val="FCFCFB"/>
            </a:solidFill>
            <a:ln w="6019" cap="flat">
              <a:noFill/>
              <a:prstDash val="solid"/>
              <a:miter/>
            </a:ln>
          </p:spPr>
          <p:txBody>
            <a:bodyPr rtlCol="0" anchor="ctr"/>
            <a:lstStyle/>
            <a:p>
              <a:endParaRPr lang="en-US"/>
            </a:p>
          </p:txBody>
        </p:sp>
      </p:grpSp>
      <p:pic>
        <p:nvPicPr>
          <p:cNvPr id="17" name="Graphic 16">
            <a:extLst>
              <a:ext uri="{FF2B5EF4-FFF2-40B4-BE49-F238E27FC236}">
                <a16:creationId xmlns:a16="http://schemas.microsoft.com/office/drawing/2014/main" id="{B8FAC3FF-994F-4E44-B902-F2865E448546}"/>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793568" y="1767937"/>
            <a:ext cx="2079570" cy="3893148"/>
          </a:xfrm>
          <a:prstGeom prst="rect">
            <a:avLst/>
          </a:prstGeom>
        </p:spPr>
      </p:pic>
      <p:grpSp>
        <p:nvGrpSpPr>
          <p:cNvPr id="19" name="Group 18">
            <a:extLst>
              <a:ext uri="{FF2B5EF4-FFF2-40B4-BE49-F238E27FC236}">
                <a16:creationId xmlns:a16="http://schemas.microsoft.com/office/drawing/2014/main" id="{0DEDAA43-D5EA-454B-82F0-DC10AAB0989E}"/>
              </a:ext>
              <a:ext uri="{C183D7F6-B498-43B3-948B-1728B52AA6E4}">
                <adec:decorative xmlns:adec="http://schemas.microsoft.com/office/drawing/2017/decorative" val="1"/>
              </a:ext>
            </a:extLst>
          </p:cNvPr>
          <p:cNvGrpSpPr/>
          <p:nvPr userDrawn="1"/>
        </p:nvGrpSpPr>
        <p:grpSpPr>
          <a:xfrm>
            <a:off x="7614531" y="1767937"/>
            <a:ext cx="2079570" cy="3893148"/>
            <a:chOff x="7345064" y="2185526"/>
            <a:chExt cx="2079570" cy="3893148"/>
          </a:xfrm>
        </p:grpSpPr>
        <p:sp>
          <p:nvSpPr>
            <p:cNvPr id="20" name="Rectangle 19" hidden="1">
              <a:extLst>
                <a:ext uri="{FF2B5EF4-FFF2-40B4-BE49-F238E27FC236}">
                  <a16:creationId xmlns:a16="http://schemas.microsoft.com/office/drawing/2014/main" id="{06A1EAD9-122A-4FCD-BE51-B951F7EFBF06}"/>
                </a:ext>
              </a:extLst>
            </p:cNvPr>
            <p:cNvSpPr/>
            <p:nvPr/>
          </p:nvSpPr>
          <p:spPr>
            <a:xfrm>
              <a:off x="7397614" y="2375340"/>
              <a:ext cx="1977612" cy="3499944"/>
            </a:xfrm>
            <a:prstGeom prst="rect">
              <a:avLst/>
            </a:prstGeom>
            <a:solidFill>
              <a:srgbClr val="FBEC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Graphic 20" hidden="1">
              <a:extLst>
                <a:ext uri="{FF2B5EF4-FFF2-40B4-BE49-F238E27FC236}">
                  <a16:creationId xmlns:a16="http://schemas.microsoft.com/office/drawing/2014/main" id="{100A0ECB-4A80-44AC-8141-8631B01F1FAF}"/>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7345064" y="2185526"/>
              <a:ext cx="2079570" cy="3893148"/>
            </a:xfrm>
            <a:prstGeom prst="rect">
              <a:avLst/>
            </a:prstGeom>
          </p:spPr>
        </p:pic>
      </p:grpSp>
      <p:sp>
        <p:nvSpPr>
          <p:cNvPr id="24" name="Picture Placeholder 23">
            <a:extLst>
              <a:ext uri="{FF2B5EF4-FFF2-40B4-BE49-F238E27FC236}">
                <a16:creationId xmlns:a16="http://schemas.microsoft.com/office/drawing/2014/main" id="{6D731F76-7845-4461-9727-94B80D33C955}"/>
              </a:ext>
            </a:extLst>
          </p:cNvPr>
          <p:cNvSpPr>
            <a:spLocks noGrp="1"/>
          </p:cNvSpPr>
          <p:nvPr>
            <p:ph type="pic" sz="quarter" idx="13" hasCustomPrompt="1"/>
          </p:nvPr>
        </p:nvSpPr>
        <p:spPr>
          <a:xfrm>
            <a:off x="2041525" y="1985963"/>
            <a:ext cx="1925638" cy="3429000"/>
          </a:xfrm>
        </p:spPr>
        <p:txBody>
          <a:bodyPr anchor="ctr" anchorCtr="1"/>
          <a:lstStyle>
            <a:lvl1pPr algn="ctr">
              <a:defRPr sz="1200"/>
            </a:lvl1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defRPr/>
            </a:pPr>
            <a:r>
              <a:rPr lang="en-US"/>
              <a:t>Place product image here</a:t>
            </a:r>
          </a:p>
        </p:txBody>
      </p:sp>
      <p:sp>
        <p:nvSpPr>
          <p:cNvPr id="25" name="Freeform: Shape 24">
            <a:extLst>
              <a:ext uri="{FF2B5EF4-FFF2-40B4-BE49-F238E27FC236}">
                <a16:creationId xmlns:a16="http://schemas.microsoft.com/office/drawing/2014/main" id="{E5E62E71-A064-42EC-8795-B49761D8B3B2}"/>
              </a:ext>
              <a:ext uri="{C183D7F6-B498-43B3-948B-1728B52AA6E4}">
                <adec:decorative xmlns:adec="http://schemas.microsoft.com/office/drawing/2017/decorative" val="1"/>
              </a:ext>
            </a:extLst>
          </p:cNvPr>
          <p:cNvSpPr/>
          <p:nvPr userDrawn="1"/>
        </p:nvSpPr>
        <p:spPr>
          <a:xfrm>
            <a:off x="4800600" y="1767937"/>
            <a:ext cx="2079208" cy="3893148"/>
          </a:xfrm>
          <a:custGeom>
            <a:avLst/>
            <a:gdLst>
              <a:gd name="connsiteX0" fmla="*/ 71084 w 2079208"/>
              <a:gd name="connsiteY0" fmla="*/ 3641980 h 3893148"/>
              <a:gd name="connsiteX1" fmla="*/ 1990354 w 2079208"/>
              <a:gd name="connsiteY1" fmla="*/ 3641980 h 3893148"/>
              <a:gd name="connsiteX2" fmla="*/ 1990354 w 2079208"/>
              <a:gd name="connsiteY2" fmla="*/ 215290 h 3893148"/>
              <a:gd name="connsiteX3" fmla="*/ 71084 w 2079208"/>
              <a:gd name="connsiteY3" fmla="*/ 215290 h 3893148"/>
              <a:gd name="connsiteX4" fmla="*/ 71084 w 2079208"/>
              <a:gd name="connsiteY4" fmla="*/ 3641980 h 3893148"/>
              <a:gd name="connsiteX5" fmla="*/ 113049 w 2079208"/>
              <a:gd name="connsiteY5" fmla="*/ 0 h 3893148"/>
              <a:gd name="connsiteX6" fmla="*/ 0 w 2079208"/>
              <a:gd name="connsiteY6" fmla="*/ 114102 h 3893148"/>
              <a:gd name="connsiteX7" fmla="*/ 0 w 2079208"/>
              <a:gd name="connsiteY7" fmla="*/ 3779050 h 3893148"/>
              <a:gd name="connsiteX8" fmla="*/ 113049 w 2079208"/>
              <a:gd name="connsiteY8" fmla="*/ 3893148 h 3893148"/>
              <a:gd name="connsiteX9" fmla="*/ 1966158 w 2079208"/>
              <a:gd name="connsiteY9" fmla="*/ 3893148 h 3893148"/>
              <a:gd name="connsiteX10" fmla="*/ 2079208 w 2079208"/>
              <a:gd name="connsiteY10" fmla="*/ 3779050 h 3893148"/>
              <a:gd name="connsiteX11" fmla="*/ 2079208 w 2079208"/>
              <a:gd name="connsiteY11" fmla="*/ 114102 h 3893148"/>
              <a:gd name="connsiteX12" fmla="*/ 1966158 w 2079208"/>
              <a:gd name="connsiteY12" fmla="*/ 0 h 3893148"/>
              <a:gd name="connsiteX13" fmla="*/ 113049 w 2079208"/>
              <a:gd name="connsiteY13" fmla="*/ 0 h 389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208" h="3893148">
                <a:moveTo>
                  <a:pt x="71084" y="3641980"/>
                </a:moveTo>
                <a:lnTo>
                  <a:pt x="1990354" y="3641980"/>
                </a:lnTo>
                <a:lnTo>
                  <a:pt x="1990354" y="215290"/>
                </a:lnTo>
                <a:lnTo>
                  <a:pt x="71084" y="215290"/>
                </a:lnTo>
                <a:lnTo>
                  <a:pt x="71084" y="3641980"/>
                </a:lnTo>
                <a:close/>
                <a:moveTo>
                  <a:pt x="113049" y="0"/>
                </a:moveTo>
                <a:cubicBezTo>
                  <a:pt x="50616" y="0"/>
                  <a:pt x="0" y="51084"/>
                  <a:pt x="0" y="114102"/>
                </a:cubicBezTo>
                <a:lnTo>
                  <a:pt x="0" y="3779050"/>
                </a:lnTo>
                <a:cubicBezTo>
                  <a:pt x="0" y="3842066"/>
                  <a:pt x="50616" y="3893148"/>
                  <a:pt x="113049" y="3893148"/>
                </a:cubicBezTo>
                <a:lnTo>
                  <a:pt x="1966158" y="3893148"/>
                </a:lnTo>
                <a:cubicBezTo>
                  <a:pt x="2028593" y="3893148"/>
                  <a:pt x="2079208" y="3842066"/>
                  <a:pt x="2079208" y="3779050"/>
                </a:cubicBezTo>
                <a:lnTo>
                  <a:pt x="2079208" y="114102"/>
                </a:lnTo>
                <a:cubicBezTo>
                  <a:pt x="2079208" y="51084"/>
                  <a:pt x="2028593" y="0"/>
                  <a:pt x="1966158" y="0"/>
                </a:cubicBezTo>
                <a:lnTo>
                  <a:pt x="113049" y="0"/>
                </a:lnTo>
                <a:close/>
              </a:path>
            </a:pathLst>
          </a:custGeom>
          <a:solidFill>
            <a:srgbClr val="D3CFCA"/>
          </a:solidFill>
          <a:ln w="6019" cap="flat">
            <a:noFill/>
            <a:prstDash val="solid"/>
            <a:miter/>
          </a:ln>
        </p:spPr>
        <p:txBody>
          <a:bodyPr rtlCol="0" anchor="ctr"/>
          <a:lstStyle/>
          <a:p>
            <a:endParaRPr lang="en-US"/>
          </a:p>
        </p:txBody>
      </p:sp>
      <p:grpSp>
        <p:nvGrpSpPr>
          <p:cNvPr id="32" name="Group 31">
            <a:extLst>
              <a:ext uri="{FF2B5EF4-FFF2-40B4-BE49-F238E27FC236}">
                <a16:creationId xmlns:a16="http://schemas.microsoft.com/office/drawing/2014/main" id="{C6FE2DCE-DBB8-4E43-A72A-9DE05557B02C}"/>
              </a:ext>
              <a:ext uri="{C183D7F6-B498-43B3-948B-1728B52AA6E4}">
                <adec:decorative xmlns:adec="http://schemas.microsoft.com/office/drawing/2017/decorative" val="1"/>
              </a:ext>
            </a:extLst>
          </p:cNvPr>
          <p:cNvGrpSpPr/>
          <p:nvPr userDrawn="1"/>
        </p:nvGrpSpPr>
        <p:grpSpPr>
          <a:xfrm>
            <a:off x="4820920" y="1767937"/>
            <a:ext cx="2079208" cy="3893148"/>
            <a:chOff x="1972605" y="1767937"/>
            <a:chExt cx="2079208" cy="3893148"/>
          </a:xfrm>
        </p:grpSpPr>
        <p:sp>
          <p:nvSpPr>
            <p:cNvPr id="33" name="Freeform: Shape 32">
              <a:extLst>
                <a:ext uri="{FF2B5EF4-FFF2-40B4-BE49-F238E27FC236}">
                  <a16:creationId xmlns:a16="http://schemas.microsoft.com/office/drawing/2014/main" id="{C0807BA9-4B68-49AB-8270-B145A2785FF7}"/>
                </a:ext>
              </a:extLst>
            </p:cNvPr>
            <p:cNvSpPr/>
            <p:nvPr/>
          </p:nvSpPr>
          <p:spPr>
            <a:xfrm>
              <a:off x="1972605" y="1767937"/>
              <a:ext cx="2079208" cy="3893148"/>
            </a:xfrm>
            <a:custGeom>
              <a:avLst/>
              <a:gdLst>
                <a:gd name="connsiteX0" fmla="*/ 71084 w 2079208"/>
                <a:gd name="connsiteY0" fmla="*/ 3641980 h 3893148"/>
                <a:gd name="connsiteX1" fmla="*/ 1990354 w 2079208"/>
                <a:gd name="connsiteY1" fmla="*/ 3641980 h 3893148"/>
                <a:gd name="connsiteX2" fmla="*/ 1990354 w 2079208"/>
                <a:gd name="connsiteY2" fmla="*/ 215290 h 3893148"/>
                <a:gd name="connsiteX3" fmla="*/ 71084 w 2079208"/>
                <a:gd name="connsiteY3" fmla="*/ 215290 h 3893148"/>
                <a:gd name="connsiteX4" fmla="*/ 71084 w 2079208"/>
                <a:gd name="connsiteY4" fmla="*/ 3641980 h 3893148"/>
                <a:gd name="connsiteX5" fmla="*/ 113049 w 2079208"/>
                <a:gd name="connsiteY5" fmla="*/ 0 h 3893148"/>
                <a:gd name="connsiteX6" fmla="*/ 0 w 2079208"/>
                <a:gd name="connsiteY6" fmla="*/ 114102 h 3893148"/>
                <a:gd name="connsiteX7" fmla="*/ 0 w 2079208"/>
                <a:gd name="connsiteY7" fmla="*/ 3779050 h 3893148"/>
                <a:gd name="connsiteX8" fmla="*/ 113049 w 2079208"/>
                <a:gd name="connsiteY8" fmla="*/ 3893148 h 3893148"/>
                <a:gd name="connsiteX9" fmla="*/ 1966158 w 2079208"/>
                <a:gd name="connsiteY9" fmla="*/ 3893148 h 3893148"/>
                <a:gd name="connsiteX10" fmla="*/ 2079208 w 2079208"/>
                <a:gd name="connsiteY10" fmla="*/ 3779050 h 3893148"/>
                <a:gd name="connsiteX11" fmla="*/ 2079208 w 2079208"/>
                <a:gd name="connsiteY11" fmla="*/ 114102 h 3893148"/>
                <a:gd name="connsiteX12" fmla="*/ 1966158 w 2079208"/>
                <a:gd name="connsiteY12" fmla="*/ 0 h 3893148"/>
                <a:gd name="connsiteX13" fmla="*/ 113049 w 2079208"/>
                <a:gd name="connsiteY13" fmla="*/ 0 h 389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208" h="3893148">
                  <a:moveTo>
                    <a:pt x="71084" y="3641980"/>
                  </a:moveTo>
                  <a:lnTo>
                    <a:pt x="1990354" y="3641980"/>
                  </a:lnTo>
                  <a:lnTo>
                    <a:pt x="1990354" y="215290"/>
                  </a:lnTo>
                  <a:lnTo>
                    <a:pt x="71084" y="215290"/>
                  </a:lnTo>
                  <a:lnTo>
                    <a:pt x="71084" y="3641980"/>
                  </a:lnTo>
                  <a:close/>
                  <a:moveTo>
                    <a:pt x="113049" y="0"/>
                  </a:moveTo>
                  <a:cubicBezTo>
                    <a:pt x="50616" y="0"/>
                    <a:pt x="0" y="51084"/>
                    <a:pt x="0" y="114102"/>
                  </a:cubicBezTo>
                  <a:lnTo>
                    <a:pt x="0" y="3779050"/>
                  </a:lnTo>
                  <a:cubicBezTo>
                    <a:pt x="0" y="3842066"/>
                    <a:pt x="50616" y="3893148"/>
                    <a:pt x="113049" y="3893148"/>
                  </a:cubicBezTo>
                  <a:lnTo>
                    <a:pt x="1966158" y="3893148"/>
                  </a:lnTo>
                  <a:cubicBezTo>
                    <a:pt x="2028593" y="3893148"/>
                    <a:pt x="2079208" y="3842066"/>
                    <a:pt x="2079208" y="3779050"/>
                  </a:cubicBezTo>
                  <a:lnTo>
                    <a:pt x="2079208" y="114102"/>
                  </a:lnTo>
                  <a:cubicBezTo>
                    <a:pt x="2079208" y="51084"/>
                    <a:pt x="2028593" y="0"/>
                    <a:pt x="1966158" y="0"/>
                  </a:cubicBezTo>
                  <a:lnTo>
                    <a:pt x="113049" y="0"/>
                  </a:lnTo>
                  <a:close/>
                </a:path>
              </a:pathLst>
            </a:custGeom>
            <a:solidFill>
              <a:srgbClr val="D3CFCA"/>
            </a:solidFill>
            <a:ln w="6019" cap="flat">
              <a:noFill/>
              <a:prstDash val="solid"/>
              <a:miter/>
            </a:ln>
          </p:spPr>
          <p:txBody>
            <a:bodyPr rtlCol="0" anchor="ctr"/>
            <a:lstStyle/>
            <a:p>
              <a:endParaRPr lang="en-US"/>
            </a:p>
          </p:txBody>
        </p:sp>
        <p:sp>
          <p:nvSpPr>
            <p:cNvPr id="34" name="Freeform: Shape 33">
              <a:extLst>
                <a:ext uri="{FF2B5EF4-FFF2-40B4-BE49-F238E27FC236}">
                  <a16:creationId xmlns:a16="http://schemas.microsoft.com/office/drawing/2014/main" id="{23623A65-B6EC-4808-A9F0-CE19656AC767}"/>
                </a:ext>
              </a:extLst>
            </p:cNvPr>
            <p:cNvSpPr/>
            <p:nvPr/>
          </p:nvSpPr>
          <p:spPr>
            <a:xfrm>
              <a:off x="2913878" y="1855087"/>
              <a:ext cx="200494" cy="37219"/>
            </a:xfrm>
            <a:custGeom>
              <a:avLst/>
              <a:gdLst>
                <a:gd name="connsiteX0" fmla="*/ 174811 w 200494"/>
                <a:gd name="connsiteY0" fmla="*/ 0 h 37219"/>
                <a:gd name="connsiteX1" fmla="*/ 25678 w 200494"/>
                <a:gd name="connsiteY1" fmla="*/ 0 h 37219"/>
                <a:gd name="connsiteX2" fmla="*/ 0 w 200494"/>
                <a:gd name="connsiteY2" fmla="*/ 18615 h 37219"/>
                <a:gd name="connsiteX3" fmla="*/ 25678 w 200494"/>
                <a:gd name="connsiteY3" fmla="*/ 37219 h 37219"/>
                <a:gd name="connsiteX4" fmla="*/ 174811 w 200494"/>
                <a:gd name="connsiteY4" fmla="*/ 37219 h 37219"/>
                <a:gd name="connsiteX5" fmla="*/ 200495 w 200494"/>
                <a:gd name="connsiteY5" fmla="*/ 18615 h 37219"/>
                <a:gd name="connsiteX6" fmla="*/ 174811 w 200494"/>
                <a:gd name="connsiteY6" fmla="*/ 0 h 3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494" h="37219">
                  <a:moveTo>
                    <a:pt x="174811" y="0"/>
                  </a:moveTo>
                  <a:lnTo>
                    <a:pt x="25678" y="0"/>
                  </a:lnTo>
                  <a:cubicBezTo>
                    <a:pt x="11507" y="0"/>
                    <a:pt x="0" y="8332"/>
                    <a:pt x="0" y="18615"/>
                  </a:cubicBezTo>
                  <a:cubicBezTo>
                    <a:pt x="0" y="28893"/>
                    <a:pt x="11507" y="37219"/>
                    <a:pt x="25678" y="37219"/>
                  </a:cubicBezTo>
                  <a:lnTo>
                    <a:pt x="174811" y="37219"/>
                  </a:lnTo>
                  <a:cubicBezTo>
                    <a:pt x="188994" y="37219"/>
                    <a:pt x="200495" y="28893"/>
                    <a:pt x="200495" y="18615"/>
                  </a:cubicBezTo>
                  <a:cubicBezTo>
                    <a:pt x="200495" y="8332"/>
                    <a:pt x="188994" y="0"/>
                    <a:pt x="174811" y="0"/>
                  </a:cubicBezTo>
                  <a:close/>
                </a:path>
              </a:pathLst>
            </a:custGeom>
            <a:solidFill>
              <a:srgbClr val="FCFCFB"/>
            </a:solidFill>
            <a:ln w="6019" cap="flat">
              <a:noFill/>
              <a:prstDash val="solid"/>
              <a:miter/>
            </a:ln>
          </p:spPr>
          <p:txBody>
            <a:bodyPr rtlCol="0" anchor="ctr"/>
            <a:lstStyle/>
            <a:p>
              <a:endParaRPr lang="en-US"/>
            </a:p>
          </p:txBody>
        </p:sp>
      </p:grpSp>
      <p:sp>
        <p:nvSpPr>
          <p:cNvPr id="35" name="Picture Placeholder 23">
            <a:extLst>
              <a:ext uri="{FF2B5EF4-FFF2-40B4-BE49-F238E27FC236}">
                <a16:creationId xmlns:a16="http://schemas.microsoft.com/office/drawing/2014/main" id="{17068FD1-59C6-4922-AF2D-F4A86A2E4FA8}"/>
              </a:ext>
            </a:extLst>
          </p:cNvPr>
          <p:cNvSpPr>
            <a:spLocks noGrp="1"/>
          </p:cNvSpPr>
          <p:nvPr>
            <p:ph type="pic" sz="quarter" idx="14" hasCustomPrompt="1"/>
          </p:nvPr>
        </p:nvSpPr>
        <p:spPr>
          <a:xfrm>
            <a:off x="4889840" y="1985963"/>
            <a:ext cx="1925638" cy="3429000"/>
          </a:xfrm>
        </p:spPr>
        <p:txBody>
          <a:bodyPr anchor="ctr" anchorCtr="1"/>
          <a:lstStyle>
            <a:lvl1pPr algn="ctr">
              <a:defRPr sz="1200"/>
            </a:lvl1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defRPr/>
            </a:pPr>
            <a:r>
              <a:rPr lang="en-US"/>
              <a:t>Place product image here</a:t>
            </a:r>
          </a:p>
        </p:txBody>
      </p:sp>
      <p:grpSp>
        <p:nvGrpSpPr>
          <p:cNvPr id="39" name="Group 38">
            <a:extLst>
              <a:ext uri="{FF2B5EF4-FFF2-40B4-BE49-F238E27FC236}">
                <a16:creationId xmlns:a16="http://schemas.microsoft.com/office/drawing/2014/main" id="{C71B7700-B7FA-49A1-80A7-86EF4276BEC5}"/>
              </a:ext>
              <a:ext uri="{C183D7F6-B498-43B3-948B-1728B52AA6E4}">
                <adec:decorative xmlns:adec="http://schemas.microsoft.com/office/drawing/2017/decorative" val="1"/>
              </a:ext>
            </a:extLst>
          </p:cNvPr>
          <p:cNvGrpSpPr/>
          <p:nvPr userDrawn="1"/>
        </p:nvGrpSpPr>
        <p:grpSpPr>
          <a:xfrm>
            <a:off x="7653541" y="1767937"/>
            <a:ext cx="2079208" cy="3893148"/>
            <a:chOff x="1972605" y="1767937"/>
            <a:chExt cx="2079208" cy="3893148"/>
          </a:xfrm>
        </p:grpSpPr>
        <p:sp>
          <p:nvSpPr>
            <p:cNvPr id="40" name="Freeform: Shape 39">
              <a:extLst>
                <a:ext uri="{FF2B5EF4-FFF2-40B4-BE49-F238E27FC236}">
                  <a16:creationId xmlns:a16="http://schemas.microsoft.com/office/drawing/2014/main" id="{FB80D71F-AB13-4157-B01D-8D5218F0FF21}"/>
                </a:ext>
              </a:extLst>
            </p:cNvPr>
            <p:cNvSpPr/>
            <p:nvPr/>
          </p:nvSpPr>
          <p:spPr>
            <a:xfrm>
              <a:off x="1972605" y="1767937"/>
              <a:ext cx="2079208" cy="3893148"/>
            </a:xfrm>
            <a:custGeom>
              <a:avLst/>
              <a:gdLst>
                <a:gd name="connsiteX0" fmla="*/ 71084 w 2079208"/>
                <a:gd name="connsiteY0" fmla="*/ 3641980 h 3893148"/>
                <a:gd name="connsiteX1" fmla="*/ 1990354 w 2079208"/>
                <a:gd name="connsiteY1" fmla="*/ 3641980 h 3893148"/>
                <a:gd name="connsiteX2" fmla="*/ 1990354 w 2079208"/>
                <a:gd name="connsiteY2" fmla="*/ 215290 h 3893148"/>
                <a:gd name="connsiteX3" fmla="*/ 71084 w 2079208"/>
                <a:gd name="connsiteY3" fmla="*/ 215290 h 3893148"/>
                <a:gd name="connsiteX4" fmla="*/ 71084 w 2079208"/>
                <a:gd name="connsiteY4" fmla="*/ 3641980 h 3893148"/>
                <a:gd name="connsiteX5" fmla="*/ 113049 w 2079208"/>
                <a:gd name="connsiteY5" fmla="*/ 0 h 3893148"/>
                <a:gd name="connsiteX6" fmla="*/ 0 w 2079208"/>
                <a:gd name="connsiteY6" fmla="*/ 114102 h 3893148"/>
                <a:gd name="connsiteX7" fmla="*/ 0 w 2079208"/>
                <a:gd name="connsiteY7" fmla="*/ 3779050 h 3893148"/>
                <a:gd name="connsiteX8" fmla="*/ 113049 w 2079208"/>
                <a:gd name="connsiteY8" fmla="*/ 3893148 h 3893148"/>
                <a:gd name="connsiteX9" fmla="*/ 1966158 w 2079208"/>
                <a:gd name="connsiteY9" fmla="*/ 3893148 h 3893148"/>
                <a:gd name="connsiteX10" fmla="*/ 2079208 w 2079208"/>
                <a:gd name="connsiteY10" fmla="*/ 3779050 h 3893148"/>
                <a:gd name="connsiteX11" fmla="*/ 2079208 w 2079208"/>
                <a:gd name="connsiteY11" fmla="*/ 114102 h 3893148"/>
                <a:gd name="connsiteX12" fmla="*/ 1966158 w 2079208"/>
                <a:gd name="connsiteY12" fmla="*/ 0 h 3893148"/>
                <a:gd name="connsiteX13" fmla="*/ 113049 w 2079208"/>
                <a:gd name="connsiteY13" fmla="*/ 0 h 389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79208" h="3893148">
                  <a:moveTo>
                    <a:pt x="71084" y="3641980"/>
                  </a:moveTo>
                  <a:lnTo>
                    <a:pt x="1990354" y="3641980"/>
                  </a:lnTo>
                  <a:lnTo>
                    <a:pt x="1990354" y="215290"/>
                  </a:lnTo>
                  <a:lnTo>
                    <a:pt x="71084" y="215290"/>
                  </a:lnTo>
                  <a:lnTo>
                    <a:pt x="71084" y="3641980"/>
                  </a:lnTo>
                  <a:close/>
                  <a:moveTo>
                    <a:pt x="113049" y="0"/>
                  </a:moveTo>
                  <a:cubicBezTo>
                    <a:pt x="50616" y="0"/>
                    <a:pt x="0" y="51084"/>
                    <a:pt x="0" y="114102"/>
                  </a:cubicBezTo>
                  <a:lnTo>
                    <a:pt x="0" y="3779050"/>
                  </a:lnTo>
                  <a:cubicBezTo>
                    <a:pt x="0" y="3842066"/>
                    <a:pt x="50616" y="3893148"/>
                    <a:pt x="113049" y="3893148"/>
                  </a:cubicBezTo>
                  <a:lnTo>
                    <a:pt x="1966158" y="3893148"/>
                  </a:lnTo>
                  <a:cubicBezTo>
                    <a:pt x="2028593" y="3893148"/>
                    <a:pt x="2079208" y="3842066"/>
                    <a:pt x="2079208" y="3779050"/>
                  </a:cubicBezTo>
                  <a:lnTo>
                    <a:pt x="2079208" y="114102"/>
                  </a:lnTo>
                  <a:cubicBezTo>
                    <a:pt x="2079208" y="51084"/>
                    <a:pt x="2028593" y="0"/>
                    <a:pt x="1966158" y="0"/>
                  </a:cubicBezTo>
                  <a:lnTo>
                    <a:pt x="113049" y="0"/>
                  </a:lnTo>
                  <a:close/>
                </a:path>
              </a:pathLst>
            </a:custGeom>
            <a:solidFill>
              <a:srgbClr val="D3CFCA"/>
            </a:solidFill>
            <a:ln w="6019" cap="flat">
              <a:noFill/>
              <a:prstDash val="solid"/>
              <a:miter/>
            </a:ln>
          </p:spPr>
          <p:txBody>
            <a:bodyPr rtlCol="0" anchor="ctr"/>
            <a:lstStyle/>
            <a:p>
              <a:endParaRPr lang="en-US"/>
            </a:p>
          </p:txBody>
        </p:sp>
        <p:sp>
          <p:nvSpPr>
            <p:cNvPr id="41" name="Freeform: Shape 40">
              <a:extLst>
                <a:ext uri="{FF2B5EF4-FFF2-40B4-BE49-F238E27FC236}">
                  <a16:creationId xmlns:a16="http://schemas.microsoft.com/office/drawing/2014/main" id="{EB54F3F6-135D-4861-8902-F5E9A50DA319}"/>
                </a:ext>
              </a:extLst>
            </p:cNvPr>
            <p:cNvSpPr/>
            <p:nvPr/>
          </p:nvSpPr>
          <p:spPr>
            <a:xfrm>
              <a:off x="2913878" y="1855087"/>
              <a:ext cx="200494" cy="37219"/>
            </a:xfrm>
            <a:custGeom>
              <a:avLst/>
              <a:gdLst>
                <a:gd name="connsiteX0" fmla="*/ 174811 w 200494"/>
                <a:gd name="connsiteY0" fmla="*/ 0 h 37219"/>
                <a:gd name="connsiteX1" fmla="*/ 25678 w 200494"/>
                <a:gd name="connsiteY1" fmla="*/ 0 h 37219"/>
                <a:gd name="connsiteX2" fmla="*/ 0 w 200494"/>
                <a:gd name="connsiteY2" fmla="*/ 18615 h 37219"/>
                <a:gd name="connsiteX3" fmla="*/ 25678 w 200494"/>
                <a:gd name="connsiteY3" fmla="*/ 37219 h 37219"/>
                <a:gd name="connsiteX4" fmla="*/ 174811 w 200494"/>
                <a:gd name="connsiteY4" fmla="*/ 37219 h 37219"/>
                <a:gd name="connsiteX5" fmla="*/ 200495 w 200494"/>
                <a:gd name="connsiteY5" fmla="*/ 18615 h 37219"/>
                <a:gd name="connsiteX6" fmla="*/ 174811 w 200494"/>
                <a:gd name="connsiteY6" fmla="*/ 0 h 3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494" h="37219">
                  <a:moveTo>
                    <a:pt x="174811" y="0"/>
                  </a:moveTo>
                  <a:lnTo>
                    <a:pt x="25678" y="0"/>
                  </a:lnTo>
                  <a:cubicBezTo>
                    <a:pt x="11507" y="0"/>
                    <a:pt x="0" y="8332"/>
                    <a:pt x="0" y="18615"/>
                  </a:cubicBezTo>
                  <a:cubicBezTo>
                    <a:pt x="0" y="28893"/>
                    <a:pt x="11507" y="37219"/>
                    <a:pt x="25678" y="37219"/>
                  </a:cubicBezTo>
                  <a:lnTo>
                    <a:pt x="174811" y="37219"/>
                  </a:lnTo>
                  <a:cubicBezTo>
                    <a:pt x="188994" y="37219"/>
                    <a:pt x="200495" y="28893"/>
                    <a:pt x="200495" y="18615"/>
                  </a:cubicBezTo>
                  <a:cubicBezTo>
                    <a:pt x="200495" y="8332"/>
                    <a:pt x="188994" y="0"/>
                    <a:pt x="174811" y="0"/>
                  </a:cubicBezTo>
                  <a:close/>
                </a:path>
              </a:pathLst>
            </a:custGeom>
            <a:solidFill>
              <a:srgbClr val="FCFCFB"/>
            </a:solidFill>
            <a:ln w="6019" cap="flat">
              <a:noFill/>
              <a:prstDash val="solid"/>
              <a:miter/>
            </a:ln>
          </p:spPr>
          <p:txBody>
            <a:bodyPr rtlCol="0" anchor="ctr"/>
            <a:lstStyle/>
            <a:p>
              <a:endParaRPr lang="en-US"/>
            </a:p>
          </p:txBody>
        </p:sp>
      </p:grpSp>
      <p:sp>
        <p:nvSpPr>
          <p:cNvPr id="42" name="Picture Placeholder 23">
            <a:extLst>
              <a:ext uri="{FF2B5EF4-FFF2-40B4-BE49-F238E27FC236}">
                <a16:creationId xmlns:a16="http://schemas.microsoft.com/office/drawing/2014/main" id="{64554F98-8990-4485-BD60-1E5662155979}"/>
              </a:ext>
            </a:extLst>
          </p:cNvPr>
          <p:cNvSpPr>
            <a:spLocks noGrp="1"/>
          </p:cNvSpPr>
          <p:nvPr>
            <p:ph type="pic" sz="quarter" idx="15" hasCustomPrompt="1"/>
          </p:nvPr>
        </p:nvSpPr>
        <p:spPr>
          <a:xfrm>
            <a:off x="7722461" y="1985963"/>
            <a:ext cx="1925638" cy="3429000"/>
          </a:xfrm>
        </p:spPr>
        <p:txBody>
          <a:bodyPr anchor="ctr" anchorCtr="1"/>
          <a:lstStyle>
            <a:lvl1pPr algn="ctr">
              <a:defRPr sz="1200"/>
            </a:lvl1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defRPr/>
            </a:pPr>
            <a:r>
              <a:rPr lang="en-US"/>
              <a:t>Place product image here</a:t>
            </a:r>
          </a:p>
        </p:txBody>
      </p:sp>
      <p:sp>
        <p:nvSpPr>
          <p:cNvPr id="12" name="Slide Number Placeholder 11">
            <a:extLst>
              <a:ext uri="{FF2B5EF4-FFF2-40B4-BE49-F238E27FC236}">
                <a16:creationId xmlns:a16="http://schemas.microsoft.com/office/drawing/2014/main" id="{D924B719-5FF3-47AC-B36F-54999BA7908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A956D9E9-7E71-4190-B0EB-741B22870789}"/>
              </a:ext>
            </a:extLst>
          </p:cNvPr>
          <p:cNvSpPr>
            <a:spLocks noGrp="1"/>
          </p:cNvSpPr>
          <p:nvPr>
            <p:ph type="ftr" sz="quarter" idx="11"/>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D53A59D3-A526-4960-BAE1-8BD82250450A}"/>
              </a:ext>
            </a:extLst>
          </p:cNvPr>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12731955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9.xml><?xml version="1.0" encoding="utf-8"?>
<p:sldLayout xmlns:a="http://schemas.openxmlformats.org/drawingml/2006/main" xmlns:r="http://schemas.openxmlformats.org/officeDocument/2006/relationships" xmlns:p="http://schemas.openxmlformats.org/presentationml/2006/main" userDrawn="1">
  <p:cSld name="Light - Title/Subtitle with Graphic">
    <p:bg>
      <p:bgPr>
        <a:solidFill>
          <a:srgbClr val="2A2F2F"/>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6FF4BC1-0386-BF49-A5EC-A01BD22F152C}"/>
              </a:ext>
            </a:extLst>
          </p:cNvPr>
          <p:cNvSpPr/>
          <p:nvPr userDrawn="1"/>
        </p:nvSpPr>
        <p:spPr>
          <a:xfrm>
            <a:off x="0" y="0"/>
            <a:ext cx="60984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700">
              <a:solidFill>
                <a:srgbClr val="FCFBFA"/>
              </a:solidFill>
            </a:endParaRP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8875" y="1684801"/>
            <a:ext cx="5084064" cy="2297379"/>
          </a:xfrm>
        </p:spPr>
        <p:txBody>
          <a:bodyPr/>
          <a:lstStyle>
            <a:lvl1pPr>
              <a:defRPr b="0" i="0">
                <a:solidFill>
                  <a:schemeClr val="tx2"/>
                </a:solidFill>
                <a:latin typeface="Oracle Sans Tab" panose="020B0503020204020204" pitchFamily="34" charset="0"/>
                <a:cs typeface="Oracle Sans Tab" panose="020B0503020204020204" pitchFamily="34" charset="0"/>
              </a:defRPr>
            </a:lvl1pPr>
            <a:lvl2pPr>
              <a:defRPr b="0" i="0">
                <a:solidFill>
                  <a:schemeClr val="tx2"/>
                </a:solidFill>
                <a:latin typeface="Oracle Sans Tab" panose="020B0503020204020204" pitchFamily="34" charset="0"/>
                <a:cs typeface="Oracle Sans Tab" panose="020B0503020204020204" pitchFamily="34" charset="0"/>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a:extLst>
              <a:ext uri="{FF2B5EF4-FFF2-40B4-BE49-F238E27FC236}">
                <a16:creationId xmlns:a16="http://schemas.microsoft.com/office/drawing/2014/main" id="{D69740FE-E1B8-466B-970A-4E081BCA3143}"/>
              </a:ext>
            </a:extLst>
          </p:cNvPr>
          <p:cNvSpPr>
            <a:spLocks noGrp="1"/>
          </p:cNvSpPr>
          <p:nvPr>
            <p:ph type="title" hasCustomPrompt="1"/>
          </p:nvPr>
        </p:nvSpPr>
        <p:spPr>
          <a:xfrm>
            <a:off x="768875" y="182404"/>
            <a:ext cx="5083200" cy="822960"/>
          </a:xfrm>
        </p:spPr>
        <p:txBody>
          <a:bodyPr/>
          <a:lstStyle>
            <a:lvl1pPr>
              <a:defRPr b="1" i="0">
                <a:solidFill>
                  <a:schemeClr val="tx2"/>
                </a:solidFill>
                <a:latin typeface="Oracle Sans Tab" panose="020B0503020204020204" pitchFamily="34" charset="0"/>
              </a:defRPr>
            </a:lvl1pPr>
          </a:lstStyle>
          <a:p>
            <a:r>
              <a:rPr lang="en-US" dirty="0"/>
              <a:t>Title</a:t>
            </a:r>
          </a:p>
        </p:txBody>
      </p:sp>
      <p:sp>
        <p:nvSpPr>
          <p:cNvPr id="3" name="Footer Placeholder 2">
            <a:extLst>
              <a:ext uri="{FF2B5EF4-FFF2-40B4-BE49-F238E27FC236}">
                <a16:creationId xmlns:a16="http://schemas.microsoft.com/office/drawing/2014/main" id="{66DC0504-19F8-4069-8B02-83766B3CAF7F}"/>
              </a:ext>
            </a:extLst>
          </p:cNvPr>
          <p:cNvSpPr>
            <a:spLocks noGrp="1"/>
          </p:cNvSpPr>
          <p:nvPr>
            <p:ph type="ftr" sz="quarter" idx="17"/>
          </p:nvPr>
        </p:nvSpPr>
        <p:spPr/>
        <p:txBody>
          <a:bodyPr/>
          <a:lstStyle>
            <a:lvl1pPr>
              <a:defRPr b="0" i="0">
                <a:latin typeface="Oracle Sans Tab" panose="020B0503020204020204" pitchFamily="34" charset="0"/>
              </a:defRPr>
            </a:lvl1p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064D6D2F-6BC7-48B4-B7A5-AD19749245D6}"/>
              </a:ext>
            </a:extLst>
          </p:cNvPr>
          <p:cNvSpPr>
            <a:spLocks noGrp="1"/>
          </p:cNvSpPr>
          <p:nvPr>
            <p:ph type="sldNum" sz="quarter" idx="18"/>
          </p:nvPr>
        </p:nvSpPr>
        <p:spPr/>
        <p:txBody>
          <a:bodyPr/>
          <a:lstStyle>
            <a:lvl1pPr>
              <a:defRPr b="0" i="0">
                <a:latin typeface="Oracle Sans Tab" panose="020B0503020204020204" pitchFamily="34" charset="0"/>
              </a:defRPr>
            </a:lvl1pPr>
          </a:lstStyle>
          <a:p>
            <a:fld id="{345D60D9-5372-5F40-9443-0F9AE5BDC3C8}" type="slidenum">
              <a:rPr lang="en-US" smtClean="0"/>
              <a:pPr/>
              <a:t>‹#›</a:t>
            </a:fld>
            <a:endParaRPr lang="en-US"/>
          </a:p>
        </p:txBody>
      </p:sp>
      <p:sp>
        <p:nvSpPr>
          <p:cNvPr id="10" name="Subtitle">
            <a:extLst>
              <a:ext uri="{FF2B5EF4-FFF2-40B4-BE49-F238E27FC236}">
                <a16:creationId xmlns:a16="http://schemas.microsoft.com/office/drawing/2014/main" id="{8644EBF5-1E8F-3C4A-B536-CBC67C301082}"/>
              </a:ext>
            </a:extLst>
          </p:cNvPr>
          <p:cNvSpPr>
            <a:spLocks noGrp="1"/>
          </p:cNvSpPr>
          <p:nvPr>
            <p:ph type="body" sz="quarter" idx="11" hasCustomPrompt="1"/>
          </p:nvPr>
        </p:nvSpPr>
        <p:spPr>
          <a:xfrm>
            <a:off x="770400" y="1009904"/>
            <a:ext cx="5083200" cy="330540"/>
          </a:xfrm>
          <a:prstGeom prst="rect">
            <a:avLst/>
          </a:prstGeom>
        </p:spPr>
        <p:txBody>
          <a:bodyPr lIns="0">
            <a:noAutofit/>
          </a:bodyPr>
          <a:lstStyle>
            <a:lvl1pPr marL="0" indent="0">
              <a:spcAft>
                <a:spcPts val="0"/>
              </a:spcAft>
              <a:buNone/>
              <a:defRPr sz="2000" b="0" i="0">
                <a:solidFill>
                  <a:schemeClr val="tx2"/>
                </a:solidFill>
                <a:latin typeface="Oracle Sans Tab" panose="020B0503020204020204" pitchFamily="34" charset="0"/>
                <a:cs typeface="Oracle Sans Tab" panose="020B0503020204020204" pitchFamily="34" charset="0"/>
              </a:defRPr>
            </a:lvl1pPr>
          </a:lstStyle>
          <a:p>
            <a:pPr lvl="0"/>
            <a:r>
              <a:rPr lang="en-US" dirty="0"/>
              <a:t>Subtitle</a:t>
            </a:r>
          </a:p>
        </p:txBody>
      </p:sp>
    </p:spTree>
    <p:extLst>
      <p:ext uri="{BB962C8B-B14F-4D97-AF65-F5344CB8AC3E}">
        <p14:creationId xmlns:p14="http://schemas.microsoft.com/office/powerpoint/2010/main" val="8658334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ark - Cust Success 1">
    <p:bg>
      <p:bgPr>
        <a:solidFill>
          <a:srgbClr val="040411"/>
        </a:solidFill>
        <a:effectLst/>
      </p:bgPr>
    </p:bg>
    <p:spTree>
      <p:nvGrpSpPr>
        <p:cNvPr id="1" name=""/>
        <p:cNvGrpSpPr/>
        <p:nvPr/>
      </p:nvGrpSpPr>
      <p:grpSpPr>
        <a:xfrm>
          <a:off x="0" y="0"/>
          <a:ext cx="0" cy="0"/>
          <a:chOff x="0" y="0"/>
          <a:chExt cx="0" cy="0"/>
        </a:xfrm>
      </p:grpSpPr>
      <p:sp>
        <p:nvSpPr>
          <p:cNvPr id="21" name="Picture Placeholder 3">
            <a:extLst>
              <a:ext uri="{FF2B5EF4-FFF2-40B4-BE49-F238E27FC236}">
                <a16:creationId xmlns:a16="http://schemas.microsoft.com/office/drawing/2014/main" id="{259013BA-E930-4A47-8037-B9D32FD19DA2}"/>
              </a:ext>
            </a:extLst>
          </p:cNvPr>
          <p:cNvSpPr>
            <a:spLocks noGrp="1"/>
          </p:cNvSpPr>
          <p:nvPr>
            <p:ph type="pic" sz="quarter" idx="46" hasCustomPrompt="1"/>
          </p:nvPr>
        </p:nvSpPr>
        <p:spPr>
          <a:xfrm>
            <a:off x="0" y="0"/>
            <a:ext cx="6096001" cy="6858000"/>
          </a:xfrm>
          <a:prstGeom prst="rect">
            <a:avLst/>
          </a:prstGeom>
        </p:spPr>
        <p:txBody>
          <a:bodyPr anchor="ctr" anchorCtr="0"/>
          <a:lstStyle>
            <a:lvl1pPr algn="ctr">
              <a:defRPr sz="1600" b="0" i="0">
                <a:latin typeface="Oracle Sans Light" panose="020B0403020204020204" pitchFamily="34" charset="0"/>
                <a:cs typeface="Oracle Sans Light" panose="020B0403020204020204" pitchFamily="34" charset="0"/>
              </a:defRPr>
            </a:lvl1pPr>
          </a:lstStyle>
          <a:p>
            <a:r>
              <a:rPr lang="en-US"/>
              <a:t>Insert picture here</a:t>
            </a:r>
          </a:p>
        </p:txBody>
      </p:sp>
      <p:sp>
        <p:nvSpPr>
          <p:cNvPr id="26" name="Text Field 1">
            <a:extLst>
              <a:ext uri="{FF2B5EF4-FFF2-40B4-BE49-F238E27FC236}">
                <a16:creationId xmlns:a16="http://schemas.microsoft.com/office/drawing/2014/main" id="{0FA0FBC8-259C-824A-A09A-E85AAC76CC03}"/>
              </a:ext>
            </a:extLst>
          </p:cNvPr>
          <p:cNvSpPr>
            <a:spLocks noGrp="1"/>
          </p:cNvSpPr>
          <p:nvPr>
            <p:ph type="body" sz="quarter" idx="14"/>
          </p:nvPr>
        </p:nvSpPr>
        <p:spPr>
          <a:xfrm>
            <a:off x="6509105" y="745614"/>
            <a:ext cx="4939200" cy="1544400"/>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7" name="Text Field 1">
            <a:extLst>
              <a:ext uri="{FF2B5EF4-FFF2-40B4-BE49-F238E27FC236}">
                <a16:creationId xmlns:a16="http://schemas.microsoft.com/office/drawing/2014/main" id="{BA51EE8F-1BA1-0E4E-A354-9C06E44EF72E}"/>
              </a:ext>
            </a:extLst>
          </p:cNvPr>
          <p:cNvSpPr>
            <a:spLocks noGrp="1"/>
          </p:cNvSpPr>
          <p:nvPr>
            <p:ph type="body" sz="quarter" idx="112"/>
          </p:nvPr>
        </p:nvSpPr>
        <p:spPr>
          <a:xfrm>
            <a:off x="6509105" y="4570650"/>
            <a:ext cx="4939200" cy="1544400"/>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8" name="Text Field 1">
            <a:extLst>
              <a:ext uri="{FF2B5EF4-FFF2-40B4-BE49-F238E27FC236}">
                <a16:creationId xmlns:a16="http://schemas.microsoft.com/office/drawing/2014/main" id="{2067D3B2-060F-C04F-9EAC-90BF6A7A2A52}"/>
              </a:ext>
            </a:extLst>
          </p:cNvPr>
          <p:cNvSpPr>
            <a:spLocks noGrp="1"/>
          </p:cNvSpPr>
          <p:nvPr>
            <p:ph type="body" sz="quarter" idx="113"/>
          </p:nvPr>
        </p:nvSpPr>
        <p:spPr>
          <a:xfrm>
            <a:off x="6509105" y="2658132"/>
            <a:ext cx="4939200" cy="1544400"/>
          </a:xfrm>
          <a:prstGeom prst="rect">
            <a:avLst/>
          </a:prstGeom>
        </p:spPr>
        <p:txBody>
          <a:bodyPr/>
          <a:lstStyle>
            <a:lvl1pPr>
              <a:defRPr sz="1400"/>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pic>
        <p:nvPicPr>
          <p:cNvPr id="7" name="OTag">
            <a:extLst>
              <a:ext uri="{FF2B5EF4-FFF2-40B4-BE49-F238E27FC236}">
                <a16:creationId xmlns:a16="http://schemas.microsoft.com/office/drawing/2014/main" id="{1CFFF60E-C73F-41DD-B4B9-8792F4C0D80D}"/>
              </a:ex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21AED7B6-E930-4B73-845F-99262175EA18}"/>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83691DFD-B788-4684-96F9-4DD21020B309}"/>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31" name="Title 7">
            <a:extLst>
              <a:ext uri="{FF2B5EF4-FFF2-40B4-BE49-F238E27FC236}">
                <a16:creationId xmlns:a16="http://schemas.microsoft.com/office/drawing/2014/main" id="{4E043708-1F86-D44F-97E8-7C6B571E62FA}"/>
              </a:ext>
            </a:extLst>
          </p:cNvPr>
          <p:cNvSpPr>
            <a:spLocks noGrp="1"/>
          </p:cNvSpPr>
          <p:nvPr>
            <p:ph type="title" hasCustomPrompt="1"/>
          </p:nvPr>
        </p:nvSpPr>
        <p:spPr>
          <a:xfrm>
            <a:off x="692150" y="1049944"/>
            <a:ext cx="5042950" cy="822960"/>
          </a:xfrm>
        </p:spPr>
        <p:txBody>
          <a:bodyPr/>
          <a:lstStyle>
            <a:lvl1pPr>
              <a:defRPr>
                <a:solidFill>
                  <a:schemeClr val="tx1"/>
                </a:solidFill>
              </a:defRPr>
            </a:lvl1pPr>
          </a:lstStyle>
          <a:p>
            <a:r>
              <a:rPr lang="en-US" dirty="0"/>
              <a:t>Title</a:t>
            </a:r>
          </a:p>
        </p:txBody>
      </p:sp>
      <p:sp>
        <p:nvSpPr>
          <p:cNvPr id="32" name="Subtitle">
            <a:extLst>
              <a:ext uri="{FF2B5EF4-FFF2-40B4-BE49-F238E27FC236}">
                <a16:creationId xmlns:a16="http://schemas.microsoft.com/office/drawing/2014/main" id="{D25360AF-CEE4-DF4B-A8C2-62831280A029}"/>
              </a:ext>
            </a:extLst>
          </p:cNvPr>
          <p:cNvSpPr>
            <a:spLocks noGrp="1"/>
          </p:cNvSpPr>
          <p:nvPr>
            <p:ph type="body" sz="quarter" idx="13" hasCustomPrompt="1"/>
          </p:nvPr>
        </p:nvSpPr>
        <p:spPr>
          <a:xfrm>
            <a:off x="692150" y="1881050"/>
            <a:ext cx="5042650" cy="309600"/>
          </a:xfrm>
          <a:prstGeom prst="rect">
            <a:avLst/>
          </a:prstGeom>
        </p:spPr>
        <p:txBody>
          <a:bodyPr lIns="0">
            <a:noAutofit/>
          </a:bodyPr>
          <a:lstStyle>
            <a:lvl1pPr marL="0" indent="0">
              <a:spcAft>
                <a:spcPts val="0"/>
              </a:spcAft>
              <a:buNone/>
              <a:defRPr sz="1800" b="1" i="0">
                <a:solidFill>
                  <a:schemeClr val="tx1"/>
                </a:solidFill>
                <a:latin typeface="Oracle Sans Semi Bold" panose="020B0503020204020204" pitchFamily="34" charset="0"/>
                <a:cs typeface="Oracle Sans Semi Bold" panose="020B0503020204020204" pitchFamily="34" charset="0"/>
              </a:defRPr>
            </a:lvl1pPr>
          </a:lstStyle>
          <a:p>
            <a:pPr lvl="0"/>
            <a:r>
              <a:rPr lang="en-US" dirty="0"/>
              <a:t>Subtitle</a:t>
            </a:r>
          </a:p>
        </p:txBody>
      </p:sp>
      <p:sp>
        <p:nvSpPr>
          <p:cNvPr id="33" name="Text Field">
            <a:extLst>
              <a:ext uri="{FF2B5EF4-FFF2-40B4-BE49-F238E27FC236}">
                <a16:creationId xmlns:a16="http://schemas.microsoft.com/office/drawing/2014/main" id="{B15B9FB1-32E6-C24F-A31D-E006B276C64A}"/>
              </a:ext>
            </a:extLst>
          </p:cNvPr>
          <p:cNvSpPr>
            <a:spLocks noGrp="1"/>
          </p:cNvSpPr>
          <p:nvPr>
            <p:ph type="body" sz="quarter" idx="37" hasCustomPrompt="1"/>
            <p:custDataLst>
              <p:tags r:id="rId1"/>
            </p:custDataLst>
          </p:nvPr>
        </p:nvSpPr>
        <p:spPr>
          <a:xfrm>
            <a:off x="692150" y="5401808"/>
            <a:ext cx="4959597" cy="240475"/>
          </a:xfrm>
          <a:prstGeom prst="rect">
            <a:avLst/>
          </a:prstGeom>
        </p:spPr>
        <p:txBody>
          <a:bodyPr>
            <a:noAutofit/>
          </a:bodyPr>
          <a:lstStyle>
            <a:lvl1pPr>
              <a:defRPr sz="1200" b="1" i="0">
                <a:solidFill>
                  <a:schemeClr val="tx1"/>
                </a:solidFill>
                <a:latin typeface="Oracle Sans" panose="020B0503020204020204" pitchFamily="34" charset="0"/>
                <a:cs typeface="Oracle Sans" panose="020B0503020204020204" pitchFamily="34" charset="0"/>
              </a:defRPr>
            </a:lvl1pPr>
          </a:lstStyle>
          <a:p>
            <a:pPr lvl="0"/>
            <a:r>
              <a:rPr lang="en-US" dirty="0"/>
              <a:t>Name</a:t>
            </a:r>
          </a:p>
        </p:txBody>
      </p:sp>
      <p:sp>
        <p:nvSpPr>
          <p:cNvPr id="34" name="Text Field 1">
            <a:extLst>
              <a:ext uri="{FF2B5EF4-FFF2-40B4-BE49-F238E27FC236}">
                <a16:creationId xmlns:a16="http://schemas.microsoft.com/office/drawing/2014/main" id="{3D16949C-1C53-8D49-BC42-426A5EEFA865}"/>
              </a:ext>
            </a:extLst>
          </p:cNvPr>
          <p:cNvSpPr>
            <a:spLocks noGrp="1"/>
          </p:cNvSpPr>
          <p:nvPr>
            <p:ph type="body" sz="quarter" idx="114" hasCustomPrompt="1"/>
          </p:nvPr>
        </p:nvSpPr>
        <p:spPr>
          <a:xfrm>
            <a:off x="596900" y="4091945"/>
            <a:ext cx="5043600" cy="1107982"/>
          </a:xfrm>
          <a:prstGeom prst="rect">
            <a:avLst/>
          </a:prstGeom>
        </p:spPr>
        <p:txBody>
          <a:bodyPr/>
          <a:lstStyle>
            <a:lvl1pPr marL="93663" indent="-82550">
              <a:spcBef>
                <a:spcPts val="600"/>
              </a:spcBef>
              <a:tabLst/>
              <a:defRPr sz="1400">
                <a:solidFill>
                  <a:schemeClr val="tx1"/>
                </a:solidFill>
              </a:defRPr>
            </a:lvl1pPr>
            <a:lvl2pPr>
              <a:defRPr sz="1400"/>
            </a:lvl2pPr>
            <a:lvl3pPr>
              <a:defRPr sz="1200"/>
            </a:lvl3pPr>
            <a:lvl4pPr>
              <a:defRPr sz="1100"/>
            </a:lvl4pPr>
            <a:lvl5pPr>
              <a:defRPr sz="1050"/>
            </a:lvl5pPr>
          </a:lstStyle>
          <a:p>
            <a:pPr lvl="0"/>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a:t>
            </a:r>
            <a:r>
              <a:rPr lang="en-GB" dirty="0" err="1"/>
              <a:t>labore</a:t>
            </a:r>
            <a:r>
              <a:rPr lang="en-GB" dirty="0"/>
              <a:t> et dolore magna </a:t>
            </a:r>
            <a:r>
              <a:rPr lang="en-GB" dirty="0" err="1"/>
              <a:t>aliqua</a:t>
            </a:r>
            <a:r>
              <a:rPr lang="en-GB" dirty="0"/>
              <a:t>. Ut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a:t>
            </a:r>
            <a:endParaRPr lang="en-US" dirty="0"/>
          </a:p>
        </p:txBody>
      </p:sp>
      <p:sp>
        <p:nvSpPr>
          <p:cNvPr id="35" name="Text Field">
            <a:extLst>
              <a:ext uri="{FF2B5EF4-FFF2-40B4-BE49-F238E27FC236}">
                <a16:creationId xmlns:a16="http://schemas.microsoft.com/office/drawing/2014/main" id="{014F894F-7B08-F24C-8788-F4E2CC6D4217}"/>
              </a:ext>
            </a:extLst>
          </p:cNvPr>
          <p:cNvSpPr>
            <a:spLocks noGrp="1"/>
          </p:cNvSpPr>
          <p:nvPr>
            <p:ph type="body" sz="quarter" idx="115" hasCustomPrompt="1"/>
            <p:custDataLst>
              <p:tags r:id="rId2"/>
            </p:custDataLst>
          </p:nvPr>
        </p:nvSpPr>
        <p:spPr>
          <a:xfrm>
            <a:off x="692150" y="5647865"/>
            <a:ext cx="4957200" cy="240475"/>
          </a:xfrm>
          <a:prstGeom prst="rect">
            <a:avLst/>
          </a:prstGeom>
        </p:spPr>
        <p:txBody>
          <a:bodyPr>
            <a:noAutofit/>
          </a:bodyPr>
          <a:lstStyle>
            <a:lvl1pPr>
              <a:defRPr sz="1200" b="0" i="0">
                <a:solidFill>
                  <a:schemeClr val="tx1"/>
                </a:solidFill>
                <a:latin typeface="Oracle Sans Light" panose="020B0403020204020204" pitchFamily="34" charset="0"/>
                <a:cs typeface="Oracle Sans Light" panose="020B0403020204020204" pitchFamily="34" charset="0"/>
              </a:defRPr>
            </a:lvl1pPr>
          </a:lstStyle>
          <a:p>
            <a:pPr lvl="0"/>
            <a:r>
              <a:rPr lang="en-US" dirty="0"/>
              <a:t>Title, Company name</a:t>
            </a:r>
          </a:p>
        </p:txBody>
      </p:sp>
      <p:sp>
        <p:nvSpPr>
          <p:cNvPr id="36" name="Picture Placeholder 1">
            <a:extLst>
              <a:ext uri="{FF2B5EF4-FFF2-40B4-BE49-F238E27FC236}">
                <a16:creationId xmlns:a16="http://schemas.microsoft.com/office/drawing/2014/main" id="{67745FF8-DC90-C147-BBD0-C0BD900B8932}"/>
              </a:ext>
            </a:extLst>
          </p:cNvPr>
          <p:cNvSpPr>
            <a:spLocks noGrp="1"/>
          </p:cNvSpPr>
          <p:nvPr>
            <p:ph type="pic" sz="quarter" idx="116" hasCustomPrompt="1"/>
          </p:nvPr>
        </p:nvSpPr>
        <p:spPr>
          <a:xfrm>
            <a:off x="692150" y="506191"/>
            <a:ext cx="1152000" cy="504000"/>
          </a:xfrm>
          <a:prstGeom prst="rect">
            <a:avLst/>
          </a:prstGeom>
        </p:spPr>
        <p:txBody>
          <a:bodyPr anchor="ctr" anchorCtr="0"/>
          <a:lstStyle>
            <a:lvl1pPr algn="ctr">
              <a:defRPr sz="1000">
                <a:solidFill>
                  <a:schemeClr val="tx1"/>
                </a:solidFill>
              </a:defRPr>
            </a:lvl1pPr>
          </a:lstStyle>
          <a:p>
            <a:r>
              <a:rPr lang="en-US"/>
              <a:t>Company logo (optional)</a:t>
            </a:r>
          </a:p>
        </p:txBody>
      </p:sp>
    </p:spTree>
    <p:extLst>
      <p:ext uri="{BB962C8B-B14F-4D97-AF65-F5344CB8AC3E}">
        <p14:creationId xmlns:p14="http://schemas.microsoft.com/office/powerpoint/2010/main" val="139988829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userDrawn="1">
  <p:cSld name="AW Custom Title 2 Column Light Slide">
    <p:bg>
      <p:bgPr>
        <a:solidFill>
          <a:schemeClr val="bg2"/>
        </a:solidFill>
        <a:effectLst/>
      </p:bgPr>
    </p:bg>
    <p:spTree>
      <p:nvGrpSpPr>
        <p:cNvPr id="1" name=""/>
        <p:cNvGrpSpPr/>
        <p:nvPr/>
      </p:nvGrpSpPr>
      <p:grpSpPr>
        <a:xfrm>
          <a:off x="0" y="0"/>
          <a:ext cx="0" cy="0"/>
          <a:chOff x="0" y="0"/>
          <a:chExt cx="0" cy="0"/>
        </a:xfrm>
      </p:grpSpPr>
      <p:pic>
        <p:nvPicPr>
          <p:cNvPr id="19" name="Data Texture Cloud">
            <a:extLst>
              <a:ext uri="{FF2B5EF4-FFF2-40B4-BE49-F238E27FC236}">
                <a16:creationId xmlns:a16="http://schemas.microsoft.com/office/drawing/2014/main" id="{CE6E5ABD-A4A2-D340-B066-B5DA98D2FDE8}"/>
              </a:ext>
            </a:extLst>
          </p:cNvPr>
          <p:cNvPicPr>
            <a:picLocks noChangeAspect="1"/>
          </p:cNvPicPr>
          <p:nvPr userDrawn="1"/>
        </p:nvPicPr>
        <p:blipFill rotWithShape="1">
          <a:blip r:embed="rId2">
            <a:alphaModFix amt="80000"/>
            <a:extLst>
              <a:ext uri="{28A0092B-C50C-407E-A947-70E740481C1C}">
                <a14:useLocalDpi xmlns:a14="http://schemas.microsoft.com/office/drawing/2010/main" val="0"/>
              </a:ext>
            </a:extLst>
          </a:blip>
          <a:srcRect r="48609"/>
          <a:stretch/>
        </p:blipFill>
        <p:spPr>
          <a:xfrm>
            <a:off x="9881411" y="521208"/>
            <a:ext cx="2310589" cy="1700784"/>
          </a:xfrm>
          <a:prstGeom prst="rect">
            <a:avLst/>
          </a:prstGeom>
        </p:spPr>
      </p:pic>
      <p:sp>
        <p:nvSpPr>
          <p:cNvPr id="14" name="Slide Number">
            <a:extLst>
              <a:ext uri="{FF2B5EF4-FFF2-40B4-BE49-F238E27FC236}">
                <a16:creationId xmlns:a16="http://schemas.microsoft.com/office/drawing/2014/main" id="{B1F84A78-226C-CA42-8F2B-D960C013FF3B}"/>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1000">
                <a:solidFill>
                  <a:srgbClr val="8B8580"/>
                </a:solidFill>
              </a:defRPr>
            </a:lvl1pPr>
          </a:lstStyle>
          <a:p>
            <a:fld id="{345D60D9-5372-5F40-9443-0F9AE5BDC3C8}" type="slidenum">
              <a:rPr lang="en-US" smtClean="0"/>
              <a:pPr/>
              <a:t>‹#›</a:t>
            </a:fld>
            <a:endParaRPr lang="en-US"/>
          </a:p>
        </p:txBody>
      </p:sp>
      <p:sp>
        <p:nvSpPr>
          <p:cNvPr id="18" name="Footer">
            <a:extLst>
              <a:ext uri="{FF2B5EF4-FFF2-40B4-BE49-F238E27FC236}">
                <a16:creationId xmlns:a16="http://schemas.microsoft.com/office/drawing/2014/main" id="{D4C034A3-034A-E041-85B3-5C60872EB891}"/>
              </a:ext>
            </a:extLst>
          </p:cNvPr>
          <p:cNvSpPr>
            <a:spLocks noGrp="1"/>
          </p:cNvSpPr>
          <p:nvPr>
            <p:ph type="ftr" sz="quarter" idx="3"/>
          </p:nvPr>
        </p:nvSpPr>
        <p:spPr>
          <a:xfrm>
            <a:off x="1127760" y="6423978"/>
            <a:ext cx="4021122" cy="365125"/>
          </a:xfrm>
          <a:prstGeom prst="rect">
            <a:avLst/>
          </a:prstGeom>
        </p:spPr>
        <p:txBody>
          <a:bodyPr vert="horz" lIns="0" tIns="0" rIns="0" bIns="0" rtlCol="0" anchor="ctr"/>
          <a:lstStyle>
            <a:lvl1pPr algn="l">
              <a:defRPr sz="1000">
                <a:solidFill>
                  <a:srgbClr val="8B8580"/>
                </a:solidFill>
              </a:defRPr>
            </a:lvl1pPr>
          </a:lstStyle>
          <a:p>
            <a:r>
              <a:rPr lang="en-US"/>
              <a:t>DOAG 2023 Conference + Exhibition        Copyright © 2023, Oracle and/or its affiliates</a:t>
            </a:r>
          </a:p>
        </p:txBody>
      </p:sp>
      <p:pic>
        <p:nvPicPr>
          <p:cNvPr id="21" name="OTag">
            <a:extLst>
              <a:ext uri="{FF2B5EF4-FFF2-40B4-BE49-F238E27FC236}">
                <a16:creationId xmlns:a16="http://schemas.microsoft.com/office/drawing/2014/main" id="{388F650B-0096-C146-8FEB-5C25B15CB5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7" name="Text Field">
            <a:extLst>
              <a:ext uri="{FF2B5EF4-FFF2-40B4-BE49-F238E27FC236}">
                <a16:creationId xmlns:a16="http://schemas.microsoft.com/office/drawing/2014/main" id="{127206D3-5FC9-5940-86CA-B490BFF33849}"/>
              </a:ext>
            </a:extLst>
          </p:cNvPr>
          <p:cNvSpPr>
            <a:spLocks noGrp="1"/>
          </p:cNvSpPr>
          <p:nvPr>
            <p:ph type="body" sz="quarter" idx="13"/>
          </p:nvPr>
        </p:nvSpPr>
        <p:spPr>
          <a:xfrm>
            <a:off x="6345940" y="1837944"/>
            <a:ext cx="5084064" cy="4261104"/>
          </a:xfrm>
        </p:spPr>
        <p:txBody>
          <a:bodyPr/>
          <a:lstStyle>
            <a:lvl1pPr marL="342900" indent="-342900">
              <a:buClr>
                <a:schemeClr val="accent5"/>
              </a:buClr>
              <a:buFont typeface="Wingdings" panose="05000000000000000000" pitchFamily="2" charset="2"/>
              <a:buChar char="§"/>
              <a:defRPr sz="2000"/>
            </a:lvl1pPr>
            <a:lvl2pPr marL="365760" indent="-182880">
              <a:buClr>
                <a:schemeClr val="accent5"/>
              </a:buClr>
              <a:buFont typeface="Wingdings" panose="05000000000000000000" pitchFamily="2" charset="2"/>
              <a:buChar char="§"/>
              <a:defRPr sz="2000"/>
            </a:lvl2pPr>
            <a:lvl3pPr marL="731520" indent="-182880">
              <a:buClr>
                <a:schemeClr val="accent5"/>
              </a:buClr>
              <a:buFont typeface="Wingdings" panose="05000000000000000000" pitchFamily="2" charset="2"/>
              <a:buChar char="§"/>
              <a:defRPr sz="1800"/>
            </a:lvl3pPr>
            <a:lvl4pPr marL="1097280" indent="-182880">
              <a:buClr>
                <a:schemeClr val="accent5"/>
              </a:buClr>
              <a:buFont typeface="Wingdings" panose="05000000000000000000" pitchFamily="2" charset="2"/>
              <a:buChar char="§"/>
              <a:defRPr sz="1600"/>
            </a:lvl4pPr>
            <a:lvl5pPr marL="1463040" indent="-182880">
              <a:buClr>
                <a:schemeClr val="accent5"/>
              </a:buClr>
              <a:buFont typeface="Wingdings" panose="05000000000000000000" pitchFamily="2" charset="2"/>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5" name="Column Divider">
            <a:extLst>
              <a:ext uri="{FF2B5EF4-FFF2-40B4-BE49-F238E27FC236}">
                <a16:creationId xmlns:a16="http://schemas.microsoft.com/office/drawing/2014/main" id="{28A42096-606C-8147-93BA-A37267AD56C9}"/>
              </a:ext>
            </a:extLst>
          </p:cNvPr>
          <p:cNvCxnSpPr/>
          <p:nvPr userDrawn="1"/>
        </p:nvCxnSpPr>
        <p:spPr>
          <a:xfrm>
            <a:off x="6096002" y="1838958"/>
            <a:ext cx="0" cy="4261104"/>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6" name="Text Field">
            <a:extLst>
              <a:ext uri="{FF2B5EF4-FFF2-40B4-BE49-F238E27FC236}">
                <a16:creationId xmlns:a16="http://schemas.microsoft.com/office/drawing/2014/main" id="{1A2A31D1-C418-294D-BD2C-301BE963D206}"/>
              </a:ext>
            </a:extLst>
          </p:cNvPr>
          <p:cNvSpPr>
            <a:spLocks noGrp="1"/>
          </p:cNvSpPr>
          <p:nvPr>
            <p:ph type="body" sz="quarter" idx="12"/>
          </p:nvPr>
        </p:nvSpPr>
        <p:spPr>
          <a:xfrm>
            <a:off x="758951" y="1837944"/>
            <a:ext cx="5084064" cy="4261104"/>
          </a:xfrm>
        </p:spPr>
        <p:txBody>
          <a:bodyPr/>
          <a:lstStyle>
            <a:lvl1pPr marL="342900" indent="-342900">
              <a:buClr>
                <a:schemeClr val="accent5"/>
              </a:buClr>
              <a:buFont typeface="Wingdings" panose="05000000000000000000" pitchFamily="2" charset="2"/>
              <a:buChar char="§"/>
              <a:defRPr sz="2000"/>
            </a:lvl1pPr>
            <a:lvl2pPr marL="365760" indent="-182880">
              <a:buClr>
                <a:schemeClr val="accent5"/>
              </a:buClr>
              <a:buFont typeface="Wingdings" panose="05000000000000000000" pitchFamily="2" charset="2"/>
              <a:buChar char="§"/>
              <a:defRPr sz="2000"/>
            </a:lvl2pPr>
            <a:lvl3pPr marL="731520" indent="-182880">
              <a:buClr>
                <a:schemeClr val="accent5"/>
              </a:buClr>
              <a:buFont typeface="Wingdings" panose="05000000000000000000" pitchFamily="2" charset="2"/>
              <a:buChar char="§"/>
              <a:defRPr sz="1800"/>
            </a:lvl3pPr>
            <a:lvl4pPr marL="1097280" indent="-182880">
              <a:buClr>
                <a:schemeClr val="accent5"/>
              </a:buClr>
              <a:buFont typeface="Wingdings" panose="05000000000000000000" pitchFamily="2" charset="2"/>
              <a:buChar char="§"/>
              <a:defRPr sz="1600"/>
            </a:lvl4pPr>
            <a:lvl5pPr marL="1463040" indent="-182880">
              <a:buClr>
                <a:schemeClr val="accent5"/>
              </a:buClr>
              <a:buFont typeface="Wingdings" panose="05000000000000000000" pitchFamily="2" charset="2"/>
              <a:buChar cha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4" name="Accent Mark">
            <a:extLst>
              <a:ext uri="{FF2B5EF4-FFF2-40B4-BE49-F238E27FC236}">
                <a16:creationId xmlns:a16="http://schemas.microsoft.com/office/drawing/2014/main" id="{4F8F28C5-BA11-D440-84B1-6070C377A958}"/>
              </a:ext>
            </a:extLst>
          </p:cNvPr>
          <p:cNvCxnSpPr>
            <a:cxnSpLocks/>
          </p:cNvCxnSpPr>
          <p:nvPr userDrawn="1"/>
        </p:nvCxnSpPr>
        <p:spPr>
          <a:xfrm flipH="1">
            <a:off x="768095" y="1584959"/>
            <a:ext cx="320040" cy="0"/>
          </a:xfrm>
          <a:prstGeom prst="line">
            <a:avLst/>
          </a:prstGeom>
          <a:ln w="38100" cap="flat">
            <a:solidFill>
              <a:schemeClr val="accent2"/>
            </a:solidFill>
            <a:prstDash val="solid"/>
          </a:ln>
        </p:spPr>
        <p:style>
          <a:lnRef idx="1">
            <a:schemeClr val="accent1"/>
          </a:lnRef>
          <a:fillRef idx="0">
            <a:schemeClr val="accent1"/>
          </a:fillRef>
          <a:effectRef idx="0">
            <a:schemeClr val="accent1"/>
          </a:effectRef>
          <a:fontRef idx="minor">
            <a:schemeClr val="tx1"/>
          </a:fontRef>
        </p:style>
      </p:cxnSp>
      <p:sp>
        <p:nvSpPr>
          <p:cNvPr id="15" name="Title">
            <a:extLst>
              <a:ext uri="{FF2B5EF4-FFF2-40B4-BE49-F238E27FC236}">
                <a16:creationId xmlns:a16="http://schemas.microsoft.com/office/drawing/2014/main" id="{0D3E541A-8971-9E40-A861-AC82931F7911}"/>
              </a:ext>
            </a:extLst>
          </p:cNvPr>
          <p:cNvSpPr>
            <a:spLocks noGrp="1"/>
          </p:cNvSpPr>
          <p:nvPr>
            <p:ph type="title" hasCustomPrompt="1"/>
          </p:nvPr>
        </p:nvSpPr>
        <p:spPr>
          <a:xfrm>
            <a:off x="762000" y="508000"/>
            <a:ext cx="10671048" cy="822960"/>
          </a:xfrm>
        </p:spPr>
        <p:txBody>
          <a:bodyPr vert="horz" lIns="0" tIns="0" rIns="0" bIns="0" rtlCol="0" anchor="b">
            <a:noAutofit/>
          </a:bodyPr>
          <a:lstStyle>
            <a:lvl1pPr>
              <a:defRPr lang="en-US" sz="3200" b="1" i="0" baseline="0">
                <a:latin typeface="Oracle Sans Semi Bold" panose="020B0603020204020204" pitchFamily="34" charset="0"/>
                <a:ea typeface="+mn-ea"/>
                <a:cs typeface="Oracle Sans Semi Bold" panose="020B0603020204020204" pitchFamily="34" charset="0"/>
              </a:defRPr>
            </a:lvl1pPr>
          </a:lstStyle>
          <a:p>
            <a:pPr marL="0" lvl="0" indent="0">
              <a:spcBef>
                <a:spcPts val="1000"/>
              </a:spcBef>
              <a:buFont typeface="Arial" panose="020B0604020202020204" pitchFamily="34" charset="0"/>
            </a:pPr>
            <a:r>
              <a:rPr lang="en-US" dirty="0"/>
              <a:t>AW Custom Title 2 Column Light Slide</a:t>
            </a:r>
          </a:p>
        </p:txBody>
      </p:sp>
      <p:pic>
        <p:nvPicPr>
          <p:cNvPr id="12" name="Abstract Pattern Strip">
            <a:extLst>
              <a:ext uri="{FF2B5EF4-FFF2-40B4-BE49-F238E27FC236}">
                <a16:creationId xmlns:a16="http://schemas.microsoft.com/office/drawing/2014/main" id="{687B8698-4A21-5E41-B9EE-1BBBD0BD5BD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12192000" cy="254000"/>
          </a:xfrm>
          <a:prstGeom prst="rect">
            <a:avLst/>
          </a:prstGeom>
        </p:spPr>
      </p:pic>
    </p:spTree>
    <p:extLst>
      <p:ext uri="{BB962C8B-B14F-4D97-AF65-F5344CB8AC3E}">
        <p14:creationId xmlns:p14="http://schemas.microsoft.com/office/powerpoint/2010/main" val="2222848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912">
          <p15:clr>
            <a:srgbClr val="FBAE40"/>
          </p15:clr>
        </p15:guide>
      </p15:sldGuideLst>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showMasterSp="0" userDrawn="1">
  <p:cSld name="Section Break - Teal 2">
    <p:bg>
      <p:bgPr>
        <a:solidFill>
          <a:srgbClr val="00555F"/>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5981C40-DEC6-C24B-9483-6DE7A444730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1" name="Title">
            <a:extLst>
              <a:ext uri="{FF2B5EF4-FFF2-40B4-BE49-F238E27FC236}">
                <a16:creationId xmlns:a16="http://schemas.microsoft.com/office/drawing/2014/main" id="{EE49B690-3219-3A42-8EC8-F94AAA3C6640}"/>
              </a:ext>
            </a:extLst>
          </p:cNvPr>
          <p:cNvSpPr>
            <a:spLocks noGrp="1"/>
          </p:cNvSpPr>
          <p:nvPr>
            <p:ph type="ctrTitle" hasCustomPrompt="1"/>
          </p:nvPr>
        </p:nvSpPr>
        <p:spPr>
          <a:xfrm>
            <a:off x="1018030" y="2224061"/>
            <a:ext cx="10425600" cy="1164231"/>
          </a:xfrm>
          <a:prstGeom prst="rect">
            <a:avLst/>
          </a:prstGeom>
          <a:noFill/>
        </p:spPr>
        <p:txBody>
          <a:bodyPr vert="horz" wrap="square" lIns="0" tIns="0" rIns="0" bIns="0" rtlCol="0" anchor="b" anchorCtr="0">
            <a:noAutofit/>
          </a:bodyPr>
          <a:lstStyle>
            <a:lvl1pPr>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lnSpc>
                <a:spcPct val="100000"/>
              </a:lnSpc>
            </a:pPr>
            <a:r>
              <a:rPr lang="en-US" dirty="0"/>
              <a:t>Section heading (up to 2 lines)</a:t>
            </a:r>
            <a:br>
              <a:rPr lang="en-US" dirty="0"/>
            </a:br>
            <a:r>
              <a:rPr lang="en-US" dirty="0"/>
              <a:t>Oracle Sans Light 36 </a:t>
            </a:r>
            <a:r>
              <a:rPr lang="en-US" dirty="0" err="1"/>
              <a:t>pt</a:t>
            </a:r>
            <a:endParaRPr lang="en-US" dirty="0"/>
          </a:p>
        </p:txBody>
      </p:sp>
      <p:sp>
        <p:nvSpPr>
          <p:cNvPr id="13" name="Text Placeholder 6">
            <a:extLst>
              <a:ext uri="{FF2B5EF4-FFF2-40B4-BE49-F238E27FC236}">
                <a16:creationId xmlns:a16="http://schemas.microsoft.com/office/drawing/2014/main" id="{30980BCC-FCD7-2346-94EA-DA76C1CD064E}"/>
              </a:ext>
            </a:extLst>
          </p:cNvPr>
          <p:cNvSpPr>
            <a:spLocks noGrp="1"/>
          </p:cNvSpPr>
          <p:nvPr>
            <p:ph type="body" sz="quarter" idx="34" hasCustomPrompt="1"/>
          </p:nvPr>
        </p:nvSpPr>
        <p:spPr>
          <a:xfrm>
            <a:off x="1018029" y="3649287"/>
            <a:ext cx="10425600" cy="605653"/>
          </a:xfrm>
          <a:prstGeom prst="rect">
            <a:avLst/>
          </a:prstGeom>
        </p:spPr>
        <p:txBody>
          <a:bodyPr/>
          <a:lstStyle>
            <a:lvl1pPr>
              <a:defRPr>
                <a:solidFill>
                  <a:schemeClr val="bg1"/>
                </a:solidFill>
              </a:defRPr>
            </a:lvl1pPr>
            <a:lvl2pPr marL="182880" indent="0">
              <a:buNone/>
              <a:defRPr/>
            </a:lvl2pPr>
          </a:lstStyle>
          <a:p>
            <a:pPr lvl="0"/>
            <a:r>
              <a:rPr lang="en-GB" dirty="0"/>
              <a:t>Section subheading (up to 2 lines)</a:t>
            </a:r>
          </a:p>
          <a:p>
            <a:pPr lvl="0"/>
            <a:r>
              <a:rPr lang="en-GB" dirty="0"/>
              <a:t>Oracle Sans Regular 18 </a:t>
            </a:r>
            <a:r>
              <a:rPr lang="en-GB" dirty="0" err="1"/>
              <a:t>pt</a:t>
            </a:r>
            <a:endParaRPr lang="en-GB" dirty="0"/>
          </a:p>
        </p:txBody>
      </p:sp>
    </p:spTree>
    <p:extLst>
      <p:ext uri="{BB962C8B-B14F-4D97-AF65-F5344CB8AC3E}">
        <p14:creationId xmlns:p14="http://schemas.microsoft.com/office/powerpoint/2010/main" val="1201914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Light - Title 1 Column">
    <p:spTree>
      <p:nvGrpSpPr>
        <p:cNvPr id="1" name=""/>
        <p:cNvGrpSpPr/>
        <p:nvPr/>
      </p:nvGrpSpPr>
      <p:grpSpPr>
        <a:xfrm>
          <a:off x="0" y="0"/>
          <a:ext cx="0" cy="0"/>
          <a:chOff x="0" y="0"/>
          <a:chExt cx="0" cy="0"/>
        </a:xfrm>
      </p:grpSpPr>
      <p:pic>
        <p:nvPicPr>
          <p:cNvPr id="8" name="Cloud">
            <a:extLst>
              <a:ext uri="{FF2B5EF4-FFF2-40B4-BE49-F238E27FC236}">
                <a16:creationId xmlns:a16="http://schemas.microsoft.com/office/drawing/2014/main" id="{14698CB0-77BC-6148-8112-EFC83C0F580B}"/>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7" name="Content Placeholder 6">
            <a:extLst>
              <a:ext uri="{FF2B5EF4-FFF2-40B4-BE49-F238E27FC236}">
                <a16:creationId xmlns:a16="http://schemas.microsoft.com/office/drawing/2014/main" id="{07A30E9B-4EB7-4882-9E42-67210E9CC0B4}"/>
              </a:ext>
            </a:extLst>
          </p:cNvPr>
          <p:cNvSpPr>
            <a:spLocks noGrp="1"/>
          </p:cNvSpPr>
          <p:nvPr>
            <p:ph sz="quarter" idx="13"/>
          </p:nvPr>
        </p:nvSpPr>
        <p:spPr>
          <a:xfrm>
            <a:off x="771525" y="1600200"/>
            <a:ext cx="10677525" cy="4507992"/>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a:extLst>
              <a:ext uri="{FF2B5EF4-FFF2-40B4-BE49-F238E27FC236}">
                <a16:creationId xmlns:a16="http://schemas.microsoft.com/office/drawing/2014/main" id="{35CB6F3B-CCE4-4193-8EAA-C4A6D27C7DAD}"/>
              </a:ext>
            </a:extLst>
          </p:cNvPr>
          <p:cNvSpPr>
            <a:spLocks noGrp="1"/>
          </p:cNvSpPr>
          <p:nvPr>
            <p:ph type="title" hasCustomPrompt="1"/>
          </p:nvPr>
        </p:nvSpPr>
        <p:spPr/>
        <p:txBody>
          <a:bodyPr/>
          <a:lstStyle>
            <a:lvl1pPr>
              <a:defRPr/>
            </a:lvl1pPr>
          </a:lstStyle>
          <a:p>
            <a:r>
              <a:rPr lang="en-US" dirty="0"/>
              <a:t>Title</a:t>
            </a:r>
          </a:p>
        </p:txBody>
      </p:sp>
      <p:sp>
        <p:nvSpPr>
          <p:cNvPr id="3" name="Footer Placeholder 2">
            <a:extLst>
              <a:ext uri="{FF2B5EF4-FFF2-40B4-BE49-F238E27FC236}">
                <a16:creationId xmlns:a16="http://schemas.microsoft.com/office/drawing/2014/main" id="{158AA26E-E9A4-4CE1-9157-28062D2322ED}"/>
              </a:ext>
            </a:extLst>
          </p:cNvPr>
          <p:cNvSpPr>
            <a:spLocks noGrp="1"/>
          </p:cNvSpPr>
          <p:nvPr>
            <p:ph type="ftr" sz="quarter" idx="15"/>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171593603"/>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Dark - Title 1 Column">
    <p:bg>
      <p:bgRef idx="1001">
        <a:schemeClr val="bg1"/>
      </p:bgRef>
    </p:bg>
    <p:spTree>
      <p:nvGrpSpPr>
        <p:cNvPr id="1" name=""/>
        <p:cNvGrpSpPr/>
        <p:nvPr/>
      </p:nvGrpSpPr>
      <p:grpSpPr>
        <a:xfrm>
          <a:off x="0" y="0"/>
          <a:ext cx="0" cy="0"/>
          <a:chOff x="0" y="0"/>
          <a:chExt cx="0" cy="0"/>
        </a:xfrm>
      </p:grpSpPr>
      <p:pic>
        <p:nvPicPr>
          <p:cNvPr id="8" name="Cloud">
            <a:extLst>
              <a:ext uri="{FF2B5EF4-FFF2-40B4-BE49-F238E27FC236}">
                <a16:creationId xmlns:a16="http://schemas.microsoft.com/office/drawing/2014/main" id="{6D6FFA39-C5A8-964A-B2FE-D6F8EB7EB96A}"/>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4" name="Content Placeholder 3">
            <a:extLst>
              <a:ext uri="{FF2B5EF4-FFF2-40B4-BE49-F238E27FC236}">
                <a16:creationId xmlns:a16="http://schemas.microsoft.com/office/drawing/2014/main" id="{48DE7315-8D61-4C6A-B9C0-F07567A04CC5}"/>
              </a:ext>
            </a:extLst>
          </p:cNvPr>
          <p:cNvSpPr>
            <a:spLocks noGrp="1"/>
          </p:cNvSpPr>
          <p:nvPr>
            <p:ph sz="quarter" idx="13"/>
          </p:nvPr>
        </p:nvSpPr>
        <p:spPr>
          <a:xfrm>
            <a:off x="771525" y="1600200"/>
            <a:ext cx="10671175"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a:extLst>
              <a:ext uri="{FF2B5EF4-FFF2-40B4-BE49-F238E27FC236}">
                <a16:creationId xmlns:a16="http://schemas.microsoft.com/office/drawing/2014/main" id="{B97CAD67-FAD1-46CA-BDA2-0A0141647918}"/>
              </a:ext>
            </a:extLst>
          </p:cNvPr>
          <p:cNvSpPr>
            <a:spLocks noGrp="1"/>
          </p:cNvSpPr>
          <p:nvPr>
            <p:ph type="title" hasCustomPrompt="1"/>
          </p:nvPr>
        </p:nvSpPr>
        <p:spPr/>
        <p:txBody>
          <a:bodyPr/>
          <a:lstStyle>
            <a:lvl1pPr>
              <a:defRPr/>
            </a:lvl1pPr>
          </a:lstStyle>
          <a:p>
            <a:r>
              <a:rPr lang="en-US" dirty="0"/>
              <a:t>Title</a:t>
            </a:r>
          </a:p>
        </p:txBody>
      </p:sp>
      <p:sp>
        <p:nvSpPr>
          <p:cNvPr id="3" name="Footer Placeholder 2">
            <a:extLst>
              <a:ext uri="{FF2B5EF4-FFF2-40B4-BE49-F238E27FC236}">
                <a16:creationId xmlns:a16="http://schemas.microsoft.com/office/drawing/2014/main" id="{9A8561F1-3666-4956-BFDC-75350F74460E}"/>
              </a:ext>
            </a:extLst>
          </p:cNvPr>
          <p:cNvSpPr>
            <a:spLocks noGrp="1"/>
          </p:cNvSpPr>
          <p:nvPr>
            <p:ph type="ftr" sz="quarter" idx="15"/>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911072330"/>
      </p:ext>
    </p:extLst>
  </p:cSld>
  <p:clrMapOvr>
    <a:overrideClrMapping bg1="dk1" tx1="lt1" bg2="dk2" tx2="lt2" accent1="accent1" accent2="accent2" accent3="accent3" accent4="accent4" accent5="accent5" accent6="accent6" hlink="hlink" folHlink="folHlink"/>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Light - Title/Subtitle 1 Column">
    <p:spTree>
      <p:nvGrpSpPr>
        <p:cNvPr id="1" name=""/>
        <p:cNvGrpSpPr/>
        <p:nvPr/>
      </p:nvGrpSpPr>
      <p:grpSpPr>
        <a:xfrm>
          <a:off x="0" y="0"/>
          <a:ext cx="0" cy="0"/>
          <a:chOff x="0" y="0"/>
          <a:chExt cx="0" cy="0"/>
        </a:xfrm>
      </p:grpSpPr>
      <p:pic>
        <p:nvPicPr>
          <p:cNvPr id="9" name="Cloud">
            <a:extLst>
              <a:ext uri="{FF2B5EF4-FFF2-40B4-BE49-F238E27FC236}">
                <a16:creationId xmlns:a16="http://schemas.microsoft.com/office/drawing/2014/main" id="{C4B9D6C0-2524-2D47-8A0E-258A2FB7DE5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709"/>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0201"/>
            <a:ext cx="10671175" cy="45069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DEE4D9CD-CDC4-4642-8CDA-7351404FC2D2}"/>
              </a:ext>
            </a:extLst>
          </p:cNvPr>
          <p:cNvSpPr>
            <a:spLocks noGrp="1"/>
          </p:cNvSpPr>
          <p:nvPr>
            <p:ph type="title" hasCustomPrompt="1"/>
          </p:nvPr>
        </p:nvSpPr>
        <p:spPr/>
        <p:txBody>
          <a:bodyPr/>
          <a:lstStyle>
            <a:lvl1pPr>
              <a:defRPr/>
            </a:lvl1pPr>
          </a:lstStyle>
          <a:p>
            <a:r>
              <a:rPr lang="en-US" dirty="0"/>
              <a:t>Title</a:t>
            </a:r>
          </a:p>
        </p:txBody>
      </p:sp>
      <p:sp>
        <p:nvSpPr>
          <p:cNvPr id="7" name="Footer Placeholder 6">
            <a:extLst>
              <a:ext uri="{FF2B5EF4-FFF2-40B4-BE49-F238E27FC236}">
                <a16:creationId xmlns:a16="http://schemas.microsoft.com/office/drawing/2014/main" id="{E2CE12F3-375D-4B05-A71D-DA14DF8ADB8E}"/>
              </a:ext>
            </a:extLst>
          </p:cNvPr>
          <p:cNvSpPr>
            <a:spLocks noGrp="1"/>
          </p:cNvSpPr>
          <p:nvPr>
            <p:ph type="ftr" sz="quarter" idx="16"/>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4249311366"/>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Dark - Title/Subtitle 1 Column">
    <p:bg>
      <p:bgRef idx="1001">
        <a:schemeClr val="bg1"/>
      </p:bgRef>
    </p:bg>
    <p:spTree>
      <p:nvGrpSpPr>
        <p:cNvPr id="1" name=""/>
        <p:cNvGrpSpPr/>
        <p:nvPr/>
      </p:nvGrpSpPr>
      <p:grpSpPr>
        <a:xfrm>
          <a:off x="0" y="0"/>
          <a:ext cx="0" cy="0"/>
          <a:chOff x="0" y="0"/>
          <a:chExt cx="0" cy="0"/>
        </a:xfrm>
      </p:grpSpPr>
      <p:pic>
        <p:nvPicPr>
          <p:cNvPr id="9" name="Cloud">
            <a:extLst>
              <a:ext uri="{FF2B5EF4-FFF2-40B4-BE49-F238E27FC236}">
                <a16:creationId xmlns:a16="http://schemas.microsoft.com/office/drawing/2014/main" id="{1AB5E956-2EDB-D344-BA59-AB352F62DC2E}"/>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0990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0199"/>
            <a:ext cx="10671175"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C3E68516-E3E0-4F22-9EB7-1A85E1D3B5A1}"/>
              </a:ext>
            </a:extLst>
          </p:cNvPr>
          <p:cNvSpPr>
            <a:spLocks noGrp="1"/>
          </p:cNvSpPr>
          <p:nvPr>
            <p:ph type="title" hasCustomPrompt="1"/>
          </p:nvPr>
        </p:nvSpPr>
        <p:spPr/>
        <p:txBody>
          <a:bodyPr/>
          <a:lstStyle>
            <a:lvl1pPr>
              <a:defRPr/>
            </a:lvl1pPr>
          </a:lstStyle>
          <a:p>
            <a:r>
              <a:rPr lang="en-US" dirty="0"/>
              <a:t>Title</a:t>
            </a:r>
          </a:p>
        </p:txBody>
      </p:sp>
      <p:sp>
        <p:nvSpPr>
          <p:cNvPr id="7" name="Footer Placeholder 6">
            <a:extLst>
              <a:ext uri="{FF2B5EF4-FFF2-40B4-BE49-F238E27FC236}">
                <a16:creationId xmlns:a16="http://schemas.microsoft.com/office/drawing/2014/main" id="{C1A7F3B8-F794-4AF5-B07B-32A3084A6AB2}"/>
              </a:ext>
            </a:extLst>
          </p:cNvPr>
          <p:cNvSpPr>
            <a:spLocks noGrp="1"/>
          </p:cNvSpPr>
          <p:nvPr>
            <p:ph type="ftr" sz="quarter" idx="16"/>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045594179"/>
      </p:ext>
    </p:extLst>
  </p:cSld>
  <p:clrMapOvr>
    <a:overrideClrMapping bg1="dk1" tx1="lt1" bg2="dk2" tx2="lt2" accent1="accent1" accent2="accent2" accent3="accent3" accent4="accent4" accent5="accent5" accent6="accent6" hlink="hlink" folHlink="folHlink"/>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2_Light - Title/Subtitle 1 Column">
    <p:spTree>
      <p:nvGrpSpPr>
        <p:cNvPr id="1" name=""/>
        <p:cNvGrpSpPr/>
        <p:nvPr/>
      </p:nvGrpSpPr>
      <p:grpSpPr>
        <a:xfrm>
          <a:off x="0" y="0"/>
          <a:ext cx="0" cy="0"/>
          <a:chOff x="0" y="0"/>
          <a:chExt cx="0" cy="0"/>
        </a:xfrm>
      </p:grpSpPr>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709"/>
            <a:ext cx="10671048" cy="330540"/>
          </a:xfrm>
          <a:prstGeom prst="rect">
            <a:avLst/>
          </a:prstGeom>
        </p:spPr>
        <p:txBody>
          <a:bodyPr lIns="0">
            <a:noAutofit/>
          </a:bodyPr>
          <a:lstStyle>
            <a:lvl1pPr marL="0" indent="0">
              <a:spcAft>
                <a:spcPts val="0"/>
              </a:spcAft>
              <a:buNone/>
              <a:defRPr sz="2000" b="0" i="0">
                <a:solidFill>
                  <a:schemeClr val="accent6"/>
                </a:solidFill>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0201"/>
            <a:ext cx="10895993" cy="4650970"/>
          </a:xfrm>
          <a:solidFill>
            <a:schemeClr val="accent6">
              <a:lumMod val="20000"/>
              <a:lumOff val="80000"/>
            </a:schemeClr>
          </a:solidFill>
          <a:ln w="12700">
            <a:solidFill>
              <a:schemeClr val="accent6"/>
            </a:solidFill>
          </a:ln>
        </p:spPr>
        <p:txBody>
          <a:bodyPr/>
          <a:lstStyle>
            <a:lvl1pPr>
              <a:defRPr sz="1600">
                <a:latin typeface="Consolas" panose="020B0609020204030204" pitchFamily="49" charset="0"/>
                <a:cs typeface="Consolas" panose="020B0609020204030204" pitchFamily="49" charset="0"/>
              </a:defRPr>
            </a:lvl1pPr>
          </a:lstStyle>
          <a:p>
            <a:pPr lvl="0"/>
            <a:r>
              <a:rPr lang="en-US" dirty="0"/>
              <a:t>Click to edit Master text styles</a:t>
            </a:r>
          </a:p>
          <a:p>
            <a:pPr lvl="1"/>
            <a:endParaRPr lang="en-US" dirty="0"/>
          </a:p>
        </p:txBody>
      </p:sp>
      <p:sp>
        <p:nvSpPr>
          <p:cNvPr id="2" name="Title 1">
            <a:extLst>
              <a:ext uri="{FF2B5EF4-FFF2-40B4-BE49-F238E27FC236}">
                <a16:creationId xmlns:a16="http://schemas.microsoft.com/office/drawing/2014/main" id="{DEE4D9CD-CDC4-4642-8CDA-7351404FC2D2}"/>
              </a:ext>
            </a:extLst>
          </p:cNvPr>
          <p:cNvSpPr>
            <a:spLocks noGrp="1"/>
          </p:cNvSpPr>
          <p:nvPr>
            <p:ph type="title" hasCustomPrompt="1"/>
          </p:nvPr>
        </p:nvSpPr>
        <p:spPr/>
        <p:txBody>
          <a:bodyPr/>
          <a:lstStyle>
            <a:lvl1pPr>
              <a:defRPr/>
            </a:lvl1pPr>
          </a:lstStyle>
          <a:p>
            <a:r>
              <a:rPr lang="en-US" dirty="0"/>
              <a:t>Code Example</a:t>
            </a:r>
          </a:p>
        </p:txBody>
      </p:sp>
      <p:sp>
        <p:nvSpPr>
          <p:cNvPr id="7" name="Footer Placeholder 6">
            <a:extLst>
              <a:ext uri="{FF2B5EF4-FFF2-40B4-BE49-F238E27FC236}">
                <a16:creationId xmlns:a16="http://schemas.microsoft.com/office/drawing/2014/main" id="{E2CE12F3-375D-4B05-A71D-DA14DF8ADB8E}"/>
              </a:ext>
            </a:extLst>
          </p:cNvPr>
          <p:cNvSpPr>
            <a:spLocks noGrp="1"/>
          </p:cNvSpPr>
          <p:nvPr>
            <p:ph type="ftr" sz="quarter" idx="16"/>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315008914"/>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1_Dark - Title/Subtitle 1 Column">
    <p:bg>
      <p:bgRef idx="1001">
        <a:schemeClr val="bg1"/>
      </p:bgRef>
    </p:bg>
    <p:spTree>
      <p:nvGrpSpPr>
        <p:cNvPr id="1" name=""/>
        <p:cNvGrpSpPr/>
        <p:nvPr/>
      </p:nvGrpSpPr>
      <p:grpSpPr>
        <a:xfrm>
          <a:off x="0" y="0"/>
          <a:ext cx="0" cy="0"/>
          <a:chOff x="0" y="0"/>
          <a:chExt cx="0" cy="0"/>
        </a:xfrm>
      </p:grpSpPr>
      <p:pic>
        <p:nvPicPr>
          <p:cNvPr id="9" name="Cloud">
            <a:extLst>
              <a:ext uri="{FF2B5EF4-FFF2-40B4-BE49-F238E27FC236}">
                <a16:creationId xmlns:a16="http://schemas.microsoft.com/office/drawing/2014/main" id="{1AB5E956-2EDB-D344-BA59-AB352F62DC2E}"/>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09904"/>
            <a:ext cx="10671048" cy="330540"/>
          </a:xfrm>
          <a:prstGeom prst="rect">
            <a:avLst/>
          </a:prstGeom>
        </p:spPr>
        <p:txBody>
          <a:bodyPr lIns="0">
            <a:noAutofit/>
          </a:bodyPr>
          <a:lstStyle>
            <a:lvl1pPr marL="0" indent="0">
              <a:spcAft>
                <a:spcPts val="0"/>
              </a:spcAft>
              <a:buNone/>
              <a:defRPr sz="2000" b="0" i="0">
                <a:solidFill>
                  <a:schemeClr val="accent6"/>
                </a:solidFill>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0199"/>
            <a:ext cx="10671175" cy="4507992"/>
          </a:xfrm>
          <a:solidFill>
            <a:schemeClr val="accent6">
              <a:lumMod val="20000"/>
              <a:lumOff val="80000"/>
            </a:schemeClr>
          </a:solidFill>
        </p:spPr>
        <p:txBody>
          <a:bodyPr/>
          <a:lstStyle>
            <a:lvl1pPr>
              <a:defRPr sz="1600">
                <a:solidFill>
                  <a:schemeClr val="bg1"/>
                </a:solidFill>
                <a:latin typeface="Consolas" panose="020B0609020204030204" pitchFamily="49" charset="0"/>
                <a:cs typeface="Consolas" panose="020B0609020204030204" pitchFamily="49" charset="0"/>
              </a:defRPr>
            </a:lvl1pPr>
          </a:lstStyle>
          <a:p>
            <a:pPr lvl="0"/>
            <a:r>
              <a:rPr lang="en-US" dirty="0"/>
              <a:t>Click to edit Master text styles</a:t>
            </a:r>
          </a:p>
          <a:p>
            <a:pPr lvl="0"/>
            <a:endParaRPr lang="en-US" dirty="0"/>
          </a:p>
        </p:txBody>
      </p:sp>
      <p:sp>
        <p:nvSpPr>
          <p:cNvPr id="2" name="Title 1">
            <a:extLst>
              <a:ext uri="{FF2B5EF4-FFF2-40B4-BE49-F238E27FC236}">
                <a16:creationId xmlns:a16="http://schemas.microsoft.com/office/drawing/2014/main" id="{C3E68516-E3E0-4F22-9EB7-1A85E1D3B5A1}"/>
              </a:ext>
            </a:extLst>
          </p:cNvPr>
          <p:cNvSpPr>
            <a:spLocks noGrp="1"/>
          </p:cNvSpPr>
          <p:nvPr>
            <p:ph type="title" hasCustomPrompt="1"/>
          </p:nvPr>
        </p:nvSpPr>
        <p:spPr/>
        <p:txBody>
          <a:bodyPr/>
          <a:lstStyle>
            <a:lvl1pPr>
              <a:defRPr/>
            </a:lvl1pPr>
          </a:lstStyle>
          <a:p>
            <a:r>
              <a:rPr lang="en-US" dirty="0"/>
              <a:t>Title</a:t>
            </a:r>
          </a:p>
        </p:txBody>
      </p:sp>
      <p:sp>
        <p:nvSpPr>
          <p:cNvPr id="7" name="Footer Placeholder 6">
            <a:extLst>
              <a:ext uri="{FF2B5EF4-FFF2-40B4-BE49-F238E27FC236}">
                <a16:creationId xmlns:a16="http://schemas.microsoft.com/office/drawing/2014/main" id="{C1A7F3B8-F794-4AF5-B07B-32A3084A6AB2}"/>
              </a:ext>
            </a:extLst>
          </p:cNvPr>
          <p:cNvSpPr>
            <a:spLocks noGrp="1"/>
          </p:cNvSpPr>
          <p:nvPr>
            <p:ph type="ftr" sz="quarter" idx="16"/>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4642081"/>
      </p:ext>
    </p:extLst>
  </p:cSld>
  <p:clrMapOvr>
    <a:overrideClrMapping bg1="dk1" tx1="lt1" bg2="dk2" tx2="lt2" accent1="accent1" accent2="accent2" accent3="accent3" accent4="accent4" accent5="accent5" accent6="accent6" hlink="hlink" folHlink="folHlink"/>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Light - Title 2 Column">
    <p:bg>
      <p:bgRef idx="1001">
        <a:schemeClr val="bg1"/>
      </p:bgRef>
    </p:bg>
    <p:spTree>
      <p:nvGrpSpPr>
        <p:cNvPr id="1" name=""/>
        <p:cNvGrpSpPr/>
        <p:nvPr/>
      </p:nvGrpSpPr>
      <p:grpSpPr>
        <a:xfrm>
          <a:off x="0" y="0"/>
          <a:ext cx="0" cy="0"/>
          <a:chOff x="0" y="0"/>
          <a:chExt cx="0" cy="0"/>
        </a:xfrm>
      </p:grpSpPr>
      <p:pic>
        <p:nvPicPr>
          <p:cNvPr id="10" name="Cloud">
            <a:extLst>
              <a:ext uri="{FF2B5EF4-FFF2-40B4-BE49-F238E27FC236}">
                <a16:creationId xmlns:a16="http://schemas.microsoft.com/office/drawing/2014/main" id="{5B8024F8-E03D-9641-AA75-22D1B5C8482B}"/>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8875" y="1608575"/>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descr="Column Divider">
            <a:extLst>
              <a:ext uri="{FF2B5EF4-FFF2-40B4-BE49-F238E27FC236}">
                <a16:creationId xmlns:a16="http://schemas.microsoft.com/office/drawing/2014/main" id="{C3377C95-3E35-473F-8E81-1FDFBEBC758A}"/>
              </a:ext>
            </a:extLst>
          </p:cNvPr>
          <p:cNvCxnSpPr>
            <a:cxnSpLocks/>
          </p:cNvCxnSpPr>
          <p:nvPr userDrawn="1"/>
        </p:nvCxnSpPr>
        <p:spPr>
          <a:xfrm>
            <a:off x="6109577" y="160857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6366215" y="1608575"/>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2" name="OTag">
            <a:extLst>
              <a:ext uri="{FF2B5EF4-FFF2-40B4-BE49-F238E27FC236}">
                <a16:creationId xmlns:a16="http://schemas.microsoft.com/office/drawing/2014/main" id="{DDE8776E-BE08-D148-AA47-8308E0EAE40F}"/>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Title 4">
            <a:extLst>
              <a:ext uri="{FF2B5EF4-FFF2-40B4-BE49-F238E27FC236}">
                <a16:creationId xmlns:a16="http://schemas.microsoft.com/office/drawing/2014/main" id="{D69740FE-E1B8-466B-970A-4E081BCA3143}"/>
              </a:ext>
            </a:extLst>
          </p:cNvPr>
          <p:cNvSpPr>
            <a:spLocks noGrp="1"/>
          </p:cNvSpPr>
          <p:nvPr>
            <p:ph type="title" hasCustomPrompt="1"/>
          </p:nvPr>
        </p:nvSpPr>
        <p:spPr/>
        <p:txBody>
          <a:bodyPr/>
          <a:lstStyle>
            <a:lvl1pPr>
              <a:defRPr/>
            </a:lvl1pPr>
          </a:lstStyle>
          <a:p>
            <a:r>
              <a:rPr lang="en-US" dirty="0"/>
              <a:t>Title</a:t>
            </a:r>
          </a:p>
        </p:txBody>
      </p:sp>
      <p:sp>
        <p:nvSpPr>
          <p:cNvPr id="3" name="Footer Placeholder 2">
            <a:extLst>
              <a:ext uri="{FF2B5EF4-FFF2-40B4-BE49-F238E27FC236}">
                <a16:creationId xmlns:a16="http://schemas.microsoft.com/office/drawing/2014/main" id="{66DC0504-19F8-4069-8B02-83766B3CAF7F}"/>
              </a:ext>
            </a:extLst>
          </p:cNvPr>
          <p:cNvSpPr>
            <a:spLocks noGrp="1"/>
          </p:cNvSpPr>
          <p:nvPr>
            <p:ph type="ftr" sz="quarter" idx="17"/>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409708906"/>
      </p:ext>
    </p:extLst>
  </p:cSld>
  <p:clrMapOvr>
    <a:overrideClrMapping bg1="lt1" tx1="dk1" bg2="lt2" tx2="dk2" accent1="accent1" accent2="accent2" accent3="accent3" accent4="accent4" accent5="accent5" accent6="accent6" hlink="hlink" folHlink="folHlink"/>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Dark - Title 2 Column">
    <p:bg>
      <p:bgRef idx="1001">
        <a:schemeClr val="bg1"/>
      </p:bgRef>
    </p:bg>
    <p:spTree>
      <p:nvGrpSpPr>
        <p:cNvPr id="1" name=""/>
        <p:cNvGrpSpPr/>
        <p:nvPr/>
      </p:nvGrpSpPr>
      <p:grpSpPr>
        <a:xfrm>
          <a:off x="0" y="0"/>
          <a:ext cx="0" cy="0"/>
          <a:chOff x="0" y="0"/>
          <a:chExt cx="0" cy="0"/>
        </a:xfrm>
      </p:grpSpPr>
      <p:pic>
        <p:nvPicPr>
          <p:cNvPr id="10" name="Cloud">
            <a:extLst>
              <a:ext uri="{FF2B5EF4-FFF2-40B4-BE49-F238E27FC236}">
                <a16:creationId xmlns:a16="http://schemas.microsoft.com/office/drawing/2014/main" id="{4937DF73-DD65-ED42-A070-3D57E267CD4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8875" y="1608575"/>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descr="Column Divider">
            <a:extLst>
              <a:ext uri="{FF2B5EF4-FFF2-40B4-BE49-F238E27FC236}">
                <a16:creationId xmlns:a16="http://schemas.microsoft.com/office/drawing/2014/main" id="{C3377C95-3E35-473F-8E81-1FDFBEBC758A}"/>
              </a:ext>
            </a:extLst>
          </p:cNvPr>
          <p:cNvCxnSpPr>
            <a:cxnSpLocks/>
          </p:cNvCxnSpPr>
          <p:nvPr userDrawn="1"/>
        </p:nvCxnSpPr>
        <p:spPr>
          <a:xfrm>
            <a:off x="6109577" y="160857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6366215" y="1608575"/>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B1F59826-0B3C-4973-B5FA-B18F68758F38}"/>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517D7F1A-871E-41E8-ADDC-EC649B1827F4}"/>
              </a:ext>
            </a:extLst>
          </p:cNvPr>
          <p:cNvSpPr>
            <a:spLocks noGrp="1"/>
          </p:cNvSpPr>
          <p:nvPr>
            <p:ph type="ftr" sz="quarter" idx="17"/>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631275770"/>
      </p:ext>
    </p:extLst>
  </p:cSld>
  <p:clrMapOvr>
    <a:overrideClrMapping bg1="dk1" tx1="lt1" bg2="dk2" tx2="lt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ight - Cust Success 2">
    <p:bg>
      <p:bgPr>
        <a:solidFill>
          <a:srgbClr val="FFFFFF"/>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58AA26E-E9A4-4CE1-9157-28062D2322ED}"/>
              </a:ext>
            </a:extLst>
          </p:cNvPr>
          <p:cNvSpPr>
            <a:spLocks noGrp="1"/>
          </p:cNvSpPr>
          <p:nvPr>
            <p:ph type="ftr" sz="quarter" idx="15"/>
          </p:nvPr>
        </p:nvSpPr>
        <p:spPr/>
        <p:txBody>
          <a:bodyPr/>
          <a:lstStyle/>
          <a:p>
            <a:r>
              <a:rPr lang="en-US"/>
              <a:t>DOAG 2023 Conference + Exhibition        Copyright © 2023, Oracle and/or its affiliates</a:t>
            </a:r>
          </a:p>
        </p:txBody>
      </p:sp>
      <p:sp>
        <p:nvSpPr>
          <p:cNvPr id="4" name="Slide Number Placeholder 3">
            <a:extLst>
              <a:ext uri="{FF2B5EF4-FFF2-40B4-BE49-F238E27FC236}">
                <a16:creationId xmlns:a16="http://schemas.microsoft.com/office/drawing/2014/main" id="{0FB3DA01-00EF-4B14-8325-24C1135260F9}"/>
              </a:ext>
            </a:extLst>
          </p:cNvPr>
          <p:cNvSpPr>
            <a:spLocks noGrp="1"/>
          </p:cNvSpPr>
          <p:nvPr>
            <p:ph type="sldNum" sz="quarter" idx="16"/>
          </p:nvPr>
        </p:nvSpPr>
        <p:spPr/>
        <p:txBody>
          <a:bodyPr/>
          <a:lstStyle/>
          <a:p>
            <a:fld id="{345D60D9-5372-5F40-9443-0F9AE5BDC3C8}" type="slidenum">
              <a:rPr lang="en-US" smtClean="0"/>
              <a:pPr/>
              <a:t>‹#›</a:t>
            </a:fld>
            <a:endParaRPr lang="en-US"/>
          </a:p>
        </p:txBody>
      </p:sp>
      <p:sp>
        <p:nvSpPr>
          <p:cNvPr id="10" name="Picture Placeholder 3">
            <a:extLst>
              <a:ext uri="{FF2B5EF4-FFF2-40B4-BE49-F238E27FC236}">
                <a16:creationId xmlns:a16="http://schemas.microsoft.com/office/drawing/2014/main" id="{B39C1580-68FA-6C41-806A-FD0AAE849340}"/>
              </a:ext>
            </a:extLst>
          </p:cNvPr>
          <p:cNvSpPr>
            <a:spLocks noGrp="1"/>
          </p:cNvSpPr>
          <p:nvPr>
            <p:ph type="pic" sz="quarter" idx="46" hasCustomPrompt="1"/>
          </p:nvPr>
        </p:nvSpPr>
        <p:spPr>
          <a:xfrm>
            <a:off x="6868161" y="0"/>
            <a:ext cx="5323839" cy="6858000"/>
          </a:xfrm>
          <a:prstGeom prst="rect">
            <a:avLst/>
          </a:prstGeom>
        </p:spPr>
        <p:txBody>
          <a:bodyPr anchor="ctr" anchorCtr="0"/>
          <a:lstStyle>
            <a:lvl1pPr algn="ctr">
              <a:defRPr sz="1600" b="0" i="0">
                <a:latin typeface="Oracle Sans Light" panose="020B0403020204020204" pitchFamily="34" charset="0"/>
                <a:cs typeface="Oracle Sans Light" panose="020B0403020204020204" pitchFamily="34" charset="0"/>
              </a:defRPr>
            </a:lvl1pPr>
          </a:lstStyle>
          <a:p>
            <a:r>
              <a:rPr lang="en-US"/>
              <a:t>Insert picture here</a:t>
            </a:r>
          </a:p>
        </p:txBody>
      </p:sp>
      <p:pic>
        <p:nvPicPr>
          <p:cNvPr id="11" name="OTag">
            <a:extLst>
              <a:ext uri="{FF2B5EF4-FFF2-40B4-BE49-F238E27FC236}">
                <a16:creationId xmlns:a16="http://schemas.microsoft.com/office/drawing/2014/main" id="{D18EBF34-5DC4-394B-BFAC-77FA7F355305}"/>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3" name="Content Placeholder 6">
            <a:extLst>
              <a:ext uri="{FF2B5EF4-FFF2-40B4-BE49-F238E27FC236}">
                <a16:creationId xmlns:a16="http://schemas.microsoft.com/office/drawing/2014/main" id="{8E041E3D-979C-BD46-B05C-979714F8227A}"/>
              </a:ext>
            </a:extLst>
          </p:cNvPr>
          <p:cNvSpPr>
            <a:spLocks noGrp="1"/>
          </p:cNvSpPr>
          <p:nvPr>
            <p:ph sz="quarter" idx="13"/>
          </p:nvPr>
        </p:nvSpPr>
        <p:spPr>
          <a:xfrm>
            <a:off x="692149" y="2397126"/>
            <a:ext cx="5871600" cy="3701542"/>
          </a:xfrm>
        </p:spPr>
        <p:txBody>
          <a:bodyPr/>
          <a:lstStyle>
            <a:lvl5pP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6" name="Title 7">
            <a:extLst>
              <a:ext uri="{FF2B5EF4-FFF2-40B4-BE49-F238E27FC236}">
                <a16:creationId xmlns:a16="http://schemas.microsoft.com/office/drawing/2014/main" id="{81C86447-FFBC-104C-BBD3-105B758F8C18}"/>
              </a:ext>
            </a:extLst>
          </p:cNvPr>
          <p:cNvSpPr>
            <a:spLocks noGrp="1"/>
          </p:cNvSpPr>
          <p:nvPr>
            <p:ph type="title" hasCustomPrompt="1"/>
          </p:nvPr>
        </p:nvSpPr>
        <p:spPr>
          <a:xfrm>
            <a:off x="692150" y="1049944"/>
            <a:ext cx="5871600" cy="822960"/>
          </a:xfrm>
        </p:spPr>
        <p:txBody>
          <a:bodyPr/>
          <a:lstStyle>
            <a:lvl1pPr>
              <a:defRPr>
                <a:solidFill>
                  <a:schemeClr val="tx1"/>
                </a:solidFill>
              </a:defRPr>
            </a:lvl1pPr>
          </a:lstStyle>
          <a:p>
            <a:r>
              <a:rPr lang="en-US" dirty="0"/>
              <a:t>Title</a:t>
            </a:r>
          </a:p>
        </p:txBody>
      </p:sp>
      <p:sp>
        <p:nvSpPr>
          <p:cNvPr id="17" name="Subtitle">
            <a:extLst>
              <a:ext uri="{FF2B5EF4-FFF2-40B4-BE49-F238E27FC236}">
                <a16:creationId xmlns:a16="http://schemas.microsoft.com/office/drawing/2014/main" id="{2852AB3B-B1CB-8141-A556-31B50CF0A63A}"/>
              </a:ext>
            </a:extLst>
          </p:cNvPr>
          <p:cNvSpPr>
            <a:spLocks noGrp="1"/>
          </p:cNvSpPr>
          <p:nvPr>
            <p:ph type="body" sz="quarter" idx="47" hasCustomPrompt="1"/>
          </p:nvPr>
        </p:nvSpPr>
        <p:spPr>
          <a:xfrm>
            <a:off x="692150" y="1881050"/>
            <a:ext cx="5871600" cy="309600"/>
          </a:xfrm>
          <a:prstGeom prst="rect">
            <a:avLst/>
          </a:prstGeom>
        </p:spPr>
        <p:txBody>
          <a:bodyPr lIns="0">
            <a:noAutofit/>
          </a:bodyPr>
          <a:lstStyle>
            <a:lvl1pPr marL="0" indent="0">
              <a:spcAft>
                <a:spcPts val="0"/>
              </a:spcAft>
              <a:buNone/>
              <a:defRPr sz="1800" b="1" i="0">
                <a:solidFill>
                  <a:schemeClr val="tx1"/>
                </a:solidFill>
                <a:latin typeface="Oracle Sans Semi Bold" panose="020B0503020204020204" pitchFamily="34" charset="0"/>
                <a:cs typeface="Oracle Sans Semi Bold" panose="020B0503020204020204" pitchFamily="34" charset="0"/>
              </a:defRPr>
            </a:lvl1pPr>
          </a:lstStyle>
          <a:p>
            <a:pPr lvl="0"/>
            <a:r>
              <a:rPr lang="en-US" dirty="0"/>
              <a:t>Subtitle</a:t>
            </a:r>
          </a:p>
        </p:txBody>
      </p:sp>
      <p:sp>
        <p:nvSpPr>
          <p:cNvPr id="18" name="Picture Placeholder 1">
            <a:extLst>
              <a:ext uri="{FF2B5EF4-FFF2-40B4-BE49-F238E27FC236}">
                <a16:creationId xmlns:a16="http://schemas.microsoft.com/office/drawing/2014/main" id="{2B55DE2A-A3E8-E347-8E94-07DD34B7F8C9}"/>
              </a:ext>
            </a:extLst>
          </p:cNvPr>
          <p:cNvSpPr>
            <a:spLocks noGrp="1"/>
          </p:cNvSpPr>
          <p:nvPr>
            <p:ph type="pic" sz="quarter" idx="116" hasCustomPrompt="1"/>
          </p:nvPr>
        </p:nvSpPr>
        <p:spPr>
          <a:xfrm>
            <a:off x="692150" y="506191"/>
            <a:ext cx="1152000" cy="504000"/>
          </a:xfrm>
          <a:prstGeom prst="rect">
            <a:avLst/>
          </a:prstGeom>
        </p:spPr>
        <p:txBody>
          <a:bodyPr anchor="ctr" anchorCtr="0"/>
          <a:lstStyle>
            <a:lvl1pPr algn="ctr">
              <a:defRPr sz="1000">
                <a:solidFill>
                  <a:schemeClr val="tx1"/>
                </a:solidFill>
              </a:defRPr>
            </a:lvl1pPr>
          </a:lstStyle>
          <a:p>
            <a:r>
              <a:rPr lang="en-US"/>
              <a:t>Company logo (optional)</a:t>
            </a:r>
          </a:p>
        </p:txBody>
      </p:sp>
    </p:spTree>
    <p:extLst>
      <p:ext uri="{BB962C8B-B14F-4D97-AF65-F5344CB8AC3E}">
        <p14:creationId xmlns:p14="http://schemas.microsoft.com/office/powerpoint/2010/main" val="183055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Light - Title/Subtitle 2 Column">
    <p:spTree>
      <p:nvGrpSpPr>
        <p:cNvPr id="1" name=""/>
        <p:cNvGrpSpPr/>
        <p:nvPr/>
      </p:nvGrpSpPr>
      <p:grpSpPr>
        <a:xfrm>
          <a:off x="0" y="0"/>
          <a:ext cx="0" cy="0"/>
          <a:chOff x="0" y="0"/>
          <a:chExt cx="0" cy="0"/>
        </a:xfrm>
      </p:grpSpPr>
      <p:pic>
        <p:nvPicPr>
          <p:cNvPr id="12" name="Cloud">
            <a:extLst>
              <a:ext uri="{FF2B5EF4-FFF2-40B4-BE49-F238E27FC236}">
                <a16:creationId xmlns:a16="http://schemas.microsoft.com/office/drawing/2014/main" id="{F24DF316-2FA6-AE44-AB7A-9E7E86E0BEB6}"/>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8297"/>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descr="Column Divider">
            <a:extLst>
              <a:ext uri="{FF2B5EF4-FFF2-40B4-BE49-F238E27FC236}">
                <a16:creationId xmlns:a16="http://schemas.microsoft.com/office/drawing/2014/main" id="{C3377C95-3E35-473F-8E81-1FDFBEBC758A}"/>
              </a:ext>
            </a:extLst>
          </p:cNvPr>
          <p:cNvCxnSpPr>
            <a:cxnSpLocks/>
          </p:cNvCxnSpPr>
          <p:nvPr userDrawn="1"/>
        </p:nvCxnSpPr>
        <p:spPr>
          <a:xfrm>
            <a:off x="6108521" y="1608298"/>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6366215" y="1608297"/>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FB65FA2D-6C94-456B-8DE9-80C7A3BE2C17}"/>
              </a:ext>
            </a:extLst>
          </p:cNvPr>
          <p:cNvSpPr>
            <a:spLocks noGrp="1"/>
          </p:cNvSpPr>
          <p:nvPr>
            <p:ph type="title" hasCustomPrompt="1"/>
          </p:nvPr>
        </p:nvSpPr>
        <p:spPr/>
        <p:txBody>
          <a:bodyPr/>
          <a:lstStyle>
            <a:lvl1pPr>
              <a:defRPr/>
            </a:lvl1pPr>
          </a:lstStyle>
          <a:p>
            <a:r>
              <a:rPr lang="en-US" dirty="0"/>
              <a:t>Title</a:t>
            </a:r>
          </a:p>
        </p:txBody>
      </p:sp>
      <p:sp>
        <p:nvSpPr>
          <p:cNvPr id="7" name="Footer Placeholder 6">
            <a:extLst>
              <a:ext uri="{FF2B5EF4-FFF2-40B4-BE49-F238E27FC236}">
                <a16:creationId xmlns:a16="http://schemas.microsoft.com/office/drawing/2014/main" id="{E594DB29-C2B8-4F61-8419-EEE3D1E837A1}"/>
              </a:ext>
            </a:extLst>
          </p:cNvPr>
          <p:cNvSpPr>
            <a:spLocks noGrp="1"/>
          </p:cNvSpPr>
          <p:nvPr>
            <p:ph type="ftr" sz="quarter" idx="17"/>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1732572364"/>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Dark - Title/Subtitle 2 Column">
    <p:bg>
      <p:bgRef idx="1001">
        <a:schemeClr val="bg1"/>
      </p:bgRef>
    </p:bg>
    <p:spTree>
      <p:nvGrpSpPr>
        <p:cNvPr id="1" name=""/>
        <p:cNvGrpSpPr/>
        <p:nvPr/>
      </p:nvGrpSpPr>
      <p:grpSpPr>
        <a:xfrm>
          <a:off x="0" y="0"/>
          <a:ext cx="0" cy="0"/>
          <a:chOff x="0" y="0"/>
          <a:chExt cx="0" cy="0"/>
        </a:xfrm>
      </p:grpSpPr>
      <p:pic>
        <p:nvPicPr>
          <p:cNvPr id="12" name="Cloud">
            <a:extLst>
              <a:ext uri="{FF2B5EF4-FFF2-40B4-BE49-F238E27FC236}">
                <a16:creationId xmlns:a16="http://schemas.microsoft.com/office/drawing/2014/main" id="{28C366F9-78A6-F740-87C8-B4D59AEB61B6}"/>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9724"/>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descr="Column Divider">
            <a:extLst>
              <a:ext uri="{FF2B5EF4-FFF2-40B4-BE49-F238E27FC236}">
                <a16:creationId xmlns:a16="http://schemas.microsoft.com/office/drawing/2014/main" id="{C3377C95-3E35-473F-8E81-1FDFBEBC758A}"/>
              </a:ext>
            </a:extLst>
          </p:cNvPr>
          <p:cNvCxnSpPr>
            <a:cxnSpLocks/>
          </p:cNvCxnSpPr>
          <p:nvPr userDrawn="1"/>
        </p:nvCxnSpPr>
        <p:spPr>
          <a:xfrm>
            <a:off x="6108521" y="1608588"/>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6366215" y="1609724"/>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4">
            <a:extLst>
              <a:ext uri="{FF2B5EF4-FFF2-40B4-BE49-F238E27FC236}">
                <a16:creationId xmlns:a16="http://schemas.microsoft.com/office/drawing/2014/main" id="{C3662519-4941-4045-9F0E-DBC7AD6CC29F}"/>
              </a:ext>
            </a:extLst>
          </p:cNvPr>
          <p:cNvSpPr>
            <a:spLocks noGrp="1"/>
          </p:cNvSpPr>
          <p:nvPr>
            <p:ph type="title" hasCustomPrompt="1"/>
          </p:nvPr>
        </p:nvSpPr>
        <p:spPr/>
        <p:txBody>
          <a:bodyPr/>
          <a:lstStyle>
            <a:lvl1pPr>
              <a:defRPr/>
            </a:lvl1pPr>
          </a:lstStyle>
          <a:p>
            <a:r>
              <a:rPr lang="en-US" dirty="0"/>
              <a:t>Title</a:t>
            </a:r>
          </a:p>
        </p:txBody>
      </p:sp>
      <p:sp>
        <p:nvSpPr>
          <p:cNvPr id="7" name="Footer Placeholder 6">
            <a:extLst>
              <a:ext uri="{FF2B5EF4-FFF2-40B4-BE49-F238E27FC236}">
                <a16:creationId xmlns:a16="http://schemas.microsoft.com/office/drawing/2014/main" id="{D5C87038-F332-48C5-BA1A-25E935076236}"/>
              </a:ext>
            </a:extLst>
          </p:cNvPr>
          <p:cNvSpPr>
            <a:spLocks noGrp="1"/>
          </p:cNvSpPr>
          <p:nvPr>
            <p:ph type="ftr" sz="quarter" idx="17"/>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392497268"/>
      </p:ext>
    </p:extLst>
  </p:cSld>
  <p:clrMapOvr>
    <a:overrideClrMapping bg1="dk1" tx1="lt1" bg2="dk2" tx2="lt2" accent1="accent1" accent2="accent2" accent3="accent3" accent4="accent4" accent5="accent5" accent6="accent6" hlink="hlink" folHlink="folHlink"/>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Light - Title 3 Column">
    <p:bg>
      <p:bgRef idx="1001">
        <a:schemeClr val="bg1"/>
      </p:bgRef>
    </p:bg>
    <p:spTree>
      <p:nvGrpSpPr>
        <p:cNvPr id="1" name=""/>
        <p:cNvGrpSpPr/>
        <p:nvPr/>
      </p:nvGrpSpPr>
      <p:grpSpPr>
        <a:xfrm>
          <a:off x="0" y="0"/>
          <a:ext cx="0" cy="0"/>
          <a:chOff x="0" y="0"/>
          <a:chExt cx="0" cy="0"/>
        </a:xfrm>
      </p:grpSpPr>
      <p:pic>
        <p:nvPicPr>
          <p:cNvPr id="15" name="Cloud">
            <a:extLst>
              <a:ext uri="{FF2B5EF4-FFF2-40B4-BE49-F238E27FC236}">
                <a16:creationId xmlns:a16="http://schemas.microsoft.com/office/drawing/2014/main" id="{3CA75903-C10D-E747-B877-6804D65E8A3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8875" y="160972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Column Divider" descr="Column Divider">
            <a:extLst>
              <a:ext uri="{FF2B5EF4-FFF2-40B4-BE49-F238E27FC236}">
                <a16:creationId xmlns:a16="http://schemas.microsoft.com/office/drawing/2014/main" id="{B228B4F2-5D6F-42F4-B132-F908BB527268}"/>
              </a:ext>
            </a:extLst>
          </p:cNvPr>
          <p:cNvCxnSpPr>
            <a:cxnSpLocks/>
          </p:cNvCxnSpPr>
          <p:nvPr userDrawn="1"/>
        </p:nvCxnSpPr>
        <p:spPr>
          <a:xfrm>
            <a:off x="4263415" y="160972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7" name="Content 2">
            <a:extLst>
              <a:ext uri="{FF2B5EF4-FFF2-40B4-BE49-F238E27FC236}">
                <a16:creationId xmlns:a16="http://schemas.microsoft.com/office/drawing/2014/main" id="{B35B41AC-36CF-4A0C-BED4-7D06B0F6E2ED}"/>
              </a:ext>
            </a:extLst>
          </p:cNvPr>
          <p:cNvSpPr>
            <a:spLocks noGrp="1"/>
          </p:cNvSpPr>
          <p:nvPr>
            <p:ph sz="quarter" idx="16"/>
          </p:nvPr>
        </p:nvSpPr>
        <p:spPr>
          <a:xfrm>
            <a:off x="4456971" y="160972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Column Divider 2" descr="Column Divider">
            <a:extLst>
              <a:ext uri="{FF2B5EF4-FFF2-40B4-BE49-F238E27FC236}">
                <a16:creationId xmlns:a16="http://schemas.microsoft.com/office/drawing/2014/main" id="{43000B2C-7C76-4F07-AF50-5F3019C384BC}"/>
              </a:ext>
            </a:extLst>
          </p:cNvPr>
          <p:cNvCxnSpPr>
            <a:cxnSpLocks/>
          </p:cNvCxnSpPr>
          <p:nvPr userDrawn="1"/>
        </p:nvCxnSpPr>
        <p:spPr>
          <a:xfrm>
            <a:off x="7951511" y="1609725"/>
            <a:ext cx="0" cy="4507992"/>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3">
            <a:extLst>
              <a:ext uri="{FF2B5EF4-FFF2-40B4-BE49-F238E27FC236}">
                <a16:creationId xmlns:a16="http://schemas.microsoft.com/office/drawing/2014/main" id="{22A9895A-06CA-46D6-B3EB-7038E6493585}"/>
              </a:ext>
            </a:extLst>
          </p:cNvPr>
          <p:cNvSpPr>
            <a:spLocks noGrp="1"/>
          </p:cNvSpPr>
          <p:nvPr>
            <p:ph sz="quarter" idx="15"/>
          </p:nvPr>
        </p:nvSpPr>
        <p:spPr>
          <a:xfrm>
            <a:off x="8145067" y="160972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4">
            <a:extLst>
              <a:ext uri="{FF2B5EF4-FFF2-40B4-BE49-F238E27FC236}">
                <a16:creationId xmlns:a16="http://schemas.microsoft.com/office/drawing/2014/main" id="{3D2FFF47-983C-4CE2-9048-1317EB4F32CB}"/>
              </a:ext>
            </a:extLst>
          </p:cNvPr>
          <p:cNvSpPr>
            <a:spLocks noGrp="1"/>
          </p:cNvSpPr>
          <p:nvPr>
            <p:ph type="title" hasCustomPrompt="1"/>
          </p:nvPr>
        </p:nvSpPr>
        <p:spPr/>
        <p:txBody>
          <a:bodyPr/>
          <a:lstStyle>
            <a:lvl1pPr>
              <a:defRPr/>
            </a:lvl1pPr>
          </a:lstStyle>
          <a:p>
            <a:r>
              <a:rPr lang="en-US" dirty="0"/>
              <a:t>Title</a:t>
            </a:r>
          </a:p>
        </p:txBody>
      </p:sp>
      <p:sp>
        <p:nvSpPr>
          <p:cNvPr id="3" name="Footer Placeholder 2">
            <a:extLst>
              <a:ext uri="{FF2B5EF4-FFF2-40B4-BE49-F238E27FC236}">
                <a16:creationId xmlns:a16="http://schemas.microsoft.com/office/drawing/2014/main" id="{DA095ECF-3404-41BC-B49D-2616D73127C4}"/>
              </a:ext>
            </a:extLst>
          </p:cNvPr>
          <p:cNvSpPr>
            <a:spLocks noGrp="1"/>
          </p:cNvSpPr>
          <p:nvPr>
            <p:ph type="ftr" sz="quarter" idx="18"/>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729935958"/>
      </p:ext>
    </p:extLst>
  </p:cSld>
  <p:clrMapOvr>
    <a:overrideClrMapping bg1="lt1" tx1="dk1" bg2="lt2" tx2="dk2" accent1="accent1" accent2="accent2" accent3="accent3" accent4="accent4" accent5="accent5" accent6="accent6" hlink="hlink" folHlink="folHlink"/>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Dark - Title 3 Column">
    <p:bg>
      <p:bgRef idx="1001">
        <a:schemeClr val="bg1"/>
      </p:bgRef>
    </p:bg>
    <p:spTree>
      <p:nvGrpSpPr>
        <p:cNvPr id="1" name=""/>
        <p:cNvGrpSpPr/>
        <p:nvPr/>
      </p:nvGrpSpPr>
      <p:grpSpPr>
        <a:xfrm>
          <a:off x="0" y="0"/>
          <a:ext cx="0" cy="0"/>
          <a:chOff x="0" y="0"/>
          <a:chExt cx="0" cy="0"/>
        </a:xfrm>
      </p:grpSpPr>
      <p:pic>
        <p:nvPicPr>
          <p:cNvPr id="14" name="Cloud">
            <a:extLst>
              <a:ext uri="{FF2B5EF4-FFF2-40B4-BE49-F238E27FC236}">
                <a16:creationId xmlns:a16="http://schemas.microsoft.com/office/drawing/2014/main" id="{DCCF0BD7-85D3-194F-9793-E38DD2B8F75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8875" y="160972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Column Divider" descr="Column Divider">
            <a:extLst>
              <a:ext uri="{FF2B5EF4-FFF2-40B4-BE49-F238E27FC236}">
                <a16:creationId xmlns:a16="http://schemas.microsoft.com/office/drawing/2014/main" id="{B228B4F2-5D6F-42F4-B132-F908BB527268}"/>
              </a:ext>
            </a:extLst>
          </p:cNvPr>
          <p:cNvCxnSpPr>
            <a:cxnSpLocks/>
          </p:cNvCxnSpPr>
          <p:nvPr userDrawn="1"/>
        </p:nvCxnSpPr>
        <p:spPr>
          <a:xfrm>
            <a:off x="4263415" y="161033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7" name="Content 2">
            <a:extLst>
              <a:ext uri="{FF2B5EF4-FFF2-40B4-BE49-F238E27FC236}">
                <a16:creationId xmlns:a16="http://schemas.microsoft.com/office/drawing/2014/main" id="{B35B41AC-36CF-4A0C-BED4-7D06B0F6E2ED}"/>
              </a:ext>
            </a:extLst>
          </p:cNvPr>
          <p:cNvSpPr>
            <a:spLocks noGrp="1"/>
          </p:cNvSpPr>
          <p:nvPr>
            <p:ph sz="quarter" idx="16"/>
          </p:nvPr>
        </p:nvSpPr>
        <p:spPr>
          <a:xfrm>
            <a:off x="4456971" y="160972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Column Divider 2" descr="Column Divider">
            <a:extLst>
              <a:ext uri="{FF2B5EF4-FFF2-40B4-BE49-F238E27FC236}">
                <a16:creationId xmlns:a16="http://schemas.microsoft.com/office/drawing/2014/main" id="{43000B2C-7C76-4F07-AF50-5F3019C384BC}"/>
              </a:ext>
            </a:extLst>
          </p:cNvPr>
          <p:cNvCxnSpPr>
            <a:cxnSpLocks/>
          </p:cNvCxnSpPr>
          <p:nvPr userDrawn="1"/>
        </p:nvCxnSpPr>
        <p:spPr>
          <a:xfrm>
            <a:off x="7951511" y="1610335"/>
            <a:ext cx="0" cy="4507992"/>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3">
            <a:extLst>
              <a:ext uri="{FF2B5EF4-FFF2-40B4-BE49-F238E27FC236}">
                <a16:creationId xmlns:a16="http://schemas.microsoft.com/office/drawing/2014/main" id="{22A9895A-06CA-46D6-B3EB-7038E6493585}"/>
              </a:ext>
            </a:extLst>
          </p:cNvPr>
          <p:cNvSpPr>
            <a:spLocks noGrp="1"/>
          </p:cNvSpPr>
          <p:nvPr>
            <p:ph sz="quarter" idx="15"/>
          </p:nvPr>
        </p:nvSpPr>
        <p:spPr>
          <a:xfrm>
            <a:off x="8145067" y="160972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8150D675-D1C2-4EC5-AC43-361941EAF0BF}"/>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88C7C943-7B6D-4881-926B-CD58E0F2AC11}"/>
              </a:ext>
            </a:extLst>
          </p:cNvPr>
          <p:cNvSpPr>
            <a:spLocks noGrp="1"/>
          </p:cNvSpPr>
          <p:nvPr>
            <p:ph type="ftr" sz="quarter" idx="18"/>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762270635"/>
      </p:ext>
    </p:extLst>
  </p:cSld>
  <p:clrMapOvr>
    <a:overrideClrMapping bg1="dk1" tx1="lt1" bg2="dk2" tx2="lt2" accent1="accent1" accent2="accent2" accent3="accent3" accent4="accent4" accent5="accent5" accent6="accent6" hlink="hlink" folHlink="folHlink"/>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Light - Title/Subtitle 3 Column">
    <p:spTree>
      <p:nvGrpSpPr>
        <p:cNvPr id="1" name=""/>
        <p:cNvGrpSpPr/>
        <p:nvPr/>
      </p:nvGrpSpPr>
      <p:grpSpPr>
        <a:xfrm>
          <a:off x="0" y="0"/>
          <a:ext cx="0" cy="0"/>
          <a:chOff x="0" y="0"/>
          <a:chExt cx="0" cy="0"/>
        </a:xfrm>
      </p:grpSpPr>
      <p:pic>
        <p:nvPicPr>
          <p:cNvPr id="13" name="Cloud">
            <a:extLst>
              <a:ext uri="{FF2B5EF4-FFF2-40B4-BE49-F238E27FC236}">
                <a16:creationId xmlns:a16="http://schemas.microsoft.com/office/drawing/2014/main" id="{D922B281-CE8B-4E47-889A-38B9D11BA0A8}"/>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9724"/>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descr="Column Divider">
            <a:extLst>
              <a:ext uri="{FF2B5EF4-FFF2-40B4-BE49-F238E27FC236}">
                <a16:creationId xmlns:a16="http://schemas.microsoft.com/office/drawing/2014/main" id="{C3377C95-3E35-473F-8E81-1FDFBEBC758A}"/>
              </a:ext>
            </a:extLst>
          </p:cNvPr>
          <p:cNvCxnSpPr>
            <a:cxnSpLocks/>
          </p:cNvCxnSpPr>
          <p:nvPr userDrawn="1"/>
        </p:nvCxnSpPr>
        <p:spPr>
          <a:xfrm>
            <a:off x="4261915" y="1609724"/>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4456083" y="1609724"/>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23" name="Column Divider 2" descr="Column Divider">
            <a:extLst>
              <a:ext uri="{FF2B5EF4-FFF2-40B4-BE49-F238E27FC236}">
                <a16:creationId xmlns:a16="http://schemas.microsoft.com/office/drawing/2014/main" id="{A70D9BB7-9BB9-40BD-84D2-8EE238E044D3}"/>
              </a:ext>
            </a:extLst>
          </p:cNvPr>
          <p:cNvCxnSpPr>
            <a:cxnSpLocks/>
          </p:cNvCxnSpPr>
          <p:nvPr userDrawn="1"/>
        </p:nvCxnSpPr>
        <p:spPr>
          <a:xfrm>
            <a:off x="7951236" y="1609724"/>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21" name="Content 3">
            <a:extLst>
              <a:ext uri="{FF2B5EF4-FFF2-40B4-BE49-F238E27FC236}">
                <a16:creationId xmlns:a16="http://schemas.microsoft.com/office/drawing/2014/main" id="{58EF7396-F6CE-404A-B85F-455D3F5341AE}"/>
              </a:ext>
            </a:extLst>
          </p:cNvPr>
          <p:cNvSpPr>
            <a:spLocks noGrp="1"/>
          </p:cNvSpPr>
          <p:nvPr>
            <p:ph sz="quarter" idx="16"/>
          </p:nvPr>
        </p:nvSpPr>
        <p:spPr>
          <a:xfrm>
            <a:off x="8145405" y="1609724"/>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C226210A-4112-4730-8F81-3CAE5C391FDB}"/>
              </a:ext>
            </a:extLst>
          </p:cNvPr>
          <p:cNvSpPr>
            <a:spLocks noGrp="1"/>
          </p:cNvSpPr>
          <p:nvPr>
            <p:ph type="title" hasCustomPrompt="1"/>
          </p:nvPr>
        </p:nvSpPr>
        <p:spPr/>
        <p:txBody>
          <a:bodyPr/>
          <a:lstStyle>
            <a:lvl1pPr>
              <a:defRPr/>
            </a:lvl1pPr>
          </a:lstStyle>
          <a:p>
            <a:r>
              <a:rPr lang="en-US" dirty="0"/>
              <a:t>Title</a:t>
            </a:r>
          </a:p>
        </p:txBody>
      </p:sp>
      <p:sp>
        <p:nvSpPr>
          <p:cNvPr id="7" name="Footer Placeholder 6">
            <a:extLst>
              <a:ext uri="{FF2B5EF4-FFF2-40B4-BE49-F238E27FC236}">
                <a16:creationId xmlns:a16="http://schemas.microsoft.com/office/drawing/2014/main" id="{7D46B54D-91F2-4210-9BEA-3B59824207D9}"/>
              </a:ext>
            </a:extLst>
          </p:cNvPr>
          <p:cNvSpPr>
            <a:spLocks noGrp="1"/>
          </p:cNvSpPr>
          <p:nvPr>
            <p:ph type="ftr" sz="quarter" idx="18"/>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4224003535"/>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Dark - Title/Subtitle 3 Column">
    <p:bg>
      <p:bgRef idx="1001">
        <a:schemeClr val="bg1"/>
      </p:bgRef>
    </p:bg>
    <p:spTree>
      <p:nvGrpSpPr>
        <p:cNvPr id="1" name=""/>
        <p:cNvGrpSpPr/>
        <p:nvPr/>
      </p:nvGrpSpPr>
      <p:grpSpPr>
        <a:xfrm>
          <a:off x="0" y="0"/>
          <a:ext cx="0" cy="0"/>
          <a:chOff x="0" y="0"/>
          <a:chExt cx="0" cy="0"/>
        </a:xfrm>
      </p:grpSpPr>
      <p:pic>
        <p:nvPicPr>
          <p:cNvPr id="13" name="Cloud">
            <a:extLst>
              <a:ext uri="{FF2B5EF4-FFF2-40B4-BE49-F238E27FC236}">
                <a16:creationId xmlns:a16="http://schemas.microsoft.com/office/drawing/2014/main" id="{B017591D-9CE6-7446-94B7-8CEEEAF691E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9726"/>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descr="Column Divider">
            <a:extLst>
              <a:ext uri="{FF2B5EF4-FFF2-40B4-BE49-F238E27FC236}">
                <a16:creationId xmlns:a16="http://schemas.microsoft.com/office/drawing/2014/main" id="{C3377C95-3E35-473F-8E81-1FDFBEBC758A}"/>
              </a:ext>
            </a:extLst>
          </p:cNvPr>
          <p:cNvCxnSpPr>
            <a:cxnSpLocks/>
          </p:cNvCxnSpPr>
          <p:nvPr userDrawn="1"/>
        </p:nvCxnSpPr>
        <p:spPr>
          <a:xfrm>
            <a:off x="4261915" y="160972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4456083" y="1609726"/>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23" name="Column Divider 2" descr="Column Divider">
            <a:extLst>
              <a:ext uri="{FF2B5EF4-FFF2-40B4-BE49-F238E27FC236}">
                <a16:creationId xmlns:a16="http://schemas.microsoft.com/office/drawing/2014/main" id="{A70D9BB7-9BB9-40BD-84D2-8EE238E044D3}"/>
              </a:ext>
            </a:extLst>
          </p:cNvPr>
          <p:cNvCxnSpPr>
            <a:cxnSpLocks/>
          </p:cNvCxnSpPr>
          <p:nvPr userDrawn="1"/>
        </p:nvCxnSpPr>
        <p:spPr>
          <a:xfrm>
            <a:off x="7951236" y="160972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21" name="Content 3">
            <a:extLst>
              <a:ext uri="{FF2B5EF4-FFF2-40B4-BE49-F238E27FC236}">
                <a16:creationId xmlns:a16="http://schemas.microsoft.com/office/drawing/2014/main" id="{58EF7396-F6CE-404A-B85F-455D3F5341AE}"/>
              </a:ext>
            </a:extLst>
          </p:cNvPr>
          <p:cNvSpPr>
            <a:spLocks noGrp="1"/>
          </p:cNvSpPr>
          <p:nvPr>
            <p:ph sz="quarter" idx="16"/>
          </p:nvPr>
        </p:nvSpPr>
        <p:spPr>
          <a:xfrm>
            <a:off x="8145405" y="1609726"/>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6E60902A-4CDA-482D-90DF-ECACF1930986}"/>
              </a:ext>
            </a:extLst>
          </p:cNvPr>
          <p:cNvSpPr>
            <a:spLocks noGrp="1"/>
          </p:cNvSpPr>
          <p:nvPr>
            <p:ph type="title" hasCustomPrompt="1"/>
          </p:nvPr>
        </p:nvSpPr>
        <p:spPr/>
        <p:txBody>
          <a:bodyPr/>
          <a:lstStyle>
            <a:lvl1pPr>
              <a:defRPr/>
            </a:lvl1pPr>
          </a:lstStyle>
          <a:p>
            <a:r>
              <a:rPr lang="en-US" dirty="0"/>
              <a:t>Title</a:t>
            </a:r>
          </a:p>
        </p:txBody>
      </p:sp>
      <p:sp>
        <p:nvSpPr>
          <p:cNvPr id="7" name="Footer Placeholder 6">
            <a:extLst>
              <a:ext uri="{FF2B5EF4-FFF2-40B4-BE49-F238E27FC236}">
                <a16:creationId xmlns:a16="http://schemas.microsoft.com/office/drawing/2014/main" id="{FF0DBBB3-F562-4D09-B7E5-45C9C98CE1B5}"/>
              </a:ext>
            </a:extLst>
          </p:cNvPr>
          <p:cNvSpPr>
            <a:spLocks noGrp="1"/>
          </p:cNvSpPr>
          <p:nvPr>
            <p:ph type="ftr" sz="quarter" idx="18"/>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294660026"/>
      </p:ext>
    </p:extLst>
  </p:cSld>
  <p:clrMapOvr>
    <a:overrideClrMapping bg1="dk1" tx1="lt1" bg2="dk2" tx2="lt2" accent1="accent1" accent2="accent2" accent3="accent3" accent4="accent4" accent5="accent5" accent6="accent6" hlink="hlink" folHlink="folHlink"/>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Light - Title 4 Column">
    <p:bg>
      <p:bgRef idx="1001">
        <a:schemeClr val="bg1"/>
      </p:bgRef>
    </p:bg>
    <p:spTree>
      <p:nvGrpSpPr>
        <p:cNvPr id="1" name=""/>
        <p:cNvGrpSpPr/>
        <p:nvPr/>
      </p:nvGrpSpPr>
      <p:grpSpPr>
        <a:xfrm>
          <a:off x="0" y="0"/>
          <a:ext cx="0" cy="0"/>
          <a:chOff x="0" y="0"/>
          <a:chExt cx="0" cy="0"/>
        </a:xfrm>
      </p:grpSpPr>
      <p:pic>
        <p:nvPicPr>
          <p:cNvPr id="20" name="Cloud">
            <a:extLst>
              <a:ext uri="{FF2B5EF4-FFF2-40B4-BE49-F238E27FC236}">
                <a16:creationId xmlns:a16="http://schemas.microsoft.com/office/drawing/2014/main" id="{403EA880-91CB-2F4A-BC00-A9353851358A}"/>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8875" y="1589524"/>
            <a:ext cx="2478024" cy="4525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Column Divider" descr="Column Divider">
            <a:extLst>
              <a:ext uri="{FF2B5EF4-FFF2-40B4-BE49-F238E27FC236}">
                <a16:creationId xmlns:a16="http://schemas.microsoft.com/office/drawing/2014/main" id="{B228B4F2-5D6F-42F4-B132-F908BB527268}"/>
              </a:ext>
            </a:extLst>
          </p:cNvPr>
          <p:cNvCxnSpPr>
            <a:cxnSpLocks/>
          </p:cNvCxnSpPr>
          <p:nvPr userDrawn="1"/>
        </p:nvCxnSpPr>
        <p:spPr>
          <a:xfrm>
            <a:off x="3374450" y="1590159"/>
            <a:ext cx="0" cy="4525997"/>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7" name="Content 2">
            <a:extLst>
              <a:ext uri="{FF2B5EF4-FFF2-40B4-BE49-F238E27FC236}">
                <a16:creationId xmlns:a16="http://schemas.microsoft.com/office/drawing/2014/main" id="{B35B41AC-36CF-4A0C-BED4-7D06B0F6E2ED}"/>
              </a:ext>
            </a:extLst>
          </p:cNvPr>
          <p:cNvSpPr>
            <a:spLocks noGrp="1"/>
          </p:cNvSpPr>
          <p:nvPr>
            <p:ph sz="quarter" idx="16"/>
          </p:nvPr>
        </p:nvSpPr>
        <p:spPr>
          <a:xfrm>
            <a:off x="3502001" y="1589524"/>
            <a:ext cx="2478024" cy="4525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Column Divider 2" descr="Column Divider">
            <a:extLst>
              <a:ext uri="{FF2B5EF4-FFF2-40B4-BE49-F238E27FC236}">
                <a16:creationId xmlns:a16="http://schemas.microsoft.com/office/drawing/2014/main" id="{43000B2C-7C76-4F07-AF50-5F3019C384BC}"/>
              </a:ext>
            </a:extLst>
          </p:cNvPr>
          <p:cNvCxnSpPr>
            <a:cxnSpLocks/>
          </p:cNvCxnSpPr>
          <p:nvPr userDrawn="1"/>
        </p:nvCxnSpPr>
        <p:spPr>
          <a:xfrm>
            <a:off x="6107576"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3">
            <a:extLst>
              <a:ext uri="{FF2B5EF4-FFF2-40B4-BE49-F238E27FC236}">
                <a16:creationId xmlns:a16="http://schemas.microsoft.com/office/drawing/2014/main" id="{22A9895A-06CA-46D6-B3EB-7038E6493585}"/>
              </a:ext>
            </a:extLst>
          </p:cNvPr>
          <p:cNvSpPr>
            <a:spLocks noGrp="1"/>
          </p:cNvSpPr>
          <p:nvPr>
            <p:ph sz="quarter" idx="15"/>
          </p:nvPr>
        </p:nvSpPr>
        <p:spPr>
          <a:xfrm>
            <a:off x="6235127" y="1589524"/>
            <a:ext cx="2478024" cy="4525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Column Divider 3" descr="Column Divider">
            <a:extLst>
              <a:ext uri="{FF2B5EF4-FFF2-40B4-BE49-F238E27FC236}">
                <a16:creationId xmlns:a16="http://schemas.microsoft.com/office/drawing/2014/main" id="{0379F816-270D-4D0F-8838-510AA3E97C28}"/>
              </a:ext>
            </a:extLst>
          </p:cNvPr>
          <p:cNvCxnSpPr>
            <a:cxnSpLocks/>
          </p:cNvCxnSpPr>
          <p:nvPr userDrawn="1"/>
        </p:nvCxnSpPr>
        <p:spPr>
          <a:xfrm>
            <a:off x="8840702"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5" name="Content 4">
            <a:extLst>
              <a:ext uri="{FF2B5EF4-FFF2-40B4-BE49-F238E27FC236}">
                <a16:creationId xmlns:a16="http://schemas.microsoft.com/office/drawing/2014/main" id="{4FB98D34-E09D-43FC-9515-8F7C37635BFF}"/>
              </a:ext>
            </a:extLst>
          </p:cNvPr>
          <p:cNvSpPr>
            <a:spLocks noGrp="1"/>
          </p:cNvSpPr>
          <p:nvPr>
            <p:ph sz="quarter" idx="17"/>
          </p:nvPr>
        </p:nvSpPr>
        <p:spPr>
          <a:xfrm>
            <a:off x="8968254" y="1589524"/>
            <a:ext cx="2478024" cy="4525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a:extLst>
              <a:ext uri="{FF2B5EF4-FFF2-40B4-BE49-F238E27FC236}">
                <a16:creationId xmlns:a16="http://schemas.microsoft.com/office/drawing/2014/main" id="{E665C0AC-7132-4356-88D4-79E4A49B2CE4}"/>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C8EC9026-CA1C-465B-ADD5-AE1F9B7A0775}"/>
              </a:ext>
            </a:extLst>
          </p:cNvPr>
          <p:cNvSpPr>
            <a:spLocks noGrp="1"/>
          </p:cNvSpPr>
          <p:nvPr>
            <p:ph type="ftr" sz="quarter" idx="19"/>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979895758"/>
      </p:ext>
    </p:extLst>
  </p:cSld>
  <p:clrMapOvr>
    <a:overrideClrMapping bg1="lt1" tx1="dk1" bg2="lt2" tx2="dk2" accent1="accent1" accent2="accent2" accent3="accent3" accent4="accent4" accent5="accent5" accent6="accent6" hlink="hlink" folHlink="folHlink"/>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Dark - Title 4 Column">
    <p:bg>
      <p:bgRef idx="1001">
        <a:schemeClr val="bg1"/>
      </p:bgRef>
    </p:bg>
    <p:spTree>
      <p:nvGrpSpPr>
        <p:cNvPr id="1" name=""/>
        <p:cNvGrpSpPr/>
        <p:nvPr/>
      </p:nvGrpSpPr>
      <p:grpSpPr>
        <a:xfrm>
          <a:off x="0" y="0"/>
          <a:ext cx="0" cy="0"/>
          <a:chOff x="0" y="0"/>
          <a:chExt cx="0" cy="0"/>
        </a:xfrm>
      </p:grpSpPr>
      <p:pic>
        <p:nvPicPr>
          <p:cNvPr id="14" name="Cloud">
            <a:extLst>
              <a:ext uri="{FF2B5EF4-FFF2-40B4-BE49-F238E27FC236}">
                <a16:creationId xmlns:a16="http://schemas.microsoft.com/office/drawing/2014/main" id="{6D31D0E4-AF4F-A542-A6E3-8EBAA9F1BC6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8875" y="1608575"/>
            <a:ext cx="247802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Column Divider" descr="Column Divider">
            <a:extLst>
              <a:ext uri="{FF2B5EF4-FFF2-40B4-BE49-F238E27FC236}">
                <a16:creationId xmlns:a16="http://schemas.microsoft.com/office/drawing/2014/main" id="{B228B4F2-5D6F-42F4-B132-F908BB527268}"/>
              </a:ext>
            </a:extLst>
          </p:cNvPr>
          <p:cNvCxnSpPr>
            <a:cxnSpLocks/>
          </p:cNvCxnSpPr>
          <p:nvPr userDrawn="1"/>
        </p:nvCxnSpPr>
        <p:spPr>
          <a:xfrm>
            <a:off x="3374450" y="1609209"/>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7" name="Content 2">
            <a:extLst>
              <a:ext uri="{FF2B5EF4-FFF2-40B4-BE49-F238E27FC236}">
                <a16:creationId xmlns:a16="http://schemas.microsoft.com/office/drawing/2014/main" id="{B35B41AC-36CF-4A0C-BED4-7D06B0F6E2ED}"/>
              </a:ext>
            </a:extLst>
          </p:cNvPr>
          <p:cNvSpPr>
            <a:spLocks noGrp="1"/>
          </p:cNvSpPr>
          <p:nvPr>
            <p:ph sz="quarter" idx="16"/>
          </p:nvPr>
        </p:nvSpPr>
        <p:spPr>
          <a:xfrm>
            <a:off x="3502001" y="1608575"/>
            <a:ext cx="247802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Column Divider 2" descr="Column Divider">
            <a:extLst>
              <a:ext uri="{FF2B5EF4-FFF2-40B4-BE49-F238E27FC236}">
                <a16:creationId xmlns:a16="http://schemas.microsoft.com/office/drawing/2014/main" id="{43000B2C-7C76-4F07-AF50-5F3019C384BC}"/>
              </a:ext>
            </a:extLst>
          </p:cNvPr>
          <p:cNvCxnSpPr>
            <a:cxnSpLocks/>
          </p:cNvCxnSpPr>
          <p:nvPr userDrawn="1"/>
        </p:nvCxnSpPr>
        <p:spPr>
          <a:xfrm>
            <a:off x="6107576" y="1609209"/>
            <a:ext cx="0" cy="4507992"/>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3">
            <a:extLst>
              <a:ext uri="{FF2B5EF4-FFF2-40B4-BE49-F238E27FC236}">
                <a16:creationId xmlns:a16="http://schemas.microsoft.com/office/drawing/2014/main" id="{22A9895A-06CA-46D6-B3EB-7038E6493585}"/>
              </a:ext>
            </a:extLst>
          </p:cNvPr>
          <p:cNvSpPr>
            <a:spLocks noGrp="1"/>
          </p:cNvSpPr>
          <p:nvPr>
            <p:ph sz="quarter" idx="15"/>
          </p:nvPr>
        </p:nvSpPr>
        <p:spPr>
          <a:xfrm>
            <a:off x="6235127" y="1608575"/>
            <a:ext cx="247802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Column Divider 3" descr="Column Divider">
            <a:extLst>
              <a:ext uri="{FF2B5EF4-FFF2-40B4-BE49-F238E27FC236}">
                <a16:creationId xmlns:a16="http://schemas.microsoft.com/office/drawing/2014/main" id="{0379F816-270D-4D0F-8838-510AA3E97C28}"/>
              </a:ext>
            </a:extLst>
          </p:cNvPr>
          <p:cNvCxnSpPr>
            <a:cxnSpLocks/>
          </p:cNvCxnSpPr>
          <p:nvPr userDrawn="1"/>
        </p:nvCxnSpPr>
        <p:spPr>
          <a:xfrm>
            <a:off x="8840702" y="1609209"/>
            <a:ext cx="0" cy="4507992"/>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5" name="Content 4">
            <a:extLst>
              <a:ext uri="{FF2B5EF4-FFF2-40B4-BE49-F238E27FC236}">
                <a16:creationId xmlns:a16="http://schemas.microsoft.com/office/drawing/2014/main" id="{4FB98D34-E09D-43FC-9515-8F7C37635BFF}"/>
              </a:ext>
            </a:extLst>
          </p:cNvPr>
          <p:cNvSpPr>
            <a:spLocks noGrp="1"/>
          </p:cNvSpPr>
          <p:nvPr>
            <p:ph sz="quarter" idx="17"/>
          </p:nvPr>
        </p:nvSpPr>
        <p:spPr>
          <a:xfrm>
            <a:off x="8968254" y="1608575"/>
            <a:ext cx="247802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a:extLst>
              <a:ext uri="{FF2B5EF4-FFF2-40B4-BE49-F238E27FC236}">
                <a16:creationId xmlns:a16="http://schemas.microsoft.com/office/drawing/2014/main" id="{2AA814CE-3331-469B-8BE8-853F42A03463}"/>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D15A8344-82CB-496F-8690-72CF339725D6}"/>
              </a:ext>
            </a:extLst>
          </p:cNvPr>
          <p:cNvSpPr>
            <a:spLocks noGrp="1"/>
          </p:cNvSpPr>
          <p:nvPr>
            <p:ph type="ftr" sz="quarter" idx="19"/>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556984134"/>
      </p:ext>
    </p:extLst>
  </p:cSld>
  <p:clrMapOvr>
    <a:overrideClrMapping bg1="dk1" tx1="lt1" bg2="dk2" tx2="lt2" accent1="accent1" accent2="accent2" accent3="accent3" accent4="accent4" accent5="accent5" accent6="accent6" hlink="hlink" folHlink="folHlink"/>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Light - Title/Subtitle 4 Column">
    <p:spTree>
      <p:nvGrpSpPr>
        <p:cNvPr id="1" name=""/>
        <p:cNvGrpSpPr/>
        <p:nvPr/>
      </p:nvGrpSpPr>
      <p:grpSpPr>
        <a:xfrm>
          <a:off x="0" y="0"/>
          <a:ext cx="0" cy="0"/>
          <a:chOff x="0" y="0"/>
          <a:chExt cx="0" cy="0"/>
        </a:xfrm>
      </p:grpSpPr>
      <p:pic>
        <p:nvPicPr>
          <p:cNvPr id="17" name="Cloud">
            <a:extLst>
              <a:ext uri="{FF2B5EF4-FFF2-40B4-BE49-F238E27FC236}">
                <a16:creationId xmlns:a16="http://schemas.microsoft.com/office/drawing/2014/main" id="{DE68A64E-9177-1E41-B02B-9C94A30A0314}"/>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9725"/>
            <a:ext cx="2478024" cy="4506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descr="Column Divider">
            <a:extLst>
              <a:ext uri="{FF2B5EF4-FFF2-40B4-BE49-F238E27FC236}">
                <a16:creationId xmlns:a16="http://schemas.microsoft.com/office/drawing/2014/main" id="{C3377C95-3E35-473F-8E81-1FDFBEBC758A}"/>
              </a:ext>
            </a:extLst>
          </p:cNvPr>
          <p:cNvCxnSpPr>
            <a:cxnSpLocks/>
          </p:cNvCxnSpPr>
          <p:nvPr userDrawn="1"/>
        </p:nvCxnSpPr>
        <p:spPr>
          <a:xfrm>
            <a:off x="3373924" y="1609667"/>
            <a:ext cx="0" cy="4508050"/>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3503061" y="1609725"/>
            <a:ext cx="2478024" cy="4506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23" name="Column Divider 2" descr="Column Divider">
            <a:extLst>
              <a:ext uri="{FF2B5EF4-FFF2-40B4-BE49-F238E27FC236}">
                <a16:creationId xmlns:a16="http://schemas.microsoft.com/office/drawing/2014/main" id="{A70D9BB7-9BB9-40BD-84D2-8EE238E044D3}"/>
              </a:ext>
            </a:extLst>
          </p:cNvPr>
          <p:cNvCxnSpPr>
            <a:cxnSpLocks/>
          </p:cNvCxnSpPr>
          <p:nvPr userDrawn="1"/>
        </p:nvCxnSpPr>
        <p:spPr>
          <a:xfrm>
            <a:off x="6110222" y="1609667"/>
            <a:ext cx="0" cy="4508050"/>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21" name="Content 3">
            <a:extLst>
              <a:ext uri="{FF2B5EF4-FFF2-40B4-BE49-F238E27FC236}">
                <a16:creationId xmlns:a16="http://schemas.microsoft.com/office/drawing/2014/main" id="{58EF7396-F6CE-404A-B85F-455D3F5341AE}"/>
              </a:ext>
            </a:extLst>
          </p:cNvPr>
          <p:cNvSpPr>
            <a:spLocks noGrp="1"/>
          </p:cNvSpPr>
          <p:nvPr>
            <p:ph sz="quarter" idx="16"/>
          </p:nvPr>
        </p:nvSpPr>
        <p:spPr>
          <a:xfrm>
            <a:off x="6239359" y="1609725"/>
            <a:ext cx="2478024" cy="4506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5" name="Column Divider 3" descr="Column Divider">
            <a:extLst>
              <a:ext uri="{FF2B5EF4-FFF2-40B4-BE49-F238E27FC236}">
                <a16:creationId xmlns:a16="http://schemas.microsoft.com/office/drawing/2014/main" id="{BE2D13B4-3BF3-4416-B638-87C59A2973BB}"/>
              </a:ext>
            </a:extLst>
          </p:cNvPr>
          <p:cNvCxnSpPr>
            <a:cxnSpLocks/>
          </p:cNvCxnSpPr>
          <p:nvPr userDrawn="1"/>
        </p:nvCxnSpPr>
        <p:spPr>
          <a:xfrm>
            <a:off x="8846520" y="1609667"/>
            <a:ext cx="0" cy="4508050"/>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24" name="Content 4">
            <a:extLst>
              <a:ext uri="{FF2B5EF4-FFF2-40B4-BE49-F238E27FC236}">
                <a16:creationId xmlns:a16="http://schemas.microsoft.com/office/drawing/2014/main" id="{687CB06A-9B62-47DB-BA7A-177E12DFB17E}"/>
              </a:ext>
            </a:extLst>
          </p:cNvPr>
          <p:cNvSpPr>
            <a:spLocks noGrp="1"/>
          </p:cNvSpPr>
          <p:nvPr>
            <p:ph sz="quarter" idx="17"/>
          </p:nvPr>
        </p:nvSpPr>
        <p:spPr>
          <a:xfrm>
            <a:off x="8975659" y="1609725"/>
            <a:ext cx="2478024" cy="4506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4">
            <a:extLst>
              <a:ext uri="{FF2B5EF4-FFF2-40B4-BE49-F238E27FC236}">
                <a16:creationId xmlns:a16="http://schemas.microsoft.com/office/drawing/2014/main" id="{72191157-EC2D-4417-9959-2EA7D1DAFF57}"/>
              </a:ext>
            </a:extLst>
          </p:cNvPr>
          <p:cNvSpPr>
            <a:spLocks noGrp="1"/>
          </p:cNvSpPr>
          <p:nvPr>
            <p:ph type="title" hasCustomPrompt="1"/>
          </p:nvPr>
        </p:nvSpPr>
        <p:spPr/>
        <p:txBody>
          <a:bodyPr/>
          <a:lstStyle>
            <a:lvl1pPr>
              <a:defRPr/>
            </a:lvl1pPr>
          </a:lstStyle>
          <a:p>
            <a:r>
              <a:rPr lang="en-US" dirty="0"/>
              <a:t>Title</a:t>
            </a:r>
          </a:p>
        </p:txBody>
      </p:sp>
      <p:sp>
        <p:nvSpPr>
          <p:cNvPr id="7" name="Footer Placeholder 6">
            <a:extLst>
              <a:ext uri="{FF2B5EF4-FFF2-40B4-BE49-F238E27FC236}">
                <a16:creationId xmlns:a16="http://schemas.microsoft.com/office/drawing/2014/main" id="{3CE56F53-8C5C-4F85-9969-353868B64B25}"/>
              </a:ext>
            </a:extLst>
          </p:cNvPr>
          <p:cNvSpPr>
            <a:spLocks noGrp="1"/>
          </p:cNvSpPr>
          <p:nvPr>
            <p:ph type="ftr" sz="quarter" idx="19"/>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761541454"/>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Dark - Title/Subtitle 4 Column">
    <p:bg>
      <p:bgRef idx="1001">
        <a:schemeClr val="bg1"/>
      </p:bgRef>
    </p:bg>
    <p:spTree>
      <p:nvGrpSpPr>
        <p:cNvPr id="1" name=""/>
        <p:cNvGrpSpPr/>
        <p:nvPr/>
      </p:nvGrpSpPr>
      <p:grpSpPr>
        <a:xfrm>
          <a:off x="0" y="0"/>
          <a:ext cx="0" cy="0"/>
          <a:chOff x="0" y="0"/>
          <a:chExt cx="0" cy="0"/>
        </a:xfrm>
      </p:grpSpPr>
      <p:pic>
        <p:nvPicPr>
          <p:cNvPr id="17" name="Cloud">
            <a:extLst>
              <a:ext uri="{FF2B5EF4-FFF2-40B4-BE49-F238E27FC236}">
                <a16:creationId xmlns:a16="http://schemas.microsoft.com/office/drawing/2014/main" id="{6F66DACA-117A-D443-A12C-B547719EC02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9726"/>
            <a:ext cx="247802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descr="Column Divider">
            <a:extLst>
              <a:ext uri="{FF2B5EF4-FFF2-40B4-BE49-F238E27FC236}">
                <a16:creationId xmlns:a16="http://schemas.microsoft.com/office/drawing/2014/main" id="{C3377C95-3E35-473F-8E81-1FDFBEBC758A}"/>
              </a:ext>
            </a:extLst>
          </p:cNvPr>
          <p:cNvCxnSpPr>
            <a:cxnSpLocks/>
          </p:cNvCxnSpPr>
          <p:nvPr userDrawn="1"/>
        </p:nvCxnSpPr>
        <p:spPr>
          <a:xfrm>
            <a:off x="3373924" y="160972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3503061" y="1609726"/>
            <a:ext cx="247802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23" name="Column Divider 2" descr="Column Divider">
            <a:extLst>
              <a:ext uri="{FF2B5EF4-FFF2-40B4-BE49-F238E27FC236}">
                <a16:creationId xmlns:a16="http://schemas.microsoft.com/office/drawing/2014/main" id="{A70D9BB7-9BB9-40BD-84D2-8EE238E044D3}"/>
              </a:ext>
            </a:extLst>
          </p:cNvPr>
          <p:cNvCxnSpPr>
            <a:cxnSpLocks/>
          </p:cNvCxnSpPr>
          <p:nvPr userDrawn="1"/>
        </p:nvCxnSpPr>
        <p:spPr>
          <a:xfrm>
            <a:off x="6110222" y="160972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21" name="Content 3">
            <a:extLst>
              <a:ext uri="{FF2B5EF4-FFF2-40B4-BE49-F238E27FC236}">
                <a16:creationId xmlns:a16="http://schemas.microsoft.com/office/drawing/2014/main" id="{58EF7396-F6CE-404A-B85F-455D3F5341AE}"/>
              </a:ext>
            </a:extLst>
          </p:cNvPr>
          <p:cNvSpPr>
            <a:spLocks noGrp="1"/>
          </p:cNvSpPr>
          <p:nvPr>
            <p:ph sz="quarter" idx="16"/>
          </p:nvPr>
        </p:nvSpPr>
        <p:spPr>
          <a:xfrm>
            <a:off x="6239359" y="1609726"/>
            <a:ext cx="247802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5" name="Column Divider 3" descr="Column Divider">
            <a:extLst>
              <a:ext uri="{FF2B5EF4-FFF2-40B4-BE49-F238E27FC236}">
                <a16:creationId xmlns:a16="http://schemas.microsoft.com/office/drawing/2014/main" id="{BE2D13B4-3BF3-4416-B638-87C59A2973BB}"/>
              </a:ext>
            </a:extLst>
          </p:cNvPr>
          <p:cNvCxnSpPr>
            <a:cxnSpLocks/>
          </p:cNvCxnSpPr>
          <p:nvPr userDrawn="1"/>
        </p:nvCxnSpPr>
        <p:spPr>
          <a:xfrm>
            <a:off x="8846520" y="160972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24" name="Content 4">
            <a:extLst>
              <a:ext uri="{FF2B5EF4-FFF2-40B4-BE49-F238E27FC236}">
                <a16:creationId xmlns:a16="http://schemas.microsoft.com/office/drawing/2014/main" id="{687CB06A-9B62-47DB-BA7A-177E12DFB17E}"/>
              </a:ext>
            </a:extLst>
          </p:cNvPr>
          <p:cNvSpPr>
            <a:spLocks noGrp="1"/>
          </p:cNvSpPr>
          <p:nvPr>
            <p:ph sz="quarter" idx="17"/>
          </p:nvPr>
        </p:nvSpPr>
        <p:spPr>
          <a:xfrm>
            <a:off x="8975659" y="1609726"/>
            <a:ext cx="247802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itle 4">
            <a:extLst>
              <a:ext uri="{FF2B5EF4-FFF2-40B4-BE49-F238E27FC236}">
                <a16:creationId xmlns:a16="http://schemas.microsoft.com/office/drawing/2014/main" id="{1467A894-8EF4-484B-BF49-DF2E9F970DE5}"/>
              </a:ext>
            </a:extLst>
          </p:cNvPr>
          <p:cNvSpPr>
            <a:spLocks noGrp="1"/>
          </p:cNvSpPr>
          <p:nvPr>
            <p:ph type="title" hasCustomPrompt="1"/>
          </p:nvPr>
        </p:nvSpPr>
        <p:spPr/>
        <p:txBody>
          <a:bodyPr/>
          <a:lstStyle>
            <a:lvl1pPr>
              <a:defRPr/>
            </a:lvl1pPr>
          </a:lstStyle>
          <a:p>
            <a:r>
              <a:rPr lang="en-US" dirty="0"/>
              <a:t>Title</a:t>
            </a:r>
          </a:p>
        </p:txBody>
      </p:sp>
      <p:sp>
        <p:nvSpPr>
          <p:cNvPr id="7" name="Footer Placeholder 6">
            <a:extLst>
              <a:ext uri="{FF2B5EF4-FFF2-40B4-BE49-F238E27FC236}">
                <a16:creationId xmlns:a16="http://schemas.microsoft.com/office/drawing/2014/main" id="{7550E71C-CB99-4BD4-8252-ED7D062329F5}"/>
              </a:ext>
            </a:extLst>
          </p:cNvPr>
          <p:cNvSpPr>
            <a:spLocks noGrp="1"/>
          </p:cNvSpPr>
          <p:nvPr>
            <p:ph type="ftr" sz="quarter" idx="19"/>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1781264625"/>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Dark - Cust Success 2">
    <p:bg>
      <p:bgPr>
        <a:solidFill>
          <a:srgbClr val="04041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1AED7B6-E930-4B73-845F-99262175EA18}"/>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83691DFD-B788-4684-96F9-4DD21020B309}"/>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5" name="Picture Placeholder 3">
            <a:extLst>
              <a:ext uri="{FF2B5EF4-FFF2-40B4-BE49-F238E27FC236}">
                <a16:creationId xmlns:a16="http://schemas.microsoft.com/office/drawing/2014/main" id="{DE32220E-246E-974D-A9F3-97C97B2552E7}"/>
              </a:ext>
            </a:extLst>
          </p:cNvPr>
          <p:cNvSpPr>
            <a:spLocks noGrp="1"/>
          </p:cNvSpPr>
          <p:nvPr>
            <p:ph type="pic" sz="quarter" idx="46" hasCustomPrompt="1"/>
          </p:nvPr>
        </p:nvSpPr>
        <p:spPr>
          <a:xfrm>
            <a:off x="6868161" y="0"/>
            <a:ext cx="5323839" cy="6858000"/>
          </a:xfrm>
          <a:prstGeom prst="rect">
            <a:avLst/>
          </a:prstGeom>
        </p:spPr>
        <p:txBody>
          <a:bodyPr anchor="ctr" anchorCtr="0"/>
          <a:lstStyle>
            <a:lvl1pPr algn="ctr">
              <a:defRPr sz="1600" b="0" i="0">
                <a:latin typeface="Oracle Sans Light" panose="020B0403020204020204" pitchFamily="34" charset="0"/>
                <a:cs typeface="Oracle Sans Light" panose="020B0403020204020204" pitchFamily="34" charset="0"/>
              </a:defRPr>
            </a:lvl1pPr>
          </a:lstStyle>
          <a:p>
            <a:r>
              <a:rPr lang="en-US"/>
              <a:t>Insert picture here</a:t>
            </a:r>
          </a:p>
        </p:txBody>
      </p:sp>
      <p:pic>
        <p:nvPicPr>
          <p:cNvPr id="16" name="OTag">
            <a:extLst>
              <a:ext uri="{FF2B5EF4-FFF2-40B4-BE49-F238E27FC236}">
                <a16:creationId xmlns:a16="http://schemas.microsoft.com/office/drawing/2014/main" id="{42554EFD-2375-2249-98A7-86C263EAEE4E}"/>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7" name="Content Placeholder 6">
            <a:extLst>
              <a:ext uri="{FF2B5EF4-FFF2-40B4-BE49-F238E27FC236}">
                <a16:creationId xmlns:a16="http://schemas.microsoft.com/office/drawing/2014/main" id="{FE3B1199-FE50-6642-A5E7-28493BFA3BE6}"/>
              </a:ext>
            </a:extLst>
          </p:cNvPr>
          <p:cNvSpPr>
            <a:spLocks noGrp="1"/>
          </p:cNvSpPr>
          <p:nvPr>
            <p:ph sz="quarter" idx="13"/>
          </p:nvPr>
        </p:nvSpPr>
        <p:spPr>
          <a:xfrm>
            <a:off x="692149" y="2397126"/>
            <a:ext cx="5871600" cy="3701542"/>
          </a:xfrm>
        </p:spPr>
        <p:txBody>
          <a:bodyPr/>
          <a:lstStyle>
            <a:lvl5pP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8" name="Title 7">
            <a:extLst>
              <a:ext uri="{FF2B5EF4-FFF2-40B4-BE49-F238E27FC236}">
                <a16:creationId xmlns:a16="http://schemas.microsoft.com/office/drawing/2014/main" id="{4A301A5E-0CAA-BD4E-BEAC-1622E8214775}"/>
              </a:ext>
            </a:extLst>
          </p:cNvPr>
          <p:cNvSpPr>
            <a:spLocks noGrp="1"/>
          </p:cNvSpPr>
          <p:nvPr>
            <p:ph type="title" hasCustomPrompt="1"/>
          </p:nvPr>
        </p:nvSpPr>
        <p:spPr>
          <a:xfrm>
            <a:off x="692150" y="1049944"/>
            <a:ext cx="5871600" cy="822960"/>
          </a:xfrm>
        </p:spPr>
        <p:txBody>
          <a:bodyPr/>
          <a:lstStyle>
            <a:lvl1pPr>
              <a:defRPr>
                <a:solidFill>
                  <a:schemeClr val="tx1"/>
                </a:solidFill>
              </a:defRPr>
            </a:lvl1pPr>
          </a:lstStyle>
          <a:p>
            <a:r>
              <a:rPr lang="en-US" dirty="0"/>
              <a:t>Title</a:t>
            </a:r>
          </a:p>
        </p:txBody>
      </p:sp>
      <p:sp>
        <p:nvSpPr>
          <p:cNvPr id="19" name="Subtitle">
            <a:extLst>
              <a:ext uri="{FF2B5EF4-FFF2-40B4-BE49-F238E27FC236}">
                <a16:creationId xmlns:a16="http://schemas.microsoft.com/office/drawing/2014/main" id="{7E82038B-3894-E14B-9528-B659CA38C89E}"/>
              </a:ext>
            </a:extLst>
          </p:cNvPr>
          <p:cNvSpPr>
            <a:spLocks noGrp="1"/>
          </p:cNvSpPr>
          <p:nvPr>
            <p:ph type="body" sz="quarter" idx="47" hasCustomPrompt="1"/>
          </p:nvPr>
        </p:nvSpPr>
        <p:spPr>
          <a:xfrm>
            <a:off x="692150" y="1881050"/>
            <a:ext cx="5871600" cy="309600"/>
          </a:xfrm>
          <a:prstGeom prst="rect">
            <a:avLst/>
          </a:prstGeom>
        </p:spPr>
        <p:txBody>
          <a:bodyPr lIns="0">
            <a:noAutofit/>
          </a:bodyPr>
          <a:lstStyle>
            <a:lvl1pPr marL="0" indent="0">
              <a:spcAft>
                <a:spcPts val="0"/>
              </a:spcAft>
              <a:buNone/>
              <a:defRPr sz="1800" b="1" i="0">
                <a:solidFill>
                  <a:schemeClr val="tx1"/>
                </a:solidFill>
                <a:latin typeface="Oracle Sans Semi Bold" panose="020B0503020204020204" pitchFamily="34" charset="0"/>
                <a:cs typeface="Oracle Sans Semi Bold" panose="020B0503020204020204" pitchFamily="34" charset="0"/>
              </a:defRPr>
            </a:lvl1pPr>
          </a:lstStyle>
          <a:p>
            <a:pPr lvl="0"/>
            <a:r>
              <a:rPr lang="en-US" dirty="0"/>
              <a:t>Subtitle</a:t>
            </a:r>
          </a:p>
        </p:txBody>
      </p:sp>
      <p:sp>
        <p:nvSpPr>
          <p:cNvPr id="20" name="Picture Placeholder 1">
            <a:extLst>
              <a:ext uri="{FF2B5EF4-FFF2-40B4-BE49-F238E27FC236}">
                <a16:creationId xmlns:a16="http://schemas.microsoft.com/office/drawing/2014/main" id="{1F0C3D40-8CAE-C048-8DFA-988B23ECE4E6}"/>
              </a:ext>
            </a:extLst>
          </p:cNvPr>
          <p:cNvSpPr>
            <a:spLocks noGrp="1"/>
          </p:cNvSpPr>
          <p:nvPr>
            <p:ph type="pic" sz="quarter" idx="116" hasCustomPrompt="1"/>
          </p:nvPr>
        </p:nvSpPr>
        <p:spPr>
          <a:xfrm>
            <a:off x="692150" y="506191"/>
            <a:ext cx="1152000" cy="504000"/>
          </a:xfrm>
          <a:prstGeom prst="rect">
            <a:avLst/>
          </a:prstGeom>
        </p:spPr>
        <p:txBody>
          <a:bodyPr anchor="ctr" anchorCtr="0"/>
          <a:lstStyle>
            <a:lvl1pPr algn="ctr">
              <a:defRPr sz="1000">
                <a:solidFill>
                  <a:schemeClr val="tx1"/>
                </a:solidFill>
              </a:defRPr>
            </a:lvl1pPr>
          </a:lstStyle>
          <a:p>
            <a:r>
              <a:rPr lang="en-US"/>
              <a:t>Company logo (optional)</a:t>
            </a:r>
          </a:p>
        </p:txBody>
      </p:sp>
    </p:spTree>
    <p:extLst>
      <p:ext uri="{BB962C8B-B14F-4D97-AF65-F5344CB8AC3E}">
        <p14:creationId xmlns:p14="http://schemas.microsoft.com/office/powerpoint/2010/main" val="33762845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Light - Title Quad Infographic">
    <p:bg>
      <p:bgRef idx="1001">
        <a:schemeClr val="bg1"/>
      </p:bgRef>
    </p:bg>
    <p:spTree>
      <p:nvGrpSpPr>
        <p:cNvPr id="1" name=""/>
        <p:cNvGrpSpPr/>
        <p:nvPr/>
      </p:nvGrpSpPr>
      <p:grpSpPr>
        <a:xfrm>
          <a:off x="0" y="0"/>
          <a:ext cx="0" cy="0"/>
          <a:chOff x="0" y="0"/>
          <a:chExt cx="0" cy="0"/>
        </a:xfrm>
      </p:grpSpPr>
      <p:pic>
        <p:nvPicPr>
          <p:cNvPr id="15" name="Cloud">
            <a:extLst>
              <a:ext uri="{FF2B5EF4-FFF2-40B4-BE49-F238E27FC236}">
                <a16:creationId xmlns:a16="http://schemas.microsoft.com/office/drawing/2014/main" id="{A646CDE3-61DE-5F4A-A6EA-E5FECEFF07E8}"/>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33" name="Picture Placeholder 1">
            <a:extLst>
              <a:ext uri="{FF2B5EF4-FFF2-40B4-BE49-F238E27FC236}">
                <a16:creationId xmlns:a16="http://schemas.microsoft.com/office/drawing/2014/main" id="{DC7ED535-9B24-2444-9E27-765F743C79F0}"/>
              </a:ext>
            </a:extLst>
          </p:cNvPr>
          <p:cNvSpPr>
            <a:spLocks noGrp="1"/>
          </p:cNvSpPr>
          <p:nvPr>
            <p:ph type="pic" sz="quarter" idx="23"/>
          </p:nvPr>
        </p:nvSpPr>
        <p:spPr>
          <a:xfrm>
            <a:off x="768875" y="1609209"/>
            <a:ext cx="1618488" cy="1618488"/>
          </a:xfrm>
          <a:prstGeom prst="rect">
            <a:avLst/>
          </a:prstGeom>
        </p:spPr>
        <p:txBody>
          <a:bodyPr/>
          <a:lstStyle/>
          <a:p>
            <a:r>
              <a:rPr lang="en-US"/>
              <a:t>Click icon to add picture</a:t>
            </a:r>
          </a:p>
        </p:txBody>
      </p:sp>
      <p:sp>
        <p:nvSpPr>
          <p:cNvPr id="25" name="Text Field 1">
            <a:extLst>
              <a:ext uri="{FF2B5EF4-FFF2-40B4-BE49-F238E27FC236}">
                <a16:creationId xmlns:a16="http://schemas.microsoft.com/office/drawing/2014/main" id="{C023883C-5CAF-9849-B009-1426F3585365}"/>
              </a:ext>
            </a:extLst>
          </p:cNvPr>
          <p:cNvSpPr>
            <a:spLocks noGrp="1"/>
          </p:cNvSpPr>
          <p:nvPr>
            <p:ph type="body" sz="quarter" idx="14"/>
          </p:nvPr>
        </p:nvSpPr>
        <p:spPr>
          <a:xfrm>
            <a:off x="2635245" y="1609209"/>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Picture Placeholder 2">
            <a:extLst>
              <a:ext uri="{FF2B5EF4-FFF2-40B4-BE49-F238E27FC236}">
                <a16:creationId xmlns:a16="http://schemas.microsoft.com/office/drawing/2014/main" id="{422BC426-FCDB-1347-93C5-E0102AEBC39C}"/>
              </a:ext>
            </a:extLst>
          </p:cNvPr>
          <p:cNvSpPr>
            <a:spLocks noGrp="1" noChangeAspect="1"/>
          </p:cNvSpPr>
          <p:nvPr>
            <p:ph type="pic" sz="quarter" idx="25"/>
          </p:nvPr>
        </p:nvSpPr>
        <p:spPr>
          <a:xfrm>
            <a:off x="6350303" y="1609209"/>
            <a:ext cx="1618488" cy="1618488"/>
          </a:xfrm>
          <a:prstGeom prst="rect">
            <a:avLst/>
          </a:prstGeom>
        </p:spPr>
        <p:txBody>
          <a:bodyPr/>
          <a:lstStyle/>
          <a:p>
            <a:r>
              <a:rPr lang="en-US"/>
              <a:t>Click icon to add picture</a:t>
            </a:r>
          </a:p>
        </p:txBody>
      </p:sp>
      <p:sp>
        <p:nvSpPr>
          <p:cNvPr id="31" name="Text Field 2">
            <a:extLst>
              <a:ext uri="{FF2B5EF4-FFF2-40B4-BE49-F238E27FC236}">
                <a16:creationId xmlns:a16="http://schemas.microsoft.com/office/drawing/2014/main" id="{0EDDA99D-1B70-A347-9716-4968C6A671A3}"/>
              </a:ext>
            </a:extLst>
          </p:cNvPr>
          <p:cNvSpPr>
            <a:spLocks noGrp="1"/>
          </p:cNvSpPr>
          <p:nvPr>
            <p:ph type="body" sz="quarter" idx="21"/>
          </p:nvPr>
        </p:nvSpPr>
        <p:spPr>
          <a:xfrm>
            <a:off x="8224823" y="1609209"/>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Picture Placeholder 3">
            <a:extLst>
              <a:ext uri="{FF2B5EF4-FFF2-40B4-BE49-F238E27FC236}">
                <a16:creationId xmlns:a16="http://schemas.microsoft.com/office/drawing/2014/main" id="{B5E51CE6-D9C1-DD40-936F-2F700452F826}"/>
              </a:ext>
            </a:extLst>
          </p:cNvPr>
          <p:cNvSpPr>
            <a:spLocks noGrp="1" noChangeAspect="1"/>
          </p:cNvSpPr>
          <p:nvPr>
            <p:ph type="pic" sz="quarter" idx="24"/>
          </p:nvPr>
        </p:nvSpPr>
        <p:spPr>
          <a:xfrm>
            <a:off x="768875" y="4240646"/>
            <a:ext cx="1618488" cy="1618488"/>
          </a:xfrm>
          <a:prstGeom prst="rect">
            <a:avLst/>
          </a:prstGeom>
        </p:spPr>
        <p:txBody>
          <a:bodyPr/>
          <a:lstStyle/>
          <a:p>
            <a:r>
              <a:rPr lang="en-US"/>
              <a:t>Click icon to add picture</a:t>
            </a:r>
          </a:p>
        </p:txBody>
      </p:sp>
      <p:sp>
        <p:nvSpPr>
          <p:cNvPr id="29" name="Text Field 3">
            <a:extLst>
              <a:ext uri="{FF2B5EF4-FFF2-40B4-BE49-F238E27FC236}">
                <a16:creationId xmlns:a16="http://schemas.microsoft.com/office/drawing/2014/main" id="{031D2CD6-C0D8-8147-83B7-2E2A8E87228F}"/>
              </a:ext>
            </a:extLst>
          </p:cNvPr>
          <p:cNvSpPr>
            <a:spLocks noGrp="1"/>
          </p:cNvSpPr>
          <p:nvPr>
            <p:ph type="body" sz="quarter" idx="20"/>
          </p:nvPr>
        </p:nvSpPr>
        <p:spPr>
          <a:xfrm>
            <a:off x="2635245" y="4240646"/>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Picture Placeholder 4">
            <a:extLst>
              <a:ext uri="{FF2B5EF4-FFF2-40B4-BE49-F238E27FC236}">
                <a16:creationId xmlns:a16="http://schemas.microsoft.com/office/drawing/2014/main" id="{E401E47D-2565-384E-8A5E-2C02D2EAAAAB}"/>
              </a:ext>
            </a:extLst>
          </p:cNvPr>
          <p:cNvSpPr>
            <a:spLocks noGrp="1" noChangeAspect="1"/>
          </p:cNvSpPr>
          <p:nvPr>
            <p:ph type="pic" sz="quarter" idx="26"/>
          </p:nvPr>
        </p:nvSpPr>
        <p:spPr>
          <a:xfrm>
            <a:off x="6350303" y="4240646"/>
            <a:ext cx="1618488" cy="1618488"/>
          </a:xfrm>
          <a:prstGeom prst="rect">
            <a:avLst/>
          </a:prstGeom>
        </p:spPr>
        <p:txBody>
          <a:bodyPr/>
          <a:lstStyle/>
          <a:p>
            <a:r>
              <a:rPr lang="en-US"/>
              <a:t>Click icon to add picture</a:t>
            </a:r>
          </a:p>
        </p:txBody>
      </p:sp>
      <p:sp>
        <p:nvSpPr>
          <p:cNvPr id="32" name="Text Field 4">
            <a:extLst>
              <a:ext uri="{FF2B5EF4-FFF2-40B4-BE49-F238E27FC236}">
                <a16:creationId xmlns:a16="http://schemas.microsoft.com/office/drawing/2014/main" id="{41923FF5-9A13-1F4B-89D9-62FE2B438352}"/>
              </a:ext>
            </a:extLst>
          </p:cNvPr>
          <p:cNvSpPr>
            <a:spLocks noGrp="1"/>
          </p:cNvSpPr>
          <p:nvPr>
            <p:ph type="body" sz="quarter" idx="22"/>
          </p:nvPr>
        </p:nvSpPr>
        <p:spPr>
          <a:xfrm>
            <a:off x="8224823" y="4240646"/>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a:extLst>
              <a:ext uri="{FF2B5EF4-FFF2-40B4-BE49-F238E27FC236}">
                <a16:creationId xmlns:a16="http://schemas.microsoft.com/office/drawing/2014/main" id="{E3EED3DC-3691-46BD-9B48-E2C270C741F9}"/>
              </a:ext>
            </a:extLst>
          </p:cNvPr>
          <p:cNvSpPr>
            <a:spLocks noGrp="1"/>
          </p:cNvSpPr>
          <p:nvPr>
            <p:ph type="title" hasCustomPrompt="1"/>
          </p:nvPr>
        </p:nvSpPr>
        <p:spPr/>
        <p:txBody>
          <a:bodyPr/>
          <a:lstStyle>
            <a:lvl1pPr>
              <a:defRPr/>
            </a:lvl1pPr>
          </a:lstStyle>
          <a:p>
            <a:r>
              <a:rPr lang="en-US" dirty="0"/>
              <a:t>Title</a:t>
            </a:r>
          </a:p>
        </p:txBody>
      </p:sp>
      <p:sp>
        <p:nvSpPr>
          <p:cNvPr id="3" name="Footer Placeholder 2">
            <a:extLst>
              <a:ext uri="{FF2B5EF4-FFF2-40B4-BE49-F238E27FC236}">
                <a16:creationId xmlns:a16="http://schemas.microsoft.com/office/drawing/2014/main" id="{FC6C050F-728D-4BEF-B207-F42452F3527D}"/>
              </a:ext>
            </a:extLst>
          </p:cNvPr>
          <p:cNvSpPr>
            <a:spLocks noGrp="1"/>
          </p:cNvSpPr>
          <p:nvPr>
            <p:ph type="ftr" sz="quarter" idx="28"/>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989572189"/>
      </p:ext>
    </p:extLst>
  </p:cSld>
  <p:clrMapOvr>
    <a:overrideClrMapping bg1="lt1" tx1="dk1" bg2="lt2" tx2="dk2" accent1="accent1" accent2="accent2" accent3="accent3" accent4="accent4" accent5="accent5" accent6="accent6" hlink="hlink" folHlink="folHlink"/>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Dark - Title Quad Infographic">
    <p:bg>
      <p:bgRef idx="1001">
        <a:schemeClr val="bg1"/>
      </p:bgRef>
    </p:bg>
    <p:spTree>
      <p:nvGrpSpPr>
        <p:cNvPr id="1" name=""/>
        <p:cNvGrpSpPr/>
        <p:nvPr/>
      </p:nvGrpSpPr>
      <p:grpSpPr>
        <a:xfrm>
          <a:off x="0" y="0"/>
          <a:ext cx="0" cy="0"/>
          <a:chOff x="0" y="0"/>
          <a:chExt cx="0" cy="0"/>
        </a:xfrm>
      </p:grpSpPr>
      <p:pic>
        <p:nvPicPr>
          <p:cNvPr id="15" name="Cloud">
            <a:extLst>
              <a:ext uri="{FF2B5EF4-FFF2-40B4-BE49-F238E27FC236}">
                <a16:creationId xmlns:a16="http://schemas.microsoft.com/office/drawing/2014/main" id="{307F0167-116B-4B46-AC07-0CF33541BDB4}"/>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33" name="Picture Placeholder 1">
            <a:extLst>
              <a:ext uri="{FF2B5EF4-FFF2-40B4-BE49-F238E27FC236}">
                <a16:creationId xmlns:a16="http://schemas.microsoft.com/office/drawing/2014/main" id="{DC7ED535-9B24-2444-9E27-765F743C79F0}"/>
              </a:ext>
            </a:extLst>
          </p:cNvPr>
          <p:cNvSpPr>
            <a:spLocks noGrp="1"/>
          </p:cNvSpPr>
          <p:nvPr>
            <p:ph type="pic" sz="quarter" idx="23"/>
          </p:nvPr>
        </p:nvSpPr>
        <p:spPr>
          <a:xfrm>
            <a:off x="768875" y="1609209"/>
            <a:ext cx="1618488" cy="1618488"/>
          </a:xfrm>
          <a:prstGeom prst="rect">
            <a:avLst/>
          </a:prstGeom>
        </p:spPr>
        <p:txBody>
          <a:bodyPr/>
          <a:lstStyle/>
          <a:p>
            <a:r>
              <a:rPr lang="en-US"/>
              <a:t>Click icon to add picture</a:t>
            </a:r>
          </a:p>
        </p:txBody>
      </p:sp>
      <p:sp>
        <p:nvSpPr>
          <p:cNvPr id="25" name="Text Field 1">
            <a:extLst>
              <a:ext uri="{FF2B5EF4-FFF2-40B4-BE49-F238E27FC236}">
                <a16:creationId xmlns:a16="http://schemas.microsoft.com/office/drawing/2014/main" id="{C023883C-5CAF-9849-B009-1426F3585365}"/>
              </a:ext>
            </a:extLst>
          </p:cNvPr>
          <p:cNvSpPr>
            <a:spLocks noGrp="1"/>
          </p:cNvSpPr>
          <p:nvPr>
            <p:ph type="body" sz="quarter" idx="14"/>
          </p:nvPr>
        </p:nvSpPr>
        <p:spPr>
          <a:xfrm>
            <a:off x="2635245" y="1609209"/>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Picture Placeholder 2">
            <a:extLst>
              <a:ext uri="{FF2B5EF4-FFF2-40B4-BE49-F238E27FC236}">
                <a16:creationId xmlns:a16="http://schemas.microsoft.com/office/drawing/2014/main" id="{422BC426-FCDB-1347-93C5-E0102AEBC39C}"/>
              </a:ext>
            </a:extLst>
          </p:cNvPr>
          <p:cNvSpPr>
            <a:spLocks noGrp="1" noChangeAspect="1"/>
          </p:cNvSpPr>
          <p:nvPr>
            <p:ph type="pic" sz="quarter" idx="25"/>
          </p:nvPr>
        </p:nvSpPr>
        <p:spPr>
          <a:xfrm>
            <a:off x="6350303" y="1609209"/>
            <a:ext cx="1618488" cy="1618488"/>
          </a:xfrm>
          <a:prstGeom prst="rect">
            <a:avLst/>
          </a:prstGeom>
        </p:spPr>
        <p:txBody>
          <a:bodyPr/>
          <a:lstStyle/>
          <a:p>
            <a:r>
              <a:rPr lang="en-US"/>
              <a:t>Click icon to add picture</a:t>
            </a:r>
          </a:p>
        </p:txBody>
      </p:sp>
      <p:sp>
        <p:nvSpPr>
          <p:cNvPr id="31" name="Text Field 2">
            <a:extLst>
              <a:ext uri="{FF2B5EF4-FFF2-40B4-BE49-F238E27FC236}">
                <a16:creationId xmlns:a16="http://schemas.microsoft.com/office/drawing/2014/main" id="{0EDDA99D-1B70-A347-9716-4968C6A671A3}"/>
              </a:ext>
            </a:extLst>
          </p:cNvPr>
          <p:cNvSpPr>
            <a:spLocks noGrp="1"/>
          </p:cNvSpPr>
          <p:nvPr>
            <p:ph type="body" sz="quarter" idx="21"/>
          </p:nvPr>
        </p:nvSpPr>
        <p:spPr>
          <a:xfrm>
            <a:off x="8224823" y="1609209"/>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Picture Placeholder 3">
            <a:extLst>
              <a:ext uri="{FF2B5EF4-FFF2-40B4-BE49-F238E27FC236}">
                <a16:creationId xmlns:a16="http://schemas.microsoft.com/office/drawing/2014/main" id="{B5E51CE6-D9C1-DD40-936F-2F700452F826}"/>
              </a:ext>
            </a:extLst>
          </p:cNvPr>
          <p:cNvSpPr>
            <a:spLocks noGrp="1" noChangeAspect="1"/>
          </p:cNvSpPr>
          <p:nvPr>
            <p:ph type="pic" sz="quarter" idx="24"/>
          </p:nvPr>
        </p:nvSpPr>
        <p:spPr>
          <a:xfrm>
            <a:off x="768875" y="4240646"/>
            <a:ext cx="1618488" cy="1618488"/>
          </a:xfrm>
          <a:prstGeom prst="rect">
            <a:avLst/>
          </a:prstGeom>
        </p:spPr>
        <p:txBody>
          <a:bodyPr/>
          <a:lstStyle/>
          <a:p>
            <a:r>
              <a:rPr lang="en-US"/>
              <a:t>Click icon to add picture</a:t>
            </a:r>
          </a:p>
        </p:txBody>
      </p:sp>
      <p:sp>
        <p:nvSpPr>
          <p:cNvPr id="29" name="Text Field 3">
            <a:extLst>
              <a:ext uri="{FF2B5EF4-FFF2-40B4-BE49-F238E27FC236}">
                <a16:creationId xmlns:a16="http://schemas.microsoft.com/office/drawing/2014/main" id="{031D2CD6-C0D8-8147-83B7-2E2A8E87228F}"/>
              </a:ext>
            </a:extLst>
          </p:cNvPr>
          <p:cNvSpPr>
            <a:spLocks noGrp="1"/>
          </p:cNvSpPr>
          <p:nvPr>
            <p:ph type="body" sz="quarter" idx="20"/>
          </p:nvPr>
        </p:nvSpPr>
        <p:spPr>
          <a:xfrm>
            <a:off x="2635245" y="4240646"/>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Picture Placeholder 4">
            <a:extLst>
              <a:ext uri="{FF2B5EF4-FFF2-40B4-BE49-F238E27FC236}">
                <a16:creationId xmlns:a16="http://schemas.microsoft.com/office/drawing/2014/main" id="{E401E47D-2565-384E-8A5E-2C02D2EAAAAB}"/>
              </a:ext>
            </a:extLst>
          </p:cNvPr>
          <p:cNvSpPr>
            <a:spLocks noGrp="1" noChangeAspect="1"/>
          </p:cNvSpPr>
          <p:nvPr>
            <p:ph type="pic" sz="quarter" idx="26"/>
          </p:nvPr>
        </p:nvSpPr>
        <p:spPr>
          <a:xfrm>
            <a:off x="6350303" y="4240646"/>
            <a:ext cx="1618488" cy="1618488"/>
          </a:xfrm>
          <a:prstGeom prst="rect">
            <a:avLst/>
          </a:prstGeom>
        </p:spPr>
        <p:txBody>
          <a:bodyPr/>
          <a:lstStyle/>
          <a:p>
            <a:r>
              <a:rPr lang="en-US"/>
              <a:t>Click icon to add picture</a:t>
            </a:r>
          </a:p>
        </p:txBody>
      </p:sp>
      <p:sp>
        <p:nvSpPr>
          <p:cNvPr id="32" name="Text Field 4">
            <a:extLst>
              <a:ext uri="{FF2B5EF4-FFF2-40B4-BE49-F238E27FC236}">
                <a16:creationId xmlns:a16="http://schemas.microsoft.com/office/drawing/2014/main" id="{41923FF5-9A13-1F4B-89D9-62FE2B438352}"/>
              </a:ext>
            </a:extLst>
          </p:cNvPr>
          <p:cNvSpPr>
            <a:spLocks noGrp="1"/>
          </p:cNvSpPr>
          <p:nvPr>
            <p:ph type="body" sz="quarter" idx="22"/>
          </p:nvPr>
        </p:nvSpPr>
        <p:spPr>
          <a:xfrm>
            <a:off x="8224823" y="4240646"/>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a:extLst>
              <a:ext uri="{FF2B5EF4-FFF2-40B4-BE49-F238E27FC236}">
                <a16:creationId xmlns:a16="http://schemas.microsoft.com/office/drawing/2014/main" id="{083207C4-681D-4388-B80E-EE2FA349AF02}"/>
              </a:ext>
            </a:extLst>
          </p:cNvPr>
          <p:cNvSpPr>
            <a:spLocks noGrp="1"/>
          </p:cNvSpPr>
          <p:nvPr>
            <p:ph type="title" hasCustomPrompt="1"/>
          </p:nvPr>
        </p:nvSpPr>
        <p:spPr/>
        <p:txBody>
          <a:bodyPr/>
          <a:lstStyle>
            <a:lvl1pPr>
              <a:defRPr/>
            </a:lvl1pPr>
          </a:lstStyle>
          <a:p>
            <a:r>
              <a:rPr lang="en-US" dirty="0"/>
              <a:t>Title</a:t>
            </a:r>
          </a:p>
        </p:txBody>
      </p:sp>
      <p:sp>
        <p:nvSpPr>
          <p:cNvPr id="3" name="Footer Placeholder 2">
            <a:extLst>
              <a:ext uri="{FF2B5EF4-FFF2-40B4-BE49-F238E27FC236}">
                <a16:creationId xmlns:a16="http://schemas.microsoft.com/office/drawing/2014/main" id="{ABD1DB1E-E699-4B1A-BFD3-5F9D0BCDB864}"/>
              </a:ext>
            </a:extLst>
          </p:cNvPr>
          <p:cNvSpPr>
            <a:spLocks noGrp="1"/>
          </p:cNvSpPr>
          <p:nvPr>
            <p:ph type="ftr" sz="quarter" idx="28"/>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1838053942"/>
      </p:ext>
    </p:extLst>
  </p:cSld>
  <p:clrMapOvr>
    <a:overrideClrMapping bg1="dk1" tx1="lt1" bg2="dk2" tx2="lt2" accent1="accent1" accent2="accent2" accent3="accent3" accent4="accent4" accent5="accent5" accent6="accent6" hlink="hlink" folHlink="folHlink"/>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Light - Numbered Outline">
    <p:spTree>
      <p:nvGrpSpPr>
        <p:cNvPr id="1" name=""/>
        <p:cNvGrpSpPr/>
        <p:nvPr/>
      </p:nvGrpSpPr>
      <p:grpSpPr>
        <a:xfrm>
          <a:off x="0" y="0"/>
          <a:ext cx="0" cy="0"/>
          <a:chOff x="0" y="0"/>
          <a:chExt cx="0" cy="0"/>
        </a:xfrm>
      </p:grpSpPr>
      <p:pic>
        <p:nvPicPr>
          <p:cNvPr id="28" name="Cloud">
            <a:extLst>
              <a:ext uri="{FF2B5EF4-FFF2-40B4-BE49-F238E27FC236}">
                <a16:creationId xmlns:a16="http://schemas.microsoft.com/office/drawing/2014/main" id="{3CFD71AD-DED9-6542-9425-0CD364D0453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552282" y="4403039"/>
            <a:ext cx="6133750" cy="1695012"/>
          </a:xfrm>
          <a:prstGeom prst="rect">
            <a:avLst/>
          </a:prstGeom>
        </p:spPr>
      </p:pic>
      <p:sp>
        <p:nvSpPr>
          <p:cNvPr id="4" name="Text Placeholder 3">
            <a:extLst>
              <a:ext uri="{FF2B5EF4-FFF2-40B4-BE49-F238E27FC236}">
                <a16:creationId xmlns:a16="http://schemas.microsoft.com/office/drawing/2014/main" id="{0CACCDE9-9415-4B6A-88C5-02BDAA76AAC8}"/>
              </a:ext>
            </a:extLst>
          </p:cNvPr>
          <p:cNvSpPr>
            <a:spLocks noGrp="1"/>
          </p:cNvSpPr>
          <p:nvPr>
            <p:ph type="body" sz="quarter" idx="43"/>
          </p:nvPr>
        </p:nvSpPr>
        <p:spPr>
          <a:xfrm>
            <a:off x="762000" y="1609724"/>
            <a:ext cx="10687050" cy="4505325"/>
          </a:xfrm>
          <a:noFill/>
        </p:spPr>
        <p:txBody>
          <a:bodyPr vert="horz" lIns="0" tIns="0" rIns="0" bIns="0" rtlCol="0">
            <a:noAutofit/>
          </a:bodyPr>
          <a:lstStyle>
            <a:lvl1pPr marL="365125" indent="-365125">
              <a:buClr>
                <a:schemeClr val="accent5"/>
              </a:buClr>
              <a:buFont typeface="+mj-lt"/>
              <a:buAutoNum type="arabicPeriod"/>
              <a:defRPr lang="en-US" dirty="0"/>
            </a:lvl1pPr>
            <a:lvl2pPr marL="548640">
              <a:defRPr lang="en-US" dirty="0"/>
            </a:lvl2pPr>
            <a:lvl3pPr marL="731520">
              <a:defRPr lang="en-US" dirty="0"/>
            </a:lvl3pPr>
            <a:lvl4pPr marL="914400">
              <a:defRPr lang="en-US" dirty="0"/>
            </a:lvl4pPr>
            <a:lvl5pPr marL="109728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a:extLst>
              <a:ext uri="{FF2B5EF4-FFF2-40B4-BE49-F238E27FC236}">
                <a16:creationId xmlns:a16="http://schemas.microsoft.com/office/drawing/2014/main" id="{9C807732-3520-4DBF-9B75-86BA2E562DF0}"/>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D4561260-593D-4AD6-A0E4-834F8BAAC63D}"/>
              </a:ext>
            </a:extLst>
          </p:cNvPr>
          <p:cNvSpPr>
            <a:spLocks noGrp="1"/>
          </p:cNvSpPr>
          <p:nvPr>
            <p:ph type="ftr" sz="quarter" idx="46"/>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343943012"/>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Dark - Numbered Outline">
    <p:bg>
      <p:bgPr>
        <a:solidFill>
          <a:schemeClr val="tx1"/>
        </a:solidFill>
        <a:effectLst/>
      </p:bgPr>
    </p:bg>
    <p:spTree>
      <p:nvGrpSpPr>
        <p:cNvPr id="1" name=""/>
        <p:cNvGrpSpPr/>
        <p:nvPr/>
      </p:nvGrpSpPr>
      <p:grpSpPr>
        <a:xfrm>
          <a:off x="0" y="0"/>
          <a:ext cx="0" cy="0"/>
          <a:chOff x="0" y="0"/>
          <a:chExt cx="0" cy="0"/>
        </a:xfrm>
      </p:grpSpPr>
      <p:pic>
        <p:nvPicPr>
          <p:cNvPr id="10" name="Cloud">
            <a:extLst>
              <a:ext uri="{FF2B5EF4-FFF2-40B4-BE49-F238E27FC236}">
                <a16:creationId xmlns:a16="http://schemas.microsoft.com/office/drawing/2014/main" id="{EFF16796-4E17-4FE8-979C-14D94935366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552283" y="4403039"/>
            <a:ext cx="6133748" cy="1695012"/>
          </a:xfrm>
          <a:prstGeom prst="rect">
            <a:avLst/>
          </a:prstGeom>
        </p:spPr>
      </p:pic>
      <p:sp>
        <p:nvSpPr>
          <p:cNvPr id="4" name="Text Placeholder 3">
            <a:extLst>
              <a:ext uri="{FF2B5EF4-FFF2-40B4-BE49-F238E27FC236}">
                <a16:creationId xmlns:a16="http://schemas.microsoft.com/office/drawing/2014/main" id="{0CACCDE9-9415-4B6A-88C5-02BDAA76AAC8}"/>
              </a:ext>
            </a:extLst>
          </p:cNvPr>
          <p:cNvSpPr>
            <a:spLocks noGrp="1"/>
          </p:cNvSpPr>
          <p:nvPr>
            <p:ph type="body" sz="quarter" idx="43"/>
          </p:nvPr>
        </p:nvSpPr>
        <p:spPr>
          <a:xfrm>
            <a:off x="762000" y="1609724"/>
            <a:ext cx="10687050" cy="4505325"/>
          </a:xfrm>
          <a:noFill/>
        </p:spPr>
        <p:txBody>
          <a:bodyPr vert="horz" lIns="0" tIns="0" rIns="0" bIns="0" rtlCol="0">
            <a:noAutofit/>
          </a:bodyPr>
          <a:lstStyle>
            <a:lvl1pPr marL="0" indent="-365760">
              <a:buClr>
                <a:schemeClr val="accent6"/>
              </a:buClr>
              <a:buFont typeface="+mj-lt"/>
              <a:buAutoNum type="arabicPeriod"/>
              <a:defRPr lang="en-US" dirty="0">
                <a:solidFill>
                  <a:schemeClr val="bg1"/>
                </a:solidFill>
              </a:defRPr>
            </a:lvl1pPr>
            <a:lvl2pPr marL="548640">
              <a:defRPr lang="en-US" dirty="0">
                <a:solidFill>
                  <a:schemeClr val="bg1"/>
                </a:solidFill>
              </a:defRPr>
            </a:lvl2pPr>
            <a:lvl3pPr marL="731520">
              <a:defRPr lang="en-US" dirty="0">
                <a:solidFill>
                  <a:schemeClr val="bg1"/>
                </a:solidFill>
              </a:defRPr>
            </a:lvl3pPr>
            <a:lvl4pPr marL="914400">
              <a:defRPr lang="en-US" dirty="0">
                <a:solidFill>
                  <a:schemeClr val="bg1"/>
                </a:solidFill>
              </a:defRPr>
            </a:lvl4pPr>
            <a:lvl5pPr marL="1097280">
              <a:defRPr lang="en-US" dirty="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a:extLst>
              <a:ext uri="{FF2B5EF4-FFF2-40B4-BE49-F238E27FC236}">
                <a16:creationId xmlns:a16="http://schemas.microsoft.com/office/drawing/2014/main" id="{9C807732-3520-4DBF-9B75-86BA2E562DF0}"/>
              </a:ext>
            </a:extLst>
          </p:cNvPr>
          <p:cNvSpPr>
            <a:spLocks noGrp="1"/>
          </p:cNvSpPr>
          <p:nvPr>
            <p:ph type="title" hasCustomPrompt="1"/>
          </p:nvPr>
        </p:nvSpPr>
        <p:spPr/>
        <p:txBody>
          <a:bodyPr/>
          <a:lstStyle>
            <a:lvl1pPr>
              <a:defRPr>
                <a:solidFill>
                  <a:schemeClr val="bg1"/>
                </a:solidFill>
              </a:defRPr>
            </a:lvl1pPr>
          </a:lstStyle>
          <a:p>
            <a:r>
              <a:rPr lang="en-US" dirty="0"/>
              <a:t>Title</a:t>
            </a:r>
          </a:p>
        </p:txBody>
      </p:sp>
      <p:sp>
        <p:nvSpPr>
          <p:cNvPr id="5" name="Footer Placeholder 4">
            <a:extLst>
              <a:ext uri="{FF2B5EF4-FFF2-40B4-BE49-F238E27FC236}">
                <a16:creationId xmlns:a16="http://schemas.microsoft.com/office/drawing/2014/main" id="{D4561260-593D-4AD6-A0E4-834F8BAAC63D}"/>
              </a:ext>
            </a:extLst>
          </p:cNvPr>
          <p:cNvSpPr>
            <a:spLocks noGrp="1"/>
          </p:cNvSpPr>
          <p:nvPr>
            <p:ph type="ftr" sz="quarter" idx="46"/>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64886904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Light - Numbered Outline 2 Column">
    <p:bg>
      <p:bgPr>
        <a:solidFill>
          <a:schemeClr val="bg1"/>
        </a:solidFill>
        <a:effectLst/>
      </p:bgPr>
    </p:bg>
    <p:spTree>
      <p:nvGrpSpPr>
        <p:cNvPr id="1" name=""/>
        <p:cNvGrpSpPr/>
        <p:nvPr/>
      </p:nvGrpSpPr>
      <p:grpSpPr>
        <a:xfrm>
          <a:off x="0" y="0"/>
          <a:ext cx="0" cy="0"/>
          <a:chOff x="0" y="0"/>
          <a:chExt cx="0" cy="0"/>
        </a:xfrm>
      </p:grpSpPr>
      <p:pic>
        <p:nvPicPr>
          <p:cNvPr id="28" name="Cloud">
            <a:extLst>
              <a:ext uri="{FF2B5EF4-FFF2-40B4-BE49-F238E27FC236}">
                <a16:creationId xmlns:a16="http://schemas.microsoft.com/office/drawing/2014/main" id="{3CFD71AD-DED9-6542-9425-0CD364D0453C}"/>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5552282" y="4403039"/>
            <a:ext cx="6133750" cy="1695012"/>
          </a:xfrm>
          <a:prstGeom prst="rect">
            <a:avLst/>
          </a:prstGeom>
        </p:spPr>
      </p:pic>
      <p:sp>
        <p:nvSpPr>
          <p:cNvPr id="4" name="Text Placeholder 3">
            <a:extLst>
              <a:ext uri="{FF2B5EF4-FFF2-40B4-BE49-F238E27FC236}">
                <a16:creationId xmlns:a16="http://schemas.microsoft.com/office/drawing/2014/main" id="{0CACCDE9-9415-4B6A-88C5-02BDAA76AAC8}"/>
              </a:ext>
            </a:extLst>
          </p:cNvPr>
          <p:cNvSpPr>
            <a:spLocks noGrp="1"/>
          </p:cNvSpPr>
          <p:nvPr>
            <p:ph type="body" sz="quarter" idx="43"/>
          </p:nvPr>
        </p:nvSpPr>
        <p:spPr>
          <a:xfrm>
            <a:off x="762000" y="1609724"/>
            <a:ext cx="5084064" cy="4505325"/>
          </a:xfrm>
          <a:noFill/>
        </p:spPr>
        <p:txBody>
          <a:bodyPr vert="horz" lIns="0" tIns="0" rIns="0" bIns="0" rtlCol="0">
            <a:noAutofit/>
          </a:bodyPr>
          <a:lstStyle>
            <a:lvl1pPr marL="365125" indent="-365125">
              <a:buClr>
                <a:schemeClr val="accent5"/>
              </a:buClr>
              <a:buFont typeface="+mj-lt"/>
              <a:buAutoNum type="arabicPeriod"/>
              <a:defRPr lang="en-US" dirty="0"/>
            </a:lvl1pPr>
            <a:lvl2pPr marL="548640">
              <a:defRPr lang="en-US" dirty="0"/>
            </a:lvl2pPr>
            <a:lvl3pPr marL="731520">
              <a:defRPr lang="en-US" dirty="0"/>
            </a:lvl3pPr>
            <a:lvl4pPr marL="914400">
              <a:defRPr lang="en-US" dirty="0"/>
            </a:lvl4pPr>
            <a:lvl5pPr marL="109728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a:extLst>
              <a:ext uri="{FF2B5EF4-FFF2-40B4-BE49-F238E27FC236}">
                <a16:creationId xmlns:a16="http://schemas.microsoft.com/office/drawing/2014/main" id="{9C807732-3520-4DBF-9B75-86BA2E562DF0}"/>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D4561260-593D-4AD6-A0E4-834F8BAAC63D}"/>
              </a:ext>
            </a:extLst>
          </p:cNvPr>
          <p:cNvSpPr>
            <a:spLocks noGrp="1"/>
          </p:cNvSpPr>
          <p:nvPr>
            <p:ph type="ftr" sz="quarter" idx="46"/>
          </p:nvPr>
        </p:nvSpPr>
        <p:spPr/>
        <p:txBody>
          <a:bodyPr/>
          <a:lstStyle/>
          <a:p>
            <a:r>
              <a:rPr lang="en-US"/>
              <a:t>DOAG 2023 Conference + Exhibition        Copyright © 2023, Oracle and/or its affiliates</a:t>
            </a:r>
          </a:p>
        </p:txBody>
      </p:sp>
      <p:sp>
        <p:nvSpPr>
          <p:cNvPr id="9" name="Text Placeholder 3">
            <a:extLst>
              <a:ext uri="{FF2B5EF4-FFF2-40B4-BE49-F238E27FC236}">
                <a16:creationId xmlns:a16="http://schemas.microsoft.com/office/drawing/2014/main" id="{93AB42C3-C7C2-47CD-8E87-C5D5963E7A0E}"/>
              </a:ext>
            </a:extLst>
          </p:cNvPr>
          <p:cNvSpPr>
            <a:spLocks noGrp="1"/>
          </p:cNvSpPr>
          <p:nvPr>
            <p:ph type="body" sz="quarter" idx="48"/>
          </p:nvPr>
        </p:nvSpPr>
        <p:spPr>
          <a:xfrm>
            <a:off x="6364986" y="1609724"/>
            <a:ext cx="5084064" cy="4505325"/>
          </a:xfrm>
          <a:noFill/>
        </p:spPr>
        <p:txBody>
          <a:bodyPr vert="horz" lIns="0" tIns="0" rIns="0" bIns="0" rtlCol="0">
            <a:noAutofit/>
          </a:bodyPr>
          <a:lstStyle>
            <a:lvl1pPr marL="365125" indent="-365125">
              <a:buClr>
                <a:schemeClr val="accent5"/>
              </a:buClr>
              <a:buFont typeface="+mj-lt"/>
              <a:buAutoNum type="arabicPeriod"/>
              <a:defRPr lang="en-US" dirty="0"/>
            </a:lvl1pPr>
            <a:lvl2pPr marL="548640">
              <a:defRPr lang="en-US" dirty="0"/>
            </a:lvl2pPr>
            <a:lvl3pPr marL="731520">
              <a:defRPr lang="en-US" dirty="0"/>
            </a:lvl3pPr>
            <a:lvl4pPr marL="914400">
              <a:defRPr lang="en-US" dirty="0"/>
            </a:lvl4pPr>
            <a:lvl5pPr marL="109728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96544650"/>
      </p:ext>
    </p:extLst>
  </p:cSld>
  <p:clrMapOvr>
    <a:overrideClrMapping bg1="lt1" tx1="dk1" bg2="lt2" tx2="dk2" accent1="accent1" accent2="accent2" accent3="accent3" accent4="accent4" accent5="accent5" accent6="accent6" hlink="hlink" folHlink="folHlink"/>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Dark - Numbered Outline 2 Column">
    <p:bg>
      <p:bgPr>
        <a:solidFill>
          <a:schemeClr val="tx1"/>
        </a:solidFill>
        <a:effectLst/>
      </p:bgPr>
    </p:bg>
    <p:spTree>
      <p:nvGrpSpPr>
        <p:cNvPr id="1" name=""/>
        <p:cNvGrpSpPr/>
        <p:nvPr/>
      </p:nvGrpSpPr>
      <p:grpSpPr>
        <a:xfrm>
          <a:off x="0" y="0"/>
          <a:ext cx="0" cy="0"/>
          <a:chOff x="0" y="0"/>
          <a:chExt cx="0" cy="0"/>
        </a:xfrm>
      </p:grpSpPr>
      <p:pic>
        <p:nvPicPr>
          <p:cNvPr id="10" name="Cloud">
            <a:extLst>
              <a:ext uri="{FF2B5EF4-FFF2-40B4-BE49-F238E27FC236}">
                <a16:creationId xmlns:a16="http://schemas.microsoft.com/office/drawing/2014/main" id="{EFF16796-4E17-4FE8-979C-14D949353660}"/>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552283" y="4403039"/>
            <a:ext cx="6133748" cy="1695012"/>
          </a:xfrm>
          <a:prstGeom prst="rect">
            <a:avLst/>
          </a:prstGeom>
        </p:spPr>
      </p:pic>
      <p:sp>
        <p:nvSpPr>
          <p:cNvPr id="4" name="Text Placeholder 3">
            <a:extLst>
              <a:ext uri="{FF2B5EF4-FFF2-40B4-BE49-F238E27FC236}">
                <a16:creationId xmlns:a16="http://schemas.microsoft.com/office/drawing/2014/main" id="{0CACCDE9-9415-4B6A-88C5-02BDAA76AAC8}"/>
              </a:ext>
            </a:extLst>
          </p:cNvPr>
          <p:cNvSpPr>
            <a:spLocks noGrp="1"/>
          </p:cNvSpPr>
          <p:nvPr>
            <p:ph type="body" sz="quarter" idx="43"/>
          </p:nvPr>
        </p:nvSpPr>
        <p:spPr>
          <a:xfrm>
            <a:off x="762000" y="1609724"/>
            <a:ext cx="5084064" cy="4505325"/>
          </a:xfrm>
          <a:noFill/>
        </p:spPr>
        <p:txBody>
          <a:bodyPr vert="horz" lIns="0" tIns="0" rIns="0" bIns="0" rtlCol="0">
            <a:noAutofit/>
          </a:bodyPr>
          <a:lstStyle>
            <a:lvl1pPr marL="0" indent="-365760">
              <a:buClr>
                <a:schemeClr val="accent6"/>
              </a:buClr>
              <a:buFont typeface="+mj-lt"/>
              <a:buAutoNum type="arabicPeriod"/>
              <a:defRPr lang="en-US" dirty="0">
                <a:solidFill>
                  <a:schemeClr val="bg1"/>
                </a:solidFill>
              </a:defRPr>
            </a:lvl1pPr>
            <a:lvl2pPr marL="548640">
              <a:defRPr lang="en-US" dirty="0">
                <a:solidFill>
                  <a:schemeClr val="bg1"/>
                </a:solidFill>
              </a:defRPr>
            </a:lvl2pPr>
            <a:lvl3pPr marL="731520">
              <a:defRPr lang="en-US" dirty="0">
                <a:solidFill>
                  <a:schemeClr val="bg1"/>
                </a:solidFill>
              </a:defRPr>
            </a:lvl3pPr>
            <a:lvl4pPr marL="914400">
              <a:defRPr lang="en-US" dirty="0">
                <a:solidFill>
                  <a:schemeClr val="bg1"/>
                </a:solidFill>
              </a:defRPr>
            </a:lvl4pPr>
            <a:lvl5pPr marL="1097280">
              <a:defRPr lang="en-US" dirty="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7">
            <a:extLst>
              <a:ext uri="{FF2B5EF4-FFF2-40B4-BE49-F238E27FC236}">
                <a16:creationId xmlns:a16="http://schemas.microsoft.com/office/drawing/2014/main" id="{9C807732-3520-4DBF-9B75-86BA2E562DF0}"/>
              </a:ext>
            </a:extLst>
          </p:cNvPr>
          <p:cNvSpPr>
            <a:spLocks noGrp="1"/>
          </p:cNvSpPr>
          <p:nvPr>
            <p:ph type="title" hasCustomPrompt="1"/>
          </p:nvPr>
        </p:nvSpPr>
        <p:spPr/>
        <p:txBody>
          <a:bodyPr/>
          <a:lstStyle>
            <a:lvl1pPr>
              <a:defRPr>
                <a:solidFill>
                  <a:schemeClr val="bg1"/>
                </a:solidFill>
              </a:defRPr>
            </a:lvl1pPr>
          </a:lstStyle>
          <a:p>
            <a:r>
              <a:rPr lang="en-US" dirty="0"/>
              <a:t>Title</a:t>
            </a:r>
          </a:p>
        </p:txBody>
      </p:sp>
      <p:sp>
        <p:nvSpPr>
          <p:cNvPr id="5" name="Footer Placeholder 4">
            <a:extLst>
              <a:ext uri="{FF2B5EF4-FFF2-40B4-BE49-F238E27FC236}">
                <a16:creationId xmlns:a16="http://schemas.microsoft.com/office/drawing/2014/main" id="{D4561260-593D-4AD6-A0E4-834F8BAAC63D}"/>
              </a:ext>
            </a:extLst>
          </p:cNvPr>
          <p:cNvSpPr>
            <a:spLocks noGrp="1"/>
          </p:cNvSpPr>
          <p:nvPr>
            <p:ph type="ftr" sz="quarter" idx="46"/>
          </p:nvPr>
        </p:nvSpPr>
        <p:spPr/>
        <p:txBody>
          <a:bodyPr/>
          <a:lstStyle/>
          <a:p>
            <a:r>
              <a:rPr lang="en-US"/>
              <a:t>DOAG 2023 Conference + Exhibition        Copyright © 2023, Oracle and/or its affiliates</a:t>
            </a:r>
          </a:p>
        </p:txBody>
      </p:sp>
      <p:sp>
        <p:nvSpPr>
          <p:cNvPr id="9" name="Text Placeholder 3">
            <a:extLst>
              <a:ext uri="{FF2B5EF4-FFF2-40B4-BE49-F238E27FC236}">
                <a16:creationId xmlns:a16="http://schemas.microsoft.com/office/drawing/2014/main" id="{65B0AED4-660C-4741-9A22-50FB3CA4ABA7}"/>
              </a:ext>
            </a:extLst>
          </p:cNvPr>
          <p:cNvSpPr>
            <a:spLocks noGrp="1"/>
          </p:cNvSpPr>
          <p:nvPr>
            <p:ph type="body" sz="quarter" idx="48"/>
          </p:nvPr>
        </p:nvSpPr>
        <p:spPr>
          <a:xfrm>
            <a:off x="6366095" y="1609724"/>
            <a:ext cx="5084064" cy="4505325"/>
          </a:xfrm>
          <a:noFill/>
        </p:spPr>
        <p:txBody>
          <a:bodyPr vert="horz" lIns="0" tIns="0" rIns="0" bIns="0" rtlCol="0">
            <a:noAutofit/>
          </a:bodyPr>
          <a:lstStyle>
            <a:lvl1pPr marL="0" indent="-365760">
              <a:buClr>
                <a:schemeClr val="accent6"/>
              </a:buClr>
              <a:buFont typeface="+mj-lt"/>
              <a:buAutoNum type="arabicPeriod"/>
              <a:defRPr lang="en-US" dirty="0">
                <a:solidFill>
                  <a:schemeClr val="bg1"/>
                </a:solidFill>
              </a:defRPr>
            </a:lvl1pPr>
            <a:lvl2pPr marL="548640">
              <a:defRPr lang="en-US" dirty="0">
                <a:solidFill>
                  <a:schemeClr val="bg1"/>
                </a:solidFill>
              </a:defRPr>
            </a:lvl2pPr>
            <a:lvl3pPr marL="731520">
              <a:defRPr lang="en-US" dirty="0">
                <a:solidFill>
                  <a:schemeClr val="bg1"/>
                </a:solidFill>
              </a:defRPr>
            </a:lvl3pPr>
            <a:lvl4pPr marL="914400">
              <a:defRPr lang="en-US" dirty="0">
                <a:solidFill>
                  <a:schemeClr val="bg1"/>
                </a:solidFill>
              </a:defRPr>
            </a:lvl4pPr>
            <a:lvl5pPr marL="1097280">
              <a:defRPr lang="en-US" dirty="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57171367"/>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Light - Title/Subtitle Quad Infographic">
    <p:bg>
      <p:bgRef idx="1001">
        <a:schemeClr val="bg1"/>
      </p:bgRef>
    </p:bg>
    <p:spTree>
      <p:nvGrpSpPr>
        <p:cNvPr id="1" name=""/>
        <p:cNvGrpSpPr/>
        <p:nvPr/>
      </p:nvGrpSpPr>
      <p:grpSpPr>
        <a:xfrm>
          <a:off x="0" y="0"/>
          <a:ext cx="0" cy="0"/>
          <a:chOff x="0" y="0"/>
          <a:chExt cx="0" cy="0"/>
        </a:xfrm>
      </p:grpSpPr>
      <p:pic>
        <p:nvPicPr>
          <p:cNvPr id="16" name="Cloud">
            <a:extLst>
              <a:ext uri="{FF2B5EF4-FFF2-40B4-BE49-F238E27FC236}">
                <a16:creationId xmlns:a16="http://schemas.microsoft.com/office/drawing/2014/main" id="{2836A0A9-B46B-8E44-BD88-E6FFEC5F942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22" name="Subtitle">
            <a:extLst>
              <a:ext uri="{FF2B5EF4-FFF2-40B4-BE49-F238E27FC236}">
                <a16:creationId xmlns:a16="http://schemas.microsoft.com/office/drawing/2014/main" id="{F8627394-C302-DF4A-A2CC-76DC053BE227}"/>
              </a:ext>
            </a:extLst>
          </p:cNvPr>
          <p:cNvSpPr>
            <a:spLocks noGrp="1"/>
          </p:cNvSpPr>
          <p:nvPr>
            <p:ph type="body" sz="quarter" idx="27"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33" name="Picture Placeholder 1">
            <a:extLst>
              <a:ext uri="{FF2B5EF4-FFF2-40B4-BE49-F238E27FC236}">
                <a16:creationId xmlns:a16="http://schemas.microsoft.com/office/drawing/2014/main" id="{DC7ED535-9B24-2444-9E27-765F743C79F0}"/>
              </a:ext>
            </a:extLst>
          </p:cNvPr>
          <p:cNvSpPr>
            <a:spLocks noGrp="1"/>
          </p:cNvSpPr>
          <p:nvPr>
            <p:ph type="pic" sz="quarter" idx="23"/>
          </p:nvPr>
        </p:nvSpPr>
        <p:spPr>
          <a:xfrm>
            <a:off x="766763" y="1609725"/>
            <a:ext cx="1618488" cy="1618488"/>
          </a:xfrm>
          <a:prstGeom prst="rect">
            <a:avLst/>
          </a:prstGeom>
        </p:spPr>
        <p:txBody>
          <a:bodyPr/>
          <a:lstStyle/>
          <a:p>
            <a:r>
              <a:rPr lang="en-US"/>
              <a:t>Click icon to add picture</a:t>
            </a:r>
          </a:p>
        </p:txBody>
      </p:sp>
      <p:sp>
        <p:nvSpPr>
          <p:cNvPr id="25" name="Text Field 1">
            <a:extLst>
              <a:ext uri="{FF2B5EF4-FFF2-40B4-BE49-F238E27FC236}">
                <a16:creationId xmlns:a16="http://schemas.microsoft.com/office/drawing/2014/main" id="{C023883C-5CAF-9849-B009-1426F3585365}"/>
              </a:ext>
            </a:extLst>
          </p:cNvPr>
          <p:cNvSpPr>
            <a:spLocks noGrp="1"/>
          </p:cNvSpPr>
          <p:nvPr>
            <p:ph type="body" sz="quarter" idx="14"/>
          </p:nvPr>
        </p:nvSpPr>
        <p:spPr>
          <a:xfrm>
            <a:off x="2635245" y="1609725"/>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Picture Placeholder 2">
            <a:extLst>
              <a:ext uri="{FF2B5EF4-FFF2-40B4-BE49-F238E27FC236}">
                <a16:creationId xmlns:a16="http://schemas.microsoft.com/office/drawing/2014/main" id="{422BC426-FCDB-1347-93C5-E0102AEBC39C}"/>
              </a:ext>
            </a:extLst>
          </p:cNvPr>
          <p:cNvSpPr>
            <a:spLocks noGrp="1" noChangeAspect="1"/>
          </p:cNvSpPr>
          <p:nvPr>
            <p:ph type="pic" sz="quarter" idx="25"/>
          </p:nvPr>
        </p:nvSpPr>
        <p:spPr>
          <a:xfrm>
            <a:off x="6350303" y="1609725"/>
            <a:ext cx="1618488" cy="1618488"/>
          </a:xfrm>
          <a:prstGeom prst="rect">
            <a:avLst/>
          </a:prstGeom>
        </p:spPr>
        <p:txBody>
          <a:bodyPr/>
          <a:lstStyle/>
          <a:p>
            <a:r>
              <a:rPr lang="en-US"/>
              <a:t>Click icon to add picture</a:t>
            </a:r>
          </a:p>
        </p:txBody>
      </p:sp>
      <p:sp>
        <p:nvSpPr>
          <p:cNvPr id="31" name="Text Field 2">
            <a:extLst>
              <a:ext uri="{FF2B5EF4-FFF2-40B4-BE49-F238E27FC236}">
                <a16:creationId xmlns:a16="http://schemas.microsoft.com/office/drawing/2014/main" id="{0EDDA99D-1B70-A347-9716-4968C6A671A3}"/>
              </a:ext>
            </a:extLst>
          </p:cNvPr>
          <p:cNvSpPr>
            <a:spLocks noGrp="1"/>
          </p:cNvSpPr>
          <p:nvPr>
            <p:ph type="body" sz="quarter" idx="21"/>
          </p:nvPr>
        </p:nvSpPr>
        <p:spPr>
          <a:xfrm>
            <a:off x="8224823" y="1609725"/>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Picture Placeholder 3">
            <a:extLst>
              <a:ext uri="{FF2B5EF4-FFF2-40B4-BE49-F238E27FC236}">
                <a16:creationId xmlns:a16="http://schemas.microsoft.com/office/drawing/2014/main" id="{B5E51CE6-D9C1-DD40-936F-2F700452F826}"/>
              </a:ext>
            </a:extLst>
          </p:cNvPr>
          <p:cNvSpPr>
            <a:spLocks noGrp="1" noChangeAspect="1"/>
          </p:cNvSpPr>
          <p:nvPr>
            <p:ph type="pic" sz="quarter" idx="24"/>
          </p:nvPr>
        </p:nvSpPr>
        <p:spPr>
          <a:xfrm>
            <a:off x="766763" y="4241162"/>
            <a:ext cx="1618488" cy="1618488"/>
          </a:xfrm>
          <a:prstGeom prst="rect">
            <a:avLst/>
          </a:prstGeom>
        </p:spPr>
        <p:txBody>
          <a:bodyPr/>
          <a:lstStyle/>
          <a:p>
            <a:r>
              <a:rPr lang="en-US"/>
              <a:t>Click icon to add picture</a:t>
            </a:r>
          </a:p>
        </p:txBody>
      </p:sp>
      <p:sp>
        <p:nvSpPr>
          <p:cNvPr id="29" name="Text Field 3">
            <a:extLst>
              <a:ext uri="{FF2B5EF4-FFF2-40B4-BE49-F238E27FC236}">
                <a16:creationId xmlns:a16="http://schemas.microsoft.com/office/drawing/2014/main" id="{031D2CD6-C0D8-8147-83B7-2E2A8E87228F}"/>
              </a:ext>
            </a:extLst>
          </p:cNvPr>
          <p:cNvSpPr>
            <a:spLocks noGrp="1"/>
          </p:cNvSpPr>
          <p:nvPr>
            <p:ph type="body" sz="quarter" idx="20"/>
          </p:nvPr>
        </p:nvSpPr>
        <p:spPr>
          <a:xfrm>
            <a:off x="2635245" y="4241162"/>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Picture Placeholder 4">
            <a:extLst>
              <a:ext uri="{FF2B5EF4-FFF2-40B4-BE49-F238E27FC236}">
                <a16:creationId xmlns:a16="http://schemas.microsoft.com/office/drawing/2014/main" id="{E401E47D-2565-384E-8A5E-2C02D2EAAAAB}"/>
              </a:ext>
            </a:extLst>
          </p:cNvPr>
          <p:cNvSpPr>
            <a:spLocks noGrp="1" noChangeAspect="1"/>
          </p:cNvSpPr>
          <p:nvPr>
            <p:ph type="pic" sz="quarter" idx="26"/>
          </p:nvPr>
        </p:nvSpPr>
        <p:spPr>
          <a:xfrm>
            <a:off x="6350303" y="4241162"/>
            <a:ext cx="1618488" cy="1618488"/>
          </a:xfrm>
          <a:prstGeom prst="rect">
            <a:avLst/>
          </a:prstGeom>
        </p:spPr>
        <p:txBody>
          <a:bodyPr/>
          <a:lstStyle/>
          <a:p>
            <a:r>
              <a:rPr lang="en-US"/>
              <a:t>Click icon to add picture</a:t>
            </a:r>
          </a:p>
        </p:txBody>
      </p:sp>
      <p:sp>
        <p:nvSpPr>
          <p:cNvPr id="32" name="Text Field 4">
            <a:extLst>
              <a:ext uri="{FF2B5EF4-FFF2-40B4-BE49-F238E27FC236}">
                <a16:creationId xmlns:a16="http://schemas.microsoft.com/office/drawing/2014/main" id="{41923FF5-9A13-1F4B-89D9-62FE2B438352}"/>
              </a:ext>
            </a:extLst>
          </p:cNvPr>
          <p:cNvSpPr>
            <a:spLocks noGrp="1"/>
          </p:cNvSpPr>
          <p:nvPr>
            <p:ph type="body" sz="quarter" idx="22"/>
          </p:nvPr>
        </p:nvSpPr>
        <p:spPr>
          <a:xfrm>
            <a:off x="8224823" y="4241162"/>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a:extLst>
              <a:ext uri="{FF2B5EF4-FFF2-40B4-BE49-F238E27FC236}">
                <a16:creationId xmlns:a16="http://schemas.microsoft.com/office/drawing/2014/main" id="{EA56FC21-9E73-4F6F-9512-715B2F6AE707}"/>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9DD6AD3B-D115-41B9-A024-91B560E170AD}"/>
              </a:ext>
            </a:extLst>
          </p:cNvPr>
          <p:cNvSpPr>
            <a:spLocks noGrp="1"/>
          </p:cNvSpPr>
          <p:nvPr>
            <p:ph type="ftr" sz="quarter" idx="29"/>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862868658"/>
      </p:ext>
    </p:extLst>
  </p:cSld>
  <p:clrMapOvr>
    <a:overrideClrMapping bg1="lt1" tx1="dk1" bg2="lt2" tx2="dk2" accent1="accent1" accent2="accent2" accent3="accent3" accent4="accent4" accent5="accent5" accent6="accent6" hlink="hlink" folHlink="folHlink"/>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Dark - Title/Subtitle Quad Infographic">
    <p:bg>
      <p:bgRef idx="1001">
        <a:schemeClr val="bg1"/>
      </p:bgRef>
    </p:bg>
    <p:spTree>
      <p:nvGrpSpPr>
        <p:cNvPr id="1" name=""/>
        <p:cNvGrpSpPr/>
        <p:nvPr/>
      </p:nvGrpSpPr>
      <p:grpSpPr>
        <a:xfrm>
          <a:off x="0" y="0"/>
          <a:ext cx="0" cy="0"/>
          <a:chOff x="0" y="0"/>
          <a:chExt cx="0" cy="0"/>
        </a:xfrm>
      </p:grpSpPr>
      <p:pic>
        <p:nvPicPr>
          <p:cNvPr id="16" name="Cloud">
            <a:extLst>
              <a:ext uri="{FF2B5EF4-FFF2-40B4-BE49-F238E27FC236}">
                <a16:creationId xmlns:a16="http://schemas.microsoft.com/office/drawing/2014/main" id="{A59691D8-12D1-8E4C-8346-D9FD6743C1B6}"/>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22" name="Subtitle">
            <a:extLst>
              <a:ext uri="{FF2B5EF4-FFF2-40B4-BE49-F238E27FC236}">
                <a16:creationId xmlns:a16="http://schemas.microsoft.com/office/drawing/2014/main" id="{F8627394-C302-DF4A-A2CC-76DC053BE227}"/>
              </a:ext>
            </a:extLst>
          </p:cNvPr>
          <p:cNvSpPr>
            <a:spLocks noGrp="1"/>
          </p:cNvSpPr>
          <p:nvPr>
            <p:ph type="body" sz="quarter" idx="27"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33" name="Picture Placeholder 1">
            <a:extLst>
              <a:ext uri="{FF2B5EF4-FFF2-40B4-BE49-F238E27FC236}">
                <a16:creationId xmlns:a16="http://schemas.microsoft.com/office/drawing/2014/main" id="{DC7ED535-9B24-2444-9E27-765F743C79F0}"/>
              </a:ext>
            </a:extLst>
          </p:cNvPr>
          <p:cNvSpPr>
            <a:spLocks noGrp="1"/>
          </p:cNvSpPr>
          <p:nvPr>
            <p:ph type="pic" sz="quarter" idx="23"/>
          </p:nvPr>
        </p:nvSpPr>
        <p:spPr>
          <a:xfrm>
            <a:off x="766763" y="1609725"/>
            <a:ext cx="1618488" cy="1618488"/>
          </a:xfrm>
          <a:prstGeom prst="rect">
            <a:avLst/>
          </a:prstGeom>
        </p:spPr>
        <p:txBody>
          <a:bodyPr/>
          <a:lstStyle/>
          <a:p>
            <a:r>
              <a:rPr lang="en-US"/>
              <a:t>Click icon to add picture</a:t>
            </a:r>
          </a:p>
        </p:txBody>
      </p:sp>
      <p:sp>
        <p:nvSpPr>
          <p:cNvPr id="25" name="Text Field 1">
            <a:extLst>
              <a:ext uri="{FF2B5EF4-FFF2-40B4-BE49-F238E27FC236}">
                <a16:creationId xmlns:a16="http://schemas.microsoft.com/office/drawing/2014/main" id="{C023883C-5CAF-9849-B009-1426F3585365}"/>
              </a:ext>
            </a:extLst>
          </p:cNvPr>
          <p:cNvSpPr>
            <a:spLocks noGrp="1"/>
          </p:cNvSpPr>
          <p:nvPr>
            <p:ph type="body" sz="quarter" idx="14"/>
          </p:nvPr>
        </p:nvSpPr>
        <p:spPr>
          <a:xfrm>
            <a:off x="2635245" y="1609725"/>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5" name="Picture Placeholder 2">
            <a:extLst>
              <a:ext uri="{FF2B5EF4-FFF2-40B4-BE49-F238E27FC236}">
                <a16:creationId xmlns:a16="http://schemas.microsoft.com/office/drawing/2014/main" id="{422BC426-FCDB-1347-93C5-E0102AEBC39C}"/>
              </a:ext>
            </a:extLst>
          </p:cNvPr>
          <p:cNvSpPr>
            <a:spLocks noGrp="1" noChangeAspect="1"/>
          </p:cNvSpPr>
          <p:nvPr>
            <p:ph type="pic" sz="quarter" idx="25"/>
          </p:nvPr>
        </p:nvSpPr>
        <p:spPr>
          <a:xfrm>
            <a:off x="6350303" y="1609725"/>
            <a:ext cx="1618488" cy="1618488"/>
          </a:xfrm>
          <a:prstGeom prst="rect">
            <a:avLst/>
          </a:prstGeom>
        </p:spPr>
        <p:txBody>
          <a:bodyPr/>
          <a:lstStyle/>
          <a:p>
            <a:r>
              <a:rPr lang="en-US"/>
              <a:t>Click icon to add picture</a:t>
            </a:r>
          </a:p>
        </p:txBody>
      </p:sp>
      <p:sp>
        <p:nvSpPr>
          <p:cNvPr id="31" name="Text Field 2">
            <a:extLst>
              <a:ext uri="{FF2B5EF4-FFF2-40B4-BE49-F238E27FC236}">
                <a16:creationId xmlns:a16="http://schemas.microsoft.com/office/drawing/2014/main" id="{0EDDA99D-1B70-A347-9716-4968C6A671A3}"/>
              </a:ext>
            </a:extLst>
          </p:cNvPr>
          <p:cNvSpPr>
            <a:spLocks noGrp="1"/>
          </p:cNvSpPr>
          <p:nvPr>
            <p:ph type="body" sz="quarter" idx="21"/>
          </p:nvPr>
        </p:nvSpPr>
        <p:spPr>
          <a:xfrm>
            <a:off x="8224823" y="1609725"/>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4" name="Picture Placeholder 3">
            <a:extLst>
              <a:ext uri="{FF2B5EF4-FFF2-40B4-BE49-F238E27FC236}">
                <a16:creationId xmlns:a16="http://schemas.microsoft.com/office/drawing/2014/main" id="{B5E51CE6-D9C1-DD40-936F-2F700452F826}"/>
              </a:ext>
            </a:extLst>
          </p:cNvPr>
          <p:cNvSpPr>
            <a:spLocks noGrp="1" noChangeAspect="1"/>
          </p:cNvSpPr>
          <p:nvPr>
            <p:ph type="pic" sz="quarter" idx="24"/>
          </p:nvPr>
        </p:nvSpPr>
        <p:spPr>
          <a:xfrm>
            <a:off x="766763" y="4241162"/>
            <a:ext cx="1618488" cy="1618488"/>
          </a:xfrm>
          <a:prstGeom prst="rect">
            <a:avLst/>
          </a:prstGeom>
        </p:spPr>
        <p:txBody>
          <a:bodyPr/>
          <a:lstStyle/>
          <a:p>
            <a:r>
              <a:rPr lang="en-US"/>
              <a:t>Click icon to add picture</a:t>
            </a:r>
          </a:p>
        </p:txBody>
      </p:sp>
      <p:sp>
        <p:nvSpPr>
          <p:cNvPr id="29" name="Text Field 3">
            <a:extLst>
              <a:ext uri="{FF2B5EF4-FFF2-40B4-BE49-F238E27FC236}">
                <a16:creationId xmlns:a16="http://schemas.microsoft.com/office/drawing/2014/main" id="{031D2CD6-C0D8-8147-83B7-2E2A8E87228F}"/>
              </a:ext>
            </a:extLst>
          </p:cNvPr>
          <p:cNvSpPr>
            <a:spLocks noGrp="1"/>
          </p:cNvSpPr>
          <p:nvPr>
            <p:ph type="body" sz="quarter" idx="20"/>
          </p:nvPr>
        </p:nvSpPr>
        <p:spPr>
          <a:xfrm>
            <a:off x="2635245" y="4241162"/>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6" name="Picture Placeholder 4">
            <a:extLst>
              <a:ext uri="{FF2B5EF4-FFF2-40B4-BE49-F238E27FC236}">
                <a16:creationId xmlns:a16="http://schemas.microsoft.com/office/drawing/2014/main" id="{E401E47D-2565-384E-8A5E-2C02D2EAAAAB}"/>
              </a:ext>
            </a:extLst>
          </p:cNvPr>
          <p:cNvSpPr>
            <a:spLocks noGrp="1" noChangeAspect="1"/>
          </p:cNvSpPr>
          <p:nvPr>
            <p:ph type="pic" sz="quarter" idx="26"/>
          </p:nvPr>
        </p:nvSpPr>
        <p:spPr>
          <a:xfrm>
            <a:off x="6350303" y="4241162"/>
            <a:ext cx="1618488" cy="1618488"/>
          </a:xfrm>
          <a:prstGeom prst="rect">
            <a:avLst/>
          </a:prstGeom>
        </p:spPr>
        <p:txBody>
          <a:bodyPr/>
          <a:lstStyle/>
          <a:p>
            <a:r>
              <a:rPr lang="en-US"/>
              <a:t>Click icon to add picture</a:t>
            </a:r>
          </a:p>
        </p:txBody>
      </p:sp>
      <p:sp>
        <p:nvSpPr>
          <p:cNvPr id="32" name="Text Field 4">
            <a:extLst>
              <a:ext uri="{FF2B5EF4-FFF2-40B4-BE49-F238E27FC236}">
                <a16:creationId xmlns:a16="http://schemas.microsoft.com/office/drawing/2014/main" id="{41923FF5-9A13-1F4B-89D9-62FE2B438352}"/>
              </a:ext>
            </a:extLst>
          </p:cNvPr>
          <p:cNvSpPr>
            <a:spLocks noGrp="1"/>
          </p:cNvSpPr>
          <p:nvPr>
            <p:ph type="body" sz="quarter" idx="22"/>
          </p:nvPr>
        </p:nvSpPr>
        <p:spPr>
          <a:xfrm>
            <a:off x="8224823" y="4241162"/>
            <a:ext cx="3203704" cy="18732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a:extLst>
              <a:ext uri="{FF2B5EF4-FFF2-40B4-BE49-F238E27FC236}">
                <a16:creationId xmlns:a16="http://schemas.microsoft.com/office/drawing/2014/main" id="{D3F5A0DB-77B7-43EC-848A-C3EEA5F4DC8F}"/>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898365B2-9A7D-4291-A052-A65B0C767BBE}"/>
              </a:ext>
            </a:extLst>
          </p:cNvPr>
          <p:cNvSpPr>
            <a:spLocks noGrp="1"/>
          </p:cNvSpPr>
          <p:nvPr>
            <p:ph type="ftr" sz="quarter" idx="29"/>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60605912"/>
      </p:ext>
    </p:extLst>
  </p:cSld>
  <p:clrMapOvr>
    <a:overrideClrMapping bg1="dk1" tx1="lt1" bg2="dk2" tx2="lt2" accent1="accent1" accent2="accent2" accent3="accent3" accent4="accent4" accent5="accent5" accent6="accent6" hlink="hlink" folHlink="folHlink"/>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showMasterSp="0" preserve="1" userDrawn="1">
  <p:cSld name="Light - Blank">
    <p:spTree>
      <p:nvGrpSpPr>
        <p:cNvPr id="1" name=""/>
        <p:cNvGrpSpPr/>
        <p:nvPr/>
      </p:nvGrpSpPr>
      <p:grpSpPr>
        <a:xfrm>
          <a:off x="0" y="0"/>
          <a:ext cx="0" cy="0"/>
          <a:chOff x="0" y="0"/>
          <a:chExt cx="0" cy="0"/>
        </a:xfrm>
      </p:grpSpPr>
      <p:pic>
        <p:nvPicPr>
          <p:cNvPr id="12" name="Cloud">
            <a:extLst>
              <a:ext uri="{FF2B5EF4-FFF2-40B4-BE49-F238E27FC236}">
                <a16:creationId xmlns:a16="http://schemas.microsoft.com/office/drawing/2014/main" id="{8BD8F955-3E3E-4E6E-A650-C4E0C80495A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124131323"/>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showMasterSp="0" preserve="1" userDrawn="1">
  <p:cSld name="Dark - Blank">
    <p:bg>
      <p:bgPr>
        <a:solidFill>
          <a:schemeClr val="bg1"/>
        </a:solidFill>
        <a:effectLst/>
      </p:bgPr>
    </p:bg>
    <p:spTree>
      <p:nvGrpSpPr>
        <p:cNvPr id="1" name=""/>
        <p:cNvGrpSpPr/>
        <p:nvPr/>
      </p:nvGrpSpPr>
      <p:grpSpPr>
        <a:xfrm>
          <a:off x="0" y="0"/>
          <a:ext cx="0" cy="0"/>
          <a:chOff x="0" y="0"/>
          <a:chExt cx="0" cy="0"/>
        </a:xfrm>
      </p:grpSpPr>
      <p:pic>
        <p:nvPicPr>
          <p:cNvPr id="7" name="OTag">
            <a:extLst>
              <a:ext uri="{FF2B5EF4-FFF2-40B4-BE49-F238E27FC236}">
                <a16:creationId xmlns:a16="http://schemas.microsoft.com/office/drawing/2014/main" id="{1CFFF60E-C73F-41DD-B4B9-8792F4C0D80D}"/>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1" name="Cloud">
            <a:extLst>
              <a:ext uri="{FF2B5EF4-FFF2-40B4-BE49-F238E27FC236}">
                <a16:creationId xmlns:a16="http://schemas.microsoft.com/office/drawing/2014/main" id="{A2A0E6A0-6580-9B4E-8437-9949DBFBF2B6}"/>
              </a:ext>
              <a:ext uri="{C183D7F6-B498-43B3-948B-1728B52AA6E4}">
                <adec:decorative xmlns:adec="http://schemas.microsoft.com/office/drawing/2017/decorative" val="1"/>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4" name="Footer Placeholder 3">
            <a:extLst>
              <a:ext uri="{FF2B5EF4-FFF2-40B4-BE49-F238E27FC236}">
                <a16:creationId xmlns:a16="http://schemas.microsoft.com/office/drawing/2014/main" id="{21AED7B6-E930-4B73-845F-99262175EA18}"/>
              </a:ext>
            </a:extLst>
          </p:cNvPr>
          <p:cNvSpPr>
            <a:spLocks noGrp="1"/>
          </p:cNvSpPr>
          <p:nvPr>
            <p:ph type="ftr" sz="quarter" idx="11"/>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999677407"/>
      </p:ext>
    </p:extLst>
  </p:cSld>
  <p:clrMapOvr>
    <a:overrideClrMapping bg1="dk1" tx1="lt1" bg2="dk2" tx2="lt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ight - Title 1 Column &amp; Photo">
    <p:bg>
      <p:bgPr>
        <a:solidFill>
          <a:srgbClr val="FFFFFF"/>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58AA26E-E9A4-4CE1-9157-28062D2322ED}"/>
              </a:ext>
            </a:extLst>
          </p:cNvPr>
          <p:cNvSpPr>
            <a:spLocks noGrp="1"/>
          </p:cNvSpPr>
          <p:nvPr>
            <p:ph type="ftr" sz="quarter" idx="15"/>
          </p:nvPr>
        </p:nvSpPr>
        <p:spPr/>
        <p:txBody>
          <a:bodyPr/>
          <a:lstStyle/>
          <a:p>
            <a:r>
              <a:rPr lang="en-US"/>
              <a:t>DOAG 2023 Conference + Exhibition        Copyright © 2023, Oracle and/or its affiliates</a:t>
            </a:r>
          </a:p>
        </p:txBody>
      </p:sp>
      <p:sp>
        <p:nvSpPr>
          <p:cNvPr id="4" name="Slide Number Placeholder 3">
            <a:extLst>
              <a:ext uri="{FF2B5EF4-FFF2-40B4-BE49-F238E27FC236}">
                <a16:creationId xmlns:a16="http://schemas.microsoft.com/office/drawing/2014/main" id="{0FB3DA01-00EF-4B14-8325-24C1135260F9}"/>
              </a:ext>
            </a:extLst>
          </p:cNvPr>
          <p:cNvSpPr>
            <a:spLocks noGrp="1"/>
          </p:cNvSpPr>
          <p:nvPr>
            <p:ph type="sldNum" sz="quarter" idx="16"/>
          </p:nvPr>
        </p:nvSpPr>
        <p:spPr/>
        <p:txBody>
          <a:bodyPr/>
          <a:lstStyle/>
          <a:p>
            <a:fld id="{345D60D9-5372-5F40-9443-0F9AE5BDC3C8}" type="slidenum">
              <a:rPr lang="en-US" smtClean="0"/>
              <a:pPr/>
              <a:t>‹#›</a:t>
            </a:fld>
            <a:endParaRPr lang="en-US"/>
          </a:p>
        </p:txBody>
      </p:sp>
      <p:sp>
        <p:nvSpPr>
          <p:cNvPr id="10" name="Picture Placeholder 3">
            <a:extLst>
              <a:ext uri="{FF2B5EF4-FFF2-40B4-BE49-F238E27FC236}">
                <a16:creationId xmlns:a16="http://schemas.microsoft.com/office/drawing/2014/main" id="{B39C1580-68FA-6C41-806A-FD0AAE849340}"/>
              </a:ext>
            </a:extLst>
          </p:cNvPr>
          <p:cNvSpPr>
            <a:spLocks noGrp="1"/>
          </p:cNvSpPr>
          <p:nvPr>
            <p:ph type="pic" sz="quarter" idx="46" hasCustomPrompt="1"/>
          </p:nvPr>
        </p:nvSpPr>
        <p:spPr>
          <a:xfrm>
            <a:off x="6868161" y="0"/>
            <a:ext cx="5323839" cy="6858000"/>
          </a:xfrm>
          <a:prstGeom prst="rect">
            <a:avLst/>
          </a:prstGeom>
        </p:spPr>
        <p:txBody>
          <a:bodyPr anchor="ctr" anchorCtr="0"/>
          <a:lstStyle>
            <a:lvl1pPr algn="ctr">
              <a:defRPr sz="1600" b="0" i="0">
                <a:latin typeface="Oracle Sans Light" panose="020B0403020204020204" pitchFamily="34" charset="0"/>
                <a:cs typeface="Oracle Sans Light" panose="020B0403020204020204" pitchFamily="34" charset="0"/>
              </a:defRPr>
            </a:lvl1pPr>
          </a:lstStyle>
          <a:p>
            <a:r>
              <a:rPr lang="en-US"/>
              <a:t>Insert picture here</a:t>
            </a:r>
          </a:p>
        </p:txBody>
      </p:sp>
      <p:pic>
        <p:nvPicPr>
          <p:cNvPr id="11" name="OTag">
            <a:extLst>
              <a:ext uri="{FF2B5EF4-FFF2-40B4-BE49-F238E27FC236}">
                <a16:creationId xmlns:a16="http://schemas.microsoft.com/office/drawing/2014/main" id="{D18EBF34-5DC4-394B-BFAC-77FA7F355305}"/>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2" name="Subtitle">
            <a:extLst>
              <a:ext uri="{FF2B5EF4-FFF2-40B4-BE49-F238E27FC236}">
                <a16:creationId xmlns:a16="http://schemas.microsoft.com/office/drawing/2014/main" id="{3979143E-7F55-2E4A-B609-D5B476CAAAE9}"/>
              </a:ext>
            </a:extLst>
          </p:cNvPr>
          <p:cNvSpPr>
            <a:spLocks noGrp="1"/>
          </p:cNvSpPr>
          <p:nvPr>
            <p:ph type="body" sz="quarter" idx="17" hasCustomPrompt="1"/>
          </p:nvPr>
        </p:nvSpPr>
        <p:spPr>
          <a:xfrm>
            <a:off x="692151" y="1111229"/>
            <a:ext cx="5876760"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
        <p:nvSpPr>
          <p:cNvPr id="13" name="Content Placeholder 6">
            <a:extLst>
              <a:ext uri="{FF2B5EF4-FFF2-40B4-BE49-F238E27FC236}">
                <a16:creationId xmlns:a16="http://schemas.microsoft.com/office/drawing/2014/main" id="{D11A97E5-2F20-5F4A-B77B-B6FF33EF4832}"/>
              </a:ext>
            </a:extLst>
          </p:cNvPr>
          <p:cNvSpPr>
            <a:spLocks noGrp="1"/>
          </p:cNvSpPr>
          <p:nvPr>
            <p:ph sz="quarter" idx="13"/>
          </p:nvPr>
        </p:nvSpPr>
        <p:spPr>
          <a:xfrm>
            <a:off x="692150" y="1762125"/>
            <a:ext cx="5870951" cy="4349242"/>
          </a:xfrm>
        </p:spPr>
        <p:txBody>
          <a:bodyPr/>
          <a:lstStyle>
            <a:lvl5pP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Title 8">
            <a:extLst>
              <a:ext uri="{FF2B5EF4-FFF2-40B4-BE49-F238E27FC236}">
                <a16:creationId xmlns:a16="http://schemas.microsoft.com/office/drawing/2014/main" id="{5FC6FE83-68D4-6243-AD29-D619C510AF29}"/>
              </a:ext>
            </a:extLst>
          </p:cNvPr>
          <p:cNvSpPr>
            <a:spLocks noGrp="1"/>
          </p:cNvSpPr>
          <p:nvPr>
            <p:ph type="title" hasCustomPrompt="1"/>
          </p:nvPr>
        </p:nvSpPr>
        <p:spPr>
          <a:xfrm>
            <a:off x="692150" y="280123"/>
            <a:ext cx="5870951" cy="822960"/>
          </a:xfrm>
        </p:spPr>
        <p:txBody>
          <a:bodyPr/>
          <a:lstStyle>
            <a:lvl1pPr>
              <a:defRPr/>
            </a:lvl1pPr>
          </a:lstStyle>
          <a:p>
            <a:r>
              <a:rPr lang="en-US" dirty="0"/>
              <a:t>Title</a:t>
            </a:r>
          </a:p>
        </p:txBody>
      </p:sp>
    </p:spTree>
    <p:extLst>
      <p:ext uri="{BB962C8B-B14F-4D97-AF65-F5344CB8AC3E}">
        <p14:creationId xmlns:p14="http://schemas.microsoft.com/office/powerpoint/2010/main" val="2320410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Light - Title Only">
    <p:spTree>
      <p:nvGrpSpPr>
        <p:cNvPr id="1" name=""/>
        <p:cNvGrpSpPr/>
        <p:nvPr/>
      </p:nvGrpSpPr>
      <p:grpSpPr>
        <a:xfrm>
          <a:off x="0" y="0"/>
          <a:ext cx="0" cy="0"/>
          <a:chOff x="0" y="0"/>
          <a:chExt cx="0" cy="0"/>
        </a:xfrm>
      </p:grpSpPr>
      <p:pic>
        <p:nvPicPr>
          <p:cNvPr id="7" name="Cloud">
            <a:extLst>
              <a:ext uri="{FF2B5EF4-FFF2-40B4-BE49-F238E27FC236}">
                <a16:creationId xmlns:a16="http://schemas.microsoft.com/office/drawing/2014/main" id="{A52109B5-4152-894B-9BF6-17B5458CC9C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4" name="Title 3">
            <a:extLst>
              <a:ext uri="{FF2B5EF4-FFF2-40B4-BE49-F238E27FC236}">
                <a16:creationId xmlns:a16="http://schemas.microsoft.com/office/drawing/2014/main" id="{F5090641-BB3E-479D-A754-1B2B6F37AEB9}"/>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50DAEFA0-C12C-4365-A532-D29F819542E1}"/>
              </a:ext>
            </a:extLst>
          </p:cNvPr>
          <p:cNvSpPr>
            <a:spLocks noGrp="1"/>
          </p:cNvSpPr>
          <p:nvPr>
            <p:ph type="ftr" sz="quarter" idx="11"/>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948167289"/>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Dark - Title Only">
    <p:spTree>
      <p:nvGrpSpPr>
        <p:cNvPr id="1" name=""/>
        <p:cNvGrpSpPr/>
        <p:nvPr/>
      </p:nvGrpSpPr>
      <p:grpSpPr>
        <a:xfrm>
          <a:off x="0" y="0"/>
          <a:ext cx="0" cy="0"/>
          <a:chOff x="0" y="0"/>
          <a:chExt cx="0" cy="0"/>
        </a:xfrm>
      </p:grpSpPr>
      <p:pic>
        <p:nvPicPr>
          <p:cNvPr id="7" name="Cloud">
            <a:extLst>
              <a:ext uri="{FF2B5EF4-FFF2-40B4-BE49-F238E27FC236}">
                <a16:creationId xmlns:a16="http://schemas.microsoft.com/office/drawing/2014/main" id="{05859F96-E4B3-8747-B027-10CA6EDB3EE7}"/>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4" name="Title 3">
            <a:extLst>
              <a:ext uri="{FF2B5EF4-FFF2-40B4-BE49-F238E27FC236}">
                <a16:creationId xmlns:a16="http://schemas.microsoft.com/office/drawing/2014/main" id="{F495A570-6FAE-4393-89B0-E6BA7AC6B3F9}"/>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0EBB5D96-D6C9-4E8C-9D41-A28C7CED92F8}"/>
              </a:ext>
            </a:extLst>
          </p:cNvPr>
          <p:cNvSpPr>
            <a:spLocks noGrp="1"/>
          </p:cNvSpPr>
          <p:nvPr>
            <p:ph type="ftr" sz="quarter" idx="11"/>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521360802"/>
      </p:ext>
    </p:extLst>
  </p:cSld>
  <p:clrMapOvr>
    <a:overrideClrMapping bg1="dk1" tx1="lt1" bg2="dk2" tx2="lt2" accent1="accent1" accent2="accent2" accent3="accent3" accent4="accent4" accent5="accent5" accent6="accent6" hlink="hlink" folHlink="folHlink"/>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Light - Title/Subtitle">
    <p:spTree>
      <p:nvGrpSpPr>
        <p:cNvPr id="1" name=""/>
        <p:cNvGrpSpPr/>
        <p:nvPr/>
      </p:nvGrpSpPr>
      <p:grpSpPr>
        <a:xfrm>
          <a:off x="0" y="0"/>
          <a:ext cx="0" cy="0"/>
          <a:chOff x="0" y="0"/>
          <a:chExt cx="0" cy="0"/>
        </a:xfrm>
      </p:grpSpPr>
      <p:pic>
        <p:nvPicPr>
          <p:cNvPr id="8" name="Cloud">
            <a:extLst>
              <a:ext uri="{FF2B5EF4-FFF2-40B4-BE49-F238E27FC236}">
                <a16:creationId xmlns:a16="http://schemas.microsoft.com/office/drawing/2014/main" id="{EE127CFA-8D5C-584E-9C61-6685B547993D}"/>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2"/>
          </a:xfrm>
          <a:prstGeom prst="rect">
            <a:avLst/>
          </a:prstGeom>
        </p:spPr>
      </p:pic>
      <p:sp>
        <p:nvSpPr>
          <p:cNvPr id="15" name="Subtitle">
            <a:extLst>
              <a:ext uri="{FF2B5EF4-FFF2-40B4-BE49-F238E27FC236}">
                <a16:creationId xmlns:a16="http://schemas.microsoft.com/office/drawing/2014/main" id="{FC0004EB-159B-A345-859C-0E83416ED930}"/>
              </a:ext>
            </a:extLst>
          </p:cNvPr>
          <p:cNvSpPr>
            <a:spLocks noGrp="1"/>
          </p:cNvSpPr>
          <p:nvPr>
            <p:ph type="body" sz="quarter" idx="11" hasCustomPrompt="1"/>
          </p:nvPr>
        </p:nvSpPr>
        <p:spPr>
          <a:xfrm>
            <a:off x="762000" y="1024235"/>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4" name="Title 3">
            <a:extLst>
              <a:ext uri="{FF2B5EF4-FFF2-40B4-BE49-F238E27FC236}">
                <a16:creationId xmlns:a16="http://schemas.microsoft.com/office/drawing/2014/main" id="{AC6A8D35-C90D-428D-8E15-6F958679D947}"/>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947ED885-1287-4046-BFFE-E5DEC702C7AE}"/>
              </a:ext>
            </a:extLst>
          </p:cNvPr>
          <p:cNvSpPr>
            <a:spLocks noGrp="1"/>
          </p:cNvSpPr>
          <p:nvPr>
            <p:ph type="ftr" sz="quarter" idx="13"/>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094796819"/>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Dark - Title/Subtitle">
    <p:spTree>
      <p:nvGrpSpPr>
        <p:cNvPr id="1" name=""/>
        <p:cNvGrpSpPr/>
        <p:nvPr/>
      </p:nvGrpSpPr>
      <p:grpSpPr>
        <a:xfrm>
          <a:off x="0" y="0"/>
          <a:ext cx="0" cy="0"/>
          <a:chOff x="0" y="0"/>
          <a:chExt cx="0" cy="0"/>
        </a:xfrm>
      </p:grpSpPr>
      <p:pic>
        <p:nvPicPr>
          <p:cNvPr id="8" name="Cloud">
            <a:extLst>
              <a:ext uri="{FF2B5EF4-FFF2-40B4-BE49-F238E27FC236}">
                <a16:creationId xmlns:a16="http://schemas.microsoft.com/office/drawing/2014/main" id="{93BCC98D-F462-9844-9660-2EA01F13EFA4}"/>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6705731" y="269359"/>
            <a:ext cx="5080369" cy="1559441"/>
          </a:xfrm>
          <a:prstGeom prst="rect">
            <a:avLst/>
          </a:prstGeom>
        </p:spPr>
      </p:pic>
      <p:sp>
        <p:nvSpPr>
          <p:cNvPr id="15" name="Subtitle">
            <a:extLst>
              <a:ext uri="{FF2B5EF4-FFF2-40B4-BE49-F238E27FC236}">
                <a16:creationId xmlns:a16="http://schemas.microsoft.com/office/drawing/2014/main" id="{FC0004EB-159B-A345-859C-0E83416ED930}"/>
              </a:ext>
            </a:extLst>
          </p:cNvPr>
          <p:cNvSpPr>
            <a:spLocks noGrp="1"/>
          </p:cNvSpPr>
          <p:nvPr>
            <p:ph type="body" sz="quarter" idx="11" hasCustomPrompt="1"/>
          </p:nvPr>
        </p:nvSpPr>
        <p:spPr>
          <a:xfrm>
            <a:off x="762000"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4" name="Title 3">
            <a:extLst>
              <a:ext uri="{FF2B5EF4-FFF2-40B4-BE49-F238E27FC236}">
                <a16:creationId xmlns:a16="http://schemas.microsoft.com/office/drawing/2014/main" id="{C471FF06-338B-46FE-B4FE-F72B7ABAED7F}"/>
              </a:ext>
            </a:extLst>
          </p:cNvPr>
          <p:cNvSpPr>
            <a:spLocks noGrp="1"/>
          </p:cNvSpPr>
          <p:nvPr>
            <p:ph type="title" hasCustomPrompt="1"/>
          </p:nvPr>
        </p:nvSpPr>
        <p:spPr/>
        <p:txBody>
          <a:bodyPr/>
          <a:lstStyle>
            <a:lvl1pPr>
              <a:defRPr/>
            </a:lvl1pPr>
          </a:lstStyle>
          <a:p>
            <a:r>
              <a:rPr lang="en-US" dirty="0"/>
              <a:t>Title</a:t>
            </a:r>
          </a:p>
        </p:txBody>
      </p:sp>
      <p:sp>
        <p:nvSpPr>
          <p:cNvPr id="5" name="Footer Placeholder 4">
            <a:extLst>
              <a:ext uri="{FF2B5EF4-FFF2-40B4-BE49-F238E27FC236}">
                <a16:creationId xmlns:a16="http://schemas.microsoft.com/office/drawing/2014/main" id="{A47ABD9F-CF7B-4739-A09B-21C74EE3D7DA}"/>
              </a:ext>
            </a:extLst>
          </p:cNvPr>
          <p:cNvSpPr>
            <a:spLocks noGrp="1"/>
          </p:cNvSpPr>
          <p:nvPr>
            <p:ph type="ftr" sz="quarter" idx="13"/>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558979409"/>
      </p:ext>
    </p:extLst>
  </p:cSld>
  <p:clrMapOvr>
    <a:overrideClrMapping bg1="dk1" tx1="lt1" bg2="dk2" tx2="lt2" accent1="accent1" accent2="accent2" accent3="accent3" accent4="accent4" accent5="accent5" accent6="accent6" hlink="hlink" folHlink="folHlink"/>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showMasterSp="0" preserve="1" userDrawn="1">
  <p:cSld name="Light - Metric">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F90C14E-647D-DE45-A3FE-3E841253B489}"/>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9997" r="-1"/>
          <a:stretch/>
        </p:blipFill>
        <p:spPr>
          <a:xfrm>
            <a:off x="6095574" y="0"/>
            <a:ext cx="6096425" cy="6858000"/>
          </a:xfrm>
          <a:prstGeom prst="rect">
            <a:avLst/>
          </a:prstGeom>
        </p:spPr>
      </p:pic>
      <p:pic>
        <p:nvPicPr>
          <p:cNvPr id="23" name="OTag">
            <a:extLst>
              <a:ext uri="{FF2B5EF4-FFF2-40B4-BE49-F238E27FC236}">
                <a16:creationId xmlns:a16="http://schemas.microsoft.com/office/drawing/2014/main" id="{000C5F04-372F-427E-81C5-11434B35699B}"/>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71217" y="6355080"/>
            <a:ext cx="502920" cy="502920"/>
          </a:xfrm>
          <a:prstGeom prst="rect">
            <a:avLst/>
          </a:prstGeom>
        </p:spPr>
      </p:pic>
      <p:sp>
        <p:nvSpPr>
          <p:cNvPr id="4" name="Content">
            <a:extLst>
              <a:ext uri="{FF2B5EF4-FFF2-40B4-BE49-F238E27FC236}">
                <a16:creationId xmlns:a16="http://schemas.microsoft.com/office/drawing/2014/main" id="{6FFB33C6-31EA-4D15-AC3F-377D699FA842}"/>
              </a:ext>
            </a:extLst>
          </p:cNvPr>
          <p:cNvSpPr>
            <a:spLocks noGrp="1"/>
          </p:cNvSpPr>
          <p:nvPr>
            <p:ph sz="quarter" idx="14"/>
          </p:nvPr>
        </p:nvSpPr>
        <p:spPr>
          <a:xfrm>
            <a:off x="775225" y="4649788"/>
            <a:ext cx="5072063" cy="1457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9A83AB0E-EC5F-476F-B6A9-E6F9CE84E95A}"/>
              </a:ext>
            </a:extLst>
          </p:cNvPr>
          <p:cNvSpPr>
            <a:spLocks noGrp="1"/>
          </p:cNvSpPr>
          <p:nvPr>
            <p:ph type="body" sz="quarter" idx="15" hasCustomPrompt="1"/>
          </p:nvPr>
        </p:nvSpPr>
        <p:spPr>
          <a:xfrm>
            <a:off x="723900" y="1600200"/>
            <a:ext cx="5072063" cy="2415700"/>
          </a:xfrm>
        </p:spPr>
        <p:txBody>
          <a:bodyPr anchor="b" anchorCtr="0"/>
          <a:lstStyle>
            <a:lvl1pPr>
              <a:defRPr sz="8000" b="1">
                <a:solidFill>
                  <a:srgbClr val="AE562C"/>
                </a:solidFill>
              </a:defRPr>
            </a:lvl1pPr>
          </a:lstStyle>
          <a:p>
            <a:pPr lvl="0"/>
            <a:r>
              <a:rPr lang="en-US" dirty="0"/>
              <a:t>00%</a:t>
            </a:r>
          </a:p>
        </p:txBody>
      </p:sp>
      <p:sp>
        <p:nvSpPr>
          <p:cNvPr id="7" name="Footer Placeholder 6">
            <a:extLst>
              <a:ext uri="{FF2B5EF4-FFF2-40B4-BE49-F238E27FC236}">
                <a16:creationId xmlns:a16="http://schemas.microsoft.com/office/drawing/2014/main" id="{89C4B030-1E0B-4CB0-87B4-DF607257368B}"/>
              </a:ext>
            </a:extLst>
          </p:cNvPr>
          <p:cNvSpPr>
            <a:spLocks noGrp="1"/>
          </p:cNvSpPr>
          <p:nvPr>
            <p:ph type="ftr" sz="quarter" idx="17"/>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146748445"/>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showMasterSp="0" preserve="1" userDrawn="1">
  <p:cSld name="Dark - Metric">
    <p:bg>
      <p:bgRef idx="1001">
        <a:schemeClr val="bg1"/>
      </p:bgRef>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5B54DF6-D8D9-3E4B-A5D4-8DB1B36A211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9997"/>
          <a:stretch/>
        </p:blipFill>
        <p:spPr>
          <a:xfrm>
            <a:off x="6096000" y="0"/>
            <a:ext cx="6096348" cy="6858000"/>
          </a:xfrm>
          <a:prstGeom prst="rect">
            <a:avLst/>
          </a:prstGeom>
        </p:spPr>
      </p:pic>
      <p:pic>
        <p:nvPicPr>
          <p:cNvPr id="12" name="OTag">
            <a:extLst>
              <a:ext uri="{FF2B5EF4-FFF2-40B4-BE49-F238E27FC236}">
                <a16:creationId xmlns:a16="http://schemas.microsoft.com/office/drawing/2014/main" id="{E8A7F756-6885-FD4D-8CAC-01911AF996CA}"/>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Content">
            <a:extLst>
              <a:ext uri="{FF2B5EF4-FFF2-40B4-BE49-F238E27FC236}">
                <a16:creationId xmlns:a16="http://schemas.microsoft.com/office/drawing/2014/main" id="{6FFB33C6-31EA-4D15-AC3F-377D699FA842}"/>
              </a:ext>
            </a:extLst>
          </p:cNvPr>
          <p:cNvSpPr>
            <a:spLocks noGrp="1"/>
          </p:cNvSpPr>
          <p:nvPr>
            <p:ph sz="quarter" idx="14"/>
          </p:nvPr>
        </p:nvSpPr>
        <p:spPr>
          <a:xfrm>
            <a:off x="775225" y="4649788"/>
            <a:ext cx="5072063" cy="14573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ext Placeholder 4">
            <a:extLst>
              <a:ext uri="{FF2B5EF4-FFF2-40B4-BE49-F238E27FC236}">
                <a16:creationId xmlns:a16="http://schemas.microsoft.com/office/drawing/2014/main" id="{52A6D6F1-EBC4-4335-819B-433720EB173D}"/>
              </a:ext>
            </a:extLst>
          </p:cNvPr>
          <p:cNvSpPr>
            <a:spLocks noGrp="1"/>
          </p:cNvSpPr>
          <p:nvPr>
            <p:ph type="body" sz="quarter" idx="15" hasCustomPrompt="1"/>
          </p:nvPr>
        </p:nvSpPr>
        <p:spPr>
          <a:xfrm>
            <a:off x="723900" y="1600200"/>
            <a:ext cx="5085287" cy="2415700"/>
          </a:xfrm>
        </p:spPr>
        <p:txBody>
          <a:bodyPr anchor="b" anchorCtr="0"/>
          <a:lstStyle>
            <a:lvl1pPr>
              <a:defRPr sz="8000" b="1">
                <a:solidFill>
                  <a:srgbClr val="759C6C"/>
                </a:solidFill>
              </a:defRPr>
            </a:lvl1pPr>
          </a:lstStyle>
          <a:p>
            <a:pPr lvl="0"/>
            <a:r>
              <a:rPr lang="en-US" dirty="0"/>
              <a:t>00%</a:t>
            </a:r>
          </a:p>
        </p:txBody>
      </p:sp>
      <p:sp>
        <p:nvSpPr>
          <p:cNvPr id="5" name="Footer Placeholder 4">
            <a:extLst>
              <a:ext uri="{FF2B5EF4-FFF2-40B4-BE49-F238E27FC236}">
                <a16:creationId xmlns:a16="http://schemas.microsoft.com/office/drawing/2014/main" id="{84B2DF6E-494A-4D98-888D-68B724E489C5}"/>
              </a:ext>
            </a:extLst>
          </p:cNvPr>
          <p:cNvSpPr>
            <a:spLocks noGrp="1"/>
          </p:cNvSpPr>
          <p:nvPr>
            <p:ph type="ftr" sz="quarter" idx="17"/>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1517180045"/>
      </p:ext>
    </p:extLst>
  </p:cSld>
  <p:clrMapOvr>
    <a:overrideClrMapping bg1="dk1" tx1="lt1" bg2="dk2" tx2="lt2" accent1="accent1" accent2="accent2" accent3="accent3" accent4="accent4" accent5="accent5" accent6="accent6" hlink="hlink" folHlink="folHlink"/>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Light - Title and Content">
    <p:spTree>
      <p:nvGrpSpPr>
        <p:cNvPr id="1" name=""/>
        <p:cNvGrpSpPr/>
        <p:nvPr/>
      </p:nvGrpSpPr>
      <p:grpSpPr>
        <a:xfrm>
          <a:off x="0" y="0"/>
          <a:ext cx="0" cy="0"/>
          <a:chOff x="0" y="0"/>
          <a:chExt cx="0" cy="0"/>
        </a:xfrm>
      </p:grpSpPr>
      <p:sp>
        <p:nvSpPr>
          <p:cNvPr id="12" name="Footer Placeholder">
            <a:extLst>
              <a:ext uri="{FF2B5EF4-FFF2-40B4-BE49-F238E27FC236}">
                <a16:creationId xmlns:a16="http://schemas.microsoft.com/office/drawing/2014/main" id="{681B7FDB-21AD-43D3-9629-6865ECE7ADC5}"/>
              </a:ext>
            </a:extLst>
          </p:cNvPr>
          <p:cNvSpPr>
            <a:spLocks noGrp="1"/>
          </p:cNvSpPr>
          <p:nvPr>
            <p:ph type="ftr" sz="quarter" idx="11"/>
          </p:nvPr>
        </p:nvSpPr>
        <p:spPr/>
        <p:txBody>
          <a:bodyPr/>
          <a:lstStyle/>
          <a:p>
            <a:r>
              <a:rPr lang="en-US"/>
              <a:t>DOAG 2023 Conference + Exhibition        Copyright © 2023, Oracle and/or its affiliates</a:t>
            </a:r>
          </a:p>
        </p:txBody>
      </p:sp>
      <p:sp>
        <p:nvSpPr>
          <p:cNvPr id="4" name="Title 3">
            <a:extLst>
              <a:ext uri="{FF2B5EF4-FFF2-40B4-BE49-F238E27FC236}">
                <a16:creationId xmlns:a16="http://schemas.microsoft.com/office/drawing/2014/main" id="{2F13852C-D243-4D5A-B7E1-09812A4D6444}"/>
              </a:ext>
            </a:extLst>
          </p:cNvPr>
          <p:cNvSpPr>
            <a:spLocks noGrp="1"/>
          </p:cNvSpPr>
          <p:nvPr>
            <p:ph type="title" hasCustomPrompt="1"/>
          </p:nvPr>
        </p:nvSpPr>
        <p:spPr/>
        <p:txBody>
          <a:bodyPr/>
          <a:lstStyle>
            <a:lvl1pPr>
              <a:defRPr/>
            </a:lvl1pPr>
          </a:lstStyle>
          <a:p>
            <a:r>
              <a:rPr lang="en-US" dirty="0"/>
              <a:t>Title</a:t>
            </a:r>
          </a:p>
        </p:txBody>
      </p:sp>
      <p:sp>
        <p:nvSpPr>
          <p:cNvPr id="6" name="Content Placeholder 5">
            <a:extLst>
              <a:ext uri="{FF2B5EF4-FFF2-40B4-BE49-F238E27FC236}">
                <a16:creationId xmlns:a16="http://schemas.microsoft.com/office/drawing/2014/main" id="{5C7F3825-1D38-4C39-8F70-C060E9BEE3D2}"/>
              </a:ext>
            </a:extLst>
          </p:cNvPr>
          <p:cNvSpPr>
            <a:spLocks noGrp="1"/>
          </p:cNvSpPr>
          <p:nvPr>
            <p:ph sz="quarter" idx="13"/>
          </p:nvPr>
        </p:nvSpPr>
        <p:spPr>
          <a:xfrm>
            <a:off x="762000" y="1609725"/>
            <a:ext cx="10687050"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17476414"/>
      </p:ext>
    </p:extLst>
  </p:cSld>
  <p:clrMapOvr>
    <a:masterClrMapping/>
  </p:clrMapOvr>
  <p:extLst>
    <p:ext uri="{DCECCB84-F9BA-43D5-87BE-67443E8EF086}">
      <p15:sldGuideLst xmlns:p15="http://schemas.microsoft.com/office/powerpoint/2012/main">
        <p15:guide id="1" orient="horz" pos="2160">
          <p15:clr>
            <a:srgbClr val="FBAE40"/>
          </p15:clr>
        </p15:guide>
        <p15:guide id="2" pos="480">
          <p15:clr>
            <a:srgbClr val="FBAE4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Dark - Title and Content">
    <p:spTree>
      <p:nvGrpSpPr>
        <p:cNvPr id="1" name=""/>
        <p:cNvGrpSpPr/>
        <p:nvPr/>
      </p:nvGrpSpPr>
      <p:grpSpPr>
        <a:xfrm>
          <a:off x="0" y="0"/>
          <a:ext cx="0" cy="0"/>
          <a:chOff x="0" y="0"/>
          <a:chExt cx="0" cy="0"/>
        </a:xfrm>
      </p:grpSpPr>
      <p:sp>
        <p:nvSpPr>
          <p:cNvPr id="12" name="Footer Placeholder">
            <a:extLst>
              <a:ext uri="{FF2B5EF4-FFF2-40B4-BE49-F238E27FC236}">
                <a16:creationId xmlns:a16="http://schemas.microsoft.com/office/drawing/2014/main" id="{681B7FDB-21AD-43D3-9629-6865ECE7ADC5}"/>
              </a:ext>
            </a:extLst>
          </p:cNvPr>
          <p:cNvSpPr>
            <a:spLocks noGrp="1"/>
          </p:cNvSpPr>
          <p:nvPr>
            <p:ph type="ftr" sz="quarter" idx="11"/>
          </p:nvPr>
        </p:nvSpPr>
        <p:spPr/>
        <p:txBody>
          <a:bodyPr/>
          <a:lstStyle/>
          <a:p>
            <a:r>
              <a:rPr lang="en-US"/>
              <a:t>DOAG 2023 Conference + Exhibition        Copyright © 2023, Oracle and/or its affiliates</a:t>
            </a:r>
          </a:p>
        </p:txBody>
      </p:sp>
      <p:sp>
        <p:nvSpPr>
          <p:cNvPr id="2" name="Title 1">
            <a:extLst>
              <a:ext uri="{FF2B5EF4-FFF2-40B4-BE49-F238E27FC236}">
                <a16:creationId xmlns:a16="http://schemas.microsoft.com/office/drawing/2014/main" id="{12612D05-859A-4FDE-924B-FB91696215EA}"/>
              </a:ext>
            </a:extLst>
          </p:cNvPr>
          <p:cNvSpPr>
            <a:spLocks noGrp="1"/>
          </p:cNvSpPr>
          <p:nvPr>
            <p:ph type="title" hasCustomPrompt="1"/>
          </p:nvPr>
        </p:nvSpPr>
        <p:spPr/>
        <p:txBody>
          <a:bodyPr/>
          <a:lstStyle>
            <a:lvl1pPr>
              <a:defRPr/>
            </a:lvl1pPr>
          </a:lstStyle>
          <a:p>
            <a:r>
              <a:rPr lang="en-US" dirty="0"/>
              <a:t>Title</a:t>
            </a:r>
          </a:p>
        </p:txBody>
      </p:sp>
      <p:sp>
        <p:nvSpPr>
          <p:cNvPr id="6" name="Content Placeholder 5">
            <a:extLst>
              <a:ext uri="{FF2B5EF4-FFF2-40B4-BE49-F238E27FC236}">
                <a16:creationId xmlns:a16="http://schemas.microsoft.com/office/drawing/2014/main" id="{437BB3CE-1E42-4557-A754-EAB09439D6F8}"/>
              </a:ext>
            </a:extLst>
          </p:cNvPr>
          <p:cNvSpPr>
            <a:spLocks noGrp="1"/>
          </p:cNvSpPr>
          <p:nvPr>
            <p:ph sz="quarter" idx="13"/>
          </p:nvPr>
        </p:nvSpPr>
        <p:spPr>
          <a:xfrm>
            <a:off x="762000" y="1609725"/>
            <a:ext cx="10677525"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55843"/>
      </p:ext>
    </p:extLst>
  </p:cSld>
  <p:clrMapOvr>
    <a:overrideClrMapping bg1="dk1" tx1="lt1" bg2="dk2" tx2="lt2" accent1="accent1" accent2="accent2" accent3="accent3" accent4="accent4" accent5="accent5" accent6="accent6" hlink="hlink" folHlink="folHlink"/>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showMasterSp="0" preserve="1" userDrawn="1">
  <p:cSld name="Light - Remote Speak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8EE69D29-7337-6248-888D-2A033085262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0000"/>
          <a:stretch/>
        </p:blipFill>
        <p:spPr>
          <a:xfrm>
            <a:off x="4876800" y="0"/>
            <a:ext cx="7315199" cy="6858000"/>
          </a:xfrm>
          <a:prstGeom prst="rect">
            <a:avLst/>
          </a:prstGeom>
        </p:spPr>
      </p:pic>
      <p:sp>
        <p:nvSpPr>
          <p:cNvPr id="20" name="Title">
            <a:extLst>
              <a:ext uri="{FF2B5EF4-FFF2-40B4-BE49-F238E27FC236}">
                <a16:creationId xmlns:a16="http://schemas.microsoft.com/office/drawing/2014/main" id="{D94542D5-A1D6-E542-963D-B72B60EDE019}"/>
              </a:ext>
            </a:extLst>
          </p:cNvPr>
          <p:cNvSpPr>
            <a:spLocks noGrp="1"/>
          </p:cNvSpPr>
          <p:nvPr>
            <p:ph type="title" hasCustomPrompt="1"/>
          </p:nvPr>
        </p:nvSpPr>
        <p:spPr>
          <a:xfrm>
            <a:off x="5385816" y="2351724"/>
            <a:ext cx="6297167" cy="822960"/>
          </a:xfrm>
        </p:spPr>
        <p:txBody>
          <a:bodyPr vert="horz" lIns="0" tIns="0" rIns="0" bIns="0" rtlCol="0" anchor="b">
            <a:noAutofit/>
          </a:bodyPr>
          <a:lstStyle>
            <a:lvl1pPr>
              <a:defRPr lang="en-US" sz="2400" b="1" i="0" baseline="0">
                <a:latin typeface="Oracle Sans Tab" panose="020B0503020204020204" pitchFamily="34" charset="0"/>
                <a:ea typeface="+mn-ea"/>
                <a:cs typeface="Oracle Sans Tab" panose="020B0503020204020204" pitchFamily="34" charset="0"/>
              </a:defRPr>
            </a:lvl1pPr>
          </a:lstStyle>
          <a:p>
            <a:pPr marL="0" lvl="0" indent="0">
              <a:spcBef>
                <a:spcPts val="1000"/>
              </a:spcBef>
              <a:buFont typeface="Arial" panose="020B0604020202020204" pitchFamily="34" charset="0"/>
            </a:pPr>
            <a:r>
              <a:rPr lang="en-US" dirty="0"/>
              <a:t>Add title here. Also remove/replace placeholder image as needed.</a:t>
            </a:r>
          </a:p>
        </p:txBody>
      </p:sp>
      <p:sp>
        <p:nvSpPr>
          <p:cNvPr id="21" name="Text Field">
            <a:extLst>
              <a:ext uri="{FF2B5EF4-FFF2-40B4-BE49-F238E27FC236}">
                <a16:creationId xmlns:a16="http://schemas.microsoft.com/office/drawing/2014/main" id="{517ED098-6976-5549-9CFB-EE89734AF8D4}"/>
              </a:ext>
            </a:extLst>
          </p:cNvPr>
          <p:cNvSpPr>
            <a:spLocks noGrp="1"/>
          </p:cNvSpPr>
          <p:nvPr>
            <p:ph type="body" sz="quarter" idx="16" hasCustomPrompt="1"/>
          </p:nvPr>
        </p:nvSpPr>
        <p:spPr>
          <a:xfrm>
            <a:off x="5385816" y="3662156"/>
            <a:ext cx="6297168" cy="1132486"/>
          </a:xfrm>
          <a:prstGeom prst="rect">
            <a:avLst/>
          </a:prstGeom>
        </p:spPr>
        <p:txBody>
          <a:bodyPr lIns="0" tIns="0" rIns="0" bIns="0">
            <a:normAutofit/>
          </a:bodyPr>
          <a:lstStyle>
            <a:lvl1pPr>
              <a:defRPr sz="2000"/>
            </a:lvl1pPr>
          </a:lstStyle>
          <a:p>
            <a:pPr lvl="0"/>
            <a:r>
              <a:rPr lang="en-US" dirty="0"/>
              <a:t>Title</a:t>
            </a:r>
          </a:p>
          <a:p>
            <a:pPr lvl="0"/>
            <a:r>
              <a:rPr lang="en-US" dirty="0"/>
              <a:t>Company</a:t>
            </a:r>
          </a:p>
          <a:p>
            <a:pPr lvl="0"/>
            <a:r>
              <a:rPr lang="en-US" dirty="0"/>
              <a:t>Date</a:t>
            </a:r>
          </a:p>
        </p:txBody>
      </p:sp>
      <p:pic>
        <p:nvPicPr>
          <p:cNvPr id="10" name="OTag">
            <a:extLst>
              <a:ext uri="{FF2B5EF4-FFF2-40B4-BE49-F238E27FC236}">
                <a16:creationId xmlns:a16="http://schemas.microsoft.com/office/drawing/2014/main" id="{3CE1CF95-2ED4-4044-A052-7E6E1867A5FF}"/>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Picture Placeholder 2">
            <a:extLst>
              <a:ext uri="{FF2B5EF4-FFF2-40B4-BE49-F238E27FC236}">
                <a16:creationId xmlns:a16="http://schemas.microsoft.com/office/drawing/2014/main" id="{32F5E131-FF87-4B2F-9DB6-B4DB095B758D}"/>
              </a:ext>
            </a:extLst>
          </p:cNvPr>
          <p:cNvSpPr>
            <a:spLocks noGrp="1"/>
          </p:cNvSpPr>
          <p:nvPr>
            <p:ph type="pic" sz="quarter" idx="20" hasCustomPrompt="1"/>
          </p:nvPr>
        </p:nvSpPr>
        <p:spPr>
          <a:xfrm>
            <a:off x="0" y="0"/>
            <a:ext cx="4876800" cy="6858000"/>
          </a:xfrm>
        </p:spPr>
        <p:txBody>
          <a:bodyPr anchor="ctr" anchorCtr="1"/>
          <a:lstStyle>
            <a:lvl1pPr>
              <a:defRPr/>
            </a:lvl1pPr>
          </a:lstStyle>
          <a:p>
            <a:r>
              <a:rPr lang="en-US"/>
              <a:t>Click to add image</a:t>
            </a:r>
          </a:p>
        </p:txBody>
      </p:sp>
      <p:sp>
        <p:nvSpPr>
          <p:cNvPr id="7" name="Footer Placeholder 6">
            <a:extLst>
              <a:ext uri="{FF2B5EF4-FFF2-40B4-BE49-F238E27FC236}">
                <a16:creationId xmlns:a16="http://schemas.microsoft.com/office/drawing/2014/main" id="{4D6A4509-AC78-4360-9126-01A3BC6609AC}"/>
              </a:ext>
            </a:extLst>
          </p:cNvPr>
          <p:cNvSpPr>
            <a:spLocks noGrp="1"/>
          </p:cNvSpPr>
          <p:nvPr>
            <p:ph type="ftr" sz="quarter" idx="22"/>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003608137"/>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showMasterSp="0" preserve="1" userDrawn="1">
  <p:cSld name="Dark - Remote Speak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CB9AC92-58C2-B14E-81EA-F40548FD48C3}"/>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40000"/>
          <a:stretch/>
        </p:blipFill>
        <p:spPr>
          <a:xfrm>
            <a:off x="4876798" y="0"/>
            <a:ext cx="7315201" cy="6858000"/>
          </a:xfrm>
          <a:prstGeom prst="rect">
            <a:avLst/>
          </a:prstGeom>
        </p:spPr>
      </p:pic>
      <p:sp>
        <p:nvSpPr>
          <p:cNvPr id="20" name="Title">
            <a:extLst>
              <a:ext uri="{FF2B5EF4-FFF2-40B4-BE49-F238E27FC236}">
                <a16:creationId xmlns:a16="http://schemas.microsoft.com/office/drawing/2014/main" id="{D94542D5-A1D6-E542-963D-B72B60EDE019}"/>
              </a:ext>
            </a:extLst>
          </p:cNvPr>
          <p:cNvSpPr>
            <a:spLocks noGrp="1"/>
          </p:cNvSpPr>
          <p:nvPr>
            <p:ph type="title" hasCustomPrompt="1"/>
          </p:nvPr>
        </p:nvSpPr>
        <p:spPr>
          <a:xfrm>
            <a:off x="5385816" y="2351724"/>
            <a:ext cx="6297167" cy="822960"/>
          </a:xfrm>
        </p:spPr>
        <p:txBody>
          <a:bodyPr vert="horz" lIns="0" tIns="0" rIns="0" bIns="0" rtlCol="0" anchor="b">
            <a:noAutofit/>
          </a:bodyPr>
          <a:lstStyle>
            <a:lvl1pPr>
              <a:defRPr lang="en-US" sz="2400" b="1" i="0" baseline="0">
                <a:latin typeface="Oracle Sans Tab" panose="020B0503020204020204" pitchFamily="34" charset="0"/>
                <a:ea typeface="+mn-ea"/>
                <a:cs typeface="Oracle Sans Tab" panose="020B0503020204020204" pitchFamily="34" charset="0"/>
              </a:defRPr>
            </a:lvl1pPr>
          </a:lstStyle>
          <a:p>
            <a:pPr marL="0" lvl="0" indent="0">
              <a:spcBef>
                <a:spcPts val="1000"/>
              </a:spcBef>
              <a:buFont typeface="Arial" panose="020B0604020202020204" pitchFamily="34" charset="0"/>
            </a:pPr>
            <a:r>
              <a:rPr lang="en-US" dirty="0"/>
              <a:t>Add title here. Also remove/replace placeholder image as needed.</a:t>
            </a:r>
          </a:p>
        </p:txBody>
      </p:sp>
      <p:sp>
        <p:nvSpPr>
          <p:cNvPr id="21" name="Text Field">
            <a:extLst>
              <a:ext uri="{FF2B5EF4-FFF2-40B4-BE49-F238E27FC236}">
                <a16:creationId xmlns:a16="http://schemas.microsoft.com/office/drawing/2014/main" id="{517ED098-6976-5549-9CFB-EE89734AF8D4}"/>
              </a:ext>
            </a:extLst>
          </p:cNvPr>
          <p:cNvSpPr>
            <a:spLocks noGrp="1"/>
          </p:cNvSpPr>
          <p:nvPr>
            <p:ph type="body" sz="quarter" idx="16" hasCustomPrompt="1"/>
          </p:nvPr>
        </p:nvSpPr>
        <p:spPr>
          <a:xfrm>
            <a:off x="5385816" y="3662156"/>
            <a:ext cx="6297168" cy="1132486"/>
          </a:xfrm>
          <a:prstGeom prst="rect">
            <a:avLst/>
          </a:prstGeom>
        </p:spPr>
        <p:txBody>
          <a:bodyPr lIns="0" tIns="0" rIns="0" bIns="0">
            <a:normAutofit/>
          </a:bodyPr>
          <a:lstStyle>
            <a:lvl1pPr>
              <a:defRPr sz="2000"/>
            </a:lvl1pPr>
          </a:lstStyle>
          <a:p>
            <a:pPr lvl="0"/>
            <a:r>
              <a:rPr lang="en-US" dirty="0"/>
              <a:t>Title</a:t>
            </a:r>
          </a:p>
          <a:p>
            <a:pPr lvl="0"/>
            <a:r>
              <a:rPr lang="en-US" dirty="0"/>
              <a:t>Company</a:t>
            </a:r>
          </a:p>
          <a:p>
            <a:pPr lvl="0"/>
            <a:r>
              <a:rPr lang="en-US" dirty="0"/>
              <a:t>Date</a:t>
            </a:r>
          </a:p>
        </p:txBody>
      </p:sp>
      <p:pic>
        <p:nvPicPr>
          <p:cNvPr id="10" name="OTag">
            <a:extLst>
              <a:ext uri="{FF2B5EF4-FFF2-40B4-BE49-F238E27FC236}">
                <a16:creationId xmlns:a16="http://schemas.microsoft.com/office/drawing/2014/main" id="{3AA2A5D2-AD0A-4DBD-927A-96DC377BC49B}"/>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Picture Placeholder 2">
            <a:extLst>
              <a:ext uri="{FF2B5EF4-FFF2-40B4-BE49-F238E27FC236}">
                <a16:creationId xmlns:a16="http://schemas.microsoft.com/office/drawing/2014/main" id="{20FEB6C0-1F5B-4135-8E18-A04A68550D75}"/>
              </a:ext>
            </a:extLst>
          </p:cNvPr>
          <p:cNvSpPr>
            <a:spLocks noGrp="1"/>
          </p:cNvSpPr>
          <p:nvPr>
            <p:ph type="pic" sz="quarter" idx="20" hasCustomPrompt="1"/>
          </p:nvPr>
        </p:nvSpPr>
        <p:spPr>
          <a:xfrm>
            <a:off x="0" y="0"/>
            <a:ext cx="4876800" cy="6858000"/>
          </a:xfrm>
        </p:spPr>
        <p:txBody>
          <a:bodyPr anchor="ctr" anchorCtr="1">
            <a:normAutofit/>
          </a:bodyPr>
          <a:lstStyle>
            <a:lvl1pPr>
              <a:defRPr/>
            </a:lvl1pPr>
          </a:lstStyle>
          <a:p>
            <a:r>
              <a:rPr lang="en-US"/>
              <a:t>Click to add image</a:t>
            </a:r>
          </a:p>
        </p:txBody>
      </p:sp>
      <p:sp>
        <p:nvSpPr>
          <p:cNvPr id="7" name="Footer Placeholder 6">
            <a:extLst>
              <a:ext uri="{FF2B5EF4-FFF2-40B4-BE49-F238E27FC236}">
                <a16:creationId xmlns:a16="http://schemas.microsoft.com/office/drawing/2014/main" id="{ECE0BF7F-49D0-4680-97A6-57F3353BC736}"/>
              </a:ext>
            </a:extLst>
          </p:cNvPr>
          <p:cNvSpPr>
            <a:spLocks noGrp="1"/>
          </p:cNvSpPr>
          <p:nvPr>
            <p:ph type="ftr" sz="quarter" idx="22"/>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811536970"/>
      </p:ext>
    </p:extLst>
  </p:cSld>
  <p:clrMapOvr>
    <a:overrideClrMapping bg1="dk1" tx1="lt1" bg2="dk2" tx2="lt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Dark - Title 1 Column &amp; Photo">
    <p:bg>
      <p:bgPr>
        <a:solidFill>
          <a:srgbClr val="040411"/>
        </a:solidFill>
        <a:effectLst/>
      </p:bgPr>
    </p:bg>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1AED7B6-E930-4B73-845F-99262175EA18}"/>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83691DFD-B788-4684-96F9-4DD21020B309}"/>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5" name="Picture Placeholder 3">
            <a:extLst>
              <a:ext uri="{FF2B5EF4-FFF2-40B4-BE49-F238E27FC236}">
                <a16:creationId xmlns:a16="http://schemas.microsoft.com/office/drawing/2014/main" id="{DE32220E-246E-974D-A9F3-97C97B2552E7}"/>
              </a:ext>
            </a:extLst>
          </p:cNvPr>
          <p:cNvSpPr>
            <a:spLocks noGrp="1"/>
          </p:cNvSpPr>
          <p:nvPr>
            <p:ph type="pic" sz="quarter" idx="46" hasCustomPrompt="1"/>
          </p:nvPr>
        </p:nvSpPr>
        <p:spPr>
          <a:xfrm>
            <a:off x="6868161" y="0"/>
            <a:ext cx="5323839" cy="6858000"/>
          </a:xfrm>
          <a:prstGeom prst="rect">
            <a:avLst/>
          </a:prstGeom>
        </p:spPr>
        <p:txBody>
          <a:bodyPr anchor="ctr" anchorCtr="0"/>
          <a:lstStyle>
            <a:lvl1pPr algn="ctr">
              <a:defRPr sz="1600" b="0" i="0">
                <a:latin typeface="Oracle Sans Light" panose="020B0403020204020204" pitchFamily="34" charset="0"/>
                <a:cs typeface="Oracle Sans Light" panose="020B0403020204020204" pitchFamily="34" charset="0"/>
              </a:defRPr>
            </a:lvl1pPr>
          </a:lstStyle>
          <a:p>
            <a:r>
              <a:rPr lang="en-US"/>
              <a:t>Insert picture here</a:t>
            </a:r>
          </a:p>
        </p:txBody>
      </p:sp>
      <p:pic>
        <p:nvPicPr>
          <p:cNvPr id="16" name="OTag">
            <a:extLst>
              <a:ext uri="{FF2B5EF4-FFF2-40B4-BE49-F238E27FC236}">
                <a16:creationId xmlns:a16="http://schemas.microsoft.com/office/drawing/2014/main" id="{42554EFD-2375-2249-98A7-86C263EAEE4E}"/>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9" name="Subtitle">
            <a:extLst>
              <a:ext uri="{FF2B5EF4-FFF2-40B4-BE49-F238E27FC236}">
                <a16:creationId xmlns:a16="http://schemas.microsoft.com/office/drawing/2014/main" id="{EEE3FF62-695D-5149-8B7D-F41B0E217186}"/>
              </a:ext>
            </a:extLst>
          </p:cNvPr>
          <p:cNvSpPr>
            <a:spLocks noGrp="1"/>
          </p:cNvSpPr>
          <p:nvPr>
            <p:ph type="body" sz="quarter" idx="17" hasCustomPrompt="1"/>
          </p:nvPr>
        </p:nvSpPr>
        <p:spPr>
          <a:xfrm>
            <a:off x="692151" y="1111229"/>
            <a:ext cx="5876760"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
        <p:nvSpPr>
          <p:cNvPr id="10" name="Content Placeholder 6">
            <a:extLst>
              <a:ext uri="{FF2B5EF4-FFF2-40B4-BE49-F238E27FC236}">
                <a16:creationId xmlns:a16="http://schemas.microsoft.com/office/drawing/2014/main" id="{7D60523C-E2E6-684F-B661-E0B6BAE364BD}"/>
              </a:ext>
            </a:extLst>
          </p:cNvPr>
          <p:cNvSpPr>
            <a:spLocks noGrp="1"/>
          </p:cNvSpPr>
          <p:nvPr>
            <p:ph sz="quarter" idx="13"/>
          </p:nvPr>
        </p:nvSpPr>
        <p:spPr>
          <a:xfrm>
            <a:off x="692150" y="1762125"/>
            <a:ext cx="5870951" cy="4349242"/>
          </a:xfrm>
        </p:spPr>
        <p:txBody>
          <a:bodyPr/>
          <a:lstStyle>
            <a:lvl5pP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itle 8">
            <a:extLst>
              <a:ext uri="{FF2B5EF4-FFF2-40B4-BE49-F238E27FC236}">
                <a16:creationId xmlns:a16="http://schemas.microsoft.com/office/drawing/2014/main" id="{85964644-20A3-364B-89E0-1822ACE54C76}"/>
              </a:ext>
            </a:extLst>
          </p:cNvPr>
          <p:cNvSpPr>
            <a:spLocks noGrp="1"/>
          </p:cNvSpPr>
          <p:nvPr>
            <p:ph type="title" hasCustomPrompt="1"/>
          </p:nvPr>
        </p:nvSpPr>
        <p:spPr>
          <a:xfrm>
            <a:off x="692150" y="280123"/>
            <a:ext cx="5870951" cy="822960"/>
          </a:xfrm>
        </p:spPr>
        <p:txBody>
          <a:bodyPr/>
          <a:lstStyle>
            <a:lvl1pPr>
              <a:defRPr/>
            </a:lvl1pPr>
          </a:lstStyle>
          <a:p>
            <a:r>
              <a:rPr lang="en-US" dirty="0"/>
              <a:t>Title</a:t>
            </a:r>
          </a:p>
        </p:txBody>
      </p:sp>
    </p:spTree>
    <p:extLst>
      <p:ext uri="{BB962C8B-B14F-4D97-AF65-F5344CB8AC3E}">
        <p14:creationId xmlns:p14="http://schemas.microsoft.com/office/powerpoint/2010/main" val="40600324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0.xml><?xml version="1.0" encoding="utf-8"?>
<p:sldLayout xmlns:a="http://schemas.openxmlformats.org/drawingml/2006/main" xmlns:r="http://schemas.openxmlformats.org/officeDocument/2006/relationships" xmlns:p="http://schemas.openxmlformats.org/presentationml/2006/main" showMasterSp="0" preserve="1" userDrawn="1">
  <p:cSld name="Light - Quote with Data Texture Background">
    <p:spTree>
      <p:nvGrpSpPr>
        <p:cNvPr id="1" name=""/>
        <p:cNvGrpSpPr/>
        <p:nvPr/>
      </p:nvGrpSpPr>
      <p:grpSpPr>
        <a:xfrm>
          <a:off x="0" y="0"/>
          <a:ext cx="0" cy="0"/>
          <a:chOff x="0" y="0"/>
          <a:chExt cx="0" cy="0"/>
        </a:xfrm>
      </p:grpSpPr>
      <p:pic>
        <p:nvPicPr>
          <p:cNvPr id="26" name="Data Texture Image">
            <a:extLst>
              <a:ext uri="{FF2B5EF4-FFF2-40B4-BE49-F238E27FC236}">
                <a16:creationId xmlns:a16="http://schemas.microsoft.com/office/drawing/2014/main" id="{B04AAB1E-3886-45C0-9EE7-ABD1360D0F25}"/>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2"/>
            <a:ext cx="12191998" cy="6857998"/>
          </a:xfrm>
          <a:prstGeom prst="rect">
            <a:avLst/>
          </a:prstGeom>
          <a:ln>
            <a:noFill/>
          </a:ln>
        </p:spPr>
      </p:pic>
      <p:pic>
        <p:nvPicPr>
          <p:cNvPr id="30" name="OTag">
            <a:extLst>
              <a:ext uri="{FF2B5EF4-FFF2-40B4-BE49-F238E27FC236}">
                <a16:creationId xmlns:a16="http://schemas.microsoft.com/office/drawing/2014/main" id="{7DC71B8D-1AA8-1D49-9770-9D8CD0F61F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Title">
            <a:extLst>
              <a:ext uri="{FF2B5EF4-FFF2-40B4-BE49-F238E27FC236}">
                <a16:creationId xmlns:a16="http://schemas.microsoft.com/office/drawing/2014/main" id="{BA19B719-F896-40D2-A59B-8E51E7D4BB65}"/>
              </a:ext>
            </a:extLst>
          </p:cNvPr>
          <p:cNvSpPr>
            <a:spLocks noGrp="1"/>
          </p:cNvSpPr>
          <p:nvPr>
            <p:ph type="title" hasCustomPrompt="1"/>
          </p:nvPr>
        </p:nvSpPr>
        <p:spPr>
          <a:xfrm>
            <a:off x="768875" y="1828800"/>
            <a:ext cx="8049200" cy="2026447"/>
          </a:xfrm>
          <a:noFill/>
        </p:spPr>
        <p:txBody>
          <a:bodyPr vert="horz" wrap="square" lIns="0" tIns="0" rIns="0" bIns="0" rtlCol="0" anchor="b" anchorCtr="0">
            <a:noAutofit/>
          </a:bodyPr>
          <a:lstStyle>
            <a:lvl1pPr>
              <a:lnSpc>
                <a:spcPct val="100000"/>
              </a:lnSpc>
              <a:defRPr lang="en-US" sz="3200" b="0">
                <a:latin typeface="+mj-lt"/>
                <a:cs typeface="Oracle Sans Tab" panose="020B0503020204020204" pitchFamily="34" charset="0"/>
              </a:defRPr>
            </a:lvl1pPr>
          </a:lstStyle>
          <a:p>
            <a:pPr lvl="0"/>
            <a:r>
              <a:rPr lang="en-US" dirty="0"/>
              <a:t>“Click to type customer or partner quote surrounded by quotation marks.” Remove/replace placeholder logo as needed.</a:t>
            </a:r>
          </a:p>
        </p:txBody>
      </p:sp>
      <p:sp>
        <p:nvSpPr>
          <p:cNvPr id="13" name="Text Field">
            <a:extLst>
              <a:ext uri="{FF2B5EF4-FFF2-40B4-BE49-F238E27FC236}">
                <a16:creationId xmlns:a16="http://schemas.microsoft.com/office/drawing/2014/main" id="{B09058E5-A74E-C340-89D0-4D15C2F3B8D0}"/>
              </a:ext>
            </a:extLst>
          </p:cNvPr>
          <p:cNvSpPr>
            <a:spLocks noGrp="1"/>
          </p:cNvSpPr>
          <p:nvPr>
            <p:ph type="body" sz="quarter" idx="37" hasCustomPrompt="1"/>
          </p:nvPr>
        </p:nvSpPr>
        <p:spPr>
          <a:xfrm>
            <a:off x="761999" y="4540249"/>
            <a:ext cx="5333999" cy="266291"/>
          </a:xfrm>
          <a:prstGeom prst="rect">
            <a:avLst/>
          </a:prstGeom>
        </p:spPr>
        <p:txBody>
          <a:bodyPr>
            <a:noAutofit/>
          </a:bodyPr>
          <a:lstStyle>
            <a:lvl1pPr>
              <a:defRPr b="1"/>
            </a:lvl1pPr>
          </a:lstStyle>
          <a:p>
            <a:pPr lvl="0"/>
            <a:r>
              <a:rPr lang="en-US" dirty="0"/>
              <a:t>Name of person quoted</a:t>
            </a:r>
          </a:p>
        </p:txBody>
      </p:sp>
      <p:sp>
        <p:nvSpPr>
          <p:cNvPr id="12" name="Text Field 2">
            <a:extLst>
              <a:ext uri="{FF2B5EF4-FFF2-40B4-BE49-F238E27FC236}">
                <a16:creationId xmlns:a16="http://schemas.microsoft.com/office/drawing/2014/main" id="{36C31D35-A48A-6B46-A3DB-FDB99CCA72F4}"/>
              </a:ext>
            </a:extLst>
          </p:cNvPr>
          <p:cNvSpPr>
            <a:spLocks noGrp="1"/>
          </p:cNvSpPr>
          <p:nvPr>
            <p:ph type="body" sz="quarter" idx="36" hasCustomPrompt="1"/>
          </p:nvPr>
        </p:nvSpPr>
        <p:spPr>
          <a:xfrm>
            <a:off x="761999" y="4877842"/>
            <a:ext cx="5333999" cy="895181"/>
          </a:xfrm>
          <a:prstGeom prst="rect">
            <a:avLst/>
          </a:prstGeom>
        </p:spPr>
        <p:txBody>
          <a:bodyPr>
            <a:noAutofit/>
          </a:bodyPr>
          <a:lstStyle>
            <a:lvl1pPr>
              <a:defRPr/>
            </a:lvl1pPr>
          </a:lstStyle>
          <a:p>
            <a:pPr lvl="0"/>
            <a:r>
              <a:rPr lang="en-US" dirty="0"/>
              <a:t>Additional information if needed</a:t>
            </a:r>
          </a:p>
        </p:txBody>
      </p:sp>
      <p:sp>
        <p:nvSpPr>
          <p:cNvPr id="7" name="Picture Placeholder 6">
            <a:extLst>
              <a:ext uri="{FF2B5EF4-FFF2-40B4-BE49-F238E27FC236}">
                <a16:creationId xmlns:a16="http://schemas.microsoft.com/office/drawing/2014/main" id="{414A2E81-7AA0-4954-BF7E-C076C41AF7C6}"/>
              </a:ext>
            </a:extLst>
          </p:cNvPr>
          <p:cNvSpPr>
            <a:spLocks noGrp="1"/>
          </p:cNvSpPr>
          <p:nvPr>
            <p:ph type="pic" sz="quarter" idx="41" hasCustomPrompt="1"/>
          </p:nvPr>
        </p:nvSpPr>
        <p:spPr>
          <a:xfrm>
            <a:off x="771067" y="1013988"/>
            <a:ext cx="2944208" cy="814812"/>
          </a:xfrm>
        </p:spPr>
        <p:txBody>
          <a:bodyPr/>
          <a:lstStyle>
            <a:lvl1pPr>
              <a:defRPr/>
            </a:lvl1pPr>
          </a:lstStyle>
          <a:p>
            <a:r>
              <a:rPr lang="en-US"/>
              <a:t>Click to add logo</a:t>
            </a:r>
          </a:p>
        </p:txBody>
      </p:sp>
      <p:sp>
        <p:nvSpPr>
          <p:cNvPr id="8" name="Footer Placeholder 7">
            <a:extLst>
              <a:ext uri="{FF2B5EF4-FFF2-40B4-BE49-F238E27FC236}">
                <a16:creationId xmlns:a16="http://schemas.microsoft.com/office/drawing/2014/main" id="{144FDBCE-E35C-4859-AD9D-93665BD69FD5}"/>
              </a:ext>
            </a:extLst>
          </p:cNvPr>
          <p:cNvSpPr>
            <a:spLocks noGrp="1"/>
          </p:cNvSpPr>
          <p:nvPr>
            <p:ph type="ftr" sz="quarter" idx="43"/>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715370795"/>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showMasterSp="0" preserve="1" userDrawn="1">
  <p:cSld name="Dark - Quote with Data Texture Background">
    <p:bg>
      <p:bgRef idx="1001">
        <a:schemeClr val="bg1"/>
      </p:bgRef>
    </p:bg>
    <p:spTree>
      <p:nvGrpSpPr>
        <p:cNvPr id="1" name=""/>
        <p:cNvGrpSpPr/>
        <p:nvPr/>
      </p:nvGrpSpPr>
      <p:grpSpPr>
        <a:xfrm>
          <a:off x="0" y="0"/>
          <a:ext cx="0" cy="0"/>
          <a:chOff x="0" y="0"/>
          <a:chExt cx="0" cy="0"/>
        </a:xfrm>
      </p:grpSpPr>
      <p:pic>
        <p:nvPicPr>
          <p:cNvPr id="15" name="Data Texture Image">
            <a:extLst>
              <a:ext uri="{FF2B5EF4-FFF2-40B4-BE49-F238E27FC236}">
                <a16:creationId xmlns:a16="http://schemas.microsoft.com/office/drawing/2014/main" id="{8A6273FB-BF91-403E-A6FD-7515A6D8BFCC}"/>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bwMode="invGray">
          <a:xfrm>
            <a:off x="0" y="0"/>
            <a:ext cx="12192000" cy="6858000"/>
          </a:xfrm>
          <a:prstGeom prst="rect">
            <a:avLst/>
          </a:prstGeom>
        </p:spPr>
      </p:pic>
      <p:pic>
        <p:nvPicPr>
          <p:cNvPr id="30" name="OTag">
            <a:extLst>
              <a:ext uri="{FF2B5EF4-FFF2-40B4-BE49-F238E27FC236}">
                <a16:creationId xmlns:a16="http://schemas.microsoft.com/office/drawing/2014/main" id="{7DC71B8D-1AA8-1D49-9770-9D8CD0F61F95}"/>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Quote">
            <a:extLst>
              <a:ext uri="{FF2B5EF4-FFF2-40B4-BE49-F238E27FC236}">
                <a16:creationId xmlns:a16="http://schemas.microsoft.com/office/drawing/2014/main" id="{70860AE5-51F4-4600-B7C5-0FFE1F5EE8BF}"/>
              </a:ext>
            </a:extLst>
          </p:cNvPr>
          <p:cNvSpPr>
            <a:spLocks noGrp="1"/>
          </p:cNvSpPr>
          <p:nvPr>
            <p:ph type="title" hasCustomPrompt="1"/>
          </p:nvPr>
        </p:nvSpPr>
        <p:spPr>
          <a:xfrm>
            <a:off x="768875" y="1828800"/>
            <a:ext cx="8022040" cy="1963350"/>
          </a:xfrm>
          <a:noFill/>
        </p:spPr>
        <p:txBody>
          <a:bodyPr vert="horz" wrap="square" lIns="0" tIns="0" rIns="0" bIns="0" rtlCol="0" anchor="b" anchorCtr="0">
            <a:noAutofit/>
          </a:bodyPr>
          <a:lstStyle>
            <a:lvl1pPr>
              <a:defRPr lang="en-US" sz="3200" b="0">
                <a:latin typeface="+mj-lt"/>
                <a:cs typeface="Oracle Sans Tab" panose="020B0503020204020204" pitchFamily="34" charset="0"/>
              </a:defRPr>
            </a:lvl1pPr>
          </a:lstStyle>
          <a:p>
            <a:pPr lvl="0"/>
            <a:r>
              <a:rPr lang="en-US" dirty="0"/>
              <a:t>“Click to type customer or partner quote surrounded by quotation marks.” Remove/replace placeholder logo as needed.</a:t>
            </a:r>
          </a:p>
        </p:txBody>
      </p:sp>
      <p:sp>
        <p:nvSpPr>
          <p:cNvPr id="13" name="Text Field">
            <a:extLst>
              <a:ext uri="{FF2B5EF4-FFF2-40B4-BE49-F238E27FC236}">
                <a16:creationId xmlns:a16="http://schemas.microsoft.com/office/drawing/2014/main" id="{B09058E5-A74E-C340-89D0-4D15C2F3B8D0}"/>
              </a:ext>
            </a:extLst>
          </p:cNvPr>
          <p:cNvSpPr>
            <a:spLocks noGrp="1"/>
          </p:cNvSpPr>
          <p:nvPr>
            <p:ph type="body" sz="quarter" idx="37" hasCustomPrompt="1"/>
          </p:nvPr>
        </p:nvSpPr>
        <p:spPr>
          <a:xfrm>
            <a:off x="761999" y="4540249"/>
            <a:ext cx="5333999" cy="266291"/>
          </a:xfrm>
          <a:prstGeom prst="rect">
            <a:avLst/>
          </a:prstGeom>
        </p:spPr>
        <p:txBody>
          <a:bodyPr>
            <a:noAutofit/>
          </a:bodyPr>
          <a:lstStyle>
            <a:lvl1pPr>
              <a:defRPr b="1"/>
            </a:lvl1pPr>
          </a:lstStyle>
          <a:p>
            <a:pPr lvl="0"/>
            <a:r>
              <a:rPr lang="en-US" dirty="0"/>
              <a:t>Name of person quoted</a:t>
            </a:r>
          </a:p>
        </p:txBody>
      </p:sp>
      <p:sp>
        <p:nvSpPr>
          <p:cNvPr id="12" name="Text Field 2">
            <a:extLst>
              <a:ext uri="{FF2B5EF4-FFF2-40B4-BE49-F238E27FC236}">
                <a16:creationId xmlns:a16="http://schemas.microsoft.com/office/drawing/2014/main" id="{36C31D35-A48A-6B46-A3DB-FDB99CCA72F4}"/>
              </a:ext>
            </a:extLst>
          </p:cNvPr>
          <p:cNvSpPr>
            <a:spLocks noGrp="1"/>
          </p:cNvSpPr>
          <p:nvPr>
            <p:ph type="body" sz="quarter" idx="36" hasCustomPrompt="1"/>
          </p:nvPr>
        </p:nvSpPr>
        <p:spPr>
          <a:xfrm>
            <a:off x="761999" y="4877842"/>
            <a:ext cx="5333999" cy="895181"/>
          </a:xfrm>
          <a:prstGeom prst="rect">
            <a:avLst/>
          </a:prstGeom>
        </p:spPr>
        <p:txBody>
          <a:bodyPr>
            <a:noAutofit/>
          </a:bodyPr>
          <a:lstStyle>
            <a:lvl1pPr>
              <a:defRPr/>
            </a:lvl1pPr>
          </a:lstStyle>
          <a:p>
            <a:pPr lvl="0"/>
            <a:r>
              <a:rPr lang="en-US" dirty="0"/>
              <a:t>Additional information if needed</a:t>
            </a:r>
          </a:p>
        </p:txBody>
      </p:sp>
      <p:sp>
        <p:nvSpPr>
          <p:cNvPr id="10" name="Picture Placeholder 6">
            <a:extLst>
              <a:ext uri="{FF2B5EF4-FFF2-40B4-BE49-F238E27FC236}">
                <a16:creationId xmlns:a16="http://schemas.microsoft.com/office/drawing/2014/main" id="{CF70D2C9-2534-48AA-9A8A-D82D5A31B2F9}"/>
              </a:ext>
            </a:extLst>
          </p:cNvPr>
          <p:cNvSpPr>
            <a:spLocks noGrp="1"/>
          </p:cNvSpPr>
          <p:nvPr>
            <p:ph type="pic" sz="quarter" idx="41" hasCustomPrompt="1"/>
          </p:nvPr>
        </p:nvSpPr>
        <p:spPr>
          <a:xfrm>
            <a:off x="771067" y="1013988"/>
            <a:ext cx="2944208" cy="814812"/>
          </a:xfrm>
        </p:spPr>
        <p:txBody>
          <a:bodyPr/>
          <a:lstStyle>
            <a:lvl1pPr>
              <a:defRPr/>
            </a:lvl1pPr>
          </a:lstStyle>
          <a:p>
            <a:r>
              <a:rPr lang="en-US"/>
              <a:t>Click to add logo</a:t>
            </a:r>
          </a:p>
        </p:txBody>
      </p:sp>
      <p:sp>
        <p:nvSpPr>
          <p:cNvPr id="7" name="Footer Placeholder 6">
            <a:extLst>
              <a:ext uri="{FF2B5EF4-FFF2-40B4-BE49-F238E27FC236}">
                <a16:creationId xmlns:a16="http://schemas.microsoft.com/office/drawing/2014/main" id="{C64C126A-0D05-424A-A6C2-80119CEAE618}"/>
              </a:ext>
            </a:extLst>
          </p:cNvPr>
          <p:cNvSpPr>
            <a:spLocks noGrp="1"/>
          </p:cNvSpPr>
          <p:nvPr>
            <p:ph type="ftr" sz="quarter" idx="43"/>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795249817"/>
      </p:ext>
    </p:extLst>
  </p:cSld>
  <p:clrMapOvr>
    <a:overrideClrMapping bg1="dk1" tx1="lt1" bg2="dk2" tx2="lt2" accent1="accent1" accent2="accent2" accent3="accent3" accent4="accent4" accent5="accent5" accent6="accent6" hlink="hlink" folHlink="folHlink"/>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showMasterSp="0" preserve="1" userDrawn="1">
  <p:cSld name="Light - Quote with Picture">
    <p:spTree>
      <p:nvGrpSpPr>
        <p:cNvPr id="1" name=""/>
        <p:cNvGrpSpPr/>
        <p:nvPr/>
      </p:nvGrpSpPr>
      <p:grpSpPr>
        <a:xfrm>
          <a:off x="0" y="0"/>
          <a:ext cx="0" cy="0"/>
          <a:chOff x="0" y="0"/>
          <a:chExt cx="0" cy="0"/>
        </a:xfrm>
      </p:grpSpPr>
      <p:sp>
        <p:nvSpPr>
          <p:cNvPr id="3" name="Quote">
            <a:extLst>
              <a:ext uri="{FF2B5EF4-FFF2-40B4-BE49-F238E27FC236}">
                <a16:creationId xmlns:a16="http://schemas.microsoft.com/office/drawing/2014/main" id="{A13E52A3-3B72-407D-BD94-ADB27B9FCE9C}"/>
              </a:ext>
            </a:extLst>
          </p:cNvPr>
          <p:cNvSpPr>
            <a:spLocks noGrp="1"/>
          </p:cNvSpPr>
          <p:nvPr>
            <p:ph type="title" hasCustomPrompt="1"/>
          </p:nvPr>
        </p:nvSpPr>
        <p:spPr>
          <a:xfrm>
            <a:off x="5372844" y="2434528"/>
            <a:ext cx="6067096" cy="1846659"/>
          </a:xfrm>
          <a:noFill/>
        </p:spPr>
        <p:txBody>
          <a:bodyPr vert="horz" wrap="square" lIns="0" tIns="0" rIns="0" bIns="0" rtlCol="0" anchor="b" anchorCtr="0">
            <a:spAutoFit/>
          </a:bodyPr>
          <a:lstStyle>
            <a:lvl1pPr>
              <a:lnSpc>
                <a:spcPct val="100000"/>
              </a:lnSpc>
              <a:defRPr lang="en-US" sz="3000" b="0" dirty="0">
                <a:latin typeface="+mj-lt"/>
                <a:cs typeface="Oracle Sans Tab" panose="020B0503020204020204" pitchFamily="34" charset="0"/>
              </a:defRPr>
            </a:lvl1pPr>
          </a:lstStyle>
          <a:p>
            <a:pPr lvl="0"/>
            <a:r>
              <a:rPr lang="en-US" dirty="0"/>
              <a:t>“Click to type customer or partner quote surrounded by quotation marks.” Remove/replace placeholder image as needed.</a:t>
            </a:r>
          </a:p>
        </p:txBody>
      </p:sp>
      <p:sp>
        <p:nvSpPr>
          <p:cNvPr id="13" name="Text Field">
            <a:extLst>
              <a:ext uri="{FF2B5EF4-FFF2-40B4-BE49-F238E27FC236}">
                <a16:creationId xmlns:a16="http://schemas.microsoft.com/office/drawing/2014/main" id="{04A571F4-71E4-264A-BBD5-0475995E681B}"/>
              </a:ext>
            </a:extLst>
          </p:cNvPr>
          <p:cNvSpPr>
            <a:spLocks noGrp="1"/>
          </p:cNvSpPr>
          <p:nvPr>
            <p:ph type="body" sz="quarter" idx="37" hasCustomPrompt="1"/>
          </p:nvPr>
        </p:nvSpPr>
        <p:spPr>
          <a:xfrm>
            <a:off x="5372844" y="4983135"/>
            <a:ext cx="6054629" cy="266291"/>
          </a:xfrm>
          <a:prstGeom prst="rect">
            <a:avLst/>
          </a:prstGeom>
        </p:spPr>
        <p:txBody>
          <a:bodyPr>
            <a:noAutofit/>
          </a:bodyPr>
          <a:lstStyle>
            <a:lvl1pPr>
              <a:defRPr b="1"/>
            </a:lvl1pPr>
          </a:lstStyle>
          <a:p>
            <a:pPr lvl="0"/>
            <a:r>
              <a:rPr lang="en-US" dirty="0"/>
              <a:t>Name of person quoted</a:t>
            </a:r>
          </a:p>
        </p:txBody>
      </p:sp>
      <p:sp>
        <p:nvSpPr>
          <p:cNvPr id="11" name="Text Field 2">
            <a:extLst>
              <a:ext uri="{FF2B5EF4-FFF2-40B4-BE49-F238E27FC236}">
                <a16:creationId xmlns:a16="http://schemas.microsoft.com/office/drawing/2014/main" id="{CBFB97F9-F988-C34C-8B6D-BB4A4D881736}"/>
              </a:ext>
            </a:extLst>
          </p:cNvPr>
          <p:cNvSpPr>
            <a:spLocks noGrp="1"/>
          </p:cNvSpPr>
          <p:nvPr>
            <p:ph type="body" sz="quarter" idx="36" hasCustomPrompt="1"/>
          </p:nvPr>
        </p:nvSpPr>
        <p:spPr>
          <a:xfrm>
            <a:off x="5372844" y="5320728"/>
            <a:ext cx="6054629" cy="786385"/>
          </a:xfrm>
          <a:prstGeom prst="rect">
            <a:avLst/>
          </a:prstGeom>
        </p:spPr>
        <p:txBody>
          <a:bodyPr>
            <a:noAutofit/>
          </a:bodyPr>
          <a:lstStyle>
            <a:lvl1pPr>
              <a:defRPr/>
            </a:lvl1pPr>
          </a:lstStyle>
          <a:p>
            <a:pPr lvl="0"/>
            <a:r>
              <a:rPr lang="en-US" dirty="0"/>
              <a:t>Additional information if needed</a:t>
            </a:r>
          </a:p>
        </p:txBody>
      </p:sp>
      <p:pic>
        <p:nvPicPr>
          <p:cNvPr id="15" name="OTag">
            <a:extLst>
              <a:ext uri="{FF2B5EF4-FFF2-40B4-BE49-F238E27FC236}">
                <a16:creationId xmlns:a16="http://schemas.microsoft.com/office/drawing/2014/main" id="{D79573CA-7EF3-46CE-91D4-01D1A2F17BE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6" name="TextBox 5">
            <a:extLst>
              <a:ext uri="{FF2B5EF4-FFF2-40B4-BE49-F238E27FC236}">
                <a16:creationId xmlns:a16="http://schemas.microsoft.com/office/drawing/2014/main" id="{A8F9EF32-2876-8841-ADB8-707F8BDB8530}"/>
              </a:ext>
            </a:extLst>
          </p:cNvPr>
          <p:cNvSpPr txBox="1"/>
          <p:nvPr userDrawn="1"/>
        </p:nvSpPr>
        <p:spPr>
          <a:xfrm>
            <a:off x="1295730" y="3244334"/>
            <a:ext cx="2285339" cy="369332"/>
          </a:xfrm>
          <a:prstGeom prst="rect">
            <a:avLst/>
          </a:prstGeom>
          <a:noFill/>
        </p:spPr>
        <p:txBody>
          <a:bodyPr wrap="square" rtlCol="0">
            <a:spAutoFit/>
          </a:bodyPr>
          <a:lstStyle/>
          <a:p>
            <a:r>
              <a:rPr lang="en-US">
                <a:solidFill>
                  <a:schemeClr val="bg2"/>
                </a:solidFill>
              </a:rPr>
              <a:t>Click to add image</a:t>
            </a:r>
          </a:p>
        </p:txBody>
      </p:sp>
      <p:sp>
        <p:nvSpPr>
          <p:cNvPr id="12" name="Picture Placeholder 6">
            <a:extLst>
              <a:ext uri="{FF2B5EF4-FFF2-40B4-BE49-F238E27FC236}">
                <a16:creationId xmlns:a16="http://schemas.microsoft.com/office/drawing/2014/main" id="{48F56FAF-A389-4DEC-BCB5-7C2BCDEBE166}"/>
              </a:ext>
            </a:extLst>
          </p:cNvPr>
          <p:cNvSpPr>
            <a:spLocks noGrp="1" noChangeAspect="1"/>
          </p:cNvSpPr>
          <p:nvPr>
            <p:ph type="pic" sz="quarter" idx="41" hasCustomPrompt="1"/>
          </p:nvPr>
        </p:nvSpPr>
        <p:spPr>
          <a:xfrm>
            <a:off x="5434085" y="1206535"/>
            <a:ext cx="2944208" cy="841248"/>
          </a:xfrm>
        </p:spPr>
        <p:txBody>
          <a:bodyPr anchor="ctr" anchorCtr="1"/>
          <a:lstStyle>
            <a:lvl1pPr>
              <a:defRPr/>
            </a:lvl1pPr>
          </a:lstStyle>
          <a:p>
            <a:r>
              <a:rPr lang="en-US"/>
              <a:t>Click to add logo</a:t>
            </a:r>
          </a:p>
        </p:txBody>
      </p:sp>
      <p:sp>
        <p:nvSpPr>
          <p:cNvPr id="7" name="Picture Placeholder 6">
            <a:extLst>
              <a:ext uri="{FF2B5EF4-FFF2-40B4-BE49-F238E27FC236}">
                <a16:creationId xmlns:a16="http://schemas.microsoft.com/office/drawing/2014/main" id="{6145069B-D056-45AF-BC91-ABDBFD0C3D17}"/>
              </a:ext>
            </a:extLst>
          </p:cNvPr>
          <p:cNvSpPr>
            <a:spLocks noGrp="1"/>
          </p:cNvSpPr>
          <p:nvPr>
            <p:ph type="pic" sz="quarter" idx="42" hasCustomPrompt="1"/>
          </p:nvPr>
        </p:nvSpPr>
        <p:spPr>
          <a:xfrm>
            <a:off x="0" y="0"/>
            <a:ext cx="4876800" cy="6858000"/>
          </a:xfrm>
        </p:spPr>
        <p:txBody>
          <a:bodyPr anchor="ctr" anchorCtr="1"/>
          <a:lstStyle>
            <a:lvl1pPr>
              <a:defRPr/>
            </a:lvl1pPr>
          </a:lstStyle>
          <a:p>
            <a:r>
              <a:rPr lang="en-US"/>
              <a:t>Click to add image</a:t>
            </a:r>
          </a:p>
        </p:txBody>
      </p:sp>
      <p:sp>
        <p:nvSpPr>
          <p:cNvPr id="5" name="Footer Placeholder 4">
            <a:extLst>
              <a:ext uri="{FF2B5EF4-FFF2-40B4-BE49-F238E27FC236}">
                <a16:creationId xmlns:a16="http://schemas.microsoft.com/office/drawing/2014/main" id="{0F175504-AA80-48D0-ABE0-C3B4B0480FBA}"/>
              </a:ext>
            </a:extLst>
          </p:cNvPr>
          <p:cNvSpPr>
            <a:spLocks noGrp="1"/>
          </p:cNvSpPr>
          <p:nvPr>
            <p:ph type="ftr" sz="quarter" idx="44"/>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606469194"/>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preserve="1" userDrawn="1">
  <p:cSld name="Dark - Quote with Picture">
    <p:bg>
      <p:bgRef idx="1001">
        <a:schemeClr val="bg1"/>
      </p:bgRef>
    </p:bg>
    <p:spTree>
      <p:nvGrpSpPr>
        <p:cNvPr id="1" name=""/>
        <p:cNvGrpSpPr/>
        <p:nvPr/>
      </p:nvGrpSpPr>
      <p:grpSpPr>
        <a:xfrm>
          <a:off x="0" y="0"/>
          <a:ext cx="0" cy="0"/>
          <a:chOff x="0" y="0"/>
          <a:chExt cx="0" cy="0"/>
        </a:xfrm>
      </p:grpSpPr>
      <p:sp>
        <p:nvSpPr>
          <p:cNvPr id="3" name="Quote">
            <a:extLst>
              <a:ext uri="{FF2B5EF4-FFF2-40B4-BE49-F238E27FC236}">
                <a16:creationId xmlns:a16="http://schemas.microsoft.com/office/drawing/2014/main" id="{E7972264-22BA-4EDF-A0AC-13C683A7DA78}"/>
              </a:ext>
            </a:extLst>
          </p:cNvPr>
          <p:cNvSpPr>
            <a:spLocks noGrp="1"/>
          </p:cNvSpPr>
          <p:nvPr>
            <p:ph type="title" hasCustomPrompt="1"/>
          </p:nvPr>
        </p:nvSpPr>
        <p:spPr>
          <a:xfrm>
            <a:off x="5378728" y="2435027"/>
            <a:ext cx="6051272" cy="1846659"/>
          </a:xfrm>
          <a:noFill/>
        </p:spPr>
        <p:txBody>
          <a:bodyPr vert="horz" wrap="square" lIns="0" tIns="0" rIns="0" bIns="0" rtlCol="0" anchor="b" anchorCtr="0">
            <a:spAutoFit/>
          </a:bodyPr>
          <a:lstStyle>
            <a:lvl1pPr>
              <a:lnSpc>
                <a:spcPct val="100000"/>
              </a:lnSpc>
              <a:defRPr lang="en-US" sz="3000" b="0">
                <a:latin typeface="+mj-lt"/>
                <a:cs typeface="Oracle Sans Tab" panose="020B0503020204020204" pitchFamily="34" charset="0"/>
              </a:defRPr>
            </a:lvl1pPr>
          </a:lstStyle>
          <a:p>
            <a:pPr lvl="0"/>
            <a:r>
              <a:rPr lang="en-US" dirty="0"/>
              <a:t>“Click to type customer or partner quote surrounded by quotation marks.” Remove/replace placeholder image as needed.</a:t>
            </a:r>
          </a:p>
        </p:txBody>
      </p:sp>
      <p:sp>
        <p:nvSpPr>
          <p:cNvPr id="13" name="Text Field">
            <a:extLst>
              <a:ext uri="{FF2B5EF4-FFF2-40B4-BE49-F238E27FC236}">
                <a16:creationId xmlns:a16="http://schemas.microsoft.com/office/drawing/2014/main" id="{04A571F4-71E4-264A-BBD5-0475995E681B}"/>
              </a:ext>
            </a:extLst>
          </p:cNvPr>
          <p:cNvSpPr>
            <a:spLocks noGrp="1"/>
          </p:cNvSpPr>
          <p:nvPr>
            <p:ph type="body" sz="quarter" idx="37" hasCustomPrompt="1"/>
          </p:nvPr>
        </p:nvSpPr>
        <p:spPr>
          <a:xfrm>
            <a:off x="5385816" y="4983135"/>
            <a:ext cx="6051272" cy="266291"/>
          </a:xfrm>
          <a:prstGeom prst="rect">
            <a:avLst/>
          </a:prstGeom>
        </p:spPr>
        <p:txBody>
          <a:bodyPr>
            <a:noAutofit/>
          </a:bodyPr>
          <a:lstStyle>
            <a:lvl1pPr>
              <a:defRPr b="1"/>
            </a:lvl1pPr>
          </a:lstStyle>
          <a:p>
            <a:pPr lvl="0"/>
            <a:r>
              <a:rPr lang="en-US" dirty="0"/>
              <a:t>Name of person quoted</a:t>
            </a:r>
          </a:p>
        </p:txBody>
      </p:sp>
      <p:sp>
        <p:nvSpPr>
          <p:cNvPr id="11" name="Text Field 2">
            <a:extLst>
              <a:ext uri="{FF2B5EF4-FFF2-40B4-BE49-F238E27FC236}">
                <a16:creationId xmlns:a16="http://schemas.microsoft.com/office/drawing/2014/main" id="{CBFB97F9-F988-C34C-8B6D-BB4A4D881736}"/>
              </a:ext>
            </a:extLst>
          </p:cNvPr>
          <p:cNvSpPr>
            <a:spLocks noGrp="1"/>
          </p:cNvSpPr>
          <p:nvPr>
            <p:ph type="body" sz="quarter" idx="36" hasCustomPrompt="1"/>
          </p:nvPr>
        </p:nvSpPr>
        <p:spPr>
          <a:xfrm>
            <a:off x="5385816" y="5320728"/>
            <a:ext cx="6051272" cy="786385"/>
          </a:xfrm>
          <a:prstGeom prst="rect">
            <a:avLst/>
          </a:prstGeom>
        </p:spPr>
        <p:txBody>
          <a:bodyPr>
            <a:noAutofit/>
          </a:bodyPr>
          <a:lstStyle>
            <a:lvl1pPr>
              <a:defRPr/>
            </a:lvl1pPr>
          </a:lstStyle>
          <a:p>
            <a:pPr lvl="0"/>
            <a:r>
              <a:rPr lang="en-US" dirty="0"/>
              <a:t>Additional information if needed</a:t>
            </a:r>
          </a:p>
        </p:txBody>
      </p:sp>
      <p:pic>
        <p:nvPicPr>
          <p:cNvPr id="15" name="OTag">
            <a:extLst>
              <a:ext uri="{FF2B5EF4-FFF2-40B4-BE49-F238E27FC236}">
                <a16:creationId xmlns:a16="http://schemas.microsoft.com/office/drawing/2014/main" id="{0D7B12AA-E756-4885-BD64-8DBE9AAC5A1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2" name="Picture Placeholder 6">
            <a:extLst>
              <a:ext uri="{FF2B5EF4-FFF2-40B4-BE49-F238E27FC236}">
                <a16:creationId xmlns:a16="http://schemas.microsoft.com/office/drawing/2014/main" id="{B09CBC8C-115F-4556-A4E2-129D0E230A87}"/>
              </a:ext>
            </a:extLst>
          </p:cNvPr>
          <p:cNvSpPr>
            <a:spLocks noGrp="1" noChangeAspect="1"/>
          </p:cNvSpPr>
          <p:nvPr>
            <p:ph type="pic" sz="quarter" idx="41" hasCustomPrompt="1"/>
          </p:nvPr>
        </p:nvSpPr>
        <p:spPr>
          <a:xfrm>
            <a:off x="5434085" y="1206535"/>
            <a:ext cx="2944208" cy="841248"/>
          </a:xfrm>
        </p:spPr>
        <p:txBody>
          <a:bodyPr anchor="ctr" anchorCtr="1"/>
          <a:lstStyle>
            <a:lvl1pPr>
              <a:defRPr/>
            </a:lvl1pPr>
          </a:lstStyle>
          <a:p>
            <a:r>
              <a:rPr lang="en-US"/>
              <a:t>Click to add logo</a:t>
            </a:r>
          </a:p>
        </p:txBody>
      </p:sp>
      <p:sp>
        <p:nvSpPr>
          <p:cNvPr id="5" name="Picture Placeholder 4">
            <a:extLst>
              <a:ext uri="{FF2B5EF4-FFF2-40B4-BE49-F238E27FC236}">
                <a16:creationId xmlns:a16="http://schemas.microsoft.com/office/drawing/2014/main" id="{EF3D1FF3-649D-46E2-9FDF-D1A77643F22A}"/>
              </a:ext>
            </a:extLst>
          </p:cNvPr>
          <p:cNvSpPr>
            <a:spLocks noGrp="1"/>
          </p:cNvSpPr>
          <p:nvPr>
            <p:ph type="pic" sz="quarter" idx="42" hasCustomPrompt="1"/>
          </p:nvPr>
        </p:nvSpPr>
        <p:spPr>
          <a:xfrm>
            <a:off x="0" y="0"/>
            <a:ext cx="4876800" cy="6858000"/>
          </a:xfrm>
        </p:spPr>
        <p:txBody>
          <a:bodyPr anchor="ctr" anchorCtr="1"/>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a:lvl1pPr>
          </a:lstStyle>
          <a:p>
            <a:pPr marL="0" marR="0" lvl="0" indent="0" algn="l" defTabSz="914400" rtl="0" eaLnBrk="1" fontAlgn="auto" latinLnBrk="0" hangingPunct="1">
              <a:lnSpc>
                <a:spcPct val="95000"/>
              </a:lnSpc>
              <a:spcBef>
                <a:spcPts val="600"/>
              </a:spcBef>
              <a:spcAft>
                <a:spcPts val="0"/>
              </a:spcAft>
              <a:buClrTx/>
              <a:buSzTx/>
              <a:buFont typeface="System Font Regular"/>
              <a:buNone/>
              <a:tabLst/>
              <a:defRPr/>
            </a:pPr>
            <a:r>
              <a:rPr lang="en-US"/>
              <a:t>Click to add image</a:t>
            </a:r>
          </a:p>
        </p:txBody>
      </p:sp>
      <p:sp>
        <p:nvSpPr>
          <p:cNvPr id="6" name="Footer Placeholder 5">
            <a:extLst>
              <a:ext uri="{FF2B5EF4-FFF2-40B4-BE49-F238E27FC236}">
                <a16:creationId xmlns:a16="http://schemas.microsoft.com/office/drawing/2014/main" id="{D7B2E353-DA56-4DDC-BA6A-8DBF5B35499D}"/>
              </a:ext>
            </a:extLst>
          </p:cNvPr>
          <p:cNvSpPr>
            <a:spLocks noGrp="1"/>
          </p:cNvSpPr>
          <p:nvPr>
            <p:ph type="ftr" sz="quarter" idx="44"/>
          </p:nvPr>
        </p:nvSpPr>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2300485787"/>
      </p:ext>
    </p:extLst>
  </p:cSld>
  <p:clrMapOvr>
    <a:overrideClrMapping bg1="dk1" tx1="lt1" bg2="dk2" tx2="lt2" accent1="accent1" accent2="accent2" accent3="accent3" accent4="accent4" accent5="accent5" accent6="accent6" hlink="hlink" folHlink="folHlink"/>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showMasterSp="0" userDrawn="1">
  <p:cSld name="Database Light - Title">
    <p:spTree>
      <p:nvGrpSpPr>
        <p:cNvPr id="1" name=""/>
        <p:cNvGrpSpPr/>
        <p:nvPr/>
      </p:nvGrpSpPr>
      <p:grpSpPr>
        <a:xfrm>
          <a:off x="0" y="0"/>
          <a:ext cx="0" cy="0"/>
          <a:chOff x="0" y="0"/>
          <a:chExt cx="0" cy="0"/>
        </a:xfrm>
      </p:grpSpPr>
      <p:pic>
        <p:nvPicPr>
          <p:cNvPr id="18" name="OTag">
            <a:extLst>
              <a:ext uri="{FF2B5EF4-FFF2-40B4-BE49-F238E27FC236}">
                <a16:creationId xmlns:a16="http://schemas.microsoft.com/office/drawing/2014/main" id="{7BFEFC66-2347-E947-A49E-DD43E74CCC27}"/>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2" name="Oracle Logo" descr="Oracle Logo">
            <a:extLst>
              <a:ext uri="{FF2B5EF4-FFF2-40B4-BE49-F238E27FC236}">
                <a16:creationId xmlns:a16="http://schemas.microsoft.com/office/drawing/2014/main" id="{37E7F181-1615-4A41-B1E8-B9FF5CDED018}"/>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4949" y="1132368"/>
            <a:ext cx="1524893" cy="320040"/>
          </a:xfrm>
          <a:prstGeom prst="rect">
            <a:avLst/>
          </a:prstGeom>
        </p:spPr>
      </p:pic>
      <p:sp>
        <p:nvSpPr>
          <p:cNvPr id="24" name="Title">
            <a:extLst>
              <a:ext uri="{FF2B5EF4-FFF2-40B4-BE49-F238E27FC236}">
                <a16:creationId xmlns:a16="http://schemas.microsoft.com/office/drawing/2014/main" id="{461BB5F1-8825-7944-96EB-8445317513F5}"/>
              </a:ext>
            </a:extLst>
          </p:cNvPr>
          <p:cNvSpPr>
            <a:spLocks noGrp="1"/>
          </p:cNvSpPr>
          <p:nvPr>
            <p:ph type="ctrTitle" hasCustomPrompt="1"/>
          </p:nvPr>
        </p:nvSpPr>
        <p:spPr>
          <a:xfrm>
            <a:off x="1018030" y="2291080"/>
            <a:ext cx="10158984" cy="1280160"/>
          </a:xfrm>
          <a:noFill/>
        </p:spPr>
        <p:txBody>
          <a:bodyPr vert="horz" wrap="square" lIns="0" tIns="0" rIns="0" bIns="91440" rtlCol="0" anchor="b">
            <a:noAutofit/>
          </a:bodyPr>
          <a:lstStyle>
            <a:lvl1pPr>
              <a:defRPr lang="en-US" sz="4000" b="0" dirty="0">
                <a:latin typeface="+mj-lt"/>
              </a:defRPr>
            </a:lvl1pPr>
          </a:lstStyle>
          <a:p>
            <a:pPr lvl="0">
              <a:lnSpc>
                <a:spcPct val="100000"/>
              </a:lnSpc>
            </a:pPr>
            <a:r>
              <a:rPr lang="en-US" dirty="0"/>
              <a:t>Database (up to two lines) </a:t>
            </a:r>
            <a:br>
              <a:rPr lang="en-US" dirty="0"/>
            </a:br>
            <a:r>
              <a:rPr lang="en-US" dirty="0"/>
              <a:t>Georgia Regular 40pt</a:t>
            </a:r>
          </a:p>
        </p:txBody>
      </p:sp>
      <p:sp>
        <p:nvSpPr>
          <p:cNvPr id="25" name="Subhead">
            <a:extLst>
              <a:ext uri="{FF2B5EF4-FFF2-40B4-BE49-F238E27FC236}">
                <a16:creationId xmlns:a16="http://schemas.microsoft.com/office/drawing/2014/main" id="{DE85AE1C-733D-7244-A6DA-C3ADBC76ED0C}"/>
              </a:ext>
            </a:extLst>
          </p:cNvPr>
          <p:cNvSpPr>
            <a:spLocks noGrp="1"/>
          </p:cNvSpPr>
          <p:nvPr>
            <p:ph type="body" sz="quarter" idx="33" hasCustomPrompt="1"/>
          </p:nvPr>
        </p:nvSpPr>
        <p:spPr>
          <a:xfrm>
            <a:off x="1018030" y="3661793"/>
            <a:ext cx="10158984" cy="341247"/>
          </a:xfrm>
          <a:prstGeom prst="rect">
            <a:avLst/>
          </a:prstGeom>
          <a:noFill/>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rgbClr val="464F4F"/>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 on one line</a:t>
            </a:r>
          </a:p>
        </p:txBody>
      </p:sp>
      <p:sp>
        <p:nvSpPr>
          <p:cNvPr id="11" name="Text Field">
            <a:extLst>
              <a:ext uri="{FF2B5EF4-FFF2-40B4-BE49-F238E27FC236}">
                <a16:creationId xmlns:a16="http://schemas.microsoft.com/office/drawing/2014/main" id="{5096A149-B6C9-A04E-A2B0-54CCFAA42526}"/>
              </a:ext>
            </a:extLst>
          </p:cNvPr>
          <p:cNvSpPr>
            <a:spLocks noGrp="1"/>
          </p:cNvSpPr>
          <p:nvPr>
            <p:ph type="body" sz="quarter" idx="35" hasCustomPrompt="1"/>
          </p:nvPr>
        </p:nvSpPr>
        <p:spPr>
          <a:xfrm>
            <a:off x="1018030" y="4544568"/>
            <a:ext cx="5077970" cy="266291"/>
          </a:xfrm>
          <a:prstGeom prst="rect">
            <a:avLst/>
          </a:prstGeom>
          <a:noFill/>
        </p:spPr>
        <p:txBody>
          <a:bodyPr>
            <a:noAutofit/>
          </a:bodyPr>
          <a:lstStyle>
            <a:lvl1pPr>
              <a:defRPr b="1"/>
            </a:lvl1pPr>
          </a:lstStyle>
          <a:p>
            <a:pPr lvl="0"/>
            <a:r>
              <a:rPr lang="en-US" dirty="0"/>
              <a:t>Name</a:t>
            </a:r>
          </a:p>
        </p:txBody>
      </p:sp>
      <p:sp>
        <p:nvSpPr>
          <p:cNvPr id="10" name="Text Field 2">
            <a:extLst>
              <a:ext uri="{FF2B5EF4-FFF2-40B4-BE49-F238E27FC236}">
                <a16:creationId xmlns:a16="http://schemas.microsoft.com/office/drawing/2014/main" id="{A57492F9-1AD2-9346-9BB6-C0CF36DEF5ED}"/>
              </a:ext>
            </a:extLst>
          </p:cNvPr>
          <p:cNvSpPr>
            <a:spLocks noGrp="1"/>
          </p:cNvSpPr>
          <p:nvPr>
            <p:ph type="body" sz="quarter" idx="34" hasCustomPrompt="1"/>
          </p:nvPr>
        </p:nvSpPr>
        <p:spPr>
          <a:xfrm>
            <a:off x="1018030" y="4882896"/>
            <a:ext cx="5077970" cy="895181"/>
          </a:xfrm>
          <a:prstGeom prst="rect">
            <a:avLst/>
          </a:prstGeom>
          <a:noFill/>
        </p:spPr>
        <p:txBody>
          <a:bodyPr>
            <a:noAutofit/>
          </a:bodyPr>
          <a:lstStyle>
            <a:lvl1pPr>
              <a:defRPr/>
            </a:lvl1pPr>
          </a:lstStyle>
          <a:p>
            <a:pPr lvl="0"/>
            <a:r>
              <a:rPr lang="en-US" dirty="0"/>
              <a:t>Presenter’s Title</a:t>
            </a:r>
          </a:p>
          <a:p>
            <a:pPr lvl="0"/>
            <a:r>
              <a:rPr lang="en-US" dirty="0"/>
              <a:t>Organization, Division or Business Unit</a:t>
            </a:r>
          </a:p>
          <a:p>
            <a:pPr lvl="0"/>
            <a:r>
              <a:rPr lang="en-US" dirty="0"/>
              <a:t>Month 00, 2022</a:t>
            </a:r>
          </a:p>
        </p:txBody>
      </p:sp>
      <p:pic>
        <p:nvPicPr>
          <p:cNvPr id="13" name="Picture 12">
            <a:extLst>
              <a:ext uri="{FF2B5EF4-FFF2-40B4-BE49-F238E27FC236}">
                <a16:creationId xmlns:a16="http://schemas.microsoft.com/office/drawing/2014/main" id="{58E6D7C6-18B9-45E9-BC88-5820977E7B17}"/>
              </a:ext>
            </a:extLst>
          </p:cNvPr>
          <p:cNvPicPr preferRelativeResize="0">
            <a:picLocks/>
          </p:cNvPicPr>
          <p:nvPr userDrawn="1"/>
        </p:nvPicPr>
        <p:blipFill>
          <a:blip r:embed="rId5">
            <a:extLst>
              <a:ext uri="{28A0092B-C50C-407E-A947-70E740481C1C}">
                <a14:useLocalDpi xmlns:a14="http://schemas.microsoft.com/office/drawing/2010/main" val="0"/>
              </a:ext>
            </a:extLst>
          </a:blip>
          <a:srcRect/>
          <a:stretch/>
        </p:blipFill>
        <p:spPr>
          <a:xfrm>
            <a:off x="0" y="0"/>
            <a:ext cx="192024" cy="6858000"/>
          </a:xfrm>
          <a:prstGeom prst="rect">
            <a:avLst/>
          </a:prstGeom>
        </p:spPr>
      </p:pic>
      <p:cxnSp>
        <p:nvCxnSpPr>
          <p:cNvPr id="2" name="Accent Mark">
            <a:extLst>
              <a:ext uri="{FF2B5EF4-FFF2-40B4-BE49-F238E27FC236}">
                <a16:creationId xmlns:a16="http://schemas.microsoft.com/office/drawing/2014/main" id="{001ECFDC-AA15-6CAD-E005-E5C93C087100}"/>
              </a:ext>
              <a:ext uri="{C183D7F6-B498-43B3-948B-1728B52AA6E4}">
                <adec:decorative xmlns:adec="http://schemas.microsoft.com/office/drawing/2017/decorative" val="1"/>
              </a:ext>
            </a:extLst>
          </p:cNvPr>
          <p:cNvCxnSpPr>
            <a:cxnSpLocks/>
          </p:cNvCxnSpPr>
          <p:nvPr userDrawn="1"/>
        </p:nvCxnSpPr>
        <p:spPr>
          <a:xfrm flipH="1">
            <a:off x="1023271" y="4187952"/>
            <a:ext cx="374904" cy="0"/>
          </a:xfrm>
          <a:prstGeom prst="line">
            <a:avLst/>
          </a:prstGeom>
          <a:ln w="38100" cap="flat">
            <a:solidFill>
              <a:schemeClr val="accent3"/>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7120488"/>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showMasterSp="0" preserve="1" userDrawn="1">
  <p:cSld name="Light - Divider">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B4D86BA-0324-4CFB-8752-C34AB1C7DA95}"/>
              </a:ext>
            </a:extLst>
          </p:cNvPr>
          <p:cNvSpPr/>
          <p:nvPr userDrawn="1"/>
        </p:nvSpPr>
        <p:spPr>
          <a:xfrm>
            <a:off x="783878" y="3804904"/>
            <a:ext cx="301752"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C8A9AF7-F5CE-844F-BBE4-0C983CB99BB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Footer Placeholder 4">
            <a:extLst>
              <a:ext uri="{FF2B5EF4-FFF2-40B4-BE49-F238E27FC236}">
                <a16:creationId xmlns:a16="http://schemas.microsoft.com/office/drawing/2014/main" id="{6077CD67-74FC-43EC-912B-8B74B34E5B81}"/>
              </a:ext>
            </a:extLst>
          </p:cNvPr>
          <p:cNvSpPr>
            <a:spLocks noGrp="1"/>
          </p:cNvSpPr>
          <p:nvPr>
            <p:ph type="ftr" sz="quarter" idx="11"/>
          </p:nvPr>
        </p:nvSpPr>
        <p:spPr/>
        <p:txBody>
          <a:bodyPr/>
          <a:lstStyle/>
          <a:p>
            <a:r>
              <a:rPr lang="en-US"/>
              <a:t>DOAG 2023 Conference + Exhibition        Copyright © 2023, Oracle and/or its affiliates</a:t>
            </a:r>
          </a:p>
        </p:txBody>
      </p:sp>
      <p:sp>
        <p:nvSpPr>
          <p:cNvPr id="6" name="Title 5">
            <a:extLst>
              <a:ext uri="{FF2B5EF4-FFF2-40B4-BE49-F238E27FC236}">
                <a16:creationId xmlns:a16="http://schemas.microsoft.com/office/drawing/2014/main" id="{F6BEA035-D7A5-4B84-9F05-5163378E9E57}"/>
              </a:ext>
            </a:extLst>
          </p:cNvPr>
          <p:cNvSpPr>
            <a:spLocks noGrp="1"/>
          </p:cNvSpPr>
          <p:nvPr>
            <p:ph type="title" hasCustomPrompt="1"/>
          </p:nvPr>
        </p:nvSpPr>
        <p:spPr>
          <a:xfrm>
            <a:off x="768871" y="2337132"/>
            <a:ext cx="10158984" cy="1280160"/>
          </a:xfrm>
          <a:noFill/>
        </p:spPr>
        <p:txBody>
          <a:bodyPr vert="horz" wrap="square" lIns="0" tIns="0" rIns="0" bIns="0" rtlCol="0" anchor="b">
            <a:noAutofit/>
          </a:bodyPr>
          <a:lstStyle>
            <a:lvl1pPr>
              <a:lnSpc>
                <a:spcPct val="95000"/>
              </a:lnSpc>
              <a:defRPr lang="en-US" sz="4000" b="0" dirty="0">
                <a:latin typeface="+mj-lt"/>
              </a:defRPr>
            </a:lvl1pPr>
          </a:lstStyle>
          <a:p>
            <a:pPr lvl="0">
              <a:lnSpc>
                <a:spcPct val="100000"/>
              </a:lnSpc>
            </a:pPr>
            <a:r>
              <a:rPr lang="en-US" dirty="0"/>
              <a:t>Click to add divider title (up to 2 lines)</a:t>
            </a:r>
          </a:p>
        </p:txBody>
      </p:sp>
      <p:sp>
        <p:nvSpPr>
          <p:cNvPr id="9" name="Subhead">
            <a:extLst>
              <a:ext uri="{FF2B5EF4-FFF2-40B4-BE49-F238E27FC236}">
                <a16:creationId xmlns:a16="http://schemas.microsoft.com/office/drawing/2014/main" id="{7CDB1F3E-E2D2-44FE-A725-E3ED1480C83B}"/>
              </a:ext>
            </a:extLst>
          </p:cNvPr>
          <p:cNvSpPr>
            <a:spLocks noGrp="1"/>
          </p:cNvSpPr>
          <p:nvPr>
            <p:ph type="body" sz="quarter" idx="33" hasCustomPrompt="1"/>
          </p:nvPr>
        </p:nvSpPr>
        <p:spPr>
          <a:xfrm>
            <a:off x="776689" y="4135193"/>
            <a:ext cx="10158984" cy="681251"/>
          </a:xfrm>
          <a:prstGeom prst="rect">
            <a:avLst/>
          </a:prstGeom>
          <a:noFill/>
        </p:spPr>
        <p:txBody>
          <a:bodyPr>
            <a:noAutofit/>
          </a:bodyPr>
          <a:lstStyle>
            <a:lvl1pPr marL="0" marR="0" indent="0" algn="l" defTabSz="914400" rtl="0" eaLnBrk="1" fontAlgn="auto" latinLnBrk="0" hangingPunct="1">
              <a:lnSpc>
                <a:spcPct val="95000"/>
              </a:lnSpc>
              <a:spcBef>
                <a:spcPts val="600"/>
              </a:spcBef>
              <a:spcAft>
                <a:spcPts val="0"/>
              </a:spcAft>
              <a:buClrTx/>
              <a:buSzTx/>
              <a:buFont typeface="Arial" panose="020B0604020202020204" pitchFamily="34" charset="0"/>
              <a:buNone/>
              <a:tabLst/>
              <a:defRPr sz="1800" b="0">
                <a:solidFill>
                  <a:schemeClr val="accent5"/>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a:t>
            </a:r>
          </a:p>
        </p:txBody>
      </p:sp>
    </p:spTree>
    <p:extLst>
      <p:ext uri="{BB962C8B-B14F-4D97-AF65-F5344CB8AC3E}">
        <p14:creationId xmlns:p14="http://schemas.microsoft.com/office/powerpoint/2010/main" val="4279896209"/>
      </p:ext>
    </p:extLst>
  </p:cSld>
  <p:clrMapOvr>
    <a:overrideClrMapping bg1="lt1" tx1="dk1" bg2="lt2" tx2="dk2" accent1="accent1" accent2="accent2" accent3="accent3" accent4="accent4" accent5="accent5" accent6="accent6" hlink="hlink" folHlink="folHlink"/>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showMasterSp="0" preserve="1" userDrawn="1">
  <p:cSld name="Dark - Divider">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9CF9FCE-AE1C-564C-8F89-B5CD38A47D6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1"/>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Footer Placeholder 4">
            <a:extLst>
              <a:ext uri="{FF2B5EF4-FFF2-40B4-BE49-F238E27FC236}">
                <a16:creationId xmlns:a16="http://schemas.microsoft.com/office/drawing/2014/main" id="{E8638588-07BC-4F98-97FA-975AE1443B66}"/>
              </a:ext>
            </a:extLst>
          </p:cNvPr>
          <p:cNvSpPr>
            <a:spLocks noGrp="1"/>
          </p:cNvSpPr>
          <p:nvPr>
            <p:ph type="ftr" sz="quarter" idx="11"/>
          </p:nvPr>
        </p:nvSpPr>
        <p:spPr/>
        <p:txBody>
          <a:bodyPr/>
          <a:lstStyle/>
          <a:p>
            <a:r>
              <a:rPr lang="en-US"/>
              <a:t>DOAG 2023 Conference + Exhibition        Copyright © 2023, Oracle and/or its affiliates</a:t>
            </a:r>
          </a:p>
        </p:txBody>
      </p:sp>
      <p:sp>
        <p:nvSpPr>
          <p:cNvPr id="7" name="Rectangle 6">
            <a:extLst>
              <a:ext uri="{FF2B5EF4-FFF2-40B4-BE49-F238E27FC236}">
                <a16:creationId xmlns:a16="http://schemas.microsoft.com/office/drawing/2014/main" id="{C543FCF3-AE26-4DE7-A6C3-3940B3E78E3F}"/>
              </a:ext>
            </a:extLst>
          </p:cNvPr>
          <p:cNvSpPr/>
          <p:nvPr userDrawn="1"/>
        </p:nvSpPr>
        <p:spPr>
          <a:xfrm>
            <a:off x="783878" y="3804904"/>
            <a:ext cx="301752"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5">
            <a:extLst>
              <a:ext uri="{FF2B5EF4-FFF2-40B4-BE49-F238E27FC236}">
                <a16:creationId xmlns:a16="http://schemas.microsoft.com/office/drawing/2014/main" id="{7856B97A-8557-4DB6-9175-7EBD0C8937DD}"/>
              </a:ext>
            </a:extLst>
          </p:cNvPr>
          <p:cNvSpPr>
            <a:spLocks noGrp="1"/>
          </p:cNvSpPr>
          <p:nvPr>
            <p:ph type="title" hasCustomPrompt="1"/>
          </p:nvPr>
        </p:nvSpPr>
        <p:spPr>
          <a:xfrm>
            <a:off x="768871" y="2337132"/>
            <a:ext cx="10158984" cy="1280160"/>
          </a:xfrm>
          <a:noFill/>
        </p:spPr>
        <p:txBody>
          <a:bodyPr vert="horz" wrap="square" lIns="0" tIns="0" rIns="0" bIns="0" rtlCol="0" anchor="b">
            <a:noAutofit/>
          </a:bodyPr>
          <a:lstStyle>
            <a:lvl1pPr>
              <a:lnSpc>
                <a:spcPct val="95000"/>
              </a:lnSpc>
              <a:defRPr lang="en-US" sz="4000" b="0" dirty="0">
                <a:latin typeface="+mj-lt"/>
              </a:defRPr>
            </a:lvl1pPr>
          </a:lstStyle>
          <a:p>
            <a:pPr lvl="0">
              <a:lnSpc>
                <a:spcPct val="100000"/>
              </a:lnSpc>
            </a:pPr>
            <a:r>
              <a:rPr lang="en-US" dirty="0"/>
              <a:t>Click to add divider title (up to 2 lines)</a:t>
            </a:r>
          </a:p>
        </p:txBody>
      </p:sp>
      <p:sp>
        <p:nvSpPr>
          <p:cNvPr id="10" name="Subhead">
            <a:extLst>
              <a:ext uri="{FF2B5EF4-FFF2-40B4-BE49-F238E27FC236}">
                <a16:creationId xmlns:a16="http://schemas.microsoft.com/office/drawing/2014/main" id="{E9558DCD-9619-43EF-806C-010C13A11164}"/>
              </a:ext>
            </a:extLst>
          </p:cNvPr>
          <p:cNvSpPr>
            <a:spLocks noGrp="1"/>
          </p:cNvSpPr>
          <p:nvPr>
            <p:ph type="body" sz="quarter" idx="33" hasCustomPrompt="1"/>
          </p:nvPr>
        </p:nvSpPr>
        <p:spPr>
          <a:xfrm>
            <a:off x="776689" y="4135193"/>
            <a:ext cx="10158984" cy="681251"/>
          </a:xfrm>
          <a:prstGeom prst="rect">
            <a:avLst/>
          </a:prstGeom>
          <a:noFill/>
        </p:spPr>
        <p:txBody>
          <a:bodyPr>
            <a:noAutofit/>
          </a:bodyPr>
          <a:lstStyle>
            <a:lvl1pPr marL="0" marR="0" indent="0" algn="l" defTabSz="914400" rtl="0" eaLnBrk="1" fontAlgn="auto" latinLnBrk="0" hangingPunct="1">
              <a:lnSpc>
                <a:spcPct val="95000"/>
              </a:lnSpc>
              <a:spcBef>
                <a:spcPts val="600"/>
              </a:spcBef>
              <a:spcAft>
                <a:spcPts val="0"/>
              </a:spcAft>
              <a:buClrTx/>
              <a:buSzTx/>
              <a:buFont typeface="Arial" panose="020B0604020202020204" pitchFamily="34" charset="0"/>
              <a:buNone/>
              <a:tabLst/>
              <a:defRPr sz="1800" b="0">
                <a:solidFill>
                  <a:schemeClr val="accent6"/>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a:t>
            </a:r>
          </a:p>
        </p:txBody>
      </p:sp>
    </p:spTree>
    <p:extLst>
      <p:ext uri="{BB962C8B-B14F-4D97-AF65-F5344CB8AC3E}">
        <p14:creationId xmlns:p14="http://schemas.microsoft.com/office/powerpoint/2010/main" val="1205072296"/>
      </p:ext>
    </p:extLst>
  </p:cSld>
  <p:clrMapOvr>
    <a:overrideClrMapping bg1="dk1" tx1="lt1" bg2="dk2" tx2="lt2" accent1="accent1" accent2="accent2" accent3="accent3" accent4="accent4" accent5="accent5" accent6="accent6" hlink="hlink" folHlink="folHlink"/>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showMasterSp="0" preserve="1" userDrawn="1">
  <p:cSld name="2_Dark - BlankNoAccent">
    <p:bg>
      <p:bgPr>
        <a:solidFill>
          <a:schemeClr val="tx1"/>
        </a:solidFill>
        <a:effectLst/>
      </p:bgPr>
    </p:bg>
    <p:spTree>
      <p:nvGrpSpPr>
        <p:cNvPr id="1" name=""/>
        <p:cNvGrpSpPr/>
        <p:nvPr/>
      </p:nvGrpSpPr>
      <p:grpSpPr>
        <a:xfrm>
          <a:off x="0" y="0"/>
          <a:ext cx="0" cy="0"/>
          <a:chOff x="0" y="0"/>
          <a:chExt cx="0" cy="0"/>
        </a:xfrm>
      </p:grpSpPr>
      <p:pic>
        <p:nvPicPr>
          <p:cNvPr id="10" name="OTag">
            <a:extLst>
              <a:ext uri="{FF2B5EF4-FFF2-40B4-BE49-F238E27FC236}">
                <a16:creationId xmlns:a16="http://schemas.microsoft.com/office/drawing/2014/main" id="{ACACB2B4-7B71-9C4C-986F-8528A7AE7392}"/>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grpSp>
        <p:nvGrpSpPr>
          <p:cNvPr id="2" name="Group 1">
            <a:extLst>
              <a:ext uri="{FF2B5EF4-FFF2-40B4-BE49-F238E27FC236}">
                <a16:creationId xmlns:a16="http://schemas.microsoft.com/office/drawing/2014/main" id="{DB1D42FB-B05D-6EEA-47ED-3C0C0DB895E7}"/>
              </a:ext>
            </a:extLst>
          </p:cNvPr>
          <p:cNvGrpSpPr/>
          <p:nvPr userDrawn="1"/>
        </p:nvGrpSpPr>
        <p:grpSpPr>
          <a:xfrm>
            <a:off x="-41875" y="-23382"/>
            <a:ext cx="3613068" cy="6902760"/>
            <a:chOff x="-10979" y="6800"/>
            <a:chExt cx="4307864" cy="6902760"/>
          </a:xfrm>
        </p:grpSpPr>
        <p:pic>
          <p:nvPicPr>
            <p:cNvPr id="3" name="Picture 2" descr="A picture containing snow, man, water, small&#10;&#10;Description automatically generated">
              <a:extLst>
                <a:ext uri="{FF2B5EF4-FFF2-40B4-BE49-F238E27FC236}">
                  <a16:creationId xmlns:a16="http://schemas.microsoft.com/office/drawing/2014/main" id="{DBE6B124-DD8B-0740-1CB2-93D903911CF1}"/>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0979" y="6800"/>
              <a:ext cx="4307864" cy="3274955"/>
            </a:xfrm>
            <a:prstGeom prst="rect">
              <a:avLst/>
            </a:prstGeom>
          </p:spPr>
        </p:pic>
        <p:pic>
          <p:nvPicPr>
            <p:cNvPr id="4" name="Picture 3" descr="A picture containing snow, man, water, small&#10;&#10;Description automatically generated">
              <a:extLst>
                <a:ext uri="{FF2B5EF4-FFF2-40B4-BE49-F238E27FC236}">
                  <a16:creationId xmlns:a16="http://schemas.microsoft.com/office/drawing/2014/main" id="{E52FA81B-DA19-83A1-2BF5-A604352E30F0}"/>
                </a:ext>
              </a:extLst>
            </p:cNvPr>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0979" y="3281755"/>
              <a:ext cx="4307864" cy="3627805"/>
            </a:xfrm>
            <a:prstGeom prst="rect">
              <a:avLst/>
            </a:prstGeom>
          </p:spPr>
        </p:pic>
      </p:grpSp>
      <p:sp>
        <p:nvSpPr>
          <p:cNvPr id="5" name="TextBox 4">
            <a:extLst>
              <a:ext uri="{FF2B5EF4-FFF2-40B4-BE49-F238E27FC236}">
                <a16:creationId xmlns:a16="http://schemas.microsoft.com/office/drawing/2014/main" id="{C04C0E50-51C0-014D-D78F-5B80177C5876}"/>
              </a:ext>
            </a:extLst>
          </p:cNvPr>
          <p:cNvSpPr txBox="1"/>
          <p:nvPr userDrawn="1"/>
        </p:nvSpPr>
        <p:spPr>
          <a:xfrm>
            <a:off x="-56570" y="385055"/>
            <a:ext cx="3613067" cy="707886"/>
          </a:xfrm>
          <a:prstGeom prst="rect">
            <a:avLst/>
          </a:prstGeom>
          <a:noFill/>
        </p:spPr>
        <p:txBody>
          <a:bodyPr wrap="square" rtlCol="0">
            <a:spAutoFit/>
          </a:bodyPr>
          <a:lstStyle/>
          <a:p>
            <a:pPr algn="ctr"/>
            <a:r>
              <a:rPr lang="en-US" sz="4000">
                <a:latin typeface="Georgia" panose="02040502050405020303" pitchFamily="18" charset="0"/>
                <a:cs typeface="Oracle Sans Extra Bold" panose="020B0503020204020204" pitchFamily="34" charset="0"/>
              </a:rPr>
              <a:t>Summary</a:t>
            </a:r>
          </a:p>
        </p:txBody>
      </p:sp>
      <p:pic>
        <p:nvPicPr>
          <p:cNvPr id="6" name="OTag">
            <a:extLst>
              <a:ext uri="{FF2B5EF4-FFF2-40B4-BE49-F238E27FC236}">
                <a16:creationId xmlns:a16="http://schemas.microsoft.com/office/drawing/2014/main" id="{F2CFD611-0CD7-38CA-0466-C32C9A107841}"/>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pic>
        <p:nvPicPr>
          <p:cNvPr id="7" name="Picture 6" descr="Black and white film board">
            <a:extLst>
              <a:ext uri="{FF2B5EF4-FFF2-40B4-BE49-F238E27FC236}">
                <a16:creationId xmlns:a16="http://schemas.microsoft.com/office/drawing/2014/main" id="{3BEE8D9A-25A0-259E-54FA-5C7A36F4F581}"/>
              </a:ext>
            </a:extLst>
          </p:cNvPr>
          <p:cNvPicPr>
            <a:picLocks noChangeAspect="1"/>
          </p:cNvPicPr>
          <p:nvPr userDrawn="1"/>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81604" y="1667583"/>
            <a:ext cx="2032824" cy="2521925"/>
          </a:xfrm>
          <a:prstGeom prst="rect">
            <a:avLst/>
          </a:prstGeom>
        </p:spPr>
      </p:pic>
      <p:sp>
        <p:nvSpPr>
          <p:cNvPr id="9" name="TextBox 8">
            <a:extLst>
              <a:ext uri="{FF2B5EF4-FFF2-40B4-BE49-F238E27FC236}">
                <a16:creationId xmlns:a16="http://schemas.microsoft.com/office/drawing/2014/main" id="{401B46A2-F15D-EB52-2604-390741B5FCC6}"/>
              </a:ext>
            </a:extLst>
          </p:cNvPr>
          <p:cNvSpPr txBox="1"/>
          <p:nvPr userDrawn="1"/>
        </p:nvSpPr>
        <p:spPr>
          <a:xfrm>
            <a:off x="682127" y="3429000"/>
            <a:ext cx="1831777" cy="307777"/>
          </a:xfrm>
          <a:prstGeom prst="rect">
            <a:avLst/>
          </a:prstGeom>
          <a:noFill/>
        </p:spPr>
        <p:txBody>
          <a:bodyPr wrap="square" rtlCol="0">
            <a:spAutoFit/>
          </a:bodyPr>
          <a:lstStyle/>
          <a:p>
            <a:pPr algn="ctr"/>
            <a:r>
              <a:rPr lang="en-US" sz="1400">
                <a:solidFill>
                  <a:schemeClr val="bg1"/>
                </a:solidFill>
                <a:latin typeface="Comic Sans MS" panose="030F0902030302020204" pitchFamily="66" charset="0"/>
              </a:rPr>
              <a:t>Developer Days</a:t>
            </a:r>
          </a:p>
        </p:txBody>
      </p:sp>
      <p:sp>
        <p:nvSpPr>
          <p:cNvPr id="12" name="TextBox 11">
            <a:extLst>
              <a:ext uri="{FF2B5EF4-FFF2-40B4-BE49-F238E27FC236}">
                <a16:creationId xmlns:a16="http://schemas.microsoft.com/office/drawing/2014/main" id="{A65F21DB-6B9B-82E5-7608-37A7759F435F}"/>
              </a:ext>
            </a:extLst>
          </p:cNvPr>
          <p:cNvSpPr txBox="1"/>
          <p:nvPr userDrawn="1"/>
        </p:nvSpPr>
        <p:spPr>
          <a:xfrm>
            <a:off x="4008235" y="718064"/>
            <a:ext cx="939452" cy="1323439"/>
          </a:xfrm>
          <a:prstGeom prst="rect">
            <a:avLst/>
          </a:prstGeom>
          <a:noFill/>
        </p:spPr>
        <p:txBody>
          <a:bodyPr wrap="square" rtlCol="0">
            <a:spAutoFit/>
          </a:bodyPr>
          <a:lstStyle/>
          <a:p>
            <a:r>
              <a:rPr lang="en-US" sz="8000">
                <a:solidFill>
                  <a:srgbClr val="E5DBBE"/>
                </a:solidFill>
                <a:latin typeface="Georgia" panose="02040502050405020303" pitchFamily="18" charset="0"/>
              </a:rPr>
              <a:t>1</a:t>
            </a:r>
          </a:p>
        </p:txBody>
      </p:sp>
      <p:sp>
        <p:nvSpPr>
          <p:cNvPr id="15" name="TextBox 14">
            <a:extLst>
              <a:ext uri="{FF2B5EF4-FFF2-40B4-BE49-F238E27FC236}">
                <a16:creationId xmlns:a16="http://schemas.microsoft.com/office/drawing/2014/main" id="{E30A47FD-FD27-E3D9-0384-003ADD6374BE}"/>
              </a:ext>
            </a:extLst>
          </p:cNvPr>
          <p:cNvSpPr txBox="1"/>
          <p:nvPr userDrawn="1"/>
        </p:nvSpPr>
        <p:spPr>
          <a:xfrm>
            <a:off x="3942440" y="2539514"/>
            <a:ext cx="939452" cy="1323439"/>
          </a:xfrm>
          <a:prstGeom prst="rect">
            <a:avLst/>
          </a:prstGeom>
          <a:noFill/>
        </p:spPr>
        <p:txBody>
          <a:bodyPr wrap="square" rtlCol="0">
            <a:spAutoFit/>
          </a:bodyPr>
          <a:lstStyle/>
          <a:p>
            <a:r>
              <a:rPr lang="en-US" sz="8000">
                <a:solidFill>
                  <a:srgbClr val="E5DBBE"/>
                </a:solidFill>
                <a:latin typeface="Georgia" panose="02040502050405020303" pitchFamily="18" charset="0"/>
              </a:rPr>
              <a:t>2</a:t>
            </a:r>
          </a:p>
        </p:txBody>
      </p:sp>
      <p:cxnSp>
        <p:nvCxnSpPr>
          <p:cNvPr id="16" name="Straight Connector 15">
            <a:extLst>
              <a:ext uri="{FF2B5EF4-FFF2-40B4-BE49-F238E27FC236}">
                <a16:creationId xmlns:a16="http://schemas.microsoft.com/office/drawing/2014/main" id="{81385230-49DB-DB29-BFBD-1DAAE232BE84}"/>
              </a:ext>
            </a:extLst>
          </p:cNvPr>
          <p:cNvCxnSpPr>
            <a:cxnSpLocks/>
          </p:cNvCxnSpPr>
          <p:nvPr userDrawn="1"/>
        </p:nvCxnSpPr>
        <p:spPr>
          <a:xfrm>
            <a:off x="4875626" y="2783869"/>
            <a:ext cx="0" cy="120032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83D900B-5F51-2E52-2E6A-B825E9FFCC98}"/>
              </a:ext>
            </a:extLst>
          </p:cNvPr>
          <p:cNvSpPr txBox="1"/>
          <p:nvPr userDrawn="1"/>
        </p:nvSpPr>
        <p:spPr>
          <a:xfrm>
            <a:off x="3942440" y="4404062"/>
            <a:ext cx="939452" cy="1323439"/>
          </a:xfrm>
          <a:prstGeom prst="rect">
            <a:avLst/>
          </a:prstGeom>
          <a:noFill/>
        </p:spPr>
        <p:txBody>
          <a:bodyPr wrap="square" rtlCol="0">
            <a:spAutoFit/>
          </a:bodyPr>
          <a:lstStyle/>
          <a:p>
            <a:r>
              <a:rPr lang="en-US" sz="8000">
                <a:solidFill>
                  <a:srgbClr val="E5DBBE"/>
                </a:solidFill>
                <a:latin typeface="Georgia" panose="02040502050405020303" pitchFamily="18" charset="0"/>
              </a:rPr>
              <a:t>3</a:t>
            </a:r>
          </a:p>
        </p:txBody>
      </p:sp>
      <p:cxnSp>
        <p:nvCxnSpPr>
          <p:cNvPr id="19" name="Straight Connector 18">
            <a:extLst>
              <a:ext uri="{FF2B5EF4-FFF2-40B4-BE49-F238E27FC236}">
                <a16:creationId xmlns:a16="http://schemas.microsoft.com/office/drawing/2014/main" id="{8E72BAF3-7AF3-0290-0A9A-9568E6A7B677}"/>
              </a:ext>
            </a:extLst>
          </p:cNvPr>
          <p:cNvCxnSpPr>
            <a:cxnSpLocks/>
          </p:cNvCxnSpPr>
          <p:nvPr userDrawn="1"/>
        </p:nvCxnSpPr>
        <p:spPr>
          <a:xfrm>
            <a:off x="4875626" y="1013930"/>
            <a:ext cx="0" cy="120032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0512E2C-A9A8-9911-C1A6-4E505D6AA552}"/>
              </a:ext>
            </a:extLst>
          </p:cNvPr>
          <p:cNvCxnSpPr>
            <a:cxnSpLocks/>
          </p:cNvCxnSpPr>
          <p:nvPr userDrawn="1"/>
        </p:nvCxnSpPr>
        <p:spPr>
          <a:xfrm>
            <a:off x="4875626" y="4596295"/>
            <a:ext cx="0" cy="120032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1" name="Content">
            <a:extLst>
              <a:ext uri="{FF2B5EF4-FFF2-40B4-BE49-F238E27FC236}">
                <a16:creationId xmlns:a16="http://schemas.microsoft.com/office/drawing/2014/main" id="{A072ACF8-0163-7D3A-0F6C-F4E7A1445F8C}"/>
              </a:ext>
            </a:extLst>
          </p:cNvPr>
          <p:cNvSpPr>
            <a:spLocks noGrp="1"/>
          </p:cNvSpPr>
          <p:nvPr>
            <p:ph sz="quarter" idx="14"/>
          </p:nvPr>
        </p:nvSpPr>
        <p:spPr>
          <a:xfrm>
            <a:off x="5061474" y="1092941"/>
            <a:ext cx="6548922" cy="112131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22" name="Content">
            <a:extLst>
              <a:ext uri="{FF2B5EF4-FFF2-40B4-BE49-F238E27FC236}">
                <a16:creationId xmlns:a16="http://schemas.microsoft.com/office/drawing/2014/main" id="{4012BE4D-6849-7339-7D4A-6799676627E1}"/>
              </a:ext>
            </a:extLst>
          </p:cNvPr>
          <p:cNvSpPr>
            <a:spLocks noGrp="1"/>
          </p:cNvSpPr>
          <p:nvPr>
            <p:ph sz="quarter" idx="15"/>
          </p:nvPr>
        </p:nvSpPr>
        <p:spPr>
          <a:xfrm>
            <a:off x="5061474" y="2859287"/>
            <a:ext cx="6548922" cy="112131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23" name="Content">
            <a:extLst>
              <a:ext uri="{FF2B5EF4-FFF2-40B4-BE49-F238E27FC236}">
                <a16:creationId xmlns:a16="http://schemas.microsoft.com/office/drawing/2014/main" id="{3A83CEA7-EE43-0765-A93B-C9241CBD5392}"/>
              </a:ext>
            </a:extLst>
          </p:cNvPr>
          <p:cNvSpPr>
            <a:spLocks noGrp="1"/>
          </p:cNvSpPr>
          <p:nvPr>
            <p:ph sz="quarter" idx="16"/>
          </p:nvPr>
        </p:nvSpPr>
        <p:spPr>
          <a:xfrm>
            <a:off x="5061474" y="4675306"/>
            <a:ext cx="6548922" cy="1121318"/>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p:txBody>
      </p:sp>
      <p:sp>
        <p:nvSpPr>
          <p:cNvPr id="8" name="Footer Placeholder 4">
            <a:extLst>
              <a:ext uri="{FF2B5EF4-FFF2-40B4-BE49-F238E27FC236}">
                <a16:creationId xmlns:a16="http://schemas.microsoft.com/office/drawing/2014/main" id="{6484F2FC-B3FA-92F6-E11F-9D74E94252C1}"/>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3467567206"/>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showMasterSp="0" preserve="1">
  <p:cSld name="4_Dark - BlankNoAccent">
    <p:bg>
      <p:bgPr>
        <a:solidFill>
          <a:schemeClr val="tx1"/>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DB1D42FB-B05D-6EEA-47ED-3C0C0DB895E7}"/>
              </a:ext>
            </a:extLst>
          </p:cNvPr>
          <p:cNvGrpSpPr/>
          <p:nvPr userDrawn="1"/>
        </p:nvGrpSpPr>
        <p:grpSpPr>
          <a:xfrm>
            <a:off x="-41875" y="-23382"/>
            <a:ext cx="3613068" cy="6902760"/>
            <a:chOff x="-10979" y="6800"/>
            <a:chExt cx="4307864" cy="6902760"/>
          </a:xfrm>
        </p:grpSpPr>
        <p:pic>
          <p:nvPicPr>
            <p:cNvPr id="3" name="Picture 2" descr="A picture containing snow, man, water, small&#10;&#10;Description automatically generated">
              <a:extLst>
                <a:ext uri="{FF2B5EF4-FFF2-40B4-BE49-F238E27FC236}">
                  <a16:creationId xmlns:a16="http://schemas.microsoft.com/office/drawing/2014/main" id="{DBE6B124-DD8B-0740-1CB2-93D903911CF1}"/>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979" y="6800"/>
              <a:ext cx="4307864" cy="3274955"/>
            </a:xfrm>
            <a:prstGeom prst="rect">
              <a:avLst/>
            </a:prstGeom>
          </p:spPr>
        </p:pic>
        <p:pic>
          <p:nvPicPr>
            <p:cNvPr id="4" name="Picture 3" descr="A picture containing snow, man, water, small&#10;&#10;Description automatically generated">
              <a:extLst>
                <a:ext uri="{FF2B5EF4-FFF2-40B4-BE49-F238E27FC236}">
                  <a16:creationId xmlns:a16="http://schemas.microsoft.com/office/drawing/2014/main" id="{E52FA81B-DA19-83A1-2BF5-A604352E30F0}"/>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10979" y="3281755"/>
              <a:ext cx="4307864" cy="3627805"/>
            </a:xfrm>
            <a:prstGeom prst="rect">
              <a:avLst/>
            </a:prstGeom>
          </p:spPr>
        </p:pic>
      </p:grpSp>
      <p:sp>
        <p:nvSpPr>
          <p:cNvPr id="5" name="TextBox 4">
            <a:extLst>
              <a:ext uri="{FF2B5EF4-FFF2-40B4-BE49-F238E27FC236}">
                <a16:creationId xmlns:a16="http://schemas.microsoft.com/office/drawing/2014/main" id="{C04C0E50-51C0-014D-D78F-5B80177C5876}"/>
              </a:ext>
            </a:extLst>
          </p:cNvPr>
          <p:cNvSpPr txBox="1"/>
          <p:nvPr userDrawn="1"/>
        </p:nvSpPr>
        <p:spPr>
          <a:xfrm>
            <a:off x="-56570" y="385055"/>
            <a:ext cx="3613067" cy="707886"/>
          </a:xfrm>
          <a:prstGeom prst="rect">
            <a:avLst/>
          </a:prstGeom>
          <a:noFill/>
        </p:spPr>
        <p:txBody>
          <a:bodyPr wrap="square" rtlCol="0">
            <a:spAutoFit/>
          </a:bodyPr>
          <a:lstStyle/>
          <a:p>
            <a:pPr algn="ctr"/>
            <a:r>
              <a:rPr lang="en-US" sz="4000">
                <a:latin typeface="Georgia" panose="02040502050405020303" pitchFamily="18" charset="0"/>
                <a:cs typeface="Oracle Sans Extra Bold" panose="020B0503020204020204" pitchFamily="34" charset="0"/>
              </a:rPr>
              <a:t>Demo</a:t>
            </a:r>
          </a:p>
        </p:txBody>
      </p:sp>
      <p:pic>
        <p:nvPicPr>
          <p:cNvPr id="7" name="Picture 6" descr="Black and white film board">
            <a:extLst>
              <a:ext uri="{FF2B5EF4-FFF2-40B4-BE49-F238E27FC236}">
                <a16:creationId xmlns:a16="http://schemas.microsoft.com/office/drawing/2014/main" id="{3BEE8D9A-25A0-259E-54FA-5C7A36F4F581}"/>
              </a:ext>
            </a:extLst>
          </p:cNvPr>
          <p:cNvPicPr>
            <a:picLocks noChangeAspect="1"/>
          </p:cNvPicPr>
          <p:nvPr userDrawn="1"/>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81604" y="1667583"/>
            <a:ext cx="2032824" cy="2521925"/>
          </a:xfrm>
          <a:prstGeom prst="rect">
            <a:avLst/>
          </a:prstGeom>
        </p:spPr>
      </p:pic>
      <p:pic>
        <p:nvPicPr>
          <p:cNvPr id="8" name="Content Placeholder 11">
            <a:extLst>
              <a:ext uri="{FF2B5EF4-FFF2-40B4-BE49-F238E27FC236}">
                <a16:creationId xmlns:a16="http://schemas.microsoft.com/office/drawing/2014/main" id="{8FA8476E-162A-0795-064E-6BB50C3DD83F}"/>
              </a:ext>
            </a:extLst>
          </p:cNvPr>
          <p:cNvPicPr>
            <a:picLocks noChangeAspect="1"/>
          </p:cNvPicPr>
          <p:nvPr userDrawn="1"/>
        </p:nvPicPr>
        <p:blipFill rotWithShape="1">
          <a:blip r:embed="rId4">
            <a:extLst>
              <a:ext uri="{28A0092B-C50C-407E-A947-70E740481C1C}">
                <a14:useLocalDpi xmlns:a14="http://schemas.microsoft.com/office/drawing/2010/main"/>
              </a:ext>
            </a:extLst>
          </a:blip>
          <a:srcRect/>
          <a:stretch/>
        </p:blipFill>
        <p:spPr>
          <a:xfrm>
            <a:off x="3571192" y="-23383"/>
            <a:ext cx="8620808" cy="6914547"/>
          </a:xfrm>
          <a:prstGeom prst="rect">
            <a:avLst/>
          </a:prstGeom>
          <a:noFill/>
        </p:spPr>
      </p:pic>
      <p:pic>
        <p:nvPicPr>
          <p:cNvPr id="21" name="OTag">
            <a:extLst>
              <a:ext uri="{FF2B5EF4-FFF2-40B4-BE49-F238E27FC236}">
                <a16:creationId xmlns:a16="http://schemas.microsoft.com/office/drawing/2014/main" id="{4918C9CD-FD3D-AF3F-4FD4-5275656D4331}"/>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6" name="Footer Placeholder 4">
            <a:extLst>
              <a:ext uri="{FF2B5EF4-FFF2-40B4-BE49-F238E27FC236}">
                <a16:creationId xmlns:a16="http://schemas.microsoft.com/office/drawing/2014/main" id="{FD1835FA-52E3-0BB0-0834-695DB1070016}"/>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9" name="TextBox 8">
            <a:extLst>
              <a:ext uri="{FF2B5EF4-FFF2-40B4-BE49-F238E27FC236}">
                <a16:creationId xmlns:a16="http://schemas.microsoft.com/office/drawing/2014/main" id="{F4E1EE27-E0F2-CEE7-6867-A4614149C051}"/>
              </a:ext>
            </a:extLst>
          </p:cNvPr>
          <p:cNvSpPr txBox="1"/>
          <p:nvPr userDrawn="1"/>
        </p:nvSpPr>
        <p:spPr>
          <a:xfrm>
            <a:off x="682127" y="3429000"/>
            <a:ext cx="1831777" cy="307777"/>
          </a:xfrm>
          <a:prstGeom prst="rect">
            <a:avLst/>
          </a:prstGeom>
          <a:noFill/>
        </p:spPr>
        <p:txBody>
          <a:bodyPr wrap="square" rtlCol="0">
            <a:spAutoFit/>
          </a:bodyPr>
          <a:lstStyle/>
          <a:p>
            <a:pPr algn="ctr"/>
            <a:r>
              <a:rPr lang="en-US" sz="1400" err="1">
                <a:solidFill>
                  <a:schemeClr val="bg1"/>
                </a:solidFill>
                <a:latin typeface="Comic Sans MS" panose="030F0902030302020204" pitchFamily="66" charset="0"/>
              </a:rPr>
              <a:t>GrubDish</a:t>
            </a:r>
            <a:endParaRPr lang="en-US" sz="1400">
              <a:solidFill>
                <a:schemeClr val="bg1"/>
              </a:solidFill>
              <a:latin typeface="Comic Sans MS" panose="030F0902030302020204" pitchFamily="66" charset="0"/>
            </a:endParaRPr>
          </a:p>
        </p:txBody>
      </p:sp>
    </p:spTree>
    <p:extLst>
      <p:ext uri="{BB962C8B-B14F-4D97-AF65-F5344CB8AC3E}">
        <p14:creationId xmlns:p14="http://schemas.microsoft.com/office/powerpoint/2010/main" val="2521475391"/>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1_Light - Title Onl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D2853DC-9369-F4CC-866D-4B1B77B21097}"/>
              </a:ext>
            </a:extLst>
          </p:cNvPr>
          <p:cNvPicPr>
            <a:picLocks noChangeAspect="1"/>
          </p:cNvPicPr>
          <p:nvPr userDrawn="1"/>
        </p:nvPicPr>
        <p:blipFill>
          <a:blip r:embed="rId2"/>
          <a:stretch>
            <a:fillRect/>
          </a:stretch>
        </p:blipFill>
        <p:spPr>
          <a:xfrm>
            <a:off x="9414932" y="0"/>
            <a:ext cx="2777067" cy="6857999"/>
          </a:xfrm>
          <a:prstGeom prst="rect">
            <a:avLst/>
          </a:prstGeom>
        </p:spPr>
      </p:pic>
      <p:pic>
        <p:nvPicPr>
          <p:cNvPr id="15" name="OTag">
            <a:extLst>
              <a:ext uri="{FF2B5EF4-FFF2-40B4-BE49-F238E27FC236}">
                <a16:creationId xmlns:a16="http://schemas.microsoft.com/office/drawing/2014/main" id="{89D13966-1B71-E41B-A001-C45DB9F2CF0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3" name="Title 1">
            <a:extLst>
              <a:ext uri="{FF2B5EF4-FFF2-40B4-BE49-F238E27FC236}">
                <a16:creationId xmlns:a16="http://schemas.microsoft.com/office/drawing/2014/main" id="{EB19595A-FBF3-0D76-DCAE-7738D9682B39}"/>
              </a:ext>
            </a:extLst>
          </p:cNvPr>
          <p:cNvSpPr txBox="1">
            <a:spLocks/>
          </p:cNvSpPr>
          <p:nvPr userDrawn="1"/>
        </p:nvSpPr>
        <p:spPr>
          <a:xfrm>
            <a:off x="778111" y="198570"/>
            <a:ext cx="4744029" cy="822960"/>
          </a:xfrm>
          <a:prstGeom prst="rect">
            <a:avLst/>
          </a:prstGeom>
        </p:spPr>
        <p:txBody>
          <a:bodyPr vert="horz" lIns="0" tIns="0" rIns="0" bIns="0" rtlCol="0" anchor="b">
            <a:noAutofit/>
          </a:bodyPr>
          <a:lstStyle>
            <a:lvl1pPr algn="l" defTabSz="914400" rtl="0" eaLnBrk="1" latinLnBrk="0" hangingPunct="1">
              <a:lnSpc>
                <a:spcPct val="95000"/>
              </a:lnSpc>
              <a:spcBef>
                <a:spcPct val="0"/>
              </a:spcBef>
              <a:buNone/>
              <a:defRPr lang="en-US" sz="2400" b="1" i="0" kern="1200" baseline="0">
                <a:solidFill>
                  <a:schemeClr val="accent6"/>
                </a:solidFill>
                <a:latin typeface="+mn-lt"/>
                <a:ea typeface="+mn-ea"/>
                <a:cs typeface="+mj-cs"/>
              </a:defRPr>
            </a:lvl1pPr>
          </a:lstStyle>
          <a:p>
            <a:pPr marL="0" marR="0" lvl="0" indent="0" algn="l" defTabSz="914400" rtl="0" eaLnBrk="1" fontAlgn="auto" latinLnBrk="0" hangingPunct="1">
              <a:lnSpc>
                <a:spcPct val="95000"/>
              </a:lnSpc>
              <a:spcBef>
                <a:spcPct val="0"/>
              </a:spcBef>
              <a:spcAft>
                <a:spcPts val="0"/>
              </a:spcAft>
              <a:buClrTx/>
              <a:buSzTx/>
              <a:buFontTx/>
              <a:buNone/>
              <a:tabLst/>
              <a:defRPr/>
            </a:pPr>
            <a:endParaRPr kumimoji="0" lang="en-US" sz="2400" b="1" i="0" u="none" strike="noStrike" kern="1200" cap="none" spc="0" normalizeH="0" baseline="0" noProof="0">
              <a:ln>
                <a:noFill/>
              </a:ln>
              <a:solidFill>
                <a:srgbClr val="464F4F"/>
              </a:solidFill>
              <a:effectLst/>
              <a:uLnTx/>
              <a:uFillTx/>
              <a:latin typeface="Oracle Sans Tab"/>
              <a:ea typeface="+mn-ea"/>
              <a:cs typeface="+mj-cs"/>
            </a:endParaRPr>
          </a:p>
        </p:txBody>
      </p:sp>
      <p:sp>
        <p:nvSpPr>
          <p:cNvPr id="4" name="Oracle Logo">
            <a:extLst>
              <a:ext uri="{FF2B5EF4-FFF2-40B4-BE49-F238E27FC236}">
                <a16:creationId xmlns:a16="http://schemas.microsoft.com/office/drawing/2014/main" id="{5E5941D0-CBAC-3DB5-9EEF-DC16C2EB3F7F}"/>
              </a:ext>
            </a:extLst>
          </p:cNvPr>
          <p:cNvSpPr/>
          <p:nvPr userDrawn="1"/>
        </p:nvSpPr>
        <p:spPr>
          <a:xfrm>
            <a:off x="761994" y="366763"/>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C74634"/>
              </a:solidFill>
              <a:effectLst/>
              <a:uLnTx/>
              <a:uFillTx/>
            </a:endParaRPr>
          </a:p>
        </p:txBody>
      </p:sp>
      <p:sp>
        <p:nvSpPr>
          <p:cNvPr id="6" name="Footer Placeholder 4">
            <a:extLst>
              <a:ext uri="{FF2B5EF4-FFF2-40B4-BE49-F238E27FC236}">
                <a16:creationId xmlns:a16="http://schemas.microsoft.com/office/drawing/2014/main" id="{9CA135C7-A068-67B7-EA09-8A43B267992E}"/>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pic>
        <p:nvPicPr>
          <p:cNvPr id="20" name="Picture 19">
            <a:extLst>
              <a:ext uri="{FF2B5EF4-FFF2-40B4-BE49-F238E27FC236}">
                <a16:creationId xmlns:a16="http://schemas.microsoft.com/office/drawing/2014/main" id="{B73F8319-B08C-937A-1563-63DE267A56AF}"/>
              </a:ext>
            </a:extLst>
          </p:cNvPr>
          <p:cNvPicPr>
            <a:picLocks noChangeAspect="1"/>
          </p:cNvPicPr>
          <p:nvPr/>
        </p:nvPicPr>
        <p:blipFill>
          <a:blip r:embed="rId4">
            <a:lum bright="70000" contrast="-70000"/>
            <a:extLst>
              <a:ext uri="{BEBA8EAE-BF5A-486C-A8C5-ECC9F3942E4B}">
                <a14:imgProps xmlns:a14="http://schemas.microsoft.com/office/drawing/2010/main">
                  <a14:imgLayer r:embed="rId5">
                    <a14:imgEffect>
                      <a14:artisticPhotocopy/>
                    </a14:imgEffect>
                    <a14:imgEffect>
                      <a14:saturation sat="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10063036" y="2605737"/>
            <a:ext cx="1480858" cy="1379801"/>
          </a:xfrm>
          <a:prstGeom prst="rect">
            <a:avLst/>
          </a:prstGeom>
        </p:spPr>
      </p:pic>
    </p:spTree>
    <p:extLst>
      <p:ext uri="{BB962C8B-B14F-4D97-AF65-F5344CB8AC3E}">
        <p14:creationId xmlns:p14="http://schemas.microsoft.com/office/powerpoint/2010/main" val="37621213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Light - Safe Harbor">
    <p:bg>
      <p:bgPr>
        <a:solidFill>
          <a:srgbClr val="FFFFFF"/>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2B72738-3834-418C-9636-B18B1A1825FD}"/>
              </a:ext>
            </a:extLst>
          </p:cNvPr>
          <p:cNvSpPr>
            <a:spLocks noGrp="1"/>
          </p:cNvSpPr>
          <p:nvPr>
            <p:ph type="ftr" sz="quarter" idx="11"/>
          </p:nvPr>
        </p:nvSpPr>
        <p:spPr/>
        <p:txBody>
          <a:bodyPr/>
          <a:lstStyle/>
          <a:p>
            <a:r>
              <a:rPr lang="en-US"/>
              <a:t>DOAG 2023 Conference + Exhibition        Copyright © 2023, Oracle and/or its affiliates</a:t>
            </a:r>
          </a:p>
        </p:txBody>
      </p:sp>
      <p:sp>
        <p:nvSpPr>
          <p:cNvPr id="4" name="Slide Number Placeholder 3">
            <a:extLst>
              <a:ext uri="{FF2B5EF4-FFF2-40B4-BE49-F238E27FC236}">
                <a16:creationId xmlns:a16="http://schemas.microsoft.com/office/drawing/2014/main" id="{95C840CC-B289-4EEE-9D6C-A6440E6863B5}"/>
              </a:ext>
            </a:extLst>
          </p:cNvPr>
          <p:cNvSpPr>
            <a:spLocks noGrp="1"/>
          </p:cNvSpPr>
          <p:nvPr>
            <p:ph type="sldNum" sz="quarter" idx="12"/>
          </p:nvPr>
        </p:nvSpPr>
        <p:spPr/>
        <p:txBody>
          <a:bodyPr/>
          <a:lstStyle/>
          <a:p>
            <a:fld id="{345D60D9-5372-5F40-9443-0F9AE5BDC3C8}" type="slidenum">
              <a:rPr lang="en-US" smtClean="0"/>
              <a:pPr/>
              <a:t>‹#›</a:t>
            </a:fld>
            <a:endParaRPr lang="en-US"/>
          </a:p>
        </p:txBody>
      </p:sp>
      <p:pic>
        <p:nvPicPr>
          <p:cNvPr id="8" name="Picture 7">
            <a:extLst>
              <a:ext uri="{FF2B5EF4-FFF2-40B4-BE49-F238E27FC236}">
                <a16:creationId xmlns:a16="http://schemas.microsoft.com/office/drawing/2014/main" id="{7C1E881B-4C1C-B245-B50C-48182E78B55E}"/>
              </a:ext>
            </a:extLst>
          </p:cNvPr>
          <p:cNvPicPr>
            <a:picLocks noChangeAspect="1"/>
          </p:cNvPicPr>
          <p:nvPr userDrawn="1"/>
        </p:nvPicPr>
        <p:blipFill rotWithShape="1">
          <a:blip r:embed="rId2">
            <a:alphaModFix amt="42000"/>
            <a:extLst>
              <a:ext uri="{28A0092B-C50C-407E-A947-70E740481C1C}">
                <a14:useLocalDpi xmlns:a14="http://schemas.microsoft.com/office/drawing/2010/main" val="0"/>
              </a:ext>
            </a:extLst>
          </a:blip>
          <a:srcRect r="14733"/>
          <a:stretch/>
        </p:blipFill>
        <p:spPr>
          <a:xfrm>
            <a:off x="8526483" y="4597665"/>
            <a:ext cx="3665517" cy="1270837"/>
          </a:xfrm>
          <a:prstGeom prst="rect">
            <a:avLst/>
          </a:prstGeom>
        </p:spPr>
      </p:pic>
      <p:sp>
        <p:nvSpPr>
          <p:cNvPr id="7" name="Title">
            <a:extLst>
              <a:ext uri="{FF2B5EF4-FFF2-40B4-BE49-F238E27FC236}">
                <a16:creationId xmlns:a16="http://schemas.microsoft.com/office/drawing/2014/main" id="{AFE2220B-65BD-B64A-811A-CFC1F477AEC5}"/>
              </a:ext>
            </a:extLst>
          </p:cNvPr>
          <p:cNvSpPr txBox="1"/>
          <p:nvPr userDrawn="1"/>
        </p:nvSpPr>
        <p:spPr>
          <a:xfrm>
            <a:off x="692150" y="280800"/>
            <a:ext cx="10425600" cy="824400"/>
          </a:xfrm>
          <a:prstGeom prst="rect">
            <a:avLst/>
          </a:prstGeom>
        </p:spPr>
        <p:txBody>
          <a:bodyPr vert="horz" lIns="0" tIns="0" rIns="0" bIns="0" rtlCol="0" anchor="b">
            <a:noAutofit/>
          </a:bodyPr>
          <a:lstStyle>
            <a:lvl1pPr>
              <a:lnSpc>
                <a:spcPct val="95000"/>
              </a:lnSpc>
              <a:spcBef>
                <a:spcPct val="0"/>
              </a:spcBef>
              <a:buNone/>
              <a:defRPr lang="en-US" sz="2600" b="0" i="0" baseline="0" dirty="0">
                <a:latin typeface="Oracle Sans Light" panose="020B0403020204020204" pitchFamily="34" charset="0"/>
                <a:cs typeface="Oracle Sans Light" panose="020B0403020204020204" pitchFamily="34" charset="0"/>
              </a:defRPr>
            </a:lvl1pPr>
          </a:lstStyle>
          <a:p>
            <a:pPr lvl="0"/>
            <a:r>
              <a:rPr lang="en-US"/>
              <a:t>Safe harbor statement</a:t>
            </a:r>
          </a:p>
        </p:txBody>
      </p:sp>
      <p:sp>
        <p:nvSpPr>
          <p:cNvPr id="9" name="Text Field">
            <a:extLst>
              <a:ext uri="{FF2B5EF4-FFF2-40B4-BE49-F238E27FC236}">
                <a16:creationId xmlns:a16="http://schemas.microsoft.com/office/drawing/2014/main" id="{C2AFD652-8CBE-4347-B773-60D4E72172C1}"/>
              </a:ext>
            </a:extLst>
          </p:cNvPr>
          <p:cNvSpPr txBox="1"/>
          <p:nvPr userDrawn="1"/>
        </p:nvSpPr>
        <p:spPr>
          <a:xfrm>
            <a:off x="692150" y="1760400"/>
            <a:ext cx="7987939" cy="2492990"/>
          </a:xfrm>
          <a:prstGeom prst="rect">
            <a:avLst/>
          </a:prstGeom>
          <a:noFill/>
        </p:spPr>
        <p:txBody>
          <a:bodyPr wrap="square" lIns="0" tIns="0" rIns="0" bIns="0" rtlCol="0">
            <a:spAutoFit/>
          </a:bodyPr>
          <a:lstStyle/>
          <a:p>
            <a:r>
              <a:rPr lang="en-US" sz="1800" b="0" i="0" u="none" strike="noStrike" kern="1200">
                <a:solidFill>
                  <a:schemeClr val="tx1"/>
                </a:solidFill>
                <a:effectLst/>
                <a:latin typeface="Oracle Sans" panose="020B0503020204020204" pitchFamily="34" charset="0"/>
                <a:ea typeface="+mn-ea"/>
                <a:cs typeface="Oracle Sans" panose="020B0503020204020204" pitchFamily="34" charset="0"/>
              </a:rPr>
              <a:t>As of August 2020, for most presentations, a safe harbor statement is no longer required, and you will not need to use this slide.  </a:t>
            </a:r>
            <a:br>
              <a:rPr lang="en-US" sz="1800" b="0" i="0" u="none" strike="noStrike" kern="1200">
                <a:solidFill>
                  <a:schemeClr val="tx1"/>
                </a:solidFill>
                <a:effectLst/>
                <a:latin typeface="Oracle Sans" panose="020B0503020204020204" pitchFamily="34" charset="0"/>
                <a:ea typeface="+mn-ea"/>
                <a:cs typeface="Oracle Sans" panose="020B0503020204020204" pitchFamily="34" charset="0"/>
              </a:rPr>
            </a:br>
            <a:endParaRPr lang="en-US" sz="1800" b="0" i="0" u="none" strike="noStrike" kern="1200">
              <a:solidFill>
                <a:schemeClr val="tx1"/>
              </a:solidFill>
              <a:effectLst/>
              <a:latin typeface="Oracle Sans" panose="020B0503020204020204" pitchFamily="34" charset="0"/>
              <a:ea typeface="+mn-ea"/>
              <a:cs typeface="Oracle Sans" panose="020B0503020204020204" pitchFamily="34" charset="0"/>
            </a:endParaRPr>
          </a:p>
          <a:p>
            <a:r>
              <a:rPr lang="en-US" sz="1800" b="0" i="0" u="none" strike="noStrike" kern="1200">
                <a:solidFill>
                  <a:schemeClr val="tx1"/>
                </a:solidFill>
                <a:effectLst/>
                <a:latin typeface="Oracle Sans" panose="020B0503020204020204" pitchFamily="34" charset="0"/>
                <a:ea typeface="+mn-ea"/>
                <a:cs typeface="Oracle Sans" panose="020B0503020204020204" pitchFamily="34" charset="0"/>
              </a:rPr>
              <a:t>The forward looking statement safe harbor slide is required ONLY for external presentations that pertain to: product launches, executive presentations and keynotes at major events, and any event attended by financial analysts.</a:t>
            </a:r>
          </a:p>
          <a:p>
            <a:endParaRPr lang="en-US" sz="1800" b="0" i="0" u="none" strike="noStrike" kern="1200">
              <a:solidFill>
                <a:schemeClr val="tx1"/>
              </a:solidFill>
              <a:effectLst/>
              <a:latin typeface="Oracle Sans" panose="020B0503020204020204" pitchFamily="34" charset="0"/>
              <a:ea typeface="+mn-ea"/>
              <a:cs typeface="Oracle Sans" panose="020B0503020204020204" pitchFamily="34" charset="0"/>
            </a:endParaRPr>
          </a:p>
          <a:p>
            <a:r>
              <a:rPr lang="en-US" b="0" i="0">
                <a:latin typeface="Oracle Sans" panose="020B0503020204020204" pitchFamily="34" charset="0"/>
                <a:cs typeface="Oracle Sans" panose="020B0503020204020204" pitchFamily="34" charset="0"/>
              </a:rPr>
              <a:t>The notice is available at the </a:t>
            </a:r>
            <a:r>
              <a:rPr lang="en-US" b="0" i="0" u="sng">
                <a:solidFill>
                  <a:srgbClr val="00688C"/>
                </a:solidFill>
                <a:latin typeface="Oracle Sans" panose="020B0503020204020204" pitchFamily="34" charset="0"/>
                <a:cs typeface="Oracle Sans" panose="020B0503020204020204" pitchFamily="34" charset="0"/>
                <a:hlinkClick r:id="rId3">
                  <a:extLst>
                    <a:ext uri="{A12FA001-AC4F-418D-AE19-62706E023703}">
                      <ahyp:hlinkClr xmlns:ahyp="http://schemas.microsoft.com/office/drawing/2018/hyperlinkcolor" val="tx"/>
                    </a:ext>
                  </a:extLst>
                </a:hlinkClick>
              </a:rPr>
              <a:t>Safe Harbor Confluence Page</a:t>
            </a:r>
            <a:endParaRPr lang="en-US" b="0" i="0">
              <a:solidFill>
                <a:srgbClr val="00688C"/>
              </a:solidFill>
              <a:latin typeface="Oracle Sans" panose="020B0503020204020204" pitchFamily="34" charset="0"/>
              <a:cs typeface="Oracle Sans" panose="020B0503020204020204" pitchFamily="34" charset="0"/>
            </a:endParaRPr>
          </a:p>
          <a:p>
            <a:r>
              <a:rPr lang="en-US" b="0" i="0">
                <a:latin typeface="Oracle Sans" panose="020B0503020204020204" pitchFamily="34" charset="0"/>
                <a:cs typeface="Oracle Sans" panose="020B0503020204020204" pitchFamily="34" charset="0"/>
              </a:rPr>
              <a:t>Contact for Forward Looking Statement: </a:t>
            </a:r>
            <a:r>
              <a:rPr lang="en-US" b="0" i="0" u="sng">
                <a:solidFill>
                  <a:srgbClr val="00688C"/>
                </a:solidFill>
                <a:latin typeface="Oracle Sans" panose="020B0503020204020204" pitchFamily="34" charset="0"/>
                <a:cs typeface="Oracle Sans" panose="020B0503020204020204" pitchFamily="34" charset="0"/>
                <a:hlinkClick r:id="rId4">
                  <a:extLst>
                    <a:ext uri="{A12FA001-AC4F-418D-AE19-62706E023703}">
                      <ahyp:hlinkClr xmlns:ahyp="http://schemas.microsoft.com/office/drawing/2018/hyperlinkcolor" val="tx"/>
                    </a:ext>
                  </a:extLst>
                </a:hlinkClick>
              </a:rPr>
              <a:t>quietperiod_ww_grp@oracle.com</a:t>
            </a:r>
            <a:endParaRPr lang="en-US" b="0" i="0">
              <a:solidFill>
                <a:srgbClr val="00688C"/>
              </a:solidFill>
              <a:latin typeface="Oracle Sans" panose="020B0503020204020204" pitchFamily="34" charset="0"/>
              <a:cs typeface="Oracle Sans" panose="020B0503020204020204" pitchFamily="34" charset="0"/>
            </a:endParaRPr>
          </a:p>
        </p:txBody>
      </p:sp>
    </p:spTree>
    <p:extLst>
      <p:ext uri="{BB962C8B-B14F-4D97-AF65-F5344CB8AC3E}">
        <p14:creationId xmlns:p14="http://schemas.microsoft.com/office/powerpoint/2010/main" val="2367161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2_Light - Title Only">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D2853DC-9369-F4CC-866D-4B1B77B21097}"/>
              </a:ext>
            </a:extLst>
          </p:cNvPr>
          <p:cNvPicPr>
            <a:picLocks noChangeAspect="1"/>
          </p:cNvPicPr>
          <p:nvPr userDrawn="1"/>
        </p:nvPicPr>
        <p:blipFill>
          <a:blip r:embed="rId2"/>
          <a:stretch>
            <a:fillRect/>
          </a:stretch>
        </p:blipFill>
        <p:spPr>
          <a:xfrm>
            <a:off x="8609428" y="0"/>
            <a:ext cx="3582572" cy="6857999"/>
          </a:xfrm>
          <a:prstGeom prst="rect">
            <a:avLst/>
          </a:prstGeom>
        </p:spPr>
      </p:pic>
      <p:pic>
        <p:nvPicPr>
          <p:cNvPr id="15" name="OTag">
            <a:extLst>
              <a:ext uri="{FF2B5EF4-FFF2-40B4-BE49-F238E27FC236}">
                <a16:creationId xmlns:a16="http://schemas.microsoft.com/office/drawing/2014/main" id="{89D13966-1B71-E41B-A001-C45DB9F2CF0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pic>
        <p:nvPicPr>
          <p:cNvPr id="16" name="Picture 15">
            <a:extLst>
              <a:ext uri="{FF2B5EF4-FFF2-40B4-BE49-F238E27FC236}">
                <a16:creationId xmlns:a16="http://schemas.microsoft.com/office/drawing/2014/main" id="{D65861D4-ED62-DC6B-5ACD-3D6D99D2B055}"/>
              </a:ext>
            </a:extLst>
          </p:cNvPr>
          <p:cNvPicPr>
            <a:picLocks noChangeAspect="1"/>
          </p:cNvPicPr>
          <p:nvPr userDrawn="1"/>
        </p:nvPicPr>
        <p:blipFill>
          <a:blip r:embed="rId4">
            <a:lum bright="70000" contrast="-70000"/>
            <a:extLst>
              <a:ext uri="{BEBA8EAE-BF5A-486C-A8C5-ECC9F3942E4B}">
                <a14:imgProps xmlns:a14="http://schemas.microsoft.com/office/drawing/2010/main">
                  <a14:imgLayer r:embed="rId5">
                    <a14:imgEffect>
                      <a14:artisticPhotocopy/>
                    </a14:imgEffect>
                  </a14:imgLayer>
                </a14:imgProps>
              </a:ext>
            </a:extLst>
          </a:blip>
          <a:stretch>
            <a:fillRect/>
          </a:stretch>
        </p:blipFill>
        <p:spPr>
          <a:xfrm>
            <a:off x="9478892" y="2451159"/>
            <a:ext cx="1955680" cy="1955680"/>
          </a:xfrm>
          <a:prstGeom prst="rect">
            <a:avLst/>
          </a:prstGeom>
        </p:spPr>
      </p:pic>
      <p:sp>
        <p:nvSpPr>
          <p:cNvPr id="3" name="Title 1">
            <a:extLst>
              <a:ext uri="{FF2B5EF4-FFF2-40B4-BE49-F238E27FC236}">
                <a16:creationId xmlns:a16="http://schemas.microsoft.com/office/drawing/2014/main" id="{EB19595A-FBF3-0D76-DCAE-7738D9682B39}"/>
              </a:ext>
            </a:extLst>
          </p:cNvPr>
          <p:cNvSpPr txBox="1">
            <a:spLocks/>
          </p:cNvSpPr>
          <p:nvPr userDrawn="1"/>
        </p:nvSpPr>
        <p:spPr>
          <a:xfrm>
            <a:off x="778111" y="198570"/>
            <a:ext cx="4744029" cy="822960"/>
          </a:xfrm>
          <a:prstGeom prst="rect">
            <a:avLst/>
          </a:prstGeom>
        </p:spPr>
        <p:txBody>
          <a:bodyPr vert="horz" lIns="0" tIns="0" rIns="0" bIns="0" rtlCol="0" anchor="b">
            <a:noAutofit/>
          </a:bodyPr>
          <a:lstStyle>
            <a:lvl1pPr algn="l" defTabSz="914400" rtl="0" eaLnBrk="1" latinLnBrk="0" hangingPunct="1">
              <a:lnSpc>
                <a:spcPct val="95000"/>
              </a:lnSpc>
              <a:spcBef>
                <a:spcPct val="0"/>
              </a:spcBef>
              <a:buNone/>
              <a:defRPr lang="en-US" sz="2400" b="1" i="0" kern="1200" baseline="0">
                <a:solidFill>
                  <a:schemeClr val="accent6"/>
                </a:solidFill>
                <a:latin typeface="+mn-lt"/>
                <a:ea typeface="+mn-ea"/>
                <a:cs typeface="+mj-cs"/>
              </a:defRPr>
            </a:lvl1pPr>
          </a:lstStyle>
          <a:p>
            <a:pPr marL="0" marR="0" lvl="0" indent="0" algn="l" defTabSz="914400" rtl="0" eaLnBrk="1" fontAlgn="auto" latinLnBrk="0" hangingPunct="1">
              <a:lnSpc>
                <a:spcPct val="95000"/>
              </a:lnSpc>
              <a:spcBef>
                <a:spcPct val="0"/>
              </a:spcBef>
              <a:spcAft>
                <a:spcPts val="0"/>
              </a:spcAft>
              <a:buClrTx/>
              <a:buSzTx/>
              <a:buFontTx/>
              <a:buNone/>
              <a:tabLst/>
              <a:defRPr/>
            </a:pPr>
            <a:r>
              <a:rPr kumimoji="0" lang="en-US" sz="2400" b="1" i="0" u="none" strike="noStrike" kern="1200" cap="none" spc="0" normalizeH="0" baseline="0" noProof="0">
                <a:ln>
                  <a:noFill/>
                </a:ln>
                <a:solidFill>
                  <a:srgbClr val="464F4F"/>
                </a:solidFill>
                <a:effectLst/>
                <a:uLnTx/>
                <a:uFillTx/>
                <a:latin typeface="Oracle Sans Tab"/>
                <a:ea typeface="+mn-ea"/>
                <a:cs typeface="+mj-cs"/>
              </a:rPr>
              <a:t>Where To Get More Information</a:t>
            </a:r>
          </a:p>
        </p:txBody>
      </p:sp>
      <p:sp>
        <p:nvSpPr>
          <p:cNvPr id="4" name="Oracle Logo">
            <a:extLst>
              <a:ext uri="{FF2B5EF4-FFF2-40B4-BE49-F238E27FC236}">
                <a16:creationId xmlns:a16="http://schemas.microsoft.com/office/drawing/2014/main" id="{5E5941D0-CBAC-3DB5-9EEF-DC16C2EB3F7F}"/>
              </a:ext>
            </a:extLst>
          </p:cNvPr>
          <p:cNvSpPr/>
          <p:nvPr userDrawn="1"/>
        </p:nvSpPr>
        <p:spPr>
          <a:xfrm>
            <a:off x="761994" y="366763"/>
            <a:ext cx="882210" cy="115586"/>
          </a:xfrm>
          <a:custGeom>
            <a:avLst/>
            <a:gdLst>
              <a:gd name="connsiteX0" fmla="*/ 380873 w 882210"/>
              <a:gd name="connsiteY0" fmla="*/ 75127 h 115586"/>
              <a:gd name="connsiteX1" fmla="*/ 439139 w 882210"/>
              <a:gd name="connsiteY1" fmla="*/ 75127 h 115586"/>
              <a:gd name="connsiteX2" fmla="*/ 408398 w 882210"/>
              <a:gd name="connsiteY2" fmla="*/ 25026 h 115586"/>
              <a:gd name="connsiteX3" fmla="*/ 351830 w 882210"/>
              <a:gd name="connsiteY3" fmla="*/ 115586 h 115586"/>
              <a:gd name="connsiteX4" fmla="*/ 326003 w 882210"/>
              <a:gd name="connsiteY4" fmla="*/ 115586 h 115586"/>
              <a:gd name="connsiteX5" fmla="*/ 394814 w 882210"/>
              <a:gd name="connsiteY5" fmla="*/ 6914 h 115586"/>
              <a:gd name="connsiteX6" fmla="*/ 417896 w 882210"/>
              <a:gd name="connsiteY6" fmla="*/ 3155 h 115586"/>
              <a:gd name="connsiteX7" fmla="*/ 421624 w 882210"/>
              <a:gd name="connsiteY7" fmla="*/ 6914 h 115586"/>
              <a:gd name="connsiteX8" fmla="*/ 490614 w 882210"/>
              <a:gd name="connsiteY8" fmla="*/ 115586 h 115586"/>
              <a:gd name="connsiteX9" fmla="*/ 464698 w 882210"/>
              <a:gd name="connsiteY9" fmla="*/ 115586 h 115586"/>
              <a:gd name="connsiteX10" fmla="*/ 452544 w 882210"/>
              <a:gd name="connsiteY10" fmla="*/ 95312 h 115586"/>
              <a:gd name="connsiteX11" fmla="*/ 393563 w 882210"/>
              <a:gd name="connsiteY11" fmla="*/ 95312 h 115586"/>
              <a:gd name="connsiteX12" fmla="*/ 380873 w 882210"/>
              <a:gd name="connsiteY12" fmla="*/ 75127 h 115586"/>
              <a:gd name="connsiteX13" fmla="*/ 648253 w 882210"/>
              <a:gd name="connsiteY13" fmla="*/ 95312 h 115586"/>
              <a:gd name="connsiteX14" fmla="*/ 648253 w 882210"/>
              <a:gd name="connsiteY14" fmla="*/ 967 h 115586"/>
              <a:gd name="connsiteX15" fmla="*/ 626359 w 882210"/>
              <a:gd name="connsiteY15" fmla="*/ 967 h 115586"/>
              <a:gd name="connsiteX16" fmla="*/ 626359 w 882210"/>
              <a:gd name="connsiteY16" fmla="*/ 104593 h 115586"/>
              <a:gd name="connsiteX17" fmla="*/ 637619 w 882210"/>
              <a:gd name="connsiteY17" fmla="*/ 115586 h 115586"/>
              <a:gd name="connsiteX18" fmla="*/ 737172 w 882210"/>
              <a:gd name="connsiteY18" fmla="*/ 115586 h 115586"/>
              <a:gd name="connsiteX19" fmla="*/ 750130 w 882210"/>
              <a:gd name="connsiteY19" fmla="*/ 95312 h 115586"/>
              <a:gd name="connsiteX20" fmla="*/ 648253 w 882210"/>
              <a:gd name="connsiteY20" fmla="*/ 95312 h 115586"/>
              <a:gd name="connsiteX21" fmla="*/ 286862 w 882210"/>
              <a:gd name="connsiteY21" fmla="*/ 78461 h 115586"/>
              <a:gd name="connsiteX22" fmla="*/ 325288 w 882210"/>
              <a:gd name="connsiteY22" fmla="*/ 39714 h 115586"/>
              <a:gd name="connsiteX23" fmla="*/ 286862 w 882210"/>
              <a:gd name="connsiteY23" fmla="*/ 967 h 115586"/>
              <a:gd name="connsiteX24" fmla="*/ 191241 w 882210"/>
              <a:gd name="connsiteY24" fmla="*/ 967 h 115586"/>
              <a:gd name="connsiteX25" fmla="*/ 191241 w 882210"/>
              <a:gd name="connsiteY25" fmla="*/ 115586 h 115586"/>
              <a:gd name="connsiteX26" fmla="*/ 213135 w 882210"/>
              <a:gd name="connsiteY26" fmla="*/ 115586 h 115586"/>
              <a:gd name="connsiteX27" fmla="*/ 213135 w 882210"/>
              <a:gd name="connsiteY27" fmla="*/ 21242 h 115586"/>
              <a:gd name="connsiteX28" fmla="*/ 285432 w 882210"/>
              <a:gd name="connsiteY28" fmla="*/ 21242 h 115586"/>
              <a:gd name="connsiteX29" fmla="*/ 302514 w 882210"/>
              <a:gd name="connsiteY29" fmla="*/ 41052 h 115586"/>
              <a:gd name="connsiteX30" fmla="*/ 285432 w 882210"/>
              <a:gd name="connsiteY30" fmla="*/ 58277 h 115586"/>
              <a:gd name="connsiteX31" fmla="*/ 223412 w 882210"/>
              <a:gd name="connsiteY31" fmla="*/ 58277 h 115586"/>
              <a:gd name="connsiteX32" fmla="*/ 288649 w 882210"/>
              <a:gd name="connsiteY32" fmla="*/ 115586 h 115586"/>
              <a:gd name="connsiteX33" fmla="*/ 320373 w 882210"/>
              <a:gd name="connsiteY33" fmla="*/ 115586 h 115586"/>
              <a:gd name="connsiteX34" fmla="*/ 277031 w 882210"/>
              <a:gd name="connsiteY34" fmla="*/ 78461 h 115586"/>
              <a:gd name="connsiteX35" fmla="*/ 286862 w 882210"/>
              <a:gd name="connsiteY35" fmla="*/ 78461 h 115586"/>
              <a:gd name="connsiteX36" fmla="*/ 56836 w 882210"/>
              <a:gd name="connsiteY36" fmla="*/ 115586 h 115586"/>
              <a:gd name="connsiteX37" fmla="*/ 122877 w 882210"/>
              <a:gd name="connsiteY37" fmla="*/ 115586 h 115586"/>
              <a:gd name="connsiteX38" fmla="*/ 179713 w 882210"/>
              <a:gd name="connsiteY38" fmla="*/ 58277 h 115586"/>
              <a:gd name="connsiteX39" fmla="*/ 122877 w 882210"/>
              <a:gd name="connsiteY39" fmla="*/ 967 h 115586"/>
              <a:gd name="connsiteX40" fmla="*/ 56836 w 882210"/>
              <a:gd name="connsiteY40" fmla="*/ 967 h 115586"/>
              <a:gd name="connsiteX41" fmla="*/ 0 w 882210"/>
              <a:gd name="connsiteY41" fmla="*/ 58277 h 115586"/>
              <a:gd name="connsiteX42" fmla="*/ 56836 w 882210"/>
              <a:gd name="connsiteY42" fmla="*/ 115586 h 115586"/>
              <a:gd name="connsiteX43" fmla="*/ 121358 w 882210"/>
              <a:gd name="connsiteY43" fmla="*/ 95402 h 115586"/>
              <a:gd name="connsiteX44" fmla="*/ 58266 w 882210"/>
              <a:gd name="connsiteY44" fmla="*/ 95402 h 115586"/>
              <a:gd name="connsiteX45" fmla="*/ 23306 w 882210"/>
              <a:gd name="connsiteY45" fmla="*/ 56493 h 115586"/>
              <a:gd name="connsiteX46" fmla="*/ 58266 w 882210"/>
              <a:gd name="connsiteY46" fmla="*/ 21242 h 115586"/>
              <a:gd name="connsiteX47" fmla="*/ 121358 w 882210"/>
              <a:gd name="connsiteY47" fmla="*/ 21242 h 115586"/>
              <a:gd name="connsiteX48" fmla="*/ 159945 w 882210"/>
              <a:gd name="connsiteY48" fmla="*/ 56493 h 115586"/>
              <a:gd name="connsiteX49" fmla="*/ 124984 w 882210"/>
              <a:gd name="connsiteY49" fmla="*/ 95402 h 115586"/>
              <a:gd name="connsiteX50" fmla="*/ 121358 w 882210"/>
              <a:gd name="connsiteY50" fmla="*/ 95402 h 115586"/>
              <a:gd name="connsiteX51" fmla="*/ 536190 w 882210"/>
              <a:gd name="connsiteY51" fmla="*/ 115586 h 115586"/>
              <a:gd name="connsiteX52" fmla="*/ 603571 w 882210"/>
              <a:gd name="connsiteY52" fmla="*/ 115586 h 115586"/>
              <a:gd name="connsiteX53" fmla="*/ 616618 w 882210"/>
              <a:gd name="connsiteY53" fmla="*/ 95402 h 115586"/>
              <a:gd name="connsiteX54" fmla="*/ 537709 w 882210"/>
              <a:gd name="connsiteY54" fmla="*/ 95402 h 115586"/>
              <a:gd name="connsiteX55" fmla="*/ 499122 w 882210"/>
              <a:gd name="connsiteY55" fmla="*/ 60150 h 115586"/>
              <a:gd name="connsiteX56" fmla="*/ 534082 w 882210"/>
              <a:gd name="connsiteY56" fmla="*/ 21242 h 115586"/>
              <a:gd name="connsiteX57" fmla="*/ 537709 w 882210"/>
              <a:gd name="connsiteY57" fmla="*/ 21242 h 115586"/>
              <a:gd name="connsiteX58" fmla="*/ 601784 w 882210"/>
              <a:gd name="connsiteY58" fmla="*/ 21242 h 115586"/>
              <a:gd name="connsiteX59" fmla="*/ 614742 w 882210"/>
              <a:gd name="connsiteY59" fmla="*/ 967 h 115586"/>
              <a:gd name="connsiteX60" fmla="*/ 536190 w 882210"/>
              <a:gd name="connsiteY60" fmla="*/ 967 h 115586"/>
              <a:gd name="connsiteX61" fmla="*/ 479354 w 882210"/>
              <a:gd name="connsiteY61" fmla="*/ 58277 h 115586"/>
              <a:gd name="connsiteX62" fmla="*/ 536190 w 882210"/>
              <a:gd name="connsiteY62" fmla="*/ 115586 h 115586"/>
              <a:gd name="connsiteX63" fmla="*/ 803391 w 882210"/>
              <a:gd name="connsiteY63" fmla="*/ 95402 h 115586"/>
              <a:gd name="connsiteX64" fmla="*/ 767645 w 882210"/>
              <a:gd name="connsiteY64" fmla="*/ 68369 h 115586"/>
              <a:gd name="connsiteX65" fmla="*/ 861389 w 882210"/>
              <a:gd name="connsiteY65" fmla="*/ 68369 h 115586"/>
              <a:gd name="connsiteX66" fmla="*/ 874257 w 882210"/>
              <a:gd name="connsiteY66" fmla="*/ 48094 h 115586"/>
              <a:gd name="connsiteX67" fmla="*/ 768003 w 882210"/>
              <a:gd name="connsiteY67" fmla="*/ 48094 h 115586"/>
              <a:gd name="connsiteX68" fmla="*/ 803748 w 882210"/>
              <a:gd name="connsiteY68" fmla="*/ 21061 h 115586"/>
              <a:gd name="connsiteX69" fmla="*/ 867823 w 882210"/>
              <a:gd name="connsiteY69" fmla="*/ 21061 h 115586"/>
              <a:gd name="connsiteX70" fmla="*/ 880334 w 882210"/>
              <a:gd name="connsiteY70" fmla="*/ 967 h 115586"/>
              <a:gd name="connsiteX71" fmla="*/ 801961 w 882210"/>
              <a:gd name="connsiteY71" fmla="*/ 967 h 115586"/>
              <a:gd name="connsiteX72" fmla="*/ 745125 w 882210"/>
              <a:gd name="connsiteY72" fmla="*/ 58277 h 115586"/>
              <a:gd name="connsiteX73" fmla="*/ 801961 w 882210"/>
              <a:gd name="connsiteY73" fmla="*/ 115586 h 115586"/>
              <a:gd name="connsiteX74" fmla="*/ 869432 w 882210"/>
              <a:gd name="connsiteY74" fmla="*/ 115586 h 115586"/>
              <a:gd name="connsiteX75" fmla="*/ 882211 w 882210"/>
              <a:gd name="connsiteY75" fmla="*/ 95402 h 115586"/>
              <a:gd name="connsiteX76" fmla="*/ 803480 w 882210"/>
              <a:gd name="connsiteY76" fmla="*/ 95402 h 115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882210" h="115586">
                <a:moveTo>
                  <a:pt x="380873" y="75127"/>
                </a:moveTo>
                <a:lnTo>
                  <a:pt x="439139" y="75127"/>
                </a:lnTo>
                <a:lnTo>
                  <a:pt x="408398" y="25026"/>
                </a:lnTo>
                <a:lnTo>
                  <a:pt x="351830" y="115586"/>
                </a:lnTo>
                <a:lnTo>
                  <a:pt x="326003" y="115586"/>
                </a:lnTo>
                <a:lnTo>
                  <a:pt x="394814" y="6914"/>
                </a:lnTo>
                <a:cubicBezTo>
                  <a:pt x="400159" y="-551"/>
                  <a:pt x="410493" y="-2234"/>
                  <a:pt x="417896" y="3155"/>
                </a:cubicBezTo>
                <a:cubicBezTo>
                  <a:pt x="419330" y="4199"/>
                  <a:pt x="420589" y="5468"/>
                  <a:pt x="421624" y="6914"/>
                </a:cubicBezTo>
                <a:lnTo>
                  <a:pt x="490614" y="115586"/>
                </a:lnTo>
                <a:lnTo>
                  <a:pt x="464698" y="115586"/>
                </a:lnTo>
                <a:lnTo>
                  <a:pt x="452544" y="95312"/>
                </a:lnTo>
                <a:lnTo>
                  <a:pt x="393563" y="95312"/>
                </a:lnTo>
                <a:lnTo>
                  <a:pt x="380873" y="75127"/>
                </a:lnTo>
                <a:moveTo>
                  <a:pt x="648253" y="95312"/>
                </a:moveTo>
                <a:lnTo>
                  <a:pt x="648253" y="967"/>
                </a:lnTo>
                <a:lnTo>
                  <a:pt x="626359" y="967"/>
                </a:lnTo>
                <a:lnTo>
                  <a:pt x="626359" y="104593"/>
                </a:lnTo>
                <a:cubicBezTo>
                  <a:pt x="626642" y="110682"/>
                  <a:pt x="631574" y="115498"/>
                  <a:pt x="637619" y="115586"/>
                </a:cubicBezTo>
                <a:lnTo>
                  <a:pt x="737172" y="115586"/>
                </a:lnTo>
                <a:lnTo>
                  <a:pt x="750130" y="95312"/>
                </a:lnTo>
                <a:lnTo>
                  <a:pt x="648253" y="95312"/>
                </a:lnTo>
                <a:moveTo>
                  <a:pt x="286862" y="78461"/>
                </a:moveTo>
                <a:cubicBezTo>
                  <a:pt x="308084" y="78461"/>
                  <a:pt x="325288" y="61113"/>
                  <a:pt x="325288" y="39714"/>
                </a:cubicBezTo>
                <a:cubicBezTo>
                  <a:pt x="325288" y="18315"/>
                  <a:pt x="308084" y="967"/>
                  <a:pt x="286862" y="967"/>
                </a:cubicBezTo>
                <a:lnTo>
                  <a:pt x="191241" y="967"/>
                </a:lnTo>
                <a:lnTo>
                  <a:pt x="191241" y="115586"/>
                </a:lnTo>
                <a:lnTo>
                  <a:pt x="213135" y="115586"/>
                </a:lnTo>
                <a:lnTo>
                  <a:pt x="213135" y="21242"/>
                </a:lnTo>
                <a:lnTo>
                  <a:pt x="285432" y="21242"/>
                </a:lnTo>
                <a:cubicBezTo>
                  <a:pt x="295574" y="21955"/>
                  <a:pt x="303222" y="30825"/>
                  <a:pt x="302514" y="41052"/>
                </a:cubicBezTo>
                <a:cubicBezTo>
                  <a:pt x="301875" y="50285"/>
                  <a:pt x="294588" y="57632"/>
                  <a:pt x="285432" y="58277"/>
                </a:cubicBezTo>
                <a:lnTo>
                  <a:pt x="223412" y="58277"/>
                </a:lnTo>
                <a:lnTo>
                  <a:pt x="288649" y="115586"/>
                </a:lnTo>
                <a:lnTo>
                  <a:pt x="320373" y="115586"/>
                </a:lnTo>
                <a:lnTo>
                  <a:pt x="277031" y="78461"/>
                </a:lnTo>
                <a:lnTo>
                  <a:pt x="286862" y="78461"/>
                </a:lnTo>
                <a:moveTo>
                  <a:pt x="56836" y="115586"/>
                </a:moveTo>
                <a:lnTo>
                  <a:pt x="122877" y="115586"/>
                </a:lnTo>
                <a:cubicBezTo>
                  <a:pt x="154267" y="115586"/>
                  <a:pt x="179713" y="89928"/>
                  <a:pt x="179713" y="58277"/>
                </a:cubicBezTo>
                <a:cubicBezTo>
                  <a:pt x="179713" y="26625"/>
                  <a:pt x="154267" y="967"/>
                  <a:pt x="122877" y="967"/>
                </a:cubicBezTo>
                <a:lnTo>
                  <a:pt x="56836" y="967"/>
                </a:lnTo>
                <a:cubicBezTo>
                  <a:pt x="25446" y="967"/>
                  <a:pt x="0" y="26625"/>
                  <a:pt x="0" y="58277"/>
                </a:cubicBezTo>
                <a:cubicBezTo>
                  <a:pt x="0" y="89928"/>
                  <a:pt x="25446" y="115586"/>
                  <a:pt x="56836" y="115586"/>
                </a:cubicBezTo>
                <a:moveTo>
                  <a:pt x="121358" y="95402"/>
                </a:moveTo>
                <a:lnTo>
                  <a:pt x="58266" y="95402"/>
                </a:lnTo>
                <a:cubicBezTo>
                  <a:pt x="37956" y="94392"/>
                  <a:pt x="22304" y="76972"/>
                  <a:pt x="23306" y="56493"/>
                </a:cubicBezTo>
                <a:cubicBezTo>
                  <a:pt x="24238" y="37427"/>
                  <a:pt x="39358" y="22182"/>
                  <a:pt x="58266" y="21242"/>
                </a:cubicBezTo>
                <a:lnTo>
                  <a:pt x="121358" y="21242"/>
                </a:lnTo>
                <a:cubicBezTo>
                  <a:pt x="141667" y="20232"/>
                  <a:pt x="158943" y="36014"/>
                  <a:pt x="159945" y="56493"/>
                </a:cubicBezTo>
                <a:cubicBezTo>
                  <a:pt x="160946" y="76972"/>
                  <a:pt x="145294" y="94392"/>
                  <a:pt x="124984" y="95402"/>
                </a:cubicBezTo>
                <a:cubicBezTo>
                  <a:pt x="123776" y="95462"/>
                  <a:pt x="122566" y="95462"/>
                  <a:pt x="121358" y="95402"/>
                </a:cubicBezTo>
                <a:moveTo>
                  <a:pt x="536190" y="115586"/>
                </a:moveTo>
                <a:lnTo>
                  <a:pt x="603571" y="115586"/>
                </a:lnTo>
                <a:lnTo>
                  <a:pt x="616618" y="95402"/>
                </a:lnTo>
                <a:lnTo>
                  <a:pt x="537709" y="95402"/>
                </a:lnTo>
                <a:cubicBezTo>
                  <a:pt x="517399" y="96411"/>
                  <a:pt x="500123" y="80629"/>
                  <a:pt x="499122" y="60150"/>
                </a:cubicBezTo>
                <a:cubicBezTo>
                  <a:pt x="498120" y="39671"/>
                  <a:pt x="513773" y="22251"/>
                  <a:pt x="534082" y="21242"/>
                </a:cubicBezTo>
                <a:cubicBezTo>
                  <a:pt x="535290" y="21182"/>
                  <a:pt x="536501" y="21182"/>
                  <a:pt x="537709" y="21242"/>
                </a:cubicBezTo>
                <a:lnTo>
                  <a:pt x="601784" y="21242"/>
                </a:lnTo>
                <a:lnTo>
                  <a:pt x="614742" y="967"/>
                </a:lnTo>
                <a:lnTo>
                  <a:pt x="536190" y="967"/>
                </a:lnTo>
                <a:cubicBezTo>
                  <a:pt x="504800" y="967"/>
                  <a:pt x="479354" y="26625"/>
                  <a:pt x="479354" y="58277"/>
                </a:cubicBezTo>
                <a:cubicBezTo>
                  <a:pt x="479354" y="89928"/>
                  <a:pt x="504800" y="115586"/>
                  <a:pt x="536190" y="115586"/>
                </a:cubicBezTo>
                <a:moveTo>
                  <a:pt x="803391" y="95402"/>
                </a:moveTo>
                <a:cubicBezTo>
                  <a:pt x="786805" y="95513"/>
                  <a:pt x="772183" y="84455"/>
                  <a:pt x="767645" y="68369"/>
                </a:cubicBezTo>
                <a:lnTo>
                  <a:pt x="861389" y="68369"/>
                </a:lnTo>
                <a:lnTo>
                  <a:pt x="874257" y="48094"/>
                </a:lnTo>
                <a:lnTo>
                  <a:pt x="768003" y="48094"/>
                </a:lnTo>
                <a:cubicBezTo>
                  <a:pt x="772514" y="31990"/>
                  <a:pt x="787153" y="20919"/>
                  <a:pt x="803748" y="21061"/>
                </a:cubicBezTo>
                <a:lnTo>
                  <a:pt x="867823" y="21061"/>
                </a:lnTo>
                <a:lnTo>
                  <a:pt x="880334" y="967"/>
                </a:lnTo>
                <a:lnTo>
                  <a:pt x="801961" y="967"/>
                </a:lnTo>
                <a:cubicBezTo>
                  <a:pt x="770571" y="967"/>
                  <a:pt x="745125" y="26625"/>
                  <a:pt x="745125" y="58277"/>
                </a:cubicBezTo>
                <a:cubicBezTo>
                  <a:pt x="745125" y="89928"/>
                  <a:pt x="770571" y="115586"/>
                  <a:pt x="801961" y="115586"/>
                </a:cubicBezTo>
                <a:lnTo>
                  <a:pt x="869432" y="115586"/>
                </a:lnTo>
                <a:lnTo>
                  <a:pt x="882211" y="95402"/>
                </a:lnTo>
                <a:lnTo>
                  <a:pt x="803480" y="95402"/>
                </a:lnTo>
              </a:path>
            </a:pathLst>
          </a:custGeom>
          <a:solidFill>
            <a:srgbClr val="C74634"/>
          </a:solidFill>
          <a:ln w="889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C74634"/>
              </a:solidFill>
              <a:effectLst/>
              <a:uLnTx/>
              <a:uFillTx/>
            </a:endParaRPr>
          </a:p>
        </p:txBody>
      </p:sp>
      <p:sp>
        <p:nvSpPr>
          <p:cNvPr id="6" name="Footer Placeholder 4">
            <a:extLst>
              <a:ext uri="{FF2B5EF4-FFF2-40B4-BE49-F238E27FC236}">
                <a16:creationId xmlns:a16="http://schemas.microsoft.com/office/drawing/2014/main" id="{9CA135C7-A068-67B7-EA09-8A43B267992E}"/>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Tree>
    <p:extLst>
      <p:ext uri="{BB962C8B-B14F-4D97-AF65-F5344CB8AC3E}">
        <p14:creationId xmlns:p14="http://schemas.microsoft.com/office/powerpoint/2010/main" val="4217775270"/>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43A195D-3175-4184-9E2E-354C2319602C}"/>
              </a:ext>
            </a:extLst>
          </p:cNvPr>
          <p:cNvPicPr>
            <a:picLocks noChangeAspect="1"/>
          </p:cNvPicPr>
          <p:nvPr userDrawn="1"/>
        </p:nvPicPr>
        <p:blipFill>
          <a:blip r:embed="rId3"/>
          <a:stretch>
            <a:fillRect/>
          </a:stretch>
        </p:blipFill>
        <p:spPr>
          <a:xfrm>
            <a:off x="0" y="0"/>
            <a:ext cx="12192000" cy="6857999"/>
          </a:xfrm>
          <a:prstGeom prst="rect">
            <a:avLst/>
          </a:prstGeom>
        </p:spPr>
      </p:pic>
      <p:pic>
        <p:nvPicPr>
          <p:cNvPr id="3" name="OTag">
            <a:extLst>
              <a:ext uri="{FF2B5EF4-FFF2-40B4-BE49-F238E27FC236}">
                <a16:creationId xmlns:a16="http://schemas.microsoft.com/office/drawing/2014/main" id="{54D8E2A0-1C4C-4491-A1FD-3DEFDA96A5D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4" name="Footer Placeholder 4">
            <a:extLst>
              <a:ext uri="{FF2B5EF4-FFF2-40B4-BE49-F238E27FC236}">
                <a16:creationId xmlns:a16="http://schemas.microsoft.com/office/drawing/2014/main" id="{52398E30-C084-44AC-0EBF-4823E45096E4}"/>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Tree>
    <p:custDataLst>
      <p:tags r:id="rId1"/>
    </p:custDataLst>
    <p:extLst>
      <p:ext uri="{BB962C8B-B14F-4D97-AF65-F5344CB8AC3E}">
        <p14:creationId xmlns:p14="http://schemas.microsoft.com/office/powerpoint/2010/main" val="5479060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Dark - Safe Harbor">
    <p:bg>
      <p:bgPr>
        <a:solidFill>
          <a:srgbClr val="04041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0E87A33-7FAE-4B90-BB38-5DBBD051B0DD}"/>
              </a:ext>
            </a:extLst>
          </p:cNvPr>
          <p:cNvSpPr>
            <a:spLocks noGrp="1"/>
          </p:cNvSpPr>
          <p:nvPr>
            <p:ph type="ftr" sz="quarter" idx="11"/>
          </p:nvPr>
        </p:nvSpPr>
        <p:spPr/>
        <p:txBody>
          <a:bodyPr/>
          <a:lstStyle/>
          <a:p>
            <a:r>
              <a:rPr lang="en-US"/>
              <a:t>DOAG 2023 Conference + Exhibition        Copyright © 2023, Oracle and/or its affiliates</a:t>
            </a:r>
          </a:p>
        </p:txBody>
      </p:sp>
      <p:sp>
        <p:nvSpPr>
          <p:cNvPr id="4" name="Slide Number Placeholder 3">
            <a:extLst>
              <a:ext uri="{FF2B5EF4-FFF2-40B4-BE49-F238E27FC236}">
                <a16:creationId xmlns:a16="http://schemas.microsoft.com/office/drawing/2014/main" id="{F5441799-4659-4B49-A776-C19D91554F92}"/>
              </a:ext>
            </a:extLst>
          </p:cNvPr>
          <p:cNvSpPr>
            <a:spLocks noGrp="1"/>
          </p:cNvSpPr>
          <p:nvPr>
            <p:ph type="sldNum" sz="quarter" idx="12"/>
          </p:nvPr>
        </p:nvSpPr>
        <p:spPr/>
        <p:txBody>
          <a:bodyPr/>
          <a:lstStyle/>
          <a:p>
            <a:fld id="{345D60D9-5372-5F40-9443-0F9AE5BDC3C8}" type="slidenum">
              <a:rPr lang="en-US" smtClean="0"/>
              <a:pPr/>
              <a:t>‹#›</a:t>
            </a:fld>
            <a:endParaRPr lang="en-US"/>
          </a:p>
        </p:txBody>
      </p:sp>
      <p:pic>
        <p:nvPicPr>
          <p:cNvPr id="10" name="Picture 9">
            <a:extLst>
              <a:ext uri="{FF2B5EF4-FFF2-40B4-BE49-F238E27FC236}">
                <a16:creationId xmlns:a16="http://schemas.microsoft.com/office/drawing/2014/main" id="{3FA42255-E862-434D-8768-C07BDCB9DE4B}"/>
              </a:ext>
            </a:extLst>
          </p:cNvPr>
          <p:cNvPicPr>
            <a:picLocks noChangeAspect="1"/>
          </p:cNvPicPr>
          <p:nvPr userDrawn="1"/>
        </p:nvPicPr>
        <p:blipFill rotWithShape="1">
          <a:blip r:embed="rId2">
            <a:alphaModFix amt="50000"/>
            <a:extLst>
              <a:ext uri="{28A0092B-C50C-407E-A947-70E740481C1C}">
                <a14:useLocalDpi xmlns:a14="http://schemas.microsoft.com/office/drawing/2010/main" val="0"/>
              </a:ext>
            </a:extLst>
          </a:blip>
          <a:srcRect l="-4768" r="16936"/>
          <a:stretch/>
        </p:blipFill>
        <p:spPr>
          <a:xfrm>
            <a:off x="8170223" y="4597665"/>
            <a:ext cx="4021777" cy="1270837"/>
          </a:xfrm>
          <a:prstGeom prst="rect">
            <a:avLst/>
          </a:prstGeom>
        </p:spPr>
      </p:pic>
      <p:sp>
        <p:nvSpPr>
          <p:cNvPr id="7" name="Title">
            <a:extLst>
              <a:ext uri="{FF2B5EF4-FFF2-40B4-BE49-F238E27FC236}">
                <a16:creationId xmlns:a16="http://schemas.microsoft.com/office/drawing/2014/main" id="{7E901AF0-A92A-E94F-A064-EC43C4DDF729}"/>
              </a:ext>
            </a:extLst>
          </p:cNvPr>
          <p:cNvSpPr txBox="1"/>
          <p:nvPr userDrawn="1"/>
        </p:nvSpPr>
        <p:spPr>
          <a:xfrm>
            <a:off x="692150" y="280800"/>
            <a:ext cx="10425600" cy="824400"/>
          </a:xfrm>
          <a:prstGeom prst="rect">
            <a:avLst/>
          </a:prstGeom>
        </p:spPr>
        <p:txBody>
          <a:bodyPr vert="horz" lIns="0" tIns="0" rIns="0" bIns="0" rtlCol="0" anchor="b">
            <a:noAutofit/>
          </a:bodyPr>
          <a:lstStyle>
            <a:lvl1pPr>
              <a:lnSpc>
                <a:spcPct val="95000"/>
              </a:lnSpc>
              <a:spcBef>
                <a:spcPct val="0"/>
              </a:spcBef>
              <a:buNone/>
              <a:defRPr lang="en-US" sz="2600" b="0" i="0" baseline="0" dirty="0">
                <a:latin typeface="Oracle Sans Light" panose="020B0403020204020204" pitchFamily="34" charset="0"/>
                <a:cs typeface="Oracle Sans Light" panose="020B0403020204020204" pitchFamily="34" charset="0"/>
              </a:defRPr>
            </a:lvl1pPr>
          </a:lstStyle>
          <a:p>
            <a:pPr lvl="0"/>
            <a:r>
              <a:rPr lang="en-US"/>
              <a:t>Safe harbor statement</a:t>
            </a:r>
          </a:p>
        </p:txBody>
      </p:sp>
      <p:sp>
        <p:nvSpPr>
          <p:cNvPr id="8" name="Text Field">
            <a:extLst>
              <a:ext uri="{FF2B5EF4-FFF2-40B4-BE49-F238E27FC236}">
                <a16:creationId xmlns:a16="http://schemas.microsoft.com/office/drawing/2014/main" id="{A5AB4ACB-FD0A-C442-8306-BDF0BDA6EA41}"/>
              </a:ext>
            </a:extLst>
          </p:cNvPr>
          <p:cNvSpPr txBox="1"/>
          <p:nvPr userDrawn="1"/>
        </p:nvSpPr>
        <p:spPr>
          <a:xfrm>
            <a:off x="692150" y="1760400"/>
            <a:ext cx="7987939" cy="2492990"/>
          </a:xfrm>
          <a:prstGeom prst="rect">
            <a:avLst/>
          </a:prstGeom>
          <a:noFill/>
        </p:spPr>
        <p:txBody>
          <a:bodyPr wrap="square" lIns="0" tIns="0" rIns="0" bIns="0" rtlCol="0">
            <a:spAutoFit/>
          </a:bodyPr>
          <a:lstStyle/>
          <a:p>
            <a:r>
              <a:rPr lang="en-US" sz="1800" b="0" i="0" u="none" strike="noStrike" kern="1200">
                <a:solidFill>
                  <a:schemeClr val="tx1"/>
                </a:solidFill>
                <a:effectLst/>
                <a:latin typeface="Oracle Sans" panose="020B0503020204020204" pitchFamily="34" charset="0"/>
                <a:ea typeface="+mn-ea"/>
                <a:cs typeface="Oracle Sans" panose="020B0503020204020204" pitchFamily="34" charset="0"/>
              </a:rPr>
              <a:t>As of August 2020, for most presentations, a safe harbor statement is no longer required, and you will not need to use this slide.  </a:t>
            </a:r>
            <a:br>
              <a:rPr lang="en-US" sz="1800" b="0" i="0" u="none" strike="noStrike" kern="1200">
                <a:solidFill>
                  <a:schemeClr val="tx1"/>
                </a:solidFill>
                <a:effectLst/>
                <a:latin typeface="Oracle Sans" panose="020B0503020204020204" pitchFamily="34" charset="0"/>
                <a:ea typeface="+mn-ea"/>
                <a:cs typeface="Oracle Sans" panose="020B0503020204020204" pitchFamily="34" charset="0"/>
              </a:rPr>
            </a:br>
            <a:endParaRPr lang="en-US" sz="1800" b="0" i="0" u="none" strike="noStrike" kern="1200">
              <a:solidFill>
                <a:schemeClr val="tx1"/>
              </a:solidFill>
              <a:effectLst/>
              <a:latin typeface="Oracle Sans" panose="020B0503020204020204" pitchFamily="34" charset="0"/>
              <a:ea typeface="+mn-ea"/>
              <a:cs typeface="Oracle Sans" panose="020B0503020204020204" pitchFamily="34" charset="0"/>
            </a:endParaRPr>
          </a:p>
          <a:p>
            <a:r>
              <a:rPr lang="en-US" sz="1800" b="0" i="0" u="none" strike="noStrike" kern="1200">
                <a:solidFill>
                  <a:schemeClr val="tx1"/>
                </a:solidFill>
                <a:effectLst/>
                <a:latin typeface="Oracle Sans" panose="020B0503020204020204" pitchFamily="34" charset="0"/>
                <a:ea typeface="+mn-ea"/>
                <a:cs typeface="Oracle Sans" panose="020B0503020204020204" pitchFamily="34" charset="0"/>
              </a:rPr>
              <a:t>The forward looking statement safe harbor slide is required ONLY for external presentations that pertain to: product launches, executive presentations and keynotes at major events, and any event attended by financial analysts.</a:t>
            </a:r>
          </a:p>
          <a:p>
            <a:endParaRPr lang="en-US" sz="1800" b="0" i="0" u="none" strike="noStrike" kern="1200">
              <a:solidFill>
                <a:schemeClr val="tx1"/>
              </a:solidFill>
              <a:effectLst/>
              <a:latin typeface="Oracle Sans" panose="020B0503020204020204" pitchFamily="34" charset="0"/>
              <a:ea typeface="+mn-ea"/>
              <a:cs typeface="Oracle Sans" panose="020B0503020204020204" pitchFamily="34" charset="0"/>
            </a:endParaRPr>
          </a:p>
          <a:p>
            <a:r>
              <a:rPr lang="en-US" b="0" i="0">
                <a:latin typeface="Oracle Sans" panose="020B0503020204020204" pitchFamily="34" charset="0"/>
                <a:cs typeface="Oracle Sans" panose="020B0503020204020204" pitchFamily="34" charset="0"/>
              </a:rPr>
              <a:t>The notice is available at the </a:t>
            </a:r>
            <a:r>
              <a:rPr lang="en-US" b="0" i="0" u="sng">
                <a:solidFill>
                  <a:srgbClr val="00688C"/>
                </a:solidFill>
                <a:latin typeface="Oracle Sans" panose="020B0503020204020204" pitchFamily="34" charset="0"/>
                <a:cs typeface="Oracle Sans" panose="020B0503020204020204" pitchFamily="34" charset="0"/>
                <a:hlinkClick r:id="rId3">
                  <a:extLst>
                    <a:ext uri="{A12FA001-AC4F-418D-AE19-62706E023703}">
                      <ahyp:hlinkClr xmlns:ahyp="http://schemas.microsoft.com/office/drawing/2018/hyperlinkcolor" val="tx"/>
                    </a:ext>
                  </a:extLst>
                </a:hlinkClick>
              </a:rPr>
              <a:t>Safe Harbor Confluence Page</a:t>
            </a:r>
            <a:endParaRPr lang="en-US" b="0" i="0">
              <a:solidFill>
                <a:srgbClr val="00688C"/>
              </a:solidFill>
              <a:latin typeface="Oracle Sans" panose="020B0503020204020204" pitchFamily="34" charset="0"/>
              <a:cs typeface="Oracle Sans" panose="020B0503020204020204" pitchFamily="34" charset="0"/>
            </a:endParaRPr>
          </a:p>
          <a:p>
            <a:r>
              <a:rPr lang="en-US" b="0" i="0">
                <a:latin typeface="Oracle Sans" panose="020B0503020204020204" pitchFamily="34" charset="0"/>
                <a:cs typeface="Oracle Sans" panose="020B0503020204020204" pitchFamily="34" charset="0"/>
              </a:rPr>
              <a:t>Contact for Forward Looking Statement: </a:t>
            </a:r>
            <a:r>
              <a:rPr lang="en-US" b="0" i="0" u="sng">
                <a:solidFill>
                  <a:srgbClr val="00688C"/>
                </a:solidFill>
                <a:latin typeface="Oracle Sans" panose="020B0503020204020204" pitchFamily="34" charset="0"/>
                <a:cs typeface="Oracle Sans" panose="020B0503020204020204" pitchFamily="34" charset="0"/>
                <a:hlinkClick r:id="rId4">
                  <a:extLst>
                    <a:ext uri="{A12FA001-AC4F-418D-AE19-62706E023703}">
                      <ahyp:hlinkClr xmlns:ahyp="http://schemas.microsoft.com/office/drawing/2018/hyperlinkcolor" val="tx"/>
                    </a:ext>
                  </a:extLst>
                </a:hlinkClick>
              </a:rPr>
              <a:t>quietperiod_ww_grp@oracle.com</a:t>
            </a:r>
            <a:endParaRPr lang="en-US" b="0" i="0">
              <a:solidFill>
                <a:srgbClr val="00688C"/>
              </a:solidFill>
              <a:latin typeface="Oracle Sans" panose="020B0503020204020204" pitchFamily="34" charset="0"/>
              <a:cs typeface="Oracle Sans" panose="020B0503020204020204" pitchFamily="34" charset="0"/>
            </a:endParaRPr>
          </a:p>
        </p:txBody>
      </p:sp>
    </p:spTree>
    <p:extLst>
      <p:ext uri="{BB962C8B-B14F-4D97-AF65-F5344CB8AC3E}">
        <p14:creationId xmlns:p14="http://schemas.microsoft.com/office/powerpoint/2010/main" val="14330823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Light - Quote, Logo">
    <p:bg>
      <p:bgPr>
        <a:solidFill>
          <a:srgbClr val="FFFFFF"/>
        </a:solidFill>
        <a:effectLst/>
      </p:bgPr>
    </p:bg>
    <p:spTree>
      <p:nvGrpSpPr>
        <p:cNvPr id="1" name=""/>
        <p:cNvGrpSpPr/>
        <p:nvPr/>
      </p:nvGrpSpPr>
      <p:grpSpPr>
        <a:xfrm>
          <a:off x="0" y="0"/>
          <a:ext cx="0" cy="0"/>
          <a:chOff x="0" y="0"/>
          <a:chExt cx="0" cy="0"/>
        </a:xfrm>
      </p:grpSpPr>
      <p:pic>
        <p:nvPicPr>
          <p:cNvPr id="30" name="OTag">
            <a:extLst>
              <a:ext uri="{FF2B5EF4-FFF2-40B4-BE49-F238E27FC236}">
                <a16:creationId xmlns:a16="http://schemas.microsoft.com/office/drawing/2014/main" id="{7DC71B8D-1AA8-1D49-9770-9D8CD0F61F95}"/>
              </a:ex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8" name="Footer Placeholder 7">
            <a:extLst>
              <a:ext uri="{FF2B5EF4-FFF2-40B4-BE49-F238E27FC236}">
                <a16:creationId xmlns:a16="http://schemas.microsoft.com/office/drawing/2014/main" id="{144FDBCE-E35C-4859-AD9D-93665BD69FD5}"/>
              </a:ext>
            </a:extLst>
          </p:cNvPr>
          <p:cNvSpPr>
            <a:spLocks noGrp="1"/>
          </p:cNvSpPr>
          <p:nvPr>
            <p:ph type="ftr" sz="quarter" idx="43"/>
          </p:nvPr>
        </p:nvSpPr>
        <p:spPr/>
        <p:txBody>
          <a:bodyPr/>
          <a:lstStyle/>
          <a:p>
            <a:r>
              <a:rPr lang="en-US"/>
              <a:t>DOAG 2023 Conference + Exhibition        Copyright © 2023, Oracle and/or its affiliates</a:t>
            </a:r>
          </a:p>
        </p:txBody>
      </p:sp>
      <p:sp>
        <p:nvSpPr>
          <p:cNvPr id="9" name="Slide Number Placeholder 8">
            <a:extLst>
              <a:ext uri="{FF2B5EF4-FFF2-40B4-BE49-F238E27FC236}">
                <a16:creationId xmlns:a16="http://schemas.microsoft.com/office/drawing/2014/main" id="{0F5130C2-E640-4887-BCA9-090F40084C88}"/>
              </a:ext>
            </a:extLst>
          </p:cNvPr>
          <p:cNvSpPr>
            <a:spLocks noGrp="1"/>
          </p:cNvSpPr>
          <p:nvPr>
            <p:ph type="sldNum" sz="quarter" idx="44"/>
          </p:nvPr>
        </p:nvSpPr>
        <p:spPr/>
        <p:txBody>
          <a:bodyPr/>
          <a:lstStyle/>
          <a:p>
            <a:fld id="{345D60D9-5372-5F40-9443-0F9AE5BDC3C8}" type="slidenum">
              <a:rPr lang="en-US" smtClean="0"/>
              <a:pPr/>
              <a:t>‹#›</a:t>
            </a:fld>
            <a:endParaRPr lang="en-US"/>
          </a:p>
        </p:txBody>
      </p:sp>
      <p:pic>
        <p:nvPicPr>
          <p:cNvPr id="18" name="Picture 17">
            <a:extLst>
              <a:ext uri="{FF2B5EF4-FFF2-40B4-BE49-F238E27FC236}">
                <a16:creationId xmlns:a16="http://schemas.microsoft.com/office/drawing/2014/main" id="{B459B53C-E476-BA49-9877-C929ADB92BB4}"/>
              </a:ext>
            </a:extLst>
          </p:cNvPr>
          <p:cNvPicPr>
            <a:picLocks noChangeAspect="1"/>
          </p:cNvPicPr>
          <p:nvPr userDrawn="1"/>
        </p:nvPicPr>
        <p:blipFill>
          <a:blip r:embed="rId5">
            <a:alphaModFix amt="55000"/>
            <a:extLst>
              <a:ext uri="{28A0092B-C50C-407E-A947-70E740481C1C}">
                <a14:useLocalDpi xmlns:a14="http://schemas.microsoft.com/office/drawing/2010/main" val="0"/>
              </a:ext>
            </a:extLst>
          </a:blip>
          <a:srcRect/>
          <a:stretch/>
        </p:blipFill>
        <p:spPr>
          <a:xfrm>
            <a:off x="9369936" y="2946305"/>
            <a:ext cx="3044548" cy="3775836"/>
          </a:xfrm>
          <a:prstGeom prst="rect">
            <a:avLst/>
          </a:prstGeom>
        </p:spPr>
      </p:pic>
      <p:sp>
        <p:nvSpPr>
          <p:cNvPr id="10" name="Text Field">
            <a:extLst>
              <a:ext uri="{FF2B5EF4-FFF2-40B4-BE49-F238E27FC236}">
                <a16:creationId xmlns:a16="http://schemas.microsoft.com/office/drawing/2014/main" id="{F123996D-C45B-0641-B12B-C785657ABC01}"/>
              </a:ext>
            </a:extLst>
          </p:cNvPr>
          <p:cNvSpPr>
            <a:spLocks noGrp="1"/>
          </p:cNvSpPr>
          <p:nvPr>
            <p:ph type="body" sz="quarter" idx="45" hasCustomPrompt="1"/>
            <p:custDataLst>
              <p:tags r:id="rId1"/>
            </p:custDataLst>
          </p:nvPr>
        </p:nvSpPr>
        <p:spPr>
          <a:xfrm>
            <a:off x="824849" y="4474889"/>
            <a:ext cx="7144402" cy="240475"/>
          </a:xfrm>
          <a:prstGeom prst="rect">
            <a:avLst/>
          </a:prstGeom>
        </p:spPr>
        <p:txBody>
          <a:bodyPr>
            <a:noAutofit/>
          </a:bodyPr>
          <a:lstStyle>
            <a:lvl1pPr>
              <a:defRPr sz="1800" b="1" i="0">
                <a:solidFill>
                  <a:srgbClr val="808792"/>
                </a:solidFill>
                <a:latin typeface="Oracle Sans" panose="020B0503020204020204" pitchFamily="34" charset="0"/>
                <a:cs typeface="Oracle Sans" panose="020B0503020204020204" pitchFamily="34" charset="0"/>
              </a:defRPr>
            </a:lvl1pPr>
          </a:lstStyle>
          <a:p>
            <a:pPr lvl="0"/>
            <a:r>
              <a:rPr lang="en-US" dirty="0"/>
              <a:t>Name</a:t>
            </a:r>
          </a:p>
        </p:txBody>
      </p:sp>
      <p:sp>
        <p:nvSpPr>
          <p:cNvPr id="12" name="Text Field 1">
            <a:extLst>
              <a:ext uri="{FF2B5EF4-FFF2-40B4-BE49-F238E27FC236}">
                <a16:creationId xmlns:a16="http://schemas.microsoft.com/office/drawing/2014/main" id="{C3AFD9B3-C73A-9C44-BD0A-1BE4B9ED7263}"/>
              </a:ext>
            </a:extLst>
          </p:cNvPr>
          <p:cNvSpPr>
            <a:spLocks noGrp="1"/>
          </p:cNvSpPr>
          <p:nvPr>
            <p:ph type="body" sz="quarter" idx="114" hasCustomPrompt="1"/>
          </p:nvPr>
        </p:nvSpPr>
        <p:spPr>
          <a:xfrm>
            <a:off x="692150" y="2472087"/>
            <a:ext cx="7272000" cy="1800922"/>
          </a:xfrm>
          <a:prstGeom prst="rect">
            <a:avLst/>
          </a:prstGeom>
        </p:spPr>
        <p:txBody>
          <a:bodyPr anchor="b"/>
          <a:lstStyle>
            <a:lvl1pPr marL="114300" indent="-103188">
              <a:spcBef>
                <a:spcPts val="600"/>
              </a:spcBef>
              <a:tabLst/>
              <a:defRPr sz="2400" b="0" i="0">
                <a:solidFill>
                  <a:schemeClr val="tx1"/>
                </a:solidFill>
                <a:latin typeface="Oracle Sans Light" panose="020B0403020204020204" pitchFamily="34" charset="0"/>
                <a:cs typeface="Oracle Sans Light" panose="020B0403020204020204" pitchFamily="34" charset="0"/>
              </a:defRPr>
            </a:lvl1pPr>
            <a:lvl2pPr>
              <a:defRPr sz="1400"/>
            </a:lvl2pPr>
            <a:lvl3pPr>
              <a:defRPr sz="1200"/>
            </a:lvl3pPr>
            <a:lvl4pPr>
              <a:defRPr sz="1100"/>
            </a:lvl4pPr>
            <a:lvl5pPr>
              <a:defRPr sz="1050"/>
            </a:lvl5pPr>
          </a:lstStyle>
          <a:p>
            <a:pPr lvl="0"/>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a:t>
            </a:r>
            <a:r>
              <a:rPr lang="en-GB" dirty="0" err="1"/>
              <a:t>labore</a:t>
            </a:r>
            <a:r>
              <a:rPr lang="en-GB" dirty="0"/>
              <a:t> et dolore magna </a:t>
            </a:r>
            <a:r>
              <a:rPr lang="en-GB" dirty="0" err="1"/>
              <a:t>aliqua</a:t>
            </a:r>
            <a:r>
              <a:rPr lang="en-GB" dirty="0"/>
              <a:t>. Ut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a:t>
            </a:r>
            <a:endParaRPr lang="en-US" dirty="0"/>
          </a:p>
        </p:txBody>
      </p:sp>
      <p:sp>
        <p:nvSpPr>
          <p:cNvPr id="13" name="Text Field">
            <a:extLst>
              <a:ext uri="{FF2B5EF4-FFF2-40B4-BE49-F238E27FC236}">
                <a16:creationId xmlns:a16="http://schemas.microsoft.com/office/drawing/2014/main" id="{1468CF7B-356A-8241-9273-FD294FF43E50}"/>
              </a:ext>
            </a:extLst>
          </p:cNvPr>
          <p:cNvSpPr>
            <a:spLocks noGrp="1"/>
          </p:cNvSpPr>
          <p:nvPr>
            <p:ph type="body" sz="quarter" idx="115" hasCustomPrompt="1"/>
            <p:custDataLst>
              <p:tags r:id="rId2"/>
            </p:custDataLst>
          </p:nvPr>
        </p:nvSpPr>
        <p:spPr>
          <a:xfrm>
            <a:off x="824848" y="4804073"/>
            <a:ext cx="7145197" cy="240475"/>
          </a:xfrm>
          <a:prstGeom prst="rect">
            <a:avLst/>
          </a:prstGeom>
        </p:spPr>
        <p:txBody>
          <a:bodyPr>
            <a:noAutofit/>
          </a:bodyPr>
          <a:lstStyle>
            <a:lvl1pPr>
              <a:defRPr sz="1800" b="0" i="0">
                <a:solidFill>
                  <a:schemeClr val="tx1"/>
                </a:solidFill>
                <a:latin typeface="Oracle Sans Light" panose="020B0403020204020204" pitchFamily="34" charset="0"/>
                <a:cs typeface="Oracle Sans Light" panose="020B0403020204020204" pitchFamily="34" charset="0"/>
              </a:defRPr>
            </a:lvl1pPr>
          </a:lstStyle>
          <a:p>
            <a:pPr lvl="0"/>
            <a:r>
              <a:rPr lang="en-US" dirty="0"/>
              <a:t>Title, Company name</a:t>
            </a:r>
          </a:p>
        </p:txBody>
      </p:sp>
      <p:sp>
        <p:nvSpPr>
          <p:cNvPr id="17" name="Picture Placeholder 1">
            <a:extLst>
              <a:ext uri="{FF2B5EF4-FFF2-40B4-BE49-F238E27FC236}">
                <a16:creationId xmlns:a16="http://schemas.microsoft.com/office/drawing/2014/main" id="{CC3D90D2-C19F-4F4A-9F42-0383FF89954A}"/>
              </a:ext>
            </a:extLst>
          </p:cNvPr>
          <p:cNvSpPr>
            <a:spLocks noGrp="1"/>
          </p:cNvSpPr>
          <p:nvPr>
            <p:ph type="pic" sz="quarter" idx="111" hasCustomPrompt="1"/>
          </p:nvPr>
        </p:nvSpPr>
        <p:spPr>
          <a:xfrm>
            <a:off x="698426" y="630400"/>
            <a:ext cx="1800000" cy="792000"/>
          </a:xfrm>
          <a:prstGeom prst="rect">
            <a:avLst/>
          </a:prstGeom>
        </p:spPr>
        <p:txBody>
          <a:bodyPr anchor="ctr" anchorCtr="0"/>
          <a:lstStyle>
            <a:lvl1pPr algn="ctr">
              <a:defRPr sz="1000">
                <a:solidFill>
                  <a:schemeClr val="tx1"/>
                </a:solidFill>
              </a:defRPr>
            </a:lvl1pPr>
          </a:lstStyle>
          <a:p>
            <a:r>
              <a:rPr lang="en-US"/>
              <a:t>Company logo</a:t>
            </a:r>
          </a:p>
        </p:txBody>
      </p:sp>
    </p:spTree>
    <p:extLst>
      <p:ext uri="{BB962C8B-B14F-4D97-AF65-F5344CB8AC3E}">
        <p14:creationId xmlns:p14="http://schemas.microsoft.com/office/powerpoint/2010/main" val="3395689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ight - Title, Body Text">
    <p:bg>
      <p:bgPr>
        <a:solidFill>
          <a:srgbClr val="FFFFFF"/>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58AA26E-E9A4-4CE1-9157-28062D2322ED}"/>
              </a:ext>
            </a:extLst>
          </p:cNvPr>
          <p:cNvSpPr>
            <a:spLocks noGrp="1"/>
          </p:cNvSpPr>
          <p:nvPr>
            <p:ph type="ftr" sz="quarter" idx="15"/>
          </p:nvPr>
        </p:nvSpPr>
        <p:spPr/>
        <p:txBody>
          <a:bodyPr/>
          <a:lstStyle/>
          <a:p>
            <a:r>
              <a:rPr lang="en-US"/>
              <a:t>DOAG 2023 Conference + Exhibition        Copyright © 2023, Oracle and/or its affiliates</a:t>
            </a:r>
          </a:p>
        </p:txBody>
      </p:sp>
      <p:sp>
        <p:nvSpPr>
          <p:cNvPr id="4" name="Slide Number Placeholder 3">
            <a:extLst>
              <a:ext uri="{FF2B5EF4-FFF2-40B4-BE49-F238E27FC236}">
                <a16:creationId xmlns:a16="http://schemas.microsoft.com/office/drawing/2014/main" id="{0FB3DA01-00EF-4B14-8325-24C1135260F9}"/>
              </a:ext>
            </a:extLst>
          </p:cNvPr>
          <p:cNvSpPr>
            <a:spLocks noGrp="1"/>
          </p:cNvSpPr>
          <p:nvPr>
            <p:ph type="sldNum" sz="quarter" idx="16"/>
          </p:nvPr>
        </p:nvSpPr>
        <p:spPr/>
        <p:txBody>
          <a:bodyPr/>
          <a:lstStyle/>
          <a:p>
            <a:fld id="{345D60D9-5372-5F40-9443-0F9AE5BDC3C8}" type="slidenum">
              <a:rPr lang="en-US" smtClean="0"/>
              <a:pPr/>
              <a:t>‹#›</a:t>
            </a:fld>
            <a:endParaRPr lang="en-US"/>
          </a:p>
        </p:txBody>
      </p:sp>
      <p:sp>
        <p:nvSpPr>
          <p:cNvPr id="8" name="Content Placeholder 6">
            <a:extLst>
              <a:ext uri="{FF2B5EF4-FFF2-40B4-BE49-F238E27FC236}">
                <a16:creationId xmlns:a16="http://schemas.microsoft.com/office/drawing/2014/main" id="{4ABB5EF1-1483-DE4E-96D8-23D54E8E27C8}"/>
              </a:ext>
            </a:extLst>
          </p:cNvPr>
          <p:cNvSpPr>
            <a:spLocks noGrp="1"/>
          </p:cNvSpPr>
          <p:nvPr>
            <p:ph sz="quarter" idx="13"/>
          </p:nvPr>
        </p:nvSpPr>
        <p:spPr>
          <a:xfrm>
            <a:off x="692151" y="1762125"/>
            <a:ext cx="10756826" cy="4349242"/>
          </a:xfrm>
        </p:spPr>
        <p:txBody>
          <a:bodyPr/>
          <a:lstStyle>
            <a:lvl5pP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itle 8">
            <a:extLst>
              <a:ext uri="{FF2B5EF4-FFF2-40B4-BE49-F238E27FC236}">
                <a16:creationId xmlns:a16="http://schemas.microsoft.com/office/drawing/2014/main" id="{1547AC83-10B5-1B45-83CD-3BEF3C955F9B}"/>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12" name="Subtitle">
            <a:extLst>
              <a:ext uri="{FF2B5EF4-FFF2-40B4-BE49-F238E27FC236}">
                <a16:creationId xmlns:a16="http://schemas.microsoft.com/office/drawing/2014/main" id="{7D9EB071-C9CD-BD47-83C3-270BC9B85E0F}"/>
              </a:ext>
            </a:extLst>
          </p:cNvPr>
          <p:cNvSpPr>
            <a:spLocks noGrp="1"/>
          </p:cNvSpPr>
          <p:nvPr>
            <p:ph type="body" sz="quarter" idx="17"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3577567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Dark - Quote, Logo">
    <p:bg>
      <p:bgPr>
        <a:solidFill>
          <a:srgbClr val="040411"/>
        </a:solidFill>
        <a:effectLst/>
      </p:bgPr>
    </p:bg>
    <p:spTree>
      <p:nvGrpSpPr>
        <p:cNvPr id="1" name=""/>
        <p:cNvGrpSpPr/>
        <p:nvPr/>
      </p:nvGrpSpPr>
      <p:grpSpPr>
        <a:xfrm>
          <a:off x="0" y="0"/>
          <a:ext cx="0" cy="0"/>
          <a:chOff x="0" y="0"/>
          <a:chExt cx="0" cy="0"/>
        </a:xfrm>
      </p:grpSpPr>
      <p:pic>
        <p:nvPicPr>
          <p:cNvPr id="30" name="OTag">
            <a:extLst>
              <a:ext uri="{FF2B5EF4-FFF2-40B4-BE49-F238E27FC236}">
                <a16:creationId xmlns:a16="http://schemas.microsoft.com/office/drawing/2014/main" id="{7DC71B8D-1AA8-1D49-9770-9D8CD0F61F95}"/>
              </a:ex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7" name="Footer Placeholder 6">
            <a:extLst>
              <a:ext uri="{FF2B5EF4-FFF2-40B4-BE49-F238E27FC236}">
                <a16:creationId xmlns:a16="http://schemas.microsoft.com/office/drawing/2014/main" id="{C64C126A-0D05-424A-A6C2-80119CEAE618}"/>
              </a:ext>
            </a:extLst>
          </p:cNvPr>
          <p:cNvSpPr>
            <a:spLocks noGrp="1"/>
          </p:cNvSpPr>
          <p:nvPr>
            <p:ph type="ftr" sz="quarter" idx="43"/>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E6D685BD-0D80-40FF-88C3-58BBDF890F03}"/>
              </a:ext>
            </a:extLst>
          </p:cNvPr>
          <p:cNvSpPr>
            <a:spLocks noGrp="1"/>
          </p:cNvSpPr>
          <p:nvPr>
            <p:ph type="sldNum" sz="quarter" idx="44"/>
          </p:nvPr>
        </p:nvSpPr>
        <p:spPr/>
        <p:txBody>
          <a:bodyPr/>
          <a:lstStyle/>
          <a:p>
            <a:fld id="{345D60D9-5372-5F40-9443-0F9AE5BDC3C8}" type="slidenum">
              <a:rPr lang="en-US" smtClean="0"/>
              <a:pPr/>
              <a:t>‹#›</a:t>
            </a:fld>
            <a:endParaRPr lang="en-US"/>
          </a:p>
        </p:txBody>
      </p:sp>
      <p:sp>
        <p:nvSpPr>
          <p:cNvPr id="10" name="Text Field">
            <a:extLst>
              <a:ext uri="{FF2B5EF4-FFF2-40B4-BE49-F238E27FC236}">
                <a16:creationId xmlns:a16="http://schemas.microsoft.com/office/drawing/2014/main" id="{30BF9338-E6E4-D448-9A95-29DD72A36AFD}"/>
              </a:ext>
            </a:extLst>
          </p:cNvPr>
          <p:cNvSpPr>
            <a:spLocks noGrp="1"/>
          </p:cNvSpPr>
          <p:nvPr>
            <p:ph type="body" sz="quarter" idx="46" hasCustomPrompt="1"/>
            <p:custDataLst>
              <p:tags r:id="rId1"/>
            </p:custDataLst>
          </p:nvPr>
        </p:nvSpPr>
        <p:spPr>
          <a:xfrm>
            <a:off x="824849" y="4474889"/>
            <a:ext cx="7144402" cy="240475"/>
          </a:xfrm>
          <a:prstGeom prst="rect">
            <a:avLst/>
          </a:prstGeom>
        </p:spPr>
        <p:txBody>
          <a:bodyPr>
            <a:noAutofit/>
          </a:bodyPr>
          <a:lstStyle>
            <a:lvl1pPr>
              <a:defRPr sz="1800" b="1" i="0">
                <a:solidFill>
                  <a:srgbClr val="808792"/>
                </a:solidFill>
                <a:latin typeface="Oracle Sans" panose="020B0503020204020204" pitchFamily="34" charset="0"/>
                <a:cs typeface="Oracle Sans" panose="020B0503020204020204" pitchFamily="34" charset="0"/>
              </a:defRPr>
            </a:lvl1pPr>
          </a:lstStyle>
          <a:p>
            <a:pPr lvl="0"/>
            <a:r>
              <a:rPr lang="en-US" dirty="0"/>
              <a:t>Name</a:t>
            </a:r>
          </a:p>
        </p:txBody>
      </p:sp>
      <p:sp>
        <p:nvSpPr>
          <p:cNvPr id="11" name="Text Field 1">
            <a:extLst>
              <a:ext uri="{FF2B5EF4-FFF2-40B4-BE49-F238E27FC236}">
                <a16:creationId xmlns:a16="http://schemas.microsoft.com/office/drawing/2014/main" id="{5EB88FDF-3729-2847-A0F6-A186C896366A}"/>
              </a:ext>
            </a:extLst>
          </p:cNvPr>
          <p:cNvSpPr>
            <a:spLocks noGrp="1"/>
          </p:cNvSpPr>
          <p:nvPr>
            <p:ph type="body" sz="quarter" idx="114" hasCustomPrompt="1"/>
          </p:nvPr>
        </p:nvSpPr>
        <p:spPr>
          <a:xfrm>
            <a:off x="692150" y="2472087"/>
            <a:ext cx="7272000" cy="1800922"/>
          </a:xfrm>
          <a:prstGeom prst="rect">
            <a:avLst/>
          </a:prstGeom>
        </p:spPr>
        <p:txBody>
          <a:bodyPr anchor="b"/>
          <a:lstStyle>
            <a:lvl1pPr marL="114300" indent="-103188">
              <a:spcBef>
                <a:spcPts val="600"/>
              </a:spcBef>
              <a:tabLst/>
              <a:defRPr sz="2400" b="0" i="0">
                <a:solidFill>
                  <a:schemeClr val="tx1"/>
                </a:solidFill>
                <a:latin typeface="Oracle Sans Light" panose="020B0403020204020204" pitchFamily="34" charset="0"/>
                <a:cs typeface="Oracle Sans Light" panose="020B0403020204020204" pitchFamily="34" charset="0"/>
              </a:defRPr>
            </a:lvl1pPr>
            <a:lvl2pPr>
              <a:defRPr sz="1400"/>
            </a:lvl2pPr>
            <a:lvl3pPr>
              <a:defRPr sz="1200"/>
            </a:lvl3pPr>
            <a:lvl4pPr>
              <a:defRPr sz="1100"/>
            </a:lvl4pPr>
            <a:lvl5pPr>
              <a:defRPr sz="1050"/>
            </a:lvl5pPr>
          </a:lstStyle>
          <a:p>
            <a:pPr lvl="0"/>
            <a:r>
              <a:rPr lang="en-GB" dirty="0"/>
              <a:t>“Lorem ipsum </a:t>
            </a:r>
            <a:r>
              <a:rPr lang="en-GB" dirty="0" err="1"/>
              <a:t>dolor</a:t>
            </a:r>
            <a:r>
              <a:rPr lang="en-GB" dirty="0"/>
              <a:t> sit </a:t>
            </a:r>
            <a:r>
              <a:rPr lang="en-GB" dirty="0" err="1"/>
              <a:t>amet</a:t>
            </a:r>
            <a:r>
              <a:rPr lang="en-GB" dirty="0"/>
              <a:t>, </a:t>
            </a:r>
            <a:r>
              <a:rPr lang="en-GB" dirty="0" err="1"/>
              <a:t>consectetur</a:t>
            </a:r>
            <a:r>
              <a:rPr lang="en-GB" dirty="0"/>
              <a:t> </a:t>
            </a:r>
            <a:r>
              <a:rPr lang="en-GB" dirty="0" err="1"/>
              <a:t>adipiscing</a:t>
            </a:r>
            <a:r>
              <a:rPr lang="en-GB" dirty="0"/>
              <a:t> </a:t>
            </a:r>
            <a:r>
              <a:rPr lang="en-GB" dirty="0" err="1"/>
              <a:t>elit</a:t>
            </a:r>
            <a:r>
              <a:rPr lang="en-GB" dirty="0"/>
              <a:t>, </a:t>
            </a:r>
            <a:r>
              <a:rPr lang="en-GB" dirty="0" err="1"/>
              <a:t>sed</a:t>
            </a:r>
            <a:r>
              <a:rPr lang="en-GB" dirty="0"/>
              <a:t> do </a:t>
            </a:r>
            <a:r>
              <a:rPr lang="en-GB" dirty="0" err="1"/>
              <a:t>eiusmod</a:t>
            </a:r>
            <a:r>
              <a:rPr lang="en-GB" dirty="0"/>
              <a:t> </a:t>
            </a:r>
            <a:r>
              <a:rPr lang="en-GB" dirty="0" err="1"/>
              <a:t>tempor</a:t>
            </a:r>
            <a:r>
              <a:rPr lang="en-GB" dirty="0"/>
              <a:t> </a:t>
            </a:r>
            <a:r>
              <a:rPr lang="en-GB" dirty="0" err="1"/>
              <a:t>incididunt</a:t>
            </a:r>
            <a:r>
              <a:rPr lang="en-GB" dirty="0"/>
              <a:t> </a:t>
            </a:r>
            <a:r>
              <a:rPr lang="en-GB" dirty="0" err="1"/>
              <a:t>ut</a:t>
            </a:r>
            <a:r>
              <a:rPr lang="en-GB" dirty="0"/>
              <a:t> </a:t>
            </a:r>
            <a:r>
              <a:rPr lang="en-GB" dirty="0" err="1"/>
              <a:t>labore</a:t>
            </a:r>
            <a:r>
              <a:rPr lang="en-GB" dirty="0"/>
              <a:t> et dolore magna </a:t>
            </a:r>
            <a:r>
              <a:rPr lang="en-GB" dirty="0" err="1"/>
              <a:t>aliqua</a:t>
            </a:r>
            <a:r>
              <a:rPr lang="en-GB" dirty="0"/>
              <a:t>. Ut </a:t>
            </a:r>
            <a:r>
              <a:rPr lang="en-GB" dirty="0" err="1"/>
              <a:t>enim</a:t>
            </a:r>
            <a:r>
              <a:rPr lang="en-GB" dirty="0"/>
              <a:t> ad minim </a:t>
            </a:r>
            <a:r>
              <a:rPr lang="en-GB" dirty="0" err="1"/>
              <a:t>veniam</a:t>
            </a:r>
            <a:r>
              <a:rPr lang="en-GB" dirty="0"/>
              <a:t>, </a:t>
            </a:r>
            <a:r>
              <a:rPr lang="en-GB" dirty="0" err="1"/>
              <a:t>quis</a:t>
            </a:r>
            <a:r>
              <a:rPr lang="en-GB" dirty="0"/>
              <a:t> </a:t>
            </a:r>
            <a:r>
              <a:rPr lang="en-GB" dirty="0" err="1"/>
              <a:t>nostrud</a:t>
            </a:r>
            <a:r>
              <a:rPr lang="en-GB" dirty="0"/>
              <a:t> exercitation </a:t>
            </a:r>
            <a:r>
              <a:rPr lang="en-GB" dirty="0" err="1"/>
              <a:t>ullamco</a:t>
            </a:r>
            <a:r>
              <a:rPr lang="en-GB" dirty="0"/>
              <a:t> </a:t>
            </a:r>
            <a:r>
              <a:rPr lang="en-GB" dirty="0" err="1"/>
              <a:t>laboris</a:t>
            </a:r>
            <a:r>
              <a:rPr lang="en-GB" dirty="0"/>
              <a:t> nisi </a:t>
            </a:r>
            <a:r>
              <a:rPr lang="en-GB" dirty="0" err="1"/>
              <a:t>ut</a:t>
            </a:r>
            <a:r>
              <a:rPr lang="en-GB" dirty="0"/>
              <a:t> </a:t>
            </a:r>
            <a:r>
              <a:rPr lang="en-GB" dirty="0" err="1"/>
              <a:t>aliquip</a:t>
            </a:r>
            <a:r>
              <a:rPr lang="en-GB" dirty="0"/>
              <a:t> ex </a:t>
            </a:r>
            <a:r>
              <a:rPr lang="en-GB" dirty="0" err="1"/>
              <a:t>ea</a:t>
            </a:r>
            <a:r>
              <a:rPr lang="en-GB" dirty="0"/>
              <a:t> </a:t>
            </a:r>
            <a:r>
              <a:rPr lang="en-GB" dirty="0" err="1"/>
              <a:t>commodo</a:t>
            </a:r>
            <a:r>
              <a:rPr lang="en-GB" dirty="0"/>
              <a:t> </a:t>
            </a:r>
            <a:r>
              <a:rPr lang="en-GB" dirty="0" err="1"/>
              <a:t>consequat</a:t>
            </a:r>
            <a:r>
              <a:rPr lang="en-GB" dirty="0"/>
              <a:t>.”</a:t>
            </a:r>
            <a:endParaRPr lang="en-US" dirty="0"/>
          </a:p>
        </p:txBody>
      </p:sp>
      <p:sp>
        <p:nvSpPr>
          <p:cNvPr id="12" name="Text Field">
            <a:extLst>
              <a:ext uri="{FF2B5EF4-FFF2-40B4-BE49-F238E27FC236}">
                <a16:creationId xmlns:a16="http://schemas.microsoft.com/office/drawing/2014/main" id="{0C50B513-6E42-D642-827A-62AB1D35C07D}"/>
              </a:ext>
            </a:extLst>
          </p:cNvPr>
          <p:cNvSpPr>
            <a:spLocks noGrp="1"/>
          </p:cNvSpPr>
          <p:nvPr>
            <p:ph type="body" sz="quarter" idx="115" hasCustomPrompt="1"/>
            <p:custDataLst>
              <p:tags r:id="rId2"/>
            </p:custDataLst>
          </p:nvPr>
        </p:nvSpPr>
        <p:spPr>
          <a:xfrm>
            <a:off x="824848" y="4804073"/>
            <a:ext cx="7145197" cy="240475"/>
          </a:xfrm>
          <a:prstGeom prst="rect">
            <a:avLst/>
          </a:prstGeom>
        </p:spPr>
        <p:txBody>
          <a:bodyPr>
            <a:noAutofit/>
          </a:bodyPr>
          <a:lstStyle>
            <a:lvl1pPr>
              <a:defRPr sz="1800" b="0" i="0">
                <a:solidFill>
                  <a:schemeClr val="tx1"/>
                </a:solidFill>
                <a:latin typeface="Oracle Sans Light" panose="020B0403020204020204" pitchFamily="34" charset="0"/>
                <a:cs typeface="Oracle Sans Light" panose="020B0403020204020204" pitchFamily="34" charset="0"/>
              </a:defRPr>
            </a:lvl1pPr>
          </a:lstStyle>
          <a:p>
            <a:pPr lvl="0"/>
            <a:r>
              <a:rPr lang="en-US" dirty="0"/>
              <a:t>Title, Company name</a:t>
            </a:r>
          </a:p>
        </p:txBody>
      </p:sp>
      <p:sp>
        <p:nvSpPr>
          <p:cNvPr id="13" name="Picture Placeholder 1">
            <a:extLst>
              <a:ext uri="{FF2B5EF4-FFF2-40B4-BE49-F238E27FC236}">
                <a16:creationId xmlns:a16="http://schemas.microsoft.com/office/drawing/2014/main" id="{8D5A90F3-DB81-0346-9FD6-63B4E4AE1A81}"/>
              </a:ext>
            </a:extLst>
          </p:cNvPr>
          <p:cNvSpPr>
            <a:spLocks noGrp="1"/>
          </p:cNvSpPr>
          <p:nvPr>
            <p:ph type="pic" sz="quarter" idx="111" hasCustomPrompt="1"/>
          </p:nvPr>
        </p:nvSpPr>
        <p:spPr>
          <a:xfrm>
            <a:off x="698426" y="630400"/>
            <a:ext cx="1800000" cy="792000"/>
          </a:xfrm>
          <a:prstGeom prst="rect">
            <a:avLst/>
          </a:prstGeom>
        </p:spPr>
        <p:txBody>
          <a:bodyPr anchor="ctr" anchorCtr="0"/>
          <a:lstStyle>
            <a:lvl1pPr algn="ctr">
              <a:defRPr sz="1000">
                <a:solidFill>
                  <a:schemeClr val="tx1"/>
                </a:solidFill>
              </a:defRPr>
            </a:lvl1pPr>
          </a:lstStyle>
          <a:p>
            <a:r>
              <a:rPr lang="en-US"/>
              <a:t>Company logo</a:t>
            </a:r>
          </a:p>
        </p:txBody>
      </p:sp>
      <p:pic>
        <p:nvPicPr>
          <p:cNvPr id="14" name="Picture 13">
            <a:extLst>
              <a:ext uri="{FF2B5EF4-FFF2-40B4-BE49-F238E27FC236}">
                <a16:creationId xmlns:a16="http://schemas.microsoft.com/office/drawing/2014/main" id="{1B17158A-0174-C248-8C62-99B472DDCAC8}"/>
              </a:ext>
            </a:extLst>
          </p:cNvPr>
          <p:cNvPicPr>
            <a:picLocks noChangeAspect="1"/>
          </p:cNvPicPr>
          <p:nvPr userDrawn="1"/>
        </p:nvPicPr>
        <p:blipFill>
          <a:blip r:embed="rId5">
            <a:alphaModFix amt="30000"/>
            <a:extLst>
              <a:ext uri="{28A0092B-C50C-407E-A947-70E740481C1C}">
                <a14:useLocalDpi xmlns:a14="http://schemas.microsoft.com/office/drawing/2010/main" val="0"/>
              </a:ext>
            </a:extLst>
          </a:blip>
          <a:srcRect/>
          <a:stretch/>
        </p:blipFill>
        <p:spPr>
          <a:xfrm>
            <a:off x="9369936" y="2946305"/>
            <a:ext cx="3044548" cy="3775836"/>
          </a:xfrm>
          <a:prstGeom prst="rect">
            <a:avLst/>
          </a:prstGeom>
        </p:spPr>
      </p:pic>
    </p:spTree>
    <p:extLst>
      <p:ext uri="{BB962C8B-B14F-4D97-AF65-F5344CB8AC3E}">
        <p14:creationId xmlns:p14="http://schemas.microsoft.com/office/powerpoint/2010/main" val="27753001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Speaker &amp; Photo Large - Teal">
    <p:bg>
      <p:bgPr>
        <a:solidFill>
          <a:srgbClr val="FFFFFF"/>
        </a:solidFill>
        <a:effectLst/>
      </p:bgPr>
    </p:bg>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0DEA5638-858D-0D49-8B8E-BEFCC6191C73}"/>
              </a:ext>
            </a:extLst>
          </p:cNvPr>
          <p:cNvSpPr/>
          <p:nvPr userDrawn="1"/>
        </p:nvSpPr>
        <p:spPr>
          <a:xfrm>
            <a:off x="0" y="0"/>
            <a:ext cx="532384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C9D19904-42A5-0A47-BF3F-233E3CFA60FF}"/>
              </a:ext>
            </a:extLst>
          </p:cNvPr>
          <p:cNvSpPr/>
          <p:nvPr userDrawn="1"/>
        </p:nvSpPr>
        <p:spPr>
          <a:xfrm>
            <a:off x="5323840" y="0"/>
            <a:ext cx="6868160" cy="6858000"/>
          </a:xfrm>
          <a:custGeom>
            <a:avLst/>
            <a:gdLst>
              <a:gd name="connsiteX0" fmla="*/ 0 w 6868160"/>
              <a:gd name="connsiteY0" fmla="*/ 0 h 6858000"/>
              <a:gd name="connsiteX1" fmla="*/ 6868160 w 6868160"/>
              <a:gd name="connsiteY1" fmla="*/ 0 h 6858000"/>
              <a:gd name="connsiteX2" fmla="*/ 6868160 w 6868160"/>
              <a:gd name="connsiteY2" fmla="*/ 6858000 h 6858000"/>
              <a:gd name="connsiteX3" fmla="*/ 0 w 68681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68160" h="6858000">
                <a:moveTo>
                  <a:pt x="0" y="0"/>
                </a:moveTo>
                <a:lnTo>
                  <a:pt x="6868160" y="0"/>
                </a:lnTo>
                <a:lnTo>
                  <a:pt x="6868160" y="6858000"/>
                </a:lnTo>
                <a:lnTo>
                  <a:pt x="0" y="6858000"/>
                </a:lnTo>
                <a:close/>
              </a:path>
            </a:pathLst>
          </a:custGeom>
          <a:blipFill>
            <a:blip r:embed="rId2">
              <a:extLst>
                <a:ext uri="{96DAC541-7B7A-43D3-8B79-37D633B846F1}">
                  <asvg:svgBlip xmlns:asvg="http://schemas.microsoft.com/office/drawing/2016/SVG/main" r:embed="rId3"/>
                </a:ext>
              </a:extLst>
            </a:blip>
            <a:srcRect/>
            <a:stretch>
              <a:fillRect l="-1667" t="-4846" r="-1333" b="-2963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Quote">
            <a:extLst>
              <a:ext uri="{FF2B5EF4-FFF2-40B4-BE49-F238E27FC236}">
                <a16:creationId xmlns:a16="http://schemas.microsoft.com/office/drawing/2014/main" id="{A13E52A3-3B72-407D-BD94-ADB27B9FCE9C}"/>
              </a:ext>
            </a:extLst>
          </p:cNvPr>
          <p:cNvSpPr>
            <a:spLocks noGrp="1"/>
          </p:cNvSpPr>
          <p:nvPr>
            <p:ph type="title" hasCustomPrompt="1"/>
          </p:nvPr>
        </p:nvSpPr>
        <p:spPr>
          <a:xfrm>
            <a:off x="6124904" y="2101729"/>
            <a:ext cx="5294936" cy="553998"/>
          </a:xfrm>
          <a:prstGeom prst="rect">
            <a:avLst/>
          </a:prstGeom>
          <a:noFill/>
        </p:spPr>
        <p:txBody>
          <a:bodyPr vert="horz" wrap="square" lIns="0" tIns="0" rIns="0" bIns="0" rtlCol="0" anchor="b" anchorCtr="0">
            <a:spAutoFit/>
          </a:bodyPr>
          <a:lstStyle>
            <a:lvl1pPr>
              <a:lnSpc>
                <a:spcPct val="100000"/>
              </a:lnSpc>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r>
              <a:rPr lang="en-US" dirty="0"/>
              <a:t>Name of. speaker</a:t>
            </a:r>
          </a:p>
        </p:txBody>
      </p:sp>
      <p:sp>
        <p:nvSpPr>
          <p:cNvPr id="13" name="Text Field">
            <a:extLst>
              <a:ext uri="{FF2B5EF4-FFF2-40B4-BE49-F238E27FC236}">
                <a16:creationId xmlns:a16="http://schemas.microsoft.com/office/drawing/2014/main" id="{04A571F4-71E4-264A-BBD5-0475995E681B}"/>
              </a:ext>
            </a:extLst>
          </p:cNvPr>
          <p:cNvSpPr>
            <a:spLocks noGrp="1"/>
          </p:cNvSpPr>
          <p:nvPr>
            <p:ph type="body" sz="quarter" idx="37" hasCustomPrompt="1"/>
          </p:nvPr>
        </p:nvSpPr>
        <p:spPr>
          <a:xfrm>
            <a:off x="6124905" y="2893256"/>
            <a:ext cx="5284056" cy="26629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Title</a:t>
            </a:r>
          </a:p>
        </p:txBody>
      </p:sp>
      <p:sp>
        <p:nvSpPr>
          <p:cNvPr id="11" name="Text Field 2">
            <a:extLst>
              <a:ext uri="{FF2B5EF4-FFF2-40B4-BE49-F238E27FC236}">
                <a16:creationId xmlns:a16="http://schemas.microsoft.com/office/drawing/2014/main" id="{CBFB97F9-F988-C34C-8B6D-BB4A4D881736}"/>
              </a:ext>
            </a:extLst>
          </p:cNvPr>
          <p:cNvSpPr>
            <a:spLocks noGrp="1"/>
          </p:cNvSpPr>
          <p:nvPr>
            <p:ph type="body" sz="quarter" idx="36" hasCustomPrompt="1"/>
          </p:nvPr>
        </p:nvSpPr>
        <p:spPr>
          <a:xfrm>
            <a:off x="6124905" y="3230849"/>
            <a:ext cx="5284056" cy="31005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Company name (if using logo, delete this line)</a:t>
            </a:r>
          </a:p>
        </p:txBody>
      </p:sp>
      <p:pic>
        <p:nvPicPr>
          <p:cNvPr id="15" name="OTag">
            <a:extLst>
              <a:ext uri="{FF2B5EF4-FFF2-40B4-BE49-F238E27FC236}">
                <a16:creationId xmlns:a16="http://schemas.microsoft.com/office/drawing/2014/main" id="{D79573CA-7EF3-46CE-91D4-01D1A2F17BEF}"/>
              </a:ext>
              <a:ext uri="{C183D7F6-B498-43B3-948B-1728B52AA6E4}">
                <adec:decorative xmlns:adec="http://schemas.microsoft.com/office/drawing/2017/decorative" val="1"/>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8" name="Graphic 27">
            <a:extLst>
              <a:ext uri="{FF2B5EF4-FFF2-40B4-BE49-F238E27FC236}">
                <a16:creationId xmlns:a16="http://schemas.microsoft.com/office/drawing/2014/main" id="{A1C5FA71-54D0-244D-A4FD-290D39399270}"/>
              </a:ext>
            </a:extLst>
          </p:cNvPr>
          <p:cNvPicPr>
            <a:picLocks noChangeAspect="1"/>
          </p:cNvPicPr>
          <p:nvPr userDrawn="1"/>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r="46037"/>
          <a:stretch/>
        </p:blipFill>
        <p:spPr>
          <a:xfrm>
            <a:off x="7896915" y="3558209"/>
            <a:ext cx="4295085" cy="2221200"/>
          </a:xfrm>
          <a:prstGeom prst="rect">
            <a:avLst/>
          </a:prstGeom>
        </p:spPr>
      </p:pic>
      <p:sp>
        <p:nvSpPr>
          <p:cNvPr id="4" name="Picture Placeholder 3">
            <a:extLst>
              <a:ext uri="{FF2B5EF4-FFF2-40B4-BE49-F238E27FC236}">
                <a16:creationId xmlns:a16="http://schemas.microsoft.com/office/drawing/2014/main" id="{2D5915FF-859F-634D-B82B-7CD1EED410DA}"/>
              </a:ext>
            </a:extLst>
          </p:cNvPr>
          <p:cNvSpPr>
            <a:spLocks noGrp="1"/>
          </p:cNvSpPr>
          <p:nvPr>
            <p:ph type="pic" sz="quarter" idx="46" hasCustomPrompt="1"/>
          </p:nvPr>
        </p:nvSpPr>
        <p:spPr>
          <a:xfrm>
            <a:off x="0" y="0"/>
            <a:ext cx="5323839" cy="6858000"/>
          </a:xfrm>
          <a:prstGeom prst="rect">
            <a:avLst/>
          </a:prstGeom>
        </p:spPr>
        <p:txBody>
          <a:bodyPr anchor="ctr" anchorCtr="0"/>
          <a:lstStyle>
            <a:lvl1pPr algn="ctr">
              <a:defRPr sz="1600" b="0" i="0">
                <a:latin typeface="Oracle Sans Light" panose="020B0403020204020204" pitchFamily="34" charset="0"/>
                <a:cs typeface="Oracle Sans Light" panose="020B0403020204020204" pitchFamily="34" charset="0"/>
              </a:defRPr>
            </a:lvl1pPr>
          </a:lstStyle>
          <a:p>
            <a:r>
              <a:rPr lang="en-US"/>
              <a:t>Insert picture here</a:t>
            </a:r>
          </a:p>
        </p:txBody>
      </p:sp>
      <p:sp>
        <p:nvSpPr>
          <p:cNvPr id="5" name="Footer Placeholder 4">
            <a:extLst>
              <a:ext uri="{FF2B5EF4-FFF2-40B4-BE49-F238E27FC236}">
                <a16:creationId xmlns:a16="http://schemas.microsoft.com/office/drawing/2014/main" id="{0F175504-AA80-48D0-ABE0-C3B4B0480FBA}"/>
              </a:ext>
            </a:extLst>
          </p:cNvPr>
          <p:cNvSpPr>
            <a:spLocks noGrp="1"/>
          </p:cNvSpPr>
          <p:nvPr>
            <p:ph type="ftr" sz="quarter" idx="44"/>
          </p:nvPr>
        </p:nvSpPr>
        <p:spPr/>
        <p:txBody>
          <a:bodyPr/>
          <a:lstStyle>
            <a:lvl1pPr>
              <a:defRPr>
                <a:solidFill>
                  <a:srgbClr val="9CA0AA"/>
                </a:solidFill>
              </a:defRPr>
            </a:lvl1p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FA2E22D8-777D-4A4E-8190-9C7E9654A636}"/>
              </a:ext>
            </a:extLst>
          </p:cNvPr>
          <p:cNvSpPr>
            <a:spLocks noGrp="1"/>
          </p:cNvSpPr>
          <p:nvPr>
            <p:ph type="sldNum" sz="quarter" idx="45"/>
          </p:nvPr>
        </p:nvSpPr>
        <p:spPr/>
        <p:txBody>
          <a:bodyPr/>
          <a:lstStyle>
            <a:lvl1pPr>
              <a:defRPr>
                <a:solidFill>
                  <a:srgbClr val="9CA0AA"/>
                </a:solidFill>
              </a:defRPr>
            </a:lvl1pPr>
          </a:lstStyle>
          <a:p>
            <a:fld id="{345D60D9-5372-5F40-9443-0F9AE5BDC3C8}" type="slidenum">
              <a:rPr lang="en-US" smtClean="0"/>
              <a:pPr/>
              <a:t>‹#›</a:t>
            </a:fld>
            <a:endParaRPr lang="en-US"/>
          </a:p>
        </p:txBody>
      </p:sp>
      <p:sp>
        <p:nvSpPr>
          <p:cNvPr id="14" name="Picture Placeholder 1">
            <a:extLst>
              <a:ext uri="{FF2B5EF4-FFF2-40B4-BE49-F238E27FC236}">
                <a16:creationId xmlns:a16="http://schemas.microsoft.com/office/drawing/2014/main" id="{D8E93BEC-FD4E-2740-AE6F-3A895B8B5E8E}"/>
              </a:ext>
            </a:extLst>
          </p:cNvPr>
          <p:cNvSpPr>
            <a:spLocks noGrp="1"/>
          </p:cNvSpPr>
          <p:nvPr>
            <p:ph type="pic" sz="quarter" idx="111" hasCustomPrompt="1"/>
          </p:nvPr>
        </p:nvSpPr>
        <p:spPr>
          <a:xfrm>
            <a:off x="6124904" y="1108075"/>
            <a:ext cx="1152000" cy="504000"/>
          </a:xfrm>
          <a:prstGeom prst="rect">
            <a:avLst/>
          </a:prstGeom>
        </p:spPr>
        <p:txBody>
          <a:bodyPr anchor="ctr" anchorCtr="0"/>
          <a:lstStyle>
            <a:lvl1pPr algn="ctr">
              <a:defRPr sz="1000">
                <a:solidFill>
                  <a:srgbClr val="FFFFFF"/>
                </a:solidFill>
              </a:defRPr>
            </a:lvl1pPr>
          </a:lstStyle>
          <a:p>
            <a:r>
              <a:rPr lang="en-US"/>
              <a:t>Company logo (optional)</a:t>
            </a:r>
          </a:p>
        </p:txBody>
      </p:sp>
    </p:spTree>
    <p:extLst>
      <p:ext uri="{BB962C8B-B14F-4D97-AF65-F5344CB8AC3E}">
        <p14:creationId xmlns:p14="http://schemas.microsoft.com/office/powerpoint/2010/main" val="2326990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Speaker &amp; Photo Large - Blue">
    <p:bg>
      <p:bgPr>
        <a:solidFill>
          <a:srgbClr val="FFFFFF"/>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DE451AC0-5E92-D44E-A161-61B67404B4C5}"/>
              </a:ext>
            </a:extLst>
          </p:cNvPr>
          <p:cNvSpPr/>
          <p:nvPr userDrawn="1"/>
        </p:nvSpPr>
        <p:spPr>
          <a:xfrm>
            <a:off x="0" y="0"/>
            <a:ext cx="12192000" cy="6858000"/>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l="-46535" t="-32521" r="-13789" b="-278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E896D35-0B20-334A-801A-C25E1FE12B03}"/>
              </a:ext>
            </a:extLst>
          </p:cNvPr>
          <p:cNvSpPr/>
          <p:nvPr userDrawn="1"/>
        </p:nvSpPr>
        <p:spPr>
          <a:xfrm>
            <a:off x="0" y="0"/>
            <a:ext cx="532384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3">
            <a:extLst>
              <a:ext uri="{FF2B5EF4-FFF2-40B4-BE49-F238E27FC236}">
                <a16:creationId xmlns:a16="http://schemas.microsoft.com/office/drawing/2014/main" id="{65598553-715B-3F47-9093-E767FB1EDE34}"/>
              </a:ext>
            </a:extLst>
          </p:cNvPr>
          <p:cNvSpPr>
            <a:spLocks noGrp="1"/>
          </p:cNvSpPr>
          <p:nvPr>
            <p:ph type="pic" sz="quarter" idx="46" hasCustomPrompt="1"/>
          </p:nvPr>
        </p:nvSpPr>
        <p:spPr>
          <a:xfrm>
            <a:off x="0" y="0"/>
            <a:ext cx="5323839" cy="6858000"/>
          </a:xfrm>
          <a:prstGeom prst="rect">
            <a:avLst/>
          </a:prstGeom>
        </p:spPr>
        <p:txBody>
          <a:bodyPr anchor="ctr" anchorCtr="0"/>
          <a:lstStyle>
            <a:lvl1pPr algn="ctr">
              <a:defRPr sz="1600" b="0" i="0">
                <a:latin typeface="Oracle Sans Light" panose="020B0403020204020204" pitchFamily="34" charset="0"/>
                <a:cs typeface="Oracle Sans Light" panose="020B0403020204020204" pitchFamily="34" charset="0"/>
              </a:defRPr>
            </a:lvl1pPr>
          </a:lstStyle>
          <a:p>
            <a:r>
              <a:rPr lang="en-US"/>
              <a:t>Insert picture here</a:t>
            </a:r>
          </a:p>
        </p:txBody>
      </p:sp>
      <p:pic>
        <p:nvPicPr>
          <p:cNvPr id="15" name="OTag">
            <a:extLst>
              <a:ext uri="{FF2B5EF4-FFF2-40B4-BE49-F238E27FC236}">
                <a16:creationId xmlns:a16="http://schemas.microsoft.com/office/drawing/2014/main" id="{D79573CA-7EF3-46CE-91D4-01D1A2F17BEF}"/>
              </a:ext>
              <a:ext uri="{C183D7F6-B498-43B3-948B-1728B52AA6E4}">
                <adec:decorative xmlns:adec="http://schemas.microsoft.com/office/drawing/2017/decorative" val="1"/>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Graphic 9">
            <a:extLst>
              <a:ext uri="{FF2B5EF4-FFF2-40B4-BE49-F238E27FC236}">
                <a16:creationId xmlns:a16="http://schemas.microsoft.com/office/drawing/2014/main" id="{6982D8CC-9CC9-3E46-BEB8-E98D0E1CD358}"/>
              </a:ext>
            </a:extLst>
          </p:cNvPr>
          <p:cNvPicPr>
            <a:picLocks noChangeAspect="1"/>
          </p:cNvPicPr>
          <p:nvPr userDrawn="1"/>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r="46001"/>
          <a:stretch/>
        </p:blipFill>
        <p:spPr>
          <a:xfrm>
            <a:off x="7896915" y="3558209"/>
            <a:ext cx="4295085" cy="2219739"/>
          </a:xfrm>
          <a:prstGeom prst="rect">
            <a:avLst/>
          </a:prstGeom>
        </p:spPr>
      </p:pic>
      <p:sp>
        <p:nvSpPr>
          <p:cNvPr id="5" name="Footer Placeholder 4">
            <a:extLst>
              <a:ext uri="{FF2B5EF4-FFF2-40B4-BE49-F238E27FC236}">
                <a16:creationId xmlns:a16="http://schemas.microsoft.com/office/drawing/2014/main" id="{0F175504-AA80-48D0-ABE0-C3B4B0480FBA}"/>
              </a:ext>
            </a:extLst>
          </p:cNvPr>
          <p:cNvSpPr>
            <a:spLocks noGrp="1"/>
          </p:cNvSpPr>
          <p:nvPr>
            <p:ph type="ftr" sz="quarter" idx="44"/>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FA2E22D8-777D-4A4E-8190-9C7E9654A636}"/>
              </a:ext>
            </a:extLst>
          </p:cNvPr>
          <p:cNvSpPr>
            <a:spLocks noGrp="1"/>
          </p:cNvSpPr>
          <p:nvPr>
            <p:ph type="sldNum" sz="quarter" idx="45"/>
          </p:nvPr>
        </p:nvSpPr>
        <p:spPr/>
        <p:txBody>
          <a:bodyPr/>
          <a:lstStyle/>
          <a:p>
            <a:fld id="{345D60D9-5372-5F40-9443-0F9AE5BDC3C8}" type="slidenum">
              <a:rPr lang="en-US" smtClean="0"/>
              <a:pPr/>
              <a:t>‹#›</a:t>
            </a:fld>
            <a:endParaRPr lang="en-US"/>
          </a:p>
        </p:txBody>
      </p:sp>
      <p:sp>
        <p:nvSpPr>
          <p:cNvPr id="14" name="Quote">
            <a:extLst>
              <a:ext uri="{FF2B5EF4-FFF2-40B4-BE49-F238E27FC236}">
                <a16:creationId xmlns:a16="http://schemas.microsoft.com/office/drawing/2014/main" id="{BCF414D0-95F3-FC42-A63C-7F150234FDBC}"/>
              </a:ext>
            </a:extLst>
          </p:cNvPr>
          <p:cNvSpPr>
            <a:spLocks noGrp="1"/>
          </p:cNvSpPr>
          <p:nvPr>
            <p:ph type="title" hasCustomPrompt="1"/>
          </p:nvPr>
        </p:nvSpPr>
        <p:spPr>
          <a:xfrm>
            <a:off x="6124904" y="2101729"/>
            <a:ext cx="5294936" cy="553998"/>
          </a:xfrm>
          <a:prstGeom prst="rect">
            <a:avLst/>
          </a:prstGeom>
          <a:noFill/>
        </p:spPr>
        <p:txBody>
          <a:bodyPr vert="horz" wrap="square" lIns="0" tIns="0" rIns="0" bIns="0" rtlCol="0" anchor="b" anchorCtr="0">
            <a:spAutoFit/>
          </a:bodyPr>
          <a:lstStyle>
            <a:lvl1pPr>
              <a:lnSpc>
                <a:spcPct val="100000"/>
              </a:lnSpc>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r>
              <a:rPr lang="en-US" dirty="0"/>
              <a:t>Name of. speaker</a:t>
            </a:r>
          </a:p>
        </p:txBody>
      </p:sp>
      <p:sp>
        <p:nvSpPr>
          <p:cNvPr id="17" name="Text Field">
            <a:extLst>
              <a:ext uri="{FF2B5EF4-FFF2-40B4-BE49-F238E27FC236}">
                <a16:creationId xmlns:a16="http://schemas.microsoft.com/office/drawing/2014/main" id="{12B8190B-FAF3-324C-9054-038DF1B2E763}"/>
              </a:ext>
            </a:extLst>
          </p:cNvPr>
          <p:cNvSpPr>
            <a:spLocks noGrp="1"/>
          </p:cNvSpPr>
          <p:nvPr>
            <p:ph type="body" sz="quarter" idx="37" hasCustomPrompt="1"/>
          </p:nvPr>
        </p:nvSpPr>
        <p:spPr>
          <a:xfrm>
            <a:off x="6124905" y="2893256"/>
            <a:ext cx="5284056" cy="26629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Title</a:t>
            </a:r>
          </a:p>
        </p:txBody>
      </p:sp>
      <p:sp>
        <p:nvSpPr>
          <p:cNvPr id="18" name="Text Field 2">
            <a:extLst>
              <a:ext uri="{FF2B5EF4-FFF2-40B4-BE49-F238E27FC236}">
                <a16:creationId xmlns:a16="http://schemas.microsoft.com/office/drawing/2014/main" id="{1CF42728-CB09-E74A-ADD3-762A9C9CEE21}"/>
              </a:ext>
            </a:extLst>
          </p:cNvPr>
          <p:cNvSpPr>
            <a:spLocks noGrp="1"/>
          </p:cNvSpPr>
          <p:nvPr>
            <p:ph type="body" sz="quarter" idx="36" hasCustomPrompt="1"/>
          </p:nvPr>
        </p:nvSpPr>
        <p:spPr>
          <a:xfrm>
            <a:off x="6124905" y="3230849"/>
            <a:ext cx="5284056" cy="31005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Company name (if using logo, delete this line)</a:t>
            </a:r>
          </a:p>
        </p:txBody>
      </p:sp>
      <p:sp>
        <p:nvSpPr>
          <p:cNvPr id="19" name="Picture Placeholder 1">
            <a:extLst>
              <a:ext uri="{FF2B5EF4-FFF2-40B4-BE49-F238E27FC236}">
                <a16:creationId xmlns:a16="http://schemas.microsoft.com/office/drawing/2014/main" id="{CFB3B943-C8CB-F849-938B-A841C27F149A}"/>
              </a:ext>
            </a:extLst>
          </p:cNvPr>
          <p:cNvSpPr>
            <a:spLocks noGrp="1"/>
          </p:cNvSpPr>
          <p:nvPr>
            <p:ph type="pic" sz="quarter" idx="111" hasCustomPrompt="1"/>
          </p:nvPr>
        </p:nvSpPr>
        <p:spPr>
          <a:xfrm>
            <a:off x="6124904" y="1108075"/>
            <a:ext cx="1152000" cy="504000"/>
          </a:xfrm>
          <a:prstGeom prst="rect">
            <a:avLst/>
          </a:prstGeom>
        </p:spPr>
        <p:txBody>
          <a:bodyPr anchor="ctr" anchorCtr="0"/>
          <a:lstStyle>
            <a:lvl1pPr algn="ctr">
              <a:defRPr sz="1000">
                <a:solidFill>
                  <a:srgbClr val="FFFFFF"/>
                </a:solidFill>
              </a:defRPr>
            </a:lvl1pPr>
          </a:lstStyle>
          <a:p>
            <a:r>
              <a:rPr lang="en-US"/>
              <a:t>Company logo (optional)</a:t>
            </a:r>
          </a:p>
        </p:txBody>
      </p:sp>
    </p:spTree>
    <p:extLst>
      <p:ext uri="{BB962C8B-B14F-4D97-AF65-F5344CB8AC3E}">
        <p14:creationId xmlns:p14="http://schemas.microsoft.com/office/powerpoint/2010/main" val="2040609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Speaker &amp; Photo Large - Black">
    <p:bg>
      <p:bgPr>
        <a:solidFill>
          <a:srgbClr val="FFFFFF"/>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F3B4B45-5A72-1A4D-9B4F-6C17ED079FFB}"/>
              </a:ext>
            </a:extLst>
          </p:cNvPr>
          <p:cNvSpPr/>
          <p:nvPr userDrawn="1"/>
        </p:nvSpPr>
        <p:spPr>
          <a:xfrm>
            <a:off x="0" y="0"/>
            <a:ext cx="12192000" cy="6858000"/>
          </a:xfrm>
          <a:prstGeom prst="rect">
            <a:avLst/>
          </a:prstGeom>
          <a:solidFill>
            <a:srgbClr val="0404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BE896D35-0B20-334A-801A-C25E1FE12B03}"/>
              </a:ext>
            </a:extLst>
          </p:cNvPr>
          <p:cNvSpPr/>
          <p:nvPr userDrawn="1"/>
        </p:nvSpPr>
        <p:spPr>
          <a:xfrm>
            <a:off x="0" y="0"/>
            <a:ext cx="532384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OTag">
            <a:extLst>
              <a:ext uri="{FF2B5EF4-FFF2-40B4-BE49-F238E27FC236}">
                <a16:creationId xmlns:a16="http://schemas.microsoft.com/office/drawing/2014/main" id="{D79573CA-7EF3-46CE-91D4-01D1A2F17BE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1" name="Graphic 20">
            <a:extLst>
              <a:ext uri="{FF2B5EF4-FFF2-40B4-BE49-F238E27FC236}">
                <a16:creationId xmlns:a16="http://schemas.microsoft.com/office/drawing/2014/main" id="{122F8B6E-3A60-2644-AAA0-0FDF981CA818}"/>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 r="46292"/>
          <a:stretch/>
        </p:blipFill>
        <p:spPr>
          <a:xfrm>
            <a:off x="7896914" y="3564467"/>
            <a:ext cx="4295086" cy="2213481"/>
          </a:xfrm>
          <a:prstGeom prst="rect">
            <a:avLst/>
          </a:prstGeom>
        </p:spPr>
      </p:pic>
      <p:sp>
        <p:nvSpPr>
          <p:cNvPr id="14" name="Picture Placeholder 3">
            <a:extLst>
              <a:ext uri="{FF2B5EF4-FFF2-40B4-BE49-F238E27FC236}">
                <a16:creationId xmlns:a16="http://schemas.microsoft.com/office/drawing/2014/main" id="{8DC95727-82D3-8D4D-8A45-09FC1BE3BE69}"/>
              </a:ext>
            </a:extLst>
          </p:cNvPr>
          <p:cNvSpPr>
            <a:spLocks noGrp="1"/>
          </p:cNvSpPr>
          <p:nvPr>
            <p:ph type="pic" sz="quarter" idx="46" hasCustomPrompt="1"/>
          </p:nvPr>
        </p:nvSpPr>
        <p:spPr>
          <a:xfrm>
            <a:off x="0" y="0"/>
            <a:ext cx="5323839" cy="6858000"/>
          </a:xfrm>
          <a:prstGeom prst="rect">
            <a:avLst/>
          </a:prstGeom>
        </p:spPr>
        <p:txBody>
          <a:bodyPr anchor="ctr" anchorCtr="0"/>
          <a:lstStyle>
            <a:lvl1pPr algn="ctr">
              <a:defRPr sz="1600" b="0" i="0">
                <a:latin typeface="Oracle Sans Light" panose="020B0403020204020204" pitchFamily="34" charset="0"/>
                <a:cs typeface="Oracle Sans Light" panose="020B0403020204020204" pitchFamily="34" charset="0"/>
              </a:defRPr>
            </a:lvl1pPr>
          </a:lstStyle>
          <a:p>
            <a:r>
              <a:rPr lang="en-US"/>
              <a:t>Insert picture here</a:t>
            </a:r>
          </a:p>
        </p:txBody>
      </p:sp>
      <p:sp>
        <p:nvSpPr>
          <p:cNvPr id="5" name="Footer Placeholder 4">
            <a:extLst>
              <a:ext uri="{FF2B5EF4-FFF2-40B4-BE49-F238E27FC236}">
                <a16:creationId xmlns:a16="http://schemas.microsoft.com/office/drawing/2014/main" id="{0F175504-AA80-48D0-ABE0-C3B4B0480FBA}"/>
              </a:ext>
            </a:extLst>
          </p:cNvPr>
          <p:cNvSpPr>
            <a:spLocks noGrp="1"/>
          </p:cNvSpPr>
          <p:nvPr>
            <p:ph type="ftr" sz="quarter" idx="44"/>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FA2E22D8-777D-4A4E-8190-9C7E9654A636}"/>
              </a:ext>
            </a:extLst>
          </p:cNvPr>
          <p:cNvSpPr>
            <a:spLocks noGrp="1"/>
          </p:cNvSpPr>
          <p:nvPr>
            <p:ph type="sldNum" sz="quarter" idx="45"/>
          </p:nvPr>
        </p:nvSpPr>
        <p:spPr/>
        <p:txBody>
          <a:bodyPr/>
          <a:lstStyle/>
          <a:p>
            <a:fld id="{345D60D9-5372-5F40-9443-0F9AE5BDC3C8}" type="slidenum">
              <a:rPr lang="en-US" smtClean="0"/>
              <a:pPr/>
              <a:t>‹#›</a:t>
            </a:fld>
            <a:endParaRPr lang="en-US"/>
          </a:p>
        </p:txBody>
      </p:sp>
      <p:sp>
        <p:nvSpPr>
          <p:cNvPr id="16" name="Quote">
            <a:extLst>
              <a:ext uri="{FF2B5EF4-FFF2-40B4-BE49-F238E27FC236}">
                <a16:creationId xmlns:a16="http://schemas.microsoft.com/office/drawing/2014/main" id="{9BF43EF0-ECA7-5445-A377-354529521839}"/>
              </a:ext>
            </a:extLst>
          </p:cNvPr>
          <p:cNvSpPr>
            <a:spLocks noGrp="1"/>
          </p:cNvSpPr>
          <p:nvPr>
            <p:ph type="title" hasCustomPrompt="1"/>
          </p:nvPr>
        </p:nvSpPr>
        <p:spPr>
          <a:xfrm>
            <a:off x="6124904" y="2101729"/>
            <a:ext cx="5294936" cy="553998"/>
          </a:xfrm>
          <a:prstGeom prst="rect">
            <a:avLst/>
          </a:prstGeom>
          <a:noFill/>
        </p:spPr>
        <p:txBody>
          <a:bodyPr vert="horz" wrap="square" lIns="0" tIns="0" rIns="0" bIns="0" rtlCol="0" anchor="b" anchorCtr="0">
            <a:spAutoFit/>
          </a:bodyPr>
          <a:lstStyle>
            <a:lvl1pPr>
              <a:lnSpc>
                <a:spcPct val="100000"/>
              </a:lnSpc>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r>
              <a:rPr lang="en-US" dirty="0"/>
              <a:t>Name of. speaker</a:t>
            </a:r>
          </a:p>
        </p:txBody>
      </p:sp>
      <p:sp>
        <p:nvSpPr>
          <p:cNvPr id="17" name="Text Field">
            <a:extLst>
              <a:ext uri="{FF2B5EF4-FFF2-40B4-BE49-F238E27FC236}">
                <a16:creationId xmlns:a16="http://schemas.microsoft.com/office/drawing/2014/main" id="{3A4C99DE-3AF9-9447-8D75-0107964EDA6C}"/>
              </a:ext>
            </a:extLst>
          </p:cNvPr>
          <p:cNvSpPr>
            <a:spLocks noGrp="1"/>
          </p:cNvSpPr>
          <p:nvPr>
            <p:ph type="body" sz="quarter" idx="37" hasCustomPrompt="1"/>
          </p:nvPr>
        </p:nvSpPr>
        <p:spPr>
          <a:xfrm>
            <a:off x="6124905" y="2893256"/>
            <a:ext cx="5284056" cy="26629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Title</a:t>
            </a:r>
          </a:p>
        </p:txBody>
      </p:sp>
      <p:sp>
        <p:nvSpPr>
          <p:cNvPr id="18" name="Text Field 2">
            <a:extLst>
              <a:ext uri="{FF2B5EF4-FFF2-40B4-BE49-F238E27FC236}">
                <a16:creationId xmlns:a16="http://schemas.microsoft.com/office/drawing/2014/main" id="{0FBC998E-39AA-FE44-AD72-DDB7995DD3D5}"/>
              </a:ext>
            </a:extLst>
          </p:cNvPr>
          <p:cNvSpPr>
            <a:spLocks noGrp="1"/>
          </p:cNvSpPr>
          <p:nvPr>
            <p:ph type="body" sz="quarter" idx="36" hasCustomPrompt="1"/>
          </p:nvPr>
        </p:nvSpPr>
        <p:spPr>
          <a:xfrm>
            <a:off x="6124905" y="3230849"/>
            <a:ext cx="5284056" cy="31005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Company name (if using logo, delete this line)</a:t>
            </a:r>
          </a:p>
        </p:txBody>
      </p:sp>
      <p:sp>
        <p:nvSpPr>
          <p:cNvPr id="19" name="Picture Placeholder 1">
            <a:extLst>
              <a:ext uri="{FF2B5EF4-FFF2-40B4-BE49-F238E27FC236}">
                <a16:creationId xmlns:a16="http://schemas.microsoft.com/office/drawing/2014/main" id="{2D6D5E7A-7F23-2349-8A22-4CD2CCFD37B5}"/>
              </a:ext>
            </a:extLst>
          </p:cNvPr>
          <p:cNvSpPr>
            <a:spLocks noGrp="1"/>
          </p:cNvSpPr>
          <p:nvPr>
            <p:ph type="pic" sz="quarter" idx="111" hasCustomPrompt="1"/>
          </p:nvPr>
        </p:nvSpPr>
        <p:spPr>
          <a:xfrm>
            <a:off x="6124904" y="1108075"/>
            <a:ext cx="1152000" cy="504000"/>
          </a:xfrm>
          <a:prstGeom prst="rect">
            <a:avLst/>
          </a:prstGeom>
        </p:spPr>
        <p:txBody>
          <a:bodyPr anchor="ctr" anchorCtr="0"/>
          <a:lstStyle>
            <a:lvl1pPr algn="ctr">
              <a:defRPr sz="1000">
                <a:solidFill>
                  <a:srgbClr val="FFFFFF"/>
                </a:solidFill>
              </a:defRPr>
            </a:lvl1pPr>
          </a:lstStyle>
          <a:p>
            <a:r>
              <a:rPr lang="en-US"/>
              <a:t>Company logo (optional)</a:t>
            </a:r>
          </a:p>
        </p:txBody>
      </p:sp>
    </p:spTree>
    <p:extLst>
      <p:ext uri="{BB962C8B-B14F-4D97-AF65-F5344CB8AC3E}">
        <p14:creationId xmlns:p14="http://schemas.microsoft.com/office/powerpoint/2010/main" val="15351191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Speaker &amp; Photo Small - Teal">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C9D19904-42A5-0A47-BF3F-233E3CFA60FF}"/>
              </a:ext>
            </a:extLst>
          </p:cNvPr>
          <p:cNvSpPr/>
          <p:nvPr userDrawn="1"/>
        </p:nvSpPr>
        <p:spPr>
          <a:xfrm>
            <a:off x="0" y="0"/>
            <a:ext cx="12192000" cy="6858000"/>
          </a:xfrm>
          <a:custGeom>
            <a:avLst/>
            <a:gdLst>
              <a:gd name="connsiteX0" fmla="*/ 0 w 6868160"/>
              <a:gd name="connsiteY0" fmla="*/ 0 h 6858000"/>
              <a:gd name="connsiteX1" fmla="*/ 6868160 w 6868160"/>
              <a:gd name="connsiteY1" fmla="*/ 0 h 6858000"/>
              <a:gd name="connsiteX2" fmla="*/ 6868160 w 6868160"/>
              <a:gd name="connsiteY2" fmla="*/ 6858000 h 6858000"/>
              <a:gd name="connsiteX3" fmla="*/ 0 w 686816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68160" h="6858000">
                <a:moveTo>
                  <a:pt x="0" y="0"/>
                </a:moveTo>
                <a:lnTo>
                  <a:pt x="6868160" y="0"/>
                </a:lnTo>
                <a:lnTo>
                  <a:pt x="6868160" y="6858000"/>
                </a:lnTo>
                <a:lnTo>
                  <a:pt x="0" y="6858000"/>
                </a:lnTo>
                <a:close/>
              </a:path>
            </a:pathLst>
          </a:custGeom>
          <a:blipFill>
            <a:blip r:embed="rId2">
              <a:extLst>
                <a:ext uri="{96DAC541-7B7A-43D3-8B79-37D633B846F1}">
                  <asvg:svgBlip xmlns:asvg="http://schemas.microsoft.com/office/drawing/2016/SVG/main" r:embed="rId3"/>
                </a:ext>
              </a:extLst>
            </a:blip>
            <a:srcRect/>
            <a:stretch>
              <a:fillRect l="-1667" t="-4846" r="-1333" b="-2963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5" name="OTag">
            <a:extLst>
              <a:ext uri="{FF2B5EF4-FFF2-40B4-BE49-F238E27FC236}">
                <a16:creationId xmlns:a16="http://schemas.microsoft.com/office/drawing/2014/main" id="{D79573CA-7EF3-46CE-91D4-01D1A2F17BEF}"/>
              </a:ext>
              <a:ext uri="{C183D7F6-B498-43B3-948B-1728B52AA6E4}">
                <adec:decorative xmlns:adec="http://schemas.microsoft.com/office/drawing/2017/decorative" val="1"/>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Footer Placeholder 4">
            <a:extLst>
              <a:ext uri="{FF2B5EF4-FFF2-40B4-BE49-F238E27FC236}">
                <a16:creationId xmlns:a16="http://schemas.microsoft.com/office/drawing/2014/main" id="{0F175504-AA80-48D0-ABE0-C3B4B0480FBA}"/>
              </a:ext>
            </a:extLst>
          </p:cNvPr>
          <p:cNvSpPr>
            <a:spLocks noGrp="1"/>
          </p:cNvSpPr>
          <p:nvPr userDrawn="1">
            <p:ph type="ftr" sz="quarter" idx="44"/>
          </p:nvPr>
        </p:nvSpPr>
        <p:spPr/>
        <p:txBody>
          <a:bodyPr/>
          <a:lstStyle>
            <a:lvl1pPr>
              <a:defRPr>
                <a:solidFill>
                  <a:srgbClr val="9CA0AA"/>
                </a:solidFill>
              </a:defRPr>
            </a:lvl1p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FA2E22D8-777D-4A4E-8190-9C7E9654A636}"/>
              </a:ext>
            </a:extLst>
          </p:cNvPr>
          <p:cNvSpPr>
            <a:spLocks noGrp="1"/>
          </p:cNvSpPr>
          <p:nvPr userDrawn="1">
            <p:ph type="sldNum" sz="quarter" idx="45"/>
          </p:nvPr>
        </p:nvSpPr>
        <p:spPr/>
        <p:txBody>
          <a:bodyPr/>
          <a:lstStyle>
            <a:lvl1pPr>
              <a:defRPr>
                <a:solidFill>
                  <a:srgbClr val="9CA0AA"/>
                </a:solidFill>
              </a:defRPr>
            </a:lvl1pPr>
          </a:lstStyle>
          <a:p>
            <a:fld id="{345D60D9-5372-5F40-9443-0F9AE5BDC3C8}" type="slidenum">
              <a:rPr lang="en-US" smtClean="0"/>
              <a:pPr/>
              <a:t>‹#›</a:t>
            </a:fld>
            <a:endParaRPr lang="en-US"/>
          </a:p>
        </p:txBody>
      </p:sp>
      <p:pic>
        <p:nvPicPr>
          <p:cNvPr id="28" name="Graphic 27">
            <a:extLst>
              <a:ext uri="{FF2B5EF4-FFF2-40B4-BE49-F238E27FC236}">
                <a16:creationId xmlns:a16="http://schemas.microsoft.com/office/drawing/2014/main" id="{A1C5FA71-54D0-244D-A4FD-290D39399270}"/>
              </a:ext>
            </a:extLst>
          </p:cNvPr>
          <p:cNvPicPr>
            <a:picLocks noChangeAspect="1"/>
          </p:cNvPicPr>
          <p:nvPr userDrawn="1"/>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r="46037"/>
          <a:stretch/>
        </p:blipFill>
        <p:spPr>
          <a:xfrm>
            <a:off x="7896915" y="3558209"/>
            <a:ext cx="4295085" cy="2221200"/>
          </a:xfrm>
          <a:prstGeom prst="rect">
            <a:avLst/>
          </a:prstGeom>
        </p:spPr>
      </p:pic>
      <p:sp>
        <p:nvSpPr>
          <p:cNvPr id="19" name="Picture Placeholder 17">
            <a:extLst>
              <a:ext uri="{FF2B5EF4-FFF2-40B4-BE49-F238E27FC236}">
                <a16:creationId xmlns:a16="http://schemas.microsoft.com/office/drawing/2014/main" id="{3E65748C-3DF9-2348-84C1-355C0BC2C583}"/>
              </a:ext>
            </a:extLst>
          </p:cNvPr>
          <p:cNvSpPr>
            <a:spLocks noGrp="1"/>
          </p:cNvSpPr>
          <p:nvPr userDrawn="1">
            <p:ph type="pic" sz="quarter" idx="10" hasCustomPrompt="1"/>
          </p:nvPr>
        </p:nvSpPr>
        <p:spPr>
          <a:xfrm>
            <a:off x="692150" y="1108075"/>
            <a:ext cx="2986782" cy="2980840"/>
          </a:xfrm>
          <a:prstGeom prst="roundRect">
            <a:avLst>
              <a:gd name="adj" fmla="val 0"/>
            </a:avLst>
          </a:prstGeom>
          <a:noFill/>
        </p:spPr>
        <p:txBody>
          <a:bodyPr anchor="ctr"/>
          <a:lstStyle>
            <a:lvl1pPr marL="0" indent="0" algn="ctr">
              <a:buNone/>
              <a:defRPr sz="1200" b="0" i="0">
                <a:solidFill>
                  <a:schemeClr val="bg1"/>
                </a:solidFill>
                <a:latin typeface="Oracle Sans Light" panose="020B0403020204020204" pitchFamily="34" charset="0"/>
                <a:cs typeface="Oracle Sans Light" panose="020B0403020204020204" pitchFamily="34" charset="0"/>
              </a:defRPr>
            </a:lvl1pPr>
          </a:lstStyle>
          <a:p>
            <a:r>
              <a:rPr lang="en-US"/>
              <a:t>Insert speaker picture here</a:t>
            </a:r>
          </a:p>
        </p:txBody>
      </p:sp>
      <p:sp>
        <p:nvSpPr>
          <p:cNvPr id="16" name="Quote">
            <a:extLst>
              <a:ext uri="{FF2B5EF4-FFF2-40B4-BE49-F238E27FC236}">
                <a16:creationId xmlns:a16="http://schemas.microsoft.com/office/drawing/2014/main" id="{2A1B1CA1-AD2B-5F41-BDD8-FA8FE492C2CE}"/>
              </a:ext>
            </a:extLst>
          </p:cNvPr>
          <p:cNvSpPr>
            <a:spLocks noGrp="1"/>
          </p:cNvSpPr>
          <p:nvPr>
            <p:ph type="title" hasCustomPrompt="1"/>
          </p:nvPr>
        </p:nvSpPr>
        <p:spPr>
          <a:xfrm>
            <a:off x="4481303" y="2101729"/>
            <a:ext cx="5294936" cy="553998"/>
          </a:xfrm>
          <a:prstGeom prst="rect">
            <a:avLst/>
          </a:prstGeom>
          <a:noFill/>
        </p:spPr>
        <p:txBody>
          <a:bodyPr vert="horz" wrap="square" lIns="0" tIns="0" rIns="0" bIns="0" rtlCol="0" anchor="b" anchorCtr="0">
            <a:spAutoFit/>
          </a:bodyPr>
          <a:lstStyle>
            <a:lvl1pPr>
              <a:lnSpc>
                <a:spcPct val="100000"/>
              </a:lnSpc>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r>
              <a:rPr lang="en-US" dirty="0"/>
              <a:t>Name of. speaker</a:t>
            </a:r>
          </a:p>
        </p:txBody>
      </p:sp>
      <p:sp>
        <p:nvSpPr>
          <p:cNvPr id="18" name="Text Field">
            <a:extLst>
              <a:ext uri="{FF2B5EF4-FFF2-40B4-BE49-F238E27FC236}">
                <a16:creationId xmlns:a16="http://schemas.microsoft.com/office/drawing/2014/main" id="{76076B12-BE42-BD43-A7D8-231A9D3F4A03}"/>
              </a:ext>
            </a:extLst>
          </p:cNvPr>
          <p:cNvSpPr>
            <a:spLocks noGrp="1"/>
          </p:cNvSpPr>
          <p:nvPr>
            <p:ph type="body" sz="quarter" idx="37" hasCustomPrompt="1"/>
          </p:nvPr>
        </p:nvSpPr>
        <p:spPr>
          <a:xfrm>
            <a:off x="4481304" y="2893256"/>
            <a:ext cx="5284056" cy="26629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Title</a:t>
            </a:r>
          </a:p>
        </p:txBody>
      </p:sp>
      <p:sp>
        <p:nvSpPr>
          <p:cNvPr id="21" name="Text Field 2">
            <a:extLst>
              <a:ext uri="{FF2B5EF4-FFF2-40B4-BE49-F238E27FC236}">
                <a16:creationId xmlns:a16="http://schemas.microsoft.com/office/drawing/2014/main" id="{A43AE454-5841-A248-BD3C-0C1218F02FC7}"/>
              </a:ext>
            </a:extLst>
          </p:cNvPr>
          <p:cNvSpPr>
            <a:spLocks noGrp="1"/>
          </p:cNvSpPr>
          <p:nvPr>
            <p:ph type="body" sz="quarter" idx="36" hasCustomPrompt="1"/>
          </p:nvPr>
        </p:nvSpPr>
        <p:spPr>
          <a:xfrm>
            <a:off x="4481304" y="3230849"/>
            <a:ext cx="5284056" cy="31005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Company name (if using logo, delete this line)</a:t>
            </a:r>
          </a:p>
        </p:txBody>
      </p:sp>
      <p:sp>
        <p:nvSpPr>
          <p:cNvPr id="22" name="Picture Placeholder 1">
            <a:extLst>
              <a:ext uri="{FF2B5EF4-FFF2-40B4-BE49-F238E27FC236}">
                <a16:creationId xmlns:a16="http://schemas.microsoft.com/office/drawing/2014/main" id="{D80CCEC0-C052-9243-A51B-E454D1D40E5C}"/>
              </a:ext>
            </a:extLst>
          </p:cNvPr>
          <p:cNvSpPr>
            <a:spLocks noGrp="1"/>
          </p:cNvSpPr>
          <p:nvPr>
            <p:ph type="pic" sz="quarter" idx="111" hasCustomPrompt="1"/>
          </p:nvPr>
        </p:nvSpPr>
        <p:spPr>
          <a:xfrm>
            <a:off x="4481303" y="1108075"/>
            <a:ext cx="1152000" cy="504000"/>
          </a:xfrm>
          <a:prstGeom prst="rect">
            <a:avLst/>
          </a:prstGeom>
        </p:spPr>
        <p:txBody>
          <a:bodyPr anchor="ctr" anchorCtr="0"/>
          <a:lstStyle>
            <a:lvl1pPr algn="ctr">
              <a:defRPr sz="1000">
                <a:solidFill>
                  <a:srgbClr val="FFFFFF"/>
                </a:solidFill>
              </a:defRPr>
            </a:lvl1pPr>
          </a:lstStyle>
          <a:p>
            <a:r>
              <a:rPr lang="en-US"/>
              <a:t>Company logo (optional)</a:t>
            </a:r>
          </a:p>
        </p:txBody>
      </p:sp>
    </p:spTree>
    <p:extLst>
      <p:ext uri="{BB962C8B-B14F-4D97-AF65-F5344CB8AC3E}">
        <p14:creationId xmlns:p14="http://schemas.microsoft.com/office/powerpoint/2010/main" val="1242148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Speaker &amp; Photo Small - Blu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DE451AC0-5E92-D44E-A161-61B67404B4C5}"/>
              </a:ext>
            </a:extLst>
          </p:cNvPr>
          <p:cNvSpPr/>
          <p:nvPr userDrawn="1"/>
        </p:nvSpPr>
        <p:spPr>
          <a:xfrm>
            <a:off x="0" y="0"/>
            <a:ext cx="12192000" cy="6858000"/>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l="-46535" t="-32521" r="-13789" b="-2780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OTag">
            <a:extLst>
              <a:ext uri="{FF2B5EF4-FFF2-40B4-BE49-F238E27FC236}">
                <a16:creationId xmlns:a16="http://schemas.microsoft.com/office/drawing/2014/main" id="{D79573CA-7EF3-46CE-91D4-01D1A2F17BEF}"/>
              </a:ext>
              <a:ext uri="{C183D7F6-B498-43B3-948B-1728B52AA6E4}">
                <adec:decorative xmlns:adec="http://schemas.microsoft.com/office/drawing/2017/decorative" val="1"/>
              </a:ext>
            </a:extLst>
          </p:cNvPr>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Graphic 9">
            <a:extLst>
              <a:ext uri="{FF2B5EF4-FFF2-40B4-BE49-F238E27FC236}">
                <a16:creationId xmlns:a16="http://schemas.microsoft.com/office/drawing/2014/main" id="{6982D8CC-9CC9-3E46-BEB8-E98D0E1CD358}"/>
              </a:ext>
            </a:extLst>
          </p:cNvPr>
          <p:cNvPicPr>
            <a:picLocks noChangeAspect="1"/>
          </p:cNvPicPr>
          <p:nvPr userDrawn="1"/>
        </p:nvPicPr>
        <p:blipFill rotWithShape="1">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r="46001"/>
          <a:stretch/>
        </p:blipFill>
        <p:spPr>
          <a:xfrm>
            <a:off x="7896915" y="3558209"/>
            <a:ext cx="4295085" cy="2219739"/>
          </a:xfrm>
          <a:prstGeom prst="rect">
            <a:avLst/>
          </a:prstGeom>
        </p:spPr>
      </p:pic>
      <p:sp>
        <p:nvSpPr>
          <p:cNvPr id="5" name="Footer Placeholder 4">
            <a:extLst>
              <a:ext uri="{FF2B5EF4-FFF2-40B4-BE49-F238E27FC236}">
                <a16:creationId xmlns:a16="http://schemas.microsoft.com/office/drawing/2014/main" id="{0F175504-AA80-48D0-ABE0-C3B4B0480FBA}"/>
              </a:ext>
            </a:extLst>
          </p:cNvPr>
          <p:cNvSpPr>
            <a:spLocks noGrp="1"/>
          </p:cNvSpPr>
          <p:nvPr>
            <p:ph type="ftr" sz="quarter" idx="44"/>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FA2E22D8-777D-4A4E-8190-9C7E9654A636}"/>
              </a:ext>
            </a:extLst>
          </p:cNvPr>
          <p:cNvSpPr>
            <a:spLocks noGrp="1"/>
          </p:cNvSpPr>
          <p:nvPr>
            <p:ph type="sldNum" sz="quarter" idx="45"/>
          </p:nvPr>
        </p:nvSpPr>
        <p:spPr/>
        <p:txBody>
          <a:bodyPr/>
          <a:lstStyle/>
          <a:p>
            <a:fld id="{345D60D9-5372-5F40-9443-0F9AE5BDC3C8}" type="slidenum">
              <a:rPr lang="en-US" smtClean="0"/>
              <a:pPr/>
              <a:t>‹#›</a:t>
            </a:fld>
            <a:endParaRPr lang="en-US"/>
          </a:p>
        </p:txBody>
      </p:sp>
      <p:sp>
        <p:nvSpPr>
          <p:cNvPr id="16" name="Picture Placeholder 17">
            <a:extLst>
              <a:ext uri="{FF2B5EF4-FFF2-40B4-BE49-F238E27FC236}">
                <a16:creationId xmlns:a16="http://schemas.microsoft.com/office/drawing/2014/main" id="{CB63712C-D3FB-D747-9631-7470F26784B8}"/>
              </a:ext>
            </a:extLst>
          </p:cNvPr>
          <p:cNvSpPr>
            <a:spLocks noGrp="1"/>
          </p:cNvSpPr>
          <p:nvPr>
            <p:ph type="pic" sz="quarter" idx="10" hasCustomPrompt="1"/>
          </p:nvPr>
        </p:nvSpPr>
        <p:spPr>
          <a:xfrm>
            <a:off x="692150" y="1108075"/>
            <a:ext cx="2986782" cy="2980840"/>
          </a:xfrm>
          <a:prstGeom prst="roundRect">
            <a:avLst>
              <a:gd name="adj" fmla="val 0"/>
            </a:avLst>
          </a:prstGeom>
          <a:noFill/>
        </p:spPr>
        <p:txBody>
          <a:bodyPr anchor="ctr"/>
          <a:lstStyle>
            <a:lvl1pPr marL="0" indent="0" algn="ctr">
              <a:buNone/>
              <a:defRPr sz="1200" b="0" i="0">
                <a:solidFill>
                  <a:schemeClr val="bg1"/>
                </a:solidFill>
                <a:latin typeface="Oracle Sans Light" panose="020B0403020204020204" pitchFamily="34" charset="0"/>
                <a:cs typeface="Oracle Sans Light" panose="020B0403020204020204" pitchFamily="34" charset="0"/>
              </a:defRPr>
            </a:lvl1pPr>
          </a:lstStyle>
          <a:p>
            <a:r>
              <a:rPr lang="en-US"/>
              <a:t>Insert speaker picture here</a:t>
            </a:r>
          </a:p>
        </p:txBody>
      </p:sp>
      <p:sp>
        <p:nvSpPr>
          <p:cNvPr id="22" name="Quote">
            <a:extLst>
              <a:ext uri="{FF2B5EF4-FFF2-40B4-BE49-F238E27FC236}">
                <a16:creationId xmlns:a16="http://schemas.microsoft.com/office/drawing/2014/main" id="{5DFFF4BA-06EE-9948-988B-1281CA50A51A}"/>
              </a:ext>
            </a:extLst>
          </p:cNvPr>
          <p:cNvSpPr>
            <a:spLocks noGrp="1"/>
          </p:cNvSpPr>
          <p:nvPr>
            <p:ph type="title" hasCustomPrompt="1"/>
          </p:nvPr>
        </p:nvSpPr>
        <p:spPr>
          <a:xfrm>
            <a:off x="4481303" y="2101729"/>
            <a:ext cx="5294936" cy="553998"/>
          </a:xfrm>
          <a:prstGeom prst="rect">
            <a:avLst/>
          </a:prstGeom>
          <a:noFill/>
        </p:spPr>
        <p:txBody>
          <a:bodyPr vert="horz" wrap="square" lIns="0" tIns="0" rIns="0" bIns="0" rtlCol="0" anchor="b" anchorCtr="0">
            <a:spAutoFit/>
          </a:bodyPr>
          <a:lstStyle>
            <a:lvl1pPr>
              <a:lnSpc>
                <a:spcPct val="100000"/>
              </a:lnSpc>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r>
              <a:rPr lang="en-US" dirty="0"/>
              <a:t>Name of. speaker</a:t>
            </a:r>
          </a:p>
        </p:txBody>
      </p:sp>
      <p:sp>
        <p:nvSpPr>
          <p:cNvPr id="24" name="Text Field">
            <a:extLst>
              <a:ext uri="{FF2B5EF4-FFF2-40B4-BE49-F238E27FC236}">
                <a16:creationId xmlns:a16="http://schemas.microsoft.com/office/drawing/2014/main" id="{D4E5A49B-6F99-2A4B-80A1-CEB06B619DC2}"/>
              </a:ext>
            </a:extLst>
          </p:cNvPr>
          <p:cNvSpPr>
            <a:spLocks noGrp="1"/>
          </p:cNvSpPr>
          <p:nvPr>
            <p:ph type="body" sz="quarter" idx="37" hasCustomPrompt="1"/>
          </p:nvPr>
        </p:nvSpPr>
        <p:spPr>
          <a:xfrm>
            <a:off x="4481304" y="2893256"/>
            <a:ext cx="5284056" cy="26629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Title</a:t>
            </a:r>
          </a:p>
        </p:txBody>
      </p:sp>
      <p:sp>
        <p:nvSpPr>
          <p:cNvPr id="25" name="Text Field 2">
            <a:extLst>
              <a:ext uri="{FF2B5EF4-FFF2-40B4-BE49-F238E27FC236}">
                <a16:creationId xmlns:a16="http://schemas.microsoft.com/office/drawing/2014/main" id="{DEB18901-6989-A949-9553-A6392563E80B}"/>
              </a:ext>
            </a:extLst>
          </p:cNvPr>
          <p:cNvSpPr>
            <a:spLocks noGrp="1"/>
          </p:cNvSpPr>
          <p:nvPr>
            <p:ph type="body" sz="quarter" idx="36" hasCustomPrompt="1"/>
          </p:nvPr>
        </p:nvSpPr>
        <p:spPr>
          <a:xfrm>
            <a:off x="4481304" y="3230849"/>
            <a:ext cx="5284056" cy="31005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Company name (if using logo, delete this line)</a:t>
            </a:r>
          </a:p>
        </p:txBody>
      </p:sp>
      <p:sp>
        <p:nvSpPr>
          <p:cNvPr id="29" name="Picture Placeholder 1">
            <a:extLst>
              <a:ext uri="{FF2B5EF4-FFF2-40B4-BE49-F238E27FC236}">
                <a16:creationId xmlns:a16="http://schemas.microsoft.com/office/drawing/2014/main" id="{27E14A4F-A873-6646-A150-473E0CF0CA32}"/>
              </a:ext>
            </a:extLst>
          </p:cNvPr>
          <p:cNvSpPr>
            <a:spLocks noGrp="1"/>
          </p:cNvSpPr>
          <p:nvPr>
            <p:ph type="pic" sz="quarter" idx="111" hasCustomPrompt="1"/>
          </p:nvPr>
        </p:nvSpPr>
        <p:spPr>
          <a:xfrm>
            <a:off x="4481303" y="1108075"/>
            <a:ext cx="1152000" cy="504000"/>
          </a:xfrm>
          <a:prstGeom prst="rect">
            <a:avLst/>
          </a:prstGeom>
        </p:spPr>
        <p:txBody>
          <a:bodyPr anchor="ctr" anchorCtr="0"/>
          <a:lstStyle>
            <a:lvl1pPr algn="ctr">
              <a:defRPr sz="1000">
                <a:solidFill>
                  <a:srgbClr val="FFFFFF"/>
                </a:solidFill>
              </a:defRPr>
            </a:lvl1pPr>
          </a:lstStyle>
          <a:p>
            <a:r>
              <a:rPr lang="en-US"/>
              <a:t>Company logo (optional)</a:t>
            </a:r>
          </a:p>
        </p:txBody>
      </p:sp>
    </p:spTree>
    <p:extLst>
      <p:ext uri="{BB962C8B-B14F-4D97-AF65-F5344CB8AC3E}">
        <p14:creationId xmlns:p14="http://schemas.microsoft.com/office/powerpoint/2010/main" val="40915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Speaker &amp; Photo Small - Blac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F3B4B45-5A72-1A4D-9B4F-6C17ED079FFB}"/>
              </a:ext>
            </a:extLst>
          </p:cNvPr>
          <p:cNvSpPr/>
          <p:nvPr userDrawn="1"/>
        </p:nvSpPr>
        <p:spPr>
          <a:xfrm>
            <a:off x="0" y="0"/>
            <a:ext cx="12192000" cy="6858000"/>
          </a:xfrm>
          <a:prstGeom prst="rect">
            <a:avLst/>
          </a:prstGeom>
          <a:solidFill>
            <a:srgbClr val="0404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OTag">
            <a:extLst>
              <a:ext uri="{FF2B5EF4-FFF2-40B4-BE49-F238E27FC236}">
                <a16:creationId xmlns:a16="http://schemas.microsoft.com/office/drawing/2014/main" id="{D79573CA-7EF3-46CE-91D4-01D1A2F17BEF}"/>
              </a:ext>
              <a:ext uri="{C183D7F6-B498-43B3-948B-1728B52AA6E4}">
                <adec:decorative xmlns:adec="http://schemas.microsoft.com/office/drawing/2017/decorative" val="1"/>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21" name="Graphic 20">
            <a:extLst>
              <a:ext uri="{FF2B5EF4-FFF2-40B4-BE49-F238E27FC236}">
                <a16:creationId xmlns:a16="http://schemas.microsoft.com/office/drawing/2014/main" id="{122F8B6E-3A60-2644-AAA0-0FDF981CA818}"/>
              </a:ext>
            </a:extLst>
          </p:cNvPr>
          <p:cNvPicPr>
            <a:picLocks noChangeAspect="1"/>
          </p:cNvPicPr>
          <p:nvPr userDrawn="1"/>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1" r="46292"/>
          <a:stretch/>
        </p:blipFill>
        <p:spPr>
          <a:xfrm>
            <a:off x="7896914" y="3564467"/>
            <a:ext cx="4295086" cy="2213481"/>
          </a:xfrm>
          <a:prstGeom prst="rect">
            <a:avLst/>
          </a:prstGeom>
        </p:spPr>
      </p:pic>
      <p:sp>
        <p:nvSpPr>
          <p:cNvPr id="5" name="Footer Placeholder 4">
            <a:extLst>
              <a:ext uri="{FF2B5EF4-FFF2-40B4-BE49-F238E27FC236}">
                <a16:creationId xmlns:a16="http://schemas.microsoft.com/office/drawing/2014/main" id="{0F175504-AA80-48D0-ABE0-C3B4B0480FBA}"/>
              </a:ext>
            </a:extLst>
          </p:cNvPr>
          <p:cNvSpPr>
            <a:spLocks noGrp="1"/>
          </p:cNvSpPr>
          <p:nvPr>
            <p:ph type="ftr" sz="quarter" idx="44"/>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FA2E22D8-777D-4A4E-8190-9C7E9654A636}"/>
              </a:ext>
            </a:extLst>
          </p:cNvPr>
          <p:cNvSpPr>
            <a:spLocks noGrp="1"/>
          </p:cNvSpPr>
          <p:nvPr>
            <p:ph type="sldNum" sz="quarter" idx="45"/>
          </p:nvPr>
        </p:nvSpPr>
        <p:spPr/>
        <p:txBody>
          <a:bodyPr/>
          <a:lstStyle/>
          <a:p>
            <a:fld id="{345D60D9-5372-5F40-9443-0F9AE5BDC3C8}" type="slidenum">
              <a:rPr lang="en-US" smtClean="0"/>
              <a:pPr/>
              <a:t>‹#›</a:t>
            </a:fld>
            <a:endParaRPr lang="en-US"/>
          </a:p>
        </p:txBody>
      </p:sp>
      <p:sp>
        <p:nvSpPr>
          <p:cNvPr id="20" name="Picture Placeholder 17">
            <a:extLst>
              <a:ext uri="{FF2B5EF4-FFF2-40B4-BE49-F238E27FC236}">
                <a16:creationId xmlns:a16="http://schemas.microsoft.com/office/drawing/2014/main" id="{8577F0BE-08F4-AD4A-9F00-B4E0B984F28D}"/>
              </a:ext>
            </a:extLst>
          </p:cNvPr>
          <p:cNvSpPr>
            <a:spLocks noGrp="1"/>
          </p:cNvSpPr>
          <p:nvPr>
            <p:ph type="pic" sz="quarter" idx="10" hasCustomPrompt="1"/>
          </p:nvPr>
        </p:nvSpPr>
        <p:spPr>
          <a:xfrm>
            <a:off x="692150" y="1108075"/>
            <a:ext cx="2986782" cy="2980840"/>
          </a:xfrm>
          <a:prstGeom prst="roundRect">
            <a:avLst>
              <a:gd name="adj" fmla="val 0"/>
            </a:avLst>
          </a:prstGeom>
          <a:noFill/>
        </p:spPr>
        <p:txBody>
          <a:bodyPr anchor="ctr"/>
          <a:lstStyle>
            <a:lvl1pPr marL="0" indent="0" algn="ctr">
              <a:buNone/>
              <a:defRPr sz="1200" b="0" i="0">
                <a:solidFill>
                  <a:schemeClr val="bg1"/>
                </a:solidFill>
                <a:latin typeface="Oracle Sans Light" panose="020B0403020204020204" pitchFamily="34" charset="0"/>
                <a:cs typeface="Oracle Sans Light" panose="020B0403020204020204" pitchFamily="34" charset="0"/>
              </a:defRPr>
            </a:lvl1pPr>
          </a:lstStyle>
          <a:p>
            <a:r>
              <a:rPr lang="en-US"/>
              <a:t>Insert speaker picture here</a:t>
            </a:r>
          </a:p>
        </p:txBody>
      </p:sp>
      <p:sp>
        <p:nvSpPr>
          <p:cNvPr id="23" name="Quote">
            <a:extLst>
              <a:ext uri="{FF2B5EF4-FFF2-40B4-BE49-F238E27FC236}">
                <a16:creationId xmlns:a16="http://schemas.microsoft.com/office/drawing/2014/main" id="{FC627500-E3B8-6E46-93AE-3D7537AA539B}"/>
              </a:ext>
            </a:extLst>
          </p:cNvPr>
          <p:cNvSpPr>
            <a:spLocks noGrp="1"/>
          </p:cNvSpPr>
          <p:nvPr>
            <p:ph type="title" hasCustomPrompt="1"/>
          </p:nvPr>
        </p:nvSpPr>
        <p:spPr>
          <a:xfrm>
            <a:off x="4481303" y="2101729"/>
            <a:ext cx="5294936" cy="553998"/>
          </a:xfrm>
          <a:prstGeom prst="rect">
            <a:avLst/>
          </a:prstGeom>
          <a:noFill/>
        </p:spPr>
        <p:txBody>
          <a:bodyPr vert="horz" wrap="square" lIns="0" tIns="0" rIns="0" bIns="0" rtlCol="0" anchor="b" anchorCtr="0">
            <a:spAutoFit/>
          </a:bodyPr>
          <a:lstStyle>
            <a:lvl1pPr>
              <a:lnSpc>
                <a:spcPct val="100000"/>
              </a:lnSpc>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r>
              <a:rPr lang="en-US" dirty="0"/>
              <a:t>Name of. speaker</a:t>
            </a:r>
          </a:p>
        </p:txBody>
      </p:sp>
      <p:sp>
        <p:nvSpPr>
          <p:cNvPr id="24" name="Text Field">
            <a:extLst>
              <a:ext uri="{FF2B5EF4-FFF2-40B4-BE49-F238E27FC236}">
                <a16:creationId xmlns:a16="http://schemas.microsoft.com/office/drawing/2014/main" id="{C6B91723-C749-EC4F-B797-370BB4DA3E41}"/>
              </a:ext>
            </a:extLst>
          </p:cNvPr>
          <p:cNvSpPr>
            <a:spLocks noGrp="1"/>
          </p:cNvSpPr>
          <p:nvPr>
            <p:ph type="body" sz="quarter" idx="37" hasCustomPrompt="1"/>
          </p:nvPr>
        </p:nvSpPr>
        <p:spPr>
          <a:xfrm>
            <a:off x="4481304" y="2893256"/>
            <a:ext cx="5284056" cy="26629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Title</a:t>
            </a:r>
          </a:p>
        </p:txBody>
      </p:sp>
      <p:sp>
        <p:nvSpPr>
          <p:cNvPr id="28" name="Text Field 2">
            <a:extLst>
              <a:ext uri="{FF2B5EF4-FFF2-40B4-BE49-F238E27FC236}">
                <a16:creationId xmlns:a16="http://schemas.microsoft.com/office/drawing/2014/main" id="{2611182F-C151-D74E-ADF6-0F756D8C0E2D}"/>
              </a:ext>
            </a:extLst>
          </p:cNvPr>
          <p:cNvSpPr>
            <a:spLocks noGrp="1"/>
          </p:cNvSpPr>
          <p:nvPr>
            <p:ph type="body" sz="quarter" idx="36" hasCustomPrompt="1"/>
          </p:nvPr>
        </p:nvSpPr>
        <p:spPr>
          <a:xfrm>
            <a:off x="4481304" y="3230849"/>
            <a:ext cx="5284056" cy="310051"/>
          </a:xfrm>
          <a:prstGeom prst="rect">
            <a:avLst/>
          </a:prstGeom>
        </p:spPr>
        <p:txBody>
          <a:bodyPr>
            <a:noAutofit/>
          </a:bodyPr>
          <a:lstStyle>
            <a:lvl1pPr>
              <a:defRPr b="0" i="0">
                <a:solidFill>
                  <a:srgbClr val="9CA0AA"/>
                </a:solidFill>
                <a:latin typeface="Oracle Sans" panose="020B0503020204020204" pitchFamily="34" charset="0"/>
                <a:cs typeface="Oracle Sans" panose="020B0503020204020204" pitchFamily="34" charset="0"/>
              </a:defRPr>
            </a:lvl1pPr>
          </a:lstStyle>
          <a:p>
            <a:pPr lvl="0"/>
            <a:r>
              <a:rPr lang="en-US" dirty="0"/>
              <a:t>Company name (if using logo, delete this line)</a:t>
            </a:r>
          </a:p>
        </p:txBody>
      </p:sp>
      <p:sp>
        <p:nvSpPr>
          <p:cNvPr id="29" name="Picture Placeholder 1">
            <a:extLst>
              <a:ext uri="{FF2B5EF4-FFF2-40B4-BE49-F238E27FC236}">
                <a16:creationId xmlns:a16="http://schemas.microsoft.com/office/drawing/2014/main" id="{EB967B60-800B-AC4F-B782-746A2136EB65}"/>
              </a:ext>
            </a:extLst>
          </p:cNvPr>
          <p:cNvSpPr>
            <a:spLocks noGrp="1"/>
          </p:cNvSpPr>
          <p:nvPr>
            <p:ph type="pic" sz="quarter" idx="111" hasCustomPrompt="1"/>
          </p:nvPr>
        </p:nvSpPr>
        <p:spPr>
          <a:xfrm>
            <a:off x="4481303" y="1108075"/>
            <a:ext cx="1152000" cy="504000"/>
          </a:xfrm>
          <a:prstGeom prst="rect">
            <a:avLst/>
          </a:prstGeom>
        </p:spPr>
        <p:txBody>
          <a:bodyPr anchor="ctr" anchorCtr="0"/>
          <a:lstStyle>
            <a:lvl1pPr algn="ctr">
              <a:defRPr sz="1000">
                <a:solidFill>
                  <a:srgbClr val="FFFFFF"/>
                </a:solidFill>
              </a:defRPr>
            </a:lvl1pPr>
          </a:lstStyle>
          <a:p>
            <a:r>
              <a:rPr lang="en-US"/>
              <a:t>Company logo (optional)</a:t>
            </a:r>
          </a:p>
        </p:txBody>
      </p:sp>
    </p:spTree>
    <p:extLst>
      <p:ext uri="{BB962C8B-B14F-4D97-AF65-F5344CB8AC3E}">
        <p14:creationId xmlns:p14="http://schemas.microsoft.com/office/powerpoint/2010/main" val="3494538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Section Break - Teal">
    <p:bg>
      <p:bgPr>
        <a:solidFill>
          <a:srgbClr val="00555F"/>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5981C40-DEC6-C24B-9483-6DE7A444730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8" name="Title">
            <a:extLst>
              <a:ext uri="{FF2B5EF4-FFF2-40B4-BE49-F238E27FC236}">
                <a16:creationId xmlns:a16="http://schemas.microsoft.com/office/drawing/2014/main" id="{90508D58-44CA-8D4A-9E18-F38A05ACAD5B}"/>
              </a:ext>
            </a:extLst>
          </p:cNvPr>
          <p:cNvSpPr>
            <a:spLocks noGrp="1"/>
          </p:cNvSpPr>
          <p:nvPr>
            <p:ph type="ctrTitle" hasCustomPrompt="1"/>
          </p:nvPr>
        </p:nvSpPr>
        <p:spPr>
          <a:xfrm>
            <a:off x="1018030" y="2224061"/>
            <a:ext cx="10425600" cy="1164231"/>
          </a:xfrm>
          <a:prstGeom prst="rect">
            <a:avLst/>
          </a:prstGeom>
          <a:noFill/>
        </p:spPr>
        <p:txBody>
          <a:bodyPr vert="horz" wrap="square" lIns="0" tIns="0" rIns="0" bIns="0" rtlCol="0" anchor="b" anchorCtr="0">
            <a:noAutofit/>
          </a:bodyPr>
          <a:lstStyle>
            <a:lvl1pPr>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lnSpc>
                <a:spcPct val="100000"/>
              </a:lnSpc>
            </a:pPr>
            <a:r>
              <a:rPr lang="en-US" dirty="0"/>
              <a:t>Section heading (up to 2 lines)</a:t>
            </a:r>
            <a:br>
              <a:rPr lang="en-US" dirty="0"/>
            </a:br>
            <a:r>
              <a:rPr lang="en-US" dirty="0"/>
              <a:t>Oracle Sans Light 36 </a:t>
            </a:r>
            <a:r>
              <a:rPr lang="en-US" dirty="0" err="1"/>
              <a:t>pt</a:t>
            </a:r>
            <a:endParaRPr lang="en-US" dirty="0"/>
          </a:p>
        </p:txBody>
      </p:sp>
      <p:sp>
        <p:nvSpPr>
          <p:cNvPr id="7" name="Text Placeholder 6">
            <a:extLst>
              <a:ext uri="{FF2B5EF4-FFF2-40B4-BE49-F238E27FC236}">
                <a16:creationId xmlns:a16="http://schemas.microsoft.com/office/drawing/2014/main" id="{1F6F3188-E632-4845-B2C7-235692ABB57F}"/>
              </a:ext>
            </a:extLst>
          </p:cNvPr>
          <p:cNvSpPr>
            <a:spLocks noGrp="1"/>
          </p:cNvSpPr>
          <p:nvPr>
            <p:ph type="body" sz="quarter" idx="34" hasCustomPrompt="1"/>
          </p:nvPr>
        </p:nvSpPr>
        <p:spPr>
          <a:xfrm>
            <a:off x="1018029" y="3649287"/>
            <a:ext cx="10425600" cy="605653"/>
          </a:xfrm>
          <a:prstGeom prst="rect">
            <a:avLst/>
          </a:prstGeom>
        </p:spPr>
        <p:txBody>
          <a:bodyPr/>
          <a:lstStyle>
            <a:lvl1pPr>
              <a:defRPr>
                <a:solidFill>
                  <a:schemeClr val="bg1"/>
                </a:solidFill>
              </a:defRPr>
            </a:lvl1pPr>
            <a:lvl2pPr marL="182880" indent="0">
              <a:buNone/>
              <a:defRPr/>
            </a:lvl2pPr>
          </a:lstStyle>
          <a:p>
            <a:pPr lvl="0"/>
            <a:r>
              <a:rPr lang="en-GB" dirty="0"/>
              <a:t>Section subheading (up to 2 lines)</a:t>
            </a:r>
          </a:p>
          <a:p>
            <a:pPr lvl="0"/>
            <a:r>
              <a:rPr lang="en-GB" dirty="0"/>
              <a:t>Oracle Sans Regular 18 </a:t>
            </a:r>
            <a:r>
              <a:rPr lang="en-GB" dirty="0" err="1"/>
              <a:t>pt</a:t>
            </a:r>
            <a:endParaRPr lang="en-GB" dirty="0"/>
          </a:p>
        </p:txBody>
      </p:sp>
    </p:spTree>
    <p:extLst>
      <p:ext uri="{BB962C8B-B14F-4D97-AF65-F5344CB8AC3E}">
        <p14:creationId xmlns:p14="http://schemas.microsoft.com/office/powerpoint/2010/main" val="1558847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Section Break - Blue">
    <p:bg>
      <p:bgPr>
        <a:solidFill>
          <a:srgbClr val="001E48"/>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EDF37B-B415-554B-9B90-1524797987D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3" name="Title">
            <a:extLst>
              <a:ext uri="{FF2B5EF4-FFF2-40B4-BE49-F238E27FC236}">
                <a16:creationId xmlns:a16="http://schemas.microsoft.com/office/drawing/2014/main" id="{26824A29-D7DC-EA46-BB00-7ED8AFD37CA6}"/>
              </a:ext>
            </a:extLst>
          </p:cNvPr>
          <p:cNvSpPr>
            <a:spLocks noGrp="1"/>
          </p:cNvSpPr>
          <p:nvPr>
            <p:ph type="ctrTitle" hasCustomPrompt="1"/>
          </p:nvPr>
        </p:nvSpPr>
        <p:spPr>
          <a:xfrm>
            <a:off x="1018030" y="2224061"/>
            <a:ext cx="10425600" cy="1164231"/>
          </a:xfrm>
          <a:prstGeom prst="rect">
            <a:avLst/>
          </a:prstGeom>
          <a:noFill/>
        </p:spPr>
        <p:txBody>
          <a:bodyPr vert="horz" wrap="square" lIns="0" tIns="0" rIns="0" bIns="0" rtlCol="0" anchor="b" anchorCtr="0">
            <a:noAutofit/>
          </a:bodyPr>
          <a:lstStyle>
            <a:lvl1pPr>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lnSpc>
                <a:spcPct val="100000"/>
              </a:lnSpc>
            </a:pPr>
            <a:r>
              <a:rPr lang="en-US" dirty="0"/>
              <a:t>Section heading (up to 2 lines)</a:t>
            </a:r>
            <a:br>
              <a:rPr lang="en-US" dirty="0"/>
            </a:br>
            <a:r>
              <a:rPr lang="en-US" dirty="0"/>
              <a:t>Oracle Sans Light 36 </a:t>
            </a:r>
            <a:r>
              <a:rPr lang="en-US" dirty="0" err="1"/>
              <a:t>pt</a:t>
            </a:r>
            <a:endParaRPr lang="en-US" dirty="0"/>
          </a:p>
        </p:txBody>
      </p:sp>
      <p:sp>
        <p:nvSpPr>
          <p:cNvPr id="14" name="Text Placeholder 6">
            <a:extLst>
              <a:ext uri="{FF2B5EF4-FFF2-40B4-BE49-F238E27FC236}">
                <a16:creationId xmlns:a16="http://schemas.microsoft.com/office/drawing/2014/main" id="{BACB4AF9-B69A-744D-B978-26A9D09323EA}"/>
              </a:ext>
            </a:extLst>
          </p:cNvPr>
          <p:cNvSpPr>
            <a:spLocks noGrp="1"/>
          </p:cNvSpPr>
          <p:nvPr>
            <p:ph type="body" sz="quarter" idx="34" hasCustomPrompt="1"/>
          </p:nvPr>
        </p:nvSpPr>
        <p:spPr>
          <a:xfrm>
            <a:off x="1018029" y="3649287"/>
            <a:ext cx="10425600" cy="605653"/>
          </a:xfrm>
          <a:prstGeom prst="rect">
            <a:avLst/>
          </a:prstGeom>
        </p:spPr>
        <p:txBody>
          <a:bodyPr/>
          <a:lstStyle>
            <a:lvl1pPr>
              <a:defRPr>
                <a:solidFill>
                  <a:schemeClr val="bg1"/>
                </a:solidFill>
              </a:defRPr>
            </a:lvl1pPr>
            <a:lvl2pPr marL="182880" indent="0">
              <a:buNone/>
              <a:defRPr/>
            </a:lvl2pPr>
          </a:lstStyle>
          <a:p>
            <a:pPr lvl="0"/>
            <a:r>
              <a:rPr lang="en-GB" dirty="0"/>
              <a:t>Section subheading (up to 2 lines)</a:t>
            </a:r>
          </a:p>
          <a:p>
            <a:pPr lvl="0"/>
            <a:r>
              <a:rPr lang="en-GB" dirty="0"/>
              <a:t>Oracle Sans Regular 18 </a:t>
            </a:r>
            <a:r>
              <a:rPr lang="en-GB" dirty="0" err="1"/>
              <a:t>pt</a:t>
            </a:r>
            <a:endParaRPr lang="en-GB" dirty="0"/>
          </a:p>
        </p:txBody>
      </p:sp>
    </p:spTree>
    <p:extLst>
      <p:ext uri="{BB962C8B-B14F-4D97-AF65-F5344CB8AC3E}">
        <p14:creationId xmlns:p14="http://schemas.microsoft.com/office/powerpoint/2010/main" val="1226152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Section Break - Black">
    <p:bg>
      <p:bgPr>
        <a:solidFill>
          <a:srgbClr val="040411"/>
        </a:solidFill>
        <a:effectLst/>
      </p:bgPr>
    </p:bg>
    <p:spTree>
      <p:nvGrpSpPr>
        <p:cNvPr id="1" name=""/>
        <p:cNvGrpSpPr/>
        <p:nvPr/>
      </p:nvGrpSpPr>
      <p:grpSpPr>
        <a:xfrm>
          <a:off x="0" y="0"/>
          <a:ext cx="0" cy="0"/>
          <a:chOff x="0" y="0"/>
          <a:chExt cx="0" cy="0"/>
        </a:xfrm>
      </p:grpSpPr>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3" name="Title">
            <a:extLst>
              <a:ext uri="{FF2B5EF4-FFF2-40B4-BE49-F238E27FC236}">
                <a16:creationId xmlns:a16="http://schemas.microsoft.com/office/drawing/2014/main" id="{E1B297B6-E826-EC49-93D9-D4B9BAC3D6E9}"/>
              </a:ext>
            </a:extLst>
          </p:cNvPr>
          <p:cNvSpPr>
            <a:spLocks noGrp="1"/>
          </p:cNvSpPr>
          <p:nvPr>
            <p:ph type="ctrTitle" hasCustomPrompt="1"/>
          </p:nvPr>
        </p:nvSpPr>
        <p:spPr>
          <a:xfrm>
            <a:off x="1018030" y="2224061"/>
            <a:ext cx="10425600" cy="1164231"/>
          </a:xfrm>
          <a:prstGeom prst="rect">
            <a:avLst/>
          </a:prstGeom>
          <a:noFill/>
        </p:spPr>
        <p:txBody>
          <a:bodyPr vert="horz" wrap="square" lIns="0" tIns="0" rIns="0" bIns="0" rtlCol="0" anchor="b" anchorCtr="0">
            <a:noAutofit/>
          </a:bodyPr>
          <a:lstStyle>
            <a:lvl1pPr>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lnSpc>
                <a:spcPct val="100000"/>
              </a:lnSpc>
            </a:pPr>
            <a:r>
              <a:rPr lang="en-US" dirty="0"/>
              <a:t>Section heading (up to 2 lines)</a:t>
            </a:r>
            <a:br>
              <a:rPr lang="en-US" dirty="0"/>
            </a:br>
            <a:r>
              <a:rPr lang="en-US" dirty="0"/>
              <a:t>Oracle Sans Light 36 </a:t>
            </a:r>
            <a:r>
              <a:rPr lang="en-US" dirty="0" err="1"/>
              <a:t>pt</a:t>
            </a:r>
            <a:endParaRPr lang="en-US" dirty="0"/>
          </a:p>
        </p:txBody>
      </p:sp>
      <p:sp>
        <p:nvSpPr>
          <p:cNvPr id="14" name="Text Placeholder 6">
            <a:extLst>
              <a:ext uri="{FF2B5EF4-FFF2-40B4-BE49-F238E27FC236}">
                <a16:creationId xmlns:a16="http://schemas.microsoft.com/office/drawing/2014/main" id="{04C5DB3D-51B5-414E-9204-B2CF79492635}"/>
              </a:ext>
            </a:extLst>
          </p:cNvPr>
          <p:cNvSpPr>
            <a:spLocks noGrp="1"/>
          </p:cNvSpPr>
          <p:nvPr>
            <p:ph type="body" sz="quarter" idx="34" hasCustomPrompt="1"/>
          </p:nvPr>
        </p:nvSpPr>
        <p:spPr>
          <a:xfrm>
            <a:off x="1018029" y="3649287"/>
            <a:ext cx="10425600" cy="605653"/>
          </a:xfrm>
          <a:prstGeom prst="rect">
            <a:avLst/>
          </a:prstGeom>
        </p:spPr>
        <p:txBody>
          <a:bodyPr/>
          <a:lstStyle>
            <a:lvl1pPr>
              <a:defRPr>
                <a:solidFill>
                  <a:schemeClr val="bg1"/>
                </a:solidFill>
              </a:defRPr>
            </a:lvl1pPr>
            <a:lvl2pPr marL="182880" indent="0">
              <a:buNone/>
              <a:defRPr/>
            </a:lvl2pPr>
          </a:lstStyle>
          <a:p>
            <a:pPr lvl="0"/>
            <a:r>
              <a:rPr lang="en-GB" dirty="0"/>
              <a:t>Section subheading (up to 2 lines)</a:t>
            </a:r>
          </a:p>
          <a:p>
            <a:pPr lvl="0"/>
            <a:r>
              <a:rPr lang="en-GB" dirty="0"/>
              <a:t>Oracle Sans Regular 18 </a:t>
            </a:r>
            <a:r>
              <a:rPr lang="en-GB" dirty="0" err="1"/>
              <a:t>pt</a:t>
            </a:r>
            <a:endParaRPr lang="en-GB" dirty="0"/>
          </a:p>
        </p:txBody>
      </p:sp>
    </p:spTree>
    <p:extLst>
      <p:ext uri="{BB962C8B-B14F-4D97-AF65-F5344CB8AC3E}">
        <p14:creationId xmlns:p14="http://schemas.microsoft.com/office/powerpoint/2010/main" val="3716634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Dark - Title, Body Text">
    <p:bg>
      <p:bgPr>
        <a:solidFill>
          <a:srgbClr val="040411"/>
        </a:solidFill>
        <a:effectLst/>
      </p:bgPr>
    </p:bg>
    <p:spTree>
      <p:nvGrpSpPr>
        <p:cNvPr id="1" name=""/>
        <p:cNvGrpSpPr/>
        <p:nvPr/>
      </p:nvGrpSpPr>
      <p:grpSpPr>
        <a:xfrm>
          <a:off x="0" y="0"/>
          <a:ext cx="0" cy="0"/>
          <a:chOff x="0" y="0"/>
          <a:chExt cx="0" cy="0"/>
        </a:xfrm>
      </p:grpSpPr>
      <p:pic>
        <p:nvPicPr>
          <p:cNvPr id="7" name="OTag">
            <a:extLst>
              <a:ext uri="{FF2B5EF4-FFF2-40B4-BE49-F238E27FC236}">
                <a16:creationId xmlns:a16="http://schemas.microsoft.com/office/drawing/2014/main" id="{1CFFF60E-C73F-41DD-B4B9-8792F4C0D80D}"/>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21AED7B6-E930-4B73-845F-99262175EA18}"/>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83691DFD-B788-4684-96F9-4DD21020B309}"/>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0" name="Content Placeholder 6">
            <a:extLst>
              <a:ext uri="{FF2B5EF4-FFF2-40B4-BE49-F238E27FC236}">
                <a16:creationId xmlns:a16="http://schemas.microsoft.com/office/drawing/2014/main" id="{5ECA8C53-B905-DE41-9FE0-B04891E6C68F}"/>
              </a:ext>
            </a:extLst>
          </p:cNvPr>
          <p:cNvSpPr>
            <a:spLocks noGrp="1"/>
          </p:cNvSpPr>
          <p:nvPr>
            <p:ph sz="quarter" idx="13"/>
          </p:nvPr>
        </p:nvSpPr>
        <p:spPr>
          <a:xfrm>
            <a:off x="692151" y="1762125"/>
            <a:ext cx="10756826" cy="4349242"/>
          </a:xfrm>
        </p:spPr>
        <p:txBody>
          <a:bodyPr/>
          <a:lstStyle>
            <a:lvl5pP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Title 8">
            <a:extLst>
              <a:ext uri="{FF2B5EF4-FFF2-40B4-BE49-F238E27FC236}">
                <a16:creationId xmlns:a16="http://schemas.microsoft.com/office/drawing/2014/main" id="{4FD70622-5F71-D54C-BB1B-77EC728F706F}"/>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13" name="Subtitle">
            <a:extLst>
              <a:ext uri="{FF2B5EF4-FFF2-40B4-BE49-F238E27FC236}">
                <a16:creationId xmlns:a16="http://schemas.microsoft.com/office/drawing/2014/main" id="{A906EDF3-AA27-C841-BD6C-6CF12A4D3E54}"/>
              </a:ext>
            </a:extLst>
          </p:cNvPr>
          <p:cNvSpPr>
            <a:spLocks noGrp="1"/>
          </p:cNvSpPr>
          <p:nvPr>
            <p:ph type="body" sz="quarter" idx="17"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29719952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ection Break - Teal 2">
    <p:bg>
      <p:bgPr>
        <a:solidFill>
          <a:srgbClr val="00555F"/>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5981C40-DEC6-C24B-9483-6DE7A444730E}"/>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1" name="Title">
            <a:extLst>
              <a:ext uri="{FF2B5EF4-FFF2-40B4-BE49-F238E27FC236}">
                <a16:creationId xmlns:a16="http://schemas.microsoft.com/office/drawing/2014/main" id="{EE49B690-3219-3A42-8EC8-F94AAA3C6640}"/>
              </a:ext>
            </a:extLst>
          </p:cNvPr>
          <p:cNvSpPr>
            <a:spLocks noGrp="1"/>
          </p:cNvSpPr>
          <p:nvPr>
            <p:ph type="ctrTitle" hasCustomPrompt="1"/>
          </p:nvPr>
        </p:nvSpPr>
        <p:spPr>
          <a:xfrm>
            <a:off x="1018030" y="2224061"/>
            <a:ext cx="10425600" cy="1164231"/>
          </a:xfrm>
          <a:prstGeom prst="rect">
            <a:avLst/>
          </a:prstGeom>
          <a:noFill/>
        </p:spPr>
        <p:txBody>
          <a:bodyPr vert="horz" wrap="square" lIns="0" tIns="0" rIns="0" bIns="0" rtlCol="0" anchor="b" anchorCtr="0">
            <a:noAutofit/>
          </a:bodyPr>
          <a:lstStyle>
            <a:lvl1pPr>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lnSpc>
                <a:spcPct val="100000"/>
              </a:lnSpc>
            </a:pPr>
            <a:r>
              <a:rPr lang="en-US" dirty="0"/>
              <a:t>Section heading (up to 2 lines)</a:t>
            </a:r>
            <a:br>
              <a:rPr lang="en-US" dirty="0"/>
            </a:br>
            <a:r>
              <a:rPr lang="en-US" dirty="0"/>
              <a:t>Oracle Sans Light 36 </a:t>
            </a:r>
            <a:r>
              <a:rPr lang="en-US" dirty="0" err="1"/>
              <a:t>pt</a:t>
            </a:r>
            <a:endParaRPr lang="en-US" dirty="0"/>
          </a:p>
        </p:txBody>
      </p:sp>
      <p:sp>
        <p:nvSpPr>
          <p:cNvPr id="13" name="Text Placeholder 6">
            <a:extLst>
              <a:ext uri="{FF2B5EF4-FFF2-40B4-BE49-F238E27FC236}">
                <a16:creationId xmlns:a16="http://schemas.microsoft.com/office/drawing/2014/main" id="{30980BCC-FCD7-2346-94EA-DA76C1CD064E}"/>
              </a:ext>
            </a:extLst>
          </p:cNvPr>
          <p:cNvSpPr>
            <a:spLocks noGrp="1"/>
          </p:cNvSpPr>
          <p:nvPr>
            <p:ph type="body" sz="quarter" idx="34" hasCustomPrompt="1"/>
          </p:nvPr>
        </p:nvSpPr>
        <p:spPr>
          <a:xfrm>
            <a:off x="1018029" y="3649287"/>
            <a:ext cx="10425600" cy="605653"/>
          </a:xfrm>
          <a:prstGeom prst="rect">
            <a:avLst/>
          </a:prstGeom>
        </p:spPr>
        <p:txBody>
          <a:bodyPr/>
          <a:lstStyle>
            <a:lvl1pPr>
              <a:defRPr>
                <a:solidFill>
                  <a:schemeClr val="bg1"/>
                </a:solidFill>
              </a:defRPr>
            </a:lvl1pPr>
            <a:lvl2pPr marL="182880" indent="0">
              <a:buNone/>
              <a:defRPr/>
            </a:lvl2pPr>
          </a:lstStyle>
          <a:p>
            <a:pPr lvl="0"/>
            <a:r>
              <a:rPr lang="en-GB" dirty="0"/>
              <a:t>Section subheading (up to 2 lines)</a:t>
            </a:r>
          </a:p>
          <a:p>
            <a:pPr lvl="0"/>
            <a:r>
              <a:rPr lang="en-GB" dirty="0"/>
              <a:t>Oracle Sans Regular 18 </a:t>
            </a:r>
            <a:r>
              <a:rPr lang="en-GB" dirty="0" err="1"/>
              <a:t>pt</a:t>
            </a:r>
            <a:endParaRPr lang="en-GB" dirty="0"/>
          </a:p>
        </p:txBody>
      </p:sp>
    </p:spTree>
    <p:extLst>
      <p:ext uri="{BB962C8B-B14F-4D97-AF65-F5344CB8AC3E}">
        <p14:creationId xmlns:p14="http://schemas.microsoft.com/office/powerpoint/2010/main" val="2817318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Section Break - Blue 2">
    <p:bg>
      <p:bgPr>
        <a:solidFill>
          <a:srgbClr val="001E48"/>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5EDF37B-B415-554B-9B90-1524797987DD}"/>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1" name="Title">
            <a:extLst>
              <a:ext uri="{FF2B5EF4-FFF2-40B4-BE49-F238E27FC236}">
                <a16:creationId xmlns:a16="http://schemas.microsoft.com/office/drawing/2014/main" id="{555DFFA9-A4DD-504C-9DD7-9E427EDEC05A}"/>
              </a:ext>
            </a:extLst>
          </p:cNvPr>
          <p:cNvSpPr>
            <a:spLocks noGrp="1"/>
          </p:cNvSpPr>
          <p:nvPr>
            <p:ph type="ctrTitle" hasCustomPrompt="1"/>
          </p:nvPr>
        </p:nvSpPr>
        <p:spPr>
          <a:xfrm>
            <a:off x="1018030" y="2224061"/>
            <a:ext cx="10425600" cy="1164231"/>
          </a:xfrm>
          <a:prstGeom prst="rect">
            <a:avLst/>
          </a:prstGeom>
          <a:noFill/>
        </p:spPr>
        <p:txBody>
          <a:bodyPr vert="horz" wrap="square" lIns="0" tIns="0" rIns="0" bIns="0" rtlCol="0" anchor="b" anchorCtr="0">
            <a:noAutofit/>
          </a:bodyPr>
          <a:lstStyle>
            <a:lvl1pPr>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lnSpc>
                <a:spcPct val="100000"/>
              </a:lnSpc>
            </a:pPr>
            <a:r>
              <a:rPr lang="en-US" dirty="0"/>
              <a:t>Section heading (up to 2 lines)</a:t>
            </a:r>
            <a:br>
              <a:rPr lang="en-US" dirty="0"/>
            </a:br>
            <a:r>
              <a:rPr lang="en-US" dirty="0"/>
              <a:t>Oracle Sans Light 36 </a:t>
            </a:r>
            <a:r>
              <a:rPr lang="en-US" dirty="0" err="1"/>
              <a:t>pt</a:t>
            </a:r>
            <a:endParaRPr lang="en-US" dirty="0"/>
          </a:p>
        </p:txBody>
      </p:sp>
      <p:sp>
        <p:nvSpPr>
          <p:cNvPr id="12" name="Text Placeholder 6">
            <a:extLst>
              <a:ext uri="{FF2B5EF4-FFF2-40B4-BE49-F238E27FC236}">
                <a16:creationId xmlns:a16="http://schemas.microsoft.com/office/drawing/2014/main" id="{089D5299-9193-BB4E-BE33-076F25C7F428}"/>
              </a:ext>
            </a:extLst>
          </p:cNvPr>
          <p:cNvSpPr>
            <a:spLocks noGrp="1"/>
          </p:cNvSpPr>
          <p:nvPr>
            <p:ph type="body" sz="quarter" idx="34" hasCustomPrompt="1"/>
          </p:nvPr>
        </p:nvSpPr>
        <p:spPr>
          <a:xfrm>
            <a:off x="1018029" y="3649287"/>
            <a:ext cx="10425600" cy="605653"/>
          </a:xfrm>
          <a:prstGeom prst="rect">
            <a:avLst/>
          </a:prstGeom>
        </p:spPr>
        <p:txBody>
          <a:bodyPr/>
          <a:lstStyle>
            <a:lvl1pPr>
              <a:defRPr>
                <a:solidFill>
                  <a:schemeClr val="bg1"/>
                </a:solidFill>
              </a:defRPr>
            </a:lvl1pPr>
            <a:lvl2pPr marL="182880" indent="0">
              <a:buNone/>
              <a:defRPr/>
            </a:lvl2pPr>
          </a:lstStyle>
          <a:p>
            <a:pPr lvl="0"/>
            <a:r>
              <a:rPr lang="en-GB" dirty="0"/>
              <a:t>Section subheading (up to 2 lines)</a:t>
            </a:r>
          </a:p>
          <a:p>
            <a:pPr lvl="0"/>
            <a:r>
              <a:rPr lang="en-GB" dirty="0"/>
              <a:t>Oracle Sans Regular 18 </a:t>
            </a:r>
            <a:r>
              <a:rPr lang="en-GB" dirty="0" err="1"/>
              <a:t>pt</a:t>
            </a:r>
            <a:endParaRPr lang="en-GB" dirty="0"/>
          </a:p>
        </p:txBody>
      </p:sp>
    </p:spTree>
    <p:extLst>
      <p:ext uri="{BB962C8B-B14F-4D97-AF65-F5344CB8AC3E}">
        <p14:creationId xmlns:p14="http://schemas.microsoft.com/office/powerpoint/2010/main" val="388710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Section Break - Black 2">
    <p:bg>
      <p:bgPr>
        <a:solidFill>
          <a:srgbClr val="040411"/>
        </a:soli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5F9506B-51CC-FD43-B704-1BA8B01142E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6" name="OTag">
            <a:extLst>
              <a:ext uri="{FF2B5EF4-FFF2-40B4-BE49-F238E27FC236}">
                <a16:creationId xmlns:a16="http://schemas.microsoft.com/office/drawing/2014/main" id="{0F682282-A332-4D5C-89F4-38480EC33F4D}"/>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pic>
        <p:nvPicPr>
          <p:cNvPr id="10" name="OTag">
            <a:extLst>
              <a:ext uri="{FF2B5EF4-FFF2-40B4-BE49-F238E27FC236}">
                <a16:creationId xmlns:a16="http://schemas.microsoft.com/office/drawing/2014/main" id="{00F1077A-D301-437A-8CE7-A0EA6CDECB51}"/>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4249E66D-873C-4E3D-B665-952DA3AD6CCF}"/>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B52D4C26-D77F-4F76-BA95-32055FEC61F8}"/>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1" name="Title">
            <a:extLst>
              <a:ext uri="{FF2B5EF4-FFF2-40B4-BE49-F238E27FC236}">
                <a16:creationId xmlns:a16="http://schemas.microsoft.com/office/drawing/2014/main" id="{C3F667C2-BEF5-3E44-9A54-A2143F695648}"/>
              </a:ext>
            </a:extLst>
          </p:cNvPr>
          <p:cNvSpPr>
            <a:spLocks noGrp="1"/>
          </p:cNvSpPr>
          <p:nvPr>
            <p:ph type="ctrTitle" hasCustomPrompt="1"/>
          </p:nvPr>
        </p:nvSpPr>
        <p:spPr>
          <a:xfrm>
            <a:off x="1018030" y="2224061"/>
            <a:ext cx="10425600" cy="1164231"/>
          </a:xfrm>
          <a:prstGeom prst="rect">
            <a:avLst/>
          </a:prstGeom>
          <a:noFill/>
        </p:spPr>
        <p:txBody>
          <a:bodyPr vert="horz" wrap="square" lIns="0" tIns="0" rIns="0" bIns="0" rtlCol="0" anchor="b" anchorCtr="0">
            <a:noAutofit/>
          </a:bodyPr>
          <a:lstStyle>
            <a:lvl1pPr>
              <a:defRPr lang="en-US" sz="3600" b="0" i="0" dirty="0">
                <a:solidFill>
                  <a:schemeClr val="bg1"/>
                </a:solidFill>
                <a:latin typeface="Oracle Sans Light" panose="020B0403020204020204" pitchFamily="34" charset="0"/>
                <a:cs typeface="Oracle Sans Light" panose="020B0403020204020204" pitchFamily="34" charset="0"/>
              </a:defRPr>
            </a:lvl1pPr>
          </a:lstStyle>
          <a:p>
            <a:pPr lvl="0">
              <a:lnSpc>
                <a:spcPct val="100000"/>
              </a:lnSpc>
            </a:pPr>
            <a:r>
              <a:rPr lang="en-US" dirty="0"/>
              <a:t>Section heading (up to 2 lines)</a:t>
            </a:r>
            <a:br>
              <a:rPr lang="en-US" dirty="0"/>
            </a:br>
            <a:r>
              <a:rPr lang="en-US" dirty="0"/>
              <a:t>Oracle Sans Light 36 </a:t>
            </a:r>
            <a:r>
              <a:rPr lang="en-US" dirty="0" err="1"/>
              <a:t>pt</a:t>
            </a:r>
            <a:endParaRPr lang="en-US" dirty="0"/>
          </a:p>
        </p:txBody>
      </p:sp>
      <p:sp>
        <p:nvSpPr>
          <p:cNvPr id="12" name="Text Placeholder 6">
            <a:extLst>
              <a:ext uri="{FF2B5EF4-FFF2-40B4-BE49-F238E27FC236}">
                <a16:creationId xmlns:a16="http://schemas.microsoft.com/office/drawing/2014/main" id="{70CD2B50-E787-9C4B-A6F1-A8B6806B98FA}"/>
              </a:ext>
            </a:extLst>
          </p:cNvPr>
          <p:cNvSpPr>
            <a:spLocks noGrp="1"/>
          </p:cNvSpPr>
          <p:nvPr>
            <p:ph type="body" sz="quarter" idx="34" hasCustomPrompt="1"/>
          </p:nvPr>
        </p:nvSpPr>
        <p:spPr>
          <a:xfrm>
            <a:off x="1018029" y="3649287"/>
            <a:ext cx="10425600" cy="605653"/>
          </a:xfrm>
          <a:prstGeom prst="rect">
            <a:avLst/>
          </a:prstGeom>
        </p:spPr>
        <p:txBody>
          <a:bodyPr/>
          <a:lstStyle>
            <a:lvl1pPr>
              <a:defRPr>
                <a:solidFill>
                  <a:schemeClr val="bg1"/>
                </a:solidFill>
              </a:defRPr>
            </a:lvl1pPr>
            <a:lvl2pPr marL="182880" indent="0">
              <a:buNone/>
              <a:defRPr/>
            </a:lvl2pPr>
          </a:lstStyle>
          <a:p>
            <a:pPr lvl="0"/>
            <a:r>
              <a:rPr lang="en-GB" dirty="0"/>
              <a:t>Section subheading (up to 2 lines)</a:t>
            </a:r>
          </a:p>
          <a:p>
            <a:pPr lvl="0"/>
            <a:r>
              <a:rPr lang="en-GB" dirty="0"/>
              <a:t>Oracle Sans Regular 18 </a:t>
            </a:r>
            <a:r>
              <a:rPr lang="en-GB" dirty="0" err="1"/>
              <a:t>pt</a:t>
            </a:r>
            <a:endParaRPr lang="en-GB" dirty="0"/>
          </a:p>
        </p:txBody>
      </p:sp>
    </p:spTree>
    <p:extLst>
      <p:ext uri="{BB962C8B-B14F-4D97-AF65-F5344CB8AC3E}">
        <p14:creationId xmlns:p14="http://schemas.microsoft.com/office/powerpoint/2010/main" val="865164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Thank You - Teal">
    <p:bg>
      <p:bgPr>
        <a:solidFill>
          <a:srgbClr val="00555F"/>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E0E50959-0982-FD48-A0FE-3488C181DF4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6" name="OTag">
            <a:extLst>
              <a:ext uri="{FF2B5EF4-FFF2-40B4-BE49-F238E27FC236}">
                <a16:creationId xmlns:a16="http://schemas.microsoft.com/office/drawing/2014/main" id="{42D6F87D-23AA-1D42-BDBA-F6833AC9A0E3}"/>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Footer Placeholder 4">
            <a:extLst>
              <a:ext uri="{FF2B5EF4-FFF2-40B4-BE49-F238E27FC236}">
                <a16:creationId xmlns:a16="http://schemas.microsoft.com/office/drawing/2014/main" id="{572AC1E3-E104-4942-8AE8-198E477A85F9}"/>
              </a:ext>
            </a:extLst>
          </p:cNvPr>
          <p:cNvSpPr>
            <a:spLocks noGrp="1"/>
          </p:cNvSpPr>
          <p:nvPr>
            <p:ph type="ftr" sz="quarter" idx="39"/>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30968FA8-1974-461B-87A5-6D7032FA1C85}"/>
              </a:ext>
            </a:extLst>
          </p:cNvPr>
          <p:cNvSpPr>
            <a:spLocks noGrp="1"/>
          </p:cNvSpPr>
          <p:nvPr>
            <p:ph type="sldNum" sz="quarter" idx="40"/>
          </p:nvPr>
        </p:nvSpPr>
        <p:spPr/>
        <p:txBody>
          <a:bodyPr/>
          <a:lstStyle/>
          <a:p>
            <a:fld id="{345D60D9-5372-5F40-9443-0F9AE5BDC3C8}" type="slidenum">
              <a:rPr lang="en-US" smtClean="0"/>
              <a:pPr/>
              <a:t>‹#›</a:t>
            </a:fld>
            <a:endParaRPr lang="en-US"/>
          </a:p>
        </p:txBody>
      </p:sp>
      <p:pic>
        <p:nvPicPr>
          <p:cNvPr id="13" name="Picture 12">
            <a:extLst>
              <a:ext uri="{FF2B5EF4-FFF2-40B4-BE49-F238E27FC236}">
                <a16:creationId xmlns:a16="http://schemas.microsoft.com/office/drawing/2014/main" id="{A1879139-6CD9-654F-B2FE-5AA2FF81966C}"/>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r="11094"/>
          <a:stretch/>
        </p:blipFill>
        <p:spPr>
          <a:xfrm>
            <a:off x="6579233" y="1632030"/>
            <a:ext cx="5612767" cy="3759815"/>
          </a:xfrm>
          <a:prstGeom prst="rect">
            <a:avLst/>
          </a:prstGeom>
        </p:spPr>
      </p:pic>
      <p:sp>
        <p:nvSpPr>
          <p:cNvPr id="14" name="Thank You">
            <a:extLst>
              <a:ext uri="{FF2B5EF4-FFF2-40B4-BE49-F238E27FC236}">
                <a16:creationId xmlns:a16="http://schemas.microsoft.com/office/drawing/2014/main" id="{31B5296D-626D-B949-BF69-8964857BA989}"/>
              </a:ext>
            </a:extLst>
          </p:cNvPr>
          <p:cNvSpPr>
            <a:spLocks noGrp="1"/>
          </p:cNvSpPr>
          <p:nvPr>
            <p:ph type="title" hasCustomPrompt="1"/>
          </p:nvPr>
        </p:nvSpPr>
        <p:spPr>
          <a:xfrm>
            <a:off x="688976" y="2964855"/>
            <a:ext cx="5352150" cy="822960"/>
          </a:xfrm>
          <a:prstGeom prst="rect">
            <a:avLst/>
          </a:prstGeom>
          <a:noFill/>
        </p:spPr>
        <p:txBody>
          <a:bodyPr vert="horz" lIns="0" tIns="0" rIns="0" bIns="0" rtlCol="0" anchor="b" anchorCtr="0">
            <a:noAutofit/>
          </a:bodyPr>
          <a:lstStyle>
            <a:lvl1pPr>
              <a:defRPr lang="en-US" sz="4000" b="0" i="0">
                <a:solidFill>
                  <a:schemeClr val="bg1"/>
                </a:solidFill>
                <a:latin typeface="Oracle Sans Light" panose="020B0403020204020204" pitchFamily="34" charset="0"/>
                <a:cs typeface="Oracle Sans Light" panose="020B0403020204020204" pitchFamily="34" charset="0"/>
              </a:defRPr>
            </a:lvl1pPr>
          </a:lstStyle>
          <a:p>
            <a:pPr marL="0" marR="0" lvl="0" indent="0" fontAlgn="t">
              <a:lnSpc>
                <a:spcPct val="100000"/>
              </a:lnSpc>
              <a:spcBef>
                <a:spcPts val="0"/>
              </a:spcBef>
              <a:spcAft>
                <a:spcPts val="0"/>
              </a:spcAft>
              <a:buClrTx/>
              <a:buSzTx/>
              <a:buFont typeface="System Font Regular"/>
              <a:tabLst/>
            </a:pPr>
            <a:r>
              <a:rPr lang="en-US" dirty="0"/>
              <a:t>Thank you</a:t>
            </a:r>
          </a:p>
        </p:txBody>
      </p:sp>
    </p:spTree>
    <p:extLst>
      <p:ext uri="{BB962C8B-B14F-4D97-AF65-F5344CB8AC3E}">
        <p14:creationId xmlns:p14="http://schemas.microsoft.com/office/powerpoint/2010/main" val="218408072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hank You - Blue">
    <p:bg>
      <p:bgPr>
        <a:solidFill>
          <a:srgbClr val="001E48"/>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F46AF4C-0DD9-B94B-90D0-C765510DCC4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6" name="OTag">
            <a:extLst>
              <a:ext uri="{FF2B5EF4-FFF2-40B4-BE49-F238E27FC236}">
                <a16:creationId xmlns:a16="http://schemas.microsoft.com/office/drawing/2014/main" id="{42D6F87D-23AA-1D42-BDBA-F6833AC9A0E3}"/>
              </a:ext>
              <a:ext uri="{C183D7F6-B498-43B3-948B-1728B52AA6E4}">
                <adec:decorative xmlns:adec="http://schemas.microsoft.com/office/drawing/2017/decorative" val="1"/>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5" name="Footer Placeholder 4">
            <a:extLst>
              <a:ext uri="{FF2B5EF4-FFF2-40B4-BE49-F238E27FC236}">
                <a16:creationId xmlns:a16="http://schemas.microsoft.com/office/drawing/2014/main" id="{572AC1E3-E104-4942-8AE8-198E477A85F9}"/>
              </a:ext>
            </a:extLst>
          </p:cNvPr>
          <p:cNvSpPr>
            <a:spLocks noGrp="1"/>
          </p:cNvSpPr>
          <p:nvPr>
            <p:ph type="ftr" sz="quarter" idx="39"/>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30968FA8-1974-461B-87A5-6D7032FA1C85}"/>
              </a:ext>
            </a:extLst>
          </p:cNvPr>
          <p:cNvSpPr>
            <a:spLocks noGrp="1"/>
          </p:cNvSpPr>
          <p:nvPr>
            <p:ph type="sldNum" sz="quarter" idx="40"/>
          </p:nvPr>
        </p:nvSpPr>
        <p:spPr/>
        <p:txBody>
          <a:bodyPr/>
          <a:lstStyle/>
          <a:p>
            <a:fld id="{345D60D9-5372-5F40-9443-0F9AE5BDC3C8}" type="slidenum">
              <a:rPr lang="en-US" smtClean="0"/>
              <a:pPr/>
              <a:t>‹#›</a:t>
            </a:fld>
            <a:endParaRPr lang="en-US"/>
          </a:p>
        </p:txBody>
      </p:sp>
      <p:pic>
        <p:nvPicPr>
          <p:cNvPr id="12" name="Picture 11">
            <a:extLst>
              <a:ext uri="{FF2B5EF4-FFF2-40B4-BE49-F238E27FC236}">
                <a16:creationId xmlns:a16="http://schemas.microsoft.com/office/drawing/2014/main" id="{00D0656B-A065-1F49-B158-C60DF894DD14}"/>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r="11094"/>
          <a:stretch/>
        </p:blipFill>
        <p:spPr>
          <a:xfrm>
            <a:off x="6579233" y="1632030"/>
            <a:ext cx="5612767" cy="3759815"/>
          </a:xfrm>
          <a:prstGeom prst="rect">
            <a:avLst/>
          </a:prstGeom>
        </p:spPr>
      </p:pic>
      <p:sp>
        <p:nvSpPr>
          <p:cNvPr id="13" name="Thank You">
            <a:extLst>
              <a:ext uri="{FF2B5EF4-FFF2-40B4-BE49-F238E27FC236}">
                <a16:creationId xmlns:a16="http://schemas.microsoft.com/office/drawing/2014/main" id="{2C8D1EDE-21A2-1647-92F3-CACBE85293E7}"/>
              </a:ext>
            </a:extLst>
          </p:cNvPr>
          <p:cNvSpPr>
            <a:spLocks noGrp="1"/>
          </p:cNvSpPr>
          <p:nvPr>
            <p:ph type="title" hasCustomPrompt="1"/>
          </p:nvPr>
        </p:nvSpPr>
        <p:spPr>
          <a:xfrm>
            <a:off x="688976" y="2964855"/>
            <a:ext cx="5352150" cy="822960"/>
          </a:xfrm>
          <a:prstGeom prst="rect">
            <a:avLst/>
          </a:prstGeom>
          <a:noFill/>
        </p:spPr>
        <p:txBody>
          <a:bodyPr vert="horz" lIns="0" tIns="0" rIns="0" bIns="0" rtlCol="0" anchor="b" anchorCtr="0">
            <a:noAutofit/>
          </a:bodyPr>
          <a:lstStyle>
            <a:lvl1pPr>
              <a:defRPr lang="en-US" sz="4000" b="0" i="0">
                <a:solidFill>
                  <a:schemeClr val="bg1"/>
                </a:solidFill>
                <a:latin typeface="Oracle Sans Light" panose="020B0403020204020204" pitchFamily="34" charset="0"/>
                <a:cs typeface="Oracle Sans Light" panose="020B0403020204020204" pitchFamily="34" charset="0"/>
              </a:defRPr>
            </a:lvl1pPr>
          </a:lstStyle>
          <a:p>
            <a:pPr marL="0" marR="0" lvl="0" indent="0" fontAlgn="t">
              <a:lnSpc>
                <a:spcPct val="100000"/>
              </a:lnSpc>
              <a:spcBef>
                <a:spcPts val="0"/>
              </a:spcBef>
              <a:spcAft>
                <a:spcPts val="0"/>
              </a:spcAft>
              <a:buClrTx/>
              <a:buSzTx/>
              <a:buFont typeface="System Font Regular"/>
              <a:tabLst/>
            </a:pPr>
            <a:r>
              <a:rPr lang="en-US" dirty="0"/>
              <a:t>Thank you</a:t>
            </a:r>
          </a:p>
        </p:txBody>
      </p:sp>
    </p:spTree>
    <p:extLst>
      <p:ext uri="{BB962C8B-B14F-4D97-AF65-F5344CB8AC3E}">
        <p14:creationId xmlns:p14="http://schemas.microsoft.com/office/powerpoint/2010/main" val="34300135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Thank You - Black">
    <p:bg>
      <p:bgPr>
        <a:solidFill>
          <a:srgbClr val="040411"/>
        </a:solidFill>
        <a:effectLst/>
      </p:bgPr>
    </p:bg>
    <p:spTree>
      <p:nvGrpSpPr>
        <p:cNvPr id="1" name=""/>
        <p:cNvGrpSpPr/>
        <p:nvPr/>
      </p:nvGrpSpPr>
      <p:grpSpPr>
        <a:xfrm>
          <a:off x="0" y="0"/>
          <a:ext cx="0" cy="0"/>
          <a:chOff x="0" y="0"/>
          <a:chExt cx="0" cy="0"/>
        </a:xfrm>
      </p:grpSpPr>
      <p:pic>
        <p:nvPicPr>
          <p:cNvPr id="26" name="OTag">
            <a:extLst>
              <a:ext uri="{FF2B5EF4-FFF2-40B4-BE49-F238E27FC236}">
                <a16:creationId xmlns:a16="http://schemas.microsoft.com/office/drawing/2014/main" id="{42D6F87D-23AA-1D42-BDBA-F6833AC9A0E3}"/>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Thank You">
            <a:extLst>
              <a:ext uri="{FF2B5EF4-FFF2-40B4-BE49-F238E27FC236}">
                <a16:creationId xmlns:a16="http://schemas.microsoft.com/office/drawing/2014/main" id="{701BFB4F-AD1A-4B21-826E-A2F61F5D8AAB}"/>
              </a:ext>
            </a:extLst>
          </p:cNvPr>
          <p:cNvSpPr>
            <a:spLocks noGrp="1"/>
          </p:cNvSpPr>
          <p:nvPr>
            <p:ph type="title" hasCustomPrompt="1"/>
          </p:nvPr>
        </p:nvSpPr>
        <p:spPr>
          <a:xfrm>
            <a:off x="688976" y="2964855"/>
            <a:ext cx="5352150" cy="822960"/>
          </a:xfrm>
          <a:prstGeom prst="rect">
            <a:avLst/>
          </a:prstGeom>
          <a:noFill/>
        </p:spPr>
        <p:txBody>
          <a:bodyPr vert="horz" lIns="0" tIns="0" rIns="0" bIns="0" rtlCol="0" anchor="b" anchorCtr="0">
            <a:noAutofit/>
          </a:bodyPr>
          <a:lstStyle>
            <a:lvl1pPr>
              <a:defRPr lang="en-US" sz="4000" b="0" i="0">
                <a:solidFill>
                  <a:schemeClr val="bg1"/>
                </a:solidFill>
                <a:latin typeface="Oracle Sans Light" panose="020B0403020204020204" pitchFamily="34" charset="0"/>
                <a:cs typeface="Oracle Sans Light" panose="020B0403020204020204" pitchFamily="34" charset="0"/>
              </a:defRPr>
            </a:lvl1pPr>
          </a:lstStyle>
          <a:p>
            <a:pPr marL="0" marR="0" lvl="0" indent="0" fontAlgn="t">
              <a:lnSpc>
                <a:spcPct val="100000"/>
              </a:lnSpc>
              <a:spcBef>
                <a:spcPts val="0"/>
              </a:spcBef>
              <a:spcAft>
                <a:spcPts val="0"/>
              </a:spcAft>
              <a:buClrTx/>
              <a:buSzTx/>
              <a:buFont typeface="System Font Regular"/>
              <a:tabLst/>
            </a:pPr>
            <a:r>
              <a:rPr lang="en-US" dirty="0"/>
              <a:t>Thank you</a:t>
            </a:r>
          </a:p>
        </p:txBody>
      </p:sp>
      <p:sp>
        <p:nvSpPr>
          <p:cNvPr id="5" name="Footer Placeholder 4">
            <a:extLst>
              <a:ext uri="{FF2B5EF4-FFF2-40B4-BE49-F238E27FC236}">
                <a16:creationId xmlns:a16="http://schemas.microsoft.com/office/drawing/2014/main" id="{572AC1E3-E104-4942-8AE8-198E477A85F9}"/>
              </a:ext>
            </a:extLst>
          </p:cNvPr>
          <p:cNvSpPr>
            <a:spLocks noGrp="1"/>
          </p:cNvSpPr>
          <p:nvPr>
            <p:ph type="ftr" sz="quarter" idx="39"/>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30968FA8-1974-461B-87A5-6D7032FA1C85}"/>
              </a:ext>
            </a:extLst>
          </p:cNvPr>
          <p:cNvSpPr>
            <a:spLocks noGrp="1"/>
          </p:cNvSpPr>
          <p:nvPr>
            <p:ph type="sldNum" sz="quarter" idx="40"/>
          </p:nvPr>
        </p:nvSpPr>
        <p:spPr/>
        <p:txBody>
          <a:bodyPr/>
          <a:lstStyle/>
          <a:p>
            <a:fld id="{345D60D9-5372-5F40-9443-0F9AE5BDC3C8}" type="slidenum">
              <a:rPr lang="en-US" smtClean="0"/>
              <a:pPr/>
              <a:t>‹#›</a:t>
            </a:fld>
            <a:endParaRPr lang="en-US"/>
          </a:p>
        </p:txBody>
      </p:sp>
      <p:pic>
        <p:nvPicPr>
          <p:cNvPr id="16" name="Picture 15">
            <a:extLst>
              <a:ext uri="{FF2B5EF4-FFF2-40B4-BE49-F238E27FC236}">
                <a16:creationId xmlns:a16="http://schemas.microsoft.com/office/drawing/2014/main" id="{504583FA-74D2-3941-B2D2-400EA29A5983}"/>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r="11094"/>
          <a:stretch/>
        </p:blipFill>
        <p:spPr>
          <a:xfrm>
            <a:off x="6579233" y="1632030"/>
            <a:ext cx="5612767" cy="3759815"/>
          </a:xfrm>
          <a:prstGeom prst="rect">
            <a:avLst/>
          </a:prstGeom>
        </p:spPr>
      </p:pic>
    </p:spTree>
    <p:extLst>
      <p:ext uri="{BB962C8B-B14F-4D97-AF65-F5344CB8AC3E}">
        <p14:creationId xmlns:p14="http://schemas.microsoft.com/office/powerpoint/2010/main" val="14138398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Light - Closing Slide">
    <p:bg>
      <p:bgPr>
        <a:solidFill>
          <a:srgbClr val="FFFFFF"/>
        </a:solidFill>
        <a:effectLst/>
      </p:bgPr>
    </p:bg>
    <p:spTree>
      <p:nvGrpSpPr>
        <p:cNvPr id="1" name=""/>
        <p:cNvGrpSpPr/>
        <p:nvPr/>
      </p:nvGrpSpPr>
      <p:grpSpPr>
        <a:xfrm>
          <a:off x="0" y="0"/>
          <a:ext cx="0" cy="0"/>
          <a:chOff x="0" y="0"/>
          <a:chExt cx="0" cy="0"/>
        </a:xfrm>
      </p:grpSpPr>
      <p:pic>
        <p:nvPicPr>
          <p:cNvPr id="3" name="Oracle Logo" descr="Oracle Logo">
            <a:extLst>
              <a:ext uri="{FF2B5EF4-FFF2-40B4-BE49-F238E27FC236}">
                <a16:creationId xmlns:a16="http://schemas.microsoft.com/office/drawing/2014/main" id="{675A5E3C-9B7E-1248-9024-5EE790FC68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647854" y="2915192"/>
            <a:ext cx="4896293" cy="1027617"/>
          </a:xfrm>
          <a:prstGeom prst="rect">
            <a:avLst/>
          </a:prstGeom>
        </p:spPr>
      </p:pic>
      <p:pic>
        <p:nvPicPr>
          <p:cNvPr id="4" name="OTag">
            <a:extLst>
              <a:ext uri="{FF2B5EF4-FFF2-40B4-BE49-F238E27FC236}">
                <a16:creationId xmlns:a16="http://schemas.microsoft.com/office/drawing/2014/main" id="{938EEB79-EFA1-4711-804E-DFDFA3AE402D}"/>
              </a:ex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664312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Dark - Closing Slide">
    <p:bg>
      <p:bgPr>
        <a:solidFill>
          <a:srgbClr val="040411"/>
        </a:solidFill>
        <a:effectLst/>
      </p:bgPr>
    </p:bg>
    <p:spTree>
      <p:nvGrpSpPr>
        <p:cNvPr id="1" name=""/>
        <p:cNvGrpSpPr/>
        <p:nvPr/>
      </p:nvGrpSpPr>
      <p:grpSpPr>
        <a:xfrm>
          <a:off x="0" y="0"/>
          <a:ext cx="0" cy="0"/>
          <a:chOff x="0" y="0"/>
          <a:chExt cx="0" cy="0"/>
        </a:xfrm>
      </p:grpSpPr>
      <p:pic>
        <p:nvPicPr>
          <p:cNvPr id="4" name="Oracle Logo" descr="Oracle Logo">
            <a:extLst>
              <a:ext uri="{FF2B5EF4-FFF2-40B4-BE49-F238E27FC236}">
                <a16:creationId xmlns:a16="http://schemas.microsoft.com/office/drawing/2014/main" id="{11C3E469-1A28-4EAE-BB94-ADAB90F021A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bwMode="invGray">
          <a:xfrm>
            <a:off x="3647854" y="2915192"/>
            <a:ext cx="4896292" cy="1027617"/>
          </a:xfrm>
          <a:prstGeom prst="rect">
            <a:avLst/>
          </a:prstGeom>
        </p:spPr>
      </p:pic>
      <p:pic>
        <p:nvPicPr>
          <p:cNvPr id="3" name="OTag">
            <a:extLst>
              <a:ext uri="{FF2B5EF4-FFF2-40B4-BE49-F238E27FC236}">
                <a16:creationId xmlns:a16="http://schemas.microsoft.com/office/drawing/2014/main" id="{D41E7D90-EFED-4319-B620-7C6158CCE461}"/>
              </a:ext>
              <a:ext uri="{C183D7F6-B498-43B3-948B-1728B52AA6E4}">
                <adec:decorative xmlns:adec="http://schemas.microsoft.com/office/drawing/2017/decorative" val="1"/>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51352318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Mission Statement">
    <p:bg>
      <p:bgRef idx="1001">
        <a:schemeClr val="bg2"/>
      </p:bgRef>
    </p:bg>
    <p:spTree>
      <p:nvGrpSpPr>
        <p:cNvPr id="1" name=""/>
        <p:cNvGrpSpPr/>
        <p:nvPr/>
      </p:nvGrpSpPr>
      <p:grpSpPr>
        <a:xfrm>
          <a:off x="0" y="0"/>
          <a:ext cx="0" cy="0"/>
          <a:chOff x="0" y="0"/>
          <a:chExt cx="0" cy="0"/>
        </a:xfrm>
      </p:grpSpPr>
      <p:pic>
        <p:nvPicPr>
          <p:cNvPr id="4" name="Illustration">
            <a:extLst>
              <a:ext uri="{FF2B5EF4-FFF2-40B4-BE49-F238E27FC236}">
                <a16:creationId xmlns:a16="http://schemas.microsoft.com/office/drawing/2014/main" id="{7F6A0B0D-9890-B044-B4D0-946D1FDB962D}"/>
              </a:ext>
              <a:ext uri="{C183D7F6-B498-43B3-948B-1728B52AA6E4}">
                <adec:decorative xmlns:adec="http://schemas.microsoft.com/office/drawing/2017/decorative" val="1"/>
              </a:ext>
            </a:extLst>
          </p:cNvPr>
          <p:cNvPicPr>
            <a:picLocks noChangeAspect="1"/>
          </p:cNvPicPr>
          <p:nvPr/>
        </p:nvPicPr>
        <p:blipFill rotWithShape="1">
          <a:blip r:embed="rId2" cstate="email">
            <a:extLst>
              <a:ext uri="{28A0092B-C50C-407E-A947-70E740481C1C}">
                <a14:useLocalDpi xmlns:a14="http://schemas.microsoft.com/office/drawing/2010/main" val="0"/>
              </a:ext>
            </a:extLst>
          </a:blip>
          <a:srcRect l="3704"/>
          <a:stretch/>
        </p:blipFill>
        <p:spPr bwMode="invGray">
          <a:xfrm>
            <a:off x="0" y="0"/>
            <a:ext cx="12192000" cy="6858000"/>
          </a:xfrm>
          <a:prstGeom prst="rect">
            <a:avLst/>
          </a:prstGeom>
        </p:spPr>
      </p:pic>
      <p:sp>
        <p:nvSpPr>
          <p:cNvPr id="5" name="TextBox 4">
            <a:extLst>
              <a:ext uri="{FF2B5EF4-FFF2-40B4-BE49-F238E27FC236}">
                <a16:creationId xmlns:a16="http://schemas.microsoft.com/office/drawing/2014/main" id="{1138CAED-6966-416F-96DE-48D3061CAD63}"/>
              </a:ext>
            </a:extLst>
          </p:cNvPr>
          <p:cNvSpPr txBox="1"/>
          <p:nvPr/>
        </p:nvSpPr>
        <p:spPr>
          <a:xfrm>
            <a:off x="768876" y="1828800"/>
            <a:ext cx="6053328" cy="2279335"/>
          </a:xfrm>
          <a:prstGeom prst="rect">
            <a:avLst/>
          </a:prstGeom>
        </p:spPr>
        <p:txBody>
          <a:bodyPr vert="horz" lIns="0" tIns="0" rIns="0" bIns="0" rtlCol="0" anchor="b">
            <a:noAutofit/>
          </a:bodyPr>
          <a:lstStyle>
            <a:lvl1pPr>
              <a:lnSpc>
                <a:spcPct val="100000"/>
              </a:lnSpc>
              <a:spcBef>
                <a:spcPct val="0"/>
              </a:spcBef>
              <a:buNone/>
              <a:defRPr lang="en-US" sz="3000" b="0" i="0" baseline="0" dirty="0">
                <a:latin typeface="+mj-lt"/>
                <a:cs typeface="+mj-cs"/>
              </a:defRPr>
            </a:lvl1pPr>
          </a:lstStyle>
          <a:p>
            <a:pPr lvl="0"/>
            <a:r>
              <a:rPr lang="en-US"/>
              <a:t>Our mission is to help people see data in new ways, discover insights,</a:t>
            </a:r>
            <a:br>
              <a:rPr lang="en-US"/>
            </a:br>
            <a:r>
              <a:rPr lang="en-US"/>
              <a:t>unlock endless possibilities.</a:t>
            </a:r>
          </a:p>
        </p:txBody>
      </p:sp>
    </p:spTree>
    <p:extLst>
      <p:ext uri="{BB962C8B-B14F-4D97-AF65-F5344CB8AC3E}">
        <p14:creationId xmlns:p14="http://schemas.microsoft.com/office/powerpoint/2010/main" val="98530905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Light - Safe harbor_Pillar">
    <p:bg>
      <p:bgPr>
        <a:solidFill>
          <a:schemeClr val="bg2"/>
        </a:solidFill>
        <a:effectLst/>
      </p:bgPr>
    </p:bg>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57605915-A98A-1144-8EED-9444C9D7235A}"/>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0" y="-25134"/>
            <a:ext cx="12192000" cy="194294"/>
          </a:xfrm>
          <a:prstGeom prst="rect">
            <a:avLst/>
          </a:prstGeom>
        </p:spPr>
      </p:pic>
      <p:sp>
        <p:nvSpPr>
          <p:cNvPr id="3" name="Title 2">
            <a:extLst>
              <a:ext uri="{FF2B5EF4-FFF2-40B4-BE49-F238E27FC236}">
                <a16:creationId xmlns:a16="http://schemas.microsoft.com/office/drawing/2014/main" id="{51E051E1-71EC-4D3F-847F-0BC7D691C8EC}"/>
              </a:ext>
            </a:extLst>
          </p:cNvPr>
          <p:cNvSpPr>
            <a:spLocks noGrp="1"/>
          </p:cNvSpPr>
          <p:nvPr>
            <p:ph type="title" hasCustomPrompt="1"/>
          </p:nvPr>
        </p:nvSpPr>
        <p:spPr/>
        <p:txBody>
          <a:bodyPr/>
          <a:lstStyle/>
          <a:p>
            <a:r>
              <a:rPr lang="en-US" dirty="0"/>
              <a:t>Safe harbor statement</a:t>
            </a:r>
          </a:p>
        </p:txBody>
      </p:sp>
      <p:sp>
        <p:nvSpPr>
          <p:cNvPr id="10" name="Rectangle 9">
            <a:extLst>
              <a:ext uri="{FF2B5EF4-FFF2-40B4-BE49-F238E27FC236}">
                <a16:creationId xmlns:a16="http://schemas.microsoft.com/office/drawing/2014/main" id="{D83A1D03-5992-4722-83A9-AE5F71E76267}"/>
              </a:ext>
              <a:ext uri="{C183D7F6-B498-43B3-948B-1728B52AA6E4}">
                <adec:decorative xmlns:adec="http://schemas.microsoft.com/office/drawing/2017/decorative" val="1"/>
              </a:ext>
            </a:extLst>
          </p:cNvPr>
          <p:cNvSpPr/>
          <p:nvPr userDrawn="1"/>
        </p:nvSpPr>
        <p:spPr>
          <a:xfrm>
            <a:off x="762000" y="1389381"/>
            <a:ext cx="301752" cy="45719"/>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B88F1C8-B2B7-4391-AA71-B32B3F91D2B2}"/>
              </a:ext>
            </a:extLst>
          </p:cNvPr>
          <p:cNvSpPr/>
          <p:nvPr userDrawn="1"/>
        </p:nvSpPr>
        <p:spPr>
          <a:xfrm>
            <a:off x="762001" y="1951672"/>
            <a:ext cx="5957976" cy="2240678"/>
          </a:xfrm>
          <a:prstGeom prst="rect">
            <a:avLst/>
          </a:prstGeom>
        </p:spPr>
        <p:txBody>
          <a:bodyPr wrap="square" lIns="0">
            <a:spAutoFit/>
          </a:bodyPr>
          <a:lstStyle/>
          <a:p>
            <a:pPr>
              <a:lnSpc>
                <a:spcPts val="2120"/>
              </a:lnSpc>
              <a:spcAft>
                <a:spcPts val="0"/>
              </a:spcAft>
            </a:pPr>
            <a:r>
              <a:rPr lang="en-US" sz="1600" b="0" i="0">
                <a:solidFill>
                  <a:schemeClr val="tx1"/>
                </a:solidFill>
                <a:latin typeface="Oracle Sans Light" panose="020B0403020204020204" pitchFamily="34" charset="0"/>
                <a:cs typeface="Oracle Sans Light" panose="020B0403020204020204" pitchFamily="34" charset="0"/>
              </a:rPr>
              <a:t>The following is intended to outline our general product direction. It is intended for information purposes only, and may not be incorporated into any contract. It is not a commitment to deliver any material, code, or functionality, and should not be relied</a:t>
            </a:r>
            <a:br>
              <a:rPr lang="en-US" sz="1600" b="0" i="0">
                <a:solidFill>
                  <a:schemeClr val="tx1"/>
                </a:solidFill>
                <a:latin typeface="Oracle Sans Light" panose="020B0403020204020204" pitchFamily="34" charset="0"/>
                <a:cs typeface="Oracle Sans Light" panose="020B0403020204020204" pitchFamily="34" charset="0"/>
              </a:rPr>
            </a:br>
            <a:r>
              <a:rPr lang="en-US" sz="1600" b="0" i="0">
                <a:solidFill>
                  <a:schemeClr val="tx1"/>
                </a:solidFill>
                <a:latin typeface="Oracle Sans Light" panose="020B0403020204020204" pitchFamily="34" charset="0"/>
                <a:cs typeface="Oracle Sans Light" panose="020B0403020204020204" pitchFamily="34" charset="0"/>
              </a:rPr>
              <a:t>upon in making purchasing decisions. The development, release, timing, and pricing of any features or functionality described for Oracle’s products may change and remains at the sole discretion of Oracle Corporation.</a:t>
            </a:r>
          </a:p>
        </p:txBody>
      </p:sp>
      <p:sp>
        <p:nvSpPr>
          <p:cNvPr id="16" name="Slide Number Placeholder 7">
            <a:extLst>
              <a:ext uri="{FF2B5EF4-FFF2-40B4-BE49-F238E27FC236}">
                <a16:creationId xmlns:a16="http://schemas.microsoft.com/office/drawing/2014/main" id="{B241CCCC-EA97-6742-BF3D-7A86426E8A5F}"/>
              </a:ext>
            </a:extLst>
          </p:cNvPr>
          <p:cNvSpPr>
            <a:spLocks noGrp="1"/>
          </p:cNvSpPr>
          <p:nvPr>
            <p:ph type="sldNum" sz="quarter" idx="12"/>
          </p:nvPr>
        </p:nvSpPr>
        <p:spPr>
          <a:xfrm>
            <a:off x="762000" y="6435235"/>
            <a:ext cx="365760" cy="365760"/>
          </a:xfrm>
        </p:spPr>
        <p:txBody>
          <a:bodyPr/>
          <a:lstStyle/>
          <a:p>
            <a:fld id="{345D60D9-5372-5F40-9443-0F9AE5BDC3C8}" type="slidenum">
              <a:rPr lang="en-US" smtClean="0"/>
              <a:pPr/>
              <a:t>‹#›</a:t>
            </a:fld>
            <a:endParaRPr lang="en-US"/>
          </a:p>
        </p:txBody>
      </p:sp>
      <p:sp>
        <p:nvSpPr>
          <p:cNvPr id="12" name="Footer Placeholder 4">
            <a:extLst>
              <a:ext uri="{FF2B5EF4-FFF2-40B4-BE49-F238E27FC236}">
                <a16:creationId xmlns:a16="http://schemas.microsoft.com/office/drawing/2014/main" id="{19266FB9-CF65-F948-8DDE-9A86339B6C7B}"/>
              </a:ext>
            </a:extLst>
          </p:cNvPr>
          <p:cNvSpPr>
            <a:spLocks noGrp="1"/>
          </p:cNvSpPr>
          <p:nvPr>
            <p:ph type="ftr" sz="quarter" idx="11"/>
          </p:nvPr>
        </p:nvSpPr>
        <p:spPr>
          <a:xfrm>
            <a:off x="1127759" y="6435553"/>
            <a:ext cx="5745379" cy="365125"/>
          </a:xfrm>
        </p:spPr>
        <p:txBody>
          <a:bodyPr/>
          <a:lstStyle/>
          <a:p>
            <a:r>
              <a:rPr lang="en-US"/>
              <a:t>DOAG 2023 Conference + Exhibition        Copyright © 2023, Oracle and/or its affiliates</a:t>
            </a:r>
          </a:p>
        </p:txBody>
      </p:sp>
      <p:sp>
        <p:nvSpPr>
          <p:cNvPr id="9" name="Date Placeholder 2">
            <a:extLst>
              <a:ext uri="{FF2B5EF4-FFF2-40B4-BE49-F238E27FC236}">
                <a16:creationId xmlns:a16="http://schemas.microsoft.com/office/drawing/2014/main" id="{7A9CB709-59EB-5E4D-ADE9-014D4AB90E35}"/>
              </a:ext>
            </a:extLst>
          </p:cNvPr>
          <p:cNvSpPr>
            <a:spLocks noGrp="1"/>
          </p:cNvSpPr>
          <p:nvPr>
            <p:ph type="dt" sz="half" idx="10"/>
          </p:nvPr>
        </p:nvSpPr>
        <p:spPr>
          <a:xfrm>
            <a:off x="6873138" y="6437179"/>
            <a:ext cx="2743200" cy="363500"/>
          </a:xfrm>
        </p:spPr>
        <p:txBody>
          <a:bodyPr/>
          <a:lstStyle/>
          <a:p>
            <a:endParaRPr lang="en-US"/>
          </a:p>
        </p:txBody>
      </p:sp>
    </p:spTree>
    <p:extLst>
      <p:ext uri="{BB962C8B-B14F-4D97-AF65-F5344CB8AC3E}">
        <p14:creationId xmlns:p14="http://schemas.microsoft.com/office/powerpoint/2010/main" val="3371857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a14="http://schemas.microsoft.com/office/drawing/2010/main"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ight - Title, Sidebar, Body Text">
    <p:bg>
      <p:bgPr>
        <a:solidFill>
          <a:srgbClr val="FFFFFF"/>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58AA26E-E9A4-4CE1-9157-28062D2322ED}"/>
              </a:ext>
            </a:extLst>
          </p:cNvPr>
          <p:cNvSpPr>
            <a:spLocks noGrp="1"/>
          </p:cNvSpPr>
          <p:nvPr>
            <p:ph type="ftr" sz="quarter" idx="15"/>
          </p:nvPr>
        </p:nvSpPr>
        <p:spPr/>
        <p:txBody>
          <a:bodyPr/>
          <a:lstStyle/>
          <a:p>
            <a:r>
              <a:rPr lang="en-US"/>
              <a:t>DOAG 2023 Conference + Exhibition        Copyright © 2023, Oracle and/or its affiliates</a:t>
            </a:r>
          </a:p>
        </p:txBody>
      </p:sp>
      <p:sp>
        <p:nvSpPr>
          <p:cNvPr id="4" name="Slide Number Placeholder 3">
            <a:extLst>
              <a:ext uri="{FF2B5EF4-FFF2-40B4-BE49-F238E27FC236}">
                <a16:creationId xmlns:a16="http://schemas.microsoft.com/office/drawing/2014/main" id="{0FB3DA01-00EF-4B14-8325-24C1135260F9}"/>
              </a:ext>
            </a:extLst>
          </p:cNvPr>
          <p:cNvSpPr>
            <a:spLocks noGrp="1"/>
          </p:cNvSpPr>
          <p:nvPr>
            <p:ph type="sldNum" sz="quarter" idx="16"/>
          </p:nvPr>
        </p:nvSpPr>
        <p:spPr/>
        <p:txBody>
          <a:bodyPr/>
          <a:lstStyle/>
          <a:p>
            <a:fld id="{345D60D9-5372-5F40-9443-0F9AE5BDC3C8}" type="slidenum">
              <a:rPr lang="en-US" smtClean="0"/>
              <a:pPr/>
              <a:t>‹#›</a:t>
            </a:fld>
            <a:endParaRPr lang="en-US"/>
          </a:p>
        </p:txBody>
      </p:sp>
      <p:sp>
        <p:nvSpPr>
          <p:cNvPr id="10" name="Content Placeholder 6">
            <a:extLst>
              <a:ext uri="{FF2B5EF4-FFF2-40B4-BE49-F238E27FC236}">
                <a16:creationId xmlns:a16="http://schemas.microsoft.com/office/drawing/2014/main" id="{BEBB81D1-DA55-394C-ACB0-C7A56D894DE1}"/>
              </a:ext>
            </a:extLst>
          </p:cNvPr>
          <p:cNvSpPr>
            <a:spLocks noGrp="1"/>
          </p:cNvSpPr>
          <p:nvPr>
            <p:ph sz="quarter" idx="13"/>
          </p:nvPr>
        </p:nvSpPr>
        <p:spPr>
          <a:xfrm>
            <a:off x="3552972" y="1762125"/>
            <a:ext cx="7896078" cy="4349242"/>
          </a:xfrm>
        </p:spPr>
        <p:txBody>
          <a:bodyPr/>
          <a:lstStyle>
            <a:lvl5pP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1" name="Content Placeholder 6">
            <a:extLst>
              <a:ext uri="{FF2B5EF4-FFF2-40B4-BE49-F238E27FC236}">
                <a16:creationId xmlns:a16="http://schemas.microsoft.com/office/drawing/2014/main" id="{B1CDFB2D-3743-414D-85AD-C344AB91C5D1}"/>
              </a:ext>
            </a:extLst>
          </p:cNvPr>
          <p:cNvSpPr>
            <a:spLocks noGrp="1"/>
          </p:cNvSpPr>
          <p:nvPr>
            <p:ph sz="quarter" idx="17"/>
          </p:nvPr>
        </p:nvSpPr>
        <p:spPr>
          <a:xfrm>
            <a:off x="692150" y="1760400"/>
            <a:ext cx="2160000" cy="4349242"/>
          </a:xfrm>
        </p:spPr>
        <p:txBody>
          <a:bodyPr/>
          <a:lstStyle>
            <a:lvl1pPr>
              <a:defRPr sz="1600" b="0" i="0">
                <a:latin typeface="Oracle Sans Light" panose="020B0403020204020204" pitchFamily="34" charset="0"/>
                <a:cs typeface="Oracle Sans Light" panose="020B0403020204020204" pitchFamily="34" charset="0"/>
              </a:defRPr>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2" name="Title 8">
            <a:extLst>
              <a:ext uri="{FF2B5EF4-FFF2-40B4-BE49-F238E27FC236}">
                <a16:creationId xmlns:a16="http://schemas.microsoft.com/office/drawing/2014/main" id="{34AFE8B2-6C6F-594A-9D16-CE723E6D9AC8}"/>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14" name="Subtitle">
            <a:extLst>
              <a:ext uri="{FF2B5EF4-FFF2-40B4-BE49-F238E27FC236}">
                <a16:creationId xmlns:a16="http://schemas.microsoft.com/office/drawing/2014/main" id="{B005D868-FD8C-4542-9236-E854928071AC}"/>
              </a:ext>
            </a:extLst>
          </p:cNvPr>
          <p:cNvSpPr>
            <a:spLocks noGrp="1"/>
          </p:cNvSpPr>
          <p:nvPr>
            <p:ph type="body" sz="quarter" idx="18"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18178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2_Light - Title Only">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090641-BB3E-479D-A754-1B2B6F37AEB9}"/>
              </a:ext>
            </a:extLst>
          </p:cNvPr>
          <p:cNvSpPr>
            <a:spLocks noGrp="1"/>
          </p:cNvSpPr>
          <p:nvPr>
            <p:ph type="title" hasCustomPrompt="1"/>
          </p:nvPr>
        </p:nvSpPr>
        <p:spPr/>
        <p:txBody>
          <a:bodyPr/>
          <a:lstStyle>
            <a:lvl1pPr>
              <a:defRPr/>
            </a:lvl1pPr>
          </a:lstStyle>
          <a:p>
            <a:r>
              <a:rPr lang="en-US" dirty="0"/>
              <a:t>Title</a:t>
            </a:r>
          </a:p>
        </p:txBody>
      </p:sp>
      <p:sp>
        <p:nvSpPr>
          <p:cNvPr id="16" name="Date Placeholder 15">
            <a:extLst>
              <a:ext uri="{FF2B5EF4-FFF2-40B4-BE49-F238E27FC236}">
                <a16:creationId xmlns:a16="http://schemas.microsoft.com/office/drawing/2014/main" id="{95280416-24B2-4557-B272-69D84071AA68}"/>
              </a:ext>
            </a:extLst>
          </p:cNvPr>
          <p:cNvSpPr>
            <a:spLocks noGrp="1"/>
          </p:cNvSpPr>
          <p:nvPr>
            <p:ph type="dt" sz="half" idx="10"/>
          </p:nvPr>
        </p:nvSpPr>
        <p:spPr/>
        <p:txBody>
          <a:bodyPr/>
          <a:lstStyle/>
          <a:p>
            <a:endParaRPr lang="en-US" dirty="0"/>
          </a:p>
        </p:txBody>
      </p:sp>
      <p:sp>
        <p:nvSpPr>
          <p:cNvPr id="17" name="Footer Placeholder 16">
            <a:extLst>
              <a:ext uri="{FF2B5EF4-FFF2-40B4-BE49-F238E27FC236}">
                <a16:creationId xmlns:a16="http://schemas.microsoft.com/office/drawing/2014/main" id="{896DC484-470C-4537-966E-01AAFEE0C687}"/>
              </a:ext>
            </a:extLst>
          </p:cNvPr>
          <p:cNvSpPr>
            <a:spLocks noGrp="1"/>
          </p:cNvSpPr>
          <p:nvPr>
            <p:ph type="ftr" sz="quarter" idx="11"/>
          </p:nvPr>
        </p:nvSpPr>
        <p:spPr>
          <a:xfrm>
            <a:off x="1127759" y="6423978"/>
            <a:ext cx="5745379" cy="365125"/>
          </a:xfrm>
          <a:prstGeom prst="rect">
            <a:avLst/>
          </a:prstGeom>
        </p:spPr>
        <p:txBody>
          <a:bodyPr/>
          <a:lstStyle/>
          <a:p>
            <a:r>
              <a:rPr lang="en-US"/>
              <a:t>DOAG 2023 Conference + Exhibition        Copyright © 2023, Oracle and/or its affiliates</a:t>
            </a:r>
            <a:endParaRPr lang="en-US" dirty="0"/>
          </a:p>
        </p:txBody>
      </p:sp>
      <p:sp>
        <p:nvSpPr>
          <p:cNvPr id="18" name="Slide Number Placeholder 17">
            <a:extLst>
              <a:ext uri="{FF2B5EF4-FFF2-40B4-BE49-F238E27FC236}">
                <a16:creationId xmlns:a16="http://schemas.microsoft.com/office/drawing/2014/main" id="{194C363F-3E44-4F20-A47B-834E2644EBF6}"/>
              </a:ext>
            </a:extLst>
          </p:cNvPr>
          <p:cNvSpPr>
            <a:spLocks noGrp="1"/>
          </p:cNvSpPr>
          <p:nvPr>
            <p:ph type="sldNum" sz="quarter" idx="12"/>
          </p:nvPr>
        </p:nvSpPr>
        <p:spPr/>
        <p:txBody>
          <a:bodyPr/>
          <a:lstStyle/>
          <a:p>
            <a:fld id="{345D60D9-5372-5F40-9443-0F9AE5BDC3C8}" type="slidenum">
              <a:rPr lang="en-US" smtClean="0"/>
              <a:pPr/>
              <a:t>‹#›</a:t>
            </a:fld>
            <a:endParaRPr lang="en-US" dirty="0"/>
          </a:p>
        </p:txBody>
      </p:sp>
    </p:spTree>
    <p:extLst>
      <p:ext uri="{BB962C8B-B14F-4D97-AF65-F5344CB8AC3E}">
        <p14:creationId xmlns:p14="http://schemas.microsoft.com/office/powerpoint/2010/main" val="4851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Light - Title/Subtitle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4D9CD-CDC4-4642-8CDA-7351404FC2D2}"/>
              </a:ext>
            </a:extLst>
          </p:cNvPr>
          <p:cNvSpPr>
            <a:spLocks noGrp="1"/>
          </p:cNvSpPr>
          <p:nvPr>
            <p:ph type="title" hasCustomPrompt="1"/>
          </p:nvPr>
        </p:nvSpPr>
        <p:spPr/>
        <p:txBody>
          <a:bodyPr/>
          <a:lstStyle>
            <a:lvl1pPr>
              <a:defRPr/>
            </a:lvl1pPr>
          </a:lstStyle>
          <a:p>
            <a:r>
              <a:rPr lang="en-US" dirty="0"/>
              <a:t>Title</a:t>
            </a:r>
          </a:p>
        </p:txBody>
      </p:sp>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709"/>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0201"/>
            <a:ext cx="10671175" cy="4506912"/>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8" name="Slide Number Placeholder 7">
            <a:extLst>
              <a:ext uri="{FF2B5EF4-FFF2-40B4-BE49-F238E27FC236}">
                <a16:creationId xmlns:a16="http://schemas.microsoft.com/office/drawing/2014/main" id="{7A59FA82-C146-45DF-AE7B-4B5698706BEA}"/>
              </a:ext>
            </a:extLst>
          </p:cNvPr>
          <p:cNvSpPr>
            <a:spLocks noGrp="1"/>
          </p:cNvSpPr>
          <p:nvPr>
            <p:ph type="sldNum" sz="quarter" idx="17"/>
          </p:nvPr>
        </p:nvSpPr>
        <p:spPr/>
        <p:txBody>
          <a:bodyPr/>
          <a:lstStyle/>
          <a:p>
            <a:fld id="{345D60D9-5372-5F40-9443-0F9AE5BDC3C8}" type="slidenum">
              <a:rPr lang="en-US" smtClean="0"/>
              <a:pPr/>
              <a:t>‹#›</a:t>
            </a:fld>
            <a:endParaRPr lang="en-US" dirty="0"/>
          </a:p>
        </p:txBody>
      </p:sp>
      <p:sp>
        <p:nvSpPr>
          <p:cNvPr id="7" name="Footer Placeholder 6">
            <a:extLst>
              <a:ext uri="{FF2B5EF4-FFF2-40B4-BE49-F238E27FC236}">
                <a16:creationId xmlns:a16="http://schemas.microsoft.com/office/drawing/2014/main" id="{E2CE12F3-375D-4B05-A71D-DA14DF8ADB8E}"/>
              </a:ext>
            </a:extLst>
          </p:cNvPr>
          <p:cNvSpPr>
            <a:spLocks noGrp="1"/>
          </p:cNvSpPr>
          <p:nvPr>
            <p:ph type="ftr" sz="quarter" idx="16"/>
          </p:nvPr>
        </p:nvSpPr>
        <p:spPr>
          <a:xfrm>
            <a:off x="1127759" y="6423978"/>
            <a:ext cx="5745379" cy="365125"/>
          </a:xfrm>
          <a:prstGeom prst="rect">
            <a:avLst/>
          </a:prstGeom>
        </p:spPr>
        <p:txBody>
          <a:bodyPr/>
          <a:lstStyle/>
          <a:p>
            <a:r>
              <a:rPr lang="en-US"/>
              <a:t>DOAG 2023 Conference + Exhibition        Copyright © 2023, Oracle and/or its affiliates</a:t>
            </a:r>
            <a:endParaRPr lang="en-US" dirty="0"/>
          </a:p>
        </p:txBody>
      </p:sp>
      <p:sp>
        <p:nvSpPr>
          <p:cNvPr id="5" name="Date Placeholder 4">
            <a:extLst>
              <a:ext uri="{FF2B5EF4-FFF2-40B4-BE49-F238E27FC236}">
                <a16:creationId xmlns:a16="http://schemas.microsoft.com/office/drawing/2014/main" id="{48C5C278-52DE-4C8A-933B-1109B3282E51}"/>
              </a:ext>
            </a:extLst>
          </p:cNvPr>
          <p:cNvSpPr>
            <a:spLocks noGrp="1"/>
          </p:cNvSpPr>
          <p:nvPr>
            <p:ph type="dt" sz="half" idx="15"/>
          </p:nvPr>
        </p:nvSpPr>
        <p:spPr/>
        <p:txBody>
          <a:bodyPr/>
          <a:lstStyle/>
          <a:p>
            <a:endParaRPr lang="en-US" dirty="0"/>
          </a:p>
        </p:txBody>
      </p:sp>
      <p:pic>
        <p:nvPicPr>
          <p:cNvPr id="4" name="Picture 3">
            <a:extLst>
              <a:ext uri="{FF2B5EF4-FFF2-40B4-BE49-F238E27FC236}">
                <a16:creationId xmlns:a16="http://schemas.microsoft.com/office/drawing/2014/main" id="{668B68EB-CD84-6281-D4E6-9801AA02921F}"/>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50000" t="21340" r="4061" b="40048"/>
          <a:stretch/>
        </p:blipFill>
        <p:spPr>
          <a:xfrm rot="5400000">
            <a:off x="10544768" y="-187141"/>
            <a:ext cx="1460091" cy="1834374"/>
          </a:xfrm>
          <a:prstGeom prst="rect">
            <a:avLst/>
          </a:prstGeom>
        </p:spPr>
      </p:pic>
      <p:pic>
        <p:nvPicPr>
          <p:cNvPr id="9" name="Picture 8">
            <a:extLst>
              <a:ext uri="{FF2B5EF4-FFF2-40B4-BE49-F238E27FC236}">
                <a16:creationId xmlns:a16="http://schemas.microsoft.com/office/drawing/2014/main" id="{13177F85-A52C-55F0-5925-1C0AFB2CC11E}"/>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r="41634" b="5405"/>
          <a:stretch/>
        </p:blipFill>
        <p:spPr>
          <a:xfrm flipH="1">
            <a:off x="9723853" y="0"/>
            <a:ext cx="2468147" cy="411480"/>
          </a:xfrm>
          <a:prstGeom prst="rect">
            <a:avLst/>
          </a:prstGeom>
        </p:spPr>
      </p:pic>
    </p:spTree>
    <p:extLst>
      <p:ext uri="{BB962C8B-B14F-4D97-AF65-F5344CB8AC3E}">
        <p14:creationId xmlns:p14="http://schemas.microsoft.com/office/powerpoint/2010/main" val="3141621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Light - Title 1 Column">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B4B5BB6C-77A2-4299-98DB-F23A8BBC354D}"/>
              </a:ext>
            </a:extLst>
          </p:cNvPr>
          <p:cNvSpPr>
            <a:spLocks noGrp="1"/>
          </p:cNvSpPr>
          <p:nvPr>
            <p:ph type="title" hasCustomPrompt="1"/>
          </p:nvPr>
        </p:nvSpPr>
        <p:spPr/>
        <p:txBody>
          <a:bodyPr/>
          <a:lstStyle/>
          <a:p>
            <a:r>
              <a:rPr lang="en-US" dirty="0"/>
              <a:t>Title</a:t>
            </a:r>
          </a:p>
        </p:txBody>
      </p:sp>
      <p:sp>
        <p:nvSpPr>
          <p:cNvPr id="7" name="Content Placeholder 6">
            <a:extLst>
              <a:ext uri="{FF2B5EF4-FFF2-40B4-BE49-F238E27FC236}">
                <a16:creationId xmlns:a16="http://schemas.microsoft.com/office/drawing/2014/main" id="{07A30E9B-4EB7-4882-9E42-67210E9CC0B4}"/>
              </a:ext>
            </a:extLst>
          </p:cNvPr>
          <p:cNvSpPr>
            <a:spLocks noGrp="1"/>
          </p:cNvSpPr>
          <p:nvPr>
            <p:ph sz="quarter" idx="13"/>
          </p:nvPr>
        </p:nvSpPr>
        <p:spPr>
          <a:xfrm>
            <a:off x="771525" y="1600200"/>
            <a:ext cx="10677525" cy="4507992"/>
          </a:xfrm>
        </p:spPr>
        <p:txBody>
          <a:bodyPr/>
          <a:lstStyle>
            <a:lvl4pPr>
              <a:defRPr>
                <a:latin typeface="Oracle Sans Tab Light" panose="020B0403020204020204"/>
              </a:defRPr>
            </a:lvl4pPr>
            <a:lvl5pPr>
              <a:defRPr>
                <a:latin typeface="Oracle Sans Tab Light" panose="020B040302020402020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Slide Number">
            <a:extLst>
              <a:ext uri="{FF2B5EF4-FFF2-40B4-BE49-F238E27FC236}">
                <a16:creationId xmlns:a16="http://schemas.microsoft.com/office/drawing/2014/main" id="{5D441708-8B15-4FCB-89B4-E673D271FDD5}"/>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900">
                <a:solidFill>
                  <a:srgbClr val="8B8580"/>
                </a:solidFill>
              </a:defRPr>
            </a:lvl1pPr>
          </a:lstStyle>
          <a:p>
            <a:fld id="{345D60D9-5372-5F40-9443-0F9AE5BDC3C8}" type="slidenum">
              <a:rPr lang="en-US" smtClean="0"/>
              <a:pPr/>
              <a:t>‹#›</a:t>
            </a:fld>
            <a:endParaRPr lang="en-US"/>
          </a:p>
        </p:txBody>
      </p:sp>
      <p:sp>
        <p:nvSpPr>
          <p:cNvPr id="18" name="Footer">
            <a:extLst>
              <a:ext uri="{FF2B5EF4-FFF2-40B4-BE49-F238E27FC236}">
                <a16:creationId xmlns:a16="http://schemas.microsoft.com/office/drawing/2014/main" id="{C80D3E3D-D429-473E-903C-04622CCE81D0}"/>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900">
                <a:solidFill>
                  <a:srgbClr val="8B8580"/>
                </a:solidFill>
              </a:defRPr>
            </a:lvl1pPr>
          </a:lstStyle>
          <a:p>
            <a:r>
              <a:rPr lang="en-US"/>
              <a:t>DOAG 2023 Conference + Exhibition        Copyright © 2023, Oracle and/or its affiliates</a:t>
            </a:r>
          </a:p>
        </p:txBody>
      </p:sp>
      <p:sp>
        <p:nvSpPr>
          <p:cNvPr id="19" name="Date">
            <a:extLst>
              <a:ext uri="{FF2B5EF4-FFF2-40B4-BE49-F238E27FC236}">
                <a16:creationId xmlns:a16="http://schemas.microsoft.com/office/drawing/2014/main" id="{2702B7E4-DD93-4403-964F-982773FE3422}"/>
              </a:ext>
            </a:extLst>
          </p:cNvPr>
          <p:cNvSpPr>
            <a:spLocks noGrp="1"/>
          </p:cNvSpPr>
          <p:nvPr>
            <p:ph type="dt" sz="half" idx="2"/>
          </p:nvPr>
        </p:nvSpPr>
        <p:spPr>
          <a:xfrm>
            <a:off x="6873138" y="6425604"/>
            <a:ext cx="2743200" cy="363500"/>
          </a:xfrm>
          <a:prstGeom prst="rect">
            <a:avLst/>
          </a:prstGeom>
        </p:spPr>
        <p:txBody>
          <a:bodyPr vert="horz" lIns="0" tIns="0" rIns="0" bIns="0" rtlCol="0" anchor="ctr"/>
          <a:lstStyle>
            <a:lvl1pPr>
              <a:defRPr lang="en-US" sz="900" smtClean="0">
                <a:solidFill>
                  <a:srgbClr val="8B8580"/>
                </a:solidFill>
              </a:defRPr>
            </a:lvl1pPr>
          </a:lstStyle>
          <a:p>
            <a:endParaRPr lang="en-US"/>
          </a:p>
        </p:txBody>
      </p:sp>
    </p:spTree>
    <p:extLst>
      <p:ext uri="{BB962C8B-B14F-4D97-AF65-F5344CB8AC3E}">
        <p14:creationId xmlns:p14="http://schemas.microsoft.com/office/powerpoint/2010/main" val="1881630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Light - Title 2 Column">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9740FE-E1B8-466B-970A-4E081BCA3143}"/>
              </a:ext>
            </a:extLst>
          </p:cNvPr>
          <p:cNvSpPr>
            <a:spLocks noGrp="1"/>
          </p:cNvSpPr>
          <p:nvPr>
            <p:ph type="title" hasCustomPrompt="1"/>
          </p:nvPr>
        </p:nvSpPr>
        <p:spPr/>
        <p:txBody>
          <a:bodyPr/>
          <a:lstStyle>
            <a:lvl1pPr>
              <a:defRPr/>
            </a:lvl1pPr>
          </a:lstStyle>
          <a:p>
            <a:r>
              <a:rPr lang="en-US" dirty="0"/>
              <a:t>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8875" y="1608575"/>
            <a:ext cx="5084064" cy="4507992"/>
          </a:xfrm>
        </p:spPr>
        <p:txBody>
          <a:bodyPr/>
          <a:lstStyle>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a:extLst>
              <a:ext uri="{FF2B5EF4-FFF2-40B4-BE49-F238E27FC236}">
                <a16:creationId xmlns:a16="http://schemas.microsoft.com/office/drawing/2014/main" id="{C3377C95-3E35-473F-8E81-1FDFBEBC758A}"/>
              </a:ext>
              <a:ext uri="{C183D7F6-B498-43B3-948B-1728B52AA6E4}">
                <adec:decorative xmlns:adec="http://schemas.microsoft.com/office/drawing/2017/decorative" val="1"/>
              </a:ext>
            </a:extLst>
          </p:cNvPr>
          <p:cNvCxnSpPr>
            <a:cxnSpLocks/>
          </p:cNvCxnSpPr>
          <p:nvPr userDrawn="1"/>
        </p:nvCxnSpPr>
        <p:spPr>
          <a:xfrm>
            <a:off x="6109577" y="160857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6366215" y="1608575"/>
            <a:ext cx="5084064" cy="4507992"/>
          </a:xfrm>
        </p:spPr>
        <p:txBody>
          <a:bodyPr/>
          <a:lstStyle>
            <a:lvl4pPr>
              <a:defRPr/>
            </a:lvl4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a:extLst>
              <a:ext uri="{FF2B5EF4-FFF2-40B4-BE49-F238E27FC236}">
                <a16:creationId xmlns:a16="http://schemas.microsoft.com/office/drawing/2014/main" id="{424C32FC-D616-45B7-A051-90859CE92D73}"/>
              </a:ext>
            </a:extLst>
          </p:cNvPr>
          <p:cNvSpPr>
            <a:spLocks noGrp="1"/>
          </p:cNvSpPr>
          <p:nvPr>
            <p:ph type="sldNum" sz="quarter" idx="18"/>
          </p:nvPr>
        </p:nvSpPr>
        <p:spPr/>
        <p:txBody>
          <a:bodyPr/>
          <a:lstStyle/>
          <a:p>
            <a:fld id="{345D60D9-5372-5F40-9443-0F9AE5BDC3C8}" type="slidenum">
              <a:rPr lang="en-US" smtClean="0"/>
              <a:pPr/>
              <a:t>‹#›</a:t>
            </a:fld>
            <a:endParaRPr lang="en-US"/>
          </a:p>
        </p:txBody>
      </p:sp>
      <p:sp>
        <p:nvSpPr>
          <p:cNvPr id="8" name="Footer Placeholder 7">
            <a:extLst>
              <a:ext uri="{FF2B5EF4-FFF2-40B4-BE49-F238E27FC236}">
                <a16:creationId xmlns:a16="http://schemas.microsoft.com/office/drawing/2014/main" id="{48F71CDA-982A-476F-ADB7-47031714FD6F}"/>
              </a:ext>
            </a:extLst>
          </p:cNvPr>
          <p:cNvSpPr>
            <a:spLocks noGrp="1"/>
          </p:cNvSpPr>
          <p:nvPr>
            <p:ph type="ftr" sz="quarter" idx="17"/>
          </p:nvPr>
        </p:nvSpPr>
        <p:spPr/>
        <p:txBody>
          <a:bodyPr/>
          <a:lstStyle/>
          <a:p>
            <a:r>
              <a:rPr lang="en-US"/>
              <a:t>DOAG 2023 Conference + Exhibition        Copyright © 2023, Oracle and/or its affiliates</a:t>
            </a:r>
          </a:p>
        </p:txBody>
      </p:sp>
      <p:sp>
        <p:nvSpPr>
          <p:cNvPr id="4" name="Date Placeholder 3">
            <a:extLst>
              <a:ext uri="{FF2B5EF4-FFF2-40B4-BE49-F238E27FC236}">
                <a16:creationId xmlns:a16="http://schemas.microsoft.com/office/drawing/2014/main" id="{4B5A409C-CB05-4133-9F5F-1D2097DE34E0}"/>
              </a:ext>
            </a:extLst>
          </p:cNvPr>
          <p:cNvSpPr>
            <a:spLocks noGrp="1"/>
          </p:cNvSpPr>
          <p:nvPr>
            <p:ph type="dt" sz="half" idx="16"/>
          </p:nvPr>
        </p:nvSpPr>
        <p:spPr/>
        <p:txBody>
          <a:bodyPr/>
          <a:lstStyle/>
          <a:p>
            <a:endParaRPr lang="en-US"/>
          </a:p>
        </p:txBody>
      </p:sp>
      <p:pic>
        <p:nvPicPr>
          <p:cNvPr id="12" name="OTag">
            <a:extLst>
              <a:ext uri="{FF2B5EF4-FFF2-40B4-BE49-F238E27FC236}">
                <a16:creationId xmlns:a16="http://schemas.microsoft.com/office/drawing/2014/main" id="{DDE8776E-BE08-D148-AA47-8308E0EAE40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502066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Pattern_Air_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EB2524-06A6-8946-9A5E-580A9F33FFF5}"/>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4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8">
            <a:extLst>
              <a:ext uri="{FF2B5EF4-FFF2-40B4-BE49-F238E27FC236}">
                <a16:creationId xmlns:a16="http://schemas.microsoft.com/office/drawing/2014/main" id="{EEBCF2B2-71CC-094D-89CD-D965ADCD77A1}"/>
              </a:ext>
            </a:extLst>
          </p:cNvPr>
          <p:cNvSpPr>
            <a:spLocks noGrp="1"/>
          </p:cNvSpPr>
          <p:nvPr>
            <p:ph type="title" hasCustomPrompt="1"/>
          </p:nvPr>
        </p:nvSpPr>
        <p:spPr>
          <a:xfrm>
            <a:off x="768875" y="182403"/>
            <a:ext cx="10671048" cy="822960"/>
          </a:xfrm>
        </p:spPr>
        <p:txBody>
          <a:bodyPr/>
          <a:lstStyle>
            <a:lvl1pPr>
              <a:defRPr/>
            </a:lvl1pPr>
          </a:lstStyle>
          <a:p>
            <a:r>
              <a:rPr lang="en-US" dirty="0"/>
              <a:t>Title</a:t>
            </a:r>
          </a:p>
        </p:txBody>
      </p:sp>
      <p:sp>
        <p:nvSpPr>
          <p:cNvPr id="14" name="Content Placeholder 6">
            <a:extLst>
              <a:ext uri="{FF2B5EF4-FFF2-40B4-BE49-F238E27FC236}">
                <a16:creationId xmlns:a16="http://schemas.microsoft.com/office/drawing/2014/main" id="{69C49DB3-9955-C34E-9FFC-3324BF696B98}"/>
              </a:ext>
            </a:extLst>
          </p:cNvPr>
          <p:cNvSpPr>
            <a:spLocks noGrp="1"/>
          </p:cNvSpPr>
          <p:nvPr>
            <p:ph sz="quarter" idx="13"/>
          </p:nvPr>
        </p:nvSpPr>
        <p:spPr>
          <a:xfrm>
            <a:off x="771525" y="1600200"/>
            <a:ext cx="10677525" cy="4507992"/>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1970E6F5-F3D7-40B5-9485-C570423F2971}"/>
              </a:ext>
            </a:extLst>
          </p:cNvPr>
          <p:cNvSpPr>
            <a:spLocks noGrp="1"/>
          </p:cNvSpPr>
          <p:nvPr>
            <p:ph type="sldNum" sz="quarter" idx="16"/>
          </p:nvPr>
        </p:nvSpPr>
        <p:spPr/>
        <p:txBody>
          <a:bodyPr/>
          <a:lstStyle/>
          <a:p>
            <a:fld id="{345D60D9-5372-5F40-9443-0F9AE5BDC3C8}" type="slidenum">
              <a:rPr lang="en-US" smtClean="0"/>
              <a:pPr/>
              <a:t>‹#›</a:t>
            </a:fld>
            <a:endParaRPr lang="en-US"/>
          </a:p>
        </p:txBody>
      </p:sp>
      <p:sp>
        <p:nvSpPr>
          <p:cNvPr id="4" name="Footer Placeholder 3">
            <a:extLst>
              <a:ext uri="{FF2B5EF4-FFF2-40B4-BE49-F238E27FC236}">
                <a16:creationId xmlns:a16="http://schemas.microsoft.com/office/drawing/2014/main" id="{502E7450-A26F-4E4F-9FED-EA09182F2FF8}"/>
              </a:ext>
            </a:extLst>
          </p:cNvPr>
          <p:cNvSpPr>
            <a:spLocks noGrp="1"/>
          </p:cNvSpPr>
          <p:nvPr>
            <p:ph type="ftr" sz="quarter" idx="15"/>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8DA739A6-7136-478E-9D48-A205EAA87437}"/>
              </a:ext>
            </a:extLst>
          </p:cNvPr>
          <p:cNvSpPr>
            <a:spLocks noGrp="1"/>
          </p:cNvSpPr>
          <p:nvPr>
            <p:ph type="dt" sz="half" idx="14"/>
          </p:nvPr>
        </p:nvSpPr>
        <p:spPr/>
        <p:txBody>
          <a:bodyPr/>
          <a:lstStyle/>
          <a:p>
            <a:endParaRPr lang="en-US"/>
          </a:p>
        </p:txBody>
      </p:sp>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8240999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Pattern_Sand_Text">
    <p:bg>
      <p:bgPr>
        <a:solidFill>
          <a:srgbClr val="F1EFED">
            <a:alpha val="60000"/>
          </a:srgb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374BD85-F9D0-5D4B-BF63-85726AB49AEE}"/>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3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8">
            <a:extLst>
              <a:ext uri="{FF2B5EF4-FFF2-40B4-BE49-F238E27FC236}">
                <a16:creationId xmlns:a16="http://schemas.microsoft.com/office/drawing/2014/main" id="{7E4FA7C6-669E-624A-884A-F0F85ED160B7}"/>
              </a:ext>
            </a:extLst>
          </p:cNvPr>
          <p:cNvSpPr>
            <a:spLocks noGrp="1"/>
          </p:cNvSpPr>
          <p:nvPr>
            <p:ph type="title" hasCustomPrompt="1"/>
          </p:nvPr>
        </p:nvSpPr>
        <p:spPr>
          <a:xfrm>
            <a:off x="768875" y="182403"/>
            <a:ext cx="10671048" cy="822960"/>
          </a:xfrm>
        </p:spPr>
        <p:txBody>
          <a:bodyPr/>
          <a:lstStyle>
            <a:lvl1pPr>
              <a:defRPr/>
            </a:lvl1pPr>
          </a:lstStyle>
          <a:p>
            <a:r>
              <a:rPr lang="en-US" dirty="0"/>
              <a:t>Title</a:t>
            </a:r>
          </a:p>
        </p:txBody>
      </p:sp>
      <p:sp>
        <p:nvSpPr>
          <p:cNvPr id="14" name="Content Placeholder 6">
            <a:extLst>
              <a:ext uri="{FF2B5EF4-FFF2-40B4-BE49-F238E27FC236}">
                <a16:creationId xmlns:a16="http://schemas.microsoft.com/office/drawing/2014/main" id="{F21C5126-51F7-754B-9172-11C632C6B204}"/>
              </a:ext>
            </a:extLst>
          </p:cNvPr>
          <p:cNvSpPr>
            <a:spLocks noGrp="1"/>
          </p:cNvSpPr>
          <p:nvPr>
            <p:ph sz="quarter" idx="13"/>
          </p:nvPr>
        </p:nvSpPr>
        <p:spPr>
          <a:xfrm>
            <a:off x="771525" y="1600200"/>
            <a:ext cx="10677525" cy="4507992"/>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8822EAEF-BA0B-4832-B9D9-9184A6C16D2C}"/>
              </a:ext>
            </a:extLst>
          </p:cNvPr>
          <p:cNvSpPr>
            <a:spLocks noGrp="1"/>
          </p:cNvSpPr>
          <p:nvPr>
            <p:ph type="sldNum" sz="quarter" idx="16"/>
          </p:nvPr>
        </p:nvSpPr>
        <p:spPr/>
        <p:txBody>
          <a:bodyPr/>
          <a:lstStyle/>
          <a:p>
            <a:fld id="{345D60D9-5372-5F40-9443-0F9AE5BDC3C8}" type="slidenum">
              <a:rPr lang="en-US" smtClean="0"/>
              <a:pPr/>
              <a:t>‹#›</a:t>
            </a:fld>
            <a:endParaRPr lang="en-US"/>
          </a:p>
        </p:txBody>
      </p:sp>
      <p:sp>
        <p:nvSpPr>
          <p:cNvPr id="4" name="Footer Placeholder 3">
            <a:extLst>
              <a:ext uri="{FF2B5EF4-FFF2-40B4-BE49-F238E27FC236}">
                <a16:creationId xmlns:a16="http://schemas.microsoft.com/office/drawing/2014/main" id="{66DA69E3-7676-46C3-B431-17E557E83B21}"/>
              </a:ext>
            </a:extLst>
          </p:cNvPr>
          <p:cNvSpPr>
            <a:spLocks noGrp="1"/>
          </p:cNvSpPr>
          <p:nvPr>
            <p:ph type="ftr" sz="quarter" idx="15"/>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7AC01772-5B1E-4E6E-9A48-6D8CBC86899E}"/>
              </a:ext>
            </a:extLst>
          </p:cNvPr>
          <p:cNvSpPr>
            <a:spLocks noGrp="1"/>
          </p:cNvSpPr>
          <p:nvPr>
            <p:ph type="dt" sz="half" idx="14"/>
          </p:nvPr>
        </p:nvSpPr>
        <p:spPr/>
        <p:txBody>
          <a:bodyPr/>
          <a:lstStyle/>
          <a:p>
            <a:endParaRPr lang="en-US"/>
          </a:p>
        </p:txBody>
      </p:sp>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6441449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Pattern_Light_Text_Pillar">
    <p:bg>
      <p:bgPr>
        <a:solidFill>
          <a:schemeClr val="accent2"/>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D477F1F5-58AD-5A4C-8A45-8114793F7CB4}"/>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4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8">
            <a:extLst>
              <a:ext uri="{FF2B5EF4-FFF2-40B4-BE49-F238E27FC236}">
                <a16:creationId xmlns:a16="http://schemas.microsoft.com/office/drawing/2014/main" id="{95492766-7884-6A4F-B537-BB909C205079}"/>
              </a:ext>
            </a:extLst>
          </p:cNvPr>
          <p:cNvSpPr>
            <a:spLocks noGrp="1"/>
          </p:cNvSpPr>
          <p:nvPr>
            <p:ph type="title" hasCustomPrompt="1"/>
          </p:nvPr>
        </p:nvSpPr>
        <p:spPr>
          <a:xfrm>
            <a:off x="768875" y="182403"/>
            <a:ext cx="10671048" cy="822960"/>
          </a:xfrm>
        </p:spPr>
        <p:txBody>
          <a:bodyPr/>
          <a:lstStyle>
            <a:lvl1pPr>
              <a:defRPr/>
            </a:lvl1pPr>
          </a:lstStyle>
          <a:p>
            <a:r>
              <a:rPr lang="en-US" dirty="0"/>
              <a:t>Title</a:t>
            </a:r>
          </a:p>
        </p:txBody>
      </p:sp>
      <p:sp>
        <p:nvSpPr>
          <p:cNvPr id="7" name="Slide Number Placeholder 6">
            <a:extLst>
              <a:ext uri="{FF2B5EF4-FFF2-40B4-BE49-F238E27FC236}">
                <a16:creationId xmlns:a16="http://schemas.microsoft.com/office/drawing/2014/main" id="{24C8E9A4-E3E1-4C31-AA16-901C3E96A285}"/>
              </a:ext>
            </a:extLst>
          </p:cNvPr>
          <p:cNvSpPr>
            <a:spLocks noGrp="1"/>
          </p:cNvSpPr>
          <p:nvPr>
            <p:ph type="sldNum" sz="quarter" idx="17"/>
          </p:nvPr>
        </p:nvSpPr>
        <p:spPr/>
        <p:txBody>
          <a:body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4FA85E36-AED9-42A1-B65B-BD0BDD318EBD}"/>
              </a:ext>
            </a:extLst>
          </p:cNvPr>
          <p:cNvSpPr>
            <a:spLocks noGrp="1"/>
          </p:cNvSpPr>
          <p:nvPr>
            <p:ph type="ftr" sz="quarter" idx="16"/>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0ACBA953-609D-464C-9087-C435325A5BAB}"/>
              </a:ext>
            </a:extLst>
          </p:cNvPr>
          <p:cNvSpPr>
            <a:spLocks noGrp="1"/>
          </p:cNvSpPr>
          <p:nvPr>
            <p:ph type="dt" sz="half" idx="15"/>
          </p:nvPr>
        </p:nvSpPr>
        <p:spPr/>
        <p:txBody>
          <a:bodyPr/>
          <a:lstStyle/>
          <a:p>
            <a:endParaRPr lang="en-US"/>
          </a:p>
        </p:txBody>
      </p:sp>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11" name="Content Placeholder 6">
            <a:extLst>
              <a:ext uri="{FF2B5EF4-FFF2-40B4-BE49-F238E27FC236}">
                <a16:creationId xmlns:a16="http://schemas.microsoft.com/office/drawing/2014/main" id="{FB2FF08A-E43F-42A8-AED0-E64C52DA3DF1}"/>
              </a:ext>
              <a:ext uri="{C183D7F6-B498-43B3-948B-1728B52AA6E4}">
                <adec:decorative xmlns:adec="http://schemas.microsoft.com/office/drawing/2017/decorative" val="0"/>
              </a:ext>
            </a:extLst>
          </p:cNvPr>
          <p:cNvSpPr>
            <a:spLocks noGrp="1"/>
          </p:cNvSpPr>
          <p:nvPr>
            <p:ph sz="quarter" idx="13"/>
          </p:nvPr>
        </p:nvSpPr>
        <p:spPr>
          <a:xfrm>
            <a:off x="771525" y="1600200"/>
            <a:ext cx="10677525" cy="4507992"/>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940274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Pattern_Medium_Text_Pillar">
    <p:bg>
      <p:bgPr>
        <a:solidFill>
          <a:schemeClr val="accent4"/>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E74A867-1702-1A4D-9919-8C810F822F35}"/>
              </a:ext>
              <a:ext uri="{C183D7F6-B498-43B3-948B-1728B52AA6E4}">
                <adec:decorative xmlns:adec="http://schemas.microsoft.com/office/drawing/2017/decorative" val="1"/>
              </a:ext>
            </a:extLst>
          </p:cNvPr>
          <p:cNvSpPr/>
          <p:nvPr userDrawn="1"/>
        </p:nvSpPr>
        <p:spPr>
          <a:xfrm>
            <a:off x="0" y="1"/>
            <a:ext cx="12192000" cy="6857999"/>
          </a:xfrm>
          <a:prstGeom prst="rect">
            <a:avLst/>
          </a:prstGeom>
          <a:blipFill dpi="0" rotWithShape="1">
            <a:blip r:embed="rId2" cstate="screen">
              <a:alphaModFix amt="4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8">
            <a:extLst>
              <a:ext uri="{FF2B5EF4-FFF2-40B4-BE49-F238E27FC236}">
                <a16:creationId xmlns:a16="http://schemas.microsoft.com/office/drawing/2014/main" id="{A94558F0-DB1A-FE4C-B26E-7608956996C6}"/>
              </a:ext>
            </a:extLst>
          </p:cNvPr>
          <p:cNvSpPr>
            <a:spLocks noGrp="1"/>
          </p:cNvSpPr>
          <p:nvPr>
            <p:ph type="title" hasCustomPrompt="1"/>
          </p:nvPr>
        </p:nvSpPr>
        <p:spPr>
          <a:xfrm>
            <a:off x="768875" y="182403"/>
            <a:ext cx="10671048" cy="822960"/>
          </a:xfrm>
        </p:spPr>
        <p:txBody>
          <a:bodyPr/>
          <a:lstStyle>
            <a:lvl1pPr>
              <a:defRPr>
                <a:solidFill>
                  <a:schemeClr val="tx1"/>
                </a:solidFill>
              </a:defRPr>
            </a:lvl1pPr>
          </a:lstStyle>
          <a:p>
            <a:r>
              <a:rPr lang="en-US" dirty="0"/>
              <a:t>Title</a:t>
            </a:r>
          </a:p>
        </p:txBody>
      </p:sp>
      <p:sp>
        <p:nvSpPr>
          <p:cNvPr id="8" name="Slide Number Placeholder 7">
            <a:extLst>
              <a:ext uri="{FF2B5EF4-FFF2-40B4-BE49-F238E27FC236}">
                <a16:creationId xmlns:a16="http://schemas.microsoft.com/office/drawing/2014/main" id="{7D1F5C02-1385-4076-A1B5-ADE2E9FFDF52}"/>
              </a:ext>
            </a:extLst>
          </p:cNvPr>
          <p:cNvSpPr>
            <a:spLocks noGrp="1"/>
          </p:cNvSpPr>
          <p:nvPr>
            <p:ph type="sldNum" sz="quarter" idx="17"/>
          </p:nvPr>
        </p:nvSpPr>
        <p:spPr/>
        <p:txBody>
          <a:bodyPr/>
          <a:lstStyle>
            <a:lvl1pPr>
              <a:defRPr>
                <a:solidFill>
                  <a:schemeClr val="tx1"/>
                </a:solidFill>
              </a:defRPr>
            </a:lvl1p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9AAC417B-C575-4C96-8639-37286E31880F}"/>
              </a:ext>
            </a:extLst>
          </p:cNvPr>
          <p:cNvSpPr>
            <a:spLocks noGrp="1"/>
          </p:cNvSpPr>
          <p:nvPr>
            <p:ph type="ftr" sz="quarter" idx="16"/>
          </p:nvPr>
        </p:nvSpPr>
        <p:spPr/>
        <p:txBody>
          <a:bodyPr/>
          <a:lstStyle>
            <a:lvl1pPr>
              <a:defRPr>
                <a:solidFill>
                  <a:schemeClr val="tx1"/>
                </a:solidFill>
              </a:defRPr>
            </a:lvl1pPr>
          </a:lstStyle>
          <a:p>
            <a:r>
              <a:rPr lang="en-US"/>
              <a:t>DOAG 2023 Conference + Exhibition        Copyright © 2023, Oracle and/or its affiliates</a:t>
            </a:r>
          </a:p>
        </p:txBody>
      </p:sp>
      <p:sp>
        <p:nvSpPr>
          <p:cNvPr id="3" name="Date Placeholder 2">
            <a:extLst>
              <a:ext uri="{FF2B5EF4-FFF2-40B4-BE49-F238E27FC236}">
                <a16:creationId xmlns:a16="http://schemas.microsoft.com/office/drawing/2014/main" id="{A0FA79FA-883D-424A-AE66-29D1DCD9605C}"/>
              </a:ext>
            </a:extLst>
          </p:cNvPr>
          <p:cNvSpPr>
            <a:spLocks noGrp="1"/>
          </p:cNvSpPr>
          <p:nvPr>
            <p:ph type="dt" sz="half" idx="15"/>
          </p:nvPr>
        </p:nvSpPr>
        <p:spPr/>
        <p:txBody>
          <a:bodyPr/>
          <a:lstStyle>
            <a:lvl1pPr>
              <a:defRPr>
                <a:solidFill>
                  <a:schemeClr val="tx1"/>
                </a:solidFill>
              </a:defRPr>
            </a:lvl1pPr>
          </a:lstStyle>
          <a:p>
            <a:endParaRPr lang="en-US"/>
          </a:p>
        </p:txBody>
      </p:sp>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
        <p:nvSpPr>
          <p:cNvPr id="11" name="Content Placeholder 6">
            <a:extLst>
              <a:ext uri="{FF2B5EF4-FFF2-40B4-BE49-F238E27FC236}">
                <a16:creationId xmlns:a16="http://schemas.microsoft.com/office/drawing/2014/main" id="{06DD7F48-FD8E-45D4-B93C-A7CD4D1EEBCF}"/>
              </a:ext>
            </a:extLst>
          </p:cNvPr>
          <p:cNvSpPr>
            <a:spLocks noGrp="1"/>
          </p:cNvSpPr>
          <p:nvPr>
            <p:ph sz="quarter" idx="13"/>
          </p:nvPr>
        </p:nvSpPr>
        <p:spPr>
          <a:xfrm>
            <a:off x="771525" y="1600200"/>
            <a:ext cx="10677525" cy="4507992"/>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788037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Pattern_Dark_Text_Pillar">
    <p:bg>
      <p:bgPr>
        <a:solidFill>
          <a:schemeClr val="accent5"/>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F7FFF48-4CEF-6740-94FF-067FF5BB3DF7}"/>
              </a:ext>
              <a:ext uri="{C183D7F6-B498-43B3-948B-1728B52AA6E4}">
                <adec:decorative xmlns:adec="http://schemas.microsoft.com/office/drawing/2017/decorative" val="1"/>
              </a:ext>
            </a:extLst>
          </p:cNvPr>
          <p:cNvSpPr/>
          <p:nvPr userDrawn="1"/>
        </p:nvSpPr>
        <p:spPr>
          <a:xfrm>
            <a:off x="0" y="0"/>
            <a:ext cx="12192000" cy="6857999"/>
          </a:xfrm>
          <a:prstGeom prst="rect">
            <a:avLst/>
          </a:prstGeom>
          <a:blipFill dpi="0" rotWithShape="1">
            <a:blip r:embed="rId2" cstate="screen">
              <a:alphaModFix amt="8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itle 8">
            <a:extLst>
              <a:ext uri="{FF2B5EF4-FFF2-40B4-BE49-F238E27FC236}">
                <a16:creationId xmlns:a16="http://schemas.microsoft.com/office/drawing/2014/main" id="{59FAA45A-AC35-C74E-A47B-2B854D7CB0AA}"/>
              </a:ext>
            </a:extLst>
          </p:cNvPr>
          <p:cNvSpPr>
            <a:spLocks noGrp="1"/>
          </p:cNvSpPr>
          <p:nvPr>
            <p:ph type="title" hasCustomPrompt="1"/>
          </p:nvPr>
        </p:nvSpPr>
        <p:spPr>
          <a:xfrm>
            <a:off x="768875" y="182403"/>
            <a:ext cx="10671048" cy="822960"/>
          </a:xfrm>
        </p:spPr>
        <p:txBody>
          <a:bodyPr/>
          <a:lstStyle>
            <a:lvl1pPr>
              <a:defRPr>
                <a:solidFill>
                  <a:schemeClr val="tx1"/>
                </a:solidFill>
              </a:defRPr>
            </a:lvl1pPr>
          </a:lstStyle>
          <a:p>
            <a:r>
              <a:rPr lang="en-US" dirty="0"/>
              <a:t>Title</a:t>
            </a:r>
          </a:p>
        </p:txBody>
      </p:sp>
      <p:sp>
        <p:nvSpPr>
          <p:cNvPr id="4" name="Content Placeholder 3">
            <a:extLst>
              <a:ext uri="{FF2B5EF4-FFF2-40B4-BE49-F238E27FC236}">
                <a16:creationId xmlns:a16="http://schemas.microsoft.com/office/drawing/2014/main" id="{EB734A65-0B42-4C25-AE44-E9E6248D8FDA}"/>
              </a:ext>
            </a:extLst>
          </p:cNvPr>
          <p:cNvSpPr>
            <a:spLocks noGrp="1"/>
          </p:cNvSpPr>
          <p:nvPr>
            <p:ph sz="quarter" idx="14"/>
          </p:nvPr>
        </p:nvSpPr>
        <p:spPr>
          <a:xfrm>
            <a:off x="768350" y="1600200"/>
            <a:ext cx="10671048" cy="451485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EC13624E-3C4C-48FC-A306-0B171A4F990F}"/>
              </a:ext>
            </a:extLst>
          </p:cNvPr>
          <p:cNvSpPr>
            <a:spLocks noGrp="1"/>
          </p:cNvSpPr>
          <p:nvPr>
            <p:ph type="sldNum" sz="quarter" idx="17"/>
          </p:nvPr>
        </p:nvSpPr>
        <p:spPr/>
        <p:txBody>
          <a:bodyPr/>
          <a:lstStyle>
            <a:lvl1pPr>
              <a:defRPr>
                <a:solidFill>
                  <a:schemeClr val="tx1"/>
                </a:solidFill>
              </a:defRPr>
            </a:lvl1p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D63F4DAB-4385-471F-A6B4-888FB428BF20}"/>
              </a:ext>
            </a:extLst>
          </p:cNvPr>
          <p:cNvSpPr>
            <a:spLocks noGrp="1"/>
          </p:cNvSpPr>
          <p:nvPr>
            <p:ph type="ftr" sz="quarter" idx="16"/>
          </p:nvPr>
        </p:nvSpPr>
        <p:spPr/>
        <p:txBody>
          <a:bodyPr/>
          <a:lstStyle>
            <a:lvl1pPr>
              <a:defRPr>
                <a:solidFill>
                  <a:schemeClr val="tx1"/>
                </a:solidFill>
              </a:defRPr>
            </a:lvl1p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4449BE82-89DE-4727-872B-7B927B07B458}"/>
              </a:ext>
            </a:extLst>
          </p:cNvPr>
          <p:cNvSpPr>
            <a:spLocks noGrp="1"/>
          </p:cNvSpPr>
          <p:nvPr>
            <p:ph type="dt" sz="half" idx="15"/>
          </p:nvPr>
        </p:nvSpPr>
        <p:spPr/>
        <p:txBody>
          <a:bodyPr/>
          <a:lstStyle>
            <a:lvl1pPr>
              <a:defRPr>
                <a:solidFill>
                  <a:schemeClr val="tx1"/>
                </a:solidFill>
              </a:defRPr>
            </a:lvl1pPr>
          </a:lstStyle>
          <a:p>
            <a:endParaRPr lang="en-US"/>
          </a:p>
        </p:txBody>
      </p:sp>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6671052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Pattern_Bark_Text">
    <p:spTree>
      <p:nvGrpSpPr>
        <p:cNvPr id="1" name=""/>
        <p:cNvGrpSpPr/>
        <p:nvPr/>
      </p:nvGrpSpPr>
      <p:grpSpPr>
        <a:xfrm>
          <a:off x="0" y="0"/>
          <a:ext cx="0" cy="0"/>
          <a:chOff x="0" y="0"/>
          <a:chExt cx="0" cy="0"/>
        </a:xfrm>
      </p:grpSpPr>
      <p:sp>
        <p:nvSpPr>
          <p:cNvPr id="13" name="Title 8">
            <a:extLst>
              <a:ext uri="{FF2B5EF4-FFF2-40B4-BE49-F238E27FC236}">
                <a16:creationId xmlns:a16="http://schemas.microsoft.com/office/drawing/2014/main" id="{2BD5AD5A-A69D-C746-8B51-7144046E716E}"/>
              </a:ext>
            </a:extLst>
          </p:cNvPr>
          <p:cNvSpPr>
            <a:spLocks noGrp="1"/>
          </p:cNvSpPr>
          <p:nvPr>
            <p:ph type="title" hasCustomPrompt="1"/>
          </p:nvPr>
        </p:nvSpPr>
        <p:spPr>
          <a:xfrm>
            <a:off x="768875" y="182403"/>
            <a:ext cx="10671048" cy="822960"/>
          </a:xfrm>
        </p:spPr>
        <p:txBody>
          <a:bodyPr/>
          <a:lstStyle>
            <a:lvl1pPr>
              <a:defRPr>
                <a:solidFill>
                  <a:schemeClr val="tx1"/>
                </a:solidFill>
              </a:defRPr>
            </a:lvl1pPr>
          </a:lstStyle>
          <a:p>
            <a:r>
              <a:rPr lang="en-US" dirty="0"/>
              <a:t>Title</a:t>
            </a:r>
          </a:p>
        </p:txBody>
      </p:sp>
      <p:sp>
        <p:nvSpPr>
          <p:cNvPr id="14" name="Content Placeholder 6">
            <a:extLst>
              <a:ext uri="{FF2B5EF4-FFF2-40B4-BE49-F238E27FC236}">
                <a16:creationId xmlns:a16="http://schemas.microsoft.com/office/drawing/2014/main" id="{847AA748-DC36-0943-ADFC-8017C81B69C9}"/>
              </a:ext>
            </a:extLst>
          </p:cNvPr>
          <p:cNvSpPr>
            <a:spLocks noGrp="1"/>
          </p:cNvSpPr>
          <p:nvPr>
            <p:ph sz="quarter" idx="13"/>
          </p:nvPr>
        </p:nvSpPr>
        <p:spPr>
          <a:xfrm>
            <a:off x="771525" y="1600200"/>
            <a:ext cx="10677525" cy="4507992"/>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0C4CE14D-23E9-466A-8C7E-E0A10E87A145}"/>
              </a:ext>
            </a:extLst>
          </p:cNvPr>
          <p:cNvSpPr>
            <a:spLocks noGrp="1"/>
          </p:cNvSpPr>
          <p:nvPr>
            <p:ph type="sldNum" sz="quarter" idx="16"/>
          </p:nvPr>
        </p:nvSpPr>
        <p:spPr/>
        <p:txBody>
          <a:bodyPr/>
          <a:lstStyle/>
          <a:p>
            <a:fld id="{345D60D9-5372-5F40-9443-0F9AE5BDC3C8}" type="slidenum">
              <a:rPr lang="en-US" smtClean="0"/>
              <a:pPr/>
              <a:t>‹#›</a:t>
            </a:fld>
            <a:endParaRPr lang="en-US"/>
          </a:p>
        </p:txBody>
      </p:sp>
      <p:sp>
        <p:nvSpPr>
          <p:cNvPr id="6" name="Footer Placeholder 5">
            <a:extLst>
              <a:ext uri="{FF2B5EF4-FFF2-40B4-BE49-F238E27FC236}">
                <a16:creationId xmlns:a16="http://schemas.microsoft.com/office/drawing/2014/main" id="{8F363E05-F5CC-4A67-9042-71343FC40CB1}"/>
              </a:ext>
            </a:extLst>
          </p:cNvPr>
          <p:cNvSpPr>
            <a:spLocks noGrp="1"/>
          </p:cNvSpPr>
          <p:nvPr>
            <p:ph type="ftr" sz="quarter" idx="15"/>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8304B165-1DB7-4C5A-A230-3C88387E440A}"/>
              </a:ext>
            </a:extLst>
          </p:cNvPr>
          <p:cNvSpPr>
            <a:spLocks noGrp="1"/>
          </p:cNvSpPr>
          <p:nvPr>
            <p:ph type="dt" sz="half" idx="14"/>
          </p:nvPr>
        </p:nvSpPr>
        <p:spPr/>
        <p:txBody>
          <a:bodyPr/>
          <a:lstStyle/>
          <a:p>
            <a:endParaRPr lang="en-US"/>
          </a:p>
        </p:txBody>
      </p:sp>
      <p:pic>
        <p:nvPicPr>
          <p:cNvPr id="12" name="OTag">
            <a:extLst>
              <a:ext uri="{FF2B5EF4-FFF2-40B4-BE49-F238E27FC236}">
                <a16:creationId xmlns:a16="http://schemas.microsoft.com/office/drawing/2014/main" id="{82323826-2F7C-DC44-94F9-0225962BEA89}"/>
              </a:ext>
              <a:ext uri="{C183D7F6-B498-43B3-948B-1728B52AA6E4}">
                <adec:decorative xmlns:adec="http://schemas.microsoft.com/office/drawing/2017/decorative" val="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pic>
        <p:nvPicPr>
          <p:cNvPr id="4" name="Picture 3">
            <a:extLst>
              <a:ext uri="{FF2B5EF4-FFF2-40B4-BE49-F238E27FC236}">
                <a16:creationId xmlns:a16="http://schemas.microsoft.com/office/drawing/2014/main" id="{2051C6A1-91C9-A94A-9516-88E7DF3050AD}"/>
              </a:ext>
              <a:ext uri="{C183D7F6-B498-43B3-948B-1728B52AA6E4}">
                <adec:decorative xmlns:adec="http://schemas.microsoft.com/office/drawing/2017/decorative" val="1"/>
              </a:ext>
            </a:extLst>
          </p:cNvPr>
          <p:cNvPicPr>
            <a:picLocks noChangeAspect="1"/>
          </p:cNvPicPr>
          <p:nvPr userDrawn="1"/>
        </p:nvPicPr>
        <p:blipFill>
          <a:blip r:embed="rId3">
            <a:alphaModFix amt="4000"/>
            <a:extLst>
              <a:ext uri="{28A0092B-C50C-407E-A947-70E740481C1C}">
                <a14:useLocalDpi xmlns:a14="http://schemas.microsoft.com/office/drawing/2010/main"/>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112532113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ark - Title, Sidebar, Body Text">
    <p:bg>
      <p:bgPr>
        <a:solidFill>
          <a:srgbClr val="040411"/>
        </a:solidFill>
        <a:effectLst/>
      </p:bgPr>
    </p:bg>
    <p:spTree>
      <p:nvGrpSpPr>
        <p:cNvPr id="1" name=""/>
        <p:cNvGrpSpPr/>
        <p:nvPr/>
      </p:nvGrpSpPr>
      <p:grpSpPr>
        <a:xfrm>
          <a:off x="0" y="0"/>
          <a:ext cx="0" cy="0"/>
          <a:chOff x="0" y="0"/>
          <a:chExt cx="0" cy="0"/>
        </a:xfrm>
      </p:grpSpPr>
      <p:pic>
        <p:nvPicPr>
          <p:cNvPr id="7" name="OTag">
            <a:extLst>
              <a:ext uri="{FF2B5EF4-FFF2-40B4-BE49-F238E27FC236}">
                <a16:creationId xmlns:a16="http://schemas.microsoft.com/office/drawing/2014/main" id="{1CFFF60E-C73F-41DD-B4B9-8792F4C0D80D}"/>
              </a:ext>
              <a:ext uri="{C183D7F6-B498-43B3-948B-1728B52AA6E4}">
                <adec:decorative xmlns:adec="http://schemas.microsoft.com/office/drawing/2017/decorative" val="1"/>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4" name="Footer Placeholder 3">
            <a:extLst>
              <a:ext uri="{FF2B5EF4-FFF2-40B4-BE49-F238E27FC236}">
                <a16:creationId xmlns:a16="http://schemas.microsoft.com/office/drawing/2014/main" id="{21AED7B6-E930-4B73-845F-99262175EA18}"/>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83691DFD-B788-4684-96F9-4DD21020B309}"/>
              </a:ext>
            </a:extLst>
          </p:cNvPr>
          <p:cNvSpPr>
            <a:spLocks noGrp="1"/>
          </p:cNvSpPr>
          <p:nvPr>
            <p:ph type="sldNum" sz="quarter" idx="12"/>
          </p:nvPr>
        </p:nvSpPr>
        <p:spPr/>
        <p:txBody>
          <a:bodyPr/>
          <a:lstStyle/>
          <a:p>
            <a:fld id="{345D60D9-5372-5F40-9443-0F9AE5BDC3C8}" type="slidenum">
              <a:rPr lang="en-US" smtClean="0"/>
              <a:pPr/>
              <a:t>‹#›</a:t>
            </a:fld>
            <a:endParaRPr lang="en-US"/>
          </a:p>
        </p:txBody>
      </p:sp>
      <p:sp>
        <p:nvSpPr>
          <p:cNvPr id="10" name="Content Placeholder 6">
            <a:extLst>
              <a:ext uri="{FF2B5EF4-FFF2-40B4-BE49-F238E27FC236}">
                <a16:creationId xmlns:a16="http://schemas.microsoft.com/office/drawing/2014/main" id="{04D34BF9-9E19-A347-95AE-679C4E4F93B6}"/>
              </a:ext>
            </a:extLst>
          </p:cNvPr>
          <p:cNvSpPr>
            <a:spLocks noGrp="1"/>
          </p:cNvSpPr>
          <p:nvPr>
            <p:ph sz="quarter" idx="13"/>
          </p:nvPr>
        </p:nvSpPr>
        <p:spPr>
          <a:xfrm>
            <a:off x="3552972" y="1762125"/>
            <a:ext cx="7896078" cy="4349242"/>
          </a:xfrm>
        </p:spPr>
        <p:txBody>
          <a:bodyPr/>
          <a:lstStyle>
            <a:lvl5pP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3" name="Content Placeholder 6">
            <a:extLst>
              <a:ext uri="{FF2B5EF4-FFF2-40B4-BE49-F238E27FC236}">
                <a16:creationId xmlns:a16="http://schemas.microsoft.com/office/drawing/2014/main" id="{9331E8C9-B8FE-3940-9952-27867B9FE392}"/>
              </a:ext>
            </a:extLst>
          </p:cNvPr>
          <p:cNvSpPr>
            <a:spLocks noGrp="1"/>
          </p:cNvSpPr>
          <p:nvPr>
            <p:ph sz="quarter" idx="17"/>
          </p:nvPr>
        </p:nvSpPr>
        <p:spPr>
          <a:xfrm>
            <a:off x="692150" y="1760400"/>
            <a:ext cx="2160000" cy="4349242"/>
          </a:xfrm>
        </p:spPr>
        <p:txBody>
          <a:bodyPr/>
          <a:lstStyle>
            <a:lvl1pPr>
              <a:defRPr sz="1600" b="0" i="0">
                <a:latin typeface="Oracle Sans Light" panose="020B0403020204020204" pitchFamily="34" charset="0"/>
                <a:cs typeface="Oracle Sans Light" panose="020B0403020204020204" pitchFamily="34" charset="0"/>
              </a:defRPr>
            </a:lvl1pPr>
            <a:lvl2pPr>
              <a:defRPr sz="1400"/>
            </a:lvl2pPr>
            <a:lvl3pPr>
              <a:defRPr sz="1200"/>
            </a:lvl3pPr>
            <a:lvl4pPr>
              <a:defRPr sz="1100"/>
            </a:lvl4pPr>
            <a:lvl5pPr>
              <a:defRPr sz="105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Title 8">
            <a:extLst>
              <a:ext uri="{FF2B5EF4-FFF2-40B4-BE49-F238E27FC236}">
                <a16:creationId xmlns:a16="http://schemas.microsoft.com/office/drawing/2014/main" id="{7A98567E-58E2-A544-85F0-E47FE8F830BD}"/>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16" name="Subtitle">
            <a:extLst>
              <a:ext uri="{FF2B5EF4-FFF2-40B4-BE49-F238E27FC236}">
                <a16:creationId xmlns:a16="http://schemas.microsoft.com/office/drawing/2014/main" id="{EC74F66A-8D6B-5842-9FFB-60CCCAAEE7D7}"/>
              </a:ext>
            </a:extLst>
          </p:cNvPr>
          <p:cNvSpPr>
            <a:spLocks noGrp="1"/>
          </p:cNvSpPr>
          <p:nvPr>
            <p:ph type="body" sz="quarter" idx="18"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390272859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Dark - Title 1 Column">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97CAD67-FAD1-46CA-BDA2-0A0141647918}"/>
              </a:ext>
            </a:extLst>
          </p:cNvPr>
          <p:cNvSpPr>
            <a:spLocks noGrp="1"/>
          </p:cNvSpPr>
          <p:nvPr>
            <p:ph type="title" hasCustomPrompt="1"/>
          </p:nvPr>
        </p:nvSpPr>
        <p:spPr/>
        <p:txBody>
          <a:bodyPr/>
          <a:lstStyle>
            <a:lvl1pPr>
              <a:defRPr/>
            </a:lvl1pPr>
          </a:lstStyle>
          <a:p>
            <a:r>
              <a:rPr lang="en-US" dirty="0"/>
              <a:t>Title</a:t>
            </a:r>
          </a:p>
        </p:txBody>
      </p:sp>
      <p:sp>
        <p:nvSpPr>
          <p:cNvPr id="4" name="Content Placeholder 3">
            <a:extLst>
              <a:ext uri="{FF2B5EF4-FFF2-40B4-BE49-F238E27FC236}">
                <a16:creationId xmlns:a16="http://schemas.microsoft.com/office/drawing/2014/main" id="{48DE7315-8D61-4C6A-B9C0-F07567A04CC5}"/>
              </a:ext>
            </a:extLst>
          </p:cNvPr>
          <p:cNvSpPr>
            <a:spLocks noGrp="1"/>
          </p:cNvSpPr>
          <p:nvPr>
            <p:ph sz="quarter" idx="13"/>
          </p:nvPr>
        </p:nvSpPr>
        <p:spPr>
          <a:xfrm>
            <a:off x="771525" y="1600200"/>
            <a:ext cx="10671175" cy="4507992"/>
          </a:xfrm>
        </p:spPr>
        <p:txBody>
          <a:bodyPr/>
          <a:lstStyle>
            <a:lvl4pPr>
              <a:defRPr>
                <a:latin typeface="Oracle Sans Tab Light" panose="020B0403020204020204"/>
              </a:defRPr>
            </a:lvl4pPr>
            <a:lvl5pPr>
              <a:defRPr>
                <a:latin typeface="Oracle Sans Tab Light" panose="020B040302020402020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a:extLst>
              <a:ext uri="{FF2B5EF4-FFF2-40B4-BE49-F238E27FC236}">
                <a16:creationId xmlns:a16="http://schemas.microsoft.com/office/drawing/2014/main" id="{2D11022C-732A-4A28-8D73-4FE28C0CA3B0}"/>
              </a:ext>
            </a:extLst>
          </p:cNvPr>
          <p:cNvSpPr>
            <a:spLocks noGrp="1"/>
          </p:cNvSpPr>
          <p:nvPr>
            <p:ph type="sldNum" sz="quarter" idx="16"/>
          </p:nvPr>
        </p:nvSpPr>
        <p:spPr/>
        <p:txBody>
          <a:bodyPr/>
          <a:lstStyle/>
          <a:p>
            <a:fld id="{345D60D9-5372-5F40-9443-0F9AE5BDC3C8}" type="slidenum">
              <a:rPr lang="en-US" smtClean="0"/>
              <a:pPr/>
              <a:t>‹#›</a:t>
            </a:fld>
            <a:endParaRPr lang="en-US"/>
          </a:p>
        </p:txBody>
      </p:sp>
      <p:sp>
        <p:nvSpPr>
          <p:cNvPr id="3" name="Footer Placeholder 2">
            <a:extLst>
              <a:ext uri="{FF2B5EF4-FFF2-40B4-BE49-F238E27FC236}">
                <a16:creationId xmlns:a16="http://schemas.microsoft.com/office/drawing/2014/main" id="{9A8561F1-3666-4956-BFDC-75350F74460E}"/>
              </a:ext>
            </a:extLst>
          </p:cNvPr>
          <p:cNvSpPr>
            <a:spLocks noGrp="1"/>
          </p:cNvSpPr>
          <p:nvPr>
            <p:ph type="ftr" sz="quarter" idx="15"/>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B13D7001-FB5A-4601-97ED-F7B118AEEF1B}"/>
              </a:ext>
            </a:extLst>
          </p:cNvPr>
          <p:cNvSpPr>
            <a:spLocks noGrp="1"/>
          </p:cNvSpPr>
          <p:nvPr>
            <p:ph type="dt" sz="half" idx="14"/>
          </p:nvPr>
        </p:nvSpPr>
        <p:spPr/>
        <p:txBody>
          <a:bodyPr/>
          <a:lstStyle/>
          <a:p>
            <a:endParaRPr lang="en-US"/>
          </a:p>
        </p:txBody>
      </p:sp>
    </p:spTree>
    <p:extLst>
      <p:ext uri="{BB962C8B-B14F-4D97-AF65-F5344CB8AC3E}">
        <p14:creationId xmlns:p14="http://schemas.microsoft.com/office/powerpoint/2010/main" val="1554264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Light - Title/Subtitle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E4D9CD-CDC4-4642-8CDA-7351404FC2D2}"/>
              </a:ext>
            </a:extLst>
          </p:cNvPr>
          <p:cNvSpPr>
            <a:spLocks noGrp="1"/>
          </p:cNvSpPr>
          <p:nvPr>
            <p:ph type="title" hasCustomPrompt="1"/>
          </p:nvPr>
        </p:nvSpPr>
        <p:spPr/>
        <p:txBody>
          <a:bodyPr/>
          <a:lstStyle>
            <a:lvl1pPr>
              <a:defRPr/>
            </a:lvl1pPr>
          </a:lstStyle>
          <a:p>
            <a:r>
              <a:rPr lang="en-US" dirty="0"/>
              <a:t>Title</a:t>
            </a:r>
          </a:p>
        </p:txBody>
      </p:sp>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709"/>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0201"/>
            <a:ext cx="10671175" cy="45069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7A59FA82-C146-45DF-AE7B-4B5698706BEA}"/>
              </a:ext>
            </a:extLst>
          </p:cNvPr>
          <p:cNvSpPr>
            <a:spLocks noGrp="1"/>
          </p:cNvSpPr>
          <p:nvPr>
            <p:ph type="sldNum" sz="quarter" idx="17"/>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E2CE12F3-375D-4B05-A71D-DA14DF8ADB8E}"/>
              </a:ext>
            </a:extLst>
          </p:cNvPr>
          <p:cNvSpPr>
            <a:spLocks noGrp="1"/>
          </p:cNvSpPr>
          <p:nvPr>
            <p:ph type="ftr" sz="quarter" idx="16"/>
          </p:nvPr>
        </p:nvSpPr>
        <p:spPr/>
        <p:txBody>
          <a:bodyPr/>
          <a:lstStyle/>
          <a:p>
            <a:r>
              <a:rPr lang="en-US"/>
              <a:t>DOAG 2023 Conference + Exhibition        Copyright © 2023, Oracle and/or its affiliates</a:t>
            </a:r>
          </a:p>
        </p:txBody>
      </p:sp>
      <p:sp>
        <p:nvSpPr>
          <p:cNvPr id="5" name="Date Placeholder 4">
            <a:extLst>
              <a:ext uri="{FF2B5EF4-FFF2-40B4-BE49-F238E27FC236}">
                <a16:creationId xmlns:a16="http://schemas.microsoft.com/office/drawing/2014/main" id="{48C5C278-52DE-4C8A-933B-1109B3282E51}"/>
              </a:ext>
            </a:extLst>
          </p:cNvPr>
          <p:cNvSpPr>
            <a:spLocks noGrp="1"/>
          </p:cNvSpPr>
          <p:nvPr>
            <p:ph type="dt" sz="half" idx="15"/>
          </p:nvPr>
        </p:nvSpPr>
        <p:spPr/>
        <p:txBody>
          <a:bodyPr/>
          <a:lstStyle/>
          <a:p>
            <a:endParaRPr lang="en-US"/>
          </a:p>
        </p:txBody>
      </p:sp>
    </p:spTree>
    <p:extLst>
      <p:ext uri="{BB962C8B-B14F-4D97-AF65-F5344CB8AC3E}">
        <p14:creationId xmlns:p14="http://schemas.microsoft.com/office/powerpoint/2010/main" val="2116592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ark - Title/Subtitle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68516-E3E0-4F22-9EB7-1A85E1D3B5A1}"/>
              </a:ext>
            </a:extLst>
          </p:cNvPr>
          <p:cNvSpPr>
            <a:spLocks noGrp="1"/>
          </p:cNvSpPr>
          <p:nvPr>
            <p:ph type="title" hasCustomPrompt="1"/>
          </p:nvPr>
        </p:nvSpPr>
        <p:spPr/>
        <p:txBody>
          <a:bodyPr/>
          <a:lstStyle>
            <a:lvl1pPr>
              <a:defRPr/>
            </a:lvl1pPr>
          </a:lstStyle>
          <a:p>
            <a:r>
              <a:rPr lang="en-US" dirty="0"/>
              <a:t>Title</a:t>
            </a:r>
          </a:p>
        </p:txBody>
      </p:sp>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0990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0199"/>
            <a:ext cx="10671175"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657290E2-8EA8-4572-BB48-C18007201785}"/>
              </a:ext>
            </a:extLst>
          </p:cNvPr>
          <p:cNvSpPr>
            <a:spLocks noGrp="1"/>
          </p:cNvSpPr>
          <p:nvPr>
            <p:ph type="sldNum" sz="quarter" idx="17"/>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C1A7F3B8-F794-4AF5-B07B-32A3084A6AB2}"/>
              </a:ext>
            </a:extLst>
          </p:cNvPr>
          <p:cNvSpPr>
            <a:spLocks noGrp="1"/>
          </p:cNvSpPr>
          <p:nvPr>
            <p:ph type="ftr" sz="quarter" idx="16"/>
          </p:nvPr>
        </p:nvSpPr>
        <p:spPr/>
        <p:txBody>
          <a:bodyPr/>
          <a:lstStyle/>
          <a:p>
            <a:r>
              <a:rPr lang="en-US"/>
              <a:t>DOAG 2023 Conference + Exhibition        Copyright © 2023, Oracle and/or its affiliates</a:t>
            </a:r>
          </a:p>
        </p:txBody>
      </p:sp>
      <p:sp>
        <p:nvSpPr>
          <p:cNvPr id="5" name="Date Placeholder 4">
            <a:extLst>
              <a:ext uri="{FF2B5EF4-FFF2-40B4-BE49-F238E27FC236}">
                <a16:creationId xmlns:a16="http://schemas.microsoft.com/office/drawing/2014/main" id="{7A72FE7D-30FF-45E2-9F8B-D073887C33E8}"/>
              </a:ext>
            </a:extLst>
          </p:cNvPr>
          <p:cNvSpPr>
            <a:spLocks noGrp="1"/>
          </p:cNvSpPr>
          <p:nvPr>
            <p:ph type="dt" sz="half" idx="15"/>
          </p:nvPr>
        </p:nvSpPr>
        <p:spPr/>
        <p:txBody>
          <a:bodyPr/>
          <a:lstStyle/>
          <a:p>
            <a:endParaRPr lang="en-US"/>
          </a:p>
        </p:txBody>
      </p:sp>
    </p:spTree>
    <p:extLst>
      <p:ext uri="{BB962C8B-B14F-4D97-AF65-F5344CB8AC3E}">
        <p14:creationId xmlns:p14="http://schemas.microsoft.com/office/powerpoint/2010/main" val="355813286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Dark - Title 2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1F59826-0B3C-4973-B5FA-B18F68758F38}"/>
              </a:ext>
            </a:extLst>
          </p:cNvPr>
          <p:cNvSpPr>
            <a:spLocks noGrp="1"/>
          </p:cNvSpPr>
          <p:nvPr>
            <p:ph type="title" hasCustomPrompt="1"/>
          </p:nvPr>
        </p:nvSpPr>
        <p:spPr/>
        <p:txBody>
          <a:bodyPr/>
          <a:lstStyle>
            <a:lvl1pPr>
              <a:defRPr/>
            </a:lvl1pPr>
          </a:lstStyle>
          <a:p>
            <a:r>
              <a:rPr lang="en-US" dirty="0"/>
              <a:t>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8875" y="1608575"/>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a:extLst>
              <a:ext uri="{FF2B5EF4-FFF2-40B4-BE49-F238E27FC236}">
                <a16:creationId xmlns:a16="http://schemas.microsoft.com/office/drawing/2014/main" id="{C3377C95-3E35-473F-8E81-1FDFBEBC758A}"/>
              </a:ext>
              <a:ext uri="{C183D7F6-B498-43B3-948B-1728B52AA6E4}">
                <adec:decorative xmlns:adec="http://schemas.microsoft.com/office/drawing/2017/decorative" val="1"/>
              </a:ext>
            </a:extLst>
          </p:cNvPr>
          <p:cNvCxnSpPr>
            <a:cxnSpLocks/>
          </p:cNvCxnSpPr>
          <p:nvPr userDrawn="1"/>
        </p:nvCxnSpPr>
        <p:spPr>
          <a:xfrm>
            <a:off x="6109577" y="160857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6366215" y="1608575"/>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a:extLst>
              <a:ext uri="{FF2B5EF4-FFF2-40B4-BE49-F238E27FC236}">
                <a16:creationId xmlns:a16="http://schemas.microsoft.com/office/drawing/2014/main" id="{1835DE06-0B0B-4818-81DB-FDBB019FF7BA}"/>
              </a:ext>
            </a:extLst>
          </p:cNvPr>
          <p:cNvSpPr>
            <a:spLocks noGrp="1"/>
          </p:cNvSpPr>
          <p:nvPr>
            <p:ph type="sldNum" sz="quarter" idx="18"/>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517D7F1A-871E-41E8-ADDC-EC649B1827F4}"/>
              </a:ext>
            </a:extLst>
          </p:cNvPr>
          <p:cNvSpPr>
            <a:spLocks noGrp="1"/>
          </p:cNvSpPr>
          <p:nvPr>
            <p:ph type="ftr" sz="quarter" idx="17"/>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A5D91B51-6B36-47A4-903E-93C057BB06EB}"/>
              </a:ext>
            </a:extLst>
          </p:cNvPr>
          <p:cNvSpPr>
            <a:spLocks noGrp="1"/>
          </p:cNvSpPr>
          <p:nvPr>
            <p:ph type="dt" sz="half" idx="16"/>
          </p:nvPr>
        </p:nvSpPr>
        <p:spPr/>
        <p:txBody>
          <a:bodyPr/>
          <a:lstStyle/>
          <a:p>
            <a:endParaRPr lang="en-US"/>
          </a:p>
        </p:txBody>
      </p:sp>
    </p:spTree>
    <p:extLst>
      <p:ext uri="{BB962C8B-B14F-4D97-AF65-F5344CB8AC3E}">
        <p14:creationId xmlns:p14="http://schemas.microsoft.com/office/powerpoint/2010/main" val="219081277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Light - Title/Subtitle 2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FA2D-6C94-456B-8DE9-80C7A3BE2C17}"/>
              </a:ext>
            </a:extLst>
          </p:cNvPr>
          <p:cNvSpPr>
            <a:spLocks noGrp="1"/>
          </p:cNvSpPr>
          <p:nvPr>
            <p:ph type="title" hasCustomPrompt="1"/>
          </p:nvPr>
        </p:nvSpPr>
        <p:spPr/>
        <p:txBody>
          <a:bodyPr/>
          <a:lstStyle>
            <a:lvl1pPr>
              <a:defRPr/>
            </a:lvl1pPr>
          </a:lstStyle>
          <a:p>
            <a:r>
              <a:rPr lang="en-US" dirty="0"/>
              <a:t>Title</a:t>
            </a:r>
          </a:p>
        </p:txBody>
      </p:sp>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8297"/>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a:extLst>
              <a:ext uri="{FF2B5EF4-FFF2-40B4-BE49-F238E27FC236}">
                <a16:creationId xmlns:a16="http://schemas.microsoft.com/office/drawing/2014/main" id="{C3377C95-3E35-473F-8E81-1FDFBEBC758A}"/>
              </a:ext>
              <a:ext uri="{C183D7F6-B498-43B3-948B-1728B52AA6E4}">
                <adec:decorative xmlns:adec="http://schemas.microsoft.com/office/drawing/2017/decorative" val="1"/>
              </a:ext>
            </a:extLst>
          </p:cNvPr>
          <p:cNvCxnSpPr>
            <a:cxnSpLocks/>
          </p:cNvCxnSpPr>
          <p:nvPr userDrawn="1"/>
        </p:nvCxnSpPr>
        <p:spPr>
          <a:xfrm>
            <a:off x="6108521" y="1608298"/>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6366215" y="1608297"/>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4C4C4FB3-367C-49DA-9BEF-99BD8CD346F0}"/>
              </a:ext>
            </a:extLst>
          </p:cNvPr>
          <p:cNvSpPr>
            <a:spLocks noGrp="1"/>
          </p:cNvSpPr>
          <p:nvPr>
            <p:ph type="sldNum" sz="quarter" idx="18"/>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E594DB29-C2B8-4F61-8419-EEE3D1E837A1}"/>
              </a:ext>
            </a:extLst>
          </p:cNvPr>
          <p:cNvSpPr>
            <a:spLocks noGrp="1"/>
          </p:cNvSpPr>
          <p:nvPr>
            <p:ph type="ftr" sz="quarter" idx="17"/>
          </p:nvPr>
        </p:nvSpPr>
        <p:spPr/>
        <p:txBody>
          <a:bodyPr/>
          <a:lstStyle/>
          <a:p>
            <a:r>
              <a:rPr lang="en-US"/>
              <a:t>DOAG 2023 Conference + Exhibition        Copyright © 2023, Oracle and/or its affiliates</a:t>
            </a:r>
          </a:p>
        </p:txBody>
      </p:sp>
      <p:sp>
        <p:nvSpPr>
          <p:cNvPr id="5" name="Date Placeholder 4">
            <a:extLst>
              <a:ext uri="{FF2B5EF4-FFF2-40B4-BE49-F238E27FC236}">
                <a16:creationId xmlns:a16="http://schemas.microsoft.com/office/drawing/2014/main" id="{DCD06EC0-4AE6-4D7C-87DE-D393DC47ED94}"/>
              </a:ext>
            </a:extLst>
          </p:cNvPr>
          <p:cNvSpPr>
            <a:spLocks noGrp="1"/>
          </p:cNvSpPr>
          <p:nvPr>
            <p:ph type="dt" sz="half" idx="16"/>
          </p:nvPr>
        </p:nvSpPr>
        <p:spPr/>
        <p:txBody>
          <a:bodyPr/>
          <a:lstStyle/>
          <a:p>
            <a:endParaRPr lang="en-US"/>
          </a:p>
        </p:txBody>
      </p:sp>
    </p:spTree>
    <p:extLst>
      <p:ext uri="{BB962C8B-B14F-4D97-AF65-F5344CB8AC3E}">
        <p14:creationId xmlns:p14="http://schemas.microsoft.com/office/powerpoint/2010/main" val="2169053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Dark - Title/Subtitle 2 Column">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3662519-4941-4045-9F0E-DBC7AD6CC29F}"/>
              </a:ext>
            </a:extLst>
          </p:cNvPr>
          <p:cNvSpPr>
            <a:spLocks noGrp="1"/>
          </p:cNvSpPr>
          <p:nvPr>
            <p:ph type="title" hasCustomPrompt="1"/>
          </p:nvPr>
        </p:nvSpPr>
        <p:spPr/>
        <p:txBody>
          <a:bodyPr/>
          <a:lstStyle>
            <a:lvl1pPr>
              <a:defRPr/>
            </a:lvl1pPr>
          </a:lstStyle>
          <a:p>
            <a:r>
              <a:rPr lang="en-US" dirty="0"/>
              <a:t>Title</a:t>
            </a:r>
          </a:p>
        </p:txBody>
      </p:sp>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6" name="Content">
            <a:extLst>
              <a:ext uri="{FF2B5EF4-FFF2-40B4-BE49-F238E27FC236}">
                <a16:creationId xmlns:a16="http://schemas.microsoft.com/office/drawing/2014/main" id="{238CEDEE-F37B-4496-9270-0479A31C9762}"/>
              </a:ext>
            </a:extLst>
          </p:cNvPr>
          <p:cNvSpPr>
            <a:spLocks noGrp="1"/>
          </p:cNvSpPr>
          <p:nvPr>
            <p:ph sz="quarter" idx="14"/>
          </p:nvPr>
        </p:nvSpPr>
        <p:spPr>
          <a:xfrm>
            <a:off x="766763" y="1609724"/>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5" name="Column Divider">
            <a:extLst>
              <a:ext uri="{FF2B5EF4-FFF2-40B4-BE49-F238E27FC236}">
                <a16:creationId xmlns:a16="http://schemas.microsoft.com/office/drawing/2014/main" id="{C3377C95-3E35-473F-8E81-1FDFBEBC758A}"/>
              </a:ext>
              <a:ext uri="{C183D7F6-B498-43B3-948B-1728B52AA6E4}">
                <adec:decorative xmlns:adec="http://schemas.microsoft.com/office/drawing/2017/decorative" val="1"/>
              </a:ext>
            </a:extLst>
          </p:cNvPr>
          <p:cNvCxnSpPr>
            <a:cxnSpLocks/>
          </p:cNvCxnSpPr>
          <p:nvPr userDrawn="1"/>
        </p:nvCxnSpPr>
        <p:spPr>
          <a:xfrm>
            <a:off x="6108521" y="1608588"/>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8" name="Content 2">
            <a:extLst>
              <a:ext uri="{FF2B5EF4-FFF2-40B4-BE49-F238E27FC236}">
                <a16:creationId xmlns:a16="http://schemas.microsoft.com/office/drawing/2014/main" id="{22A9895A-06CA-46D6-B3EB-7038E6493585}"/>
              </a:ext>
            </a:extLst>
          </p:cNvPr>
          <p:cNvSpPr>
            <a:spLocks noGrp="1"/>
          </p:cNvSpPr>
          <p:nvPr>
            <p:ph sz="quarter" idx="15"/>
          </p:nvPr>
        </p:nvSpPr>
        <p:spPr>
          <a:xfrm>
            <a:off x="6366215" y="1609724"/>
            <a:ext cx="508406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a:extLst>
              <a:ext uri="{FF2B5EF4-FFF2-40B4-BE49-F238E27FC236}">
                <a16:creationId xmlns:a16="http://schemas.microsoft.com/office/drawing/2014/main" id="{40BF160E-FC2C-48A7-921B-3472529A1B06}"/>
              </a:ext>
            </a:extLst>
          </p:cNvPr>
          <p:cNvSpPr>
            <a:spLocks noGrp="1"/>
          </p:cNvSpPr>
          <p:nvPr>
            <p:ph type="sldNum" sz="quarter" idx="18"/>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D5C87038-F332-48C5-BA1A-25E935076236}"/>
              </a:ext>
            </a:extLst>
          </p:cNvPr>
          <p:cNvSpPr>
            <a:spLocks noGrp="1"/>
          </p:cNvSpPr>
          <p:nvPr>
            <p:ph type="ftr" sz="quarter" idx="17"/>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C9E807CE-245D-4F0E-ACCB-E3FE7584A0AE}"/>
              </a:ext>
            </a:extLst>
          </p:cNvPr>
          <p:cNvSpPr>
            <a:spLocks noGrp="1"/>
          </p:cNvSpPr>
          <p:nvPr>
            <p:ph type="dt" sz="half" idx="16"/>
          </p:nvPr>
        </p:nvSpPr>
        <p:spPr/>
        <p:txBody>
          <a:bodyPr/>
          <a:lstStyle/>
          <a:p>
            <a:endParaRPr lang="en-US"/>
          </a:p>
        </p:txBody>
      </p:sp>
    </p:spTree>
    <p:extLst>
      <p:ext uri="{BB962C8B-B14F-4D97-AF65-F5344CB8AC3E}">
        <p14:creationId xmlns:p14="http://schemas.microsoft.com/office/powerpoint/2010/main" val="420574312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Light - Title 3 Column">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D2FFF47-983C-4CE2-9048-1317EB4F32CB}"/>
              </a:ext>
            </a:extLst>
          </p:cNvPr>
          <p:cNvSpPr>
            <a:spLocks noGrp="1"/>
          </p:cNvSpPr>
          <p:nvPr>
            <p:ph type="title" hasCustomPrompt="1"/>
          </p:nvPr>
        </p:nvSpPr>
        <p:spPr/>
        <p:txBody>
          <a:bodyPr/>
          <a:lstStyle>
            <a:lvl1pPr>
              <a:defRPr/>
            </a:lvl1pPr>
          </a:lstStyle>
          <a:p>
            <a:r>
              <a:rPr lang="en-US" dirty="0"/>
              <a:t>Title</a:t>
            </a:r>
          </a:p>
        </p:txBody>
      </p:sp>
      <p:sp>
        <p:nvSpPr>
          <p:cNvPr id="11" name="Content">
            <a:extLst>
              <a:ext uri="{FF2B5EF4-FFF2-40B4-BE49-F238E27FC236}">
                <a16:creationId xmlns:a16="http://schemas.microsoft.com/office/drawing/2014/main" id="{407DA789-B767-4A77-A75D-9C385AFC33B4}"/>
              </a:ext>
            </a:extLst>
          </p:cNvPr>
          <p:cNvSpPr>
            <a:spLocks noGrp="1"/>
          </p:cNvSpPr>
          <p:nvPr>
            <p:ph sz="quarter" idx="20"/>
          </p:nvPr>
        </p:nvSpPr>
        <p:spPr>
          <a:xfrm>
            <a:off x="768875"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Column Divider">
            <a:extLst>
              <a:ext uri="{FF2B5EF4-FFF2-40B4-BE49-F238E27FC236}">
                <a16:creationId xmlns:a16="http://schemas.microsoft.com/office/drawing/2014/main" id="{B228B4F2-5D6F-42F4-B132-F908BB527268}"/>
              </a:ext>
              <a:ext uri="{C183D7F6-B498-43B3-948B-1728B52AA6E4}">
                <adec:decorative xmlns:adec="http://schemas.microsoft.com/office/drawing/2017/decorative" val="1"/>
              </a:ext>
            </a:extLst>
          </p:cNvPr>
          <p:cNvCxnSpPr>
            <a:cxnSpLocks/>
          </p:cNvCxnSpPr>
          <p:nvPr userDrawn="1"/>
        </p:nvCxnSpPr>
        <p:spPr>
          <a:xfrm>
            <a:off x="4263415" y="160972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4" name="Content">
            <a:extLst>
              <a:ext uri="{FF2B5EF4-FFF2-40B4-BE49-F238E27FC236}">
                <a16:creationId xmlns:a16="http://schemas.microsoft.com/office/drawing/2014/main" id="{B05AFF25-B817-40B5-8816-66323F711217}"/>
              </a:ext>
            </a:extLst>
          </p:cNvPr>
          <p:cNvSpPr>
            <a:spLocks noGrp="1"/>
          </p:cNvSpPr>
          <p:nvPr>
            <p:ph sz="quarter" idx="21"/>
          </p:nvPr>
        </p:nvSpPr>
        <p:spPr>
          <a:xfrm>
            <a:off x="4461645"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Column Divider 2">
            <a:extLst>
              <a:ext uri="{FF2B5EF4-FFF2-40B4-BE49-F238E27FC236}">
                <a16:creationId xmlns:a16="http://schemas.microsoft.com/office/drawing/2014/main" id="{43000B2C-7C76-4F07-AF50-5F3019C384BC}"/>
              </a:ext>
              <a:ext uri="{C183D7F6-B498-43B3-948B-1728B52AA6E4}">
                <adec:decorative xmlns:adec="http://schemas.microsoft.com/office/drawing/2017/decorative" val="1"/>
              </a:ext>
            </a:extLst>
          </p:cNvPr>
          <p:cNvCxnSpPr>
            <a:cxnSpLocks/>
          </p:cNvCxnSpPr>
          <p:nvPr userDrawn="1"/>
        </p:nvCxnSpPr>
        <p:spPr>
          <a:xfrm>
            <a:off x="7951511" y="1609725"/>
            <a:ext cx="0" cy="4507992"/>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5" name="Content">
            <a:extLst>
              <a:ext uri="{FF2B5EF4-FFF2-40B4-BE49-F238E27FC236}">
                <a16:creationId xmlns:a16="http://schemas.microsoft.com/office/drawing/2014/main" id="{C63785FA-1D21-47B6-A7F2-29E72865C9A1}"/>
              </a:ext>
            </a:extLst>
          </p:cNvPr>
          <p:cNvSpPr>
            <a:spLocks noGrp="1"/>
          </p:cNvSpPr>
          <p:nvPr>
            <p:ph sz="quarter" idx="22"/>
          </p:nvPr>
        </p:nvSpPr>
        <p:spPr>
          <a:xfrm>
            <a:off x="8154414"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54F9C599-3545-4260-BC77-88BD7619A101}"/>
              </a:ext>
            </a:extLst>
          </p:cNvPr>
          <p:cNvSpPr>
            <a:spLocks noGrp="1"/>
          </p:cNvSpPr>
          <p:nvPr>
            <p:ph type="sldNum" sz="quarter" idx="19"/>
          </p:nvPr>
        </p:nvSpPr>
        <p:spPr/>
        <p:txBody>
          <a:bodyPr/>
          <a:lstStyle/>
          <a:p>
            <a:fld id="{345D60D9-5372-5F40-9443-0F9AE5BDC3C8}" type="slidenum">
              <a:rPr lang="en-US" smtClean="0"/>
              <a:pPr/>
              <a:t>‹#›</a:t>
            </a:fld>
            <a:endParaRPr lang="en-US"/>
          </a:p>
        </p:txBody>
      </p:sp>
      <p:sp>
        <p:nvSpPr>
          <p:cNvPr id="3" name="Footer Placeholder 2">
            <a:extLst>
              <a:ext uri="{FF2B5EF4-FFF2-40B4-BE49-F238E27FC236}">
                <a16:creationId xmlns:a16="http://schemas.microsoft.com/office/drawing/2014/main" id="{DA095ECF-3404-41BC-B49D-2616D73127C4}"/>
              </a:ext>
            </a:extLst>
          </p:cNvPr>
          <p:cNvSpPr>
            <a:spLocks noGrp="1"/>
          </p:cNvSpPr>
          <p:nvPr>
            <p:ph type="ftr" sz="quarter" idx="18"/>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6D56EEFB-7FCA-4C8C-BD9A-59CFF6BBA9AB}"/>
              </a:ext>
            </a:extLst>
          </p:cNvPr>
          <p:cNvSpPr>
            <a:spLocks noGrp="1"/>
          </p:cNvSpPr>
          <p:nvPr>
            <p:ph type="dt" sz="half" idx="17"/>
          </p:nvPr>
        </p:nvSpPr>
        <p:spPr/>
        <p:txBody>
          <a:bodyPr/>
          <a:lstStyle/>
          <a:p>
            <a:endParaRPr lang="en-US"/>
          </a:p>
        </p:txBody>
      </p:sp>
    </p:spTree>
    <p:extLst>
      <p:ext uri="{BB962C8B-B14F-4D97-AF65-F5344CB8AC3E}">
        <p14:creationId xmlns:p14="http://schemas.microsoft.com/office/powerpoint/2010/main" val="12599662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rk - Title 3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150D675-D1C2-4EC5-AC43-361941EAF0BF}"/>
              </a:ext>
            </a:extLst>
          </p:cNvPr>
          <p:cNvSpPr>
            <a:spLocks noGrp="1"/>
          </p:cNvSpPr>
          <p:nvPr>
            <p:ph type="title" hasCustomPrompt="1"/>
          </p:nvPr>
        </p:nvSpPr>
        <p:spPr/>
        <p:txBody>
          <a:bodyPr/>
          <a:lstStyle>
            <a:lvl1pPr>
              <a:defRPr/>
            </a:lvl1pPr>
          </a:lstStyle>
          <a:p>
            <a:r>
              <a:rPr lang="en-US" dirty="0"/>
              <a:t>Title</a:t>
            </a:r>
          </a:p>
        </p:txBody>
      </p:sp>
      <p:sp>
        <p:nvSpPr>
          <p:cNvPr id="11" name="Content">
            <a:extLst>
              <a:ext uri="{FF2B5EF4-FFF2-40B4-BE49-F238E27FC236}">
                <a16:creationId xmlns:a16="http://schemas.microsoft.com/office/drawing/2014/main" id="{6D9035DB-5DCD-4422-A725-691A677FD3FD}"/>
              </a:ext>
            </a:extLst>
          </p:cNvPr>
          <p:cNvSpPr>
            <a:spLocks noGrp="1"/>
          </p:cNvSpPr>
          <p:nvPr>
            <p:ph sz="quarter" idx="20"/>
          </p:nvPr>
        </p:nvSpPr>
        <p:spPr>
          <a:xfrm>
            <a:off x="768875"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Column Divider">
            <a:extLst>
              <a:ext uri="{FF2B5EF4-FFF2-40B4-BE49-F238E27FC236}">
                <a16:creationId xmlns:a16="http://schemas.microsoft.com/office/drawing/2014/main" id="{B228B4F2-5D6F-42F4-B132-F908BB527268}"/>
              </a:ext>
              <a:ext uri="{C183D7F6-B498-43B3-948B-1728B52AA6E4}">
                <adec:decorative xmlns:adec="http://schemas.microsoft.com/office/drawing/2017/decorative" val="1"/>
              </a:ext>
            </a:extLst>
          </p:cNvPr>
          <p:cNvCxnSpPr>
            <a:cxnSpLocks/>
          </p:cNvCxnSpPr>
          <p:nvPr userDrawn="1"/>
        </p:nvCxnSpPr>
        <p:spPr>
          <a:xfrm>
            <a:off x="4263415" y="161033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4" name="Content">
            <a:extLst>
              <a:ext uri="{FF2B5EF4-FFF2-40B4-BE49-F238E27FC236}">
                <a16:creationId xmlns:a16="http://schemas.microsoft.com/office/drawing/2014/main" id="{5FCE2B2D-071B-4583-AA8D-51D109ED037A}"/>
              </a:ext>
            </a:extLst>
          </p:cNvPr>
          <p:cNvSpPr>
            <a:spLocks noGrp="1"/>
          </p:cNvSpPr>
          <p:nvPr>
            <p:ph sz="quarter" idx="21"/>
          </p:nvPr>
        </p:nvSpPr>
        <p:spPr>
          <a:xfrm>
            <a:off x="4461645"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Column Divider 2">
            <a:extLst>
              <a:ext uri="{FF2B5EF4-FFF2-40B4-BE49-F238E27FC236}">
                <a16:creationId xmlns:a16="http://schemas.microsoft.com/office/drawing/2014/main" id="{43000B2C-7C76-4F07-AF50-5F3019C384BC}"/>
              </a:ext>
              <a:ext uri="{C183D7F6-B498-43B3-948B-1728B52AA6E4}">
                <adec:decorative xmlns:adec="http://schemas.microsoft.com/office/drawing/2017/decorative" val="1"/>
              </a:ext>
            </a:extLst>
          </p:cNvPr>
          <p:cNvCxnSpPr>
            <a:cxnSpLocks/>
          </p:cNvCxnSpPr>
          <p:nvPr userDrawn="1"/>
        </p:nvCxnSpPr>
        <p:spPr>
          <a:xfrm>
            <a:off x="7951511" y="1610335"/>
            <a:ext cx="0" cy="4507992"/>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5" name="Content">
            <a:extLst>
              <a:ext uri="{FF2B5EF4-FFF2-40B4-BE49-F238E27FC236}">
                <a16:creationId xmlns:a16="http://schemas.microsoft.com/office/drawing/2014/main" id="{76CE37BE-46FB-4885-AD37-B5D81DB98036}"/>
              </a:ext>
            </a:extLst>
          </p:cNvPr>
          <p:cNvSpPr>
            <a:spLocks noGrp="1"/>
          </p:cNvSpPr>
          <p:nvPr>
            <p:ph sz="quarter" idx="22"/>
          </p:nvPr>
        </p:nvSpPr>
        <p:spPr>
          <a:xfrm>
            <a:off x="8154414"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A6963952-CC43-4F63-8DDF-47B0F4512883}"/>
              </a:ext>
            </a:extLst>
          </p:cNvPr>
          <p:cNvSpPr>
            <a:spLocks noGrp="1"/>
          </p:cNvSpPr>
          <p:nvPr>
            <p:ph type="sldNum" sz="quarter" idx="19"/>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88C7C943-7B6D-4881-926B-CD58E0F2AC11}"/>
              </a:ext>
            </a:extLst>
          </p:cNvPr>
          <p:cNvSpPr>
            <a:spLocks noGrp="1"/>
          </p:cNvSpPr>
          <p:nvPr>
            <p:ph type="ftr" sz="quarter" idx="18"/>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933D1004-DEA1-4BAF-97C2-F49A471F4E4F}"/>
              </a:ext>
            </a:extLst>
          </p:cNvPr>
          <p:cNvSpPr>
            <a:spLocks noGrp="1"/>
          </p:cNvSpPr>
          <p:nvPr>
            <p:ph type="dt" sz="half" idx="17"/>
          </p:nvPr>
        </p:nvSpPr>
        <p:spPr/>
        <p:txBody>
          <a:bodyPr/>
          <a:lstStyle/>
          <a:p>
            <a:endParaRPr lang="en-US"/>
          </a:p>
        </p:txBody>
      </p:sp>
    </p:spTree>
    <p:extLst>
      <p:ext uri="{BB962C8B-B14F-4D97-AF65-F5344CB8AC3E}">
        <p14:creationId xmlns:p14="http://schemas.microsoft.com/office/powerpoint/2010/main" val="304298433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Light - Title/Subtitle 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6210A-4112-4730-8F81-3CAE5C391FDB}"/>
              </a:ext>
            </a:extLst>
          </p:cNvPr>
          <p:cNvSpPr>
            <a:spLocks noGrp="1"/>
          </p:cNvSpPr>
          <p:nvPr>
            <p:ph type="title" hasCustomPrompt="1"/>
          </p:nvPr>
        </p:nvSpPr>
        <p:spPr/>
        <p:txBody>
          <a:bodyPr/>
          <a:lstStyle>
            <a:lvl1pPr>
              <a:defRPr/>
            </a:lvl1pPr>
          </a:lstStyle>
          <a:p>
            <a:r>
              <a:rPr lang="en-US" dirty="0"/>
              <a:t>Title</a:t>
            </a:r>
          </a:p>
        </p:txBody>
      </p:sp>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12" name="Content">
            <a:extLst>
              <a:ext uri="{FF2B5EF4-FFF2-40B4-BE49-F238E27FC236}">
                <a16:creationId xmlns:a16="http://schemas.microsoft.com/office/drawing/2014/main" id="{D107A681-E0B7-4CCC-84F6-8CFA295E793E}"/>
              </a:ext>
            </a:extLst>
          </p:cNvPr>
          <p:cNvSpPr>
            <a:spLocks noGrp="1"/>
          </p:cNvSpPr>
          <p:nvPr>
            <p:ph sz="quarter" idx="20"/>
          </p:nvPr>
        </p:nvSpPr>
        <p:spPr>
          <a:xfrm>
            <a:off x="768875"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Column Divider">
            <a:extLst>
              <a:ext uri="{FF2B5EF4-FFF2-40B4-BE49-F238E27FC236}">
                <a16:creationId xmlns:a16="http://schemas.microsoft.com/office/drawing/2014/main" id="{D4BC8E40-B4D4-4E17-840A-6804BB0A5923}"/>
              </a:ext>
              <a:ext uri="{C183D7F6-B498-43B3-948B-1728B52AA6E4}">
                <adec:decorative xmlns:adec="http://schemas.microsoft.com/office/drawing/2017/decorative" val="1"/>
              </a:ext>
            </a:extLst>
          </p:cNvPr>
          <p:cNvCxnSpPr>
            <a:cxnSpLocks/>
          </p:cNvCxnSpPr>
          <p:nvPr userDrawn="1"/>
        </p:nvCxnSpPr>
        <p:spPr>
          <a:xfrm>
            <a:off x="4263415" y="160972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4" name="Content">
            <a:extLst>
              <a:ext uri="{FF2B5EF4-FFF2-40B4-BE49-F238E27FC236}">
                <a16:creationId xmlns:a16="http://schemas.microsoft.com/office/drawing/2014/main" id="{15F60C0A-167B-4E22-B948-2EC3D07E0092}"/>
              </a:ext>
            </a:extLst>
          </p:cNvPr>
          <p:cNvSpPr>
            <a:spLocks noGrp="1"/>
          </p:cNvSpPr>
          <p:nvPr>
            <p:ph sz="quarter" idx="21"/>
          </p:nvPr>
        </p:nvSpPr>
        <p:spPr>
          <a:xfrm>
            <a:off x="4461645"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Column Divider 2">
            <a:extLst>
              <a:ext uri="{FF2B5EF4-FFF2-40B4-BE49-F238E27FC236}">
                <a16:creationId xmlns:a16="http://schemas.microsoft.com/office/drawing/2014/main" id="{25CEC2C5-7FB7-4DD4-9F6C-6CEF6B8EF9F6}"/>
              </a:ext>
              <a:ext uri="{C183D7F6-B498-43B3-948B-1728B52AA6E4}">
                <adec:decorative xmlns:adec="http://schemas.microsoft.com/office/drawing/2017/decorative" val="1"/>
              </a:ext>
            </a:extLst>
          </p:cNvPr>
          <p:cNvCxnSpPr>
            <a:cxnSpLocks/>
          </p:cNvCxnSpPr>
          <p:nvPr userDrawn="1"/>
        </p:nvCxnSpPr>
        <p:spPr>
          <a:xfrm>
            <a:off x="7951511" y="1609725"/>
            <a:ext cx="0" cy="4507992"/>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7" name="Content">
            <a:extLst>
              <a:ext uri="{FF2B5EF4-FFF2-40B4-BE49-F238E27FC236}">
                <a16:creationId xmlns:a16="http://schemas.microsoft.com/office/drawing/2014/main" id="{2B78D964-63F5-4B0B-8754-EDB05AB2D2EC}"/>
              </a:ext>
            </a:extLst>
          </p:cNvPr>
          <p:cNvSpPr>
            <a:spLocks noGrp="1"/>
          </p:cNvSpPr>
          <p:nvPr>
            <p:ph sz="quarter" idx="22"/>
          </p:nvPr>
        </p:nvSpPr>
        <p:spPr>
          <a:xfrm>
            <a:off x="8154414"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F0900B02-4438-4597-85D3-D93A97B15462}"/>
              </a:ext>
            </a:extLst>
          </p:cNvPr>
          <p:cNvSpPr>
            <a:spLocks noGrp="1"/>
          </p:cNvSpPr>
          <p:nvPr>
            <p:ph type="sldNum" sz="quarter" idx="19"/>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7D46B54D-91F2-4210-9BEA-3B59824207D9}"/>
              </a:ext>
            </a:extLst>
          </p:cNvPr>
          <p:cNvSpPr>
            <a:spLocks noGrp="1"/>
          </p:cNvSpPr>
          <p:nvPr>
            <p:ph type="ftr" sz="quarter" idx="18"/>
          </p:nvPr>
        </p:nvSpPr>
        <p:spPr/>
        <p:txBody>
          <a:bodyPr/>
          <a:lstStyle/>
          <a:p>
            <a:r>
              <a:rPr lang="en-US"/>
              <a:t>DOAG 2023 Conference + Exhibition        Copyright © 2023, Oracle and/or its affiliates</a:t>
            </a:r>
          </a:p>
        </p:txBody>
      </p:sp>
      <p:sp>
        <p:nvSpPr>
          <p:cNvPr id="5" name="Date Placeholder 4">
            <a:extLst>
              <a:ext uri="{FF2B5EF4-FFF2-40B4-BE49-F238E27FC236}">
                <a16:creationId xmlns:a16="http://schemas.microsoft.com/office/drawing/2014/main" id="{6CAD3E0A-0143-42FC-B8B6-EBC1FF990000}"/>
              </a:ext>
            </a:extLst>
          </p:cNvPr>
          <p:cNvSpPr>
            <a:spLocks noGrp="1"/>
          </p:cNvSpPr>
          <p:nvPr>
            <p:ph type="dt" sz="half" idx="17"/>
          </p:nvPr>
        </p:nvSpPr>
        <p:spPr/>
        <p:txBody>
          <a:bodyPr/>
          <a:lstStyle/>
          <a:p>
            <a:endParaRPr lang="en-US"/>
          </a:p>
        </p:txBody>
      </p:sp>
    </p:spTree>
    <p:extLst>
      <p:ext uri="{BB962C8B-B14F-4D97-AF65-F5344CB8AC3E}">
        <p14:creationId xmlns:p14="http://schemas.microsoft.com/office/powerpoint/2010/main" val="2199476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ark - Title/Subtitle 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902A-4CDA-482D-90DF-ECACF1930986}"/>
              </a:ext>
            </a:extLst>
          </p:cNvPr>
          <p:cNvSpPr>
            <a:spLocks noGrp="1"/>
          </p:cNvSpPr>
          <p:nvPr>
            <p:ph type="title" hasCustomPrompt="1"/>
          </p:nvPr>
        </p:nvSpPr>
        <p:spPr/>
        <p:txBody>
          <a:bodyPr/>
          <a:lstStyle>
            <a:lvl1pPr>
              <a:defRPr/>
            </a:lvl1pPr>
          </a:lstStyle>
          <a:p>
            <a:r>
              <a:rPr lang="en-US" dirty="0"/>
              <a:t>Title</a:t>
            </a:r>
          </a:p>
        </p:txBody>
      </p:sp>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12" name="Content">
            <a:extLst>
              <a:ext uri="{FF2B5EF4-FFF2-40B4-BE49-F238E27FC236}">
                <a16:creationId xmlns:a16="http://schemas.microsoft.com/office/drawing/2014/main" id="{975949D7-0369-4804-976B-72C3B01E38EA}"/>
              </a:ext>
            </a:extLst>
          </p:cNvPr>
          <p:cNvSpPr>
            <a:spLocks noGrp="1"/>
          </p:cNvSpPr>
          <p:nvPr>
            <p:ph sz="quarter" idx="20"/>
          </p:nvPr>
        </p:nvSpPr>
        <p:spPr>
          <a:xfrm>
            <a:off x="768875"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Column Divider">
            <a:extLst>
              <a:ext uri="{FF2B5EF4-FFF2-40B4-BE49-F238E27FC236}">
                <a16:creationId xmlns:a16="http://schemas.microsoft.com/office/drawing/2014/main" id="{48204496-AFCD-4991-A43B-28410EB9BA2C}"/>
              </a:ext>
              <a:ext uri="{C183D7F6-B498-43B3-948B-1728B52AA6E4}">
                <adec:decorative xmlns:adec="http://schemas.microsoft.com/office/drawing/2017/decorative" val="1"/>
              </a:ext>
            </a:extLst>
          </p:cNvPr>
          <p:cNvCxnSpPr>
            <a:cxnSpLocks/>
          </p:cNvCxnSpPr>
          <p:nvPr userDrawn="1"/>
        </p:nvCxnSpPr>
        <p:spPr>
          <a:xfrm>
            <a:off x="4263415" y="1610335"/>
            <a:ext cx="0" cy="4507992"/>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4" name="Content">
            <a:extLst>
              <a:ext uri="{FF2B5EF4-FFF2-40B4-BE49-F238E27FC236}">
                <a16:creationId xmlns:a16="http://schemas.microsoft.com/office/drawing/2014/main" id="{8C7E1D55-B9F2-43A1-ABA4-B3E56FB450AA}"/>
              </a:ext>
            </a:extLst>
          </p:cNvPr>
          <p:cNvSpPr>
            <a:spLocks noGrp="1"/>
          </p:cNvSpPr>
          <p:nvPr>
            <p:ph sz="quarter" idx="21"/>
          </p:nvPr>
        </p:nvSpPr>
        <p:spPr>
          <a:xfrm>
            <a:off x="4461645"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Column Divider 2">
            <a:extLst>
              <a:ext uri="{FF2B5EF4-FFF2-40B4-BE49-F238E27FC236}">
                <a16:creationId xmlns:a16="http://schemas.microsoft.com/office/drawing/2014/main" id="{069F80A0-520E-497F-84E2-0BFEDE5F8970}"/>
              </a:ext>
              <a:ext uri="{C183D7F6-B498-43B3-948B-1728B52AA6E4}">
                <adec:decorative xmlns:adec="http://schemas.microsoft.com/office/drawing/2017/decorative" val="1"/>
              </a:ext>
            </a:extLst>
          </p:cNvPr>
          <p:cNvCxnSpPr>
            <a:cxnSpLocks/>
          </p:cNvCxnSpPr>
          <p:nvPr userDrawn="1"/>
        </p:nvCxnSpPr>
        <p:spPr>
          <a:xfrm>
            <a:off x="7951511" y="1610335"/>
            <a:ext cx="0" cy="4507992"/>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7" name="Content">
            <a:extLst>
              <a:ext uri="{FF2B5EF4-FFF2-40B4-BE49-F238E27FC236}">
                <a16:creationId xmlns:a16="http://schemas.microsoft.com/office/drawing/2014/main" id="{D74A8D9C-1681-442F-A910-641362A11248}"/>
              </a:ext>
            </a:extLst>
          </p:cNvPr>
          <p:cNvSpPr>
            <a:spLocks noGrp="1"/>
          </p:cNvSpPr>
          <p:nvPr>
            <p:ph sz="quarter" idx="22"/>
          </p:nvPr>
        </p:nvSpPr>
        <p:spPr>
          <a:xfrm>
            <a:off x="8154414" y="1617785"/>
            <a:ext cx="3300984" cy="45079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8FC14E1F-DA7F-492C-AFEB-BC17569A9002}"/>
              </a:ext>
            </a:extLst>
          </p:cNvPr>
          <p:cNvSpPr>
            <a:spLocks noGrp="1"/>
          </p:cNvSpPr>
          <p:nvPr>
            <p:ph type="sldNum" sz="quarter" idx="19"/>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FF0DBBB3-F562-4D09-B7E5-45C9C98CE1B5}"/>
              </a:ext>
            </a:extLst>
          </p:cNvPr>
          <p:cNvSpPr>
            <a:spLocks noGrp="1"/>
          </p:cNvSpPr>
          <p:nvPr>
            <p:ph type="ftr" sz="quarter" idx="18"/>
          </p:nvPr>
        </p:nvSpPr>
        <p:spPr/>
        <p:txBody>
          <a:bodyPr/>
          <a:lstStyle/>
          <a:p>
            <a:r>
              <a:rPr lang="en-US"/>
              <a:t>DOAG 2023 Conference + Exhibition        Copyright © 2023, Oracle and/or its affiliates</a:t>
            </a:r>
          </a:p>
        </p:txBody>
      </p:sp>
      <p:sp>
        <p:nvSpPr>
          <p:cNvPr id="5" name="Date Placeholder 4">
            <a:extLst>
              <a:ext uri="{FF2B5EF4-FFF2-40B4-BE49-F238E27FC236}">
                <a16:creationId xmlns:a16="http://schemas.microsoft.com/office/drawing/2014/main" id="{E77E4DB8-9644-4581-BEED-809BCD3EA9C1}"/>
              </a:ext>
            </a:extLst>
          </p:cNvPr>
          <p:cNvSpPr>
            <a:spLocks noGrp="1"/>
          </p:cNvSpPr>
          <p:nvPr>
            <p:ph type="dt" sz="half" idx="17"/>
          </p:nvPr>
        </p:nvSpPr>
        <p:spPr/>
        <p:txBody>
          <a:bodyPr/>
          <a:lstStyle/>
          <a:p>
            <a:endParaRPr lang="en-US"/>
          </a:p>
        </p:txBody>
      </p:sp>
    </p:spTree>
    <p:extLst>
      <p:ext uri="{BB962C8B-B14F-4D97-AF65-F5344CB8AC3E}">
        <p14:creationId xmlns:p14="http://schemas.microsoft.com/office/powerpoint/2010/main" val="56982711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ight - Title 2 Column">
    <p:bg>
      <p:bgPr>
        <a:solidFill>
          <a:srgbClr val="FFFFFF"/>
        </a:solidFill>
        <a:effectLst/>
      </p:bgPr>
    </p:bg>
    <p:spTree>
      <p:nvGrpSpPr>
        <p:cNvPr id="1" name=""/>
        <p:cNvGrpSpPr/>
        <p:nvPr/>
      </p:nvGrpSpPr>
      <p:grpSpPr>
        <a:xfrm>
          <a:off x="0" y="0"/>
          <a:ext cx="0" cy="0"/>
          <a:chOff x="0" y="0"/>
          <a:chExt cx="0" cy="0"/>
        </a:xfrm>
      </p:grpSpPr>
      <p:cxnSp>
        <p:nvCxnSpPr>
          <p:cNvPr id="15" name="Column Divider" descr="Column Divider">
            <a:extLst>
              <a:ext uri="{FF2B5EF4-FFF2-40B4-BE49-F238E27FC236}">
                <a16:creationId xmlns:a16="http://schemas.microsoft.com/office/drawing/2014/main" id="{C3377C95-3E35-473F-8E81-1FDFBEBC758A}"/>
              </a:ext>
            </a:extLst>
          </p:cNvPr>
          <p:cNvCxnSpPr>
            <a:cxnSpLocks/>
          </p:cNvCxnSpPr>
          <p:nvPr/>
        </p:nvCxnSpPr>
        <p:spPr>
          <a:xfrm>
            <a:off x="6111858" y="1758950"/>
            <a:ext cx="0" cy="4357617"/>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1C28B2D9-B90D-E14D-A8AF-293ACF90891D}"/>
              </a:ext>
            </a:extLst>
          </p:cNvPr>
          <p:cNvSpPr/>
          <p:nvPr userDrawn="1"/>
        </p:nvSpPr>
        <p:spPr>
          <a:xfrm>
            <a:off x="3125165" y="1585732"/>
            <a:ext cx="6470248" cy="469932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85FEAB9-0351-9C47-BBE1-18CD703ABF5F}"/>
              </a:ext>
            </a:extLst>
          </p:cNvPr>
          <p:cNvPicPr>
            <a:picLocks noChangeAspect="1"/>
          </p:cNvPicPr>
          <p:nvPr userDrawn="1"/>
        </p:nvPicPr>
        <p:blipFill rotWithShape="1">
          <a:blip r:embed="rId2">
            <a:alphaModFix amt="42000"/>
            <a:extLst>
              <a:ext uri="{28A0092B-C50C-407E-A947-70E740481C1C}">
                <a14:useLocalDpi xmlns:a14="http://schemas.microsoft.com/office/drawing/2010/main" val="0"/>
              </a:ext>
            </a:extLst>
          </a:blip>
          <a:srcRect r="14733"/>
          <a:stretch/>
        </p:blipFill>
        <p:spPr>
          <a:xfrm>
            <a:off x="8526483" y="4597665"/>
            <a:ext cx="3665517" cy="1270837"/>
          </a:xfrm>
          <a:prstGeom prst="rect">
            <a:avLst/>
          </a:prstGeom>
        </p:spPr>
      </p:pic>
      <p:pic>
        <p:nvPicPr>
          <p:cNvPr id="12" name="OTag">
            <a:extLst>
              <a:ext uri="{FF2B5EF4-FFF2-40B4-BE49-F238E27FC236}">
                <a16:creationId xmlns:a16="http://schemas.microsoft.com/office/drawing/2014/main" id="{DDE8776E-BE08-D148-AA47-8308E0EAE40F}"/>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3" name="Footer Placeholder 2">
            <a:extLst>
              <a:ext uri="{FF2B5EF4-FFF2-40B4-BE49-F238E27FC236}">
                <a16:creationId xmlns:a16="http://schemas.microsoft.com/office/drawing/2014/main" id="{66DC0504-19F8-4069-8B02-83766B3CAF7F}"/>
              </a:ext>
            </a:extLst>
          </p:cNvPr>
          <p:cNvSpPr>
            <a:spLocks noGrp="1"/>
          </p:cNvSpPr>
          <p:nvPr>
            <p:ph type="ftr" sz="quarter" idx="17"/>
          </p:nvPr>
        </p:nvSpPr>
        <p:spPr/>
        <p:txBody>
          <a:body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064D6D2F-6BC7-48B4-B7A5-AD19749245D6}"/>
              </a:ext>
            </a:extLst>
          </p:cNvPr>
          <p:cNvSpPr>
            <a:spLocks noGrp="1"/>
          </p:cNvSpPr>
          <p:nvPr>
            <p:ph type="sldNum" sz="quarter" idx="18"/>
          </p:nvPr>
        </p:nvSpPr>
        <p:spPr/>
        <p:txBody>
          <a:bodyPr/>
          <a:lstStyle/>
          <a:p>
            <a:fld id="{345D60D9-5372-5F40-9443-0F9AE5BDC3C8}" type="slidenum">
              <a:rPr lang="en-US" smtClean="0"/>
              <a:pPr/>
              <a:t>‹#›</a:t>
            </a:fld>
            <a:endParaRPr lang="en-US"/>
          </a:p>
        </p:txBody>
      </p:sp>
      <p:sp>
        <p:nvSpPr>
          <p:cNvPr id="13" name="Content">
            <a:extLst>
              <a:ext uri="{FF2B5EF4-FFF2-40B4-BE49-F238E27FC236}">
                <a16:creationId xmlns:a16="http://schemas.microsoft.com/office/drawing/2014/main" id="{1AEF193F-520B-2C4B-A727-BD4CCB85E41B}"/>
              </a:ext>
            </a:extLst>
          </p:cNvPr>
          <p:cNvSpPr>
            <a:spLocks noGrp="1"/>
          </p:cNvSpPr>
          <p:nvPr>
            <p:ph sz="quarter" idx="14"/>
          </p:nvPr>
        </p:nvSpPr>
        <p:spPr>
          <a:xfrm>
            <a:off x="692150" y="1762124"/>
            <a:ext cx="4896000" cy="435761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4" name="Content 2">
            <a:extLst>
              <a:ext uri="{FF2B5EF4-FFF2-40B4-BE49-F238E27FC236}">
                <a16:creationId xmlns:a16="http://schemas.microsoft.com/office/drawing/2014/main" id="{43B9D136-1DD8-CA49-9A15-CB15A1049976}"/>
              </a:ext>
            </a:extLst>
          </p:cNvPr>
          <p:cNvSpPr>
            <a:spLocks noGrp="1"/>
          </p:cNvSpPr>
          <p:nvPr>
            <p:ph sz="quarter" idx="15"/>
          </p:nvPr>
        </p:nvSpPr>
        <p:spPr>
          <a:xfrm>
            <a:off x="6615923" y="1762124"/>
            <a:ext cx="4824000" cy="435761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9" name="Title 8">
            <a:extLst>
              <a:ext uri="{FF2B5EF4-FFF2-40B4-BE49-F238E27FC236}">
                <a16:creationId xmlns:a16="http://schemas.microsoft.com/office/drawing/2014/main" id="{9E05392D-8FF4-4446-9E88-A3C6415D5800}"/>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20" name="Subtitle">
            <a:extLst>
              <a:ext uri="{FF2B5EF4-FFF2-40B4-BE49-F238E27FC236}">
                <a16:creationId xmlns:a16="http://schemas.microsoft.com/office/drawing/2014/main" id="{1E261FB7-5981-3E46-9FCA-7EECCD120E5C}"/>
              </a:ext>
            </a:extLst>
          </p:cNvPr>
          <p:cNvSpPr>
            <a:spLocks noGrp="1"/>
          </p:cNvSpPr>
          <p:nvPr>
            <p:ph type="body" sz="quarter" idx="19"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353273407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Light - Title 4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65C0AC-7132-4356-88D4-79E4A49B2CE4}"/>
              </a:ext>
            </a:extLst>
          </p:cNvPr>
          <p:cNvSpPr>
            <a:spLocks noGrp="1"/>
          </p:cNvSpPr>
          <p:nvPr>
            <p:ph type="title" hasCustomPrompt="1"/>
          </p:nvPr>
        </p:nvSpPr>
        <p:spPr/>
        <p:txBody>
          <a:bodyPr/>
          <a:lstStyle>
            <a:lvl1pPr>
              <a:defRPr/>
            </a:lvl1pPr>
          </a:lstStyle>
          <a:p>
            <a:r>
              <a:rPr lang="en-US" dirty="0"/>
              <a:t>Title</a:t>
            </a:r>
          </a:p>
        </p:txBody>
      </p:sp>
      <p:sp>
        <p:nvSpPr>
          <p:cNvPr id="14" name="Content">
            <a:extLst>
              <a:ext uri="{FF2B5EF4-FFF2-40B4-BE49-F238E27FC236}">
                <a16:creationId xmlns:a16="http://schemas.microsoft.com/office/drawing/2014/main" id="{E8663D3B-9A53-498F-965E-396982ED4795}"/>
              </a:ext>
            </a:extLst>
          </p:cNvPr>
          <p:cNvSpPr>
            <a:spLocks noGrp="1"/>
          </p:cNvSpPr>
          <p:nvPr>
            <p:ph sz="quarter" idx="21"/>
          </p:nvPr>
        </p:nvSpPr>
        <p:spPr>
          <a:xfrm>
            <a:off x="768875"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Column Divider">
            <a:extLst>
              <a:ext uri="{FF2B5EF4-FFF2-40B4-BE49-F238E27FC236}">
                <a16:creationId xmlns:a16="http://schemas.microsoft.com/office/drawing/2014/main" id="{B228B4F2-5D6F-42F4-B132-F908BB527268}"/>
              </a:ext>
              <a:ext uri="{C183D7F6-B498-43B3-948B-1728B52AA6E4}">
                <adec:decorative xmlns:adec="http://schemas.microsoft.com/office/drawing/2017/decorative" val="1"/>
              </a:ext>
            </a:extLst>
          </p:cNvPr>
          <p:cNvCxnSpPr>
            <a:cxnSpLocks/>
          </p:cNvCxnSpPr>
          <p:nvPr userDrawn="1"/>
        </p:nvCxnSpPr>
        <p:spPr>
          <a:xfrm>
            <a:off x="3374450" y="1590159"/>
            <a:ext cx="0" cy="4525997"/>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6" name="Content">
            <a:extLst>
              <a:ext uri="{FF2B5EF4-FFF2-40B4-BE49-F238E27FC236}">
                <a16:creationId xmlns:a16="http://schemas.microsoft.com/office/drawing/2014/main" id="{C6E514B1-E15D-44A0-9CCE-95C8DA87811F}"/>
              </a:ext>
            </a:extLst>
          </p:cNvPr>
          <p:cNvSpPr>
            <a:spLocks noGrp="1"/>
          </p:cNvSpPr>
          <p:nvPr>
            <p:ph sz="quarter" idx="22"/>
          </p:nvPr>
        </p:nvSpPr>
        <p:spPr>
          <a:xfrm>
            <a:off x="3494491"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2" name="Column Divider 2">
            <a:extLst>
              <a:ext uri="{FF2B5EF4-FFF2-40B4-BE49-F238E27FC236}">
                <a16:creationId xmlns:a16="http://schemas.microsoft.com/office/drawing/2014/main" id="{43000B2C-7C76-4F07-AF50-5F3019C384BC}"/>
              </a:ext>
              <a:ext uri="{C183D7F6-B498-43B3-948B-1728B52AA6E4}">
                <adec:decorative xmlns:adec="http://schemas.microsoft.com/office/drawing/2017/decorative" val="1"/>
              </a:ext>
            </a:extLst>
          </p:cNvPr>
          <p:cNvCxnSpPr>
            <a:cxnSpLocks/>
          </p:cNvCxnSpPr>
          <p:nvPr userDrawn="1"/>
        </p:nvCxnSpPr>
        <p:spPr>
          <a:xfrm>
            <a:off x="6107576"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20" name="Content">
            <a:extLst>
              <a:ext uri="{FF2B5EF4-FFF2-40B4-BE49-F238E27FC236}">
                <a16:creationId xmlns:a16="http://schemas.microsoft.com/office/drawing/2014/main" id="{2247B5E8-018D-4771-A953-EF6B364EF65B}"/>
              </a:ext>
            </a:extLst>
          </p:cNvPr>
          <p:cNvSpPr>
            <a:spLocks noGrp="1"/>
          </p:cNvSpPr>
          <p:nvPr>
            <p:ph sz="quarter" idx="23"/>
          </p:nvPr>
        </p:nvSpPr>
        <p:spPr>
          <a:xfrm>
            <a:off x="6237692"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Column Divider 3">
            <a:extLst>
              <a:ext uri="{FF2B5EF4-FFF2-40B4-BE49-F238E27FC236}">
                <a16:creationId xmlns:a16="http://schemas.microsoft.com/office/drawing/2014/main" id="{0379F816-270D-4D0F-8838-510AA3E97C28}"/>
              </a:ext>
              <a:ext uri="{C183D7F6-B498-43B3-948B-1728B52AA6E4}">
                <adec:decorative xmlns:adec="http://schemas.microsoft.com/office/drawing/2017/decorative" val="1"/>
              </a:ext>
            </a:extLst>
          </p:cNvPr>
          <p:cNvCxnSpPr>
            <a:cxnSpLocks/>
          </p:cNvCxnSpPr>
          <p:nvPr userDrawn="1"/>
        </p:nvCxnSpPr>
        <p:spPr>
          <a:xfrm>
            <a:off x="8840702"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21" name="Content">
            <a:extLst>
              <a:ext uri="{FF2B5EF4-FFF2-40B4-BE49-F238E27FC236}">
                <a16:creationId xmlns:a16="http://schemas.microsoft.com/office/drawing/2014/main" id="{5A086AA3-9970-4DBC-8029-443B5C7FA8B1}"/>
              </a:ext>
            </a:extLst>
          </p:cNvPr>
          <p:cNvSpPr>
            <a:spLocks noGrp="1"/>
          </p:cNvSpPr>
          <p:nvPr>
            <p:ph sz="quarter" idx="24"/>
          </p:nvPr>
        </p:nvSpPr>
        <p:spPr>
          <a:xfrm>
            <a:off x="8980892"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13064CFB-254B-4876-8556-026D173672E6}"/>
              </a:ext>
            </a:extLst>
          </p:cNvPr>
          <p:cNvSpPr>
            <a:spLocks noGrp="1"/>
          </p:cNvSpPr>
          <p:nvPr>
            <p:ph type="sldNum" sz="quarter" idx="20"/>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C8EC9026-CA1C-465B-ADD5-AE1F9B7A0775}"/>
              </a:ext>
            </a:extLst>
          </p:cNvPr>
          <p:cNvSpPr>
            <a:spLocks noGrp="1"/>
          </p:cNvSpPr>
          <p:nvPr>
            <p:ph type="ftr" sz="quarter" idx="19"/>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1A131A1D-D1FF-4A37-8531-B67D54ED466D}"/>
              </a:ext>
            </a:extLst>
          </p:cNvPr>
          <p:cNvSpPr>
            <a:spLocks noGrp="1"/>
          </p:cNvSpPr>
          <p:nvPr>
            <p:ph type="dt" sz="half" idx="18"/>
          </p:nvPr>
        </p:nvSpPr>
        <p:spPr/>
        <p:txBody>
          <a:bodyPr/>
          <a:lstStyle/>
          <a:p>
            <a:endParaRPr lang="en-US"/>
          </a:p>
        </p:txBody>
      </p:sp>
    </p:spTree>
    <p:extLst>
      <p:ext uri="{BB962C8B-B14F-4D97-AF65-F5344CB8AC3E}">
        <p14:creationId xmlns:p14="http://schemas.microsoft.com/office/powerpoint/2010/main" val="135381897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ark - Title 4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AA814CE-3331-469B-8BE8-853F42A03463}"/>
              </a:ext>
            </a:extLst>
          </p:cNvPr>
          <p:cNvSpPr>
            <a:spLocks noGrp="1"/>
          </p:cNvSpPr>
          <p:nvPr>
            <p:ph type="title" hasCustomPrompt="1"/>
          </p:nvPr>
        </p:nvSpPr>
        <p:spPr/>
        <p:txBody>
          <a:bodyPr/>
          <a:lstStyle>
            <a:lvl1pPr>
              <a:defRPr/>
            </a:lvl1pPr>
          </a:lstStyle>
          <a:p>
            <a:r>
              <a:rPr lang="en-US" dirty="0"/>
              <a:t>Title</a:t>
            </a:r>
          </a:p>
        </p:txBody>
      </p:sp>
      <p:sp>
        <p:nvSpPr>
          <p:cNvPr id="14" name="Content">
            <a:extLst>
              <a:ext uri="{FF2B5EF4-FFF2-40B4-BE49-F238E27FC236}">
                <a16:creationId xmlns:a16="http://schemas.microsoft.com/office/drawing/2014/main" id="{82A8B763-D3CB-47EE-8BD1-DD75A96CD83D}"/>
              </a:ext>
            </a:extLst>
          </p:cNvPr>
          <p:cNvSpPr>
            <a:spLocks noGrp="1"/>
          </p:cNvSpPr>
          <p:nvPr>
            <p:ph sz="quarter" idx="21"/>
          </p:nvPr>
        </p:nvSpPr>
        <p:spPr>
          <a:xfrm>
            <a:off x="768875"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Column Divider">
            <a:extLst>
              <a:ext uri="{FF2B5EF4-FFF2-40B4-BE49-F238E27FC236}">
                <a16:creationId xmlns:a16="http://schemas.microsoft.com/office/drawing/2014/main" id="{83E8D5C8-7C67-4431-B8FF-21967A7DD1BC}"/>
              </a:ext>
              <a:ext uri="{C183D7F6-B498-43B3-948B-1728B52AA6E4}">
                <adec:decorative xmlns:adec="http://schemas.microsoft.com/office/drawing/2017/decorative" val="1"/>
              </a:ext>
            </a:extLst>
          </p:cNvPr>
          <p:cNvCxnSpPr>
            <a:cxnSpLocks/>
          </p:cNvCxnSpPr>
          <p:nvPr userDrawn="1"/>
        </p:nvCxnSpPr>
        <p:spPr>
          <a:xfrm>
            <a:off x="3374450" y="1590159"/>
            <a:ext cx="0" cy="4525997"/>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20" name="Content">
            <a:extLst>
              <a:ext uri="{FF2B5EF4-FFF2-40B4-BE49-F238E27FC236}">
                <a16:creationId xmlns:a16="http://schemas.microsoft.com/office/drawing/2014/main" id="{CE0DD220-0D51-46D3-9FE7-75084488FD07}"/>
              </a:ext>
            </a:extLst>
          </p:cNvPr>
          <p:cNvSpPr>
            <a:spLocks noGrp="1"/>
          </p:cNvSpPr>
          <p:nvPr>
            <p:ph sz="quarter" idx="22"/>
          </p:nvPr>
        </p:nvSpPr>
        <p:spPr>
          <a:xfrm>
            <a:off x="3494491"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1" name="Column Divider 2">
            <a:extLst>
              <a:ext uri="{FF2B5EF4-FFF2-40B4-BE49-F238E27FC236}">
                <a16:creationId xmlns:a16="http://schemas.microsoft.com/office/drawing/2014/main" id="{036DDD68-EB72-4EF9-9D5E-1785019830D4}"/>
              </a:ext>
              <a:ext uri="{C183D7F6-B498-43B3-948B-1728B52AA6E4}">
                <adec:decorative xmlns:adec="http://schemas.microsoft.com/office/drawing/2017/decorative" val="1"/>
              </a:ext>
            </a:extLst>
          </p:cNvPr>
          <p:cNvCxnSpPr>
            <a:cxnSpLocks/>
          </p:cNvCxnSpPr>
          <p:nvPr userDrawn="1"/>
        </p:nvCxnSpPr>
        <p:spPr>
          <a:xfrm>
            <a:off x="6107576"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22" name="Content">
            <a:extLst>
              <a:ext uri="{FF2B5EF4-FFF2-40B4-BE49-F238E27FC236}">
                <a16:creationId xmlns:a16="http://schemas.microsoft.com/office/drawing/2014/main" id="{D9610AB7-43C7-4DDE-834C-C536479FBAFD}"/>
              </a:ext>
            </a:extLst>
          </p:cNvPr>
          <p:cNvSpPr>
            <a:spLocks noGrp="1"/>
          </p:cNvSpPr>
          <p:nvPr>
            <p:ph sz="quarter" idx="23"/>
          </p:nvPr>
        </p:nvSpPr>
        <p:spPr>
          <a:xfrm>
            <a:off x="6237692"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3" name="Column Divider 3">
            <a:extLst>
              <a:ext uri="{FF2B5EF4-FFF2-40B4-BE49-F238E27FC236}">
                <a16:creationId xmlns:a16="http://schemas.microsoft.com/office/drawing/2014/main" id="{A737D27B-5EBA-47DB-BB98-49B8B10474B6}"/>
              </a:ext>
              <a:ext uri="{C183D7F6-B498-43B3-948B-1728B52AA6E4}">
                <adec:decorative xmlns:adec="http://schemas.microsoft.com/office/drawing/2017/decorative" val="1"/>
              </a:ext>
            </a:extLst>
          </p:cNvPr>
          <p:cNvCxnSpPr>
            <a:cxnSpLocks/>
          </p:cNvCxnSpPr>
          <p:nvPr userDrawn="1"/>
        </p:nvCxnSpPr>
        <p:spPr>
          <a:xfrm>
            <a:off x="8840702"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24" name="Content">
            <a:extLst>
              <a:ext uri="{FF2B5EF4-FFF2-40B4-BE49-F238E27FC236}">
                <a16:creationId xmlns:a16="http://schemas.microsoft.com/office/drawing/2014/main" id="{C9C70F35-CC3C-44C2-A81A-763137C9E659}"/>
              </a:ext>
            </a:extLst>
          </p:cNvPr>
          <p:cNvSpPr>
            <a:spLocks noGrp="1"/>
          </p:cNvSpPr>
          <p:nvPr>
            <p:ph sz="quarter" idx="24"/>
          </p:nvPr>
        </p:nvSpPr>
        <p:spPr>
          <a:xfrm>
            <a:off x="8980892"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a:extLst>
              <a:ext uri="{FF2B5EF4-FFF2-40B4-BE49-F238E27FC236}">
                <a16:creationId xmlns:a16="http://schemas.microsoft.com/office/drawing/2014/main" id="{856EBA4F-FCB4-4B89-BEA0-1B33D86D6DE8}"/>
              </a:ext>
            </a:extLst>
          </p:cNvPr>
          <p:cNvSpPr>
            <a:spLocks noGrp="1"/>
          </p:cNvSpPr>
          <p:nvPr>
            <p:ph type="sldNum" sz="quarter" idx="20"/>
          </p:nvPr>
        </p:nvSpPr>
        <p:spPr/>
        <p:txBody>
          <a:bodyPr/>
          <a:lstStyle/>
          <a:p>
            <a:fld id="{345D60D9-5372-5F40-9443-0F9AE5BDC3C8}" type="slidenum">
              <a:rPr lang="en-US" smtClean="0"/>
              <a:pPr/>
              <a:t>‹#›</a:t>
            </a:fld>
            <a:endParaRPr lang="en-US"/>
          </a:p>
        </p:txBody>
      </p:sp>
      <p:sp>
        <p:nvSpPr>
          <p:cNvPr id="5" name="Footer Placeholder 4">
            <a:extLst>
              <a:ext uri="{FF2B5EF4-FFF2-40B4-BE49-F238E27FC236}">
                <a16:creationId xmlns:a16="http://schemas.microsoft.com/office/drawing/2014/main" id="{D15A8344-82CB-496F-8690-72CF339725D6}"/>
              </a:ext>
            </a:extLst>
          </p:cNvPr>
          <p:cNvSpPr>
            <a:spLocks noGrp="1"/>
          </p:cNvSpPr>
          <p:nvPr>
            <p:ph type="ftr" sz="quarter" idx="19"/>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52F26386-047A-407D-BEE4-BF9BC2C4C09F}"/>
              </a:ext>
            </a:extLst>
          </p:cNvPr>
          <p:cNvSpPr>
            <a:spLocks noGrp="1"/>
          </p:cNvSpPr>
          <p:nvPr>
            <p:ph type="dt" sz="half" idx="18"/>
          </p:nvPr>
        </p:nvSpPr>
        <p:spPr/>
        <p:txBody>
          <a:bodyPr/>
          <a:lstStyle/>
          <a:p>
            <a:endParaRPr lang="en-US"/>
          </a:p>
        </p:txBody>
      </p:sp>
    </p:spTree>
    <p:extLst>
      <p:ext uri="{BB962C8B-B14F-4D97-AF65-F5344CB8AC3E}">
        <p14:creationId xmlns:p14="http://schemas.microsoft.com/office/powerpoint/2010/main" val="85460652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Light - Title/Subtitle 4 Column">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191157-EC2D-4417-9959-2EA7D1DAFF57}"/>
              </a:ext>
            </a:extLst>
          </p:cNvPr>
          <p:cNvSpPr>
            <a:spLocks noGrp="1"/>
          </p:cNvSpPr>
          <p:nvPr>
            <p:ph type="title" hasCustomPrompt="1"/>
          </p:nvPr>
        </p:nvSpPr>
        <p:spPr/>
        <p:txBody>
          <a:bodyPr/>
          <a:lstStyle>
            <a:lvl1pPr>
              <a:defRPr/>
            </a:lvl1pPr>
          </a:lstStyle>
          <a:p>
            <a:r>
              <a:rPr lang="en-US" dirty="0"/>
              <a:t>Title</a:t>
            </a:r>
          </a:p>
        </p:txBody>
      </p:sp>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14" name="Content">
            <a:extLst>
              <a:ext uri="{FF2B5EF4-FFF2-40B4-BE49-F238E27FC236}">
                <a16:creationId xmlns:a16="http://schemas.microsoft.com/office/drawing/2014/main" id="{6BF5D6F2-6C6B-4DA4-AC0C-00E6A19878CE}"/>
              </a:ext>
            </a:extLst>
          </p:cNvPr>
          <p:cNvSpPr>
            <a:spLocks noGrp="1"/>
          </p:cNvSpPr>
          <p:nvPr>
            <p:ph sz="quarter" idx="21"/>
          </p:nvPr>
        </p:nvSpPr>
        <p:spPr>
          <a:xfrm>
            <a:off x="768875"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Column Divider">
            <a:extLst>
              <a:ext uri="{FF2B5EF4-FFF2-40B4-BE49-F238E27FC236}">
                <a16:creationId xmlns:a16="http://schemas.microsoft.com/office/drawing/2014/main" id="{0F3461D4-649E-40E4-87F7-441B5AAD9F4E}"/>
              </a:ext>
              <a:ext uri="{C183D7F6-B498-43B3-948B-1728B52AA6E4}">
                <adec:decorative xmlns:adec="http://schemas.microsoft.com/office/drawing/2017/decorative" val="1"/>
              </a:ext>
            </a:extLst>
          </p:cNvPr>
          <p:cNvCxnSpPr>
            <a:cxnSpLocks/>
          </p:cNvCxnSpPr>
          <p:nvPr userDrawn="1"/>
        </p:nvCxnSpPr>
        <p:spPr>
          <a:xfrm>
            <a:off x="3374450" y="1590159"/>
            <a:ext cx="0" cy="4525997"/>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7" name="Content">
            <a:extLst>
              <a:ext uri="{FF2B5EF4-FFF2-40B4-BE49-F238E27FC236}">
                <a16:creationId xmlns:a16="http://schemas.microsoft.com/office/drawing/2014/main" id="{E5CE6DCB-8E0A-4B53-B64C-7BDFACF00EB2}"/>
              </a:ext>
            </a:extLst>
          </p:cNvPr>
          <p:cNvSpPr>
            <a:spLocks noGrp="1"/>
          </p:cNvSpPr>
          <p:nvPr>
            <p:ph sz="quarter" idx="22"/>
          </p:nvPr>
        </p:nvSpPr>
        <p:spPr>
          <a:xfrm>
            <a:off x="3494491"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Column Divider 2">
            <a:extLst>
              <a:ext uri="{FF2B5EF4-FFF2-40B4-BE49-F238E27FC236}">
                <a16:creationId xmlns:a16="http://schemas.microsoft.com/office/drawing/2014/main" id="{E064F13D-89AB-46BC-A0F8-2756D43C729F}"/>
              </a:ext>
              <a:ext uri="{C183D7F6-B498-43B3-948B-1728B52AA6E4}">
                <adec:decorative xmlns:adec="http://schemas.microsoft.com/office/drawing/2017/decorative" val="1"/>
              </a:ext>
            </a:extLst>
          </p:cNvPr>
          <p:cNvCxnSpPr>
            <a:cxnSpLocks/>
          </p:cNvCxnSpPr>
          <p:nvPr userDrawn="1"/>
        </p:nvCxnSpPr>
        <p:spPr>
          <a:xfrm>
            <a:off x="6107576"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20" name="Content">
            <a:extLst>
              <a:ext uri="{FF2B5EF4-FFF2-40B4-BE49-F238E27FC236}">
                <a16:creationId xmlns:a16="http://schemas.microsoft.com/office/drawing/2014/main" id="{F5D5DEA3-2814-41A5-B682-5701E98CEDF1}"/>
              </a:ext>
            </a:extLst>
          </p:cNvPr>
          <p:cNvSpPr>
            <a:spLocks noGrp="1"/>
          </p:cNvSpPr>
          <p:nvPr>
            <p:ph sz="quarter" idx="23"/>
          </p:nvPr>
        </p:nvSpPr>
        <p:spPr>
          <a:xfrm>
            <a:off x="6237692"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2" name="Column Divider 3">
            <a:extLst>
              <a:ext uri="{FF2B5EF4-FFF2-40B4-BE49-F238E27FC236}">
                <a16:creationId xmlns:a16="http://schemas.microsoft.com/office/drawing/2014/main" id="{84710BBB-C09A-40C7-9EBC-25ADD5DA9E49}"/>
              </a:ext>
              <a:ext uri="{C183D7F6-B498-43B3-948B-1728B52AA6E4}">
                <adec:decorative xmlns:adec="http://schemas.microsoft.com/office/drawing/2017/decorative" val="1"/>
              </a:ext>
            </a:extLst>
          </p:cNvPr>
          <p:cNvCxnSpPr>
            <a:cxnSpLocks/>
          </p:cNvCxnSpPr>
          <p:nvPr userDrawn="1"/>
        </p:nvCxnSpPr>
        <p:spPr>
          <a:xfrm>
            <a:off x="8840702"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26" name="Content">
            <a:extLst>
              <a:ext uri="{FF2B5EF4-FFF2-40B4-BE49-F238E27FC236}">
                <a16:creationId xmlns:a16="http://schemas.microsoft.com/office/drawing/2014/main" id="{1C9BA945-2582-4E81-8214-CB38E96D1DD0}"/>
              </a:ext>
            </a:extLst>
          </p:cNvPr>
          <p:cNvSpPr>
            <a:spLocks noGrp="1"/>
          </p:cNvSpPr>
          <p:nvPr>
            <p:ph sz="quarter" idx="24"/>
          </p:nvPr>
        </p:nvSpPr>
        <p:spPr>
          <a:xfrm>
            <a:off x="8980892"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589360B9-A253-468B-B3D3-70CC43B07468}"/>
              </a:ext>
            </a:extLst>
          </p:cNvPr>
          <p:cNvSpPr>
            <a:spLocks noGrp="1"/>
          </p:cNvSpPr>
          <p:nvPr>
            <p:ph type="sldNum" sz="quarter" idx="20"/>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3CE56F53-8C5C-4F85-9969-353868B64B25}"/>
              </a:ext>
            </a:extLst>
          </p:cNvPr>
          <p:cNvSpPr>
            <a:spLocks noGrp="1"/>
          </p:cNvSpPr>
          <p:nvPr>
            <p:ph type="ftr" sz="quarter" idx="19"/>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C2388CBD-B05C-4885-A081-172C87DCAD84}"/>
              </a:ext>
            </a:extLst>
          </p:cNvPr>
          <p:cNvSpPr>
            <a:spLocks noGrp="1"/>
          </p:cNvSpPr>
          <p:nvPr>
            <p:ph type="dt" sz="half" idx="18"/>
          </p:nvPr>
        </p:nvSpPr>
        <p:spPr/>
        <p:txBody>
          <a:bodyPr/>
          <a:lstStyle/>
          <a:p>
            <a:endParaRPr lang="en-US"/>
          </a:p>
        </p:txBody>
      </p:sp>
    </p:spTree>
    <p:extLst>
      <p:ext uri="{BB962C8B-B14F-4D97-AF65-F5344CB8AC3E}">
        <p14:creationId xmlns:p14="http://schemas.microsoft.com/office/powerpoint/2010/main" val="351451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ark - Title/Subtitle 4 Column">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467A894-8EF4-484B-BF49-DF2E9F970DE5}"/>
              </a:ext>
            </a:extLst>
          </p:cNvPr>
          <p:cNvSpPr>
            <a:spLocks noGrp="1"/>
          </p:cNvSpPr>
          <p:nvPr>
            <p:ph type="title" hasCustomPrompt="1"/>
          </p:nvPr>
        </p:nvSpPr>
        <p:spPr/>
        <p:txBody>
          <a:bodyPr/>
          <a:lstStyle>
            <a:lvl1pPr>
              <a:defRPr/>
            </a:lvl1pPr>
          </a:lstStyle>
          <a:p>
            <a:r>
              <a:rPr lang="en-US" dirty="0"/>
              <a:t>Title</a:t>
            </a:r>
          </a:p>
        </p:txBody>
      </p:sp>
      <p:sp>
        <p:nvSpPr>
          <p:cNvPr id="3" name="Subtitle">
            <a:extLst>
              <a:ext uri="{FF2B5EF4-FFF2-40B4-BE49-F238E27FC236}">
                <a16:creationId xmlns:a16="http://schemas.microsoft.com/office/drawing/2014/main" id="{46A3BF75-E03A-3149-A8B6-C22593F32B62}"/>
              </a:ext>
            </a:extLst>
          </p:cNvPr>
          <p:cNvSpPr>
            <a:spLocks noGrp="1"/>
          </p:cNvSpPr>
          <p:nvPr>
            <p:ph type="body" sz="quarter" idx="11" hasCustomPrompt="1"/>
          </p:nvPr>
        </p:nvSpPr>
        <p:spPr>
          <a:xfrm>
            <a:off x="766763" y="1014984"/>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14" name="Content">
            <a:extLst>
              <a:ext uri="{FF2B5EF4-FFF2-40B4-BE49-F238E27FC236}">
                <a16:creationId xmlns:a16="http://schemas.microsoft.com/office/drawing/2014/main" id="{C330FEAA-018A-4B73-A6A3-9DBB64AF073E}"/>
              </a:ext>
            </a:extLst>
          </p:cNvPr>
          <p:cNvSpPr>
            <a:spLocks noGrp="1"/>
          </p:cNvSpPr>
          <p:nvPr>
            <p:ph sz="quarter" idx="21"/>
          </p:nvPr>
        </p:nvSpPr>
        <p:spPr>
          <a:xfrm>
            <a:off x="768875"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6" name="Column Divider">
            <a:extLst>
              <a:ext uri="{FF2B5EF4-FFF2-40B4-BE49-F238E27FC236}">
                <a16:creationId xmlns:a16="http://schemas.microsoft.com/office/drawing/2014/main" id="{51659369-B5D7-48B1-A506-035B070297F1}"/>
              </a:ext>
              <a:ext uri="{C183D7F6-B498-43B3-948B-1728B52AA6E4}">
                <adec:decorative xmlns:adec="http://schemas.microsoft.com/office/drawing/2017/decorative" val="1"/>
              </a:ext>
            </a:extLst>
          </p:cNvPr>
          <p:cNvCxnSpPr>
            <a:cxnSpLocks/>
          </p:cNvCxnSpPr>
          <p:nvPr userDrawn="1"/>
        </p:nvCxnSpPr>
        <p:spPr>
          <a:xfrm>
            <a:off x="3374450" y="1590159"/>
            <a:ext cx="0" cy="4525997"/>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7" name="Content">
            <a:extLst>
              <a:ext uri="{FF2B5EF4-FFF2-40B4-BE49-F238E27FC236}">
                <a16:creationId xmlns:a16="http://schemas.microsoft.com/office/drawing/2014/main" id="{CA1B72CF-1603-4A52-A424-2710D8594306}"/>
              </a:ext>
            </a:extLst>
          </p:cNvPr>
          <p:cNvSpPr>
            <a:spLocks noGrp="1"/>
          </p:cNvSpPr>
          <p:nvPr>
            <p:ph sz="quarter" idx="22"/>
          </p:nvPr>
        </p:nvSpPr>
        <p:spPr>
          <a:xfrm>
            <a:off x="3494491"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9" name="Column Divider 2">
            <a:extLst>
              <a:ext uri="{FF2B5EF4-FFF2-40B4-BE49-F238E27FC236}">
                <a16:creationId xmlns:a16="http://schemas.microsoft.com/office/drawing/2014/main" id="{FBDF28D4-128D-4ED3-8F64-B16A9737E899}"/>
              </a:ext>
              <a:ext uri="{C183D7F6-B498-43B3-948B-1728B52AA6E4}">
                <adec:decorative xmlns:adec="http://schemas.microsoft.com/office/drawing/2017/decorative" val="1"/>
              </a:ext>
            </a:extLst>
          </p:cNvPr>
          <p:cNvCxnSpPr>
            <a:cxnSpLocks/>
          </p:cNvCxnSpPr>
          <p:nvPr userDrawn="1"/>
        </p:nvCxnSpPr>
        <p:spPr>
          <a:xfrm>
            <a:off x="6107576"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20" name="Content">
            <a:extLst>
              <a:ext uri="{FF2B5EF4-FFF2-40B4-BE49-F238E27FC236}">
                <a16:creationId xmlns:a16="http://schemas.microsoft.com/office/drawing/2014/main" id="{69BF33AE-67CC-4B4A-BFAF-E911B921F376}"/>
              </a:ext>
            </a:extLst>
          </p:cNvPr>
          <p:cNvSpPr>
            <a:spLocks noGrp="1"/>
          </p:cNvSpPr>
          <p:nvPr>
            <p:ph sz="quarter" idx="23"/>
          </p:nvPr>
        </p:nvSpPr>
        <p:spPr>
          <a:xfrm>
            <a:off x="6237692"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2" name="Column Divider 3">
            <a:extLst>
              <a:ext uri="{FF2B5EF4-FFF2-40B4-BE49-F238E27FC236}">
                <a16:creationId xmlns:a16="http://schemas.microsoft.com/office/drawing/2014/main" id="{719F7455-5A24-4ED2-9520-87CBD06EDEAC}"/>
              </a:ext>
              <a:ext uri="{C183D7F6-B498-43B3-948B-1728B52AA6E4}">
                <adec:decorative xmlns:adec="http://schemas.microsoft.com/office/drawing/2017/decorative" val="1"/>
              </a:ext>
            </a:extLst>
          </p:cNvPr>
          <p:cNvCxnSpPr>
            <a:cxnSpLocks/>
          </p:cNvCxnSpPr>
          <p:nvPr userDrawn="1"/>
        </p:nvCxnSpPr>
        <p:spPr>
          <a:xfrm>
            <a:off x="8840702" y="1590159"/>
            <a:ext cx="0" cy="4525997"/>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26" name="Content">
            <a:extLst>
              <a:ext uri="{FF2B5EF4-FFF2-40B4-BE49-F238E27FC236}">
                <a16:creationId xmlns:a16="http://schemas.microsoft.com/office/drawing/2014/main" id="{30FDF213-4D85-4564-9330-0900714C55E6}"/>
              </a:ext>
            </a:extLst>
          </p:cNvPr>
          <p:cNvSpPr>
            <a:spLocks noGrp="1"/>
          </p:cNvSpPr>
          <p:nvPr>
            <p:ph sz="quarter" idx="24"/>
          </p:nvPr>
        </p:nvSpPr>
        <p:spPr>
          <a:xfrm>
            <a:off x="8980892" y="1624695"/>
            <a:ext cx="2478024" cy="44914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Slide Number Placeholder 7">
            <a:extLst>
              <a:ext uri="{FF2B5EF4-FFF2-40B4-BE49-F238E27FC236}">
                <a16:creationId xmlns:a16="http://schemas.microsoft.com/office/drawing/2014/main" id="{FD33CF2B-9E35-4547-8232-5DE4CC57C302}"/>
              </a:ext>
            </a:extLst>
          </p:cNvPr>
          <p:cNvSpPr>
            <a:spLocks noGrp="1"/>
          </p:cNvSpPr>
          <p:nvPr>
            <p:ph type="sldNum" sz="quarter" idx="20"/>
          </p:nvPr>
        </p:nvSpPr>
        <p:spPr/>
        <p:txBody>
          <a:bodyPr/>
          <a:lstStyle/>
          <a:p>
            <a:fld id="{345D60D9-5372-5F40-9443-0F9AE5BDC3C8}" type="slidenum">
              <a:rPr lang="en-US" smtClean="0"/>
              <a:pPr/>
              <a:t>‹#›</a:t>
            </a:fld>
            <a:endParaRPr lang="en-US"/>
          </a:p>
        </p:txBody>
      </p:sp>
      <p:sp>
        <p:nvSpPr>
          <p:cNvPr id="7" name="Footer Placeholder 6">
            <a:extLst>
              <a:ext uri="{FF2B5EF4-FFF2-40B4-BE49-F238E27FC236}">
                <a16:creationId xmlns:a16="http://schemas.microsoft.com/office/drawing/2014/main" id="{7550E71C-CB99-4BD4-8252-ED7D062329F5}"/>
              </a:ext>
            </a:extLst>
          </p:cNvPr>
          <p:cNvSpPr>
            <a:spLocks noGrp="1"/>
          </p:cNvSpPr>
          <p:nvPr>
            <p:ph type="ftr" sz="quarter" idx="19"/>
          </p:nvPr>
        </p:nvSpPr>
        <p:spPr/>
        <p:txBody>
          <a:bodyPr/>
          <a:lstStyle/>
          <a:p>
            <a:r>
              <a:rPr lang="en-US"/>
              <a:t>DOAG 2023 Conference + Exhibition        Copyright © 2023, Oracle and/or its affiliates</a:t>
            </a:r>
          </a:p>
        </p:txBody>
      </p:sp>
      <p:sp>
        <p:nvSpPr>
          <p:cNvPr id="2" name="Date Placeholder 1">
            <a:extLst>
              <a:ext uri="{FF2B5EF4-FFF2-40B4-BE49-F238E27FC236}">
                <a16:creationId xmlns:a16="http://schemas.microsoft.com/office/drawing/2014/main" id="{CE422C40-A387-420C-B07A-9F6BE08313A1}"/>
              </a:ext>
            </a:extLst>
          </p:cNvPr>
          <p:cNvSpPr>
            <a:spLocks noGrp="1"/>
          </p:cNvSpPr>
          <p:nvPr>
            <p:ph type="dt" sz="half" idx="18"/>
          </p:nvPr>
        </p:nvSpPr>
        <p:spPr/>
        <p:txBody>
          <a:bodyPr/>
          <a:lstStyle/>
          <a:p>
            <a:endParaRPr lang="en-US"/>
          </a:p>
        </p:txBody>
      </p:sp>
    </p:spTree>
    <p:extLst>
      <p:ext uri="{BB962C8B-B14F-4D97-AF65-F5344CB8AC3E}">
        <p14:creationId xmlns:p14="http://schemas.microsoft.com/office/powerpoint/2010/main" val="9673785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Light - Title_Pillar">
    <p:spTree>
      <p:nvGrpSpPr>
        <p:cNvPr id="1" name=""/>
        <p:cNvGrpSpPr/>
        <p:nvPr/>
      </p:nvGrpSpPr>
      <p:grpSpPr>
        <a:xfrm>
          <a:off x="0" y="0"/>
          <a:ext cx="0" cy="0"/>
          <a:chOff x="0" y="0"/>
          <a:chExt cx="0" cy="0"/>
        </a:xfrm>
      </p:grpSpPr>
      <p:pic>
        <p:nvPicPr>
          <p:cNvPr id="12" name="Oracle Logo" descr="Oracle Logo">
            <a:extLst>
              <a:ext uri="{FF2B5EF4-FFF2-40B4-BE49-F238E27FC236}">
                <a16:creationId xmlns:a16="http://schemas.microsoft.com/office/drawing/2014/main" id="{37E7F181-1615-4A41-B1E8-B9FF5CDED018}"/>
              </a:ext>
              <a:ext uri="{C183D7F6-B498-43B3-948B-1728B52AA6E4}">
                <adec:decorative xmlns:adec="http://schemas.microsoft.com/office/drawing/2017/decorative" val="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44949" y="1132368"/>
            <a:ext cx="1524893" cy="320040"/>
          </a:xfrm>
          <a:prstGeom prst="rect">
            <a:avLst/>
          </a:prstGeom>
        </p:spPr>
      </p:pic>
      <p:sp>
        <p:nvSpPr>
          <p:cNvPr id="24" name="Title">
            <a:extLst>
              <a:ext uri="{FF2B5EF4-FFF2-40B4-BE49-F238E27FC236}">
                <a16:creationId xmlns:a16="http://schemas.microsoft.com/office/drawing/2014/main" id="{461BB5F1-8825-7944-96EB-8445317513F5}"/>
              </a:ext>
            </a:extLst>
          </p:cNvPr>
          <p:cNvSpPr>
            <a:spLocks noGrp="1"/>
          </p:cNvSpPr>
          <p:nvPr>
            <p:ph type="ctrTitle" hasCustomPrompt="1"/>
          </p:nvPr>
        </p:nvSpPr>
        <p:spPr>
          <a:xfrm>
            <a:off x="1018030" y="2148840"/>
            <a:ext cx="10158984" cy="1280160"/>
          </a:xfrm>
          <a:noFill/>
        </p:spPr>
        <p:txBody>
          <a:bodyPr vert="horz" wrap="square" lIns="0" tIns="0" rIns="0" bIns="91440" rtlCol="0" anchor="b">
            <a:noAutofit/>
          </a:bodyPr>
          <a:lstStyle>
            <a:lvl1pPr>
              <a:defRPr lang="en-US" sz="4000" b="0" dirty="0">
                <a:latin typeface="+mj-lt"/>
              </a:defRPr>
            </a:lvl1pPr>
          </a:lstStyle>
          <a:p>
            <a:pPr lvl="0">
              <a:lnSpc>
                <a:spcPct val="100000"/>
              </a:lnSpc>
            </a:pPr>
            <a:r>
              <a:rPr lang="en-US" dirty="0"/>
              <a:t>Title (up to two lines) </a:t>
            </a:r>
            <a:br>
              <a:rPr lang="en-US" dirty="0"/>
            </a:br>
            <a:r>
              <a:rPr lang="en-US" dirty="0"/>
              <a:t>Georgia Regular 40pt</a:t>
            </a:r>
          </a:p>
        </p:txBody>
      </p:sp>
      <p:sp>
        <p:nvSpPr>
          <p:cNvPr id="25" name="Subhead">
            <a:extLst>
              <a:ext uri="{FF2B5EF4-FFF2-40B4-BE49-F238E27FC236}">
                <a16:creationId xmlns:a16="http://schemas.microsoft.com/office/drawing/2014/main" id="{DE85AE1C-733D-7244-A6DA-C3ADBC76ED0C}"/>
              </a:ext>
            </a:extLst>
          </p:cNvPr>
          <p:cNvSpPr>
            <a:spLocks noGrp="1"/>
          </p:cNvSpPr>
          <p:nvPr>
            <p:ph type="body" sz="quarter" idx="33" hasCustomPrompt="1"/>
          </p:nvPr>
        </p:nvSpPr>
        <p:spPr>
          <a:xfrm>
            <a:off x="1018030" y="3519553"/>
            <a:ext cx="10158984" cy="341247"/>
          </a:xfrm>
          <a:prstGeom prst="rect">
            <a:avLst/>
          </a:prstGeom>
          <a:noFill/>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chemeClr val="accent6"/>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 on one line</a:t>
            </a:r>
          </a:p>
        </p:txBody>
      </p:sp>
      <p:sp>
        <p:nvSpPr>
          <p:cNvPr id="11" name="Text Field">
            <a:extLst>
              <a:ext uri="{FF2B5EF4-FFF2-40B4-BE49-F238E27FC236}">
                <a16:creationId xmlns:a16="http://schemas.microsoft.com/office/drawing/2014/main" id="{5096A149-B6C9-A04E-A2B0-54CCFAA42526}"/>
              </a:ext>
            </a:extLst>
          </p:cNvPr>
          <p:cNvSpPr>
            <a:spLocks noGrp="1"/>
          </p:cNvSpPr>
          <p:nvPr>
            <p:ph type="body" sz="quarter" idx="35" hasCustomPrompt="1"/>
          </p:nvPr>
        </p:nvSpPr>
        <p:spPr>
          <a:xfrm>
            <a:off x="1018030" y="4544568"/>
            <a:ext cx="5077970" cy="266291"/>
          </a:xfrm>
          <a:prstGeom prst="rect">
            <a:avLst/>
          </a:prstGeom>
          <a:noFill/>
        </p:spPr>
        <p:txBody>
          <a:bodyPr>
            <a:noAutofit/>
          </a:bodyPr>
          <a:lstStyle>
            <a:lvl1pPr>
              <a:defRPr b="1"/>
            </a:lvl1pPr>
          </a:lstStyle>
          <a:p>
            <a:pPr lvl="0"/>
            <a:r>
              <a:rPr lang="en-US" dirty="0"/>
              <a:t>Name</a:t>
            </a:r>
          </a:p>
        </p:txBody>
      </p:sp>
      <p:sp>
        <p:nvSpPr>
          <p:cNvPr id="10" name="Text Field 2">
            <a:extLst>
              <a:ext uri="{FF2B5EF4-FFF2-40B4-BE49-F238E27FC236}">
                <a16:creationId xmlns:a16="http://schemas.microsoft.com/office/drawing/2014/main" id="{A57492F9-1AD2-9346-9BB6-C0CF36DEF5ED}"/>
              </a:ext>
            </a:extLst>
          </p:cNvPr>
          <p:cNvSpPr>
            <a:spLocks noGrp="1"/>
          </p:cNvSpPr>
          <p:nvPr>
            <p:ph type="body" sz="quarter" idx="34" hasCustomPrompt="1"/>
          </p:nvPr>
        </p:nvSpPr>
        <p:spPr>
          <a:xfrm>
            <a:off x="1018030" y="4882896"/>
            <a:ext cx="5077970" cy="895181"/>
          </a:xfrm>
          <a:prstGeom prst="rect">
            <a:avLst/>
          </a:prstGeom>
          <a:noFill/>
        </p:spPr>
        <p:txBody>
          <a:bodyPr>
            <a:noAutofit/>
          </a:bodyPr>
          <a:lstStyle>
            <a:lvl1pPr>
              <a:defRPr/>
            </a:lvl1pPr>
          </a:lstStyle>
          <a:p>
            <a:pPr lvl="0"/>
            <a:r>
              <a:rPr lang="en-US" dirty="0"/>
              <a:t>Presenter’s Title</a:t>
            </a:r>
          </a:p>
          <a:p>
            <a:pPr lvl="0"/>
            <a:r>
              <a:rPr lang="en-US" dirty="0"/>
              <a:t>Organization, Division or Business Unit</a:t>
            </a:r>
          </a:p>
          <a:p>
            <a:pPr lvl="0"/>
            <a:r>
              <a:rPr lang="en-US" dirty="0"/>
              <a:t>Month 00, 2022</a:t>
            </a:r>
          </a:p>
        </p:txBody>
      </p:sp>
      <p:pic>
        <p:nvPicPr>
          <p:cNvPr id="13" name="Picture 12">
            <a:extLst>
              <a:ext uri="{FF2B5EF4-FFF2-40B4-BE49-F238E27FC236}">
                <a16:creationId xmlns:a16="http://schemas.microsoft.com/office/drawing/2014/main" id="{B63FBFA0-AD13-4C12-A92F-20A558F85DA8}"/>
              </a:ext>
              <a:ext uri="{C183D7F6-B498-43B3-948B-1728B52AA6E4}">
                <adec:decorative xmlns:adec="http://schemas.microsoft.com/office/drawing/2017/decorative" val="1"/>
              </a:ext>
            </a:extLst>
          </p:cNvPr>
          <p:cNvPicPr preferRelativeResize="0">
            <a:picLocks/>
          </p:cNvPicPr>
          <p:nvPr userDrawn="1"/>
        </p:nvPicPr>
        <p:blipFill>
          <a:blip r:embed="rId4">
            <a:extLst>
              <a:ext uri="{28A0092B-C50C-407E-A947-70E740481C1C}">
                <a14:useLocalDpi xmlns:a14="http://schemas.microsoft.com/office/drawing/2010/main"/>
              </a:ext>
            </a:extLst>
          </a:blip>
          <a:srcRect/>
          <a:stretch/>
        </p:blipFill>
        <p:spPr>
          <a:xfrm>
            <a:off x="0" y="0"/>
            <a:ext cx="192024" cy="6858000"/>
          </a:xfrm>
          <a:prstGeom prst="rect">
            <a:avLst/>
          </a:prstGeom>
        </p:spPr>
      </p:pic>
    </p:spTree>
    <p:extLst>
      <p:ext uri="{BB962C8B-B14F-4D97-AF65-F5344CB8AC3E}">
        <p14:creationId xmlns:p14="http://schemas.microsoft.com/office/powerpoint/2010/main" val="26006907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ark - Title_Pillar">
    <p:bg>
      <p:bgPr>
        <a:solidFill>
          <a:schemeClr val="accent6"/>
        </a:solidFill>
        <a:effectLst/>
      </p:bgPr>
    </p:bg>
    <p:spTree>
      <p:nvGrpSpPr>
        <p:cNvPr id="1" name=""/>
        <p:cNvGrpSpPr/>
        <p:nvPr/>
      </p:nvGrpSpPr>
      <p:grpSpPr>
        <a:xfrm>
          <a:off x="0" y="0"/>
          <a:ext cx="0" cy="0"/>
          <a:chOff x="0" y="0"/>
          <a:chExt cx="0" cy="0"/>
        </a:xfrm>
      </p:grpSpPr>
      <p:pic>
        <p:nvPicPr>
          <p:cNvPr id="14" name="Oracle Logo" descr="Oracle Logo">
            <a:extLst>
              <a:ext uri="{FF2B5EF4-FFF2-40B4-BE49-F238E27FC236}">
                <a16:creationId xmlns:a16="http://schemas.microsoft.com/office/drawing/2014/main" id="{90869BEA-7CC8-4176-A565-8203484F77D7}"/>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bwMode="invGray">
          <a:xfrm>
            <a:off x="944949" y="1132368"/>
            <a:ext cx="1524893" cy="320039"/>
          </a:xfrm>
          <a:prstGeom prst="rect">
            <a:avLst/>
          </a:prstGeom>
        </p:spPr>
      </p:pic>
      <p:sp>
        <p:nvSpPr>
          <p:cNvPr id="24" name="Title">
            <a:extLst>
              <a:ext uri="{FF2B5EF4-FFF2-40B4-BE49-F238E27FC236}">
                <a16:creationId xmlns:a16="http://schemas.microsoft.com/office/drawing/2014/main" id="{461BB5F1-8825-7944-96EB-8445317513F5}"/>
              </a:ext>
            </a:extLst>
          </p:cNvPr>
          <p:cNvSpPr>
            <a:spLocks noGrp="1"/>
          </p:cNvSpPr>
          <p:nvPr>
            <p:ph type="ctrTitle" hasCustomPrompt="1"/>
          </p:nvPr>
        </p:nvSpPr>
        <p:spPr>
          <a:xfrm>
            <a:off x="1018030" y="2148840"/>
            <a:ext cx="10158984" cy="1280160"/>
          </a:xfrm>
          <a:noFill/>
        </p:spPr>
        <p:txBody>
          <a:bodyPr vert="horz" wrap="square" lIns="0" tIns="0" rIns="0" bIns="91440" rtlCol="0" anchor="b">
            <a:noAutofit/>
          </a:bodyPr>
          <a:lstStyle>
            <a:lvl1pPr>
              <a:defRPr lang="en-US" sz="4000" b="0" dirty="0">
                <a:latin typeface="+mj-lt"/>
              </a:defRPr>
            </a:lvl1pPr>
          </a:lstStyle>
          <a:p>
            <a:pPr lvl="0">
              <a:lnSpc>
                <a:spcPct val="100000"/>
              </a:lnSpc>
            </a:pPr>
            <a:r>
              <a:rPr lang="en-US" dirty="0"/>
              <a:t>Title (up to two lines) </a:t>
            </a:r>
            <a:br>
              <a:rPr lang="en-US" dirty="0"/>
            </a:br>
            <a:r>
              <a:rPr lang="en-US" dirty="0"/>
              <a:t>Georgia Regular 40pt</a:t>
            </a:r>
          </a:p>
        </p:txBody>
      </p:sp>
      <p:sp>
        <p:nvSpPr>
          <p:cNvPr id="25" name="Subhead">
            <a:extLst>
              <a:ext uri="{FF2B5EF4-FFF2-40B4-BE49-F238E27FC236}">
                <a16:creationId xmlns:a16="http://schemas.microsoft.com/office/drawing/2014/main" id="{DE85AE1C-733D-7244-A6DA-C3ADBC76ED0C}"/>
              </a:ext>
            </a:extLst>
          </p:cNvPr>
          <p:cNvSpPr>
            <a:spLocks noGrp="1"/>
          </p:cNvSpPr>
          <p:nvPr>
            <p:ph type="body" sz="quarter" idx="33" hasCustomPrompt="1"/>
          </p:nvPr>
        </p:nvSpPr>
        <p:spPr>
          <a:xfrm>
            <a:off x="1018030" y="3519553"/>
            <a:ext cx="10158984" cy="341247"/>
          </a:xfrm>
          <a:prstGeom prst="rect">
            <a:avLst/>
          </a:prstGeom>
          <a:noFill/>
        </p:spPr>
        <p:txBody>
          <a:bodyPr>
            <a:no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400" b="0">
                <a:solidFill>
                  <a:schemeClr val="accent3"/>
                </a:solidFill>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Subhead goes here on one line</a:t>
            </a:r>
          </a:p>
        </p:txBody>
      </p:sp>
      <p:sp>
        <p:nvSpPr>
          <p:cNvPr id="11" name="Text Field">
            <a:extLst>
              <a:ext uri="{FF2B5EF4-FFF2-40B4-BE49-F238E27FC236}">
                <a16:creationId xmlns:a16="http://schemas.microsoft.com/office/drawing/2014/main" id="{5096A149-B6C9-A04E-A2B0-54CCFAA42526}"/>
              </a:ext>
            </a:extLst>
          </p:cNvPr>
          <p:cNvSpPr>
            <a:spLocks noGrp="1"/>
          </p:cNvSpPr>
          <p:nvPr>
            <p:ph type="body" sz="quarter" idx="35" hasCustomPrompt="1"/>
          </p:nvPr>
        </p:nvSpPr>
        <p:spPr>
          <a:xfrm>
            <a:off x="1018030" y="4544568"/>
            <a:ext cx="5077970" cy="266291"/>
          </a:xfrm>
          <a:prstGeom prst="rect">
            <a:avLst/>
          </a:prstGeom>
          <a:noFill/>
        </p:spPr>
        <p:txBody>
          <a:bodyPr>
            <a:noAutofit/>
          </a:bodyPr>
          <a:lstStyle>
            <a:lvl1pPr>
              <a:defRPr b="1"/>
            </a:lvl1pPr>
          </a:lstStyle>
          <a:p>
            <a:pPr lvl="0"/>
            <a:r>
              <a:rPr lang="en-US" dirty="0"/>
              <a:t>Name</a:t>
            </a:r>
          </a:p>
        </p:txBody>
      </p:sp>
      <p:sp>
        <p:nvSpPr>
          <p:cNvPr id="10" name="Text Field 2">
            <a:extLst>
              <a:ext uri="{FF2B5EF4-FFF2-40B4-BE49-F238E27FC236}">
                <a16:creationId xmlns:a16="http://schemas.microsoft.com/office/drawing/2014/main" id="{A57492F9-1AD2-9346-9BB6-C0CF36DEF5ED}"/>
              </a:ext>
            </a:extLst>
          </p:cNvPr>
          <p:cNvSpPr>
            <a:spLocks noGrp="1"/>
          </p:cNvSpPr>
          <p:nvPr>
            <p:ph type="body" sz="quarter" idx="34" hasCustomPrompt="1"/>
          </p:nvPr>
        </p:nvSpPr>
        <p:spPr>
          <a:xfrm>
            <a:off x="1018030" y="4882896"/>
            <a:ext cx="5077970" cy="895181"/>
          </a:xfrm>
          <a:prstGeom prst="rect">
            <a:avLst/>
          </a:prstGeom>
          <a:noFill/>
        </p:spPr>
        <p:txBody>
          <a:bodyPr>
            <a:noAutofit/>
          </a:bodyPr>
          <a:lstStyle>
            <a:lvl1pPr>
              <a:defRPr/>
            </a:lvl1pPr>
          </a:lstStyle>
          <a:p>
            <a:pPr lvl="0"/>
            <a:r>
              <a:rPr lang="en-US" dirty="0"/>
              <a:t>Presenter’s Title</a:t>
            </a:r>
          </a:p>
          <a:p>
            <a:pPr lvl="0"/>
            <a:r>
              <a:rPr lang="en-US" dirty="0"/>
              <a:t>Organization, Division or Business Unit</a:t>
            </a:r>
          </a:p>
          <a:p>
            <a:pPr lvl="0"/>
            <a:r>
              <a:rPr lang="en-US" dirty="0"/>
              <a:t>Month 00, 2022</a:t>
            </a:r>
          </a:p>
        </p:txBody>
      </p:sp>
      <p:pic>
        <p:nvPicPr>
          <p:cNvPr id="12" name="Picture 11">
            <a:extLst>
              <a:ext uri="{FF2B5EF4-FFF2-40B4-BE49-F238E27FC236}">
                <a16:creationId xmlns:a16="http://schemas.microsoft.com/office/drawing/2014/main" id="{3CE04FA9-4396-4CBF-B26F-3AB639C77302}"/>
              </a:ext>
              <a:ext uri="{C183D7F6-B498-43B3-948B-1728B52AA6E4}">
                <adec:decorative xmlns:adec="http://schemas.microsoft.com/office/drawing/2017/decorative" val="1"/>
              </a:ext>
            </a:extLst>
          </p:cNvPr>
          <p:cNvPicPr preferRelativeResize="0">
            <a:picLocks/>
          </p:cNvPicPr>
          <p:nvPr userDrawn="1"/>
        </p:nvPicPr>
        <p:blipFill>
          <a:blip r:embed="rId4">
            <a:extLst>
              <a:ext uri="{28A0092B-C50C-407E-A947-70E740481C1C}">
                <a14:useLocalDpi xmlns:a14="http://schemas.microsoft.com/office/drawing/2010/main"/>
              </a:ext>
            </a:extLst>
          </a:blip>
          <a:srcRect/>
          <a:stretch/>
        </p:blipFill>
        <p:spPr>
          <a:xfrm>
            <a:off x="0" y="0"/>
            <a:ext cx="192024" cy="6858000"/>
          </a:xfrm>
          <a:prstGeom prst="rect">
            <a:avLst/>
          </a:prstGeom>
        </p:spPr>
      </p:pic>
    </p:spTree>
    <p:extLst>
      <p:ext uri="{BB962C8B-B14F-4D97-AF65-F5344CB8AC3E}">
        <p14:creationId xmlns:p14="http://schemas.microsoft.com/office/powerpoint/2010/main" val="209481522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ent + Illustration_Bark">
    <p:bg>
      <p:bgRef idx="1001">
        <a:schemeClr val="bg1"/>
      </p:bgRef>
    </p:bg>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hasCustomPrompt="1"/>
          </p:nvPr>
        </p:nvSpPr>
        <p:spPr>
          <a:xfrm>
            <a:off x="6096000" y="0"/>
            <a:ext cx="6096000" cy="6858000"/>
          </a:xfrm>
          <a:solidFill>
            <a:schemeClr val="tx1">
              <a:lumMod val="10000"/>
              <a:lumOff val="90000"/>
            </a:schemeClr>
          </a:solidFill>
        </p:spPr>
        <p:txBody>
          <a:bodyPr lIns="72000" tIns="72000" rIns="0"/>
          <a:lstStyle>
            <a:lvl1pPr>
              <a:defRPr sz="1400" b="0" i="0">
                <a:solidFill>
                  <a:srgbClr val="36293C"/>
                </a:solidFill>
                <a:latin typeface="Oracle Sans Light" panose="020B0403020204020204" pitchFamily="34" charset="0"/>
                <a:cs typeface="Oracle Sans Light" panose="020B0403020204020204" pitchFamily="34" charset="0"/>
              </a:defRPr>
            </a:lvl1pPr>
          </a:lstStyle>
          <a:p>
            <a:r>
              <a:rPr lang="en-US"/>
              <a:t>Click icon to add illustration</a:t>
            </a:r>
          </a:p>
        </p:txBody>
      </p:sp>
      <p:pic>
        <p:nvPicPr>
          <p:cNvPr id="19" name="Picture 18">
            <a:extLst>
              <a:ext uri="{FF2B5EF4-FFF2-40B4-BE49-F238E27FC236}">
                <a16:creationId xmlns:a16="http://schemas.microsoft.com/office/drawing/2014/main" id="{DACCF8B2-841F-D148-9834-7B1827F1FEA7}"/>
              </a:ext>
              <a:ext uri="{C183D7F6-B498-43B3-948B-1728B52AA6E4}">
                <adec:decorative xmlns:adec="http://schemas.microsoft.com/office/drawing/2017/decorative" val="1"/>
              </a:ext>
            </a:extLst>
          </p:cNvPr>
          <p:cNvPicPr>
            <a:picLocks noChangeAspect="1"/>
          </p:cNvPicPr>
          <p:nvPr userDrawn="1"/>
        </p:nvPicPr>
        <p:blipFill>
          <a:blip r:embed="rId2">
            <a:alphaModFix amt="4000"/>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3" name="Title 1">
            <a:extLst>
              <a:ext uri="{FF2B5EF4-FFF2-40B4-BE49-F238E27FC236}">
                <a16:creationId xmlns:a16="http://schemas.microsoft.com/office/drawing/2014/main" id="{8A0A7166-96D6-457B-8CE6-21491B0153C5}"/>
              </a:ext>
            </a:extLst>
          </p:cNvPr>
          <p:cNvSpPr>
            <a:spLocks noGrp="1"/>
          </p:cNvSpPr>
          <p:nvPr>
            <p:ph type="title" hasCustomPrompt="1"/>
          </p:nvPr>
        </p:nvSpPr>
        <p:spPr>
          <a:xfrm>
            <a:off x="768875" y="182403"/>
            <a:ext cx="4758468" cy="822960"/>
          </a:xfrm>
        </p:spPr>
        <p:txBody>
          <a:bodyPr/>
          <a:lstStyle/>
          <a:p>
            <a:r>
              <a:rPr lang="en-US" dirty="0"/>
              <a:t>Title</a:t>
            </a:r>
          </a:p>
        </p:txBody>
      </p:sp>
      <p:sp>
        <p:nvSpPr>
          <p:cNvPr id="20" name="Text Placeholder 21">
            <a:extLst>
              <a:ext uri="{FF2B5EF4-FFF2-40B4-BE49-F238E27FC236}">
                <a16:creationId xmlns:a16="http://schemas.microsoft.com/office/drawing/2014/main" id="{5FFA19F3-F0DE-904F-A1EB-1E14E01C018F}"/>
              </a:ext>
            </a:extLst>
          </p:cNvPr>
          <p:cNvSpPr>
            <a:spLocks noGrp="1"/>
          </p:cNvSpPr>
          <p:nvPr>
            <p:ph type="body" sz="quarter" idx="35" hasCustomPrompt="1"/>
          </p:nvPr>
        </p:nvSpPr>
        <p:spPr>
          <a:xfrm>
            <a:off x="738121" y="1737360"/>
            <a:ext cx="4762530" cy="720907"/>
          </a:xfrm>
          <a:prstGeom prst="rect">
            <a:avLst/>
          </a:prstGeom>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6" name="Text Placeholder 21">
            <a:extLst>
              <a:ext uri="{FF2B5EF4-FFF2-40B4-BE49-F238E27FC236}">
                <a16:creationId xmlns:a16="http://schemas.microsoft.com/office/drawing/2014/main" id="{57757A24-B32C-B04D-9BA0-AD7C02A73754}"/>
              </a:ext>
            </a:extLst>
          </p:cNvPr>
          <p:cNvSpPr>
            <a:spLocks noGrp="1"/>
          </p:cNvSpPr>
          <p:nvPr>
            <p:ph type="body" sz="quarter" idx="32" hasCustomPrompt="1"/>
          </p:nvPr>
        </p:nvSpPr>
        <p:spPr>
          <a:xfrm>
            <a:off x="738120" y="2690711"/>
            <a:ext cx="4762532" cy="162478"/>
          </a:xfrm>
          <a:prstGeom prst="rect">
            <a:avLst/>
          </a:prstGeom>
        </p:spPr>
        <p:txBody>
          <a:bodyPr lIns="0" tIns="0" rIns="0" bIns="0"/>
          <a:lstStyle>
            <a:lvl1pPr marL="180975" indent="-180975" algn="l">
              <a:spcAft>
                <a:spcPts val="600"/>
              </a:spcAft>
              <a:buClr>
                <a:srgbClr val="FACD62"/>
              </a:buClr>
              <a:buFont typeface="Arial" panose="020B0604020202020204" pitchFamily="34" charset="0"/>
              <a:buChar char="•"/>
              <a:tabLst/>
              <a:defRPr sz="1400" b="1" i="0">
                <a:solidFill>
                  <a:srgbClr val="FACD6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2" name="Text Placeholder 21">
            <a:extLst>
              <a:ext uri="{FF2B5EF4-FFF2-40B4-BE49-F238E27FC236}">
                <a16:creationId xmlns:a16="http://schemas.microsoft.com/office/drawing/2014/main" id="{DBAD9E94-7A74-A34C-A552-EE0B94D10A1D}"/>
              </a:ext>
            </a:extLst>
          </p:cNvPr>
          <p:cNvSpPr>
            <a:spLocks noGrp="1"/>
          </p:cNvSpPr>
          <p:nvPr>
            <p:ph type="body" sz="quarter" idx="31" hasCustomPrompt="1"/>
          </p:nvPr>
        </p:nvSpPr>
        <p:spPr>
          <a:xfrm>
            <a:off x="738121" y="2932643"/>
            <a:ext cx="4762530" cy="606635"/>
          </a:xfrm>
          <a:prstGeom prst="rect">
            <a:avLst/>
          </a:prstGeom>
        </p:spPr>
        <p:txBody>
          <a:bodyPr lIns="180000" tIns="0" rIns="0" bIns="0"/>
          <a:lstStyle>
            <a:lvl1pPr algn="l">
              <a:lnSpc>
                <a:spcPts val="1680"/>
              </a:lnSpc>
              <a:defRPr sz="12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7" name="Text Placeholder 21">
            <a:extLst>
              <a:ext uri="{FF2B5EF4-FFF2-40B4-BE49-F238E27FC236}">
                <a16:creationId xmlns:a16="http://schemas.microsoft.com/office/drawing/2014/main" id="{5E18D9EF-730F-E743-A97F-C6E404C510BC}"/>
              </a:ext>
            </a:extLst>
          </p:cNvPr>
          <p:cNvSpPr>
            <a:spLocks noGrp="1"/>
          </p:cNvSpPr>
          <p:nvPr>
            <p:ph type="body" sz="quarter" idx="38" hasCustomPrompt="1"/>
          </p:nvPr>
        </p:nvSpPr>
        <p:spPr>
          <a:xfrm>
            <a:off x="738120" y="3801890"/>
            <a:ext cx="4762532" cy="162478"/>
          </a:xfrm>
          <a:prstGeom prst="rect">
            <a:avLst/>
          </a:prstGeom>
        </p:spPr>
        <p:txBody>
          <a:bodyPr lIns="0" tIns="0" rIns="0" bIns="0"/>
          <a:lstStyle>
            <a:lvl1pPr marL="180975" indent="-180975" algn="l">
              <a:spcAft>
                <a:spcPts val="600"/>
              </a:spcAft>
              <a:buClr>
                <a:srgbClr val="FACD62"/>
              </a:buClr>
              <a:buFont typeface="Arial" panose="020B0604020202020204" pitchFamily="34" charset="0"/>
              <a:buChar char="•"/>
              <a:tabLst/>
              <a:defRPr sz="1400" b="1" i="0">
                <a:solidFill>
                  <a:srgbClr val="FACD6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4" name="Text Placeholder 21">
            <a:extLst>
              <a:ext uri="{FF2B5EF4-FFF2-40B4-BE49-F238E27FC236}">
                <a16:creationId xmlns:a16="http://schemas.microsoft.com/office/drawing/2014/main" id="{9C359B9B-D2DA-FB4B-AAAD-6CFFD8E46CFA}"/>
              </a:ext>
            </a:extLst>
          </p:cNvPr>
          <p:cNvSpPr>
            <a:spLocks noGrp="1"/>
          </p:cNvSpPr>
          <p:nvPr>
            <p:ph type="body" sz="quarter" idx="36" hasCustomPrompt="1"/>
          </p:nvPr>
        </p:nvSpPr>
        <p:spPr>
          <a:xfrm>
            <a:off x="738121" y="4041610"/>
            <a:ext cx="4762530" cy="606635"/>
          </a:xfrm>
          <a:prstGeom prst="rect">
            <a:avLst/>
          </a:prstGeom>
        </p:spPr>
        <p:txBody>
          <a:bodyPr lIns="180000" tIns="0" rIns="0" bIns="0"/>
          <a:lstStyle>
            <a:lvl1pPr algn="l">
              <a:lnSpc>
                <a:spcPts val="1680"/>
              </a:lnSpc>
              <a:defRPr sz="12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8" name="Text Placeholder 21">
            <a:extLst>
              <a:ext uri="{FF2B5EF4-FFF2-40B4-BE49-F238E27FC236}">
                <a16:creationId xmlns:a16="http://schemas.microsoft.com/office/drawing/2014/main" id="{705E9678-4AE2-9B4E-BFE6-764DF0EF5D48}"/>
              </a:ext>
            </a:extLst>
          </p:cNvPr>
          <p:cNvSpPr>
            <a:spLocks noGrp="1"/>
          </p:cNvSpPr>
          <p:nvPr>
            <p:ph type="body" sz="quarter" idx="39" hasCustomPrompt="1"/>
          </p:nvPr>
        </p:nvSpPr>
        <p:spPr>
          <a:xfrm>
            <a:off x="738120" y="4856833"/>
            <a:ext cx="4762532" cy="162478"/>
          </a:xfrm>
          <a:prstGeom prst="rect">
            <a:avLst/>
          </a:prstGeom>
        </p:spPr>
        <p:txBody>
          <a:bodyPr lIns="0" tIns="0" rIns="0" bIns="0"/>
          <a:lstStyle>
            <a:lvl1pPr marL="180975" indent="-180975" algn="l">
              <a:spcAft>
                <a:spcPts val="600"/>
              </a:spcAft>
              <a:buClr>
                <a:srgbClr val="FACD62"/>
              </a:buClr>
              <a:buFont typeface="Arial" panose="020B0604020202020204" pitchFamily="34" charset="0"/>
              <a:buChar char="•"/>
              <a:tabLst/>
              <a:defRPr sz="1400" b="1" i="0">
                <a:solidFill>
                  <a:srgbClr val="FACD6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5" name="Text Placeholder 21">
            <a:extLst>
              <a:ext uri="{FF2B5EF4-FFF2-40B4-BE49-F238E27FC236}">
                <a16:creationId xmlns:a16="http://schemas.microsoft.com/office/drawing/2014/main" id="{7AAF4629-1659-1848-BBE3-0D9BF0259D97}"/>
              </a:ext>
            </a:extLst>
          </p:cNvPr>
          <p:cNvSpPr>
            <a:spLocks noGrp="1"/>
          </p:cNvSpPr>
          <p:nvPr>
            <p:ph type="body" sz="quarter" idx="37" hasCustomPrompt="1"/>
          </p:nvPr>
        </p:nvSpPr>
        <p:spPr>
          <a:xfrm>
            <a:off x="738121" y="5096553"/>
            <a:ext cx="4762530" cy="606635"/>
          </a:xfrm>
          <a:prstGeom prst="rect">
            <a:avLst/>
          </a:prstGeom>
        </p:spPr>
        <p:txBody>
          <a:bodyPr lIns="180000" tIns="0" rIns="0" bIns="0"/>
          <a:lstStyle>
            <a:lvl1pPr algn="l">
              <a:lnSpc>
                <a:spcPts val="1680"/>
              </a:lnSpc>
              <a:defRPr sz="12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1" name="Date Placeholder 2">
            <a:extLst>
              <a:ext uri="{FF2B5EF4-FFF2-40B4-BE49-F238E27FC236}">
                <a16:creationId xmlns:a16="http://schemas.microsoft.com/office/drawing/2014/main" id="{02FE86E8-3569-AB4A-8466-3E28B967F19F}"/>
              </a:ext>
            </a:extLst>
          </p:cNvPr>
          <p:cNvSpPr>
            <a:spLocks noGrp="1"/>
          </p:cNvSpPr>
          <p:nvPr>
            <p:ph type="dt" sz="half" idx="10"/>
          </p:nvPr>
        </p:nvSpPr>
        <p:spPr>
          <a:xfrm>
            <a:off x="6873138" y="6425604"/>
            <a:ext cx="2743200" cy="363500"/>
          </a:xfrm>
        </p:spPr>
        <p:txBody>
          <a:bodyPr/>
          <a:lstStyle/>
          <a:p>
            <a:endParaRPr lang="en-US"/>
          </a:p>
        </p:txBody>
      </p:sp>
      <p:sp>
        <p:nvSpPr>
          <p:cNvPr id="12" name="Footer Placeholder 3">
            <a:extLst>
              <a:ext uri="{FF2B5EF4-FFF2-40B4-BE49-F238E27FC236}">
                <a16:creationId xmlns:a16="http://schemas.microsoft.com/office/drawing/2014/main" id="{16D85CB2-6462-FA46-B7E7-A716A17CA5ED}"/>
              </a:ext>
            </a:extLst>
          </p:cNvPr>
          <p:cNvSpPr>
            <a:spLocks noGrp="1"/>
          </p:cNvSpPr>
          <p:nvPr>
            <p:ph type="ftr" sz="quarter" idx="33"/>
          </p:nvPr>
        </p:nvSpPr>
        <p:spPr>
          <a:xfrm>
            <a:off x="1127759" y="6423978"/>
            <a:ext cx="5745379" cy="365125"/>
          </a:xfrm>
        </p:spPr>
        <p:txBody>
          <a:bodyPr/>
          <a:lstStyle/>
          <a:p>
            <a:r>
              <a:rPr lang="en-US"/>
              <a:t>DOAG 2023 Conference + Exhibition        Copyright © 2023, Oracle and/or its affiliates</a:t>
            </a:r>
          </a:p>
        </p:txBody>
      </p:sp>
      <p:sp>
        <p:nvSpPr>
          <p:cNvPr id="14" name="Slide Number Placeholder 4">
            <a:extLst>
              <a:ext uri="{FF2B5EF4-FFF2-40B4-BE49-F238E27FC236}">
                <a16:creationId xmlns:a16="http://schemas.microsoft.com/office/drawing/2014/main" id="{D70612A1-6FD4-6543-83A4-906E6368AF38}"/>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pic>
        <p:nvPicPr>
          <p:cNvPr id="16" name="OTag">
            <a:extLst>
              <a:ext uri="{FF2B5EF4-FFF2-40B4-BE49-F238E27FC236}">
                <a16:creationId xmlns:a16="http://schemas.microsoft.com/office/drawing/2014/main" id="{715A603A-E7E3-4E90-8854-DB93AB9E921E}"/>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5299972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Content + Illustration_Pillar">
    <p:bg>
      <p:bgPr>
        <a:solidFill>
          <a:schemeClr val="accent5"/>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C86AD7DE-9953-F146-909D-4367E4A9F388}"/>
              </a:ext>
              <a:ext uri="{C183D7F6-B498-43B3-948B-1728B52AA6E4}">
                <adec:decorative xmlns:adec="http://schemas.microsoft.com/office/drawing/2017/decorative" val="1"/>
              </a:ext>
            </a:extLst>
          </p:cNvPr>
          <p:cNvSpPr/>
          <p:nvPr userDrawn="1"/>
        </p:nvSpPr>
        <p:spPr>
          <a:xfrm>
            <a:off x="0" y="0"/>
            <a:ext cx="12192000" cy="6858000"/>
          </a:xfrm>
          <a:prstGeom prst="rect">
            <a:avLst/>
          </a:prstGeom>
          <a:blipFill dpi="0" rotWithShape="1">
            <a:blip r:embed="rId2" cstate="screen">
              <a:alphaModFix amt="10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hasCustomPrompt="1"/>
          </p:nvPr>
        </p:nvSpPr>
        <p:spPr>
          <a:xfrm>
            <a:off x="6096000" y="0"/>
            <a:ext cx="6096000" cy="6858000"/>
          </a:xfrm>
          <a:solidFill>
            <a:schemeClr val="tx1">
              <a:lumMod val="10000"/>
              <a:lumOff val="90000"/>
            </a:schemeClr>
          </a:solidFill>
        </p:spPr>
        <p:txBody>
          <a:bodyPr lIns="72000" tIns="72000" rIns="0"/>
          <a:lstStyle>
            <a:lvl1pPr>
              <a:defRPr sz="1400" b="0" i="0">
                <a:solidFill>
                  <a:srgbClr val="36293C"/>
                </a:solidFill>
                <a:latin typeface="Oracle Sans Light" panose="020B0403020204020204" pitchFamily="34" charset="0"/>
                <a:cs typeface="Oracle Sans Light" panose="020B0403020204020204" pitchFamily="34" charset="0"/>
              </a:defRPr>
            </a:lvl1pPr>
          </a:lstStyle>
          <a:p>
            <a:r>
              <a:rPr lang="en-US"/>
              <a:t>Click icon to add illustration</a:t>
            </a:r>
          </a:p>
        </p:txBody>
      </p:sp>
      <p:sp>
        <p:nvSpPr>
          <p:cNvPr id="21" name="Title 1">
            <a:extLst>
              <a:ext uri="{FF2B5EF4-FFF2-40B4-BE49-F238E27FC236}">
                <a16:creationId xmlns:a16="http://schemas.microsoft.com/office/drawing/2014/main" id="{7F5D93DA-53FE-41D1-9CF1-621D44CB602D}"/>
              </a:ext>
            </a:extLst>
          </p:cNvPr>
          <p:cNvSpPr>
            <a:spLocks noGrp="1"/>
          </p:cNvSpPr>
          <p:nvPr>
            <p:ph type="title" hasCustomPrompt="1"/>
          </p:nvPr>
        </p:nvSpPr>
        <p:spPr>
          <a:xfrm>
            <a:off x="768875" y="182403"/>
            <a:ext cx="4758468" cy="822960"/>
          </a:xfrm>
        </p:spPr>
        <p:txBody>
          <a:bodyPr/>
          <a:lstStyle/>
          <a:p>
            <a:r>
              <a:rPr lang="en-US" dirty="0"/>
              <a:t>Title</a:t>
            </a:r>
          </a:p>
        </p:txBody>
      </p:sp>
      <p:sp>
        <p:nvSpPr>
          <p:cNvPr id="20" name="Text Placeholder 21">
            <a:extLst>
              <a:ext uri="{FF2B5EF4-FFF2-40B4-BE49-F238E27FC236}">
                <a16:creationId xmlns:a16="http://schemas.microsoft.com/office/drawing/2014/main" id="{5FFA19F3-F0DE-904F-A1EB-1E14E01C018F}"/>
              </a:ext>
            </a:extLst>
          </p:cNvPr>
          <p:cNvSpPr>
            <a:spLocks noGrp="1"/>
          </p:cNvSpPr>
          <p:nvPr>
            <p:ph type="body" sz="quarter" idx="35" hasCustomPrompt="1"/>
          </p:nvPr>
        </p:nvSpPr>
        <p:spPr>
          <a:xfrm>
            <a:off x="738121" y="1737874"/>
            <a:ext cx="4762530" cy="720907"/>
          </a:xfrm>
          <a:prstGeom prst="rect">
            <a:avLst/>
          </a:prstGeom>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6" name="Text Placeholder 21">
            <a:extLst>
              <a:ext uri="{FF2B5EF4-FFF2-40B4-BE49-F238E27FC236}">
                <a16:creationId xmlns:a16="http://schemas.microsoft.com/office/drawing/2014/main" id="{57757A24-B32C-B04D-9BA0-AD7C02A73754}"/>
              </a:ext>
            </a:extLst>
          </p:cNvPr>
          <p:cNvSpPr>
            <a:spLocks noGrp="1"/>
          </p:cNvSpPr>
          <p:nvPr>
            <p:ph type="body" sz="quarter" idx="32" hasCustomPrompt="1"/>
          </p:nvPr>
        </p:nvSpPr>
        <p:spPr>
          <a:xfrm>
            <a:off x="738120" y="2690711"/>
            <a:ext cx="4762532" cy="162478"/>
          </a:xfrm>
          <a:prstGeom prst="rect">
            <a:avLst/>
          </a:prstGeom>
        </p:spPr>
        <p:txBody>
          <a:bodyPr lIns="0" tIns="0" rIns="0" bIns="0"/>
          <a:lstStyle>
            <a:lvl1pPr marL="180975" indent="-180975" algn="l">
              <a:spcAft>
                <a:spcPts val="600"/>
              </a:spcAft>
              <a:buClr>
                <a:schemeClr val="accent2"/>
              </a:buClr>
              <a:buFont typeface="Arial" panose="020B0604020202020204" pitchFamily="34" charset="0"/>
              <a:buChar char="•"/>
              <a:tabLst/>
              <a:defRPr sz="1400" b="1" i="0">
                <a:solidFill>
                  <a:schemeClr val="accent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2" name="Text Placeholder 21">
            <a:extLst>
              <a:ext uri="{FF2B5EF4-FFF2-40B4-BE49-F238E27FC236}">
                <a16:creationId xmlns:a16="http://schemas.microsoft.com/office/drawing/2014/main" id="{DBAD9E94-7A74-A34C-A552-EE0B94D10A1D}"/>
              </a:ext>
            </a:extLst>
          </p:cNvPr>
          <p:cNvSpPr>
            <a:spLocks noGrp="1"/>
          </p:cNvSpPr>
          <p:nvPr>
            <p:ph type="body" sz="quarter" idx="31" hasCustomPrompt="1"/>
          </p:nvPr>
        </p:nvSpPr>
        <p:spPr>
          <a:xfrm>
            <a:off x="738121" y="2932643"/>
            <a:ext cx="4762530" cy="606635"/>
          </a:xfrm>
          <a:prstGeom prst="rect">
            <a:avLst/>
          </a:prstGeom>
        </p:spPr>
        <p:txBody>
          <a:bodyPr lIns="180000" tIns="0" rIns="0" bIns="0"/>
          <a:lstStyle>
            <a:lvl1pPr algn="l">
              <a:lnSpc>
                <a:spcPts val="1680"/>
              </a:lnSpc>
              <a:defRPr sz="12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7" name="Text Placeholder 21">
            <a:extLst>
              <a:ext uri="{FF2B5EF4-FFF2-40B4-BE49-F238E27FC236}">
                <a16:creationId xmlns:a16="http://schemas.microsoft.com/office/drawing/2014/main" id="{5E18D9EF-730F-E743-A97F-C6E404C510BC}"/>
              </a:ext>
            </a:extLst>
          </p:cNvPr>
          <p:cNvSpPr>
            <a:spLocks noGrp="1"/>
          </p:cNvSpPr>
          <p:nvPr>
            <p:ph type="body" sz="quarter" idx="38" hasCustomPrompt="1"/>
          </p:nvPr>
        </p:nvSpPr>
        <p:spPr>
          <a:xfrm>
            <a:off x="738120" y="3801890"/>
            <a:ext cx="4762532" cy="162478"/>
          </a:xfrm>
          <a:prstGeom prst="rect">
            <a:avLst/>
          </a:prstGeom>
        </p:spPr>
        <p:txBody>
          <a:bodyPr lIns="0" tIns="0" rIns="0" bIns="0"/>
          <a:lstStyle>
            <a:lvl1pPr marL="180975" indent="-180975" algn="l">
              <a:spcAft>
                <a:spcPts val="600"/>
              </a:spcAft>
              <a:buClr>
                <a:schemeClr val="accent2"/>
              </a:buClr>
              <a:buFont typeface="Arial" panose="020B0604020202020204" pitchFamily="34" charset="0"/>
              <a:buChar char="•"/>
              <a:tabLst/>
              <a:defRPr sz="1400" b="1" i="0">
                <a:solidFill>
                  <a:schemeClr val="accent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4" name="Text Placeholder 21">
            <a:extLst>
              <a:ext uri="{FF2B5EF4-FFF2-40B4-BE49-F238E27FC236}">
                <a16:creationId xmlns:a16="http://schemas.microsoft.com/office/drawing/2014/main" id="{9C359B9B-D2DA-FB4B-AAAD-6CFFD8E46CFA}"/>
              </a:ext>
            </a:extLst>
          </p:cNvPr>
          <p:cNvSpPr>
            <a:spLocks noGrp="1"/>
          </p:cNvSpPr>
          <p:nvPr>
            <p:ph type="body" sz="quarter" idx="36" hasCustomPrompt="1"/>
          </p:nvPr>
        </p:nvSpPr>
        <p:spPr>
          <a:xfrm>
            <a:off x="738121" y="4041610"/>
            <a:ext cx="4762530" cy="606635"/>
          </a:xfrm>
          <a:prstGeom prst="rect">
            <a:avLst/>
          </a:prstGeom>
        </p:spPr>
        <p:txBody>
          <a:bodyPr lIns="180000" tIns="0" rIns="0" bIns="0"/>
          <a:lstStyle>
            <a:lvl1pPr algn="l">
              <a:lnSpc>
                <a:spcPts val="1680"/>
              </a:lnSpc>
              <a:defRPr sz="12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8" name="Text Placeholder 21">
            <a:extLst>
              <a:ext uri="{FF2B5EF4-FFF2-40B4-BE49-F238E27FC236}">
                <a16:creationId xmlns:a16="http://schemas.microsoft.com/office/drawing/2014/main" id="{705E9678-4AE2-9B4E-BFE6-764DF0EF5D48}"/>
              </a:ext>
            </a:extLst>
          </p:cNvPr>
          <p:cNvSpPr>
            <a:spLocks noGrp="1"/>
          </p:cNvSpPr>
          <p:nvPr>
            <p:ph type="body" sz="quarter" idx="39" hasCustomPrompt="1"/>
          </p:nvPr>
        </p:nvSpPr>
        <p:spPr>
          <a:xfrm>
            <a:off x="738120" y="4856833"/>
            <a:ext cx="4762532" cy="162478"/>
          </a:xfrm>
          <a:prstGeom prst="rect">
            <a:avLst/>
          </a:prstGeom>
        </p:spPr>
        <p:txBody>
          <a:bodyPr lIns="0" tIns="0" rIns="0" bIns="0"/>
          <a:lstStyle>
            <a:lvl1pPr marL="180975" indent="-180975" algn="l">
              <a:spcAft>
                <a:spcPts val="600"/>
              </a:spcAft>
              <a:buClr>
                <a:schemeClr val="accent2"/>
              </a:buClr>
              <a:buFont typeface="Arial" panose="020B0604020202020204" pitchFamily="34" charset="0"/>
              <a:buChar char="•"/>
              <a:tabLst/>
              <a:defRPr sz="1400" b="1" i="0">
                <a:solidFill>
                  <a:schemeClr val="accent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5" name="Text Placeholder 21">
            <a:extLst>
              <a:ext uri="{FF2B5EF4-FFF2-40B4-BE49-F238E27FC236}">
                <a16:creationId xmlns:a16="http://schemas.microsoft.com/office/drawing/2014/main" id="{7AAF4629-1659-1848-BBE3-0D9BF0259D97}"/>
              </a:ext>
            </a:extLst>
          </p:cNvPr>
          <p:cNvSpPr>
            <a:spLocks noGrp="1"/>
          </p:cNvSpPr>
          <p:nvPr>
            <p:ph type="body" sz="quarter" idx="37" hasCustomPrompt="1"/>
          </p:nvPr>
        </p:nvSpPr>
        <p:spPr>
          <a:xfrm>
            <a:off x="738121" y="5096553"/>
            <a:ext cx="4762530" cy="606635"/>
          </a:xfrm>
          <a:prstGeom prst="rect">
            <a:avLst/>
          </a:prstGeom>
        </p:spPr>
        <p:txBody>
          <a:bodyPr lIns="180000" tIns="0" rIns="0" bIns="0"/>
          <a:lstStyle>
            <a:lvl1pPr algn="l">
              <a:lnSpc>
                <a:spcPts val="1680"/>
              </a:lnSpc>
              <a:defRPr sz="1200" b="0" i="0">
                <a:solidFill>
                  <a:schemeClr val="tx1"/>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 name="Date Placeholder 1">
            <a:extLst>
              <a:ext uri="{FF2B5EF4-FFF2-40B4-BE49-F238E27FC236}">
                <a16:creationId xmlns:a16="http://schemas.microsoft.com/office/drawing/2014/main" id="{3DD6FB6A-6616-434C-BAD3-9D49E30CC98C}"/>
              </a:ext>
            </a:extLst>
          </p:cNvPr>
          <p:cNvSpPr>
            <a:spLocks noGrp="1"/>
          </p:cNvSpPr>
          <p:nvPr>
            <p:ph type="dt" sz="half" idx="40"/>
          </p:nvPr>
        </p:nvSpPr>
        <p:spPr/>
        <p:txBody>
          <a:bodyPr/>
          <a:lstStyle/>
          <a:p>
            <a:endParaRPr lang="en-US"/>
          </a:p>
        </p:txBody>
      </p:sp>
      <p:sp>
        <p:nvSpPr>
          <p:cNvPr id="3" name="Footer Placeholder 2">
            <a:extLst>
              <a:ext uri="{FF2B5EF4-FFF2-40B4-BE49-F238E27FC236}">
                <a16:creationId xmlns:a16="http://schemas.microsoft.com/office/drawing/2014/main" id="{91327715-B0E3-44BB-9B7A-7DD8136B5A9B}"/>
              </a:ext>
            </a:extLst>
          </p:cNvPr>
          <p:cNvSpPr>
            <a:spLocks noGrp="1"/>
          </p:cNvSpPr>
          <p:nvPr>
            <p:ph type="ftr" sz="quarter" idx="41"/>
          </p:nvPr>
        </p:nvSpPr>
        <p:spPr/>
        <p:txBody>
          <a:bodyPr/>
          <a:lstStyle/>
          <a:p>
            <a:r>
              <a:rPr lang="en-US"/>
              <a:t>DOAG 2023 Conference + Exhibition        Copyright © 2023, Oracle and/or its affiliates</a:t>
            </a:r>
          </a:p>
        </p:txBody>
      </p:sp>
      <p:sp>
        <p:nvSpPr>
          <p:cNvPr id="4" name="Slide Number Placeholder 3">
            <a:extLst>
              <a:ext uri="{FF2B5EF4-FFF2-40B4-BE49-F238E27FC236}">
                <a16:creationId xmlns:a16="http://schemas.microsoft.com/office/drawing/2014/main" id="{9F3D87A6-764F-4EDB-8065-4B92104A575D}"/>
              </a:ext>
            </a:extLst>
          </p:cNvPr>
          <p:cNvSpPr>
            <a:spLocks noGrp="1"/>
          </p:cNvSpPr>
          <p:nvPr>
            <p:ph type="sldNum" sz="quarter" idx="42"/>
          </p:nvPr>
        </p:nvSpPr>
        <p:spPr/>
        <p:txBody>
          <a:bodyPr/>
          <a:lstStyle/>
          <a:p>
            <a:fld id="{345D60D9-5372-5F40-9443-0F9AE5BDC3C8}" type="slidenum">
              <a:rPr lang="en-US" smtClean="0"/>
              <a:pPr/>
              <a:t>‹#›</a:t>
            </a:fld>
            <a:endParaRPr lang="en-US"/>
          </a:p>
        </p:txBody>
      </p:sp>
      <p:pic>
        <p:nvPicPr>
          <p:cNvPr id="16" name="OTag">
            <a:extLst>
              <a:ext uri="{FF2B5EF4-FFF2-40B4-BE49-F238E27FC236}">
                <a16:creationId xmlns:a16="http://schemas.microsoft.com/office/drawing/2014/main" id="{33309198-C8AF-446F-B801-3E427A2080F1}"/>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68767038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ontent + Illustration_Light_Pillar">
    <p:bg>
      <p:bgPr>
        <a:solidFill>
          <a:schemeClr val="accent2">
            <a:alpha val="60000"/>
          </a:schemeClr>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4E07130-BA5A-0341-998E-00FA00EECD54}"/>
              </a:ext>
              <a:ext uri="{C183D7F6-B498-43B3-948B-1728B52AA6E4}">
                <adec:decorative xmlns:adec="http://schemas.microsoft.com/office/drawing/2017/decorative" val="1"/>
              </a:ext>
            </a:extLst>
          </p:cNvPr>
          <p:cNvSpPr/>
          <p:nvPr userDrawn="1"/>
        </p:nvSpPr>
        <p:spPr>
          <a:xfrm>
            <a:off x="0" y="6178"/>
            <a:ext cx="12192000" cy="6858000"/>
          </a:xfrm>
          <a:prstGeom prst="rect">
            <a:avLst/>
          </a:prstGeom>
          <a:blipFill dpi="0" rotWithShape="1">
            <a:blip r:embed="rId2" cstate="screen">
              <a:alphaModFix amt="4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a:extLst>
              <a:ext uri="{FF2B5EF4-FFF2-40B4-BE49-F238E27FC236}">
                <a16:creationId xmlns:a16="http://schemas.microsoft.com/office/drawing/2014/main" id="{C0384889-0D44-4623-9E36-973C30CA8FFC}"/>
              </a:ext>
            </a:extLst>
          </p:cNvPr>
          <p:cNvSpPr>
            <a:spLocks noGrp="1"/>
          </p:cNvSpPr>
          <p:nvPr>
            <p:ph type="title" hasCustomPrompt="1"/>
          </p:nvPr>
        </p:nvSpPr>
        <p:spPr>
          <a:xfrm>
            <a:off x="768875" y="182403"/>
            <a:ext cx="4758468" cy="822960"/>
          </a:xfrm>
        </p:spPr>
        <p:txBody>
          <a:bodyPr/>
          <a:lstStyle/>
          <a:p>
            <a:r>
              <a:rPr lang="en-US" dirty="0"/>
              <a:t>Title</a:t>
            </a:r>
          </a:p>
        </p:txBody>
      </p:sp>
      <p:sp>
        <p:nvSpPr>
          <p:cNvPr id="20" name="Text Placeholder 21">
            <a:extLst>
              <a:ext uri="{FF2B5EF4-FFF2-40B4-BE49-F238E27FC236}">
                <a16:creationId xmlns:a16="http://schemas.microsoft.com/office/drawing/2014/main" id="{5FFA19F3-F0DE-904F-A1EB-1E14E01C018F}"/>
              </a:ext>
            </a:extLst>
          </p:cNvPr>
          <p:cNvSpPr>
            <a:spLocks noGrp="1"/>
          </p:cNvSpPr>
          <p:nvPr>
            <p:ph type="body" sz="quarter" idx="35" hasCustomPrompt="1"/>
          </p:nvPr>
        </p:nvSpPr>
        <p:spPr>
          <a:xfrm>
            <a:off x="738121" y="1737874"/>
            <a:ext cx="4762530" cy="720907"/>
          </a:xfrm>
          <a:prstGeom prst="rect">
            <a:avLst/>
          </a:prstGeom>
        </p:spPr>
        <p:txBody>
          <a:bodyPr lIns="0" tIns="0" rIns="0" bIns="0"/>
          <a:lstStyle>
            <a:lvl1pPr algn="l">
              <a:lnSpc>
                <a:spcPts val="1880"/>
              </a:lnSpc>
              <a:defRPr sz="1400" b="1" i="0">
                <a:solidFill>
                  <a:srgbClr val="36293C"/>
                </a:solidFill>
                <a:latin typeface="Oracle Sans" panose="020B0503020204020204" pitchFamily="34" charset="0"/>
                <a:cs typeface="Oracle Sans"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6" name="Text Placeholder 21">
            <a:extLst>
              <a:ext uri="{FF2B5EF4-FFF2-40B4-BE49-F238E27FC236}">
                <a16:creationId xmlns:a16="http://schemas.microsoft.com/office/drawing/2014/main" id="{57757A24-B32C-B04D-9BA0-AD7C02A73754}"/>
              </a:ext>
            </a:extLst>
          </p:cNvPr>
          <p:cNvSpPr>
            <a:spLocks noGrp="1"/>
          </p:cNvSpPr>
          <p:nvPr>
            <p:ph type="body" sz="quarter" idx="32" hasCustomPrompt="1"/>
          </p:nvPr>
        </p:nvSpPr>
        <p:spPr>
          <a:xfrm>
            <a:off x="738120" y="2690711"/>
            <a:ext cx="4762532" cy="162478"/>
          </a:xfrm>
          <a:prstGeom prst="rect">
            <a:avLst/>
          </a:prstGeom>
        </p:spPr>
        <p:txBody>
          <a:bodyPr lIns="0" tIns="0" rIns="0" bIns="0"/>
          <a:lstStyle>
            <a:lvl1pPr marL="180975" indent="-180975" algn="l">
              <a:spcAft>
                <a:spcPts val="600"/>
              </a:spcAft>
              <a:buClr>
                <a:schemeClr val="accent5"/>
              </a:buClr>
              <a:buFont typeface="Arial" panose="020B0604020202020204" pitchFamily="34" charset="0"/>
              <a:buChar char="•"/>
              <a:tabLst/>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2" name="Text Placeholder 21">
            <a:extLst>
              <a:ext uri="{FF2B5EF4-FFF2-40B4-BE49-F238E27FC236}">
                <a16:creationId xmlns:a16="http://schemas.microsoft.com/office/drawing/2014/main" id="{DBAD9E94-7A74-A34C-A552-EE0B94D10A1D}"/>
              </a:ext>
            </a:extLst>
          </p:cNvPr>
          <p:cNvSpPr>
            <a:spLocks noGrp="1"/>
          </p:cNvSpPr>
          <p:nvPr>
            <p:ph type="body" sz="quarter" idx="31" hasCustomPrompt="1"/>
          </p:nvPr>
        </p:nvSpPr>
        <p:spPr>
          <a:xfrm>
            <a:off x="738121" y="2932643"/>
            <a:ext cx="4762530" cy="606635"/>
          </a:xfrm>
          <a:prstGeom prst="rect">
            <a:avLst/>
          </a:prstGeom>
        </p:spPr>
        <p:txBody>
          <a:bodyPr lIns="180000" tIns="0" rIns="0" bIns="0"/>
          <a:lstStyle>
            <a:lvl1pPr algn="l">
              <a:lnSpc>
                <a:spcPts val="1680"/>
              </a:lnSpc>
              <a:defRPr sz="1200" b="0" i="0">
                <a:solidFill>
                  <a:srgbClr val="36293C"/>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7" name="Text Placeholder 21">
            <a:extLst>
              <a:ext uri="{FF2B5EF4-FFF2-40B4-BE49-F238E27FC236}">
                <a16:creationId xmlns:a16="http://schemas.microsoft.com/office/drawing/2014/main" id="{5E18D9EF-730F-E743-A97F-C6E404C510BC}"/>
              </a:ext>
            </a:extLst>
          </p:cNvPr>
          <p:cNvSpPr>
            <a:spLocks noGrp="1"/>
          </p:cNvSpPr>
          <p:nvPr>
            <p:ph type="body" sz="quarter" idx="38" hasCustomPrompt="1"/>
          </p:nvPr>
        </p:nvSpPr>
        <p:spPr>
          <a:xfrm>
            <a:off x="738120" y="3801890"/>
            <a:ext cx="4762532" cy="162478"/>
          </a:xfrm>
          <a:prstGeom prst="rect">
            <a:avLst/>
          </a:prstGeom>
        </p:spPr>
        <p:txBody>
          <a:bodyPr lIns="0" tIns="0" rIns="0" bIns="0"/>
          <a:lstStyle>
            <a:lvl1pPr marL="180975" indent="-180975" algn="l">
              <a:spcAft>
                <a:spcPts val="600"/>
              </a:spcAft>
              <a:buClr>
                <a:schemeClr val="accent5"/>
              </a:buClr>
              <a:buFont typeface="Arial" panose="020B0604020202020204" pitchFamily="34" charset="0"/>
              <a:buChar char="•"/>
              <a:tabLst/>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4" name="Text Placeholder 21">
            <a:extLst>
              <a:ext uri="{FF2B5EF4-FFF2-40B4-BE49-F238E27FC236}">
                <a16:creationId xmlns:a16="http://schemas.microsoft.com/office/drawing/2014/main" id="{9C359B9B-D2DA-FB4B-AAAD-6CFFD8E46CFA}"/>
              </a:ext>
            </a:extLst>
          </p:cNvPr>
          <p:cNvSpPr>
            <a:spLocks noGrp="1"/>
          </p:cNvSpPr>
          <p:nvPr>
            <p:ph type="body" sz="quarter" idx="36" hasCustomPrompt="1"/>
          </p:nvPr>
        </p:nvSpPr>
        <p:spPr>
          <a:xfrm>
            <a:off x="738121" y="4041610"/>
            <a:ext cx="4762530" cy="606635"/>
          </a:xfrm>
          <a:prstGeom prst="rect">
            <a:avLst/>
          </a:prstGeom>
        </p:spPr>
        <p:txBody>
          <a:bodyPr lIns="180000" tIns="0" rIns="0" bIns="0"/>
          <a:lstStyle>
            <a:lvl1pPr algn="l">
              <a:lnSpc>
                <a:spcPts val="1680"/>
              </a:lnSpc>
              <a:defRPr sz="1200" b="0" i="0">
                <a:solidFill>
                  <a:srgbClr val="36293C"/>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8" name="Text Placeholder 21">
            <a:extLst>
              <a:ext uri="{FF2B5EF4-FFF2-40B4-BE49-F238E27FC236}">
                <a16:creationId xmlns:a16="http://schemas.microsoft.com/office/drawing/2014/main" id="{705E9678-4AE2-9B4E-BFE6-764DF0EF5D48}"/>
              </a:ext>
            </a:extLst>
          </p:cNvPr>
          <p:cNvSpPr>
            <a:spLocks noGrp="1"/>
          </p:cNvSpPr>
          <p:nvPr>
            <p:ph type="body" sz="quarter" idx="39" hasCustomPrompt="1"/>
          </p:nvPr>
        </p:nvSpPr>
        <p:spPr>
          <a:xfrm>
            <a:off x="738120" y="4856833"/>
            <a:ext cx="4762532" cy="162478"/>
          </a:xfrm>
          <a:prstGeom prst="rect">
            <a:avLst/>
          </a:prstGeom>
        </p:spPr>
        <p:txBody>
          <a:bodyPr lIns="0" tIns="0" rIns="0" bIns="0"/>
          <a:lstStyle>
            <a:lvl1pPr marL="180975" indent="-180975" algn="l">
              <a:spcAft>
                <a:spcPts val="600"/>
              </a:spcAft>
              <a:buClr>
                <a:schemeClr val="accent5"/>
              </a:buClr>
              <a:buFont typeface="Arial" panose="020B0604020202020204" pitchFamily="34" charset="0"/>
              <a:buChar char="•"/>
              <a:tabLst/>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5" name="Text Placeholder 21">
            <a:extLst>
              <a:ext uri="{FF2B5EF4-FFF2-40B4-BE49-F238E27FC236}">
                <a16:creationId xmlns:a16="http://schemas.microsoft.com/office/drawing/2014/main" id="{7AAF4629-1659-1848-BBE3-0D9BF0259D97}"/>
              </a:ext>
            </a:extLst>
          </p:cNvPr>
          <p:cNvSpPr>
            <a:spLocks noGrp="1"/>
          </p:cNvSpPr>
          <p:nvPr>
            <p:ph type="body" sz="quarter" idx="37" hasCustomPrompt="1"/>
          </p:nvPr>
        </p:nvSpPr>
        <p:spPr>
          <a:xfrm>
            <a:off x="738121" y="5096553"/>
            <a:ext cx="4762530" cy="606635"/>
          </a:xfrm>
          <a:prstGeom prst="rect">
            <a:avLst/>
          </a:prstGeom>
        </p:spPr>
        <p:txBody>
          <a:bodyPr lIns="180000" tIns="0" rIns="0" bIns="0"/>
          <a:lstStyle>
            <a:lvl1pPr algn="l">
              <a:lnSpc>
                <a:spcPts val="1680"/>
              </a:lnSpc>
              <a:defRPr sz="1200" b="0" i="0">
                <a:solidFill>
                  <a:srgbClr val="36293C"/>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hasCustomPrompt="1"/>
          </p:nvPr>
        </p:nvSpPr>
        <p:spPr>
          <a:xfrm>
            <a:off x="6096000" y="0"/>
            <a:ext cx="6096000" cy="6858000"/>
          </a:xfrm>
          <a:solidFill>
            <a:schemeClr val="tx1">
              <a:lumMod val="10000"/>
              <a:lumOff val="90000"/>
            </a:schemeClr>
          </a:solidFill>
        </p:spPr>
        <p:txBody>
          <a:bodyPr lIns="72000" tIns="72000" rIns="0"/>
          <a:lstStyle>
            <a:lvl1pPr>
              <a:defRPr sz="1400" b="0" i="0">
                <a:solidFill>
                  <a:srgbClr val="36293C"/>
                </a:solidFill>
                <a:latin typeface="Oracle Sans Light" panose="020B0403020204020204" pitchFamily="34" charset="0"/>
                <a:cs typeface="Oracle Sans Light" panose="020B0403020204020204" pitchFamily="34" charset="0"/>
              </a:defRPr>
            </a:lvl1pPr>
          </a:lstStyle>
          <a:p>
            <a:r>
              <a:rPr lang="en-US"/>
              <a:t>Click icon to add illustration</a:t>
            </a:r>
          </a:p>
        </p:txBody>
      </p:sp>
      <p:sp>
        <p:nvSpPr>
          <p:cNvPr id="11" name="Date Placeholder 2">
            <a:extLst>
              <a:ext uri="{FF2B5EF4-FFF2-40B4-BE49-F238E27FC236}">
                <a16:creationId xmlns:a16="http://schemas.microsoft.com/office/drawing/2014/main" id="{02FE86E8-3569-AB4A-8466-3E28B967F19F}"/>
              </a:ext>
            </a:extLst>
          </p:cNvPr>
          <p:cNvSpPr>
            <a:spLocks noGrp="1"/>
          </p:cNvSpPr>
          <p:nvPr>
            <p:ph type="dt" sz="half" idx="10"/>
          </p:nvPr>
        </p:nvSpPr>
        <p:spPr>
          <a:xfrm>
            <a:off x="6873138" y="6425604"/>
            <a:ext cx="2743200" cy="363500"/>
          </a:xfrm>
        </p:spPr>
        <p:txBody>
          <a:bodyPr/>
          <a:lstStyle/>
          <a:p>
            <a:endParaRPr lang="en-US"/>
          </a:p>
        </p:txBody>
      </p:sp>
      <p:sp>
        <p:nvSpPr>
          <p:cNvPr id="12" name="Footer Placeholder 3">
            <a:extLst>
              <a:ext uri="{FF2B5EF4-FFF2-40B4-BE49-F238E27FC236}">
                <a16:creationId xmlns:a16="http://schemas.microsoft.com/office/drawing/2014/main" id="{16D85CB2-6462-FA46-B7E7-A716A17CA5ED}"/>
              </a:ext>
            </a:extLst>
          </p:cNvPr>
          <p:cNvSpPr>
            <a:spLocks noGrp="1"/>
          </p:cNvSpPr>
          <p:nvPr>
            <p:ph type="ftr" sz="quarter" idx="33"/>
          </p:nvPr>
        </p:nvSpPr>
        <p:spPr>
          <a:xfrm>
            <a:off x="1127759" y="6423978"/>
            <a:ext cx="5745379" cy="365125"/>
          </a:xfrm>
        </p:spPr>
        <p:txBody>
          <a:bodyPr/>
          <a:lstStyle/>
          <a:p>
            <a:r>
              <a:rPr lang="en-US"/>
              <a:t>DOAG 2023 Conference + Exhibition        Copyright © 2023, Oracle and/or its affiliates</a:t>
            </a:r>
          </a:p>
        </p:txBody>
      </p:sp>
      <p:sp>
        <p:nvSpPr>
          <p:cNvPr id="14" name="Slide Number Placeholder 4">
            <a:extLst>
              <a:ext uri="{FF2B5EF4-FFF2-40B4-BE49-F238E27FC236}">
                <a16:creationId xmlns:a16="http://schemas.microsoft.com/office/drawing/2014/main" id="{D70612A1-6FD4-6543-83A4-906E6368AF38}"/>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pic>
        <p:nvPicPr>
          <p:cNvPr id="16" name="OTag">
            <a:extLst>
              <a:ext uri="{FF2B5EF4-FFF2-40B4-BE49-F238E27FC236}">
                <a16:creationId xmlns:a16="http://schemas.microsoft.com/office/drawing/2014/main" id="{05CE54E3-7A14-438F-A3D2-0293606168A4}"/>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269750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Content + Illustration_Sand_Pillar">
    <p:bg>
      <p:bgPr>
        <a:solidFill>
          <a:srgbClr val="F1EFED">
            <a:alpha val="60000"/>
          </a:srgbClr>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4E07130-BA5A-0341-998E-00FA00EECD54}"/>
              </a:ext>
              <a:ext uri="{C183D7F6-B498-43B3-948B-1728B52AA6E4}">
                <adec:decorative xmlns:adec="http://schemas.microsoft.com/office/drawing/2017/decorative" val="1"/>
              </a:ext>
            </a:extLst>
          </p:cNvPr>
          <p:cNvSpPr/>
          <p:nvPr userDrawn="1"/>
        </p:nvSpPr>
        <p:spPr>
          <a:xfrm>
            <a:off x="0" y="6178"/>
            <a:ext cx="12192000" cy="6858000"/>
          </a:xfrm>
          <a:prstGeom prst="rect">
            <a:avLst/>
          </a:prstGeom>
          <a:blipFill dpi="0" rotWithShape="1">
            <a:blip r:embed="rId2" cstate="screen">
              <a:alphaModFix amt="4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86DA14D8-8886-466F-A126-44BD33D32D28}"/>
              </a:ext>
            </a:extLst>
          </p:cNvPr>
          <p:cNvSpPr>
            <a:spLocks noGrp="1"/>
          </p:cNvSpPr>
          <p:nvPr>
            <p:ph type="title" hasCustomPrompt="1"/>
          </p:nvPr>
        </p:nvSpPr>
        <p:spPr>
          <a:xfrm>
            <a:off x="768875" y="182403"/>
            <a:ext cx="4754880" cy="822960"/>
          </a:xfrm>
        </p:spPr>
        <p:txBody>
          <a:bodyPr/>
          <a:lstStyle/>
          <a:p>
            <a:r>
              <a:rPr lang="en-US" dirty="0"/>
              <a:t>Title</a:t>
            </a:r>
          </a:p>
        </p:txBody>
      </p:sp>
      <p:sp>
        <p:nvSpPr>
          <p:cNvPr id="17" name="Text Placeholder 21">
            <a:extLst>
              <a:ext uri="{FF2B5EF4-FFF2-40B4-BE49-F238E27FC236}">
                <a16:creationId xmlns:a16="http://schemas.microsoft.com/office/drawing/2014/main" id="{700BE0E1-FCB2-4EBC-A617-7AF944A41F93}"/>
              </a:ext>
            </a:extLst>
          </p:cNvPr>
          <p:cNvSpPr>
            <a:spLocks noGrp="1"/>
          </p:cNvSpPr>
          <p:nvPr>
            <p:ph type="body" sz="quarter" idx="35" hasCustomPrompt="1"/>
          </p:nvPr>
        </p:nvSpPr>
        <p:spPr>
          <a:xfrm>
            <a:off x="738121" y="1737874"/>
            <a:ext cx="4762530" cy="720907"/>
          </a:xfrm>
          <a:prstGeom prst="rect">
            <a:avLst/>
          </a:prstGeom>
        </p:spPr>
        <p:txBody>
          <a:bodyPr lIns="0" tIns="0" rIns="0" bIns="0"/>
          <a:lstStyle>
            <a:lvl1pPr algn="l">
              <a:lnSpc>
                <a:spcPts val="1880"/>
              </a:lnSpc>
              <a:defRPr sz="1400" b="1" i="0">
                <a:solidFill>
                  <a:srgbClr val="36293C"/>
                </a:solidFill>
                <a:latin typeface="Oracle Sans" panose="020B0503020204020204" pitchFamily="34" charset="0"/>
                <a:cs typeface="Oracle Sans"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1" name="Text Placeholder 21">
            <a:extLst>
              <a:ext uri="{FF2B5EF4-FFF2-40B4-BE49-F238E27FC236}">
                <a16:creationId xmlns:a16="http://schemas.microsoft.com/office/drawing/2014/main" id="{05F7CEA1-5DB5-4488-80B0-A495CE4EC85F}"/>
              </a:ext>
            </a:extLst>
          </p:cNvPr>
          <p:cNvSpPr>
            <a:spLocks noGrp="1"/>
          </p:cNvSpPr>
          <p:nvPr>
            <p:ph type="body" sz="quarter" idx="32" hasCustomPrompt="1"/>
          </p:nvPr>
        </p:nvSpPr>
        <p:spPr>
          <a:xfrm>
            <a:off x="738120" y="2690711"/>
            <a:ext cx="4762532" cy="162478"/>
          </a:xfrm>
          <a:prstGeom prst="rect">
            <a:avLst/>
          </a:prstGeom>
        </p:spPr>
        <p:txBody>
          <a:bodyPr lIns="0" tIns="0" rIns="0" bIns="0"/>
          <a:lstStyle>
            <a:lvl1pPr marL="180975" indent="-180975" algn="l">
              <a:spcAft>
                <a:spcPts val="600"/>
              </a:spcAft>
              <a:buClr>
                <a:schemeClr val="accent5"/>
              </a:buClr>
              <a:buFont typeface="Arial" panose="020B0604020202020204" pitchFamily="34" charset="0"/>
              <a:buChar char="•"/>
              <a:tabLst/>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9" name="Text Placeholder 21">
            <a:extLst>
              <a:ext uri="{FF2B5EF4-FFF2-40B4-BE49-F238E27FC236}">
                <a16:creationId xmlns:a16="http://schemas.microsoft.com/office/drawing/2014/main" id="{30DF23AD-4408-48D8-98D9-5F720A413746}"/>
              </a:ext>
            </a:extLst>
          </p:cNvPr>
          <p:cNvSpPr>
            <a:spLocks noGrp="1"/>
          </p:cNvSpPr>
          <p:nvPr>
            <p:ph type="body" sz="quarter" idx="31" hasCustomPrompt="1"/>
          </p:nvPr>
        </p:nvSpPr>
        <p:spPr>
          <a:xfrm>
            <a:off x="738121" y="2932643"/>
            <a:ext cx="4762530" cy="606635"/>
          </a:xfrm>
          <a:prstGeom prst="rect">
            <a:avLst/>
          </a:prstGeom>
        </p:spPr>
        <p:txBody>
          <a:bodyPr lIns="180000" tIns="0" rIns="0" bIns="0"/>
          <a:lstStyle>
            <a:lvl1pPr algn="l">
              <a:lnSpc>
                <a:spcPts val="1680"/>
              </a:lnSpc>
              <a:defRPr sz="1200" b="0" i="0">
                <a:solidFill>
                  <a:srgbClr val="36293C"/>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0" name="Text Placeholder 21">
            <a:extLst>
              <a:ext uri="{FF2B5EF4-FFF2-40B4-BE49-F238E27FC236}">
                <a16:creationId xmlns:a16="http://schemas.microsoft.com/office/drawing/2014/main" id="{47EFD576-DF8E-455B-ABFE-232DE50D92D3}"/>
              </a:ext>
            </a:extLst>
          </p:cNvPr>
          <p:cNvSpPr>
            <a:spLocks noGrp="1"/>
          </p:cNvSpPr>
          <p:nvPr>
            <p:ph type="body" sz="quarter" idx="38" hasCustomPrompt="1"/>
          </p:nvPr>
        </p:nvSpPr>
        <p:spPr>
          <a:xfrm>
            <a:off x="738120" y="3801890"/>
            <a:ext cx="4762532" cy="162478"/>
          </a:xfrm>
          <a:prstGeom prst="rect">
            <a:avLst/>
          </a:prstGeom>
        </p:spPr>
        <p:txBody>
          <a:bodyPr lIns="0" tIns="0" rIns="0" bIns="0"/>
          <a:lstStyle>
            <a:lvl1pPr marL="180975" indent="-180975" algn="l">
              <a:spcAft>
                <a:spcPts val="600"/>
              </a:spcAft>
              <a:buClr>
                <a:schemeClr val="accent5"/>
              </a:buClr>
              <a:buFont typeface="Arial" panose="020B0604020202020204" pitchFamily="34" charset="0"/>
              <a:buChar char="•"/>
              <a:tabLst/>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1" name="Text Placeholder 21">
            <a:extLst>
              <a:ext uri="{FF2B5EF4-FFF2-40B4-BE49-F238E27FC236}">
                <a16:creationId xmlns:a16="http://schemas.microsoft.com/office/drawing/2014/main" id="{C37A55FA-D3F7-4E59-86E7-63DAF590E250}"/>
              </a:ext>
            </a:extLst>
          </p:cNvPr>
          <p:cNvSpPr>
            <a:spLocks noGrp="1"/>
          </p:cNvSpPr>
          <p:nvPr>
            <p:ph type="body" sz="quarter" idx="36" hasCustomPrompt="1"/>
          </p:nvPr>
        </p:nvSpPr>
        <p:spPr>
          <a:xfrm>
            <a:off x="738121" y="4041610"/>
            <a:ext cx="4762530" cy="606635"/>
          </a:xfrm>
          <a:prstGeom prst="rect">
            <a:avLst/>
          </a:prstGeom>
        </p:spPr>
        <p:txBody>
          <a:bodyPr lIns="180000" tIns="0" rIns="0" bIns="0"/>
          <a:lstStyle>
            <a:lvl1pPr algn="l">
              <a:lnSpc>
                <a:spcPts val="1680"/>
              </a:lnSpc>
              <a:defRPr sz="1200" b="0" i="0">
                <a:solidFill>
                  <a:srgbClr val="36293C"/>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2" name="Text Placeholder 21">
            <a:extLst>
              <a:ext uri="{FF2B5EF4-FFF2-40B4-BE49-F238E27FC236}">
                <a16:creationId xmlns:a16="http://schemas.microsoft.com/office/drawing/2014/main" id="{05BD3C40-2094-4AF0-BAFA-C801AD375138}"/>
              </a:ext>
            </a:extLst>
          </p:cNvPr>
          <p:cNvSpPr>
            <a:spLocks noGrp="1"/>
          </p:cNvSpPr>
          <p:nvPr>
            <p:ph type="body" sz="quarter" idx="39" hasCustomPrompt="1"/>
          </p:nvPr>
        </p:nvSpPr>
        <p:spPr>
          <a:xfrm>
            <a:off x="738120" y="4856833"/>
            <a:ext cx="4762532" cy="162478"/>
          </a:xfrm>
          <a:prstGeom prst="rect">
            <a:avLst/>
          </a:prstGeom>
        </p:spPr>
        <p:txBody>
          <a:bodyPr lIns="0" tIns="0" rIns="0" bIns="0"/>
          <a:lstStyle>
            <a:lvl1pPr marL="180975" indent="-180975" algn="l">
              <a:spcAft>
                <a:spcPts val="600"/>
              </a:spcAft>
              <a:buClr>
                <a:schemeClr val="accent5"/>
              </a:buClr>
              <a:buFont typeface="Arial" panose="020B0604020202020204" pitchFamily="34" charset="0"/>
              <a:buChar char="•"/>
              <a:tabLst/>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3" name="Text Placeholder 21">
            <a:extLst>
              <a:ext uri="{FF2B5EF4-FFF2-40B4-BE49-F238E27FC236}">
                <a16:creationId xmlns:a16="http://schemas.microsoft.com/office/drawing/2014/main" id="{AA17B67A-480C-40FB-8129-938053310D3F}"/>
              </a:ext>
            </a:extLst>
          </p:cNvPr>
          <p:cNvSpPr>
            <a:spLocks noGrp="1"/>
          </p:cNvSpPr>
          <p:nvPr>
            <p:ph type="body" sz="quarter" idx="37" hasCustomPrompt="1"/>
          </p:nvPr>
        </p:nvSpPr>
        <p:spPr>
          <a:xfrm>
            <a:off x="738121" y="5096553"/>
            <a:ext cx="4762530" cy="606635"/>
          </a:xfrm>
          <a:prstGeom prst="rect">
            <a:avLst/>
          </a:prstGeom>
        </p:spPr>
        <p:txBody>
          <a:bodyPr lIns="180000" tIns="0" rIns="0" bIns="0"/>
          <a:lstStyle>
            <a:lvl1pPr algn="l">
              <a:lnSpc>
                <a:spcPts val="1680"/>
              </a:lnSpc>
              <a:defRPr sz="1200" b="0" i="0">
                <a:solidFill>
                  <a:srgbClr val="36293C"/>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hasCustomPrompt="1"/>
          </p:nvPr>
        </p:nvSpPr>
        <p:spPr>
          <a:xfrm>
            <a:off x="6096000" y="0"/>
            <a:ext cx="6096000" cy="6858000"/>
          </a:xfrm>
          <a:solidFill>
            <a:schemeClr val="tx1">
              <a:lumMod val="10000"/>
              <a:lumOff val="90000"/>
            </a:schemeClr>
          </a:solidFill>
        </p:spPr>
        <p:txBody>
          <a:bodyPr lIns="72000" tIns="72000" rIns="0"/>
          <a:lstStyle>
            <a:lvl1pPr>
              <a:defRPr sz="1400" b="0" i="0">
                <a:solidFill>
                  <a:srgbClr val="36293C"/>
                </a:solidFill>
                <a:latin typeface="Oracle Sans Light" panose="020B0403020204020204" pitchFamily="34" charset="0"/>
                <a:cs typeface="Oracle Sans Light" panose="020B0403020204020204" pitchFamily="34" charset="0"/>
              </a:defRPr>
            </a:lvl1pPr>
          </a:lstStyle>
          <a:p>
            <a:r>
              <a:rPr lang="en-US"/>
              <a:t>Click icon to add illustration</a:t>
            </a:r>
          </a:p>
        </p:txBody>
      </p:sp>
      <p:sp>
        <p:nvSpPr>
          <p:cNvPr id="3" name="Date Placeholder 2">
            <a:extLst>
              <a:ext uri="{FF2B5EF4-FFF2-40B4-BE49-F238E27FC236}">
                <a16:creationId xmlns:a16="http://schemas.microsoft.com/office/drawing/2014/main" id="{1B9540A5-BEDB-42F0-90B5-D5D9FCCFB8B7}"/>
              </a:ext>
            </a:extLst>
          </p:cNvPr>
          <p:cNvSpPr>
            <a:spLocks noGrp="1"/>
          </p:cNvSpPr>
          <p:nvPr>
            <p:ph type="dt" sz="half" idx="40"/>
          </p:nvPr>
        </p:nvSpPr>
        <p:spPr/>
        <p:txBody>
          <a:bodyPr/>
          <a:lstStyle/>
          <a:p>
            <a:endParaRPr lang="en-US"/>
          </a:p>
        </p:txBody>
      </p:sp>
      <p:sp>
        <p:nvSpPr>
          <p:cNvPr id="4" name="Footer Placeholder 3">
            <a:extLst>
              <a:ext uri="{FF2B5EF4-FFF2-40B4-BE49-F238E27FC236}">
                <a16:creationId xmlns:a16="http://schemas.microsoft.com/office/drawing/2014/main" id="{FCF6538D-DF00-45C6-8BF8-B920E21EA134}"/>
              </a:ext>
            </a:extLst>
          </p:cNvPr>
          <p:cNvSpPr>
            <a:spLocks noGrp="1"/>
          </p:cNvSpPr>
          <p:nvPr>
            <p:ph type="ftr" sz="quarter" idx="4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1AA207B3-527C-4E48-B59F-DF9DC32C326A}"/>
              </a:ext>
            </a:extLst>
          </p:cNvPr>
          <p:cNvSpPr>
            <a:spLocks noGrp="1"/>
          </p:cNvSpPr>
          <p:nvPr>
            <p:ph type="sldNum" sz="quarter" idx="42"/>
          </p:nvPr>
        </p:nvSpPr>
        <p:spPr/>
        <p:txBody>
          <a:bodyPr/>
          <a:lstStyle/>
          <a:p>
            <a:fld id="{345D60D9-5372-5F40-9443-0F9AE5BDC3C8}" type="slidenum">
              <a:rPr lang="en-US" smtClean="0"/>
              <a:pPr/>
              <a:t>‹#›</a:t>
            </a:fld>
            <a:endParaRPr lang="en-US"/>
          </a:p>
        </p:txBody>
      </p:sp>
      <p:pic>
        <p:nvPicPr>
          <p:cNvPr id="16" name="OTag">
            <a:extLst>
              <a:ext uri="{FF2B5EF4-FFF2-40B4-BE49-F238E27FC236}">
                <a16:creationId xmlns:a16="http://schemas.microsoft.com/office/drawing/2014/main" id="{C257FB68-0EC2-49ED-8F95-D6056D4CD5D8}"/>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1800694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ark - Title 2 Column">
    <p:bg>
      <p:bgPr>
        <a:solidFill>
          <a:srgbClr val="040411"/>
        </a:solidFill>
        <a:effectLst/>
      </p:bgPr>
    </p:bg>
    <p:spTree>
      <p:nvGrpSpPr>
        <p:cNvPr id="1" name=""/>
        <p:cNvGrpSpPr/>
        <p:nvPr/>
      </p:nvGrpSpPr>
      <p:grpSpPr>
        <a:xfrm>
          <a:off x="0" y="0"/>
          <a:ext cx="0" cy="0"/>
          <a:chOff x="0" y="0"/>
          <a:chExt cx="0" cy="0"/>
        </a:xfrm>
      </p:grpSpPr>
      <p:cxnSp>
        <p:nvCxnSpPr>
          <p:cNvPr id="12" name="Column Divider" descr="Column Divider">
            <a:extLst>
              <a:ext uri="{FF2B5EF4-FFF2-40B4-BE49-F238E27FC236}">
                <a16:creationId xmlns:a16="http://schemas.microsoft.com/office/drawing/2014/main" id="{53942D34-D933-3B43-9314-54B0BB39302E}"/>
              </a:ext>
            </a:extLst>
          </p:cNvPr>
          <p:cNvCxnSpPr>
            <a:cxnSpLocks/>
          </p:cNvCxnSpPr>
          <p:nvPr userDrawn="1"/>
        </p:nvCxnSpPr>
        <p:spPr>
          <a:xfrm>
            <a:off x="6111858" y="1758950"/>
            <a:ext cx="0" cy="4357617"/>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sp>
        <p:nvSpPr>
          <p:cNvPr id="19" name="Rectangle 18">
            <a:extLst>
              <a:ext uri="{FF2B5EF4-FFF2-40B4-BE49-F238E27FC236}">
                <a16:creationId xmlns:a16="http://schemas.microsoft.com/office/drawing/2014/main" id="{E9C27260-812E-3949-B183-43C3CF971F4A}"/>
              </a:ext>
            </a:extLst>
          </p:cNvPr>
          <p:cNvSpPr/>
          <p:nvPr userDrawn="1"/>
        </p:nvSpPr>
        <p:spPr>
          <a:xfrm>
            <a:off x="3125165" y="1585732"/>
            <a:ext cx="6470248" cy="4699321"/>
          </a:xfrm>
          <a:prstGeom prst="rect">
            <a:avLst/>
          </a:prstGeom>
          <a:solidFill>
            <a:srgbClr val="0404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DFFC372C-17B1-7D41-9306-58F6C4E080B1}"/>
              </a:ext>
            </a:extLst>
          </p:cNvPr>
          <p:cNvPicPr>
            <a:picLocks noChangeAspect="1"/>
          </p:cNvPicPr>
          <p:nvPr userDrawn="1"/>
        </p:nvPicPr>
        <p:blipFill rotWithShape="1">
          <a:blip r:embed="rId2">
            <a:alphaModFix amt="50000"/>
            <a:extLst>
              <a:ext uri="{28A0092B-C50C-407E-A947-70E740481C1C}">
                <a14:useLocalDpi xmlns:a14="http://schemas.microsoft.com/office/drawing/2010/main" val="0"/>
              </a:ext>
            </a:extLst>
          </a:blip>
          <a:srcRect l="-4768" r="16936"/>
          <a:stretch/>
        </p:blipFill>
        <p:spPr>
          <a:xfrm>
            <a:off x="8170223" y="4597665"/>
            <a:ext cx="4021777" cy="1270837"/>
          </a:xfrm>
          <a:prstGeom prst="rect">
            <a:avLst/>
          </a:prstGeom>
        </p:spPr>
      </p:pic>
      <p:sp>
        <p:nvSpPr>
          <p:cNvPr id="7" name="Footer Placeholder 6">
            <a:extLst>
              <a:ext uri="{FF2B5EF4-FFF2-40B4-BE49-F238E27FC236}">
                <a16:creationId xmlns:a16="http://schemas.microsoft.com/office/drawing/2014/main" id="{D5C87038-F332-48C5-BA1A-25E935076236}"/>
              </a:ext>
            </a:extLst>
          </p:cNvPr>
          <p:cNvSpPr>
            <a:spLocks noGrp="1"/>
          </p:cNvSpPr>
          <p:nvPr>
            <p:ph type="ftr" sz="quarter" idx="17"/>
          </p:nvPr>
        </p:nvSpPr>
        <p:spPr/>
        <p:txBody>
          <a:bodyPr/>
          <a:lstStyle/>
          <a:p>
            <a:r>
              <a:rPr lang="en-US"/>
              <a:t>DOAG 2023 Conference + Exhibition        Copyright © 2023, Oracle and/or its affiliates</a:t>
            </a:r>
          </a:p>
        </p:txBody>
      </p:sp>
      <p:sp>
        <p:nvSpPr>
          <p:cNvPr id="8" name="Slide Number Placeholder 7">
            <a:extLst>
              <a:ext uri="{FF2B5EF4-FFF2-40B4-BE49-F238E27FC236}">
                <a16:creationId xmlns:a16="http://schemas.microsoft.com/office/drawing/2014/main" id="{40BF160E-FC2C-48A7-921B-3472529A1B06}"/>
              </a:ext>
            </a:extLst>
          </p:cNvPr>
          <p:cNvSpPr>
            <a:spLocks noGrp="1"/>
          </p:cNvSpPr>
          <p:nvPr>
            <p:ph type="sldNum" sz="quarter" idx="18"/>
          </p:nvPr>
        </p:nvSpPr>
        <p:spPr/>
        <p:txBody>
          <a:bodyPr/>
          <a:lstStyle/>
          <a:p>
            <a:fld id="{345D60D9-5372-5F40-9443-0F9AE5BDC3C8}" type="slidenum">
              <a:rPr lang="en-US" smtClean="0"/>
              <a:pPr/>
              <a:t>‹#›</a:t>
            </a:fld>
            <a:endParaRPr lang="en-US"/>
          </a:p>
        </p:txBody>
      </p:sp>
      <p:sp>
        <p:nvSpPr>
          <p:cNvPr id="13" name="Content">
            <a:extLst>
              <a:ext uri="{FF2B5EF4-FFF2-40B4-BE49-F238E27FC236}">
                <a16:creationId xmlns:a16="http://schemas.microsoft.com/office/drawing/2014/main" id="{9F736F3D-29F4-5447-8B80-6368A37E56E8}"/>
              </a:ext>
            </a:extLst>
          </p:cNvPr>
          <p:cNvSpPr>
            <a:spLocks noGrp="1"/>
          </p:cNvSpPr>
          <p:nvPr>
            <p:ph sz="quarter" idx="14"/>
          </p:nvPr>
        </p:nvSpPr>
        <p:spPr>
          <a:xfrm>
            <a:off x="692150" y="1762124"/>
            <a:ext cx="4896000" cy="435761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5" name="Content 2">
            <a:extLst>
              <a:ext uri="{FF2B5EF4-FFF2-40B4-BE49-F238E27FC236}">
                <a16:creationId xmlns:a16="http://schemas.microsoft.com/office/drawing/2014/main" id="{B0D073C3-2D4D-FD43-B845-E713BEEA5BCE}"/>
              </a:ext>
            </a:extLst>
          </p:cNvPr>
          <p:cNvSpPr>
            <a:spLocks noGrp="1"/>
          </p:cNvSpPr>
          <p:nvPr>
            <p:ph sz="quarter" idx="15"/>
          </p:nvPr>
        </p:nvSpPr>
        <p:spPr>
          <a:xfrm>
            <a:off x="6615923" y="1762124"/>
            <a:ext cx="4824000" cy="4357617"/>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0" name="Title 8">
            <a:extLst>
              <a:ext uri="{FF2B5EF4-FFF2-40B4-BE49-F238E27FC236}">
                <a16:creationId xmlns:a16="http://schemas.microsoft.com/office/drawing/2014/main" id="{285A2DC4-1E44-1C4D-9E47-A23617B895FA}"/>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21" name="Subtitle">
            <a:extLst>
              <a:ext uri="{FF2B5EF4-FFF2-40B4-BE49-F238E27FC236}">
                <a16:creationId xmlns:a16="http://schemas.microsoft.com/office/drawing/2014/main" id="{17C6EAAA-5E72-E74C-A26E-EC6C583D0652}"/>
              </a:ext>
            </a:extLst>
          </p:cNvPr>
          <p:cNvSpPr>
            <a:spLocks noGrp="1"/>
          </p:cNvSpPr>
          <p:nvPr>
            <p:ph type="body" sz="quarter" idx="19"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174107739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Content + Illustration_White_Pillar">
    <p:bg>
      <p:bgPr>
        <a:solidFill>
          <a:schemeClr val="bg1">
            <a:alpha val="60000"/>
          </a:schemeClr>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84E07130-BA5A-0341-998E-00FA00EECD54}"/>
              </a:ext>
              <a:ext uri="{C183D7F6-B498-43B3-948B-1728B52AA6E4}">
                <adec:decorative xmlns:adec="http://schemas.microsoft.com/office/drawing/2017/decorative" val="1"/>
              </a:ext>
            </a:extLst>
          </p:cNvPr>
          <p:cNvSpPr/>
          <p:nvPr userDrawn="1"/>
        </p:nvSpPr>
        <p:spPr>
          <a:xfrm>
            <a:off x="0" y="6178"/>
            <a:ext cx="12192000" cy="6858000"/>
          </a:xfrm>
          <a:prstGeom prst="rect">
            <a:avLst/>
          </a:prstGeom>
          <a:blipFill dpi="0" rotWithShape="1">
            <a:blip r:embed="rId2" cstate="screen">
              <a:alphaModFix amt="4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itle 1">
            <a:extLst>
              <a:ext uri="{FF2B5EF4-FFF2-40B4-BE49-F238E27FC236}">
                <a16:creationId xmlns:a16="http://schemas.microsoft.com/office/drawing/2014/main" id="{C0384889-0D44-4623-9E36-973C30CA8FFC}"/>
              </a:ext>
            </a:extLst>
          </p:cNvPr>
          <p:cNvSpPr>
            <a:spLocks noGrp="1"/>
          </p:cNvSpPr>
          <p:nvPr>
            <p:ph type="title" hasCustomPrompt="1"/>
          </p:nvPr>
        </p:nvSpPr>
        <p:spPr>
          <a:xfrm>
            <a:off x="768875" y="182403"/>
            <a:ext cx="4758468" cy="822960"/>
          </a:xfrm>
        </p:spPr>
        <p:txBody>
          <a:bodyPr/>
          <a:lstStyle/>
          <a:p>
            <a:r>
              <a:rPr lang="en-US" dirty="0"/>
              <a:t>Title</a:t>
            </a:r>
          </a:p>
        </p:txBody>
      </p:sp>
      <p:sp>
        <p:nvSpPr>
          <p:cNvPr id="16" name="Text Placeholder 21">
            <a:extLst>
              <a:ext uri="{FF2B5EF4-FFF2-40B4-BE49-F238E27FC236}">
                <a16:creationId xmlns:a16="http://schemas.microsoft.com/office/drawing/2014/main" id="{85C5BD28-65D6-441F-A7C6-A29C3A6247FB}"/>
              </a:ext>
            </a:extLst>
          </p:cNvPr>
          <p:cNvSpPr>
            <a:spLocks noGrp="1"/>
          </p:cNvSpPr>
          <p:nvPr>
            <p:ph type="body" sz="quarter" idx="35" hasCustomPrompt="1"/>
          </p:nvPr>
        </p:nvSpPr>
        <p:spPr>
          <a:xfrm>
            <a:off x="738121" y="1737874"/>
            <a:ext cx="4762530" cy="720907"/>
          </a:xfrm>
          <a:prstGeom prst="rect">
            <a:avLst/>
          </a:prstGeom>
        </p:spPr>
        <p:txBody>
          <a:bodyPr lIns="0" tIns="0" rIns="0" bIns="0"/>
          <a:lstStyle>
            <a:lvl1pPr algn="l">
              <a:lnSpc>
                <a:spcPts val="1880"/>
              </a:lnSpc>
              <a:defRPr sz="1400" b="1" i="0">
                <a:solidFill>
                  <a:srgbClr val="36293C"/>
                </a:solidFill>
                <a:latin typeface="Oracle Sans" panose="020B0503020204020204" pitchFamily="34" charset="0"/>
                <a:cs typeface="Oracle Sans" panose="020B05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7" name="Text Placeholder 21">
            <a:extLst>
              <a:ext uri="{FF2B5EF4-FFF2-40B4-BE49-F238E27FC236}">
                <a16:creationId xmlns:a16="http://schemas.microsoft.com/office/drawing/2014/main" id="{3F8759D8-28A6-4CD3-81BB-8201A198EBEB}"/>
              </a:ext>
            </a:extLst>
          </p:cNvPr>
          <p:cNvSpPr>
            <a:spLocks noGrp="1"/>
          </p:cNvSpPr>
          <p:nvPr>
            <p:ph type="body" sz="quarter" idx="32" hasCustomPrompt="1"/>
          </p:nvPr>
        </p:nvSpPr>
        <p:spPr>
          <a:xfrm>
            <a:off x="738120" y="2690711"/>
            <a:ext cx="4762532" cy="162478"/>
          </a:xfrm>
          <a:prstGeom prst="rect">
            <a:avLst/>
          </a:prstGeom>
        </p:spPr>
        <p:txBody>
          <a:bodyPr lIns="0" tIns="0" rIns="0" bIns="0"/>
          <a:lstStyle>
            <a:lvl1pPr marL="180975" indent="-180975" algn="l">
              <a:spcAft>
                <a:spcPts val="600"/>
              </a:spcAft>
              <a:buClr>
                <a:schemeClr val="accent5"/>
              </a:buClr>
              <a:buFont typeface="Arial" panose="020B0604020202020204" pitchFamily="34" charset="0"/>
              <a:buChar char="•"/>
              <a:tabLst/>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A204C608-3C87-42DB-BE36-F75BA930E1C4}"/>
              </a:ext>
            </a:extLst>
          </p:cNvPr>
          <p:cNvSpPr>
            <a:spLocks noGrp="1"/>
          </p:cNvSpPr>
          <p:nvPr>
            <p:ph type="body" sz="quarter" idx="31" hasCustomPrompt="1"/>
          </p:nvPr>
        </p:nvSpPr>
        <p:spPr>
          <a:xfrm>
            <a:off x="738121" y="2932643"/>
            <a:ext cx="4762530" cy="606635"/>
          </a:xfrm>
          <a:prstGeom prst="rect">
            <a:avLst/>
          </a:prstGeom>
        </p:spPr>
        <p:txBody>
          <a:bodyPr lIns="180000" tIns="0" rIns="0" bIns="0"/>
          <a:lstStyle>
            <a:lvl1pPr algn="l">
              <a:lnSpc>
                <a:spcPts val="1680"/>
              </a:lnSpc>
              <a:defRPr sz="1200" b="0" i="0">
                <a:solidFill>
                  <a:srgbClr val="36293C"/>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29" name="Text Placeholder 21">
            <a:extLst>
              <a:ext uri="{FF2B5EF4-FFF2-40B4-BE49-F238E27FC236}">
                <a16:creationId xmlns:a16="http://schemas.microsoft.com/office/drawing/2014/main" id="{25689E3B-E3A3-46DA-B1CF-30282679C576}"/>
              </a:ext>
            </a:extLst>
          </p:cNvPr>
          <p:cNvSpPr>
            <a:spLocks noGrp="1"/>
          </p:cNvSpPr>
          <p:nvPr>
            <p:ph type="body" sz="quarter" idx="38" hasCustomPrompt="1"/>
          </p:nvPr>
        </p:nvSpPr>
        <p:spPr>
          <a:xfrm>
            <a:off x="738120" y="3801890"/>
            <a:ext cx="4762532" cy="162478"/>
          </a:xfrm>
          <a:prstGeom prst="rect">
            <a:avLst/>
          </a:prstGeom>
        </p:spPr>
        <p:txBody>
          <a:bodyPr lIns="0" tIns="0" rIns="0" bIns="0"/>
          <a:lstStyle>
            <a:lvl1pPr marL="180975" indent="-180975" algn="l">
              <a:spcAft>
                <a:spcPts val="600"/>
              </a:spcAft>
              <a:buClr>
                <a:schemeClr val="accent5"/>
              </a:buClr>
              <a:buFont typeface="Arial" panose="020B0604020202020204" pitchFamily="34" charset="0"/>
              <a:buChar char="•"/>
              <a:tabLst/>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0" name="Text Placeholder 21">
            <a:extLst>
              <a:ext uri="{FF2B5EF4-FFF2-40B4-BE49-F238E27FC236}">
                <a16:creationId xmlns:a16="http://schemas.microsoft.com/office/drawing/2014/main" id="{E1F71902-FFB9-40AF-A8FE-5FFE47166015}"/>
              </a:ext>
            </a:extLst>
          </p:cNvPr>
          <p:cNvSpPr>
            <a:spLocks noGrp="1"/>
          </p:cNvSpPr>
          <p:nvPr>
            <p:ph type="body" sz="quarter" idx="36" hasCustomPrompt="1"/>
          </p:nvPr>
        </p:nvSpPr>
        <p:spPr>
          <a:xfrm>
            <a:off x="738121" y="4041610"/>
            <a:ext cx="4762530" cy="606635"/>
          </a:xfrm>
          <a:prstGeom prst="rect">
            <a:avLst/>
          </a:prstGeom>
        </p:spPr>
        <p:txBody>
          <a:bodyPr lIns="180000" tIns="0" rIns="0" bIns="0"/>
          <a:lstStyle>
            <a:lvl1pPr algn="l">
              <a:lnSpc>
                <a:spcPts val="1680"/>
              </a:lnSpc>
              <a:defRPr sz="1200" b="0" i="0">
                <a:solidFill>
                  <a:srgbClr val="36293C"/>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31" name="Text Placeholder 21">
            <a:extLst>
              <a:ext uri="{FF2B5EF4-FFF2-40B4-BE49-F238E27FC236}">
                <a16:creationId xmlns:a16="http://schemas.microsoft.com/office/drawing/2014/main" id="{AB94B462-FB64-4E92-9DB6-FF71E2A151F7}"/>
              </a:ext>
            </a:extLst>
          </p:cNvPr>
          <p:cNvSpPr>
            <a:spLocks noGrp="1"/>
          </p:cNvSpPr>
          <p:nvPr>
            <p:ph type="body" sz="quarter" idx="39" hasCustomPrompt="1"/>
          </p:nvPr>
        </p:nvSpPr>
        <p:spPr>
          <a:xfrm>
            <a:off x="738120" y="4856833"/>
            <a:ext cx="4762532" cy="162478"/>
          </a:xfrm>
          <a:prstGeom prst="rect">
            <a:avLst/>
          </a:prstGeom>
        </p:spPr>
        <p:txBody>
          <a:bodyPr lIns="0" tIns="0" rIns="0" bIns="0"/>
          <a:lstStyle>
            <a:lvl1pPr marL="180975" indent="-180975" algn="l">
              <a:spcAft>
                <a:spcPts val="600"/>
              </a:spcAft>
              <a:buClr>
                <a:schemeClr val="accent5"/>
              </a:buClr>
              <a:buFont typeface="Arial" panose="020B0604020202020204" pitchFamily="34" charset="0"/>
              <a:buChar char="•"/>
              <a:tabLst/>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2" name="Text Placeholder 21">
            <a:extLst>
              <a:ext uri="{FF2B5EF4-FFF2-40B4-BE49-F238E27FC236}">
                <a16:creationId xmlns:a16="http://schemas.microsoft.com/office/drawing/2014/main" id="{9629980C-239E-43C8-876C-DF9880FBBD6A}"/>
              </a:ext>
            </a:extLst>
          </p:cNvPr>
          <p:cNvSpPr>
            <a:spLocks noGrp="1"/>
          </p:cNvSpPr>
          <p:nvPr>
            <p:ph type="body" sz="quarter" idx="37" hasCustomPrompt="1"/>
          </p:nvPr>
        </p:nvSpPr>
        <p:spPr>
          <a:xfrm>
            <a:off x="738121" y="5096553"/>
            <a:ext cx="4762530" cy="606635"/>
          </a:xfrm>
          <a:prstGeom prst="rect">
            <a:avLst/>
          </a:prstGeom>
        </p:spPr>
        <p:txBody>
          <a:bodyPr lIns="180000" tIns="0" rIns="0" bIns="0"/>
          <a:lstStyle>
            <a:lvl1pPr algn="l">
              <a:lnSpc>
                <a:spcPts val="1680"/>
              </a:lnSpc>
              <a:defRPr sz="1200" b="0" i="0">
                <a:solidFill>
                  <a:srgbClr val="36293C"/>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Ut </a:t>
            </a:r>
            <a:r>
              <a:rPr lang="en-IN" dirty="0" err="1"/>
              <a:t>enim</a:t>
            </a:r>
            <a:r>
              <a:rPr lang="en-IN" dirty="0"/>
              <a:t> ad minim </a:t>
            </a:r>
            <a:r>
              <a:rPr lang="en-IN" dirty="0" err="1"/>
              <a:t>veniam</a:t>
            </a:r>
            <a:r>
              <a:rPr lang="en-IN" dirty="0"/>
              <a:t>, </a:t>
            </a:r>
            <a:r>
              <a:rPr lang="en-IN" dirty="0" err="1"/>
              <a:t>quis</a:t>
            </a:r>
            <a:r>
              <a:rPr lang="en-IN" dirty="0"/>
              <a:t> </a:t>
            </a:r>
            <a:r>
              <a:rPr lang="en-IN" dirty="0" err="1"/>
              <a:t>nostrud</a:t>
            </a:r>
            <a:r>
              <a:rPr lang="en-IN" dirty="0"/>
              <a:t>.</a:t>
            </a:r>
            <a:endParaRPr lang="en-US" dirty="0"/>
          </a:p>
        </p:txBody>
      </p:sp>
      <p:sp>
        <p:nvSpPr>
          <p:cNvPr id="18" name="Picture Placeholder 17">
            <a:extLst>
              <a:ext uri="{FF2B5EF4-FFF2-40B4-BE49-F238E27FC236}">
                <a16:creationId xmlns:a16="http://schemas.microsoft.com/office/drawing/2014/main" id="{BB55E146-CDC2-714E-AEDA-21D37E508E28}"/>
              </a:ext>
            </a:extLst>
          </p:cNvPr>
          <p:cNvSpPr>
            <a:spLocks noGrp="1"/>
          </p:cNvSpPr>
          <p:nvPr>
            <p:ph type="pic" sz="quarter" idx="11" hasCustomPrompt="1"/>
          </p:nvPr>
        </p:nvSpPr>
        <p:spPr>
          <a:xfrm>
            <a:off x="6096000" y="0"/>
            <a:ext cx="6096000" cy="6858000"/>
          </a:xfrm>
          <a:solidFill>
            <a:schemeClr val="tx1">
              <a:lumMod val="10000"/>
              <a:lumOff val="90000"/>
            </a:schemeClr>
          </a:solidFill>
        </p:spPr>
        <p:txBody>
          <a:bodyPr lIns="72000" tIns="72000" rIns="0"/>
          <a:lstStyle>
            <a:lvl1pPr>
              <a:defRPr sz="1400" b="0" i="0">
                <a:solidFill>
                  <a:srgbClr val="36293C"/>
                </a:solidFill>
                <a:latin typeface="Oracle Sans Light" panose="020B0403020204020204" pitchFamily="34" charset="0"/>
                <a:cs typeface="Oracle Sans Light" panose="020B0403020204020204" pitchFamily="34" charset="0"/>
              </a:defRPr>
            </a:lvl1pPr>
          </a:lstStyle>
          <a:p>
            <a:r>
              <a:rPr lang="en-US"/>
              <a:t>Click icon to add illustration</a:t>
            </a:r>
          </a:p>
        </p:txBody>
      </p:sp>
      <p:sp>
        <p:nvSpPr>
          <p:cNvPr id="2" name="Date Placeholder 1">
            <a:extLst>
              <a:ext uri="{FF2B5EF4-FFF2-40B4-BE49-F238E27FC236}">
                <a16:creationId xmlns:a16="http://schemas.microsoft.com/office/drawing/2014/main" id="{D5A5FC6E-2871-4DDC-AF02-55878B2AC9DF}"/>
              </a:ext>
            </a:extLst>
          </p:cNvPr>
          <p:cNvSpPr>
            <a:spLocks noGrp="1"/>
          </p:cNvSpPr>
          <p:nvPr>
            <p:ph type="dt" sz="half" idx="40"/>
          </p:nvPr>
        </p:nvSpPr>
        <p:spPr/>
        <p:txBody>
          <a:bodyPr/>
          <a:lstStyle/>
          <a:p>
            <a:endParaRPr lang="en-US"/>
          </a:p>
        </p:txBody>
      </p:sp>
      <p:sp>
        <p:nvSpPr>
          <p:cNvPr id="3" name="Footer Placeholder 2">
            <a:extLst>
              <a:ext uri="{FF2B5EF4-FFF2-40B4-BE49-F238E27FC236}">
                <a16:creationId xmlns:a16="http://schemas.microsoft.com/office/drawing/2014/main" id="{E991AB06-F31A-45B5-BEEB-D11793C99924}"/>
              </a:ext>
            </a:extLst>
          </p:cNvPr>
          <p:cNvSpPr>
            <a:spLocks noGrp="1"/>
          </p:cNvSpPr>
          <p:nvPr>
            <p:ph type="ftr" sz="quarter" idx="41"/>
          </p:nvPr>
        </p:nvSpPr>
        <p:spPr/>
        <p:txBody>
          <a:bodyPr/>
          <a:lstStyle/>
          <a:p>
            <a:r>
              <a:rPr lang="en-US"/>
              <a:t>DOAG 2023 Conference + Exhibition        Copyright © 2023, Oracle and/or its affiliates</a:t>
            </a:r>
          </a:p>
        </p:txBody>
      </p:sp>
      <p:sp>
        <p:nvSpPr>
          <p:cNvPr id="4" name="Slide Number Placeholder 3">
            <a:extLst>
              <a:ext uri="{FF2B5EF4-FFF2-40B4-BE49-F238E27FC236}">
                <a16:creationId xmlns:a16="http://schemas.microsoft.com/office/drawing/2014/main" id="{04D9E915-5C8D-404A-AB0C-C3A6DEC73B97}"/>
              </a:ext>
            </a:extLst>
          </p:cNvPr>
          <p:cNvSpPr>
            <a:spLocks noGrp="1"/>
          </p:cNvSpPr>
          <p:nvPr>
            <p:ph type="sldNum" sz="quarter" idx="42"/>
          </p:nvPr>
        </p:nvSpPr>
        <p:spPr/>
        <p:txBody>
          <a:bodyPr/>
          <a:lstStyle/>
          <a:p>
            <a:fld id="{345D60D9-5372-5F40-9443-0F9AE5BDC3C8}" type="slidenum">
              <a:rPr lang="en-US" smtClean="0"/>
              <a:pPr/>
              <a:t>‹#›</a:t>
            </a:fld>
            <a:endParaRPr lang="en-US"/>
          </a:p>
        </p:txBody>
      </p:sp>
      <p:pic>
        <p:nvPicPr>
          <p:cNvPr id="20" name="OTag">
            <a:extLst>
              <a:ext uri="{FF2B5EF4-FFF2-40B4-BE49-F238E27FC236}">
                <a16:creationId xmlns:a16="http://schemas.microsoft.com/office/drawing/2014/main" id="{6C9DFE90-A0BB-48F7-A434-232389A8856D}"/>
              </a:ext>
              <a:ext uri="{C183D7F6-B498-43B3-948B-1728B52AA6E4}">
                <adec:decorative xmlns:adec="http://schemas.microsoft.com/office/drawing/2017/decorative" val="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20296082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3 Icons + Short Copy_White_Pillar">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FC0DC-6C36-4AC7-90FE-9BE28E17F1BF}"/>
              </a:ext>
            </a:extLst>
          </p:cNvPr>
          <p:cNvSpPr>
            <a:spLocks noGrp="1"/>
          </p:cNvSpPr>
          <p:nvPr>
            <p:ph type="title" hasCustomPrompt="1"/>
          </p:nvPr>
        </p:nvSpPr>
        <p:spPr/>
        <p:txBody>
          <a:bodyPr/>
          <a:lstStyle/>
          <a:p>
            <a:r>
              <a:rPr lang="en-US" dirty="0"/>
              <a:t>Title</a:t>
            </a:r>
          </a:p>
        </p:txBody>
      </p:sp>
      <p:sp>
        <p:nvSpPr>
          <p:cNvPr id="3" name="Picture Placeholder 2">
            <a:extLst>
              <a:ext uri="{FF2B5EF4-FFF2-40B4-BE49-F238E27FC236}">
                <a16:creationId xmlns:a16="http://schemas.microsoft.com/office/drawing/2014/main" id="{C4A0F212-7687-B242-8162-FFAC910A60EF}"/>
              </a:ext>
            </a:extLst>
          </p:cNvPr>
          <p:cNvSpPr>
            <a:spLocks noGrp="1" noChangeAspect="1"/>
          </p:cNvSpPr>
          <p:nvPr>
            <p:ph type="pic" sz="quarter" idx="26" hasCustomPrompt="1"/>
          </p:nvPr>
        </p:nvSpPr>
        <p:spPr>
          <a:xfrm>
            <a:off x="1102644"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14" name="Text Placeholder 21">
            <a:extLst>
              <a:ext uri="{FF2B5EF4-FFF2-40B4-BE49-F238E27FC236}">
                <a16:creationId xmlns:a16="http://schemas.microsoft.com/office/drawing/2014/main" id="{920A2EEA-131E-DA4C-92C3-898A80B8B561}"/>
              </a:ext>
            </a:extLst>
          </p:cNvPr>
          <p:cNvSpPr>
            <a:spLocks noGrp="1"/>
          </p:cNvSpPr>
          <p:nvPr>
            <p:ph type="body" sz="quarter" idx="25" hasCustomPrompt="1"/>
          </p:nvPr>
        </p:nvSpPr>
        <p:spPr>
          <a:xfrm>
            <a:off x="911114" y="3983730"/>
            <a:ext cx="2276930" cy="323885"/>
          </a:xfrm>
          <a:prstGeom prst="rect">
            <a:avLst/>
          </a:prstGeom>
          <a:noFill/>
        </p:spPr>
        <p:txBody>
          <a:bodyPr lIns="0" tIns="0" rIns="0" bIns="0"/>
          <a:lstStyle>
            <a:lvl1pPr algn="l">
              <a:lnSpc>
                <a:spcPts val="1880"/>
              </a:lnSpc>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11" name="Text Placeholder 21">
            <a:extLst>
              <a:ext uri="{FF2B5EF4-FFF2-40B4-BE49-F238E27FC236}">
                <a16:creationId xmlns:a16="http://schemas.microsoft.com/office/drawing/2014/main" id="{442F0FF9-B575-DD4A-AF68-999EE8B4FE0D}"/>
              </a:ext>
            </a:extLst>
          </p:cNvPr>
          <p:cNvSpPr>
            <a:spLocks noGrp="1"/>
          </p:cNvSpPr>
          <p:nvPr>
            <p:ph type="body" sz="quarter" idx="24" hasCustomPrompt="1"/>
          </p:nvPr>
        </p:nvSpPr>
        <p:spPr>
          <a:xfrm>
            <a:off x="911114"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5" name="Straight Connector 4">
            <a:extLst>
              <a:ext uri="{FF2B5EF4-FFF2-40B4-BE49-F238E27FC236}">
                <a16:creationId xmlns:a16="http://schemas.microsoft.com/office/drawing/2014/main" id="{64BB08A7-EFFF-E144-B8F2-3D5B80F0DC46}"/>
              </a:ext>
              <a:ext uri="{C183D7F6-B498-43B3-948B-1728B52AA6E4}">
                <adec:decorative xmlns:adec="http://schemas.microsoft.com/office/drawing/2017/decorative" val="1"/>
              </a:ext>
            </a:extLst>
          </p:cNvPr>
          <p:cNvCxnSpPr>
            <a:cxnSpLocks/>
          </p:cNvCxnSpPr>
          <p:nvPr userDrawn="1"/>
        </p:nvCxnSpPr>
        <p:spPr>
          <a:xfrm>
            <a:off x="4003589"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22" name="Picture Placeholder 2">
            <a:extLst>
              <a:ext uri="{FF2B5EF4-FFF2-40B4-BE49-F238E27FC236}">
                <a16:creationId xmlns:a16="http://schemas.microsoft.com/office/drawing/2014/main" id="{00545EAB-02F2-4D35-839F-11095FE3779B}"/>
              </a:ext>
            </a:extLst>
          </p:cNvPr>
          <p:cNvSpPr>
            <a:spLocks noGrp="1" noChangeAspect="1"/>
          </p:cNvSpPr>
          <p:nvPr>
            <p:ph type="pic" sz="quarter" idx="33" hasCustomPrompt="1"/>
          </p:nvPr>
        </p:nvSpPr>
        <p:spPr>
          <a:xfrm>
            <a:off x="4988845"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23" name="Text Placeholder 21">
            <a:extLst>
              <a:ext uri="{FF2B5EF4-FFF2-40B4-BE49-F238E27FC236}">
                <a16:creationId xmlns:a16="http://schemas.microsoft.com/office/drawing/2014/main" id="{C85CBC82-72D6-46B3-9B52-627E5BC2BC55}"/>
              </a:ext>
            </a:extLst>
          </p:cNvPr>
          <p:cNvSpPr>
            <a:spLocks noGrp="1"/>
          </p:cNvSpPr>
          <p:nvPr>
            <p:ph type="body" sz="quarter" idx="34" hasCustomPrompt="1"/>
          </p:nvPr>
        </p:nvSpPr>
        <p:spPr>
          <a:xfrm>
            <a:off x="4797315" y="3983730"/>
            <a:ext cx="2276930" cy="323885"/>
          </a:xfrm>
          <a:prstGeom prst="rect">
            <a:avLst/>
          </a:prstGeom>
          <a:noFill/>
        </p:spPr>
        <p:txBody>
          <a:bodyPr lIns="0" tIns="0" rIns="0" bIns="0"/>
          <a:lstStyle>
            <a:lvl1pPr algn="l">
              <a:lnSpc>
                <a:spcPts val="1880"/>
              </a:lnSpc>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9" name="Text Placeholder 21">
            <a:extLst>
              <a:ext uri="{FF2B5EF4-FFF2-40B4-BE49-F238E27FC236}">
                <a16:creationId xmlns:a16="http://schemas.microsoft.com/office/drawing/2014/main" id="{0FA9D0FA-EA15-4919-BEB9-4C5EE9D8CDFF}"/>
              </a:ext>
            </a:extLst>
          </p:cNvPr>
          <p:cNvSpPr>
            <a:spLocks noGrp="1"/>
          </p:cNvSpPr>
          <p:nvPr>
            <p:ph type="body" sz="quarter" idx="35" hasCustomPrompt="1"/>
          </p:nvPr>
        </p:nvSpPr>
        <p:spPr>
          <a:xfrm>
            <a:off x="4797315"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28" name="Straight Connector 27">
            <a:extLst>
              <a:ext uri="{FF2B5EF4-FFF2-40B4-BE49-F238E27FC236}">
                <a16:creationId xmlns:a16="http://schemas.microsoft.com/office/drawing/2014/main" id="{A0082647-1E21-E741-BAE0-54CD63A1A8A2}"/>
              </a:ext>
              <a:ext uri="{C183D7F6-B498-43B3-948B-1728B52AA6E4}">
                <adec:decorative xmlns:adec="http://schemas.microsoft.com/office/drawing/2017/decorative" val="1"/>
              </a:ext>
            </a:extLst>
          </p:cNvPr>
          <p:cNvCxnSpPr>
            <a:cxnSpLocks/>
          </p:cNvCxnSpPr>
          <p:nvPr userDrawn="1"/>
        </p:nvCxnSpPr>
        <p:spPr>
          <a:xfrm>
            <a:off x="7863016"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30" name="Picture Placeholder 2">
            <a:extLst>
              <a:ext uri="{FF2B5EF4-FFF2-40B4-BE49-F238E27FC236}">
                <a16:creationId xmlns:a16="http://schemas.microsoft.com/office/drawing/2014/main" id="{7E0E7E15-3D7B-4123-8321-B073C59133A1}"/>
              </a:ext>
            </a:extLst>
          </p:cNvPr>
          <p:cNvSpPr>
            <a:spLocks noGrp="1" noChangeAspect="1"/>
          </p:cNvSpPr>
          <p:nvPr>
            <p:ph type="pic" sz="quarter" idx="36" hasCustomPrompt="1"/>
          </p:nvPr>
        </p:nvSpPr>
        <p:spPr>
          <a:xfrm>
            <a:off x="8839876"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31" name="Text Placeholder 21">
            <a:extLst>
              <a:ext uri="{FF2B5EF4-FFF2-40B4-BE49-F238E27FC236}">
                <a16:creationId xmlns:a16="http://schemas.microsoft.com/office/drawing/2014/main" id="{8C820BCB-F093-47C5-A402-60E80288139D}"/>
              </a:ext>
            </a:extLst>
          </p:cNvPr>
          <p:cNvSpPr>
            <a:spLocks noGrp="1"/>
          </p:cNvSpPr>
          <p:nvPr>
            <p:ph type="body" sz="quarter" idx="37" hasCustomPrompt="1"/>
          </p:nvPr>
        </p:nvSpPr>
        <p:spPr>
          <a:xfrm>
            <a:off x="8648346" y="3983730"/>
            <a:ext cx="2276930" cy="323885"/>
          </a:xfrm>
          <a:prstGeom prst="rect">
            <a:avLst/>
          </a:prstGeom>
          <a:noFill/>
        </p:spPr>
        <p:txBody>
          <a:bodyPr lIns="0" tIns="0" rIns="0" bIns="0"/>
          <a:lstStyle>
            <a:lvl1pPr algn="l">
              <a:lnSpc>
                <a:spcPts val="1880"/>
              </a:lnSpc>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2" name="Text Placeholder 21">
            <a:extLst>
              <a:ext uri="{FF2B5EF4-FFF2-40B4-BE49-F238E27FC236}">
                <a16:creationId xmlns:a16="http://schemas.microsoft.com/office/drawing/2014/main" id="{F1AF7868-3C5C-49BB-8190-B4107C4DC70C}"/>
              </a:ext>
            </a:extLst>
          </p:cNvPr>
          <p:cNvSpPr>
            <a:spLocks noGrp="1"/>
          </p:cNvSpPr>
          <p:nvPr>
            <p:ph type="body" sz="quarter" idx="38" hasCustomPrompt="1"/>
          </p:nvPr>
        </p:nvSpPr>
        <p:spPr>
          <a:xfrm>
            <a:off x="8648346"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8" name="Date Placeholder 7">
            <a:extLst>
              <a:ext uri="{FF2B5EF4-FFF2-40B4-BE49-F238E27FC236}">
                <a16:creationId xmlns:a16="http://schemas.microsoft.com/office/drawing/2014/main" id="{CE315956-791E-42C9-A056-FBA3629A1E21}"/>
              </a:ext>
            </a:extLst>
          </p:cNvPr>
          <p:cNvSpPr>
            <a:spLocks noGrp="1"/>
          </p:cNvSpPr>
          <p:nvPr>
            <p:ph type="dt" sz="half" idx="39"/>
          </p:nvPr>
        </p:nvSpPr>
        <p:spPr/>
        <p:txBody>
          <a:bodyPr/>
          <a:lstStyle/>
          <a:p>
            <a:endParaRPr lang="en-US"/>
          </a:p>
        </p:txBody>
      </p:sp>
      <p:sp>
        <p:nvSpPr>
          <p:cNvPr id="9" name="Footer Placeholder 8">
            <a:extLst>
              <a:ext uri="{FF2B5EF4-FFF2-40B4-BE49-F238E27FC236}">
                <a16:creationId xmlns:a16="http://schemas.microsoft.com/office/drawing/2014/main" id="{DC8D8891-9A6C-4406-B5C8-CCA25417A053}"/>
              </a:ext>
            </a:extLst>
          </p:cNvPr>
          <p:cNvSpPr>
            <a:spLocks noGrp="1"/>
          </p:cNvSpPr>
          <p:nvPr>
            <p:ph type="ftr" sz="quarter" idx="40"/>
          </p:nvPr>
        </p:nvSpPr>
        <p:spPr/>
        <p:txBody>
          <a:bodyPr/>
          <a:lstStyle/>
          <a:p>
            <a:r>
              <a:rPr lang="en-US"/>
              <a:t>DOAG 2023 Conference + Exhibition        Copyright © 2023, Oracle and/or its affiliates</a:t>
            </a:r>
          </a:p>
        </p:txBody>
      </p:sp>
      <p:sp>
        <p:nvSpPr>
          <p:cNvPr id="10" name="Slide Number Placeholder 9">
            <a:extLst>
              <a:ext uri="{FF2B5EF4-FFF2-40B4-BE49-F238E27FC236}">
                <a16:creationId xmlns:a16="http://schemas.microsoft.com/office/drawing/2014/main" id="{3CFE0D25-0D15-4AC0-A665-289A085C4FF7}"/>
              </a:ext>
            </a:extLst>
          </p:cNvPr>
          <p:cNvSpPr>
            <a:spLocks noGrp="1"/>
          </p:cNvSpPr>
          <p:nvPr>
            <p:ph type="sldNum" sz="quarter" idx="41"/>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10979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3 Icons + Short Copy_Bark">
    <p:bg>
      <p:bgRef idx="1001">
        <a:schemeClr val="bg1"/>
      </p:bgRef>
    </p:bg>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358B48DD-4D54-4AC7-8AB9-59BEB3B7003A}"/>
              </a:ext>
            </a:extLst>
          </p:cNvPr>
          <p:cNvSpPr>
            <a:spLocks noGrp="1"/>
          </p:cNvSpPr>
          <p:nvPr>
            <p:ph type="title" hasCustomPrompt="1"/>
          </p:nvPr>
        </p:nvSpPr>
        <p:spPr/>
        <p:txBody>
          <a:bodyPr/>
          <a:lstStyle/>
          <a:p>
            <a:r>
              <a:rPr lang="en-US" dirty="0"/>
              <a:t>Title</a:t>
            </a:r>
          </a:p>
        </p:txBody>
      </p:sp>
      <p:sp>
        <p:nvSpPr>
          <p:cNvPr id="18" name="Picture Placeholder 2">
            <a:extLst>
              <a:ext uri="{FF2B5EF4-FFF2-40B4-BE49-F238E27FC236}">
                <a16:creationId xmlns:a16="http://schemas.microsoft.com/office/drawing/2014/main" id="{6A71FCB8-1058-4D1C-AED7-FAA7D744D71E}"/>
              </a:ext>
            </a:extLst>
          </p:cNvPr>
          <p:cNvSpPr>
            <a:spLocks noGrp="1" noChangeAspect="1"/>
          </p:cNvSpPr>
          <p:nvPr>
            <p:ph type="pic" sz="quarter" idx="26" hasCustomPrompt="1"/>
          </p:nvPr>
        </p:nvSpPr>
        <p:spPr>
          <a:xfrm>
            <a:off x="1102644"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19" name="Text Placeholder 21">
            <a:extLst>
              <a:ext uri="{FF2B5EF4-FFF2-40B4-BE49-F238E27FC236}">
                <a16:creationId xmlns:a16="http://schemas.microsoft.com/office/drawing/2014/main" id="{86408202-D3B4-402D-BC69-53C3509E8A7B}"/>
              </a:ext>
            </a:extLst>
          </p:cNvPr>
          <p:cNvSpPr>
            <a:spLocks noGrp="1"/>
          </p:cNvSpPr>
          <p:nvPr>
            <p:ph type="body" sz="quarter" idx="25" hasCustomPrompt="1"/>
          </p:nvPr>
        </p:nvSpPr>
        <p:spPr>
          <a:xfrm>
            <a:off x="911114" y="3983730"/>
            <a:ext cx="2276930" cy="323885"/>
          </a:xfrm>
          <a:prstGeom prst="rect">
            <a:avLst/>
          </a:prstGeom>
          <a:noFill/>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5CF397F4-2EE2-483E-8C39-8DB6BD107811}"/>
              </a:ext>
            </a:extLst>
          </p:cNvPr>
          <p:cNvSpPr>
            <a:spLocks noGrp="1"/>
          </p:cNvSpPr>
          <p:nvPr>
            <p:ph type="body" sz="quarter" idx="24" hasCustomPrompt="1"/>
          </p:nvPr>
        </p:nvSpPr>
        <p:spPr>
          <a:xfrm>
            <a:off x="911114"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22" name="Straight Connector 21">
            <a:extLst>
              <a:ext uri="{FF2B5EF4-FFF2-40B4-BE49-F238E27FC236}">
                <a16:creationId xmlns:a16="http://schemas.microsoft.com/office/drawing/2014/main" id="{1208D043-EF97-4765-9F13-A77BC3793B55}"/>
              </a:ext>
              <a:ext uri="{C183D7F6-B498-43B3-948B-1728B52AA6E4}">
                <adec:decorative xmlns:adec="http://schemas.microsoft.com/office/drawing/2017/decorative" val="1"/>
              </a:ext>
            </a:extLst>
          </p:cNvPr>
          <p:cNvCxnSpPr>
            <a:cxnSpLocks/>
          </p:cNvCxnSpPr>
          <p:nvPr userDrawn="1"/>
        </p:nvCxnSpPr>
        <p:spPr>
          <a:xfrm>
            <a:off x="4003589"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23" name="Picture Placeholder 2">
            <a:extLst>
              <a:ext uri="{FF2B5EF4-FFF2-40B4-BE49-F238E27FC236}">
                <a16:creationId xmlns:a16="http://schemas.microsoft.com/office/drawing/2014/main" id="{84092946-3931-41BA-A9C4-E37BA2482561}"/>
              </a:ext>
            </a:extLst>
          </p:cNvPr>
          <p:cNvSpPr>
            <a:spLocks noGrp="1" noChangeAspect="1"/>
          </p:cNvSpPr>
          <p:nvPr>
            <p:ph type="pic" sz="quarter" idx="36" hasCustomPrompt="1"/>
          </p:nvPr>
        </p:nvSpPr>
        <p:spPr>
          <a:xfrm>
            <a:off x="4988845"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29" name="Text Placeholder 21">
            <a:extLst>
              <a:ext uri="{FF2B5EF4-FFF2-40B4-BE49-F238E27FC236}">
                <a16:creationId xmlns:a16="http://schemas.microsoft.com/office/drawing/2014/main" id="{7A2A35E2-8BA7-45B3-B02C-B531B503587A}"/>
              </a:ext>
            </a:extLst>
          </p:cNvPr>
          <p:cNvSpPr>
            <a:spLocks noGrp="1"/>
          </p:cNvSpPr>
          <p:nvPr>
            <p:ph type="body" sz="quarter" idx="37" hasCustomPrompt="1"/>
          </p:nvPr>
        </p:nvSpPr>
        <p:spPr>
          <a:xfrm>
            <a:off x="4797315" y="3983730"/>
            <a:ext cx="2276930" cy="323885"/>
          </a:xfrm>
          <a:prstGeom prst="rect">
            <a:avLst/>
          </a:prstGeom>
          <a:noFill/>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0" name="Text Placeholder 21">
            <a:extLst>
              <a:ext uri="{FF2B5EF4-FFF2-40B4-BE49-F238E27FC236}">
                <a16:creationId xmlns:a16="http://schemas.microsoft.com/office/drawing/2014/main" id="{B0D928C5-7B1B-4A74-A1EB-B0C408189CAC}"/>
              </a:ext>
            </a:extLst>
          </p:cNvPr>
          <p:cNvSpPr>
            <a:spLocks noGrp="1"/>
          </p:cNvSpPr>
          <p:nvPr>
            <p:ph type="body" sz="quarter" idx="38" hasCustomPrompt="1"/>
          </p:nvPr>
        </p:nvSpPr>
        <p:spPr>
          <a:xfrm>
            <a:off x="4797315"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31" name="Straight Connector 30">
            <a:extLst>
              <a:ext uri="{FF2B5EF4-FFF2-40B4-BE49-F238E27FC236}">
                <a16:creationId xmlns:a16="http://schemas.microsoft.com/office/drawing/2014/main" id="{0207CEA5-E0D9-46EA-99DE-2685FB0C8C09}"/>
              </a:ext>
              <a:ext uri="{C183D7F6-B498-43B3-948B-1728B52AA6E4}">
                <adec:decorative xmlns:adec="http://schemas.microsoft.com/office/drawing/2017/decorative" val="1"/>
              </a:ext>
            </a:extLst>
          </p:cNvPr>
          <p:cNvCxnSpPr>
            <a:cxnSpLocks/>
          </p:cNvCxnSpPr>
          <p:nvPr userDrawn="1"/>
        </p:nvCxnSpPr>
        <p:spPr>
          <a:xfrm>
            <a:off x="7863016"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32" name="Picture Placeholder 2">
            <a:extLst>
              <a:ext uri="{FF2B5EF4-FFF2-40B4-BE49-F238E27FC236}">
                <a16:creationId xmlns:a16="http://schemas.microsoft.com/office/drawing/2014/main" id="{E9839675-3836-4943-9E7E-492470598773}"/>
              </a:ext>
            </a:extLst>
          </p:cNvPr>
          <p:cNvSpPr>
            <a:spLocks noGrp="1" noChangeAspect="1"/>
          </p:cNvSpPr>
          <p:nvPr>
            <p:ph type="pic" sz="quarter" idx="39" hasCustomPrompt="1"/>
          </p:nvPr>
        </p:nvSpPr>
        <p:spPr>
          <a:xfrm>
            <a:off x="8839876"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33" name="Text Placeholder 21">
            <a:extLst>
              <a:ext uri="{FF2B5EF4-FFF2-40B4-BE49-F238E27FC236}">
                <a16:creationId xmlns:a16="http://schemas.microsoft.com/office/drawing/2014/main" id="{987833E9-276C-4353-BF31-4FC33134EEAE}"/>
              </a:ext>
            </a:extLst>
          </p:cNvPr>
          <p:cNvSpPr>
            <a:spLocks noGrp="1"/>
          </p:cNvSpPr>
          <p:nvPr>
            <p:ph type="body" sz="quarter" idx="40" hasCustomPrompt="1"/>
          </p:nvPr>
        </p:nvSpPr>
        <p:spPr>
          <a:xfrm>
            <a:off x="8648346" y="3983730"/>
            <a:ext cx="2276930" cy="323885"/>
          </a:xfrm>
          <a:prstGeom prst="rect">
            <a:avLst/>
          </a:prstGeom>
          <a:noFill/>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4" name="Text Placeholder 21">
            <a:extLst>
              <a:ext uri="{FF2B5EF4-FFF2-40B4-BE49-F238E27FC236}">
                <a16:creationId xmlns:a16="http://schemas.microsoft.com/office/drawing/2014/main" id="{4565DAAC-922E-4C75-A762-C6B54070F7DC}"/>
              </a:ext>
            </a:extLst>
          </p:cNvPr>
          <p:cNvSpPr>
            <a:spLocks noGrp="1"/>
          </p:cNvSpPr>
          <p:nvPr>
            <p:ph type="body" sz="quarter" idx="41" hasCustomPrompt="1"/>
          </p:nvPr>
        </p:nvSpPr>
        <p:spPr>
          <a:xfrm>
            <a:off x="8648346"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2" name="Date Placeholder 1">
            <a:extLst>
              <a:ext uri="{FF2B5EF4-FFF2-40B4-BE49-F238E27FC236}">
                <a16:creationId xmlns:a16="http://schemas.microsoft.com/office/drawing/2014/main" id="{64152A40-3236-4179-B49C-87A3D7BC08AE}"/>
              </a:ext>
            </a:extLst>
          </p:cNvPr>
          <p:cNvSpPr>
            <a:spLocks noGrp="1"/>
          </p:cNvSpPr>
          <p:nvPr>
            <p:ph type="dt" sz="half" idx="33"/>
          </p:nvPr>
        </p:nvSpPr>
        <p:spPr/>
        <p:txBody>
          <a:bodyPr/>
          <a:lstStyle/>
          <a:p>
            <a:endParaRPr lang="en-US"/>
          </a:p>
        </p:txBody>
      </p:sp>
      <p:sp>
        <p:nvSpPr>
          <p:cNvPr id="4" name="Footer Placeholder 3">
            <a:extLst>
              <a:ext uri="{FF2B5EF4-FFF2-40B4-BE49-F238E27FC236}">
                <a16:creationId xmlns:a16="http://schemas.microsoft.com/office/drawing/2014/main" id="{1E62B82D-A671-4796-A114-2599E09D8AE8}"/>
              </a:ext>
            </a:extLst>
          </p:cNvPr>
          <p:cNvSpPr>
            <a:spLocks noGrp="1"/>
          </p:cNvSpPr>
          <p:nvPr>
            <p:ph type="ftr" sz="quarter" idx="34"/>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36C4B43C-1D2D-404F-92BC-448CE6510465}"/>
              </a:ext>
            </a:extLst>
          </p:cNvPr>
          <p:cNvSpPr>
            <a:spLocks noGrp="1"/>
          </p:cNvSpPr>
          <p:nvPr>
            <p:ph type="sldNum" sz="quarter" idx="35"/>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82888362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3 Icons + Short Copy_Dark_Pillar">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34597-F0DA-415C-9C42-46D6BB9B4954}"/>
              </a:ext>
            </a:extLst>
          </p:cNvPr>
          <p:cNvSpPr>
            <a:spLocks noGrp="1"/>
          </p:cNvSpPr>
          <p:nvPr>
            <p:ph type="title" hasCustomPrompt="1"/>
          </p:nvPr>
        </p:nvSpPr>
        <p:spPr/>
        <p:txBody>
          <a:bodyPr/>
          <a:lstStyle>
            <a:lvl1pPr>
              <a:defRPr>
                <a:solidFill>
                  <a:schemeClr val="tx1"/>
                </a:solidFill>
              </a:defRPr>
            </a:lvl1pPr>
          </a:lstStyle>
          <a:p>
            <a:r>
              <a:rPr lang="en-US" dirty="0"/>
              <a:t>Title</a:t>
            </a:r>
          </a:p>
        </p:txBody>
      </p:sp>
      <p:sp>
        <p:nvSpPr>
          <p:cNvPr id="18" name="Picture Placeholder 2">
            <a:extLst>
              <a:ext uri="{FF2B5EF4-FFF2-40B4-BE49-F238E27FC236}">
                <a16:creationId xmlns:a16="http://schemas.microsoft.com/office/drawing/2014/main" id="{8593A994-084C-494E-83B9-3FEC1A3F8455}"/>
              </a:ext>
            </a:extLst>
          </p:cNvPr>
          <p:cNvSpPr>
            <a:spLocks noGrp="1" noChangeAspect="1"/>
          </p:cNvSpPr>
          <p:nvPr>
            <p:ph type="pic" sz="quarter" idx="26" hasCustomPrompt="1"/>
          </p:nvPr>
        </p:nvSpPr>
        <p:spPr>
          <a:xfrm>
            <a:off x="1102644"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19" name="Text Placeholder 21">
            <a:extLst>
              <a:ext uri="{FF2B5EF4-FFF2-40B4-BE49-F238E27FC236}">
                <a16:creationId xmlns:a16="http://schemas.microsoft.com/office/drawing/2014/main" id="{46D9000E-F3EF-469F-A9F0-12A19F393519}"/>
              </a:ext>
            </a:extLst>
          </p:cNvPr>
          <p:cNvSpPr>
            <a:spLocks noGrp="1"/>
          </p:cNvSpPr>
          <p:nvPr>
            <p:ph type="body" sz="quarter" idx="25" hasCustomPrompt="1"/>
          </p:nvPr>
        </p:nvSpPr>
        <p:spPr>
          <a:xfrm>
            <a:off x="911114" y="3983730"/>
            <a:ext cx="2276930" cy="323885"/>
          </a:xfrm>
          <a:prstGeom prst="rect">
            <a:avLst/>
          </a:prstGeom>
          <a:noFill/>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1" name="Text Placeholder 21">
            <a:extLst>
              <a:ext uri="{FF2B5EF4-FFF2-40B4-BE49-F238E27FC236}">
                <a16:creationId xmlns:a16="http://schemas.microsoft.com/office/drawing/2014/main" id="{DB316DBB-DBD3-4428-8300-61FAA5E3C521}"/>
              </a:ext>
            </a:extLst>
          </p:cNvPr>
          <p:cNvSpPr>
            <a:spLocks noGrp="1"/>
          </p:cNvSpPr>
          <p:nvPr>
            <p:ph type="body" sz="quarter" idx="24" hasCustomPrompt="1"/>
          </p:nvPr>
        </p:nvSpPr>
        <p:spPr>
          <a:xfrm>
            <a:off x="911114"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22" name="Picture Placeholder 2">
            <a:extLst>
              <a:ext uri="{FF2B5EF4-FFF2-40B4-BE49-F238E27FC236}">
                <a16:creationId xmlns:a16="http://schemas.microsoft.com/office/drawing/2014/main" id="{31AA0400-9FB5-46F6-9A3A-DDD9A814FE4D}"/>
              </a:ext>
            </a:extLst>
          </p:cNvPr>
          <p:cNvSpPr>
            <a:spLocks noGrp="1" noChangeAspect="1"/>
          </p:cNvSpPr>
          <p:nvPr>
            <p:ph type="pic" sz="quarter" idx="36" hasCustomPrompt="1"/>
          </p:nvPr>
        </p:nvSpPr>
        <p:spPr>
          <a:xfrm>
            <a:off x="4988845"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23" name="Text Placeholder 21">
            <a:extLst>
              <a:ext uri="{FF2B5EF4-FFF2-40B4-BE49-F238E27FC236}">
                <a16:creationId xmlns:a16="http://schemas.microsoft.com/office/drawing/2014/main" id="{AEF42C78-2D5B-4768-930A-2D837345B3EA}"/>
              </a:ext>
            </a:extLst>
          </p:cNvPr>
          <p:cNvSpPr>
            <a:spLocks noGrp="1"/>
          </p:cNvSpPr>
          <p:nvPr>
            <p:ph type="body" sz="quarter" idx="37" hasCustomPrompt="1"/>
          </p:nvPr>
        </p:nvSpPr>
        <p:spPr>
          <a:xfrm>
            <a:off x="4797315" y="3983730"/>
            <a:ext cx="2276930" cy="323885"/>
          </a:xfrm>
          <a:prstGeom prst="rect">
            <a:avLst/>
          </a:prstGeom>
          <a:noFill/>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9" name="Text Placeholder 21">
            <a:extLst>
              <a:ext uri="{FF2B5EF4-FFF2-40B4-BE49-F238E27FC236}">
                <a16:creationId xmlns:a16="http://schemas.microsoft.com/office/drawing/2014/main" id="{F5A848F4-8F76-4123-B7A3-ED9398FAA905}"/>
              </a:ext>
            </a:extLst>
          </p:cNvPr>
          <p:cNvSpPr>
            <a:spLocks noGrp="1"/>
          </p:cNvSpPr>
          <p:nvPr>
            <p:ph type="body" sz="quarter" idx="38" hasCustomPrompt="1"/>
          </p:nvPr>
        </p:nvSpPr>
        <p:spPr>
          <a:xfrm>
            <a:off x="4797315"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30" name="Picture Placeholder 2">
            <a:extLst>
              <a:ext uri="{FF2B5EF4-FFF2-40B4-BE49-F238E27FC236}">
                <a16:creationId xmlns:a16="http://schemas.microsoft.com/office/drawing/2014/main" id="{95D81299-732D-4C23-9F4E-95D01A891C99}"/>
              </a:ext>
            </a:extLst>
          </p:cNvPr>
          <p:cNvSpPr>
            <a:spLocks noGrp="1" noChangeAspect="1"/>
          </p:cNvSpPr>
          <p:nvPr>
            <p:ph type="pic" sz="quarter" idx="39" hasCustomPrompt="1"/>
          </p:nvPr>
        </p:nvSpPr>
        <p:spPr>
          <a:xfrm>
            <a:off x="8839876"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31" name="Text Placeholder 21">
            <a:extLst>
              <a:ext uri="{FF2B5EF4-FFF2-40B4-BE49-F238E27FC236}">
                <a16:creationId xmlns:a16="http://schemas.microsoft.com/office/drawing/2014/main" id="{669788B4-B136-4222-9FBE-A5C23CC502F4}"/>
              </a:ext>
            </a:extLst>
          </p:cNvPr>
          <p:cNvSpPr>
            <a:spLocks noGrp="1"/>
          </p:cNvSpPr>
          <p:nvPr>
            <p:ph type="body" sz="quarter" idx="40" hasCustomPrompt="1"/>
          </p:nvPr>
        </p:nvSpPr>
        <p:spPr>
          <a:xfrm>
            <a:off x="8648346" y="3983730"/>
            <a:ext cx="2276930" cy="323885"/>
          </a:xfrm>
          <a:prstGeom prst="rect">
            <a:avLst/>
          </a:prstGeom>
          <a:noFill/>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2" name="Text Placeholder 21">
            <a:extLst>
              <a:ext uri="{FF2B5EF4-FFF2-40B4-BE49-F238E27FC236}">
                <a16:creationId xmlns:a16="http://schemas.microsoft.com/office/drawing/2014/main" id="{46916CAE-7ABC-41BB-8FA1-8C7E1EBDEEFA}"/>
              </a:ext>
            </a:extLst>
          </p:cNvPr>
          <p:cNvSpPr>
            <a:spLocks noGrp="1"/>
          </p:cNvSpPr>
          <p:nvPr>
            <p:ph type="body" sz="quarter" idx="41" hasCustomPrompt="1"/>
          </p:nvPr>
        </p:nvSpPr>
        <p:spPr>
          <a:xfrm>
            <a:off x="8648346"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8" name="Date Placeholder 7">
            <a:extLst>
              <a:ext uri="{FF2B5EF4-FFF2-40B4-BE49-F238E27FC236}">
                <a16:creationId xmlns:a16="http://schemas.microsoft.com/office/drawing/2014/main" id="{FA414811-F24C-4D5C-B970-0D6AC8A3B91A}"/>
              </a:ext>
            </a:extLst>
          </p:cNvPr>
          <p:cNvSpPr>
            <a:spLocks noGrp="1"/>
          </p:cNvSpPr>
          <p:nvPr>
            <p:ph type="dt" sz="half" idx="33"/>
          </p:nvPr>
        </p:nvSpPr>
        <p:spPr/>
        <p:txBody>
          <a:bodyPr/>
          <a:lstStyle>
            <a:lvl1pPr>
              <a:defRPr>
                <a:solidFill>
                  <a:schemeClr val="tx1"/>
                </a:solidFill>
              </a:defRPr>
            </a:lvl1pPr>
          </a:lstStyle>
          <a:p>
            <a:endParaRPr lang="en-US"/>
          </a:p>
        </p:txBody>
      </p:sp>
      <p:sp>
        <p:nvSpPr>
          <p:cNvPr id="9" name="Footer Placeholder 8">
            <a:extLst>
              <a:ext uri="{FF2B5EF4-FFF2-40B4-BE49-F238E27FC236}">
                <a16:creationId xmlns:a16="http://schemas.microsoft.com/office/drawing/2014/main" id="{C4C99B0C-C483-43A5-82A5-71B299B28216}"/>
              </a:ext>
            </a:extLst>
          </p:cNvPr>
          <p:cNvSpPr>
            <a:spLocks noGrp="1"/>
          </p:cNvSpPr>
          <p:nvPr>
            <p:ph type="ftr" sz="quarter" idx="34"/>
          </p:nvPr>
        </p:nvSpPr>
        <p:spPr/>
        <p:txBody>
          <a:bodyPr/>
          <a:lstStyle>
            <a:lvl1pPr>
              <a:defRPr>
                <a:solidFill>
                  <a:schemeClr val="tx1"/>
                </a:solidFill>
              </a:defRPr>
            </a:lvl1pPr>
          </a:lstStyle>
          <a:p>
            <a:r>
              <a:rPr lang="en-US"/>
              <a:t>DOAG 2023 Conference + Exhibition        Copyright © 2023, Oracle and/or its affiliates</a:t>
            </a:r>
          </a:p>
        </p:txBody>
      </p:sp>
      <p:sp>
        <p:nvSpPr>
          <p:cNvPr id="10" name="Slide Number Placeholder 9">
            <a:extLst>
              <a:ext uri="{FF2B5EF4-FFF2-40B4-BE49-F238E27FC236}">
                <a16:creationId xmlns:a16="http://schemas.microsoft.com/office/drawing/2014/main" id="{7E30F116-EC8B-45DB-8CCA-C859D424AC35}"/>
              </a:ext>
            </a:extLst>
          </p:cNvPr>
          <p:cNvSpPr>
            <a:spLocks noGrp="1"/>
          </p:cNvSpPr>
          <p:nvPr>
            <p:ph type="sldNum" sz="quarter" idx="35"/>
          </p:nvPr>
        </p:nvSpPr>
        <p:spPr/>
        <p:txBody>
          <a:bodyPr/>
          <a:lstStyle>
            <a:lvl1pPr>
              <a:defRPr>
                <a:solidFill>
                  <a:schemeClr val="tx1"/>
                </a:solidFill>
              </a:defRPr>
            </a:lvl1pPr>
          </a:lstStyle>
          <a:p>
            <a:fld id="{345D60D9-5372-5F40-9443-0F9AE5BDC3C8}" type="slidenum">
              <a:rPr lang="en-US" smtClean="0"/>
              <a:pPr/>
              <a:t>‹#›</a:t>
            </a:fld>
            <a:endParaRPr lang="en-US"/>
          </a:p>
        </p:txBody>
      </p:sp>
    </p:spTree>
    <p:extLst>
      <p:ext uri="{BB962C8B-B14F-4D97-AF65-F5344CB8AC3E}">
        <p14:creationId xmlns:p14="http://schemas.microsoft.com/office/powerpoint/2010/main" val="133801350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 Icons + Short Copy_Light_Pilla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8AE6A-87E3-45CD-AE2C-8E5F2CF1386E}"/>
              </a:ext>
            </a:extLst>
          </p:cNvPr>
          <p:cNvSpPr>
            <a:spLocks noGrp="1"/>
          </p:cNvSpPr>
          <p:nvPr>
            <p:ph type="title" hasCustomPrompt="1"/>
          </p:nvPr>
        </p:nvSpPr>
        <p:spPr/>
        <p:txBody>
          <a:bodyPr/>
          <a:lstStyle/>
          <a:p>
            <a:r>
              <a:rPr lang="en-US" dirty="0"/>
              <a:t>Title</a:t>
            </a:r>
          </a:p>
        </p:txBody>
      </p:sp>
      <p:sp>
        <p:nvSpPr>
          <p:cNvPr id="47" name="Picture Placeholder 2">
            <a:extLst>
              <a:ext uri="{FF2B5EF4-FFF2-40B4-BE49-F238E27FC236}">
                <a16:creationId xmlns:a16="http://schemas.microsoft.com/office/drawing/2014/main" id="{313F1EAC-B301-473A-AD95-F8C3859C19A8}"/>
              </a:ext>
            </a:extLst>
          </p:cNvPr>
          <p:cNvSpPr>
            <a:spLocks noGrp="1" noChangeAspect="1"/>
          </p:cNvSpPr>
          <p:nvPr>
            <p:ph type="pic" sz="quarter" idx="26" hasCustomPrompt="1"/>
          </p:nvPr>
        </p:nvSpPr>
        <p:spPr>
          <a:xfrm>
            <a:off x="1102644"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48" name="Text Placeholder 21">
            <a:extLst>
              <a:ext uri="{FF2B5EF4-FFF2-40B4-BE49-F238E27FC236}">
                <a16:creationId xmlns:a16="http://schemas.microsoft.com/office/drawing/2014/main" id="{F1B2E212-34BB-4E8E-BEAF-2DDF0F6400A9}"/>
              </a:ext>
            </a:extLst>
          </p:cNvPr>
          <p:cNvSpPr>
            <a:spLocks noGrp="1"/>
          </p:cNvSpPr>
          <p:nvPr>
            <p:ph type="body" sz="quarter" idx="25" hasCustomPrompt="1"/>
          </p:nvPr>
        </p:nvSpPr>
        <p:spPr>
          <a:xfrm>
            <a:off x="911114" y="3983730"/>
            <a:ext cx="2276930" cy="323885"/>
          </a:xfrm>
          <a:prstGeom prst="rect">
            <a:avLst/>
          </a:prstGeom>
          <a:noFill/>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9" name="Text Placeholder 21">
            <a:extLst>
              <a:ext uri="{FF2B5EF4-FFF2-40B4-BE49-F238E27FC236}">
                <a16:creationId xmlns:a16="http://schemas.microsoft.com/office/drawing/2014/main" id="{9016DEDB-C400-424F-A8CD-9D1BCC54183E}"/>
              </a:ext>
            </a:extLst>
          </p:cNvPr>
          <p:cNvSpPr>
            <a:spLocks noGrp="1"/>
          </p:cNvSpPr>
          <p:nvPr>
            <p:ph type="body" sz="quarter" idx="24" hasCustomPrompt="1"/>
          </p:nvPr>
        </p:nvSpPr>
        <p:spPr>
          <a:xfrm>
            <a:off x="911114"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50" name="Straight Connector 49">
            <a:extLst>
              <a:ext uri="{FF2B5EF4-FFF2-40B4-BE49-F238E27FC236}">
                <a16:creationId xmlns:a16="http://schemas.microsoft.com/office/drawing/2014/main" id="{18BA7BE4-F3CB-4640-B753-3BEBB62A39CB}"/>
              </a:ext>
              <a:ext uri="{C183D7F6-B498-43B3-948B-1728B52AA6E4}">
                <adec:decorative xmlns:adec="http://schemas.microsoft.com/office/drawing/2017/decorative" val="1"/>
              </a:ext>
            </a:extLst>
          </p:cNvPr>
          <p:cNvCxnSpPr>
            <a:cxnSpLocks/>
          </p:cNvCxnSpPr>
          <p:nvPr userDrawn="1"/>
        </p:nvCxnSpPr>
        <p:spPr>
          <a:xfrm>
            <a:off x="4003589"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51" name="Picture Placeholder 2">
            <a:extLst>
              <a:ext uri="{FF2B5EF4-FFF2-40B4-BE49-F238E27FC236}">
                <a16:creationId xmlns:a16="http://schemas.microsoft.com/office/drawing/2014/main" id="{58DE9C05-900D-4C3A-93DB-9F7E631D97A1}"/>
              </a:ext>
            </a:extLst>
          </p:cNvPr>
          <p:cNvSpPr>
            <a:spLocks noGrp="1" noChangeAspect="1"/>
          </p:cNvSpPr>
          <p:nvPr>
            <p:ph type="pic" sz="quarter" idx="33" hasCustomPrompt="1"/>
          </p:nvPr>
        </p:nvSpPr>
        <p:spPr>
          <a:xfrm>
            <a:off x="4988845"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52" name="Text Placeholder 21">
            <a:extLst>
              <a:ext uri="{FF2B5EF4-FFF2-40B4-BE49-F238E27FC236}">
                <a16:creationId xmlns:a16="http://schemas.microsoft.com/office/drawing/2014/main" id="{5FE354A9-6414-41BB-8478-BAAE08CC3F9C}"/>
              </a:ext>
            </a:extLst>
          </p:cNvPr>
          <p:cNvSpPr>
            <a:spLocks noGrp="1"/>
          </p:cNvSpPr>
          <p:nvPr>
            <p:ph type="body" sz="quarter" idx="34" hasCustomPrompt="1"/>
          </p:nvPr>
        </p:nvSpPr>
        <p:spPr>
          <a:xfrm>
            <a:off x="4797315" y="3983730"/>
            <a:ext cx="2276930" cy="323885"/>
          </a:xfrm>
          <a:prstGeom prst="rect">
            <a:avLst/>
          </a:prstGeom>
          <a:noFill/>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3" name="Text Placeholder 21">
            <a:extLst>
              <a:ext uri="{FF2B5EF4-FFF2-40B4-BE49-F238E27FC236}">
                <a16:creationId xmlns:a16="http://schemas.microsoft.com/office/drawing/2014/main" id="{FF6EC755-0506-4DBE-AD42-BDB213FA694A}"/>
              </a:ext>
            </a:extLst>
          </p:cNvPr>
          <p:cNvSpPr>
            <a:spLocks noGrp="1"/>
          </p:cNvSpPr>
          <p:nvPr>
            <p:ph type="body" sz="quarter" idx="35" hasCustomPrompt="1"/>
          </p:nvPr>
        </p:nvSpPr>
        <p:spPr>
          <a:xfrm>
            <a:off x="4797315"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54" name="Straight Connector 53">
            <a:extLst>
              <a:ext uri="{FF2B5EF4-FFF2-40B4-BE49-F238E27FC236}">
                <a16:creationId xmlns:a16="http://schemas.microsoft.com/office/drawing/2014/main" id="{2F5A25DE-CAEE-42E8-8DDA-EE3267700F8C}"/>
              </a:ext>
              <a:ext uri="{C183D7F6-B498-43B3-948B-1728B52AA6E4}">
                <adec:decorative xmlns:adec="http://schemas.microsoft.com/office/drawing/2017/decorative" val="1"/>
              </a:ext>
            </a:extLst>
          </p:cNvPr>
          <p:cNvCxnSpPr>
            <a:cxnSpLocks/>
          </p:cNvCxnSpPr>
          <p:nvPr userDrawn="1"/>
        </p:nvCxnSpPr>
        <p:spPr>
          <a:xfrm>
            <a:off x="7863016"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55" name="Picture Placeholder 2">
            <a:extLst>
              <a:ext uri="{FF2B5EF4-FFF2-40B4-BE49-F238E27FC236}">
                <a16:creationId xmlns:a16="http://schemas.microsoft.com/office/drawing/2014/main" id="{5CB0A0C8-7286-440D-98B3-A10AE57EBDBE}"/>
              </a:ext>
            </a:extLst>
          </p:cNvPr>
          <p:cNvSpPr>
            <a:spLocks noGrp="1" noChangeAspect="1"/>
          </p:cNvSpPr>
          <p:nvPr>
            <p:ph type="pic" sz="quarter" idx="36" hasCustomPrompt="1"/>
          </p:nvPr>
        </p:nvSpPr>
        <p:spPr>
          <a:xfrm>
            <a:off x="8839876"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56" name="Text Placeholder 21">
            <a:extLst>
              <a:ext uri="{FF2B5EF4-FFF2-40B4-BE49-F238E27FC236}">
                <a16:creationId xmlns:a16="http://schemas.microsoft.com/office/drawing/2014/main" id="{AB2A756C-EDBA-47FB-895C-41FB8A2EA99E}"/>
              </a:ext>
            </a:extLst>
          </p:cNvPr>
          <p:cNvSpPr>
            <a:spLocks noGrp="1"/>
          </p:cNvSpPr>
          <p:nvPr>
            <p:ph type="body" sz="quarter" idx="37" hasCustomPrompt="1"/>
          </p:nvPr>
        </p:nvSpPr>
        <p:spPr>
          <a:xfrm>
            <a:off x="8648346" y="3983730"/>
            <a:ext cx="2276930" cy="323885"/>
          </a:xfrm>
          <a:prstGeom prst="rect">
            <a:avLst/>
          </a:prstGeom>
          <a:noFill/>
        </p:spPr>
        <p:txBody>
          <a:bodyPr lIns="0" tIns="0" rIns="0" bIns="0"/>
          <a:lstStyle>
            <a:lvl1pPr algn="l">
              <a:lnSpc>
                <a:spcPts val="1880"/>
              </a:lnSpc>
              <a:defRPr sz="1400" b="1" i="0">
                <a:solidFill>
                  <a:schemeClr val="tx1"/>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7" name="Text Placeholder 21">
            <a:extLst>
              <a:ext uri="{FF2B5EF4-FFF2-40B4-BE49-F238E27FC236}">
                <a16:creationId xmlns:a16="http://schemas.microsoft.com/office/drawing/2014/main" id="{B06CB9CA-24AC-4A96-8E2D-4BC36DF528D3}"/>
              </a:ext>
            </a:extLst>
          </p:cNvPr>
          <p:cNvSpPr>
            <a:spLocks noGrp="1"/>
          </p:cNvSpPr>
          <p:nvPr>
            <p:ph type="body" sz="quarter" idx="38" hasCustomPrompt="1"/>
          </p:nvPr>
        </p:nvSpPr>
        <p:spPr>
          <a:xfrm>
            <a:off x="8648346"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32" name="Date Placeholder 2">
            <a:extLst>
              <a:ext uri="{FF2B5EF4-FFF2-40B4-BE49-F238E27FC236}">
                <a16:creationId xmlns:a16="http://schemas.microsoft.com/office/drawing/2014/main" id="{3CBECBD4-ABDA-8841-890C-835D88C9F532}"/>
              </a:ext>
            </a:extLst>
          </p:cNvPr>
          <p:cNvSpPr>
            <a:spLocks noGrp="1"/>
          </p:cNvSpPr>
          <p:nvPr>
            <p:ph type="dt" sz="half" idx="10"/>
          </p:nvPr>
        </p:nvSpPr>
        <p:spPr>
          <a:xfrm>
            <a:off x="6873138" y="6425604"/>
            <a:ext cx="2743200" cy="363500"/>
          </a:xfrm>
        </p:spPr>
        <p:txBody>
          <a:bodyPr/>
          <a:lstStyle/>
          <a:p>
            <a:endParaRPr lang="en-US"/>
          </a:p>
        </p:txBody>
      </p:sp>
      <p:sp>
        <p:nvSpPr>
          <p:cNvPr id="33" name="Footer Placeholder 3">
            <a:extLst>
              <a:ext uri="{FF2B5EF4-FFF2-40B4-BE49-F238E27FC236}">
                <a16:creationId xmlns:a16="http://schemas.microsoft.com/office/drawing/2014/main" id="{E2BEFF80-EFDD-8744-9541-5EFD70D68EFC}"/>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34" name="Slide Number Placeholder 4">
            <a:extLst>
              <a:ext uri="{FF2B5EF4-FFF2-40B4-BE49-F238E27FC236}">
                <a16:creationId xmlns:a16="http://schemas.microsoft.com/office/drawing/2014/main" id="{AF96A26F-5B58-2945-89EA-710948DCA0E7}"/>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8495371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 Icons + Short Copy_Sand_Pill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899DF-AF7F-49C3-8EB9-917DC91038AA}"/>
              </a:ext>
            </a:extLst>
          </p:cNvPr>
          <p:cNvSpPr>
            <a:spLocks noGrp="1"/>
          </p:cNvSpPr>
          <p:nvPr>
            <p:ph type="title" hasCustomPrompt="1"/>
          </p:nvPr>
        </p:nvSpPr>
        <p:spPr/>
        <p:txBody>
          <a:bodyPr/>
          <a:lstStyle/>
          <a:p>
            <a:r>
              <a:rPr lang="en-US" dirty="0"/>
              <a:t>Title</a:t>
            </a:r>
          </a:p>
        </p:txBody>
      </p:sp>
      <p:sp>
        <p:nvSpPr>
          <p:cNvPr id="22" name="Picture Placeholder 2">
            <a:extLst>
              <a:ext uri="{FF2B5EF4-FFF2-40B4-BE49-F238E27FC236}">
                <a16:creationId xmlns:a16="http://schemas.microsoft.com/office/drawing/2014/main" id="{22DF1160-B5D2-4CF6-A4AF-4DA9FC5AA849}"/>
              </a:ext>
            </a:extLst>
          </p:cNvPr>
          <p:cNvSpPr>
            <a:spLocks noGrp="1" noChangeAspect="1"/>
          </p:cNvSpPr>
          <p:nvPr>
            <p:ph type="pic" sz="quarter" idx="26" hasCustomPrompt="1"/>
          </p:nvPr>
        </p:nvSpPr>
        <p:spPr>
          <a:xfrm>
            <a:off x="1102644"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23" name="Text Placeholder 21">
            <a:extLst>
              <a:ext uri="{FF2B5EF4-FFF2-40B4-BE49-F238E27FC236}">
                <a16:creationId xmlns:a16="http://schemas.microsoft.com/office/drawing/2014/main" id="{DF80AD46-A073-4516-92F2-FB8032E4D656}"/>
              </a:ext>
            </a:extLst>
          </p:cNvPr>
          <p:cNvSpPr>
            <a:spLocks noGrp="1"/>
          </p:cNvSpPr>
          <p:nvPr>
            <p:ph type="body" sz="quarter" idx="25" hasCustomPrompt="1"/>
          </p:nvPr>
        </p:nvSpPr>
        <p:spPr>
          <a:xfrm>
            <a:off x="911114" y="3983730"/>
            <a:ext cx="2276930" cy="323885"/>
          </a:xfrm>
          <a:prstGeom prst="rect">
            <a:avLst/>
          </a:prstGeom>
          <a:noFill/>
        </p:spPr>
        <p:txBody>
          <a:bodyPr lIns="0" tIns="0" rIns="0" bIns="0"/>
          <a:lstStyle>
            <a:lvl1pPr algn="l">
              <a:lnSpc>
                <a:spcPts val="1880"/>
              </a:lnSpc>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9" name="Text Placeholder 21">
            <a:extLst>
              <a:ext uri="{FF2B5EF4-FFF2-40B4-BE49-F238E27FC236}">
                <a16:creationId xmlns:a16="http://schemas.microsoft.com/office/drawing/2014/main" id="{19A668A0-F5A6-42DA-B4E0-03BCCDE593D7}"/>
              </a:ext>
            </a:extLst>
          </p:cNvPr>
          <p:cNvSpPr>
            <a:spLocks noGrp="1"/>
          </p:cNvSpPr>
          <p:nvPr>
            <p:ph type="body" sz="quarter" idx="24" hasCustomPrompt="1"/>
          </p:nvPr>
        </p:nvSpPr>
        <p:spPr>
          <a:xfrm>
            <a:off x="911114"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30" name="Straight Connector 29">
            <a:extLst>
              <a:ext uri="{FF2B5EF4-FFF2-40B4-BE49-F238E27FC236}">
                <a16:creationId xmlns:a16="http://schemas.microsoft.com/office/drawing/2014/main" id="{A4CF0907-FD24-4F9B-AAFB-E72F1CFCAC07}"/>
              </a:ext>
              <a:ext uri="{C183D7F6-B498-43B3-948B-1728B52AA6E4}">
                <adec:decorative xmlns:adec="http://schemas.microsoft.com/office/drawing/2017/decorative" val="1"/>
              </a:ext>
            </a:extLst>
          </p:cNvPr>
          <p:cNvCxnSpPr>
            <a:cxnSpLocks/>
          </p:cNvCxnSpPr>
          <p:nvPr userDrawn="1"/>
        </p:nvCxnSpPr>
        <p:spPr>
          <a:xfrm>
            <a:off x="4003589"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31" name="Picture Placeholder 2">
            <a:extLst>
              <a:ext uri="{FF2B5EF4-FFF2-40B4-BE49-F238E27FC236}">
                <a16:creationId xmlns:a16="http://schemas.microsoft.com/office/drawing/2014/main" id="{906C6988-4AAA-4BC6-8080-01BE121C21DB}"/>
              </a:ext>
            </a:extLst>
          </p:cNvPr>
          <p:cNvSpPr>
            <a:spLocks noGrp="1" noChangeAspect="1"/>
          </p:cNvSpPr>
          <p:nvPr>
            <p:ph type="pic" sz="quarter" idx="33" hasCustomPrompt="1"/>
          </p:nvPr>
        </p:nvSpPr>
        <p:spPr>
          <a:xfrm>
            <a:off x="4988845"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32" name="Text Placeholder 21">
            <a:extLst>
              <a:ext uri="{FF2B5EF4-FFF2-40B4-BE49-F238E27FC236}">
                <a16:creationId xmlns:a16="http://schemas.microsoft.com/office/drawing/2014/main" id="{48729E7A-9531-404B-B548-6BE30BA29FEB}"/>
              </a:ext>
            </a:extLst>
          </p:cNvPr>
          <p:cNvSpPr>
            <a:spLocks noGrp="1"/>
          </p:cNvSpPr>
          <p:nvPr>
            <p:ph type="body" sz="quarter" idx="34" hasCustomPrompt="1"/>
          </p:nvPr>
        </p:nvSpPr>
        <p:spPr>
          <a:xfrm>
            <a:off x="4797315" y="3983730"/>
            <a:ext cx="2276930" cy="323885"/>
          </a:xfrm>
          <a:prstGeom prst="rect">
            <a:avLst/>
          </a:prstGeom>
          <a:noFill/>
        </p:spPr>
        <p:txBody>
          <a:bodyPr lIns="0" tIns="0" rIns="0" bIns="0"/>
          <a:lstStyle>
            <a:lvl1pPr algn="l">
              <a:lnSpc>
                <a:spcPts val="1880"/>
              </a:lnSpc>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3" name="Text Placeholder 21">
            <a:extLst>
              <a:ext uri="{FF2B5EF4-FFF2-40B4-BE49-F238E27FC236}">
                <a16:creationId xmlns:a16="http://schemas.microsoft.com/office/drawing/2014/main" id="{9A89908D-ED8C-4AA4-A5F2-E196E9087AE7}"/>
              </a:ext>
            </a:extLst>
          </p:cNvPr>
          <p:cNvSpPr>
            <a:spLocks noGrp="1"/>
          </p:cNvSpPr>
          <p:nvPr>
            <p:ph type="body" sz="quarter" idx="35" hasCustomPrompt="1"/>
          </p:nvPr>
        </p:nvSpPr>
        <p:spPr>
          <a:xfrm>
            <a:off x="4797315"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34" name="Straight Connector 33">
            <a:extLst>
              <a:ext uri="{FF2B5EF4-FFF2-40B4-BE49-F238E27FC236}">
                <a16:creationId xmlns:a16="http://schemas.microsoft.com/office/drawing/2014/main" id="{33E07A8D-1A47-4290-8B3C-F34E72FB6B0A}"/>
              </a:ext>
              <a:ext uri="{C183D7F6-B498-43B3-948B-1728B52AA6E4}">
                <adec:decorative xmlns:adec="http://schemas.microsoft.com/office/drawing/2017/decorative" val="1"/>
              </a:ext>
            </a:extLst>
          </p:cNvPr>
          <p:cNvCxnSpPr>
            <a:cxnSpLocks/>
          </p:cNvCxnSpPr>
          <p:nvPr userDrawn="1"/>
        </p:nvCxnSpPr>
        <p:spPr>
          <a:xfrm>
            <a:off x="7863016" y="1588179"/>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35" name="Picture Placeholder 2">
            <a:extLst>
              <a:ext uri="{FF2B5EF4-FFF2-40B4-BE49-F238E27FC236}">
                <a16:creationId xmlns:a16="http://schemas.microsoft.com/office/drawing/2014/main" id="{DD15226E-5A08-4DAC-B128-5BF824EF0E85}"/>
              </a:ext>
            </a:extLst>
          </p:cNvPr>
          <p:cNvSpPr>
            <a:spLocks noGrp="1" noChangeAspect="1"/>
          </p:cNvSpPr>
          <p:nvPr>
            <p:ph type="pic" sz="quarter" idx="36" hasCustomPrompt="1"/>
          </p:nvPr>
        </p:nvSpPr>
        <p:spPr>
          <a:xfrm>
            <a:off x="8839876" y="1903856"/>
            <a:ext cx="1893870" cy="1698098"/>
          </a:xfrm>
          <a:noFill/>
        </p:spPr>
        <p:txBody>
          <a:bodyPr/>
          <a:lstStyle>
            <a:lvl1pPr>
              <a:defRPr sz="1200" b="0" i="0">
                <a:latin typeface="Oracle Sans Light" panose="020B0403020204020204" pitchFamily="34" charset="0"/>
                <a:cs typeface="Oracle Sans Light" panose="020B0403020204020204" pitchFamily="34" charset="0"/>
              </a:defRPr>
            </a:lvl1pPr>
          </a:lstStyle>
          <a:p>
            <a:r>
              <a:rPr lang="en-US"/>
              <a:t>Click to insert icon</a:t>
            </a:r>
          </a:p>
        </p:txBody>
      </p:sp>
      <p:sp>
        <p:nvSpPr>
          <p:cNvPr id="36" name="Text Placeholder 21">
            <a:extLst>
              <a:ext uri="{FF2B5EF4-FFF2-40B4-BE49-F238E27FC236}">
                <a16:creationId xmlns:a16="http://schemas.microsoft.com/office/drawing/2014/main" id="{DD895366-ECA5-45EA-A6F3-8651019342DC}"/>
              </a:ext>
            </a:extLst>
          </p:cNvPr>
          <p:cNvSpPr>
            <a:spLocks noGrp="1"/>
          </p:cNvSpPr>
          <p:nvPr>
            <p:ph type="body" sz="quarter" idx="37" hasCustomPrompt="1"/>
          </p:nvPr>
        </p:nvSpPr>
        <p:spPr>
          <a:xfrm>
            <a:off x="8648346" y="3983730"/>
            <a:ext cx="2276930" cy="323885"/>
          </a:xfrm>
          <a:prstGeom prst="rect">
            <a:avLst/>
          </a:prstGeom>
          <a:noFill/>
        </p:spPr>
        <p:txBody>
          <a:bodyPr lIns="0" tIns="0" rIns="0" bIns="0"/>
          <a:lstStyle>
            <a:lvl1pPr algn="l">
              <a:lnSpc>
                <a:spcPts val="1880"/>
              </a:lnSpc>
              <a:defRPr sz="14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7" name="Text Placeholder 21">
            <a:extLst>
              <a:ext uri="{FF2B5EF4-FFF2-40B4-BE49-F238E27FC236}">
                <a16:creationId xmlns:a16="http://schemas.microsoft.com/office/drawing/2014/main" id="{2516EF13-E485-4633-8505-5D4AA6CCF4FD}"/>
              </a:ext>
            </a:extLst>
          </p:cNvPr>
          <p:cNvSpPr>
            <a:spLocks noGrp="1"/>
          </p:cNvSpPr>
          <p:nvPr>
            <p:ph type="body" sz="quarter" idx="38" hasCustomPrompt="1"/>
          </p:nvPr>
        </p:nvSpPr>
        <p:spPr>
          <a:xfrm>
            <a:off x="8648346" y="4377376"/>
            <a:ext cx="2276930" cy="1244947"/>
          </a:xfrm>
          <a:prstGeom prst="rect">
            <a:avLst/>
          </a:prstGeom>
          <a:noFill/>
        </p:spPr>
        <p:txBody>
          <a:bodyPr lIns="0" tIns="0" rIns="0" bIns="0"/>
          <a:lstStyle>
            <a:lvl1pPr algn="l">
              <a:lnSpc>
                <a:spcPct val="100000"/>
              </a:lnSpc>
              <a:defRPr sz="120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18" name="Date Placeholder 2">
            <a:extLst>
              <a:ext uri="{FF2B5EF4-FFF2-40B4-BE49-F238E27FC236}">
                <a16:creationId xmlns:a16="http://schemas.microsoft.com/office/drawing/2014/main" id="{908721A4-D25C-1848-BEA9-1E815523E2E1}"/>
              </a:ext>
            </a:extLst>
          </p:cNvPr>
          <p:cNvSpPr>
            <a:spLocks noGrp="1"/>
          </p:cNvSpPr>
          <p:nvPr>
            <p:ph type="dt" sz="half" idx="10"/>
          </p:nvPr>
        </p:nvSpPr>
        <p:spPr>
          <a:xfrm>
            <a:off x="6873138" y="6425604"/>
            <a:ext cx="2743200" cy="363500"/>
          </a:xfrm>
        </p:spPr>
        <p:txBody>
          <a:bodyPr/>
          <a:lstStyle/>
          <a:p>
            <a:endParaRPr lang="en-US"/>
          </a:p>
        </p:txBody>
      </p:sp>
      <p:sp>
        <p:nvSpPr>
          <p:cNvPr id="19" name="Footer Placeholder 3">
            <a:extLst>
              <a:ext uri="{FF2B5EF4-FFF2-40B4-BE49-F238E27FC236}">
                <a16:creationId xmlns:a16="http://schemas.microsoft.com/office/drawing/2014/main" id="{E7652BBE-A662-264E-81DE-EA24CC8CFC68}"/>
              </a:ext>
            </a:extLst>
          </p:cNvPr>
          <p:cNvSpPr>
            <a:spLocks noGrp="1"/>
          </p:cNvSpPr>
          <p:nvPr>
            <p:ph type="ftr" sz="quarter" idx="11"/>
          </p:nvPr>
        </p:nvSpPr>
        <p:spPr>
          <a:xfrm>
            <a:off x="1127759" y="6423978"/>
            <a:ext cx="5745379" cy="365125"/>
          </a:xfrm>
        </p:spPr>
        <p:txBody>
          <a:bodyPr/>
          <a:lstStyle/>
          <a:p>
            <a:r>
              <a:rPr lang="en-US"/>
              <a:t>DOAG 2023 Conference + Exhibition        Copyright © 2023, Oracle and/or its affiliates</a:t>
            </a:r>
          </a:p>
        </p:txBody>
      </p:sp>
      <p:sp>
        <p:nvSpPr>
          <p:cNvPr id="21" name="Slide Number Placeholder 4">
            <a:extLst>
              <a:ext uri="{FF2B5EF4-FFF2-40B4-BE49-F238E27FC236}">
                <a16:creationId xmlns:a16="http://schemas.microsoft.com/office/drawing/2014/main" id="{72894C65-14B1-D644-9EF0-B5F6F2833CC1}"/>
              </a:ext>
            </a:extLst>
          </p:cNvPr>
          <p:cNvSpPr>
            <a:spLocks noGrp="1"/>
          </p:cNvSpPr>
          <p:nvPr>
            <p:ph type="sldNum" sz="quarter" idx="12"/>
          </p:nvPr>
        </p:nvSpPr>
        <p:spPr>
          <a:xfrm>
            <a:off x="762000" y="6423660"/>
            <a:ext cx="365760" cy="365760"/>
          </a:xfrm>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0108096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_4 Icons + Short Copy_Sa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CF608-ABD7-4DB7-BA98-0A26948500E6}"/>
              </a:ext>
            </a:extLst>
          </p:cNvPr>
          <p:cNvSpPr>
            <a:spLocks noGrp="1"/>
          </p:cNvSpPr>
          <p:nvPr>
            <p:ph type="title" hasCustomPrompt="1"/>
          </p:nvPr>
        </p:nvSpPr>
        <p:spPr/>
        <p:txBody>
          <a:bodyPr/>
          <a:lstStyle/>
          <a:p>
            <a:r>
              <a:rPr lang="en-US" dirty="0"/>
              <a:t>Title</a:t>
            </a:r>
          </a:p>
        </p:txBody>
      </p:sp>
      <p:sp>
        <p:nvSpPr>
          <p:cNvPr id="28" name="Picture Placeholder 2">
            <a:extLst>
              <a:ext uri="{FF2B5EF4-FFF2-40B4-BE49-F238E27FC236}">
                <a16:creationId xmlns:a16="http://schemas.microsoft.com/office/drawing/2014/main" id="{6A00587F-510C-744D-8CE2-C94F7349AC39}"/>
              </a:ext>
            </a:extLst>
          </p:cNvPr>
          <p:cNvSpPr>
            <a:spLocks noGrp="1"/>
          </p:cNvSpPr>
          <p:nvPr>
            <p:ph type="pic" sz="quarter" idx="26" hasCustomPrompt="1"/>
          </p:nvPr>
        </p:nvSpPr>
        <p:spPr>
          <a:xfrm>
            <a:off x="1463634"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27" name="Text Placeholder 21">
            <a:extLst>
              <a:ext uri="{FF2B5EF4-FFF2-40B4-BE49-F238E27FC236}">
                <a16:creationId xmlns:a16="http://schemas.microsoft.com/office/drawing/2014/main" id="{FA16CA9C-ED56-5A4C-9F26-7D2EB66CA69E}"/>
              </a:ext>
            </a:extLst>
          </p:cNvPr>
          <p:cNvSpPr>
            <a:spLocks noGrp="1"/>
          </p:cNvSpPr>
          <p:nvPr>
            <p:ph type="body" sz="quarter" idx="25" hasCustomPrompt="1"/>
          </p:nvPr>
        </p:nvSpPr>
        <p:spPr>
          <a:xfrm>
            <a:off x="1379006" y="3759835"/>
            <a:ext cx="1699867" cy="223895"/>
          </a:xfrm>
          <a:prstGeom prst="rect">
            <a:avLst/>
          </a:prstGeom>
        </p:spPr>
        <p:txBody>
          <a:bodyPr lIns="0" tIns="0" rIns="0" bIns="0"/>
          <a:lstStyle>
            <a:lvl1pPr algn="l">
              <a:lnSpc>
                <a:spcPts val="1880"/>
              </a:lnSpc>
              <a:defRPr sz="1200" b="1" i="0">
                <a:solidFill>
                  <a:srgbClr val="47423E"/>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6" name="Text Placeholder 21">
            <a:extLst>
              <a:ext uri="{FF2B5EF4-FFF2-40B4-BE49-F238E27FC236}">
                <a16:creationId xmlns:a16="http://schemas.microsoft.com/office/drawing/2014/main" id="{88B9FD16-E5E3-A049-A29F-5438307E145E}"/>
              </a:ext>
            </a:extLst>
          </p:cNvPr>
          <p:cNvSpPr>
            <a:spLocks noGrp="1"/>
          </p:cNvSpPr>
          <p:nvPr>
            <p:ph type="body" sz="quarter" idx="24" hasCustomPrompt="1"/>
          </p:nvPr>
        </p:nvSpPr>
        <p:spPr>
          <a:xfrm>
            <a:off x="1379006"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29" name="Straight Connector 28">
            <a:extLst>
              <a:ext uri="{FF2B5EF4-FFF2-40B4-BE49-F238E27FC236}">
                <a16:creationId xmlns:a16="http://schemas.microsoft.com/office/drawing/2014/main" id="{D69E3C70-4FE1-1D46-A5F9-BE7096233BC6}"/>
              </a:ext>
              <a:ext uri="{C183D7F6-B498-43B3-948B-1728B52AA6E4}">
                <adec:decorative xmlns:adec="http://schemas.microsoft.com/office/drawing/2017/decorative" val="1"/>
              </a:ext>
            </a:extLst>
          </p:cNvPr>
          <p:cNvCxnSpPr>
            <a:cxnSpLocks/>
          </p:cNvCxnSpPr>
          <p:nvPr userDrawn="1"/>
        </p:nvCxnSpPr>
        <p:spPr>
          <a:xfrm>
            <a:off x="347664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22" name="Picture Placeholder 2">
            <a:extLst>
              <a:ext uri="{FF2B5EF4-FFF2-40B4-BE49-F238E27FC236}">
                <a16:creationId xmlns:a16="http://schemas.microsoft.com/office/drawing/2014/main" id="{BD22DD86-A0C9-42EA-80BD-9B8CDAB8E9F4}"/>
              </a:ext>
            </a:extLst>
          </p:cNvPr>
          <p:cNvSpPr>
            <a:spLocks noGrp="1"/>
          </p:cNvSpPr>
          <p:nvPr>
            <p:ph type="pic" sz="quarter" idx="27" hasCustomPrompt="1"/>
          </p:nvPr>
        </p:nvSpPr>
        <p:spPr>
          <a:xfrm>
            <a:off x="3947359"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23" name="Text Placeholder 21">
            <a:extLst>
              <a:ext uri="{FF2B5EF4-FFF2-40B4-BE49-F238E27FC236}">
                <a16:creationId xmlns:a16="http://schemas.microsoft.com/office/drawing/2014/main" id="{E5D93A6D-47F8-4854-A7A7-2673F12221B8}"/>
              </a:ext>
            </a:extLst>
          </p:cNvPr>
          <p:cNvSpPr>
            <a:spLocks noGrp="1"/>
          </p:cNvSpPr>
          <p:nvPr>
            <p:ph type="body" sz="quarter" idx="28" hasCustomPrompt="1"/>
          </p:nvPr>
        </p:nvSpPr>
        <p:spPr>
          <a:xfrm>
            <a:off x="3862731" y="3759835"/>
            <a:ext cx="1699867" cy="223895"/>
          </a:xfrm>
          <a:prstGeom prst="rect">
            <a:avLst/>
          </a:prstGeom>
        </p:spPr>
        <p:txBody>
          <a:bodyPr lIns="0" tIns="0" rIns="0" bIns="0"/>
          <a:lstStyle>
            <a:lvl1pPr algn="l">
              <a:lnSpc>
                <a:spcPts val="1880"/>
              </a:lnSpc>
              <a:defRPr sz="1200" b="1" i="0">
                <a:solidFill>
                  <a:srgbClr val="47423E"/>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24" name="Text Placeholder 21">
            <a:extLst>
              <a:ext uri="{FF2B5EF4-FFF2-40B4-BE49-F238E27FC236}">
                <a16:creationId xmlns:a16="http://schemas.microsoft.com/office/drawing/2014/main" id="{328ADFF8-9368-4377-869F-DDF1445AD16B}"/>
              </a:ext>
            </a:extLst>
          </p:cNvPr>
          <p:cNvSpPr>
            <a:spLocks noGrp="1"/>
          </p:cNvSpPr>
          <p:nvPr>
            <p:ph type="body" sz="quarter" idx="29" hasCustomPrompt="1"/>
          </p:nvPr>
        </p:nvSpPr>
        <p:spPr>
          <a:xfrm>
            <a:off x="3862731"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33" name="Straight Connector 32">
            <a:extLst>
              <a:ext uri="{FF2B5EF4-FFF2-40B4-BE49-F238E27FC236}">
                <a16:creationId xmlns:a16="http://schemas.microsoft.com/office/drawing/2014/main" id="{98DAC597-C38B-794D-8A01-416446A4D3CC}"/>
              </a:ext>
              <a:ext uri="{C183D7F6-B498-43B3-948B-1728B52AA6E4}">
                <adec:decorative xmlns:adec="http://schemas.microsoft.com/office/drawing/2017/decorative" val="1"/>
              </a:ext>
            </a:extLst>
          </p:cNvPr>
          <p:cNvCxnSpPr>
            <a:cxnSpLocks/>
          </p:cNvCxnSpPr>
          <p:nvPr userDrawn="1"/>
        </p:nvCxnSpPr>
        <p:spPr>
          <a:xfrm>
            <a:off x="60471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25" name="Picture Placeholder 2">
            <a:extLst>
              <a:ext uri="{FF2B5EF4-FFF2-40B4-BE49-F238E27FC236}">
                <a16:creationId xmlns:a16="http://schemas.microsoft.com/office/drawing/2014/main" id="{2E2F7A13-FC91-4E55-8FB8-90C3B5F5E6BB}"/>
              </a:ext>
            </a:extLst>
          </p:cNvPr>
          <p:cNvSpPr>
            <a:spLocks noGrp="1"/>
          </p:cNvSpPr>
          <p:nvPr>
            <p:ph type="pic" sz="quarter" idx="30" hasCustomPrompt="1"/>
          </p:nvPr>
        </p:nvSpPr>
        <p:spPr>
          <a:xfrm>
            <a:off x="6637828"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41" name="Text Placeholder 21">
            <a:extLst>
              <a:ext uri="{FF2B5EF4-FFF2-40B4-BE49-F238E27FC236}">
                <a16:creationId xmlns:a16="http://schemas.microsoft.com/office/drawing/2014/main" id="{1B0A9521-6985-4581-8AFF-8FB9B4A4721B}"/>
              </a:ext>
            </a:extLst>
          </p:cNvPr>
          <p:cNvSpPr>
            <a:spLocks noGrp="1"/>
          </p:cNvSpPr>
          <p:nvPr>
            <p:ph type="body" sz="quarter" idx="31" hasCustomPrompt="1"/>
          </p:nvPr>
        </p:nvSpPr>
        <p:spPr>
          <a:xfrm>
            <a:off x="6553200" y="3759835"/>
            <a:ext cx="1699867" cy="223895"/>
          </a:xfrm>
          <a:prstGeom prst="rect">
            <a:avLst/>
          </a:prstGeom>
        </p:spPr>
        <p:txBody>
          <a:bodyPr lIns="0" tIns="0" rIns="0" bIns="0"/>
          <a:lstStyle>
            <a:lvl1pPr algn="l">
              <a:lnSpc>
                <a:spcPts val="1880"/>
              </a:lnSpc>
              <a:defRPr sz="1200" b="1" i="0">
                <a:solidFill>
                  <a:srgbClr val="47423E"/>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2" name="Text Placeholder 21">
            <a:extLst>
              <a:ext uri="{FF2B5EF4-FFF2-40B4-BE49-F238E27FC236}">
                <a16:creationId xmlns:a16="http://schemas.microsoft.com/office/drawing/2014/main" id="{B01F5F47-D398-41EC-BFBB-2A47F258F0B4}"/>
              </a:ext>
            </a:extLst>
          </p:cNvPr>
          <p:cNvSpPr>
            <a:spLocks noGrp="1"/>
          </p:cNvSpPr>
          <p:nvPr>
            <p:ph type="body" sz="quarter" idx="32" hasCustomPrompt="1"/>
          </p:nvPr>
        </p:nvSpPr>
        <p:spPr>
          <a:xfrm>
            <a:off x="6553200"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37" name="Straight Connector 36">
            <a:extLst>
              <a:ext uri="{FF2B5EF4-FFF2-40B4-BE49-F238E27FC236}">
                <a16:creationId xmlns:a16="http://schemas.microsoft.com/office/drawing/2014/main" id="{C89E8E33-9880-7F40-8DC7-25AFD98C1D03}"/>
              </a:ext>
              <a:ext uri="{C183D7F6-B498-43B3-948B-1728B52AA6E4}">
                <adec:decorative xmlns:adec="http://schemas.microsoft.com/office/drawing/2017/decorative" val="1"/>
              </a:ext>
            </a:extLst>
          </p:cNvPr>
          <p:cNvCxnSpPr>
            <a:cxnSpLocks/>
          </p:cNvCxnSpPr>
          <p:nvPr userDrawn="1"/>
        </p:nvCxnSpPr>
        <p:spPr>
          <a:xfrm>
            <a:off x="86887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43" name="Picture Placeholder 2">
            <a:extLst>
              <a:ext uri="{FF2B5EF4-FFF2-40B4-BE49-F238E27FC236}">
                <a16:creationId xmlns:a16="http://schemas.microsoft.com/office/drawing/2014/main" id="{01C6A969-BFB8-45D7-9B4C-DAE4B0BCDE05}"/>
              </a:ext>
            </a:extLst>
          </p:cNvPr>
          <p:cNvSpPr>
            <a:spLocks noGrp="1"/>
          </p:cNvSpPr>
          <p:nvPr>
            <p:ph type="pic" sz="quarter" idx="33" hasCustomPrompt="1"/>
          </p:nvPr>
        </p:nvSpPr>
        <p:spPr>
          <a:xfrm>
            <a:off x="9271203"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44" name="Text Placeholder 21">
            <a:extLst>
              <a:ext uri="{FF2B5EF4-FFF2-40B4-BE49-F238E27FC236}">
                <a16:creationId xmlns:a16="http://schemas.microsoft.com/office/drawing/2014/main" id="{26426E70-7BE9-4A03-9DE9-81D904FD9EE8}"/>
              </a:ext>
            </a:extLst>
          </p:cNvPr>
          <p:cNvSpPr>
            <a:spLocks noGrp="1"/>
          </p:cNvSpPr>
          <p:nvPr>
            <p:ph type="body" sz="quarter" idx="34" hasCustomPrompt="1"/>
          </p:nvPr>
        </p:nvSpPr>
        <p:spPr>
          <a:xfrm>
            <a:off x="9186575" y="3759835"/>
            <a:ext cx="1699867" cy="223895"/>
          </a:xfrm>
          <a:prstGeom prst="rect">
            <a:avLst/>
          </a:prstGeom>
        </p:spPr>
        <p:txBody>
          <a:bodyPr lIns="0" tIns="0" rIns="0" bIns="0"/>
          <a:lstStyle>
            <a:lvl1pPr algn="l">
              <a:lnSpc>
                <a:spcPts val="1880"/>
              </a:lnSpc>
              <a:defRPr sz="1200" b="1" i="0">
                <a:solidFill>
                  <a:srgbClr val="47423E"/>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5" name="Text Placeholder 21">
            <a:extLst>
              <a:ext uri="{FF2B5EF4-FFF2-40B4-BE49-F238E27FC236}">
                <a16:creationId xmlns:a16="http://schemas.microsoft.com/office/drawing/2014/main" id="{5EEFABDA-946E-4827-91F8-4CAF3525B8CB}"/>
              </a:ext>
            </a:extLst>
          </p:cNvPr>
          <p:cNvSpPr>
            <a:spLocks noGrp="1"/>
          </p:cNvSpPr>
          <p:nvPr>
            <p:ph type="body" sz="quarter" idx="35" hasCustomPrompt="1"/>
          </p:nvPr>
        </p:nvSpPr>
        <p:spPr>
          <a:xfrm>
            <a:off x="9186575"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18" name="Date Placeholder 2">
            <a:extLst>
              <a:ext uri="{FF2B5EF4-FFF2-40B4-BE49-F238E27FC236}">
                <a16:creationId xmlns:a16="http://schemas.microsoft.com/office/drawing/2014/main" id="{908721A4-D25C-1848-BEA9-1E815523E2E1}"/>
              </a:ext>
            </a:extLst>
          </p:cNvPr>
          <p:cNvSpPr>
            <a:spLocks noGrp="1"/>
          </p:cNvSpPr>
          <p:nvPr>
            <p:ph type="dt" sz="half" idx="10"/>
          </p:nvPr>
        </p:nvSpPr>
        <p:spPr>
          <a:xfrm>
            <a:off x="6873138" y="6425604"/>
            <a:ext cx="2743200" cy="363500"/>
          </a:xfrm>
        </p:spPr>
        <p:txBody>
          <a:bodyPr/>
          <a:lstStyle>
            <a:lvl1pPr>
              <a:defRPr>
                <a:solidFill>
                  <a:srgbClr val="8B8580"/>
                </a:solidFill>
              </a:defRPr>
            </a:lvl1pPr>
          </a:lstStyle>
          <a:p>
            <a:endParaRPr lang="en-IN"/>
          </a:p>
        </p:txBody>
      </p:sp>
      <p:sp>
        <p:nvSpPr>
          <p:cNvPr id="19" name="Footer Placeholder 3">
            <a:extLst>
              <a:ext uri="{FF2B5EF4-FFF2-40B4-BE49-F238E27FC236}">
                <a16:creationId xmlns:a16="http://schemas.microsoft.com/office/drawing/2014/main" id="{E7652BBE-A662-264E-81DE-EA24CC8CFC68}"/>
              </a:ext>
            </a:extLst>
          </p:cNvPr>
          <p:cNvSpPr>
            <a:spLocks noGrp="1"/>
          </p:cNvSpPr>
          <p:nvPr>
            <p:ph type="ftr" sz="quarter" idx="11"/>
          </p:nvPr>
        </p:nvSpPr>
        <p:spPr>
          <a:xfrm>
            <a:off x="1127759" y="6423978"/>
            <a:ext cx="5745379" cy="365125"/>
          </a:xfrm>
        </p:spPr>
        <p:txBody>
          <a:bodyPr/>
          <a:lstStyle>
            <a:lvl1pPr>
              <a:defRPr>
                <a:solidFill>
                  <a:srgbClr val="8B8580"/>
                </a:solidFill>
              </a:defRPr>
            </a:lvl1pPr>
          </a:lstStyle>
          <a:p>
            <a:r>
              <a:rPr lang="en-US"/>
              <a:t>DOAG 2023 Conference + Exhibition        Copyright © 2023, Oracle and/or its affiliates</a:t>
            </a:r>
          </a:p>
        </p:txBody>
      </p:sp>
      <p:sp>
        <p:nvSpPr>
          <p:cNvPr id="21" name="Slide Number Placeholder 4">
            <a:extLst>
              <a:ext uri="{FF2B5EF4-FFF2-40B4-BE49-F238E27FC236}">
                <a16:creationId xmlns:a16="http://schemas.microsoft.com/office/drawing/2014/main" id="{72894C65-14B1-D644-9EF0-B5F6F2833CC1}"/>
              </a:ext>
            </a:extLst>
          </p:cNvPr>
          <p:cNvSpPr>
            <a:spLocks noGrp="1"/>
          </p:cNvSpPr>
          <p:nvPr>
            <p:ph type="sldNum" sz="quarter" idx="12"/>
          </p:nvPr>
        </p:nvSpPr>
        <p:spPr>
          <a:xfrm>
            <a:off x="762000" y="6423660"/>
            <a:ext cx="365760" cy="365760"/>
          </a:xfrm>
        </p:spPr>
        <p:txBody>
          <a:bodyPr/>
          <a:lstStyle>
            <a:lvl1pPr>
              <a:defRPr>
                <a:solidFill>
                  <a:srgbClr val="8B8580"/>
                </a:solidFill>
              </a:defRPr>
            </a:lvl1pPr>
          </a:lstStyle>
          <a:p>
            <a:fld id="{345D60D9-5372-5F40-9443-0F9AE5BDC3C8}" type="slidenum">
              <a:rPr lang="en-US" smtClean="0"/>
              <a:pPr/>
              <a:t>‹#›</a:t>
            </a:fld>
            <a:endParaRPr lang="en-US"/>
          </a:p>
        </p:txBody>
      </p:sp>
    </p:spTree>
    <p:extLst>
      <p:ext uri="{BB962C8B-B14F-4D97-AF65-F5344CB8AC3E}">
        <p14:creationId xmlns:p14="http://schemas.microsoft.com/office/powerpoint/2010/main" val="1342356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296">
          <p15:clr>
            <a:srgbClr val="FBAE40"/>
          </p15:clr>
        </p15:guide>
        <p15:guide id="2" pos="3840">
          <p15:clr>
            <a:srgbClr val="FBAE40"/>
          </p15:clr>
        </p15:guide>
        <p15:guide id="3" pos="6864">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4 Icons + Short Copy_Sand_Pilla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DEF0E-4F72-4EF1-A71E-DECD3948F728}"/>
              </a:ext>
            </a:extLst>
          </p:cNvPr>
          <p:cNvSpPr>
            <a:spLocks noGrp="1"/>
          </p:cNvSpPr>
          <p:nvPr>
            <p:ph type="title" hasCustomPrompt="1"/>
          </p:nvPr>
        </p:nvSpPr>
        <p:spPr/>
        <p:txBody>
          <a:bodyPr/>
          <a:lstStyle/>
          <a:p>
            <a:r>
              <a:rPr lang="en-US" dirty="0"/>
              <a:t>Title</a:t>
            </a:r>
          </a:p>
        </p:txBody>
      </p:sp>
      <p:sp>
        <p:nvSpPr>
          <p:cNvPr id="3" name="Date Placeholder 2">
            <a:extLst>
              <a:ext uri="{FF2B5EF4-FFF2-40B4-BE49-F238E27FC236}">
                <a16:creationId xmlns:a16="http://schemas.microsoft.com/office/drawing/2014/main" id="{55BFD2CF-F5F8-4939-ABDC-FF0D51B30036}"/>
              </a:ext>
            </a:extLst>
          </p:cNvPr>
          <p:cNvSpPr>
            <a:spLocks noGrp="1"/>
          </p:cNvSpPr>
          <p:nvPr>
            <p:ph type="dt" sz="half" idx="50"/>
          </p:nvPr>
        </p:nvSpPr>
        <p:spPr/>
        <p:txBody>
          <a:bodyPr/>
          <a:lstStyle/>
          <a:p>
            <a:endParaRPr lang="en-US"/>
          </a:p>
        </p:txBody>
      </p:sp>
      <p:sp>
        <p:nvSpPr>
          <p:cNvPr id="4" name="Footer Placeholder 3">
            <a:extLst>
              <a:ext uri="{FF2B5EF4-FFF2-40B4-BE49-F238E27FC236}">
                <a16:creationId xmlns:a16="http://schemas.microsoft.com/office/drawing/2014/main" id="{D56D94F9-F635-4623-8E23-F4B12EA7A19D}"/>
              </a:ext>
            </a:extLst>
          </p:cNvPr>
          <p:cNvSpPr>
            <a:spLocks noGrp="1"/>
          </p:cNvSpPr>
          <p:nvPr>
            <p:ph type="ftr" sz="quarter" idx="5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7D75AA11-C9E1-4D0F-84B0-111A70382FCE}"/>
              </a:ext>
            </a:extLst>
          </p:cNvPr>
          <p:cNvSpPr>
            <a:spLocks noGrp="1"/>
          </p:cNvSpPr>
          <p:nvPr>
            <p:ph type="sldNum" sz="quarter" idx="52"/>
          </p:nvPr>
        </p:nvSpPr>
        <p:spPr/>
        <p:txBody>
          <a:bodyPr/>
          <a:lstStyle/>
          <a:p>
            <a:fld id="{345D60D9-5372-5F40-9443-0F9AE5BDC3C8}" type="slidenum">
              <a:rPr lang="en-US" smtClean="0"/>
              <a:pPr/>
              <a:t>‹#›</a:t>
            </a:fld>
            <a:endParaRPr lang="en-US"/>
          </a:p>
        </p:txBody>
      </p:sp>
      <p:sp>
        <p:nvSpPr>
          <p:cNvPr id="73" name="Picture Placeholder 2">
            <a:extLst>
              <a:ext uri="{FF2B5EF4-FFF2-40B4-BE49-F238E27FC236}">
                <a16:creationId xmlns:a16="http://schemas.microsoft.com/office/drawing/2014/main" id="{61AF99FB-F2C0-474B-991F-801E5DC10D79}"/>
              </a:ext>
            </a:extLst>
          </p:cNvPr>
          <p:cNvSpPr>
            <a:spLocks noGrp="1"/>
          </p:cNvSpPr>
          <p:nvPr>
            <p:ph type="pic" sz="quarter" idx="26" hasCustomPrompt="1"/>
          </p:nvPr>
        </p:nvSpPr>
        <p:spPr>
          <a:xfrm>
            <a:off x="1463634"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74" name="Text Placeholder 21">
            <a:extLst>
              <a:ext uri="{FF2B5EF4-FFF2-40B4-BE49-F238E27FC236}">
                <a16:creationId xmlns:a16="http://schemas.microsoft.com/office/drawing/2014/main" id="{BF1D2C29-80A9-43FD-ABE6-494CAC14E124}"/>
              </a:ext>
            </a:extLst>
          </p:cNvPr>
          <p:cNvSpPr>
            <a:spLocks noGrp="1"/>
          </p:cNvSpPr>
          <p:nvPr>
            <p:ph type="body" sz="quarter" idx="25" hasCustomPrompt="1"/>
          </p:nvPr>
        </p:nvSpPr>
        <p:spPr>
          <a:xfrm>
            <a:off x="1379006" y="3759835"/>
            <a:ext cx="1699867" cy="223895"/>
          </a:xfrm>
          <a:prstGeom prst="rect">
            <a:avLst/>
          </a:prstGeom>
        </p:spPr>
        <p:txBody>
          <a:bodyPr lIns="0" tIns="0" rIns="0" bIns="0"/>
          <a:lstStyle>
            <a:lvl1pPr algn="l">
              <a:lnSpc>
                <a:spcPts val="1880"/>
              </a:lnSpc>
              <a:defRPr sz="12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75" name="Text Placeholder 21">
            <a:extLst>
              <a:ext uri="{FF2B5EF4-FFF2-40B4-BE49-F238E27FC236}">
                <a16:creationId xmlns:a16="http://schemas.microsoft.com/office/drawing/2014/main" id="{B36F55CA-4118-44A7-9150-8046881DE4C6}"/>
              </a:ext>
            </a:extLst>
          </p:cNvPr>
          <p:cNvSpPr>
            <a:spLocks noGrp="1"/>
          </p:cNvSpPr>
          <p:nvPr>
            <p:ph type="body" sz="quarter" idx="24" hasCustomPrompt="1"/>
          </p:nvPr>
        </p:nvSpPr>
        <p:spPr>
          <a:xfrm>
            <a:off x="1379006"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76" name="Straight Connector 75">
            <a:extLst>
              <a:ext uri="{FF2B5EF4-FFF2-40B4-BE49-F238E27FC236}">
                <a16:creationId xmlns:a16="http://schemas.microsoft.com/office/drawing/2014/main" id="{9D9D2B1E-FF63-466C-8C02-A5FA1BFDD0D9}"/>
              </a:ext>
              <a:ext uri="{C183D7F6-B498-43B3-948B-1728B52AA6E4}">
                <adec:decorative xmlns:adec="http://schemas.microsoft.com/office/drawing/2017/decorative" val="1"/>
              </a:ext>
            </a:extLst>
          </p:cNvPr>
          <p:cNvCxnSpPr>
            <a:cxnSpLocks/>
          </p:cNvCxnSpPr>
          <p:nvPr userDrawn="1"/>
        </p:nvCxnSpPr>
        <p:spPr>
          <a:xfrm>
            <a:off x="347664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77" name="Picture Placeholder 2">
            <a:extLst>
              <a:ext uri="{FF2B5EF4-FFF2-40B4-BE49-F238E27FC236}">
                <a16:creationId xmlns:a16="http://schemas.microsoft.com/office/drawing/2014/main" id="{5A2B5265-5F10-40C1-8CFE-E6022C5F38BE}"/>
              </a:ext>
            </a:extLst>
          </p:cNvPr>
          <p:cNvSpPr>
            <a:spLocks noGrp="1"/>
          </p:cNvSpPr>
          <p:nvPr>
            <p:ph type="pic" sz="quarter" idx="27" hasCustomPrompt="1"/>
          </p:nvPr>
        </p:nvSpPr>
        <p:spPr>
          <a:xfrm>
            <a:off x="3947359"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78" name="Text Placeholder 21">
            <a:extLst>
              <a:ext uri="{FF2B5EF4-FFF2-40B4-BE49-F238E27FC236}">
                <a16:creationId xmlns:a16="http://schemas.microsoft.com/office/drawing/2014/main" id="{29351237-C133-431F-B07F-B067F10FC13F}"/>
              </a:ext>
            </a:extLst>
          </p:cNvPr>
          <p:cNvSpPr>
            <a:spLocks noGrp="1"/>
          </p:cNvSpPr>
          <p:nvPr>
            <p:ph type="body" sz="quarter" idx="28" hasCustomPrompt="1"/>
          </p:nvPr>
        </p:nvSpPr>
        <p:spPr>
          <a:xfrm>
            <a:off x="3862731" y="3759835"/>
            <a:ext cx="1699867" cy="223895"/>
          </a:xfrm>
          <a:prstGeom prst="rect">
            <a:avLst/>
          </a:prstGeom>
        </p:spPr>
        <p:txBody>
          <a:bodyPr lIns="0" tIns="0" rIns="0" bIns="0"/>
          <a:lstStyle>
            <a:lvl1pPr algn="l">
              <a:lnSpc>
                <a:spcPts val="1880"/>
              </a:lnSpc>
              <a:defRPr sz="12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79" name="Text Placeholder 21">
            <a:extLst>
              <a:ext uri="{FF2B5EF4-FFF2-40B4-BE49-F238E27FC236}">
                <a16:creationId xmlns:a16="http://schemas.microsoft.com/office/drawing/2014/main" id="{FB7131A0-4A10-437D-BCD1-7A47D4BCD9E9}"/>
              </a:ext>
            </a:extLst>
          </p:cNvPr>
          <p:cNvSpPr>
            <a:spLocks noGrp="1"/>
          </p:cNvSpPr>
          <p:nvPr>
            <p:ph type="body" sz="quarter" idx="29" hasCustomPrompt="1"/>
          </p:nvPr>
        </p:nvSpPr>
        <p:spPr>
          <a:xfrm>
            <a:off x="3862731"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80" name="Straight Connector 79">
            <a:extLst>
              <a:ext uri="{FF2B5EF4-FFF2-40B4-BE49-F238E27FC236}">
                <a16:creationId xmlns:a16="http://schemas.microsoft.com/office/drawing/2014/main" id="{F5FF32D8-D3B4-488E-B37F-961D9780696A}"/>
              </a:ext>
              <a:ext uri="{C183D7F6-B498-43B3-948B-1728B52AA6E4}">
                <adec:decorative xmlns:adec="http://schemas.microsoft.com/office/drawing/2017/decorative" val="1"/>
              </a:ext>
            </a:extLst>
          </p:cNvPr>
          <p:cNvCxnSpPr>
            <a:cxnSpLocks/>
          </p:cNvCxnSpPr>
          <p:nvPr userDrawn="1"/>
        </p:nvCxnSpPr>
        <p:spPr>
          <a:xfrm>
            <a:off x="60471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81" name="Picture Placeholder 2">
            <a:extLst>
              <a:ext uri="{FF2B5EF4-FFF2-40B4-BE49-F238E27FC236}">
                <a16:creationId xmlns:a16="http://schemas.microsoft.com/office/drawing/2014/main" id="{0EDAD860-D083-4FC1-8C88-4D8B2282654C}"/>
              </a:ext>
            </a:extLst>
          </p:cNvPr>
          <p:cNvSpPr>
            <a:spLocks noGrp="1"/>
          </p:cNvSpPr>
          <p:nvPr>
            <p:ph type="pic" sz="quarter" idx="30" hasCustomPrompt="1"/>
          </p:nvPr>
        </p:nvSpPr>
        <p:spPr>
          <a:xfrm>
            <a:off x="6637828"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82" name="Text Placeholder 21">
            <a:extLst>
              <a:ext uri="{FF2B5EF4-FFF2-40B4-BE49-F238E27FC236}">
                <a16:creationId xmlns:a16="http://schemas.microsoft.com/office/drawing/2014/main" id="{3646D1A9-4811-49FA-B129-C813510682A5}"/>
              </a:ext>
            </a:extLst>
          </p:cNvPr>
          <p:cNvSpPr>
            <a:spLocks noGrp="1"/>
          </p:cNvSpPr>
          <p:nvPr>
            <p:ph type="body" sz="quarter" idx="31" hasCustomPrompt="1"/>
          </p:nvPr>
        </p:nvSpPr>
        <p:spPr>
          <a:xfrm>
            <a:off x="6553200" y="3759835"/>
            <a:ext cx="1699867" cy="223895"/>
          </a:xfrm>
          <a:prstGeom prst="rect">
            <a:avLst/>
          </a:prstGeom>
        </p:spPr>
        <p:txBody>
          <a:bodyPr lIns="0" tIns="0" rIns="0" bIns="0"/>
          <a:lstStyle>
            <a:lvl1pPr algn="l">
              <a:lnSpc>
                <a:spcPts val="1880"/>
              </a:lnSpc>
              <a:defRPr sz="12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83" name="Text Placeholder 21">
            <a:extLst>
              <a:ext uri="{FF2B5EF4-FFF2-40B4-BE49-F238E27FC236}">
                <a16:creationId xmlns:a16="http://schemas.microsoft.com/office/drawing/2014/main" id="{C45495AC-9DF6-4907-AFFC-B7300A479E33}"/>
              </a:ext>
            </a:extLst>
          </p:cNvPr>
          <p:cNvSpPr>
            <a:spLocks noGrp="1"/>
          </p:cNvSpPr>
          <p:nvPr>
            <p:ph type="body" sz="quarter" idx="32" hasCustomPrompt="1"/>
          </p:nvPr>
        </p:nvSpPr>
        <p:spPr>
          <a:xfrm>
            <a:off x="6553200"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84" name="Straight Connector 83">
            <a:extLst>
              <a:ext uri="{FF2B5EF4-FFF2-40B4-BE49-F238E27FC236}">
                <a16:creationId xmlns:a16="http://schemas.microsoft.com/office/drawing/2014/main" id="{FE1A3154-139F-4EB7-A636-1F4B10BE8D10}"/>
              </a:ext>
              <a:ext uri="{C183D7F6-B498-43B3-948B-1728B52AA6E4}">
                <adec:decorative xmlns:adec="http://schemas.microsoft.com/office/drawing/2017/decorative" val="1"/>
              </a:ext>
            </a:extLst>
          </p:cNvPr>
          <p:cNvCxnSpPr>
            <a:cxnSpLocks/>
          </p:cNvCxnSpPr>
          <p:nvPr userDrawn="1"/>
        </p:nvCxnSpPr>
        <p:spPr>
          <a:xfrm>
            <a:off x="86887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85" name="Picture Placeholder 2">
            <a:extLst>
              <a:ext uri="{FF2B5EF4-FFF2-40B4-BE49-F238E27FC236}">
                <a16:creationId xmlns:a16="http://schemas.microsoft.com/office/drawing/2014/main" id="{39E527CB-AEE5-4BCE-9EB6-4F9D11EEC334}"/>
              </a:ext>
            </a:extLst>
          </p:cNvPr>
          <p:cNvSpPr>
            <a:spLocks noGrp="1"/>
          </p:cNvSpPr>
          <p:nvPr>
            <p:ph type="pic" sz="quarter" idx="33" hasCustomPrompt="1"/>
          </p:nvPr>
        </p:nvSpPr>
        <p:spPr>
          <a:xfrm>
            <a:off x="9271203"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86" name="Text Placeholder 21">
            <a:extLst>
              <a:ext uri="{FF2B5EF4-FFF2-40B4-BE49-F238E27FC236}">
                <a16:creationId xmlns:a16="http://schemas.microsoft.com/office/drawing/2014/main" id="{9E360BAD-A57A-4CC3-A94E-8F308A1AC1F5}"/>
              </a:ext>
            </a:extLst>
          </p:cNvPr>
          <p:cNvSpPr>
            <a:spLocks noGrp="1"/>
          </p:cNvSpPr>
          <p:nvPr>
            <p:ph type="body" sz="quarter" idx="34" hasCustomPrompt="1"/>
          </p:nvPr>
        </p:nvSpPr>
        <p:spPr>
          <a:xfrm>
            <a:off x="9186575" y="3759835"/>
            <a:ext cx="1699867" cy="223895"/>
          </a:xfrm>
          <a:prstGeom prst="rect">
            <a:avLst/>
          </a:prstGeom>
        </p:spPr>
        <p:txBody>
          <a:bodyPr lIns="0" tIns="0" rIns="0" bIns="0"/>
          <a:lstStyle>
            <a:lvl1pPr algn="l">
              <a:lnSpc>
                <a:spcPts val="1880"/>
              </a:lnSpc>
              <a:defRPr sz="1200" b="1" i="0">
                <a:solidFill>
                  <a:schemeClr val="accent5"/>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87" name="Text Placeholder 21">
            <a:extLst>
              <a:ext uri="{FF2B5EF4-FFF2-40B4-BE49-F238E27FC236}">
                <a16:creationId xmlns:a16="http://schemas.microsoft.com/office/drawing/2014/main" id="{763DC311-A1AF-44C1-9FEC-685D0ADA2E08}"/>
              </a:ext>
            </a:extLst>
          </p:cNvPr>
          <p:cNvSpPr>
            <a:spLocks noGrp="1"/>
          </p:cNvSpPr>
          <p:nvPr>
            <p:ph type="body" sz="quarter" idx="35" hasCustomPrompt="1"/>
          </p:nvPr>
        </p:nvSpPr>
        <p:spPr>
          <a:xfrm>
            <a:off x="9186575"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Tree>
    <p:extLst>
      <p:ext uri="{BB962C8B-B14F-4D97-AF65-F5344CB8AC3E}">
        <p14:creationId xmlns:p14="http://schemas.microsoft.com/office/powerpoint/2010/main" val="4227993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4 Icons + Short Copy_Dark">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5163D83-9A47-4D5C-AABD-A29530E46C7F}"/>
              </a:ext>
            </a:extLst>
          </p:cNvPr>
          <p:cNvSpPr>
            <a:spLocks noGrp="1"/>
          </p:cNvSpPr>
          <p:nvPr>
            <p:ph type="title" hasCustomPrompt="1"/>
          </p:nvPr>
        </p:nvSpPr>
        <p:spPr/>
        <p:txBody>
          <a:bodyPr/>
          <a:lstStyle>
            <a:lvl1pPr>
              <a:defRPr/>
            </a:lvl1pPr>
          </a:lstStyle>
          <a:p>
            <a:r>
              <a:rPr lang="en-US" dirty="0"/>
              <a:t>Title</a:t>
            </a:r>
          </a:p>
        </p:txBody>
      </p:sp>
      <p:sp>
        <p:nvSpPr>
          <p:cNvPr id="34" name="Picture Placeholder 2">
            <a:extLst>
              <a:ext uri="{FF2B5EF4-FFF2-40B4-BE49-F238E27FC236}">
                <a16:creationId xmlns:a16="http://schemas.microsoft.com/office/drawing/2014/main" id="{535D9B07-5CCD-4633-9BBB-6B1CF6B02D11}"/>
              </a:ext>
            </a:extLst>
          </p:cNvPr>
          <p:cNvSpPr>
            <a:spLocks noGrp="1"/>
          </p:cNvSpPr>
          <p:nvPr>
            <p:ph type="pic" sz="quarter" idx="26" hasCustomPrompt="1"/>
          </p:nvPr>
        </p:nvSpPr>
        <p:spPr>
          <a:xfrm>
            <a:off x="1463634"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35" name="Text Placeholder 21">
            <a:extLst>
              <a:ext uri="{FF2B5EF4-FFF2-40B4-BE49-F238E27FC236}">
                <a16:creationId xmlns:a16="http://schemas.microsoft.com/office/drawing/2014/main" id="{7A03D670-5D7D-40DB-B490-577D155B9947}"/>
              </a:ext>
            </a:extLst>
          </p:cNvPr>
          <p:cNvSpPr>
            <a:spLocks noGrp="1"/>
          </p:cNvSpPr>
          <p:nvPr>
            <p:ph type="body" sz="quarter" idx="25" hasCustomPrompt="1"/>
          </p:nvPr>
        </p:nvSpPr>
        <p:spPr>
          <a:xfrm>
            <a:off x="1379006" y="3759835"/>
            <a:ext cx="1699867" cy="223895"/>
          </a:xfrm>
          <a:prstGeom prst="rect">
            <a:avLst/>
          </a:prstGeom>
        </p:spPr>
        <p:txBody>
          <a:bodyPr lIns="0" tIns="0" rIns="0" bIns="0"/>
          <a:lstStyle>
            <a:lvl1pPr algn="l">
              <a:lnSpc>
                <a:spcPts val="1880"/>
              </a:lnSpc>
              <a:defRPr sz="1200" b="1" i="0">
                <a:solidFill>
                  <a:srgbClr val="FACD6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6" name="Text Placeholder 21">
            <a:extLst>
              <a:ext uri="{FF2B5EF4-FFF2-40B4-BE49-F238E27FC236}">
                <a16:creationId xmlns:a16="http://schemas.microsoft.com/office/drawing/2014/main" id="{02DEC9B3-0955-445A-B2B9-B974A1DC226A}"/>
              </a:ext>
            </a:extLst>
          </p:cNvPr>
          <p:cNvSpPr>
            <a:spLocks noGrp="1"/>
          </p:cNvSpPr>
          <p:nvPr>
            <p:ph type="body" sz="quarter" idx="24" hasCustomPrompt="1"/>
          </p:nvPr>
        </p:nvSpPr>
        <p:spPr>
          <a:xfrm>
            <a:off x="1379006"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37" name="Straight Connector 36">
            <a:extLst>
              <a:ext uri="{FF2B5EF4-FFF2-40B4-BE49-F238E27FC236}">
                <a16:creationId xmlns:a16="http://schemas.microsoft.com/office/drawing/2014/main" id="{F6DBD6DB-FFE3-47C0-9417-F70C84A1C142}"/>
              </a:ext>
              <a:ext uri="{C183D7F6-B498-43B3-948B-1728B52AA6E4}">
                <adec:decorative xmlns:adec="http://schemas.microsoft.com/office/drawing/2017/decorative" val="1"/>
              </a:ext>
            </a:extLst>
          </p:cNvPr>
          <p:cNvCxnSpPr>
            <a:cxnSpLocks/>
          </p:cNvCxnSpPr>
          <p:nvPr userDrawn="1"/>
        </p:nvCxnSpPr>
        <p:spPr>
          <a:xfrm>
            <a:off x="347664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38" name="Picture Placeholder 2">
            <a:extLst>
              <a:ext uri="{FF2B5EF4-FFF2-40B4-BE49-F238E27FC236}">
                <a16:creationId xmlns:a16="http://schemas.microsoft.com/office/drawing/2014/main" id="{82D6B20C-DAEF-4186-89F6-D085548450B1}"/>
              </a:ext>
            </a:extLst>
          </p:cNvPr>
          <p:cNvSpPr>
            <a:spLocks noGrp="1"/>
          </p:cNvSpPr>
          <p:nvPr>
            <p:ph type="pic" sz="quarter" idx="27" hasCustomPrompt="1"/>
          </p:nvPr>
        </p:nvSpPr>
        <p:spPr>
          <a:xfrm>
            <a:off x="3947359"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39" name="Text Placeholder 21">
            <a:extLst>
              <a:ext uri="{FF2B5EF4-FFF2-40B4-BE49-F238E27FC236}">
                <a16:creationId xmlns:a16="http://schemas.microsoft.com/office/drawing/2014/main" id="{524EF0FE-21B3-42D1-9CAF-15133CF0F43F}"/>
              </a:ext>
            </a:extLst>
          </p:cNvPr>
          <p:cNvSpPr>
            <a:spLocks noGrp="1"/>
          </p:cNvSpPr>
          <p:nvPr>
            <p:ph type="body" sz="quarter" idx="28" hasCustomPrompt="1"/>
          </p:nvPr>
        </p:nvSpPr>
        <p:spPr>
          <a:xfrm>
            <a:off x="3862731" y="3759835"/>
            <a:ext cx="1699867" cy="223895"/>
          </a:xfrm>
          <a:prstGeom prst="rect">
            <a:avLst/>
          </a:prstGeom>
        </p:spPr>
        <p:txBody>
          <a:bodyPr lIns="0" tIns="0" rIns="0" bIns="0"/>
          <a:lstStyle>
            <a:lvl1pPr algn="l">
              <a:lnSpc>
                <a:spcPts val="1880"/>
              </a:lnSpc>
              <a:defRPr sz="1200" b="1" i="0">
                <a:solidFill>
                  <a:srgbClr val="FACD6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0" name="Text Placeholder 21">
            <a:extLst>
              <a:ext uri="{FF2B5EF4-FFF2-40B4-BE49-F238E27FC236}">
                <a16:creationId xmlns:a16="http://schemas.microsoft.com/office/drawing/2014/main" id="{50EA4853-E789-4BEF-B6AB-163B8B32C923}"/>
              </a:ext>
            </a:extLst>
          </p:cNvPr>
          <p:cNvSpPr>
            <a:spLocks noGrp="1"/>
          </p:cNvSpPr>
          <p:nvPr>
            <p:ph type="body" sz="quarter" idx="29" hasCustomPrompt="1"/>
          </p:nvPr>
        </p:nvSpPr>
        <p:spPr>
          <a:xfrm>
            <a:off x="3862731"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46" name="Straight Connector 45">
            <a:extLst>
              <a:ext uri="{FF2B5EF4-FFF2-40B4-BE49-F238E27FC236}">
                <a16:creationId xmlns:a16="http://schemas.microsoft.com/office/drawing/2014/main" id="{3243E5FA-8BE4-43EC-A2F8-1D1038FDA730}"/>
              </a:ext>
              <a:ext uri="{C183D7F6-B498-43B3-948B-1728B52AA6E4}">
                <adec:decorative xmlns:adec="http://schemas.microsoft.com/office/drawing/2017/decorative" val="1"/>
              </a:ext>
            </a:extLst>
          </p:cNvPr>
          <p:cNvCxnSpPr>
            <a:cxnSpLocks/>
          </p:cNvCxnSpPr>
          <p:nvPr userDrawn="1"/>
        </p:nvCxnSpPr>
        <p:spPr>
          <a:xfrm>
            <a:off x="60471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47" name="Picture Placeholder 2">
            <a:extLst>
              <a:ext uri="{FF2B5EF4-FFF2-40B4-BE49-F238E27FC236}">
                <a16:creationId xmlns:a16="http://schemas.microsoft.com/office/drawing/2014/main" id="{4557EFEC-79EA-44FF-AFDC-5444DE97E270}"/>
              </a:ext>
            </a:extLst>
          </p:cNvPr>
          <p:cNvSpPr>
            <a:spLocks noGrp="1"/>
          </p:cNvSpPr>
          <p:nvPr>
            <p:ph type="pic" sz="quarter" idx="30" hasCustomPrompt="1"/>
          </p:nvPr>
        </p:nvSpPr>
        <p:spPr>
          <a:xfrm>
            <a:off x="6637828"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48" name="Text Placeholder 21">
            <a:extLst>
              <a:ext uri="{FF2B5EF4-FFF2-40B4-BE49-F238E27FC236}">
                <a16:creationId xmlns:a16="http://schemas.microsoft.com/office/drawing/2014/main" id="{8367E6DF-3F1C-4F0D-B7D0-BA164F7CDA96}"/>
              </a:ext>
            </a:extLst>
          </p:cNvPr>
          <p:cNvSpPr>
            <a:spLocks noGrp="1"/>
          </p:cNvSpPr>
          <p:nvPr>
            <p:ph type="body" sz="quarter" idx="31" hasCustomPrompt="1"/>
          </p:nvPr>
        </p:nvSpPr>
        <p:spPr>
          <a:xfrm>
            <a:off x="6553200" y="3759835"/>
            <a:ext cx="1699867" cy="223895"/>
          </a:xfrm>
          <a:prstGeom prst="rect">
            <a:avLst/>
          </a:prstGeom>
        </p:spPr>
        <p:txBody>
          <a:bodyPr lIns="0" tIns="0" rIns="0" bIns="0"/>
          <a:lstStyle>
            <a:lvl1pPr algn="l">
              <a:lnSpc>
                <a:spcPts val="1880"/>
              </a:lnSpc>
              <a:defRPr sz="1200" b="1" i="0">
                <a:solidFill>
                  <a:srgbClr val="FACD6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9" name="Text Placeholder 21">
            <a:extLst>
              <a:ext uri="{FF2B5EF4-FFF2-40B4-BE49-F238E27FC236}">
                <a16:creationId xmlns:a16="http://schemas.microsoft.com/office/drawing/2014/main" id="{8FC7C17A-9CA4-4639-8B71-24734C208B55}"/>
              </a:ext>
            </a:extLst>
          </p:cNvPr>
          <p:cNvSpPr>
            <a:spLocks noGrp="1"/>
          </p:cNvSpPr>
          <p:nvPr>
            <p:ph type="body" sz="quarter" idx="32" hasCustomPrompt="1"/>
          </p:nvPr>
        </p:nvSpPr>
        <p:spPr>
          <a:xfrm>
            <a:off x="6553200"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50" name="Straight Connector 49">
            <a:extLst>
              <a:ext uri="{FF2B5EF4-FFF2-40B4-BE49-F238E27FC236}">
                <a16:creationId xmlns:a16="http://schemas.microsoft.com/office/drawing/2014/main" id="{325C2CBC-4262-49E9-96CC-7DDBE2EF3347}"/>
              </a:ext>
              <a:ext uri="{C183D7F6-B498-43B3-948B-1728B52AA6E4}">
                <adec:decorative xmlns:adec="http://schemas.microsoft.com/office/drawing/2017/decorative" val="1"/>
              </a:ext>
            </a:extLst>
          </p:cNvPr>
          <p:cNvCxnSpPr>
            <a:cxnSpLocks/>
          </p:cNvCxnSpPr>
          <p:nvPr userDrawn="1"/>
        </p:nvCxnSpPr>
        <p:spPr>
          <a:xfrm>
            <a:off x="86887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51" name="Picture Placeholder 2">
            <a:extLst>
              <a:ext uri="{FF2B5EF4-FFF2-40B4-BE49-F238E27FC236}">
                <a16:creationId xmlns:a16="http://schemas.microsoft.com/office/drawing/2014/main" id="{D26C9268-637F-4D13-98F4-EEA8B6D1066E}"/>
              </a:ext>
            </a:extLst>
          </p:cNvPr>
          <p:cNvSpPr>
            <a:spLocks noGrp="1"/>
          </p:cNvSpPr>
          <p:nvPr>
            <p:ph type="pic" sz="quarter" idx="33" hasCustomPrompt="1"/>
          </p:nvPr>
        </p:nvSpPr>
        <p:spPr>
          <a:xfrm>
            <a:off x="9271203"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52" name="Text Placeholder 21">
            <a:extLst>
              <a:ext uri="{FF2B5EF4-FFF2-40B4-BE49-F238E27FC236}">
                <a16:creationId xmlns:a16="http://schemas.microsoft.com/office/drawing/2014/main" id="{F123135A-7CEA-4BA6-80FE-CE3ABF301391}"/>
              </a:ext>
            </a:extLst>
          </p:cNvPr>
          <p:cNvSpPr>
            <a:spLocks noGrp="1"/>
          </p:cNvSpPr>
          <p:nvPr>
            <p:ph type="body" sz="quarter" idx="34" hasCustomPrompt="1"/>
          </p:nvPr>
        </p:nvSpPr>
        <p:spPr>
          <a:xfrm>
            <a:off x="9186575" y="3759835"/>
            <a:ext cx="1699867" cy="223895"/>
          </a:xfrm>
          <a:prstGeom prst="rect">
            <a:avLst/>
          </a:prstGeom>
        </p:spPr>
        <p:txBody>
          <a:bodyPr lIns="0" tIns="0" rIns="0" bIns="0"/>
          <a:lstStyle>
            <a:lvl1pPr algn="l">
              <a:lnSpc>
                <a:spcPts val="1880"/>
              </a:lnSpc>
              <a:defRPr sz="1200" b="1" i="0">
                <a:solidFill>
                  <a:srgbClr val="FACD6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53" name="Text Placeholder 21">
            <a:extLst>
              <a:ext uri="{FF2B5EF4-FFF2-40B4-BE49-F238E27FC236}">
                <a16:creationId xmlns:a16="http://schemas.microsoft.com/office/drawing/2014/main" id="{48A89F51-22DA-4805-B6AA-05968184F0D0}"/>
              </a:ext>
            </a:extLst>
          </p:cNvPr>
          <p:cNvSpPr>
            <a:spLocks noGrp="1"/>
          </p:cNvSpPr>
          <p:nvPr>
            <p:ph type="body" sz="quarter" idx="35" hasCustomPrompt="1"/>
          </p:nvPr>
        </p:nvSpPr>
        <p:spPr>
          <a:xfrm>
            <a:off x="9186575"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8" name="Date Placeholder 7">
            <a:extLst>
              <a:ext uri="{FF2B5EF4-FFF2-40B4-BE49-F238E27FC236}">
                <a16:creationId xmlns:a16="http://schemas.microsoft.com/office/drawing/2014/main" id="{68654DE0-8623-4623-898F-E1783A8548F5}"/>
              </a:ext>
            </a:extLst>
          </p:cNvPr>
          <p:cNvSpPr>
            <a:spLocks noGrp="1"/>
          </p:cNvSpPr>
          <p:nvPr>
            <p:ph type="dt" sz="half" idx="50"/>
          </p:nvPr>
        </p:nvSpPr>
        <p:spPr/>
        <p:txBody>
          <a:bodyPr/>
          <a:lstStyle/>
          <a:p>
            <a:endParaRPr lang="en-US"/>
          </a:p>
        </p:txBody>
      </p:sp>
      <p:sp>
        <p:nvSpPr>
          <p:cNvPr id="9" name="Footer Placeholder 8">
            <a:extLst>
              <a:ext uri="{FF2B5EF4-FFF2-40B4-BE49-F238E27FC236}">
                <a16:creationId xmlns:a16="http://schemas.microsoft.com/office/drawing/2014/main" id="{983FCAD1-59C1-4629-8DAB-CAE3A2B8A8EA}"/>
              </a:ext>
            </a:extLst>
          </p:cNvPr>
          <p:cNvSpPr>
            <a:spLocks noGrp="1"/>
          </p:cNvSpPr>
          <p:nvPr>
            <p:ph type="ftr" sz="quarter" idx="51"/>
          </p:nvPr>
        </p:nvSpPr>
        <p:spPr/>
        <p:txBody>
          <a:bodyPr/>
          <a:lstStyle/>
          <a:p>
            <a:r>
              <a:rPr lang="en-US"/>
              <a:t>DOAG 2023 Conference + Exhibition        Copyright © 2023, Oracle and/or its affiliates</a:t>
            </a:r>
          </a:p>
        </p:txBody>
      </p:sp>
      <p:sp>
        <p:nvSpPr>
          <p:cNvPr id="10" name="Slide Number Placeholder 9">
            <a:extLst>
              <a:ext uri="{FF2B5EF4-FFF2-40B4-BE49-F238E27FC236}">
                <a16:creationId xmlns:a16="http://schemas.microsoft.com/office/drawing/2014/main" id="{EC995B8B-8AA5-4547-A08D-D93D428F27AB}"/>
              </a:ext>
            </a:extLst>
          </p:cNvPr>
          <p:cNvSpPr>
            <a:spLocks noGrp="1"/>
          </p:cNvSpPr>
          <p:nvPr>
            <p:ph type="sldNum" sz="quarter" idx="5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28141809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 Icons + Short Copy_Dark_Pillar">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A1CE1DA-7195-4605-89FA-5450EE716109}"/>
              </a:ext>
            </a:extLst>
          </p:cNvPr>
          <p:cNvSpPr>
            <a:spLocks noGrp="1"/>
          </p:cNvSpPr>
          <p:nvPr>
            <p:ph type="title" hasCustomPrompt="1"/>
          </p:nvPr>
        </p:nvSpPr>
        <p:spPr/>
        <p:txBody>
          <a:bodyPr/>
          <a:lstStyle>
            <a:lvl1pPr>
              <a:defRPr/>
            </a:lvl1pPr>
          </a:lstStyle>
          <a:p>
            <a:r>
              <a:rPr lang="en-US" dirty="0"/>
              <a:t>Title</a:t>
            </a:r>
          </a:p>
        </p:txBody>
      </p:sp>
      <p:sp>
        <p:nvSpPr>
          <p:cNvPr id="35" name="Picture Placeholder 2">
            <a:extLst>
              <a:ext uri="{FF2B5EF4-FFF2-40B4-BE49-F238E27FC236}">
                <a16:creationId xmlns:a16="http://schemas.microsoft.com/office/drawing/2014/main" id="{46CCE7F5-A09E-4DCD-9700-329F834F34A6}"/>
              </a:ext>
            </a:extLst>
          </p:cNvPr>
          <p:cNvSpPr>
            <a:spLocks noGrp="1"/>
          </p:cNvSpPr>
          <p:nvPr>
            <p:ph type="pic" sz="quarter" idx="26" hasCustomPrompt="1"/>
          </p:nvPr>
        </p:nvSpPr>
        <p:spPr>
          <a:xfrm>
            <a:off x="1463634"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36" name="Text Placeholder 21">
            <a:extLst>
              <a:ext uri="{FF2B5EF4-FFF2-40B4-BE49-F238E27FC236}">
                <a16:creationId xmlns:a16="http://schemas.microsoft.com/office/drawing/2014/main" id="{D9BB3EDA-A547-44C0-A7BE-0B67A3705535}"/>
              </a:ext>
            </a:extLst>
          </p:cNvPr>
          <p:cNvSpPr>
            <a:spLocks noGrp="1"/>
          </p:cNvSpPr>
          <p:nvPr>
            <p:ph type="body" sz="quarter" idx="25" hasCustomPrompt="1"/>
          </p:nvPr>
        </p:nvSpPr>
        <p:spPr>
          <a:xfrm>
            <a:off x="1379006" y="3759835"/>
            <a:ext cx="1699867" cy="223895"/>
          </a:xfrm>
          <a:prstGeom prst="rect">
            <a:avLst/>
          </a:prstGeom>
        </p:spPr>
        <p:txBody>
          <a:bodyPr lIns="0" tIns="0" rIns="0" bIns="0"/>
          <a:lstStyle>
            <a:lvl1pPr algn="l">
              <a:lnSpc>
                <a:spcPts val="1880"/>
              </a:lnSpc>
              <a:defRPr sz="1200" b="1" i="0">
                <a:solidFill>
                  <a:schemeClr val="accent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7" name="Text Placeholder 21">
            <a:extLst>
              <a:ext uri="{FF2B5EF4-FFF2-40B4-BE49-F238E27FC236}">
                <a16:creationId xmlns:a16="http://schemas.microsoft.com/office/drawing/2014/main" id="{82897315-8CC7-4D52-B2FB-3F536CD46AB7}"/>
              </a:ext>
            </a:extLst>
          </p:cNvPr>
          <p:cNvSpPr>
            <a:spLocks noGrp="1"/>
          </p:cNvSpPr>
          <p:nvPr>
            <p:ph type="body" sz="quarter" idx="24" hasCustomPrompt="1"/>
          </p:nvPr>
        </p:nvSpPr>
        <p:spPr>
          <a:xfrm>
            <a:off x="1379006"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38" name="Straight Connector 37">
            <a:extLst>
              <a:ext uri="{FF2B5EF4-FFF2-40B4-BE49-F238E27FC236}">
                <a16:creationId xmlns:a16="http://schemas.microsoft.com/office/drawing/2014/main" id="{F6984BE9-3B60-4190-88C0-D83FEB316373}"/>
              </a:ext>
              <a:ext uri="{C183D7F6-B498-43B3-948B-1728B52AA6E4}">
                <adec:decorative xmlns:adec="http://schemas.microsoft.com/office/drawing/2017/decorative" val="1"/>
              </a:ext>
            </a:extLst>
          </p:cNvPr>
          <p:cNvCxnSpPr>
            <a:cxnSpLocks/>
          </p:cNvCxnSpPr>
          <p:nvPr userDrawn="1"/>
        </p:nvCxnSpPr>
        <p:spPr>
          <a:xfrm>
            <a:off x="347664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39" name="Picture Placeholder 2">
            <a:extLst>
              <a:ext uri="{FF2B5EF4-FFF2-40B4-BE49-F238E27FC236}">
                <a16:creationId xmlns:a16="http://schemas.microsoft.com/office/drawing/2014/main" id="{2D404F8A-5728-4FFA-90D0-2C0C0B21B249}"/>
              </a:ext>
            </a:extLst>
          </p:cNvPr>
          <p:cNvSpPr>
            <a:spLocks noGrp="1"/>
          </p:cNvSpPr>
          <p:nvPr>
            <p:ph type="pic" sz="quarter" idx="27" hasCustomPrompt="1"/>
          </p:nvPr>
        </p:nvSpPr>
        <p:spPr>
          <a:xfrm>
            <a:off x="3947359"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40" name="Text Placeholder 21">
            <a:extLst>
              <a:ext uri="{FF2B5EF4-FFF2-40B4-BE49-F238E27FC236}">
                <a16:creationId xmlns:a16="http://schemas.microsoft.com/office/drawing/2014/main" id="{9A5DE7EA-6E4E-46AF-BD5C-674D131CAFFE}"/>
              </a:ext>
            </a:extLst>
          </p:cNvPr>
          <p:cNvSpPr>
            <a:spLocks noGrp="1"/>
          </p:cNvSpPr>
          <p:nvPr>
            <p:ph type="body" sz="quarter" idx="28" hasCustomPrompt="1"/>
          </p:nvPr>
        </p:nvSpPr>
        <p:spPr>
          <a:xfrm>
            <a:off x="3862731" y="3759835"/>
            <a:ext cx="1699867" cy="223895"/>
          </a:xfrm>
          <a:prstGeom prst="rect">
            <a:avLst/>
          </a:prstGeom>
        </p:spPr>
        <p:txBody>
          <a:bodyPr lIns="0" tIns="0" rIns="0" bIns="0"/>
          <a:lstStyle>
            <a:lvl1pPr algn="l">
              <a:lnSpc>
                <a:spcPts val="1880"/>
              </a:lnSpc>
              <a:defRPr sz="1200" b="1" i="0">
                <a:solidFill>
                  <a:schemeClr val="accent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1" name="Text Placeholder 21">
            <a:extLst>
              <a:ext uri="{FF2B5EF4-FFF2-40B4-BE49-F238E27FC236}">
                <a16:creationId xmlns:a16="http://schemas.microsoft.com/office/drawing/2014/main" id="{8975B778-9BA6-4B49-9EE6-E6A303C1DAC3}"/>
              </a:ext>
            </a:extLst>
          </p:cNvPr>
          <p:cNvSpPr>
            <a:spLocks noGrp="1"/>
          </p:cNvSpPr>
          <p:nvPr>
            <p:ph type="body" sz="quarter" idx="29" hasCustomPrompt="1"/>
          </p:nvPr>
        </p:nvSpPr>
        <p:spPr>
          <a:xfrm>
            <a:off x="3862731"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42" name="Straight Connector 41">
            <a:extLst>
              <a:ext uri="{FF2B5EF4-FFF2-40B4-BE49-F238E27FC236}">
                <a16:creationId xmlns:a16="http://schemas.microsoft.com/office/drawing/2014/main" id="{177F2562-E476-443F-80EF-B5936DB731E3}"/>
              </a:ext>
              <a:ext uri="{C183D7F6-B498-43B3-948B-1728B52AA6E4}">
                <adec:decorative xmlns:adec="http://schemas.microsoft.com/office/drawing/2017/decorative" val="1"/>
              </a:ext>
            </a:extLst>
          </p:cNvPr>
          <p:cNvCxnSpPr>
            <a:cxnSpLocks/>
          </p:cNvCxnSpPr>
          <p:nvPr userDrawn="1"/>
        </p:nvCxnSpPr>
        <p:spPr>
          <a:xfrm>
            <a:off x="60471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43" name="Picture Placeholder 2">
            <a:extLst>
              <a:ext uri="{FF2B5EF4-FFF2-40B4-BE49-F238E27FC236}">
                <a16:creationId xmlns:a16="http://schemas.microsoft.com/office/drawing/2014/main" id="{2810B0A0-AA79-4D46-A4B5-3612555DB820}"/>
              </a:ext>
            </a:extLst>
          </p:cNvPr>
          <p:cNvSpPr>
            <a:spLocks noGrp="1"/>
          </p:cNvSpPr>
          <p:nvPr>
            <p:ph type="pic" sz="quarter" idx="30" hasCustomPrompt="1"/>
          </p:nvPr>
        </p:nvSpPr>
        <p:spPr>
          <a:xfrm>
            <a:off x="6637828"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44" name="Text Placeholder 21">
            <a:extLst>
              <a:ext uri="{FF2B5EF4-FFF2-40B4-BE49-F238E27FC236}">
                <a16:creationId xmlns:a16="http://schemas.microsoft.com/office/drawing/2014/main" id="{76436B20-D0FC-4275-A0F2-17AC7793CAAA}"/>
              </a:ext>
            </a:extLst>
          </p:cNvPr>
          <p:cNvSpPr>
            <a:spLocks noGrp="1"/>
          </p:cNvSpPr>
          <p:nvPr>
            <p:ph type="body" sz="quarter" idx="31" hasCustomPrompt="1"/>
          </p:nvPr>
        </p:nvSpPr>
        <p:spPr>
          <a:xfrm>
            <a:off x="6553200" y="3759835"/>
            <a:ext cx="1699867" cy="223895"/>
          </a:xfrm>
          <a:prstGeom prst="rect">
            <a:avLst/>
          </a:prstGeom>
        </p:spPr>
        <p:txBody>
          <a:bodyPr lIns="0" tIns="0" rIns="0" bIns="0"/>
          <a:lstStyle>
            <a:lvl1pPr algn="l">
              <a:lnSpc>
                <a:spcPts val="1880"/>
              </a:lnSpc>
              <a:defRPr sz="1200" b="1" i="0">
                <a:solidFill>
                  <a:schemeClr val="accent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5" name="Text Placeholder 21">
            <a:extLst>
              <a:ext uri="{FF2B5EF4-FFF2-40B4-BE49-F238E27FC236}">
                <a16:creationId xmlns:a16="http://schemas.microsoft.com/office/drawing/2014/main" id="{119F9781-9736-40F7-B970-B5CF0A367C10}"/>
              </a:ext>
            </a:extLst>
          </p:cNvPr>
          <p:cNvSpPr>
            <a:spLocks noGrp="1"/>
          </p:cNvSpPr>
          <p:nvPr>
            <p:ph type="body" sz="quarter" idx="32" hasCustomPrompt="1"/>
          </p:nvPr>
        </p:nvSpPr>
        <p:spPr>
          <a:xfrm>
            <a:off x="6553200"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46" name="Straight Connector 45">
            <a:extLst>
              <a:ext uri="{FF2B5EF4-FFF2-40B4-BE49-F238E27FC236}">
                <a16:creationId xmlns:a16="http://schemas.microsoft.com/office/drawing/2014/main" id="{F566D2BA-0792-4A88-BE88-09999418A0FC}"/>
              </a:ext>
              <a:ext uri="{C183D7F6-B498-43B3-948B-1728B52AA6E4}">
                <adec:decorative xmlns:adec="http://schemas.microsoft.com/office/drawing/2017/decorative" val="1"/>
              </a:ext>
            </a:extLst>
          </p:cNvPr>
          <p:cNvCxnSpPr>
            <a:cxnSpLocks/>
          </p:cNvCxnSpPr>
          <p:nvPr userDrawn="1"/>
        </p:nvCxnSpPr>
        <p:spPr>
          <a:xfrm>
            <a:off x="86887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47" name="Picture Placeholder 2">
            <a:extLst>
              <a:ext uri="{FF2B5EF4-FFF2-40B4-BE49-F238E27FC236}">
                <a16:creationId xmlns:a16="http://schemas.microsoft.com/office/drawing/2014/main" id="{4281C896-D582-4412-ACBE-5224EC94E5AC}"/>
              </a:ext>
            </a:extLst>
          </p:cNvPr>
          <p:cNvSpPr>
            <a:spLocks noGrp="1"/>
          </p:cNvSpPr>
          <p:nvPr>
            <p:ph type="pic" sz="quarter" idx="33" hasCustomPrompt="1"/>
          </p:nvPr>
        </p:nvSpPr>
        <p:spPr>
          <a:xfrm>
            <a:off x="9271203"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48" name="Text Placeholder 21">
            <a:extLst>
              <a:ext uri="{FF2B5EF4-FFF2-40B4-BE49-F238E27FC236}">
                <a16:creationId xmlns:a16="http://schemas.microsoft.com/office/drawing/2014/main" id="{A06B7915-6934-4778-9B06-0B63A21157AC}"/>
              </a:ext>
            </a:extLst>
          </p:cNvPr>
          <p:cNvSpPr>
            <a:spLocks noGrp="1"/>
          </p:cNvSpPr>
          <p:nvPr>
            <p:ph type="body" sz="quarter" idx="34" hasCustomPrompt="1"/>
          </p:nvPr>
        </p:nvSpPr>
        <p:spPr>
          <a:xfrm>
            <a:off x="9186575" y="3759835"/>
            <a:ext cx="1699867" cy="223895"/>
          </a:xfrm>
          <a:prstGeom prst="rect">
            <a:avLst/>
          </a:prstGeom>
        </p:spPr>
        <p:txBody>
          <a:bodyPr lIns="0" tIns="0" rIns="0" bIns="0"/>
          <a:lstStyle>
            <a:lvl1pPr algn="l">
              <a:lnSpc>
                <a:spcPts val="1880"/>
              </a:lnSpc>
              <a:defRPr sz="1200" b="1" i="0">
                <a:solidFill>
                  <a:schemeClr val="accent2"/>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9" name="Text Placeholder 21">
            <a:extLst>
              <a:ext uri="{FF2B5EF4-FFF2-40B4-BE49-F238E27FC236}">
                <a16:creationId xmlns:a16="http://schemas.microsoft.com/office/drawing/2014/main" id="{47667F61-D8C0-4CFD-9F2C-77FF6AFFD197}"/>
              </a:ext>
            </a:extLst>
          </p:cNvPr>
          <p:cNvSpPr>
            <a:spLocks noGrp="1"/>
          </p:cNvSpPr>
          <p:nvPr>
            <p:ph type="body" sz="quarter" idx="35" hasCustomPrompt="1"/>
          </p:nvPr>
        </p:nvSpPr>
        <p:spPr>
          <a:xfrm>
            <a:off x="9186575"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4" name="Date Placeholder 3">
            <a:extLst>
              <a:ext uri="{FF2B5EF4-FFF2-40B4-BE49-F238E27FC236}">
                <a16:creationId xmlns:a16="http://schemas.microsoft.com/office/drawing/2014/main" id="{1467208D-BE66-4851-B1B8-1416EEBED18B}"/>
              </a:ext>
            </a:extLst>
          </p:cNvPr>
          <p:cNvSpPr>
            <a:spLocks noGrp="1"/>
          </p:cNvSpPr>
          <p:nvPr>
            <p:ph type="dt" sz="half" idx="50"/>
          </p:nvPr>
        </p:nvSpPr>
        <p:spPr/>
        <p:txBody>
          <a:bodyPr/>
          <a:lstStyle/>
          <a:p>
            <a:endParaRPr lang="en-US"/>
          </a:p>
        </p:txBody>
      </p:sp>
      <p:sp>
        <p:nvSpPr>
          <p:cNvPr id="5" name="Footer Placeholder 4">
            <a:extLst>
              <a:ext uri="{FF2B5EF4-FFF2-40B4-BE49-F238E27FC236}">
                <a16:creationId xmlns:a16="http://schemas.microsoft.com/office/drawing/2014/main" id="{980EEEE0-ADEE-4E28-A72C-7C5C7E5FD67E}"/>
              </a:ext>
            </a:extLst>
          </p:cNvPr>
          <p:cNvSpPr>
            <a:spLocks noGrp="1"/>
          </p:cNvSpPr>
          <p:nvPr>
            <p:ph type="ftr" sz="quarter" idx="51"/>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57E5792B-99EA-437A-A8C5-020DA8864709}"/>
              </a:ext>
            </a:extLst>
          </p:cNvPr>
          <p:cNvSpPr>
            <a:spLocks noGrp="1"/>
          </p:cNvSpPr>
          <p:nvPr>
            <p:ph type="sldNum" sz="quarter" idx="5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5283077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ight - Title 3 Column">
    <p:bg>
      <p:bgPr>
        <a:solidFill>
          <a:srgbClr val="FFFFFF"/>
        </a:solidFill>
        <a:effectLst/>
      </p:bgPr>
    </p:bg>
    <p:spTree>
      <p:nvGrpSpPr>
        <p:cNvPr id="1" name=""/>
        <p:cNvGrpSpPr/>
        <p:nvPr/>
      </p:nvGrpSpPr>
      <p:grpSpPr>
        <a:xfrm>
          <a:off x="0" y="0"/>
          <a:ext cx="0" cy="0"/>
          <a:chOff x="0" y="0"/>
          <a:chExt cx="0" cy="0"/>
        </a:xfrm>
      </p:grpSpPr>
      <p:cxnSp>
        <p:nvCxnSpPr>
          <p:cNvPr id="13" name="Column Divider" descr="Column Divider">
            <a:extLst>
              <a:ext uri="{FF2B5EF4-FFF2-40B4-BE49-F238E27FC236}">
                <a16:creationId xmlns:a16="http://schemas.microsoft.com/office/drawing/2014/main" id="{B228B4F2-5D6F-42F4-B132-F908BB527268}"/>
              </a:ext>
            </a:extLst>
          </p:cNvPr>
          <p:cNvCxnSpPr>
            <a:cxnSpLocks/>
          </p:cNvCxnSpPr>
          <p:nvPr/>
        </p:nvCxnSpPr>
        <p:spPr>
          <a:xfrm>
            <a:off x="4388509" y="1758949"/>
            <a:ext cx="0" cy="4358768"/>
          </a:xfrm>
          <a:prstGeom prst="line">
            <a:avLst/>
          </a:prstGeom>
          <a:ln w="19050" cap="flat">
            <a:solidFill>
              <a:srgbClr val="8B8580">
                <a:alpha val="25000"/>
              </a:srgbClr>
            </a:solidFill>
            <a:prstDash val="solid"/>
          </a:ln>
        </p:spPr>
        <p:style>
          <a:lnRef idx="1">
            <a:schemeClr val="accent1"/>
          </a:lnRef>
          <a:fillRef idx="0">
            <a:schemeClr val="accent1"/>
          </a:fillRef>
          <a:effectRef idx="0">
            <a:schemeClr val="accent1"/>
          </a:effectRef>
          <a:fontRef idx="minor">
            <a:schemeClr val="tx1"/>
          </a:fontRef>
        </p:style>
      </p:cxnSp>
      <p:cxnSp>
        <p:nvCxnSpPr>
          <p:cNvPr id="12" name="Column Divider 2" descr="Column Divider">
            <a:extLst>
              <a:ext uri="{FF2B5EF4-FFF2-40B4-BE49-F238E27FC236}">
                <a16:creationId xmlns:a16="http://schemas.microsoft.com/office/drawing/2014/main" id="{43000B2C-7C76-4F07-AF50-5F3019C384BC}"/>
              </a:ext>
            </a:extLst>
          </p:cNvPr>
          <p:cNvCxnSpPr>
            <a:cxnSpLocks/>
          </p:cNvCxnSpPr>
          <p:nvPr/>
        </p:nvCxnSpPr>
        <p:spPr>
          <a:xfrm>
            <a:off x="8076641" y="1758949"/>
            <a:ext cx="0" cy="4358768"/>
          </a:xfrm>
          <a:prstGeom prst="line">
            <a:avLst/>
          </a:prstGeom>
          <a:ln w="19050" cap="flat">
            <a:solidFill>
              <a:srgbClr val="8B8580">
                <a:alpha val="24706"/>
              </a:srgbClr>
            </a:solidFill>
            <a:prstDash val="solid"/>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05CB9207-39B8-8141-9B40-73DF03B266CE}"/>
              </a:ext>
            </a:extLst>
          </p:cNvPr>
          <p:cNvSpPr/>
          <p:nvPr userDrawn="1"/>
        </p:nvSpPr>
        <p:spPr>
          <a:xfrm>
            <a:off x="3125165" y="1585732"/>
            <a:ext cx="6470248" cy="469932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DA095ECF-3404-41BC-B49D-2616D73127C4}"/>
              </a:ext>
            </a:extLst>
          </p:cNvPr>
          <p:cNvSpPr>
            <a:spLocks noGrp="1"/>
          </p:cNvSpPr>
          <p:nvPr userDrawn="1">
            <p:ph type="ftr" sz="quarter" idx="18"/>
          </p:nvPr>
        </p:nvSpPr>
        <p:spPr/>
        <p:txBody>
          <a:bodyPr/>
          <a:lstStyle/>
          <a:p>
            <a:r>
              <a:rPr lang="en-US"/>
              <a:t>DOAG 2023 Conference + Exhibition        Copyright © 2023, Oracle and/or its affiliates</a:t>
            </a:r>
          </a:p>
        </p:txBody>
      </p:sp>
      <p:sp>
        <p:nvSpPr>
          <p:cNvPr id="7" name="Slide Number Placeholder 6">
            <a:extLst>
              <a:ext uri="{FF2B5EF4-FFF2-40B4-BE49-F238E27FC236}">
                <a16:creationId xmlns:a16="http://schemas.microsoft.com/office/drawing/2014/main" id="{54F9C599-3545-4260-BC77-88BD7619A101}"/>
              </a:ext>
            </a:extLst>
          </p:cNvPr>
          <p:cNvSpPr>
            <a:spLocks noGrp="1"/>
          </p:cNvSpPr>
          <p:nvPr userDrawn="1">
            <p:ph type="sldNum" sz="quarter" idx="19"/>
          </p:nvPr>
        </p:nvSpPr>
        <p:spPr/>
        <p:txBody>
          <a:bodyPr/>
          <a:lstStyle/>
          <a:p>
            <a:fld id="{345D60D9-5372-5F40-9443-0F9AE5BDC3C8}" type="slidenum">
              <a:rPr lang="en-US" smtClean="0"/>
              <a:pPr/>
              <a:t>‹#›</a:t>
            </a:fld>
            <a:endParaRPr lang="en-US"/>
          </a:p>
        </p:txBody>
      </p:sp>
      <p:sp>
        <p:nvSpPr>
          <p:cNvPr id="16" name="Content">
            <a:extLst>
              <a:ext uri="{FF2B5EF4-FFF2-40B4-BE49-F238E27FC236}">
                <a16:creationId xmlns:a16="http://schemas.microsoft.com/office/drawing/2014/main" id="{E7D85788-9C5B-054E-9887-24AAC2D40785}"/>
              </a:ext>
            </a:extLst>
          </p:cNvPr>
          <p:cNvSpPr>
            <a:spLocks noGrp="1"/>
          </p:cNvSpPr>
          <p:nvPr>
            <p:ph sz="quarter" idx="14"/>
          </p:nvPr>
        </p:nvSpPr>
        <p:spPr>
          <a:xfrm>
            <a:off x="692150" y="1762124"/>
            <a:ext cx="3204000" cy="4358767"/>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9" name="Content 2">
            <a:extLst>
              <a:ext uri="{FF2B5EF4-FFF2-40B4-BE49-F238E27FC236}">
                <a16:creationId xmlns:a16="http://schemas.microsoft.com/office/drawing/2014/main" id="{6D4AC677-4D5D-D54E-A994-FFF4C3E37DED}"/>
              </a:ext>
            </a:extLst>
          </p:cNvPr>
          <p:cNvSpPr>
            <a:spLocks noGrp="1"/>
          </p:cNvSpPr>
          <p:nvPr>
            <p:ph sz="quarter" idx="16"/>
          </p:nvPr>
        </p:nvSpPr>
        <p:spPr>
          <a:xfrm>
            <a:off x="4463886" y="1762124"/>
            <a:ext cx="3204000" cy="4358767"/>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0" name="Content 3">
            <a:extLst>
              <a:ext uri="{FF2B5EF4-FFF2-40B4-BE49-F238E27FC236}">
                <a16:creationId xmlns:a16="http://schemas.microsoft.com/office/drawing/2014/main" id="{B702B644-6684-AB42-8E67-04D49ADE8596}"/>
              </a:ext>
            </a:extLst>
          </p:cNvPr>
          <p:cNvSpPr>
            <a:spLocks noGrp="1"/>
          </p:cNvSpPr>
          <p:nvPr>
            <p:ph sz="quarter" idx="15"/>
          </p:nvPr>
        </p:nvSpPr>
        <p:spPr>
          <a:xfrm>
            <a:off x="8235623" y="1762124"/>
            <a:ext cx="3204000" cy="4358767"/>
          </a:xfrm>
        </p:spPr>
        <p:txBody>
          <a:bodyPr/>
          <a:lstStyle>
            <a:lvl1pPr>
              <a:defRPr sz="1600"/>
            </a:lvl1pPr>
            <a:lvl2pPr>
              <a:defRPr sz="1600"/>
            </a:lvl2pPr>
            <a:lvl3pPr>
              <a:defRPr sz="1400"/>
            </a:lvl3pPr>
            <a:lvl4pPr>
              <a:defRPr sz="1200"/>
            </a:lvl4pPr>
            <a:lvl5pPr>
              <a:defRPr sz="11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1" name="Title 8">
            <a:extLst>
              <a:ext uri="{FF2B5EF4-FFF2-40B4-BE49-F238E27FC236}">
                <a16:creationId xmlns:a16="http://schemas.microsoft.com/office/drawing/2014/main" id="{02094D4F-214F-C042-B317-CB30E538A61A}"/>
              </a:ext>
            </a:extLst>
          </p:cNvPr>
          <p:cNvSpPr>
            <a:spLocks noGrp="1"/>
          </p:cNvSpPr>
          <p:nvPr>
            <p:ph type="title" hasCustomPrompt="1"/>
          </p:nvPr>
        </p:nvSpPr>
        <p:spPr>
          <a:xfrm>
            <a:off x="692150" y="280123"/>
            <a:ext cx="10747773" cy="822960"/>
          </a:xfrm>
        </p:spPr>
        <p:txBody>
          <a:bodyPr/>
          <a:lstStyle>
            <a:lvl1pPr>
              <a:defRPr/>
            </a:lvl1pPr>
          </a:lstStyle>
          <a:p>
            <a:r>
              <a:rPr lang="en-US" dirty="0"/>
              <a:t>Title</a:t>
            </a:r>
          </a:p>
        </p:txBody>
      </p:sp>
      <p:sp>
        <p:nvSpPr>
          <p:cNvPr id="22" name="Subtitle">
            <a:extLst>
              <a:ext uri="{FF2B5EF4-FFF2-40B4-BE49-F238E27FC236}">
                <a16:creationId xmlns:a16="http://schemas.microsoft.com/office/drawing/2014/main" id="{48C73954-6084-C749-9A38-8566851BCF83}"/>
              </a:ext>
            </a:extLst>
          </p:cNvPr>
          <p:cNvSpPr>
            <a:spLocks noGrp="1"/>
          </p:cNvSpPr>
          <p:nvPr>
            <p:ph type="body" sz="quarter" idx="20" hasCustomPrompt="1"/>
          </p:nvPr>
        </p:nvSpPr>
        <p:spPr>
          <a:xfrm>
            <a:off x="692150" y="1111229"/>
            <a:ext cx="10747473" cy="309600"/>
          </a:xfrm>
          <a:prstGeom prst="rect">
            <a:avLst/>
          </a:prstGeom>
        </p:spPr>
        <p:txBody>
          <a:bodyPr lIns="0">
            <a:noAutofit/>
          </a:bodyPr>
          <a:lstStyle>
            <a:lvl1pPr marL="0" indent="0">
              <a:spcAft>
                <a:spcPts val="0"/>
              </a:spcAft>
              <a:buNone/>
              <a:defRPr sz="1800" b="1" i="0">
                <a:latin typeface="Oracle Sans Semi Bold" panose="020B0503020204020204" pitchFamily="34" charset="0"/>
                <a:cs typeface="Oracle Sans Semi Bold" panose="020B0503020204020204" pitchFamily="34" charset="0"/>
              </a:defRPr>
            </a:lvl1pPr>
          </a:lstStyle>
          <a:p>
            <a:pPr lvl="0"/>
            <a:r>
              <a:rPr lang="en-US" dirty="0"/>
              <a:t>Subtitle</a:t>
            </a:r>
          </a:p>
        </p:txBody>
      </p:sp>
    </p:spTree>
    <p:extLst>
      <p:ext uri="{BB962C8B-B14F-4D97-AF65-F5344CB8AC3E}">
        <p14:creationId xmlns:p14="http://schemas.microsoft.com/office/powerpoint/2010/main" val="371060678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 Icons + Short Copy_Light_Pillar">
    <p:bg>
      <p:bgPr>
        <a:solidFill>
          <a:schemeClr val="accent2"/>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2FD9B2-05BD-4CBA-B8F0-2B0BE19643C9}"/>
              </a:ext>
            </a:extLst>
          </p:cNvPr>
          <p:cNvSpPr>
            <a:spLocks noGrp="1"/>
          </p:cNvSpPr>
          <p:nvPr>
            <p:ph type="title" hasCustomPrompt="1"/>
          </p:nvPr>
        </p:nvSpPr>
        <p:spPr/>
        <p:txBody>
          <a:bodyPr/>
          <a:lstStyle>
            <a:lvl1pPr>
              <a:defRPr>
                <a:solidFill>
                  <a:schemeClr val="accent5"/>
                </a:solidFill>
              </a:defRPr>
            </a:lvl1pPr>
          </a:lstStyle>
          <a:p>
            <a:r>
              <a:rPr lang="en-US" dirty="0"/>
              <a:t>Title</a:t>
            </a:r>
          </a:p>
        </p:txBody>
      </p:sp>
      <p:sp>
        <p:nvSpPr>
          <p:cNvPr id="34" name="Picture Placeholder 2">
            <a:extLst>
              <a:ext uri="{FF2B5EF4-FFF2-40B4-BE49-F238E27FC236}">
                <a16:creationId xmlns:a16="http://schemas.microsoft.com/office/drawing/2014/main" id="{F45F4CD0-5724-4981-A422-CB279DE19601}"/>
              </a:ext>
            </a:extLst>
          </p:cNvPr>
          <p:cNvSpPr>
            <a:spLocks noGrp="1"/>
          </p:cNvSpPr>
          <p:nvPr>
            <p:ph type="pic" sz="quarter" idx="26" hasCustomPrompt="1"/>
          </p:nvPr>
        </p:nvSpPr>
        <p:spPr>
          <a:xfrm>
            <a:off x="1463634"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35" name="Text Placeholder 21">
            <a:extLst>
              <a:ext uri="{FF2B5EF4-FFF2-40B4-BE49-F238E27FC236}">
                <a16:creationId xmlns:a16="http://schemas.microsoft.com/office/drawing/2014/main" id="{6ED46CCD-C705-4471-910C-F444A7CDFC6D}"/>
              </a:ext>
            </a:extLst>
          </p:cNvPr>
          <p:cNvSpPr>
            <a:spLocks noGrp="1"/>
          </p:cNvSpPr>
          <p:nvPr>
            <p:ph type="body" sz="quarter" idx="25" hasCustomPrompt="1"/>
          </p:nvPr>
        </p:nvSpPr>
        <p:spPr>
          <a:xfrm>
            <a:off x="1379006" y="3759835"/>
            <a:ext cx="1699867" cy="223895"/>
          </a:xfrm>
          <a:prstGeom prst="rect">
            <a:avLst/>
          </a:prstGeom>
        </p:spPr>
        <p:txBody>
          <a:bodyPr lIns="0" tIns="0" rIns="0" bIns="0"/>
          <a:lstStyle>
            <a:lvl1pPr algn="l">
              <a:lnSpc>
                <a:spcPts val="1880"/>
              </a:lnSpc>
              <a:defRPr sz="1200" b="1" i="0">
                <a:solidFill>
                  <a:srgbClr val="47423E"/>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36" name="Text Placeholder 21">
            <a:extLst>
              <a:ext uri="{FF2B5EF4-FFF2-40B4-BE49-F238E27FC236}">
                <a16:creationId xmlns:a16="http://schemas.microsoft.com/office/drawing/2014/main" id="{CB0B42C8-4207-407E-85AE-4908FA800580}"/>
              </a:ext>
            </a:extLst>
          </p:cNvPr>
          <p:cNvSpPr>
            <a:spLocks noGrp="1"/>
          </p:cNvSpPr>
          <p:nvPr>
            <p:ph type="body" sz="quarter" idx="24" hasCustomPrompt="1"/>
          </p:nvPr>
        </p:nvSpPr>
        <p:spPr>
          <a:xfrm>
            <a:off x="1379006"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37" name="Straight Connector 36">
            <a:extLst>
              <a:ext uri="{FF2B5EF4-FFF2-40B4-BE49-F238E27FC236}">
                <a16:creationId xmlns:a16="http://schemas.microsoft.com/office/drawing/2014/main" id="{46B63924-3083-4D11-8F14-22CEEA798EC2}"/>
              </a:ext>
              <a:ext uri="{C183D7F6-B498-43B3-948B-1728B52AA6E4}">
                <adec:decorative xmlns:adec="http://schemas.microsoft.com/office/drawing/2017/decorative" val="1"/>
              </a:ext>
            </a:extLst>
          </p:cNvPr>
          <p:cNvCxnSpPr>
            <a:cxnSpLocks/>
          </p:cNvCxnSpPr>
          <p:nvPr userDrawn="1"/>
        </p:nvCxnSpPr>
        <p:spPr>
          <a:xfrm>
            <a:off x="347664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38" name="Picture Placeholder 2">
            <a:extLst>
              <a:ext uri="{FF2B5EF4-FFF2-40B4-BE49-F238E27FC236}">
                <a16:creationId xmlns:a16="http://schemas.microsoft.com/office/drawing/2014/main" id="{5C08C6F0-38E2-457F-ADFA-B55A98B8DFC7}"/>
              </a:ext>
            </a:extLst>
          </p:cNvPr>
          <p:cNvSpPr>
            <a:spLocks noGrp="1"/>
          </p:cNvSpPr>
          <p:nvPr>
            <p:ph type="pic" sz="quarter" idx="27" hasCustomPrompt="1"/>
          </p:nvPr>
        </p:nvSpPr>
        <p:spPr>
          <a:xfrm>
            <a:off x="3947359"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39" name="Text Placeholder 21">
            <a:extLst>
              <a:ext uri="{FF2B5EF4-FFF2-40B4-BE49-F238E27FC236}">
                <a16:creationId xmlns:a16="http://schemas.microsoft.com/office/drawing/2014/main" id="{02F13362-23E4-4082-B645-772360466732}"/>
              </a:ext>
            </a:extLst>
          </p:cNvPr>
          <p:cNvSpPr>
            <a:spLocks noGrp="1"/>
          </p:cNvSpPr>
          <p:nvPr>
            <p:ph type="body" sz="quarter" idx="28" hasCustomPrompt="1"/>
          </p:nvPr>
        </p:nvSpPr>
        <p:spPr>
          <a:xfrm>
            <a:off x="3862731" y="3759835"/>
            <a:ext cx="1699867" cy="223895"/>
          </a:xfrm>
          <a:prstGeom prst="rect">
            <a:avLst/>
          </a:prstGeom>
        </p:spPr>
        <p:txBody>
          <a:bodyPr lIns="0" tIns="0" rIns="0" bIns="0"/>
          <a:lstStyle>
            <a:lvl1pPr algn="l">
              <a:lnSpc>
                <a:spcPts val="1880"/>
              </a:lnSpc>
              <a:defRPr sz="1200" b="1" i="0">
                <a:solidFill>
                  <a:srgbClr val="47423E"/>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0" name="Text Placeholder 21">
            <a:extLst>
              <a:ext uri="{FF2B5EF4-FFF2-40B4-BE49-F238E27FC236}">
                <a16:creationId xmlns:a16="http://schemas.microsoft.com/office/drawing/2014/main" id="{FD93A8C1-6393-45F5-9CF8-774C255D2001}"/>
              </a:ext>
            </a:extLst>
          </p:cNvPr>
          <p:cNvSpPr>
            <a:spLocks noGrp="1"/>
          </p:cNvSpPr>
          <p:nvPr>
            <p:ph type="body" sz="quarter" idx="29" hasCustomPrompt="1"/>
          </p:nvPr>
        </p:nvSpPr>
        <p:spPr>
          <a:xfrm>
            <a:off x="3862731"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41" name="Straight Connector 40">
            <a:extLst>
              <a:ext uri="{FF2B5EF4-FFF2-40B4-BE49-F238E27FC236}">
                <a16:creationId xmlns:a16="http://schemas.microsoft.com/office/drawing/2014/main" id="{DB3961A5-9BEE-4CF4-9770-513126FC560D}"/>
              </a:ext>
              <a:ext uri="{C183D7F6-B498-43B3-948B-1728B52AA6E4}">
                <adec:decorative xmlns:adec="http://schemas.microsoft.com/office/drawing/2017/decorative" val="1"/>
              </a:ext>
            </a:extLst>
          </p:cNvPr>
          <p:cNvCxnSpPr>
            <a:cxnSpLocks/>
          </p:cNvCxnSpPr>
          <p:nvPr userDrawn="1"/>
        </p:nvCxnSpPr>
        <p:spPr>
          <a:xfrm>
            <a:off x="60471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42" name="Picture Placeholder 2">
            <a:extLst>
              <a:ext uri="{FF2B5EF4-FFF2-40B4-BE49-F238E27FC236}">
                <a16:creationId xmlns:a16="http://schemas.microsoft.com/office/drawing/2014/main" id="{F58C0118-D17E-4834-B8D8-AA2C8A7EBFB8}"/>
              </a:ext>
            </a:extLst>
          </p:cNvPr>
          <p:cNvSpPr>
            <a:spLocks noGrp="1"/>
          </p:cNvSpPr>
          <p:nvPr>
            <p:ph type="pic" sz="quarter" idx="30" hasCustomPrompt="1"/>
          </p:nvPr>
        </p:nvSpPr>
        <p:spPr>
          <a:xfrm>
            <a:off x="6637828"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43" name="Text Placeholder 21">
            <a:extLst>
              <a:ext uri="{FF2B5EF4-FFF2-40B4-BE49-F238E27FC236}">
                <a16:creationId xmlns:a16="http://schemas.microsoft.com/office/drawing/2014/main" id="{7179FF0C-078A-4694-9296-44215998083C}"/>
              </a:ext>
            </a:extLst>
          </p:cNvPr>
          <p:cNvSpPr>
            <a:spLocks noGrp="1"/>
          </p:cNvSpPr>
          <p:nvPr>
            <p:ph type="body" sz="quarter" idx="31" hasCustomPrompt="1"/>
          </p:nvPr>
        </p:nvSpPr>
        <p:spPr>
          <a:xfrm>
            <a:off x="6553200" y="3759835"/>
            <a:ext cx="1699867" cy="223895"/>
          </a:xfrm>
          <a:prstGeom prst="rect">
            <a:avLst/>
          </a:prstGeom>
        </p:spPr>
        <p:txBody>
          <a:bodyPr lIns="0" tIns="0" rIns="0" bIns="0"/>
          <a:lstStyle>
            <a:lvl1pPr algn="l">
              <a:lnSpc>
                <a:spcPts val="1880"/>
              </a:lnSpc>
              <a:defRPr sz="1200" b="1" i="0">
                <a:solidFill>
                  <a:srgbClr val="47423E"/>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4" name="Text Placeholder 21">
            <a:extLst>
              <a:ext uri="{FF2B5EF4-FFF2-40B4-BE49-F238E27FC236}">
                <a16:creationId xmlns:a16="http://schemas.microsoft.com/office/drawing/2014/main" id="{3D53C13B-4A76-4F5B-BD44-90087E9D9649}"/>
              </a:ext>
            </a:extLst>
          </p:cNvPr>
          <p:cNvSpPr>
            <a:spLocks noGrp="1"/>
          </p:cNvSpPr>
          <p:nvPr>
            <p:ph type="body" sz="quarter" idx="32" hasCustomPrompt="1"/>
          </p:nvPr>
        </p:nvSpPr>
        <p:spPr>
          <a:xfrm>
            <a:off x="6553200"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cxnSp>
        <p:nvCxnSpPr>
          <p:cNvPr id="45" name="Straight Connector 44">
            <a:extLst>
              <a:ext uri="{FF2B5EF4-FFF2-40B4-BE49-F238E27FC236}">
                <a16:creationId xmlns:a16="http://schemas.microsoft.com/office/drawing/2014/main" id="{274108FC-93FA-4BB6-B525-91BAF04FA16B}"/>
              </a:ext>
              <a:ext uri="{C183D7F6-B498-43B3-948B-1728B52AA6E4}">
                <adec:decorative xmlns:adec="http://schemas.microsoft.com/office/drawing/2017/decorative" val="1"/>
              </a:ext>
            </a:extLst>
          </p:cNvPr>
          <p:cNvCxnSpPr>
            <a:cxnSpLocks/>
          </p:cNvCxnSpPr>
          <p:nvPr userDrawn="1"/>
        </p:nvCxnSpPr>
        <p:spPr>
          <a:xfrm>
            <a:off x="8688728" y="1579402"/>
            <a:ext cx="0" cy="4378421"/>
          </a:xfrm>
          <a:prstGeom prst="line">
            <a:avLst/>
          </a:prstGeom>
          <a:ln>
            <a:solidFill>
              <a:srgbClr val="AEA8A2">
                <a:alpha val="50000"/>
              </a:srgbClr>
            </a:solidFill>
          </a:ln>
        </p:spPr>
        <p:style>
          <a:lnRef idx="1">
            <a:schemeClr val="accent1"/>
          </a:lnRef>
          <a:fillRef idx="0">
            <a:schemeClr val="accent1"/>
          </a:fillRef>
          <a:effectRef idx="0">
            <a:schemeClr val="accent1"/>
          </a:effectRef>
          <a:fontRef idx="minor">
            <a:schemeClr val="tx1"/>
          </a:fontRef>
        </p:style>
      </p:cxnSp>
      <p:sp>
        <p:nvSpPr>
          <p:cNvPr id="46" name="Picture Placeholder 2">
            <a:extLst>
              <a:ext uri="{FF2B5EF4-FFF2-40B4-BE49-F238E27FC236}">
                <a16:creationId xmlns:a16="http://schemas.microsoft.com/office/drawing/2014/main" id="{B27688B4-A72D-4660-A778-D70637E1C093}"/>
              </a:ext>
            </a:extLst>
          </p:cNvPr>
          <p:cNvSpPr>
            <a:spLocks noGrp="1"/>
          </p:cNvSpPr>
          <p:nvPr>
            <p:ph type="pic" sz="quarter" idx="33" hasCustomPrompt="1"/>
          </p:nvPr>
        </p:nvSpPr>
        <p:spPr>
          <a:xfrm>
            <a:off x="9271203" y="2085535"/>
            <a:ext cx="1530305" cy="1372115"/>
          </a:xfrm>
        </p:spPr>
        <p:txBody>
          <a:bodyPr/>
          <a:lstStyle>
            <a:lvl1pPr>
              <a:defRPr sz="1200" b="0" i="0">
                <a:solidFill>
                  <a:schemeClr val="tx2"/>
                </a:solidFill>
                <a:latin typeface="Oracle Sans Light" panose="020B0403020204020204" pitchFamily="34" charset="0"/>
                <a:cs typeface="Oracle Sans Light" panose="020B0403020204020204" pitchFamily="34" charset="0"/>
              </a:defRPr>
            </a:lvl1pPr>
          </a:lstStyle>
          <a:p>
            <a:r>
              <a:rPr lang="en-US"/>
              <a:t>Click to insert icon</a:t>
            </a:r>
          </a:p>
        </p:txBody>
      </p:sp>
      <p:sp>
        <p:nvSpPr>
          <p:cNvPr id="47" name="Text Placeholder 21">
            <a:extLst>
              <a:ext uri="{FF2B5EF4-FFF2-40B4-BE49-F238E27FC236}">
                <a16:creationId xmlns:a16="http://schemas.microsoft.com/office/drawing/2014/main" id="{A8E22047-090D-4B48-9450-E821B33A95F1}"/>
              </a:ext>
            </a:extLst>
          </p:cNvPr>
          <p:cNvSpPr>
            <a:spLocks noGrp="1"/>
          </p:cNvSpPr>
          <p:nvPr>
            <p:ph type="body" sz="quarter" idx="34" hasCustomPrompt="1"/>
          </p:nvPr>
        </p:nvSpPr>
        <p:spPr>
          <a:xfrm>
            <a:off x="9186575" y="3759835"/>
            <a:ext cx="1699867" cy="223895"/>
          </a:xfrm>
          <a:prstGeom prst="rect">
            <a:avLst/>
          </a:prstGeom>
        </p:spPr>
        <p:txBody>
          <a:bodyPr lIns="0" tIns="0" rIns="0" bIns="0"/>
          <a:lstStyle>
            <a:lvl1pPr algn="l">
              <a:lnSpc>
                <a:spcPts val="1880"/>
              </a:lnSpc>
              <a:defRPr sz="1200" b="1" i="0">
                <a:solidFill>
                  <a:srgbClr val="47423E"/>
                </a:solidFill>
                <a:latin typeface="Oracle Sans" panose="020B0503020204020204" pitchFamily="34" charset="0"/>
                <a:cs typeface="Oracle Sans" panose="020B0503020204020204" pitchFamily="34" charset="0"/>
              </a:defRPr>
            </a:lvl1pPr>
          </a:lstStyle>
          <a:p>
            <a:pPr lvl="0"/>
            <a:r>
              <a:rPr lang="en-IN" dirty="0"/>
              <a:t>Subhead goes here</a:t>
            </a:r>
            <a:endParaRPr lang="en-US" dirty="0"/>
          </a:p>
        </p:txBody>
      </p:sp>
      <p:sp>
        <p:nvSpPr>
          <p:cNvPr id="48" name="Text Placeholder 21">
            <a:extLst>
              <a:ext uri="{FF2B5EF4-FFF2-40B4-BE49-F238E27FC236}">
                <a16:creationId xmlns:a16="http://schemas.microsoft.com/office/drawing/2014/main" id="{C472A388-0A4A-4881-B475-D63615C8697C}"/>
              </a:ext>
            </a:extLst>
          </p:cNvPr>
          <p:cNvSpPr>
            <a:spLocks noGrp="1"/>
          </p:cNvSpPr>
          <p:nvPr>
            <p:ph type="body" sz="quarter" idx="35" hasCustomPrompt="1"/>
          </p:nvPr>
        </p:nvSpPr>
        <p:spPr>
          <a:xfrm>
            <a:off x="9186575" y="4081414"/>
            <a:ext cx="1699869" cy="1130291"/>
          </a:xfrm>
          <a:prstGeom prst="rect">
            <a:avLst/>
          </a:prstGeom>
        </p:spPr>
        <p:txBody>
          <a:bodyPr lIns="0" tIns="0" rIns="0" bIns="0"/>
          <a:lstStyle>
            <a:lvl1pPr algn="l">
              <a:lnSpc>
                <a:spcPct val="100000"/>
              </a:lnSpc>
              <a:defRPr sz="1050" b="0" i="0">
                <a:solidFill>
                  <a:schemeClr val="tx2"/>
                </a:solidFill>
                <a:latin typeface="Oracle Sans Light" panose="020B0403020204020204" pitchFamily="34" charset="0"/>
                <a:cs typeface="Oracle Sans Light" panose="020B0403020204020204" pitchFamily="34" charset="0"/>
              </a:defRPr>
            </a:lvl1pPr>
          </a:lstStyle>
          <a:p>
            <a:pPr lvl="0"/>
            <a:r>
              <a:rPr lang="en-IN" dirty="0"/>
              <a:t>Lorem ipsum </a:t>
            </a:r>
            <a:r>
              <a:rPr lang="en-IN" dirty="0" err="1"/>
              <a:t>dolor</a:t>
            </a:r>
            <a:r>
              <a:rPr lang="en-IN" dirty="0"/>
              <a:t> sit </a:t>
            </a:r>
            <a:r>
              <a:rPr lang="en-IN" dirty="0" err="1"/>
              <a:t>amet</a:t>
            </a:r>
            <a:r>
              <a:rPr lang="en-IN" dirty="0"/>
              <a:t>, </a:t>
            </a:r>
            <a:r>
              <a:rPr lang="en-IN" dirty="0" err="1"/>
              <a:t>consectetur</a:t>
            </a:r>
            <a:r>
              <a:rPr lang="en-IN" dirty="0"/>
              <a:t> </a:t>
            </a:r>
            <a:r>
              <a:rPr lang="en-IN" dirty="0" err="1"/>
              <a:t>adipiscing</a:t>
            </a:r>
            <a:r>
              <a:rPr lang="en-IN" dirty="0"/>
              <a:t> </a:t>
            </a:r>
            <a:r>
              <a:rPr lang="en-IN" dirty="0" err="1"/>
              <a:t>elit</a:t>
            </a:r>
            <a:r>
              <a:rPr lang="en-IN" dirty="0"/>
              <a:t>, </a:t>
            </a:r>
            <a:r>
              <a:rPr lang="en-IN" dirty="0" err="1"/>
              <a:t>sed</a:t>
            </a:r>
            <a:r>
              <a:rPr lang="en-IN" dirty="0"/>
              <a:t> do </a:t>
            </a:r>
            <a:r>
              <a:rPr lang="en-IN" dirty="0" err="1"/>
              <a:t>eiusmod</a:t>
            </a:r>
            <a:r>
              <a:rPr lang="en-IN" dirty="0"/>
              <a:t> </a:t>
            </a:r>
            <a:r>
              <a:rPr lang="en-IN" dirty="0" err="1"/>
              <a:t>tempor</a:t>
            </a:r>
            <a:r>
              <a:rPr lang="en-IN" dirty="0"/>
              <a:t> </a:t>
            </a:r>
            <a:r>
              <a:rPr lang="en-IN" dirty="0" err="1"/>
              <a:t>incididunt</a:t>
            </a:r>
            <a:r>
              <a:rPr lang="en-IN" dirty="0"/>
              <a:t> </a:t>
            </a:r>
            <a:r>
              <a:rPr lang="en-IN" dirty="0" err="1"/>
              <a:t>ut</a:t>
            </a:r>
            <a:r>
              <a:rPr lang="en-IN" dirty="0"/>
              <a:t> </a:t>
            </a:r>
            <a:r>
              <a:rPr lang="en-IN" dirty="0" err="1"/>
              <a:t>labore</a:t>
            </a:r>
            <a:r>
              <a:rPr lang="en-IN" dirty="0"/>
              <a:t> et dolore magna </a:t>
            </a:r>
            <a:r>
              <a:rPr lang="en-IN" dirty="0" err="1"/>
              <a:t>aliqua</a:t>
            </a:r>
            <a:r>
              <a:rPr lang="en-IN" dirty="0"/>
              <a:t>. </a:t>
            </a:r>
            <a:endParaRPr lang="en-US" dirty="0"/>
          </a:p>
        </p:txBody>
      </p:sp>
      <p:sp>
        <p:nvSpPr>
          <p:cNvPr id="18" name="Date Placeholder 2">
            <a:extLst>
              <a:ext uri="{FF2B5EF4-FFF2-40B4-BE49-F238E27FC236}">
                <a16:creationId xmlns:a16="http://schemas.microsoft.com/office/drawing/2014/main" id="{908721A4-D25C-1848-BEA9-1E815523E2E1}"/>
              </a:ext>
            </a:extLst>
          </p:cNvPr>
          <p:cNvSpPr>
            <a:spLocks noGrp="1"/>
          </p:cNvSpPr>
          <p:nvPr>
            <p:ph type="dt" sz="half" idx="10"/>
          </p:nvPr>
        </p:nvSpPr>
        <p:spPr>
          <a:xfrm>
            <a:off x="6873138" y="6425604"/>
            <a:ext cx="2743200" cy="363500"/>
          </a:xfrm>
        </p:spPr>
        <p:txBody>
          <a:bodyPr/>
          <a:lstStyle>
            <a:lvl1pPr>
              <a:defRPr>
                <a:solidFill>
                  <a:srgbClr val="67605B"/>
                </a:solidFill>
              </a:defRPr>
            </a:lvl1pPr>
          </a:lstStyle>
          <a:p>
            <a:endParaRPr lang="en-IN"/>
          </a:p>
        </p:txBody>
      </p:sp>
      <p:sp>
        <p:nvSpPr>
          <p:cNvPr id="19" name="Footer Placeholder 3">
            <a:extLst>
              <a:ext uri="{FF2B5EF4-FFF2-40B4-BE49-F238E27FC236}">
                <a16:creationId xmlns:a16="http://schemas.microsoft.com/office/drawing/2014/main" id="{E7652BBE-A662-264E-81DE-EA24CC8CFC68}"/>
              </a:ext>
            </a:extLst>
          </p:cNvPr>
          <p:cNvSpPr>
            <a:spLocks noGrp="1"/>
          </p:cNvSpPr>
          <p:nvPr>
            <p:ph type="ftr" sz="quarter" idx="11"/>
          </p:nvPr>
        </p:nvSpPr>
        <p:spPr>
          <a:xfrm>
            <a:off x="1127759" y="6423978"/>
            <a:ext cx="5745379" cy="365125"/>
          </a:xfrm>
        </p:spPr>
        <p:txBody>
          <a:bodyPr/>
          <a:lstStyle>
            <a:lvl1pPr>
              <a:defRPr>
                <a:solidFill>
                  <a:srgbClr val="67605B"/>
                </a:solidFill>
              </a:defRPr>
            </a:lvl1pPr>
          </a:lstStyle>
          <a:p>
            <a:r>
              <a:rPr lang="en-US"/>
              <a:t>DOAG 2023 Conference + Exhibition        Copyright © 2023, Oracle and/or its affiliates</a:t>
            </a:r>
          </a:p>
        </p:txBody>
      </p:sp>
      <p:sp>
        <p:nvSpPr>
          <p:cNvPr id="21" name="Slide Number Placeholder 4">
            <a:extLst>
              <a:ext uri="{FF2B5EF4-FFF2-40B4-BE49-F238E27FC236}">
                <a16:creationId xmlns:a16="http://schemas.microsoft.com/office/drawing/2014/main" id="{72894C65-14B1-D644-9EF0-B5F6F2833CC1}"/>
              </a:ext>
            </a:extLst>
          </p:cNvPr>
          <p:cNvSpPr>
            <a:spLocks noGrp="1"/>
          </p:cNvSpPr>
          <p:nvPr>
            <p:ph type="sldNum" sz="quarter" idx="12"/>
          </p:nvPr>
        </p:nvSpPr>
        <p:spPr>
          <a:xfrm>
            <a:off x="762000" y="6423660"/>
            <a:ext cx="365760" cy="365760"/>
          </a:xfrm>
        </p:spPr>
        <p:txBody>
          <a:bodyPr/>
          <a:lstStyle>
            <a:lvl1pPr>
              <a:defRPr>
                <a:solidFill>
                  <a:srgbClr val="67605B"/>
                </a:solidFill>
              </a:defRPr>
            </a:lvl1pPr>
          </a:lstStyle>
          <a:p>
            <a:fld id="{345D60D9-5372-5F40-9443-0F9AE5BDC3C8}" type="slidenum">
              <a:rPr lang="en-US" smtClean="0"/>
              <a:pPr/>
              <a:t>‹#›</a:t>
            </a:fld>
            <a:endParaRPr lang="en-US"/>
          </a:p>
        </p:txBody>
      </p:sp>
    </p:spTree>
    <p:extLst>
      <p:ext uri="{BB962C8B-B14F-4D97-AF65-F5344CB8AC3E}">
        <p14:creationId xmlns:p14="http://schemas.microsoft.com/office/powerpoint/2010/main" val="3097506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Light - Blank">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05A1016F-E7B7-449C-AD9E-CEF18DDA3824}"/>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99BDEF22-022B-4EA4-BEDA-A1AF512DE7C8}"/>
              </a:ext>
            </a:extLst>
          </p:cNvPr>
          <p:cNvSpPr>
            <a:spLocks noGrp="1"/>
          </p:cNvSpPr>
          <p:nvPr>
            <p:ph type="ftr" sz="quarter" idx="11"/>
          </p:nvPr>
        </p:nvSpPr>
        <p:spPr/>
        <p:txBody>
          <a:bodyPr/>
          <a:lstStyle/>
          <a:p>
            <a:r>
              <a:rPr lang="en-US"/>
              <a:t>DOAG 2023 Conference + Exhibition        Copyright © 2023, Oracle and/or its affiliates</a:t>
            </a:r>
          </a:p>
        </p:txBody>
      </p:sp>
      <p:sp>
        <p:nvSpPr>
          <p:cNvPr id="5" name="Slide Number Placeholder 4">
            <a:extLst>
              <a:ext uri="{FF2B5EF4-FFF2-40B4-BE49-F238E27FC236}">
                <a16:creationId xmlns:a16="http://schemas.microsoft.com/office/drawing/2014/main" id="{5B810E76-54B3-46E9-8B47-88272FCF9D2F}"/>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27898573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Dark - 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BF8918-C661-47FB-B0FD-1866B19FBF8C}"/>
              </a:ext>
            </a:extLst>
          </p:cNvPr>
          <p:cNvSpPr>
            <a:spLocks noGrp="1"/>
          </p:cNvSpPr>
          <p:nvPr>
            <p:ph type="dt" sz="half" idx="10"/>
          </p:nvPr>
        </p:nvSpPr>
        <p:spPr/>
        <p:txBody>
          <a:bodyPr/>
          <a:lstStyle/>
          <a:p>
            <a:endParaRPr lang="en-US"/>
          </a:p>
        </p:txBody>
      </p:sp>
      <p:sp>
        <p:nvSpPr>
          <p:cNvPr id="9" name="Footer Placeholder 8">
            <a:extLst>
              <a:ext uri="{FF2B5EF4-FFF2-40B4-BE49-F238E27FC236}">
                <a16:creationId xmlns:a16="http://schemas.microsoft.com/office/drawing/2014/main" id="{1FAF9C01-D1FF-4796-99C4-DD245FE8E7B5}"/>
              </a:ext>
            </a:extLst>
          </p:cNvPr>
          <p:cNvSpPr>
            <a:spLocks noGrp="1"/>
          </p:cNvSpPr>
          <p:nvPr>
            <p:ph type="ftr" sz="quarter" idx="11"/>
          </p:nvPr>
        </p:nvSpPr>
        <p:spPr/>
        <p:txBody>
          <a:bodyPr/>
          <a:lstStyle/>
          <a:p>
            <a:r>
              <a:rPr lang="en-US"/>
              <a:t>DOAG 2023 Conference + Exhibition        Copyright © 2023, Oracle and/or its affiliates</a:t>
            </a:r>
          </a:p>
        </p:txBody>
      </p:sp>
      <p:sp>
        <p:nvSpPr>
          <p:cNvPr id="10" name="Slide Number Placeholder 9">
            <a:extLst>
              <a:ext uri="{FF2B5EF4-FFF2-40B4-BE49-F238E27FC236}">
                <a16:creationId xmlns:a16="http://schemas.microsoft.com/office/drawing/2014/main" id="{081EB7AE-DFA2-49E4-AD2D-39824D01F9D7}"/>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624057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Light - Title">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0638DF7B-BBB6-684E-A5BB-80F1125943EF}"/>
              </a:ext>
            </a:extLst>
          </p:cNvPr>
          <p:cNvSpPr>
            <a:spLocks noGrp="1"/>
          </p:cNvSpPr>
          <p:nvPr>
            <p:ph type="title" hasCustomPrompt="1"/>
          </p:nvPr>
        </p:nvSpPr>
        <p:spPr>
          <a:xfrm>
            <a:off x="768875" y="182403"/>
            <a:ext cx="10671048" cy="822960"/>
          </a:xfrm>
        </p:spPr>
        <p:txBody>
          <a:bodyPr/>
          <a:lstStyle>
            <a:lvl1pPr>
              <a:defRPr/>
            </a:lvl1pPr>
          </a:lstStyle>
          <a:p>
            <a:r>
              <a:rPr lang="en-US" dirty="0"/>
              <a:t>Title</a:t>
            </a:r>
          </a:p>
        </p:txBody>
      </p:sp>
      <p:sp>
        <p:nvSpPr>
          <p:cNvPr id="2" name="Date Placeholder 1">
            <a:extLst>
              <a:ext uri="{FF2B5EF4-FFF2-40B4-BE49-F238E27FC236}">
                <a16:creationId xmlns:a16="http://schemas.microsoft.com/office/drawing/2014/main" id="{D53A59D3-A526-4960-BAE1-8BD82250450A}"/>
              </a:ext>
            </a:extLst>
          </p:cNvPr>
          <p:cNvSpPr>
            <a:spLocks noGrp="1"/>
          </p:cNvSpPr>
          <p:nvPr>
            <p:ph type="dt" sz="half" idx="10"/>
          </p:nvPr>
        </p:nvSpPr>
        <p:spPr/>
        <p:txBody>
          <a:bodyPr/>
          <a:lstStyle/>
          <a:p>
            <a:endParaRPr lang="en-US"/>
          </a:p>
        </p:txBody>
      </p:sp>
      <p:sp>
        <p:nvSpPr>
          <p:cNvPr id="7" name="Footer Placeholder 6">
            <a:extLst>
              <a:ext uri="{FF2B5EF4-FFF2-40B4-BE49-F238E27FC236}">
                <a16:creationId xmlns:a16="http://schemas.microsoft.com/office/drawing/2014/main" id="{A956D9E9-7E71-4190-B0EB-741B22870789}"/>
              </a:ext>
            </a:extLst>
          </p:cNvPr>
          <p:cNvSpPr>
            <a:spLocks noGrp="1"/>
          </p:cNvSpPr>
          <p:nvPr>
            <p:ph type="ftr" sz="quarter" idx="11"/>
          </p:nvPr>
        </p:nvSpPr>
        <p:spPr/>
        <p:txBody>
          <a:bodyPr/>
          <a:lstStyle/>
          <a:p>
            <a:r>
              <a:rPr lang="en-US"/>
              <a:t>DOAG 2023 Conference + Exhibition        Copyright © 2023, Oracle and/or its affiliates</a:t>
            </a:r>
          </a:p>
        </p:txBody>
      </p:sp>
      <p:sp>
        <p:nvSpPr>
          <p:cNvPr id="12" name="Slide Number Placeholder 11">
            <a:extLst>
              <a:ext uri="{FF2B5EF4-FFF2-40B4-BE49-F238E27FC236}">
                <a16:creationId xmlns:a16="http://schemas.microsoft.com/office/drawing/2014/main" id="{D924B719-5FF3-47AC-B36F-54999BA79088}"/>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092901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Bark - Title">
    <p:spTree>
      <p:nvGrpSpPr>
        <p:cNvPr id="1" name=""/>
        <p:cNvGrpSpPr/>
        <p:nvPr/>
      </p:nvGrpSpPr>
      <p:grpSpPr>
        <a:xfrm>
          <a:off x="0" y="0"/>
          <a:ext cx="0" cy="0"/>
          <a:chOff x="0" y="0"/>
          <a:chExt cx="0" cy="0"/>
        </a:xfrm>
      </p:grpSpPr>
      <p:sp>
        <p:nvSpPr>
          <p:cNvPr id="8" name="Title 3">
            <a:extLst>
              <a:ext uri="{FF2B5EF4-FFF2-40B4-BE49-F238E27FC236}">
                <a16:creationId xmlns:a16="http://schemas.microsoft.com/office/drawing/2014/main" id="{0638DF7B-BBB6-684E-A5BB-80F1125943EF}"/>
              </a:ext>
            </a:extLst>
          </p:cNvPr>
          <p:cNvSpPr>
            <a:spLocks noGrp="1"/>
          </p:cNvSpPr>
          <p:nvPr>
            <p:ph type="title" hasCustomPrompt="1"/>
          </p:nvPr>
        </p:nvSpPr>
        <p:spPr>
          <a:xfrm>
            <a:off x="768875" y="182403"/>
            <a:ext cx="10671048" cy="822960"/>
          </a:xfrm>
        </p:spPr>
        <p:txBody>
          <a:bodyPr/>
          <a:lstStyle>
            <a:lvl1pPr>
              <a:defRPr>
                <a:solidFill>
                  <a:schemeClr val="tx1"/>
                </a:solidFill>
              </a:defRPr>
            </a:lvl1pPr>
          </a:lstStyle>
          <a:p>
            <a:r>
              <a:rPr lang="en-US" dirty="0"/>
              <a:t>Title</a:t>
            </a:r>
          </a:p>
        </p:txBody>
      </p:sp>
      <p:sp>
        <p:nvSpPr>
          <p:cNvPr id="7" name="Date Placeholder 6">
            <a:extLst>
              <a:ext uri="{FF2B5EF4-FFF2-40B4-BE49-F238E27FC236}">
                <a16:creationId xmlns:a16="http://schemas.microsoft.com/office/drawing/2014/main" id="{4FCD2263-B143-491D-9A73-9A5CC1D96F83}"/>
              </a:ext>
            </a:extLst>
          </p:cNvPr>
          <p:cNvSpPr>
            <a:spLocks noGrp="1"/>
          </p:cNvSpPr>
          <p:nvPr>
            <p:ph type="dt" sz="half" idx="10"/>
          </p:nvPr>
        </p:nvSpPr>
        <p:spPr/>
        <p:txBody>
          <a:bodyPr/>
          <a:lstStyle/>
          <a:p>
            <a:endParaRPr lang="en-US"/>
          </a:p>
        </p:txBody>
      </p:sp>
      <p:sp>
        <p:nvSpPr>
          <p:cNvPr id="12" name="Footer Placeholder 11">
            <a:extLst>
              <a:ext uri="{FF2B5EF4-FFF2-40B4-BE49-F238E27FC236}">
                <a16:creationId xmlns:a16="http://schemas.microsoft.com/office/drawing/2014/main" id="{68433CD8-0468-4DD9-BFE2-5D29C1C48E9E}"/>
              </a:ext>
            </a:extLst>
          </p:cNvPr>
          <p:cNvSpPr>
            <a:spLocks noGrp="1"/>
          </p:cNvSpPr>
          <p:nvPr>
            <p:ph type="ftr" sz="quarter" idx="11"/>
          </p:nvPr>
        </p:nvSpPr>
        <p:spPr/>
        <p:txBody>
          <a:bodyPr/>
          <a:lstStyle/>
          <a:p>
            <a:r>
              <a:rPr lang="en-US"/>
              <a:t>DOAG 2023 Conference + Exhibition        Copyright © 2023, Oracle and/or its affiliates</a:t>
            </a:r>
          </a:p>
        </p:txBody>
      </p:sp>
      <p:sp>
        <p:nvSpPr>
          <p:cNvPr id="13" name="Slide Number Placeholder 12">
            <a:extLst>
              <a:ext uri="{FF2B5EF4-FFF2-40B4-BE49-F238E27FC236}">
                <a16:creationId xmlns:a16="http://schemas.microsoft.com/office/drawing/2014/main" id="{1F7237D6-6278-4664-AC31-31E46A301F91}"/>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6611509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Light - Title Only">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5090641-BB3E-479D-A754-1B2B6F37AEB9}"/>
              </a:ext>
            </a:extLst>
          </p:cNvPr>
          <p:cNvSpPr>
            <a:spLocks noGrp="1"/>
          </p:cNvSpPr>
          <p:nvPr>
            <p:ph type="title" hasCustomPrompt="1"/>
          </p:nvPr>
        </p:nvSpPr>
        <p:spPr/>
        <p:txBody>
          <a:bodyPr/>
          <a:lstStyle>
            <a:lvl1pPr>
              <a:defRPr/>
            </a:lvl1pPr>
          </a:lstStyle>
          <a:p>
            <a:r>
              <a:rPr lang="en-US" dirty="0"/>
              <a:t>Title</a:t>
            </a:r>
          </a:p>
        </p:txBody>
      </p:sp>
      <p:sp>
        <p:nvSpPr>
          <p:cNvPr id="16" name="Date Placeholder 15">
            <a:extLst>
              <a:ext uri="{FF2B5EF4-FFF2-40B4-BE49-F238E27FC236}">
                <a16:creationId xmlns:a16="http://schemas.microsoft.com/office/drawing/2014/main" id="{95280416-24B2-4557-B272-69D84071AA68}"/>
              </a:ext>
            </a:extLst>
          </p:cNvPr>
          <p:cNvSpPr>
            <a:spLocks noGrp="1"/>
          </p:cNvSpPr>
          <p:nvPr>
            <p:ph type="dt" sz="half" idx="10"/>
          </p:nvPr>
        </p:nvSpPr>
        <p:spPr/>
        <p:txBody>
          <a:bodyPr/>
          <a:lstStyle/>
          <a:p>
            <a:endParaRPr lang="en-US"/>
          </a:p>
        </p:txBody>
      </p:sp>
      <p:sp>
        <p:nvSpPr>
          <p:cNvPr id="17" name="Footer Placeholder 16">
            <a:extLst>
              <a:ext uri="{FF2B5EF4-FFF2-40B4-BE49-F238E27FC236}">
                <a16:creationId xmlns:a16="http://schemas.microsoft.com/office/drawing/2014/main" id="{896DC484-470C-4537-966E-01AAFEE0C687}"/>
              </a:ext>
            </a:extLst>
          </p:cNvPr>
          <p:cNvSpPr>
            <a:spLocks noGrp="1"/>
          </p:cNvSpPr>
          <p:nvPr>
            <p:ph type="ftr" sz="quarter" idx="11"/>
          </p:nvPr>
        </p:nvSpPr>
        <p:spPr/>
        <p:txBody>
          <a:bodyPr/>
          <a:lstStyle/>
          <a:p>
            <a:r>
              <a:rPr lang="en-US"/>
              <a:t>DOAG 2023 Conference + Exhibition        Copyright © 2023, Oracle and/or its affiliates</a:t>
            </a:r>
          </a:p>
        </p:txBody>
      </p:sp>
      <p:sp>
        <p:nvSpPr>
          <p:cNvPr id="18" name="Slide Number Placeholder 17">
            <a:extLst>
              <a:ext uri="{FF2B5EF4-FFF2-40B4-BE49-F238E27FC236}">
                <a16:creationId xmlns:a16="http://schemas.microsoft.com/office/drawing/2014/main" id="{194C363F-3E44-4F20-A47B-834E2644EBF6}"/>
              </a:ext>
            </a:extLst>
          </p:cNvPr>
          <p:cNvSpPr>
            <a:spLocks noGrp="1"/>
          </p:cNvSpPr>
          <p:nvPr>
            <p:ph type="sldNum" sz="quarter" idx="12"/>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373579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Light - Title/Subtitle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6A8D35-C90D-428D-8E15-6F958679D947}"/>
              </a:ext>
            </a:extLst>
          </p:cNvPr>
          <p:cNvSpPr>
            <a:spLocks noGrp="1"/>
          </p:cNvSpPr>
          <p:nvPr>
            <p:ph type="title" hasCustomPrompt="1"/>
          </p:nvPr>
        </p:nvSpPr>
        <p:spPr/>
        <p:txBody>
          <a:bodyPr/>
          <a:lstStyle>
            <a:lvl1pPr>
              <a:defRPr/>
            </a:lvl1pPr>
          </a:lstStyle>
          <a:p>
            <a:r>
              <a:rPr lang="en-US" dirty="0"/>
              <a:t>Title</a:t>
            </a:r>
          </a:p>
        </p:txBody>
      </p:sp>
      <p:sp>
        <p:nvSpPr>
          <p:cNvPr id="15" name="Subtitle">
            <a:extLst>
              <a:ext uri="{FF2B5EF4-FFF2-40B4-BE49-F238E27FC236}">
                <a16:creationId xmlns:a16="http://schemas.microsoft.com/office/drawing/2014/main" id="{FC0004EB-159B-A345-859C-0E83416ED930}"/>
              </a:ext>
            </a:extLst>
          </p:cNvPr>
          <p:cNvSpPr>
            <a:spLocks noGrp="1"/>
          </p:cNvSpPr>
          <p:nvPr>
            <p:ph type="body" sz="quarter" idx="11" hasCustomPrompt="1"/>
          </p:nvPr>
        </p:nvSpPr>
        <p:spPr>
          <a:xfrm>
            <a:off x="762000" y="1024235"/>
            <a:ext cx="10671048" cy="330540"/>
          </a:xfrm>
          <a:prstGeom prst="rect">
            <a:avLst/>
          </a:prstGeom>
        </p:spPr>
        <p:txBody>
          <a:bodyPr lIns="0">
            <a:noAutofit/>
          </a:bodyPr>
          <a:lstStyle>
            <a:lvl1pPr marL="0" indent="0">
              <a:spcAft>
                <a:spcPts val="0"/>
              </a:spcAft>
              <a:buNone/>
              <a:defRPr sz="2000" b="0" i="0">
                <a:latin typeface="Oracle Sans Tab" panose="020B0503020204020204" pitchFamily="34" charset="0"/>
                <a:cs typeface="Oracle Sans Tab" panose="020B0503020204020204" pitchFamily="34" charset="0"/>
              </a:defRPr>
            </a:lvl1pPr>
          </a:lstStyle>
          <a:p>
            <a:pPr lvl="0"/>
            <a:r>
              <a:rPr lang="en-US" dirty="0"/>
              <a:t>Subtitle</a:t>
            </a:r>
          </a:p>
        </p:txBody>
      </p:sp>
      <p:sp>
        <p:nvSpPr>
          <p:cNvPr id="8" name="Date Placeholder 7">
            <a:extLst>
              <a:ext uri="{FF2B5EF4-FFF2-40B4-BE49-F238E27FC236}">
                <a16:creationId xmlns:a16="http://schemas.microsoft.com/office/drawing/2014/main" id="{32F30537-4F78-404B-85BC-063845BE2575}"/>
              </a:ext>
            </a:extLst>
          </p:cNvPr>
          <p:cNvSpPr>
            <a:spLocks noGrp="1"/>
          </p:cNvSpPr>
          <p:nvPr>
            <p:ph type="dt" sz="half" idx="12"/>
          </p:nvPr>
        </p:nvSpPr>
        <p:spPr/>
        <p:txBody>
          <a:bodyPr/>
          <a:lstStyle/>
          <a:p>
            <a:endParaRPr lang="en-US"/>
          </a:p>
        </p:txBody>
      </p:sp>
      <p:sp>
        <p:nvSpPr>
          <p:cNvPr id="11" name="Footer Placeholder 10">
            <a:extLst>
              <a:ext uri="{FF2B5EF4-FFF2-40B4-BE49-F238E27FC236}">
                <a16:creationId xmlns:a16="http://schemas.microsoft.com/office/drawing/2014/main" id="{DD3F1B0E-3712-4B8A-BEA8-0A5370371940}"/>
              </a:ext>
            </a:extLst>
          </p:cNvPr>
          <p:cNvSpPr>
            <a:spLocks noGrp="1"/>
          </p:cNvSpPr>
          <p:nvPr>
            <p:ph type="ftr" sz="quarter" idx="13"/>
          </p:nvPr>
        </p:nvSpPr>
        <p:spPr/>
        <p:txBody>
          <a:bodyPr/>
          <a:lstStyle/>
          <a:p>
            <a:r>
              <a:rPr lang="en-US"/>
              <a:t>DOAG 2023 Conference + Exhibition        Copyright © 2023, Oracle and/or its affiliates</a:t>
            </a:r>
          </a:p>
        </p:txBody>
      </p:sp>
      <p:sp>
        <p:nvSpPr>
          <p:cNvPr id="12" name="Slide Number Placeholder 11">
            <a:extLst>
              <a:ext uri="{FF2B5EF4-FFF2-40B4-BE49-F238E27FC236}">
                <a16:creationId xmlns:a16="http://schemas.microsoft.com/office/drawing/2014/main" id="{64927AB9-330B-440E-8FCE-0F82EF756F41}"/>
              </a:ext>
            </a:extLst>
          </p:cNvPr>
          <p:cNvSpPr>
            <a:spLocks noGrp="1"/>
          </p:cNvSpPr>
          <p:nvPr>
            <p:ph type="sldNum" sz="quarter" idx="14"/>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595477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Bark - Title/Subtitle_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C6A8D35-C90D-428D-8E15-6F958679D947}"/>
              </a:ext>
            </a:extLst>
          </p:cNvPr>
          <p:cNvSpPr>
            <a:spLocks noGrp="1"/>
          </p:cNvSpPr>
          <p:nvPr>
            <p:ph type="title" hasCustomPrompt="1"/>
          </p:nvPr>
        </p:nvSpPr>
        <p:spPr/>
        <p:txBody>
          <a:bodyPr/>
          <a:lstStyle>
            <a:lvl1pPr>
              <a:defRPr>
                <a:solidFill>
                  <a:schemeClr val="tx1"/>
                </a:solidFill>
              </a:defRPr>
            </a:lvl1pPr>
          </a:lstStyle>
          <a:p>
            <a:r>
              <a:rPr lang="en-US" dirty="0"/>
              <a:t>Title</a:t>
            </a:r>
          </a:p>
        </p:txBody>
      </p:sp>
      <p:sp>
        <p:nvSpPr>
          <p:cNvPr id="15" name="Subtitle">
            <a:extLst>
              <a:ext uri="{FF2B5EF4-FFF2-40B4-BE49-F238E27FC236}">
                <a16:creationId xmlns:a16="http://schemas.microsoft.com/office/drawing/2014/main" id="{FC0004EB-159B-A345-859C-0E83416ED930}"/>
              </a:ext>
            </a:extLst>
          </p:cNvPr>
          <p:cNvSpPr>
            <a:spLocks noGrp="1"/>
          </p:cNvSpPr>
          <p:nvPr>
            <p:ph type="body" sz="quarter" idx="11" hasCustomPrompt="1"/>
          </p:nvPr>
        </p:nvSpPr>
        <p:spPr>
          <a:xfrm>
            <a:off x="762000" y="1024235"/>
            <a:ext cx="10671048" cy="330540"/>
          </a:xfrm>
          <a:prstGeom prst="rect">
            <a:avLst/>
          </a:prstGeom>
        </p:spPr>
        <p:txBody>
          <a:bodyPr lIns="0">
            <a:noAutofit/>
          </a:bodyPr>
          <a:lstStyle>
            <a:lvl1pPr marL="0" indent="0">
              <a:spcAft>
                <a:spcPts val="0"/>
              </a:spcAft>
              <a:buNone/>
              <a:defRPr sz="2000" b="0" i="0">
                <a:solidFill>
                  <a:schemeClr val="tx1"/>
                </a:solidFill>
                <a:latin typeface="Oracle Sans Tab" panose="020B0503020204020204" pitchFamily="34" charset="0"/>
                <a:cs typeface="Oracle Sans Tab" panose="020B0503020204020204" pitchFamily="34" charset="0"/>
              </a:defRPr>
            </a:lvl1pPr>
          </a:lstStyle>
          <a:p>
            <a:pPr lvl="0"/>
            <a:r>
              <a:rPr lang="en-US" dirty="0"/>
              <a:t>Subtitle</a:t>
            </a:r>
          </a:p>
        </p:txBody>
      </p:sp>
      <p:sp>
        <p:nvSpPr>
          <p:cNvPr id="2" name="Date Placeholder 1">
            <a:extLst>
              <a:ext uri="{FF2B5EF4-FFF2-40B4-BE49-F238E27FC236}">
                <a16:creationId xmlns:a16="http://schemas.microsoft.com/office/drawing/2014/main" id="{89730EFD-4E66-4D3E-BF89-E561E60D99BF}"/>
              </a:ext>
            </a:extLst>
          </p:cNvPr>
          <p:cNvSpPr>
            <a:spLocks noGrp="1"/>
          </p:cNvSpPr>
          <p:nvPr>
            <p:ph type="dt" sz="half" idx="12"/>
          </p:nvPr>
        </p:nvSpPr>
        <p:spPr/>
        <p:txBody>
          <a:bodyPr/>
          <a:lstStyle/>
          <a:p>
            <a:endParaRPr lang="en-US"/>
          </a:p>
        </p:txBody>
      </p:sp>
      <p:sp>
        <p:nvSpPr>
          <p:cNvPr id="10" name="Footer Placeholder 9">
            <a:extLst>
              <a:ext uri="{FF2B5EF4-FFF2-40B4-BE49-F238E27FC236}">
                <a16:creationId xmlns:a16="http://schemas.microsoft.com/office/drawing/2014/main" id="{B5FA3A7A-4777-4481-A151-B5C984F4AA1B}"/>
              </a:ext>
            </a:extLst>
          </p:cNvPr>
          <p:cNvSpPr>
            <a:spLocks noGrp="1"/>
          </p:cNvSpPr>
          <p:nvPr>
            <p:ph type="ftr" sz="quarter" idx="13"/>
          </p:nvPr>
        </p:nvSpPr>
        <p:spPr/>
        <p:txBody>
          <a:bodyPr/>
          <a:lstStyle/>
          <a:p>
            <a:r>
              <a:rPr lang="en-US"/>
              <a:t>DOAG 2023 Conference + Exhibition        Copyright © 2023, Oracle and/or its affiliates</a:t>
            </a:r>
          </a:p>
        </p:txBody>
      </p:sp>
      <p:sp>
        <p:nvSpPr>
          <p:cNvPr id="11" name="Slide Number Placeholder 10">
            <a:extLst>
              <a:ext uri="{FF2B5EF4-FFF2-40B4-BE49-F238E27FC236}">
                <a16:creationId xmlns:a16="http://schemas.microsoft.com/office/drawing/2014/main" id="{27734421-0EB1-4700-A4CD-2D6AFBDD37F0}"/>
              </a:ext>
            </a:extLst>
          </p:cNvPr>
          <p:cNvSpPr>
            <a:spLocks noGrp="1"/>
          </p:cNvSpPr>
          <p:nvPr>
            <p:ph type="sldNum" sz="quarter" idx="14"/>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29389500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Light - Title Quad Infographic">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3EED3DC-3691-46BD-9B48-E2C270C741F9}"/>
              </a:ext>
            </a:extLst>
          </p:cNvPr>
          <p:cNvSpPr>
            <a:spLocks noGrp="1"/>
          </p:cNvSpPr>
          <p:nvPr>
            <p:ph type="title" hasCustomPrompt="1"/>
          </p:nvPr>
        </p:nvSpPr>
        <p:spPr/>
        <p:txBody>
          <a:bodyPr/>
          <a:lstStyle>
            <a:lvl1pPr>
              <a:defRPr/>
            </a:lvl1pPr>
          </a:lstStyle>
          <a:p>
            <a:r>
              <a:rPr lang="en-US" dirty="0"/>
              <a:t>Title</a:t>
            </a:r>
          </a:p>
        </p:txBody>
      </p:sp>
      <p:sp>
        <p:nvSpPr>
          <p:cNvPr id="33" name="Picture Placeholder 1">
            <a:extLst>
              <a:ext uri="{FF2B5EF4-FFF2-40B4-BE49-F238E27FC236}">
                <a16:creationId xmlns:a16="http://schemas.microsoft.com/office/drawing/2014/main" id="{DC7ED535-9B24-2444-9E27-765F743C79F0}"/>
              </a:ext>
            </a:extLst>
          </p:cNvPr>
          <p:cNvSpPr>
            <a:spLocks noGrp="1"/>
          </p:cNvSpPr>
          <p:nvPr>
            <p:ph type="pic" sz="quarter" idx="23"/>
          </p:nvPr>
        </p:nvSpPr>
        <p:spPr>
          <a:xfrm>
            <a:off x="768875" y="1609209"/>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5" name="Text Field 1">
            <a:extLst>
              <a:ext uri="{FF2B5EF4-FFF2-40B4-BE49-F238E27FC236}">
                <a16:creationId xmlns:a16="http://schemas.microsoft.com/office/drawing/2014/main" id="{C023883C-5CAF-9849-B009-1426F3585365}"/>
              </a:ext>
            </a:extLst>
          </p:cNvPr>
          <p:cNvSpPr>
            <a:spLocks noGrp="1"/>
          </p:cNvSpPr>
          <p:nvPr>
            <p:ph type="body" sz="quarter" idx="14"/>
          </p:nvPr>
        </p:nvSpPr>
        <p:spPr>
          <a:xfrm>
            <a:off x="2635245" y="1609209"/>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Picture Placeholder 1">
            <a:extLst>
              <a:ext uri="{FF2B5EF4-FFF2-40B4-BE49-F238E27FC236}">
                <a16:creationId xmlns:a16="http://schemas.microsoft.com/office/drawing/2014/main" id="{A3CFC7BB-0A0F-4897-80D7-9D4541E948BD}"/>
              </a:ext>
            </a:extLst>
          </p:cNvPr>
          <p:cNvSpPr>
            <a:spLocks noGrp="1"/>
          </p:cNvSpPr>
          <p:nvPr>
            <p:ph type="pic" sz="quarter" idx="30"/>
          </p:nvPr>
        </p:nvSpPr>
        <p:spPr>
          <a:xfrm>
            <a:off x="6378368" y="1609209"/>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15" name="Text Field 1">
            <a:extLst>
              <a:ext uri="{FF2B5EF4-FFF2-40B4-BE49-F238E27FC236}">
                <a16:creationId xmlns:a16="http://schemas.microsoft.com/office/drawing/2014/main" id="{2D490B3F-2D58-4830-B03A-3EB00CE194AB}"/>
              </a:ext>
            </a:extLst>
          </p:cNvPr>
          <p:cNvSpPr>
            <a:spLocks noGrp="1"/>
          </p:cNvSpPr>
          <p:nvPr>
            <p:ph type="body" sz="quarter" idx="31"/>
          </p:nvPr>
        </p:nvSpPr>
        <p:spPr>
          <a:xfrm>
            <a:off x="8244738" y="1609209"/>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Picture Placeholder 1">
            <a:extLst>
              <a:ext uri="{FF2B5EF4-FFF2-40B4-BE49-F238E27FC236}">
                <a16:creationId xmlns:a16="http://schemas.microsoft.com/office/drawing/2014/main" id="{BE5038CE-058D-4A4F-A2F8-02C7C0986703}"/>
              </a:ext>
            </a:extLst>
          </p:cNvPr>
          <p:cNvSpPr>
            <a:spLocks noGrp="1"/>
          </p:cNvSpPr>
          <p:nvPr>
            <p:ph type="pic" sz="quarter" idx="32"/>
          </p:nvPr>
        </p:nvSpPr>
        <p:spPr>
          <a:xfrm>
            <a:off x="762000" y="4251155"/>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17" name="Text Field 1">
            <a:extLst>
              <a:ext uri="{FF2B5EF4-FFF2-40B4-BE49-F238E27FC236}">
                <a16:creationId xmlns:a16="http://schemas.microsoft.com/office/drawing/2014/main" id="{C8F295D4-DCB5-47A0-861E-FCB9CFDF4B43}"/>
              </a:ext>
            </a:extLst>
          </p:cNvPr>
          <p:cNvSpPr>
            <a:spLocks noGrp="1"/>
          </p:cNvSpPr>
          <p:nvPr>
            <p:ph type="body" sz="quarter" idx="33"/>
          </p:nvPr>
        </p:nvSpPr>
        <p:spPr>
          <a:xfrm>
            <a:off x="2628370" y="4251155"/>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Picture Placeholder 1">
            <a:extLst>
              <a:ext uri="{FF2B5EF4-FFF2-40B4-BE49-F238E27FC236}">
                <a16:creationId xmlns:a16="http://schemas.microsoft.com/office/drawing/2014/main" id="{E8C2094A-AF46-44D6-83D0-9B69F157C462}"/>
              </a:ext>
            </a:extLst>
          </p:cNvPr>
          <p:cNvSpPr>
            <a:spLocks noGrp="1"/>
          </p:cNvSpPr>
          <p:nvPr>
            <p:ph type="pic" sz="quarter" idx="34"/>
          </p:nvPr>
        </p:nvSpPr>
        <p:spPr>
          <a:xfrm>
            <a:off x="6371492" y="4251155"/>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19" name="Text Field 1">
            <a:extLst>
              <a:ext uri="{FF2B5EF4-FFF2-40B4-BE49-F238E27FC236}">
                <a16:creationId xmlns:a16="http://schemas.microsoft.com/office/drawing/2014/main" id="{CAE17C4D-3C0C-4993-A097-45845B3D49D1}"/>
              </a:ext>
            </a:extLst>
          </p:cNvPr>
          <p:cNvSpPr>
            <a:spLocks noGrp="1"/>
          </p:cNvSpPr>
          <p:nvPr>
            <p:ph type="body" sz="quarter" idx="35"/>
          </p:nvPr>
        </p:nvSpPr>
        <p:spPr>
          <a:xfrm>
            <a:off x="8237862" y="4251155"/>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28BE0263-5FD6-4DE6-B9D0-79EF81804AF3}"/>
              </a:ext>
            </a:extLst>
          </p:cNvPr>
          <p:cNvSpPr>
            <a:spLocks noGrp="1"/>
          </p:cNvSpPr>
          <p:nvPr>
            <p:ph type="dt" sz="half" idx="27"/>
          </p:nvPr>
        </p:nvSpPr>
        <p:spPr/>
        <p:txBody>
          <a:bodyPr/>
          <a:lstStyle/>
          <a:p>
            <a:endParaRPr lang="en-US"/>
          </a:p>
        </p:txBody>
      </p:sp>
      <p:sp>
        <p:nvSpPr>
          <p:cNvPr id="3" name="Footer Placeholder 2">
            <a:extLst>
              <a:ext uri="{FF2B5EF4-FFF2-40B4-BE49-F238E27FC236}">
                <a16:creationId xmlns:a16="http://schemas.microsoft.com/office/drawing/2014/main" id="{FC6C050F-728D-4BEF-B207-F42452F3527D}"/>
              </a:ext>
            </a:extLst>
          </p:cNvPr>
          <p:cNvSpPr>
            <a:spLocks noGrp="1"/>
          </p:cNvSpPr>
          <p:nvPr>
            <p:ph type="ftr" sz="quarter" idx="28"/>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BD446726-6BED-4C16-B2F2-97FDB0765DB8}"/>
              </a:ext>
            </a:extLst>
          </p:cNvPr>
          <p:cNvSpPr>
            <a:spLocks noGrp="1"/>
          </p:cNvSpPr>
          <p:nvPr>
            <p:ph type="sldNum" sz="quarter" idx="29"/>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10608729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664">
          <p15:clr>
            <a:srgbClr val="FBAE40"/>
          </p15:clr>
        </p15:guide>
        <p15:guide id="2" orient="horz" pos="4320">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Dark - Title Quad Infographic">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83207C4-681D-4388-B80E-EE2FA349AF02}"/>
              </a:ext>
            </a:extLst>
          </p:cNvPr>
          <p:cNvSpPr>
            <a:spLocks noGrp="1"/>
          </p:cNvSpPr>
          <p:nvPr>
            <p:ph type="title" hasCustomPrompt="1"/>
          </p:nvPr>
        </p:nvSpPr>
        <p:spPr/>
        <p:txBody>
          <a:bodyPr/>
          <a:lstStyle>
            <a:lvl1pPr>
              <a:defRPr/>
            </a:lvl1pPr>
          </a:lstStyle>
          <a:p>
            <a:r>
              <a:rPr lang="en-US" dirty="0"/>
              <a:t>Title</a:t>
            </a:r>
          </a:p>
        </p:txBody>
      </p:sp>
      <p:sp>
        <p:nvSpPr>
          <p:cNvPr id="22" name="Picture Placeholder 1">
            <a:extLst>
              <a:ext uri="{FF2B5EF4-FFF2-40B4-BE49-F238E27FC236}">
                <a16:creationId xmlns:a16="http://schemas.microsoft.com/office/drawing/2014/main" id="{B90C1CB7-C1B1-4A1B-942E-D3CFF0159593}"/>
              </a:ext>
            </a:extLst>
          </p:cNvPr>
          <p:cNvSpPr>
            <a:spLocks noGrp="1"/>
          </p:cNvSpPr>
          <p:nvPr>
            <p:ph type="pic" sz="quarter" idx="23"/>
          </p:nvPr>
        </p:nvSpPr>
        <p:spPr>
          <a:xfrm>
            <a:off x="768875" y="1609209"/>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3" name="Text Field 1">
            <a:extLst>
              <a:ext uri="{FF2B5EF4-FFF2-40B4-BE49-F238E27FC236}">
                <a16:creationId xmlns:a16="http://schemas.microsoft.com/office/drawing/2014/main" id="{CEF4AF0D-E4AE-4B2E-873F-A72E4C3BC108}"/>
              </a:ext>
            </a:extLst>
          </p:cNvPr>
          <p:cNvSpPr>
            <a:spLocks noGrp="1"/>
          </p:cNvSpPr>
          <p:nvPr>
            <p:ph type="body" sz="quarter" idx="14"/>
          </p:nvPr>
        </p:nvSpPr>
        <p:spPr>
          <a:xfrm>
            <a:off x="2635245" y="1609209"/>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Picture Placeholder 1">
            <a:extLst>
              <a:ext uri="{FF2B5EF4-FFF2-40B4-BE49-F238E27FC236}">
                <a16:creationId xmlns:a16="http://schemas.microsoft.com/office/drawing/2014/main" id="{52870E89-87C4-4C5F-B60E-E1CCD3E84234}"/>
              </a:ext>
            </a:extLst>
          </p:cNvPr>
          <p:cNvSpPr>
            <a:spLocks noGrp="1"/>
          </p:cNvSpPr>
          <p:nvPr>
            <p:ph type="pic" sz="quarter" idx="30"/>
          </p:nvPr>
        </p:nvSpPr>
        <p:spPr>
          <a:xfrm>
            <a:off x="6378368" y="1609209"/>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6" name="Text Field 1">
            <a:extLst>
              <a:ext uri="{FF2B5EF4-FFF2-40B4-BE49-F238E27FC236}">
                <a16:creationId xmlns:a16="http://schemas.microsoft.com/office/drawing/2014/main" id="{59F4A800-A893-40B9-A4AC-3986C8D2DC8D}"/>
              </a:ext>
            </a:extLst>
          </p:cNvPr>
          <p:cNvSpPr>
            <a:spLocks noGrp="1"/>
          </p:cNvSpPr>
          <p:nvPr>
            <p:ph type="body" sz="quarter" idx="31"/>
          </p:nvPr>
        </p:nvSpPr>
        <p:spPr>
          <a:xfrm>
            <a:off x="8244738" y="1609209"/>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7" name="Picture Placeholder 1">
            <a:extLst>
              <a:ext uri="{FF2B5EF4-FFF2-40B4-BE49-F238E27FC236}">
                <a16:creationId xmlns:a16="http://schemas.microsoft.com/office/drawing/2014/main" id="{0355009B-515D-4B56-8859-8CA19ADC5950}"/>
              </a:ext>
            </a:extLst>
          </p:cNvPr>
          <p:cNvSpPr>
            <a:spLocks noGrp="1"/>
          </p:cNvSpPr>
          <p:nvPr>
            <p:ph type="pic" sz="quarter" idx="32"/>
          </p:nvPr>
        </p:nvSpPr>
        <p:spPr>
          <a:xfrm>
            <a:off x="762000" y="4251155"/>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28" name="Text Field 1">
            <a:extLst>
              <a:ext uri="{FF2B5EF4-FFF2-40B4-BE49-F238E27FC236}">
                <a16:creationId xmlns:a16="http://schemas.microsoft.com/office/drawing/2014/main" id="{1ED931A0-6F3C-4C75-87DF-FB5D92BCDCEF}"/>
              </a:ext>
            </a:extLst>
          </p:cNvPr>
          <p:cNvSpPr>
            <a:spLocks noGrp="1"/>
          </p:cNvSpPr>
          <p:nvPr>
            <p:ph type="body" sz="quarter" idx="33"/>
          </p:nvPr>
        </p:nvSpPr>
        <p:spPr>
          <a:xfrm>
            <a:off x="2628370" y="4251155"/>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0" name="Picture Placeholder 1">
            <a:extLst>
              <a:ext uri="{FF2B5EF4-FFF2-40B4-BE49-F238E27FC236}">
                <a16:creationId xmlns:a16="http://schemas.microsoft.com/office/drawing/2014/main" id="{945F32A1-6B77-42CD-85D4-5B13FEF6F46D}"/>
              </a:ext>
            </a:extLst>
          </p:cNvPr>
          <p:cNvSpPr>
            <a:spLocks noGrp="1"/>
          </p:cNvSpPr>
          <p:nvPr>
            <p:ph type="pic" sz="quarter" idx="34"/>
          </p:nvPr>
        </p:nvSpPr>
        <p:spPr>
          <a:xfrm>
            <a:off x="6371492" y="4251155"/>
            <a:ext cx="1618488" cy="1618488"/>
          </a:xfrm>
          <a:prstGeom prst="rect">
            <a:avLst/>
          </a:prstGeom>
        </p:spPr>
        <p:txBody>
          <a:bodyPr/>
          <a:lstStyle>
            <a:lvl1pPr>
              <a:defRPr sz="1000" b="0" i="0">
                <a:latin typeface="Oracle Sans Light" panose="020B0403020204020204" pitchFamily="34" charset="0"/>
                <a:cs typeface="Oracle Sans Light" panose="020B0403020204020204" pitchFamily="34" charset="0"/>
              </a:defRPr>
            </a:lvl1pPr>
          </a:lstStyle>
          <a:p>
            <a:r>
              <a:rPr lang="en-US"/>
              <a:t>Click icon to add picture</a:t>
            </a:r>
          </a:p>
        </p:txBody>
      </p:sp>
      <p:sp>
        <p:nvSpPr>
          <p:cNvPr id="37" name="Text Field 1">
            <a:extLst>
              <a:ext uri="{FF2B5EF4-FFF2-40B4-BE49-F238E27FC236}">
                <a16:creationId xmlns:a16="http://schemas.microsoft.com/office/drawing/2014/main" id="{95ED8D4F-B2BE-4EC9-88C9-2AABEC6BC393}"/>
              </a:ext>
            </a:extLst>
          </p:cNvPr>
          <p:cNvSpPr>
            <a:spLocks noGrp="1"/>
          </p:cNvSpPr>
          <p:nvPr>
            <p:ph type="body" sz="quarter" idx="35"/>
          </p:nvPr>
        </p:nvSpPr>
        <p:spPr>
          <a:xfrm>
            <a:off x="8237862" y="4251155"/>
            <a:ext cx="3203704" cy="1873245"/>
          </a:xfrm>
          <a:prstGeom prst="rect">
            <a:avLst/>
          </a:prstGeom>
        </p:spPr>
        <p:txBody>
          <a:bodyPr/>
          <a:lstStyle>
            <a:lvl1pPr>
              <a:defRPr b="0" i="0">
                <a:latin typeface="Oracle Sans Tab Light"/>
                <a:cs typeface="Oracle Sans Light" panose="020B0403020204020204" pitchFamily="34" charset="0"/>
              </a:defRPr>
            </a:lvl1pPr>
            <a:lvl2pPr>
              <a:defRPr b="0" i="0">
                <a:latin typeface="Oracle Sans Tab Light"/>
                <a:cs typeface="Oracle Sans Light" panose="020B0403020204020204" pitchFamily="34" charset="0"/>
              </a:defRPr>
            </a:lvl2pPr>
            <a:lvl3pPr>
              <a:defRPr b="0" i="0">
                <a:latin typeface="Oracle Sans Tab Light"/>
                <a:cs typeface="Oracle Sans Light" panose="020B0403020204020204" pitchFamily="34" charset="0"/>
              </a:defRPr>
            </a:lvl3pPr>
            <a:lvl4pPr>
              <a:defRPr b="0" i="0">
                <a:latin typeface="Oracle Sans Tab Light"/>
                <a:cs typeface="Oracle Sans Light" panose="020B0403020204020204" pitchFamily="34" charset="0"/>
              </a:defRPr>
            </a:lvl4pPr>
            <a:lvl5pPr marL="914400" indent="-182880">
              <a:buFont typeface="Oracle Sans Tab Light" panose="020B0403020204020204" pitchFamily="34" charset="0"/>
              <a:buChar char="•"/>
              <a:defRPr b="0" i="0">
                <a:latin typeface="Oracle Sans Tab Light"/>
                <a:cs typeface="Oracle Sans Light" panose="020B0403020204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EC3EB1D7-DB39-4B87-83A2-C41A68F7435E}"/>
              </a:ext>
            </a:extLst>
          </p:cNvPr>
          <p:cNvSpPr>
            <a:spLocks noGrp="1"/>
          </p:cNvSpPr>
          <p:nvPr>
            <p:ph type="dt" sz="half" idx="27"/>
          </p:nvPr>
        </p:nvSpPr>
        <p:spPr/>
        <p:txBody>
          <a:bodyPr/>
          <a:lstStyle/>
          <a:p>
            <a:endParaRPr lang="en-US"/>
          </a:p>
        </p:txBody>
      </p:sp>
      <p:sp>
        <p:nvSpPr>
          <p:cNvPr id="3" name="Footer Placeholder 2">
            <a:extLst>
              <a:ext uri="{FF2B5EF4-FFF2-40B4-BE49-F238E27FC236}">
                <a16:creationId xmlns:a16="http://schemas.microsoft.com/office/drawing/2014/main" id="{ABD1DB1E-E699-4B1A-BFD3-5F9D0BCDB864}"/>
              </a:ext>
            </a:extLst>
          </p:cNvPr>
          <p:cNvSpPr>
            <a:spLocks noGrp="1"/>
          </p:cNvSpPr>
          <p:nvPr>
            <p:ph type="ftr" sz="quarter" idx="28"/>
          </p:nvPr>
        </p:nvSpPr>
        <p:spPr/>
        <p:txBody>
          <a:bodyPr/>
          <a:lstStyle/>
          <a:p>
            <a:r>
              <a:rPr lang="en-US"/>
              <a:t>DOAG 2023 Conference + Exhibition        Copyright © 2023, Oracle and/or its affiliates</a:t>
            </a:r>
          </a:p>
        </p:txBody>
      </p:sp>
      <p:sp>
        <p:nvSpPr>
          <p:cNvPr id="6" name="Slide Number Placeholder 5">
            <a:extLst>
              <a:ext uri="{FF2B5EF4-FFF2-40B4-BE49-F238E27FC236}">
                <a16:creationId xmlns:a16="http://schemas.microsoft.com/office/drawing/2014/main" id="{6CF2DF93-F6AF-4392-A308-BFC8349686D0}"/>
              </a:ext>
            </a:extLst>
          </p:cNvPr>
          <p:cNvSpPr>
            <a:spLocks noGrp="1"/>
          </p:cNvSpPr>
          <p:nvPr>
            <p:ph type="sldNum" sz="quarter" idx="29"/>
          </p:nvPr>
        </p:nvSpPr>
        <p:spPr/>
        <p:txBody>
          <a:bodyPr/>
          <a:lstStyle/>
          <a:p>
            <a:fld id="{345D60D9-5372-5F40-9443-0F9AE5BDC3C8}" type="slidenum">
              <a:rPr lang="en-US" smtClean="0"/>
              <a:pPr/>
              <a:t>‹#›</a:t>
            </a:fld>
            <a:endParaRPr lang="en-US"/>
          </a:p>
        </p:txBody>
      </p:sp>
    </p:spTree>
    <p:extLst>
      <p:ext uri="{BB962C8B-B14F-4D97-AF65-F5344CB8AC3E}">
        <p14:creationId xmlns:p14="http://schemas.microsoft.com/office/powerpoint/2010/main" val="30710291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_rels/slideMaster2.xml.rels><?xml version="1.0" encoding="UTF-8" standalone="yes"?>
<Relationships xmlns="http://schemas.openxmlformats.org/package/2006/relationships"><Relationship Id="rId117" Type="http://schemas.openxmlformats.org/officeDocument/2006/relationships/slideLayout" Target="../slideLayouts/slideLayout168.xml"/><Relationship Id="rId21" Type="http://schemas.openxmlformats.org/officeDocument/2006/relationships/slideLayout" Target="../slideLayouts/slideLayout72.xml"/><Relationship Id="rId42" Type="http://schemas.openxmlformats.org/officeDocument/2006/relationships/slideLayout" Target="../slideLayouts/slideLayout93.xml"/><Relationship Id="rId63" Type="http://schemas.openxmlformats.org/officeDocument/2006/relationships/slideLayout" Target="../slideLayouts/slideLayout114.xml"/><Relationship Id="rId84" Type="http://schemas.openxmlformats.org/officeDocument/2006/relationships/slideLayout" Target="../slideLayouts/slideLayout135.xml"/><Relationship Id="rId138" Type="http://schemas.openxmlformats.org/officeDocument/2006/relationships/slideLayout" Target="../slideLayouts/slideLayout189.xml"/><Relationship Id="rId159" Type="http://schemas.openxmlformats.org/officeDocument/2006/relationships/slideLayout" Target="../slideLayouts/slideLayout210.xml"/><Relationship Id="rId170" Type="http://schemas.openxmlformats.org/officeDocument/2006/relationships/slideLayout" Target="../slideLayouts/slideLayout221.xml"/><Relationship Id="rId107" Type="http://schemas.openxmlformats.org/officeDocument/2006/relationships/slideLayout" Target="../slideLayouts/slideLayout158.xml"/><Relationship Id="rId11" Type="http://schemas.openxmlformats.org/officeDocument/2006/relationships/slideLayout" Target="../slideLayouts/slideLayout62.xml"/><Relationship Id="rId32" Type="http://schemas.openxmlformats.org/officeDocument/2006/relationships/slideLayout" Target="../slideLayouts/slideLayout83.xml"/><Relationship Id="rId53" Type="http://schemas.openxmlformats.org/officeDocument/2006/relationships/slideLayout" Target="../slideLayouts/slideLayout104.xml"/><Relationship Id="rId74" Type="http://schemas.openxmlformats.org/officeDocument/2006/relationships/slideLayout" Target="../slideLayouts/slideLayout125.xml"/><Relationship Id="rId128" Type="http://schemas.openxmlformats.org/officeDocument/2006/relationships/slideLayout" Target="../slideLayouts/slideLayout179.xml"/><Relationship Id="rId149" Type="http://schemas.openxmlformats.org/officeDocument/2006/relationships/slideLayout" Target="../slideLayouts/slideLayout200.xml"/><Relationship Id="rId5" Type="http://schemas.openxmlformats.org/officeDocument/2006/relationships/slideLayout" Target="../slideLayouts/slideLayout56.xml"/><Relationship Id="rId95" Type="http://schemas.openxmlformats.org/officeDocument/2006/relationships/slideLayout" Target="../slideLayouts/slideLayout146.xml"/><Relationship Id="rId160" Type="http://schemas.openxmlformats.org/officeDocument/2006/relationships/slideLayout" Target="../slideLayouts/slideLayout211.xml"/><Relationship Id="rId22" Type="http://schemas.openxmlformats.org/officeDocument/2006/relationships/slideLayout" Target="../slideLayouts/slideLayout73.xml"/><Relationship Id="rId43" Type="http://schemas.openxmlformats.org/officeDocument/2006/relationships/slideLayout" Target="../slideLayouts/slideLayout94.xml"/><Relationship Id="rId64" Type="http://schemas.openxmlformats.org/officeDocument/2006/relationships/slideLayout" Target="../slideLayouts/slideLayout115.xml"/><Relationship Id="rId118" Type="http://schemas.openxmlformats.org/officeDocument/2006/relationships/slideLayout" Target="../slideLayouts/slideLayout169.xml"/><Relationship Id="rId139" Type="http://schemas.openxmlformats.org/officeDocument/2006/relationships/slideLayout" Target="../slideLayouts/slideLayout190.xml"/><Relationship Id="rId85" Type="http://schemas.openxmlformats.org/officeDocument/2006/relationships/slideLayout" Target="../slideLayouts/slideLayout136.xml"/><Relationship Id="rId150" Type="http://schemas.openxmlformats.org/officeDocument/2006/relationships/slideLayout" Target="../slideLayouts/slideLayout201.xml"/><Relationship Id="rId171" Type="http://schemas.openxmlformats.org/officeDocument/2006/relationships/theme" Target="../theme/theme2.xml"/><Relationship Id="rId12" Type="http://schemas.openxmlformats.org/officeDocument/2006/relationships/slideLayout" Target="../slideLayouts/slideLayout63.xml"/><Relationship Id="rId33" Type="http://schemas.openxmlformats.org/officeDocument/2006/relationships/slideLayout" Target="../slideLayouts/slideLayout84.xml"/><Relationship Id="rId108" Type="http://schemas.openxmlformats.org/officeDocument/2006/relationships/slideLayout" Target="../slideLayouts/slideLayout159.xml"/><Relationship Id="rId129" Type="http://schemas.openxmlformats.org/officeDocument/2006/relationships/slideLayout" Target="../slideLayouts/slideLayout180.xml"/><Relationship Id="rId54" Type="http://schemas.openxmlformats.org/officeDocument/2006/relationships/slideLayout" Target="../slideLayouts/slideLayout105.xml"/><Relationship Id="rId70" Type="http://schemas.openxmlformats.org/officeDocument/2006/relationships/slideLayout" Target="../slideLayouts/slideLayout121.xml"/><Relationship Id="rId75" Type="http://schemas.openxmlformats.org/officeDocument/2006/relationships/slideLayout" Target="../slideLayouts/slideLayout126.xml"/><Relationship Id="rId91" Type="http://schemas.openxmlformats.org/officeDocument/2006/relationships/slideLayout" Target="../slideLayouts/slideLayout142.xml"/><Relationship Id="rId96" Type="http://schemas.openxmlformats.org/officeDocument/2006/relationships/slideLayout" Target="../slideLayouts/slideLayout147.xml"/><Relationship Id="rId140" Type="http://schemas.openxmlformats.org/officeDocument/2006/relationships/slideLayout" Target="../slideLayouts/slideLayout191.xml"/><Relationship Id="rId145" Type="http://schemas.openxmlformats.org/officeDocument/2006/relationships/slideLayout" Target="../slideLayouts/slideLayout196.xml"/><Relationship Id="rId161" Type="http://schemas.openxmlformats.org/officeDocument/2006/relationships/slideLayout" Target="../slideLayouts/slideLayout212.xml"/><Relationship Id="rId166" Type="http://schemas.openxmlformats.org/officeDocument/2006/relationships/slideLayout" Target="../slideLayouts/slideLayout217.xml"/><Relationship Id="rId1" Type="http://schemas.openxmlformats.org/officeDocument/2006/relationships/slideLayout" Target="../slideLayouts/slideLayout52.xml"/><Relationship Id="rId6" Type="http://schemas.openxmlformats.org/officeDocument/2006/relationships/slideLayout" Target="../slideLayouts/slideLayout57.xml"/><Relationship Id="rId23" Type="http://schemas.openxmlformats.org/officeDocument/2006/relationships/slideLayout" Target="../slideLayouts/slideLayout74.xml"/><Relationship Id="rId28" Type="http://schemas.openxmlformats.org/officeDocument/2006/relationships/slideLayout" Target="../slideLayouts/slideLayout79.xml"/><Relationship Id="rId49" Type="http://schemas.openxmlformats.org/officeDocument/2006/relationships/slideLayout" Target="../slideLayouts/slideLayout100.xml"/><Relationship Id="rId114" Type="http://schemas.openxmlformats.org/officeDocument/2006/relationships/slideLayout" Target="../slideLayouts/slideLayout165.xml"/><Relationship Id="rId119" Type="http://schemas.openxmlformats.org/officeDocument/2006/relationships/slideLayout" Target="../slideLayouts/slideLayout170.xml"/><Relationship Id="rId44" Type="http://schemas.openxmlformats.org/officeDocument/2006/relationships/slideLayout" Target="../slideLayouts/slideLayout95.xml"/><Relationship Id="rId60" Type="http://schemas.openxmlformats.org/officeDocument/2006/relationships/slideLayout" Target="../slideLayouts/slideLayout111.xml"/><Relationship Id="rId65" Type="http://schemas.openxmlformats.org/officeDocument/2006/relationships/slideLayout" Target="../slideLayouts/slideLayout116.xml"/><Relationship Id="rId81" Type="http://schemas.openxmlformats.org/officeDocument/2006/relationships/slideLayout" Target="../slideLayouts/slideLayout132.xml"/><Relationship Id="rId86" Type="http://schemas.openxmlformats.org/officeDocument/2006/relationships/slideLayout" Target="../slideLayouts/slideLayout137.xml"/><Relationship Id="rId130" Type="http://schemas.openxmlformats.org/officeDocument/2006/relationships/slideLayout" Target="../slideLayouts/slideLayout181.xml"/><Relationship Id="rId135" Type="http://schemas.openxmlformats.org/officeDocument/2006/relationships/slideLayout" Target="../slideLayouts/slideLayout186.xml"/><Relationship Id="rId151" Type="http://schemas.openxmlformats.org/officeDocument/2006/relationships/slideLayout" Target="../slideLayouts/slideLayout202.xml"/><Relationship Id="rId156" Type="http://schemas.openxmlformats.org/officeDocument/2006/relationships/slideLayout" Target="../slideLayouts/slideLayout207.xml"/><Relationship Id="rId172" Type="http://schemas.openxmlformats.org/officeDocument/2006/relationships/image" Target="../media/image1.emf"/><Relationship Id="rId13" Type="http://schemas.openxmlformats.org/officeDocument/2006/relationships/slideLayout" Target="../slideLayouts/slideLayout64.xml"/><Relationship Id="rId18" Type="http://schemas.openxmlformats.org/officeDocument/2006/relationships/slideLayout" Target="../slideLayouts/slideLayout69.xml"/><Relationship Id="rId39" Type="http://schemas.openxmlformats.org/officeDocument/2006/relationships/slideLayout" Target="../slideLayouts/slideLayout90.xml"/><Relationship Id="rId109" Type="http://schemas.openxmlformats.org/officeDocument/2006/relationships/slideLayout" Target="../slideLayouts/slideLayout160.xml"/><Relationship Id="rId34" Type="http://schemas.openxmlformats.org/officeDocument/2006/relationships/slideLayout" Target="../slideLayouts/slideLayout85.xml"/><Relationship Id="rId50" Type="http://schemas.openxmlformats.org/officeDocument/2006/relationships/slideLayout" Target="../slideLayouts/slideLayout101.xml"/><Relationship Id="rId55" Type="http://schemas.openxmlformats.org/officeDocument/2006/relationships/slideLayout" Target="../slideLayouts/slideLayout106.xml"/><Relationship Id="rId76" Type="http://schemas.openxmlformats.org/officeDocument/2006/relationships/slideLayout" Target="../slideLayouts/slideLayout127.xml"/><Relationship Id="rId97" Type="http://schemas.openxmlformats.org/officeDocument/2006/relationships/slideLayout" Target="../slideLayouts/slideLayout148.xml"/><Relationship Id="rId104" Type="http://schemas.openxmlformats.org/officeDocument/2006/relationships/slideLayout" Target="../slideLayouts/slideLayout155.xml"/><Relationship Id="rId120" Type="http://schemas.openxmlformats.org/officeDocument/2006/relationships/slideLayout" Target="../slideLayouts/slideLayout171.xml"/><Relationship Id="rId125" Type="http://schemas.openxmlformats.org/officeDocument/2006/relationships/slideLayout" Target="../slideLayouts/slideLayout176.xml"/><Relationship Id="rId141" Type="http://schemas.openxmlformats.org/officeDocument/2006/relationships/slideLayout" Target="../slideLayouts/slideLayout192.xml"/><Relationship Id="rId146" Type="http://schemas.openxmlformats.org/officeDocument/2006/relationships/slideLayout" Target="../slideLayouts/slideLayout197.xml"/><Relationship Id="rId167" Type="http://schemas.openxmlformats.org/officeDocument/2006/relationships/slideLayout" Target="../slideLayouts/slideLayout218.xml"/><Relationship Id="rId7" Type="http://schemas.openxmlformats.org/officeDocument/2006/relationships/slideLayout" Target="../slideLayouts/slideLayout58.xml"/><Relationship Id="rId71" Type="http://schemas.openxmlformats.org/officeDocument/2006/relationships/slideLayout" Target="../slideLayouts/slideLayout122.xml"/><Relationship Id="rId92" Type="http://schemas.openxmlformats.org/officeDocument/2006/relationships/slideLayout" Target="../slideLayouts/slideLayout143.xml"/><Relationship Id="rId162" Type="http://schemas.openxmlformats.org/officeDocument/2006/relationships/slideLayout" Target="../slideLayouts/slideLayout213.xml"/><Relationship Id="rId2" Type="http://schemas.openxmlformats.org/officeDocument/2006/relationships/slideLayout" Target="../slideLayouts/slideLayout53.xml"/><Relationship Id="rId29" Type="http://schemas.openxmlformats.org/officeDocument/2006/relationships/slideLayout" Target="../slideLayouts/slideLayout80.xml"/><Relationship Id="rId24" Type="http://schemas.openxmlformats.org/officeDocument/2006/relationships/slideLayout" Target="../slideLayouts/slideLayout75.xml"/><Relationship Id="rId40" Type="http://schemas.openxmlformats.org/officeDocument/2006/relationships/slideLayout" Target="../slideLayouts/slideLayout91.xml"/><Relationship Id="rId45" Type="http://schemas.openxmlformats.org/officeDocument/2006/relationships/slideLayout" Target="../slideLayouts/slideLayout96.xml"/><Relationship Id="rId66" Type="http://schemas.openxmlformats.org/officeDocument/2006/relationships/slideLayout" Target="../slideLayouts/slideLayout117.xml"/><Relationship Id="rId87" Type="http://schemas.openxmlformats.org/officeDocument/2006/relationships/slideLayout" Target="../slideLayouts/slideLayout138.xml"/><Relationship Id="rId110" Type="http://schemas.openxmlformats.org/officeDocument/2006/relationships/slideLayout" Target="../slideLayouts/slideLayout161.xml"/><Relationship Id="rId115" Type="http://schemas.openxmlformats.org/officeDocument/2006/relationships/slideLayout" Target="../slideLayouts/slideLayout166.xml"/><Relationship Id="rId131" Type="http://schemas.openxmlformats.org/officeDocument/2006/relationships/slideLayout" Target="../slideLayouts/slideLayout182.xml"/><Relationship Id="rId136" Type="http://schemas.openxmlformats.org/officeDocument/2006/relationships/slideLayout" Target="../slideLayouts/slideLayout187.xml"/><Relationship Id="rId157" Type="http://schemas.openxmlformats.org/officeDocument/2006/relationships/slideLayout" Target="../slideLayouts/slideLayout208.xml"/><Relationship Id="rId61" Type="http://schemas.openxmlformats.org/officeDocument/2006/relationships/slideLayout" Target="../slideLayouts/slideLayout112.xml"/><Relationship Id="rId82" Type="http://schemas.openxmlformats.org/officeDocument/2006/relationships/slideLayout" Target="../slideLayouts/slideLayout133.xml"/><Relationship Id="rId152" Type="http://schemas.openxmlformats.org/officeDocument/2006/relationships/slideLayout" Target="../slideLayouts/slideLayout203.xml"/><Relationship Id="rId19" Type="http://schemas.openxmlformats.org/officeDocument/2006/relationships/slideLayout" Target="../slideLayouts/slideLayout70.xml"/><Relationship Id="rId14" Type="http://schemas.openxmlformats.org/officeDocument/2006/relationships/slideLayout" Target="../slideLayouts/slideLayout65.xml"/><Relationship Id="rId30" Type="http://schemas.openxmlformats.org/officeDocument/2006/relationships/slideLayout" Target="../slideLayouts/slideLayout81.xml"/><Relationship Id="rId35" Type="http://schemas.openxmlformats.org/officeDocument/2006/relationships/slideLayout" Target="../slideLayouts/slideLayout86.xml"/><Relationship Id="rId56" Type="http://schemas.openxmlformats.org/officeDocument/2006/relationships/slideLayout" Target="../slideLayouts/slideLayout107.xml"/><Relationship Id="rId77" Type="http://schemas.openxmlformats.org/officeDocument/2006/relationships/slideLayout" Target="../slideLayouts/slideLayout128.xml"/><Relationship Id="rId100" Type="http://schemas.openxmlformats.org/officeDocument/2006/relationships/slideLayout" Target="../slideLayouts/slideLayout151.xml"/><Relationship Id="rId105" Type="http://schemas.openxmlformats.org/officeDocument/2006/relationships/slideLayout" Target="../slideLayouts/slideLayout156.xml"/><Relationship Id="rId126" Type="http://schemas.openxmlformats.org/officeDocument/2006/relationships/slideLayout" Target="../slideLayouts/slideLayout177.xml"/><Relationship Id="rId147" Type="http://schemas.openxmlformats.org/officeDocument/2006/relationships/slideLayout" Target="../slideLayouts/slideLayout198.xml"/><Relationship Id="rId168" Type="http://schemas.openxmlformats.org/officeDocument/2006/relationships/slideLayout" Target="../slideLayouts/slideLayout219.xml"/><Relationship Id="rId8" Type="http://schemas.openxmlformats.org/officeDocument/2006/relationships/slideLayout" Target="../slideLayouts/slideLayout59.xml"/><Relationship Id="rId51" Type="http://schemas.openxmlformats.org/officeDocument/2006/relationships/slideLayout" Target="../slideLayouts/slideLayout102.xml"/><Relationship Id="rId72" Type="http://schemas.openxmlformats.org/officeDocument/2006/relationships/slideLayout" Target="../slideLayouts/slideLayout123.xml"/><Relationship Id="rId93" Type="http://schemas.openxmlformats.org/officeDocument/2006/relationships/slideLayout" Target="../slideLayouts/slideLayout144.xml"/><Relationship Id="rId98" Type="http://schemas.openxmlformats.org/officeDocument/2006/relationships/slideLayout" Target="../slideLayouts/slideLayout149.xml"/><Relationship Id="rId121" Type="http://schemas.openxmlformats.org/officeDocument/2006/relationships/slideLayout" Target="../slideLayouts/slideLayout172.xml"/><Relationship Id="rId142" Type="http://schemas.openxmlformats.org/officeDocument/2006/relationships/slideLayout" Target="../slideLayouts/slideLayout193.xml"/><Relationship Id="rId163" Type="http://schemas.openxmlformats.org/officeDocument/2006/relationships/slideLayout" Target="../slideLayouts/slideLayout214.xml"/><Relationship Id="rId3" Type="http://schemas.openxmlformats.org/officeDocument/2006/relationships/slideLayout" Target="../slideLayouts/slideLayout54.xml"/><Relationship Id="rId25" Type="http://schemas.openxmlformats.org/officeDocument/2006/relationships/slideLayout" Target="../slideLayouts/slideLayout76.xml"/><Relationship Id="rId46" Type="http://schemas.openxmlformats.org/officeDocument/2006/relationships/slideLayout" Target="../slideLayouts/slideLayout97.xml"/><Relationship Id="rId67" Type="http://schemas.openxmlformats.org/officeDocument/2006/relationships/slideLayout" Target="../slideLayouts/slideLayout118.xml"/><Relationship Id="rId116" Type="http://schemas.openxmlformats.org/officeDocument/2006/relationships/slideLayout" Target="../slideLayouts/slideLayout167.xml"/><Relationship Id="rId137" Type="http://schemas.openxmlformats.org/officeDocument/2006/relationships/slideLayout" Target="../slideLayouts/slideLayout188.xml"/><Relationship Id="rId158" Type="http://schemas.openxmlformats.org/officeDocument/2006/relationships/slideLayout" Target="../slideLayouts/slideLayout209.xml"/><Relationship Id="rId20" Type="http://schemas.openxmlformats.org/officeDocument/2006/relationships/slideLayout" Target="../slideLayouts/slideLayout71.xml"/><Relationship Id="rId41" Type="http://schemas.openxmlformats.org/officeDocument/2006/relationships/slideLayout" Target="../slideLayouts/slideLayout92.xml"/><Relationship Id="rId62" Type="http://schemas.openxmlformats.org/officeDocument/2006/relationships/slideLayout" Target="../slideLayouts/slideLayout113.xml"/><Relationship Id="rId83" Type="http://schemas.openxmlformats.org/officeDocument/2006/relationships/slideLayout" Target="../slideLayouts/slideLayout134.xml"/><Relationship Id="rId88" Type="http://schemas.openxmlformats.org/officeDocument/2006/relationships/slideLayout" Target="../slideLayouts/slideLayout139.xml"/><Relationship Id="rId111" Type="http://schemas.openxmlformats.org/officeDocument/2006/relationships/slideLayout" Target="../slideLayouts/slideLayout162.xml"/><Relationship Id="rId132" Type="http://schemas.openxmlformats.org/officeDocument/2006/relationships/slideLayout" Target="../slideLayouts/slideLayout183.xml"/><Relationship Id="rId153" Type="http://schemas.openxmlformats.org/officeDocument/2006/relationships/slideLayout" Target="../slideLayouts/slideLayout204.xml"/><Relationship Id="rId15" Type="http://schemas.openxmlformats.org/officeDocument/2006/relationships/slideLayout" Target="../slideLayouts/slideLayout66.xml"/><Relationship Id="rId36" Type="http://schemas.openxmlformats.org/officeDocument/2006/relationships/slideLayout" Target="../slideLayouts/slideLayout87.xml"/><Relationship Id="rId57" Type="http://schemas.openxmlformats.org/officeDocument/2006/relationships/slideLayout" Target="../slideLayouts/slideLayout108.xml"/><Relationship Id="rId106" Type="http://schemas.openxmlformats.org/officeDocument/2006/relationships/slideLayout" Target="../slideLayouts/slideLayout157.xml"/><Relationship Id="rId127" Type="http://schemas.openxmlformats.org/officeDocument/2006/relationships/slideLayout" Target="../slideLayouts/slideLayout178.xml"/><Relationship Id="rId10" Type="http://schemas.openxmlformats.org/officeDocument/2006/relationships/slideLayout" Target="../slideLayouts/slideLayout61.xml"/><Relationship Id="rId31" Type="http://schemas.openxmlformats.org/officeDocument/2006/relationships/slideLayout" Target="../slideLayouts/slideLayout82.xml"/><Relationship Id="rId52" Type="http://schemas.openxmlformats.org/officeDocument/2006/relationships/slideLayout" Target="../slideLayouts/slideLayout103.xml"/><Relationship Id="rId73" Type="http://schemas.openxmlformats.org/officeDocument/2006/relationships/slideLayout" Target="../slideLayouts/slideLayout124.xml"/><Relationship Id="rId78" Type="http://schemas.openxmlformats.org/officeDocument/2006/relationships/slideLayout" Target="../slideLayouts/slideLayout129.xml"/><Relationship Id="rId94" Type="http://schemas.openxmlformats.org/officeDocument/2006/relationships/slideLayout" Target="../slideLayouts/slideLayout145.xml"/><Relationship Id="rId99" Type="http://schemas.openxmlformats.org/officeDocument/2006/relationships/slideLayout" Target="../slideLayouts/slideLayout150.xml"/><Relationship Id="rId101" Type="http://schemas.openxmlformats.org/officeDocument/2006/relationships/slideLayout" Target="../slideLayouts/slideLayout152.xml"/><Relationship Id="rId122" Type="http://schemas.openxmlformats.org/officeDocument/2006/relationships/slideLayout" Target="../slideLayouts/slideLayout173.xml"/><Relationship Id="rId143" Type="http://schemas.openxmlformats.org/officeDocument/2006/relationships/slideLayout" Target="../slideLayouts/slideLayout194.xml"/><Relationship Id="rId148" Type="http://schemas.openxmlformats.org/officeDocument/2006/relationships/slideLayout" Target="../slideLayouts/slideLayout199.xml"/><Relationship Id="rId164" Type="http://schemas.openxmlformats.org/officeDocument/2006/relationships/slideLayout" Target="../slideLayouts/slideLayout215.xml"/><Relationship Id="rId169" Type="http://schemas.openxmlformats.org/officeDocument/2006/relationships/slideLayout" Target="../slideLayouts/slideLayout22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26" Type="http://schemas.openxmlformats.org/officeDocument/2006/relationships/slideLayout" Target="../slideLayouts/slideLayout77.xml"/><Relationship Id="rId47" Type="http://schemas.openxmlformats.org/officeDocument/2006/relationships/slideLayout" Target="../slideLayouts/slideLayout98.xml"/><Relationship Id="rId68" Type="http://schemas.openxmlformats.org/officeDocument/2006/relationships/slideLayout" Target="../slideLayouts/slideLayout119.xml"/><Relationship Id="rId89" Type="http://schemas.openxmlformats.org/officeDocument/2006/relationships/slideLayout" Target="../slideLayouts/slideLayout140.xml"/><Relationship Id="rId112" Type="http://schemas.openxmlformats.org/officeDocument/2006/relationships/slideLayout" Target="../slideLayouts/slideLayout163.xml"/><Relationship Id="rId133" Type="http://schemas.openxmlformats.org/officeDocument/2006/relationships/slideLayout" Target="../slideLayouts/slideLayout184.xml"/><Relationship Id="rId154" Type="http://schemas.openxmlformats.org/officeDocument/2006/relationships/slideLayout" Target="../slideLayouts/slideLayout205.xml"/><Relationship Id="rId16" Type="http://schemas.openxmlformats.org/officeDocument/2006/relationships/slideLayout" Target="../slideLayouts/slideLayout67.xml"/><Relationship Id="rId37" Type="http://schemas.openxmlformats.org/officeDocument/2006/relationships/slideLayout" Target="../slideLayouts/slideLayout88.xml"/><Relationship Id="rId58" Type="http://schemas.openxmlformats.org/officeDocument/2006/relationships/slideLayout" Target="../slideLayouts/slideLayout109.xml"/><Relationship Id="rId79" Type="http://schemas.openxmlformats.org/officeDocument/2006/relationships/slideLayout" Target="../slideLayouts/slideLayout130.xml"/><Relationship Id="rId102" Type="http://schemas.openxmlformats.org/officeDocument/2006/relationships/slideLayout" Target="../slideLayouts/slideLayout153.xml"/><Relationship Id="rId123" Type="http://schemas.openxmlformats.org/officeDocument/2006/relationships/slideLayout" Target="../slideLayouts/slideLayout174.xml"/><Relationship Id="rId144" Type="http://schemas.openxmlformats.org/officeDocument/2006/relationships/slideLayout" Target="../slideLayouts/slideLayout195.xml"/><Relationship Id="rId90" Type="http://schemas.openxmlformats.org/officeDocument/2006/relationships/slideLayout" Target="../slideLayouts/slideLayout141.xml"/><Relationship Id="rId165" Type="http://schemas.openxmlformats.org/officeDocument/2006/relationships/slideLayout" Target="../slideLayouts/slideLayout216.xml"/><Relationship Id="rId27" Type="http://schemas.openxmlformats.org/officeDocument/2006/relationships/slideLayout" Target="../slideLayouts/slideLayout78.xml"/><Relationship Id="rId48" Type="http://schemas.openxmlformats.org/officeDocument/2006/relationships/slideLayout" Target="../slideLayouts/slideLayout99.xml"/><Relationship Id="rId69" Type="http://schemas.openxmlformats.org/officeDocument/2006/relationships/slideLayout" Target="../slideLayouts/slideLayout120.xml"/><Relationship Id="rId113" Type="http://schemas.openxmlformats.org/officeDocument/2006/relationships/slideLayout" Target="../slideLayouts/slideLayout164.xml"/><Relationship Id="rId134" Type="http://schemas.openxmlformats.org/officeDocument/2006/relationships/slideLayout" Target="../slideLayouts/slideLayout185.xml"/><Relationship Id="rId80" Type="http://schemas.openxmlformats.org/officeDocument/2006/relationships/slideLayout" Target="../slideLayouts/slideLayout131.xml"/><Relationship Id="rId155" Type="http://schemas.openxmlformats.org/officeDocument/2006/relationships/slideLayout" Target="../slideLayouts/slideLayout206.xml"/><Relationship Id="rId17" Type="http://schemas.openxmlformats.org/officeDocument/2006/relationships/slideLayout" Target="../slideLayouts/slideLayout68.xml"/><Relationship Id="rId38" Type="http://schemas.openxmlformats.org/officeDocument/2006/relationships/slideLayout" Target="../slideLayouts/slideLayout89.xml"/><Relationship Id="rId59" Type="http://schemas.openxmlformats.org/officeDocument/2006/relationships/slideLayout" Target="../slideLayouts/slideLayout110.xml"/><Relationship Id="rId103" Type="http://schemas.openxmlformats.org/officeDocument/2006/relationships/slideLayout" Target="../slideLayouts/slideLayout154.xml"/><Relationship Id="rId124" Type="http://schemas.openxmlformats.org/officeDocument/2006/relationships/slideLayout" Target="../slideLayouts/slideLayout175.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234.xml"/><Relationship Id="rId18" Type="http://schemas.openxmlformats.org/officeDocument/2006/relationships/slideLayout" Target="../slideLayouts/slideLayout239.xml"/><Relationship Id="rId26" Type="http://schemas.openxmlformats.org/officeDocument/2006/relationships/slideLayout" Target="../slideLayouts/slideLayout247.xml"/><Relationship Id="rId39" Type="http://schemas.openxmlformats.org/officeDocument/2006/relationships/slideLayout" Target="../slideLayouts/slideLayout260.xml"/><Relationship Id="rId21" Type="http://schemas.openxmlformats.org/officeDocument/2006/relationships/slideLayout" Target="../slideLayouts/slideLayout242.xml"/><Relationship Id="rId34" Type="http://schemas.openxmlformats.org/officeDocument/2006/relationships/slideLayout" Target="../slideLayouts/slideLayout255.xml"/><Relationship Id="rId42" Type="http://schemas.openxmlformats.org/officeDocument/2006/relationships/slideLayout" Target="../slideLayouts/slideLayout263.xml"/><Relationship Id="rId47" Type="http://schemas.openxmlformats.org/officeDocument/2006/relationships/slideLayout" Target="../slideLayouts/slideLayout268.xml"/><Relationship Id="rId50" Type="http://schemas.openxmlformats.org/officeDocument/2006/relationships/slideLayout" Target="../slideLayouts/slideLayout271.xml"/><Relationship Id="rId7" Type="http://schemas.openxmlformats.org/officeDocument/2006/relationships/slideLayout" Target="../slideLayouts/slideLayout228.xml"/><Relationship Id="rId2" Type="http://schemas.openxmlformats.org/officeDocument/2006/relationships/slideLayout" Target="../slideLayouts/slideLayout223.xml"/><Relationship Id="rId16" Type="http://schemas.openxmlformats.org/officeDocument/2006/relationships/slideLayout" Target="../slideLayouts/slideLayout237.xml"/><Relationship Id="rId29" Type="http://schemas.openxmlformats.org/officeDocument/2006/relationships/slideLayout" Target="../slideLayouts/slideLayout250.xml"/><Relationship Id="rId11" Type="http://schemas.openxmlformats.org/officeDocument/2006/relationships/slideLayout" Target="../slideLayouts/slideLayout232.xml"/><Relationship Id="rId24" Type="http://schemas.openxmlformats.org/officeDocument/2006/relationships/slideLayout" Target="../slideLayouts/slideLayout245.xml"/><Relationship Id="rId32" Type="http://schemas.openxmlformats.org/officeDocument/2006/relationships/slideLayout" Target="../slideLayouts/slideLayout253.xml"/><Relationship Id="rId37" Type="http://schemas.openxmlformats.org/officeDocument/2006/relationships/slideLayout" Target="../slideLayouts/slideLayout258.xml"/><Relationship Id="rId40" Type="http://schemas.openxmlformats.org/officeDocument/2006/relationships/slideLayout" Target="../slideLayouts/slideLayout261.xml"/><Relationship Id="rId45" Type="http://schemas.openxmlformats.org/officeDocument/2006/relationships/slideLayout" Target="../slideLayouts/slideLayout266.xml"/><Relationship Id="rId5" Type="http://schemas.openxmlformats.org/officeDocument/2006/relationships/slideLayout" Target="../slideLayouts/slideLayout226.xml"/><Relationship Id="rId15" Type="http://schemas.openxmlformats.org/officeDocument/2006/relationships/slideLayout" Target="../slideLayouts/slideLayout236.xml"/><Relationship Id="rId23" Type="http://schemas.openxmlformats.org/officeDocument/2006/relationships/slideLayout" Target="../slideLayouts/slideLayout244.xml"/><Relationship Id="rId28" Type="http://schemas.openxmlformats.org/officeDocument/2006/relationships/slideLayout" Target="../slideLayouts/slideLayout249.xml"/><Relationship Id="rId36" Type="http://schemas.openxmlformats.org/officeDocument/2006/relationships/slideLayout" Target="../slideLayouts/slideLayout257.xml"/><Relationship Id="rId49" Type="http://schemas.openxmlformats.org/officeDocument/2006/relationships/slideLayout" Target="../slideLayouts/slideLayout270.xml"/><Relationship Id="rId10" Type="http://schemas.openxmlformats.org/officeDocument/2006/relationships/slideLayout" Target="../slideLayouts/slideLayout231.xml"/><Relationship Id="rId19" Type="http://schemas.openxmlformats.org/officeDocument/2006/relationships/slideLayout" Target="../slideLayouts/slideLayout240.xml"/><Relationship Id="rId31" Type="http://schemas.openxmlformats.org/officeDocument/2006/relationships/slideLayout" Target="../slideLayouts/slideLayout252.xml"/><Relationship Id="rId44" Type="http://schemas.openxmlformats.org/officeDocument/2006/relationships/slideLayout" Target="../slideLayouts/slideLayout265.xml"/><Relationship Id="rId52" Type="http://schemas.openxmlformats.org/officeDocument/2006/relationships/image" Target="../media/image1.emf"/><Relationship Id="rId4" Type="http://schemas.openxmlformats.org/officeDocument/2006/relationships/slideLayout" Target="../slideLayouts/slideLayout225.xml"/><Relationship Id="rId9" Type="http://schemas.openxmlformats.org/officeDocument/2006/relationships/slideLayout" Target="../slideLayouts/slideLayout230.xml"/><Relationship Id="rId14" Type="http://schemas.openxmlformats.org/officeDocument/2006/relationships/slideLayout" Target="../slideLayouts/slideLayout235.xml"/><Relationship Id="rId22" Type="http://schemas.openxmlformats.org/officeDocument/2006/relationships/slideLayout" Target="../slideLayouts/slideLayout243.xml"/><Relationship Id="rId27" Type="http://schemas.openxmlformats.org/officeDocument/2006/relationships/slideLayout" Target="../slideLayouts/slideLayout248.xml"/><Relationship Id="rId30" Type="http://schemas.openxmlformats.org/officeDocument/2006/relationships/slideLayout" Target="../slideLayouts/slideLayout251.xml"/><Relationship Id="rId35" Type="http://schemas.openxmlformats.org/officeDocument/2006/relationships/slideLayout" Target="../slideLayouts/slideLayout256.xml"/><Relationship Id="rId43" Type="http://schemas.openxmlformats.org/officeDocument/2006/relationships/slideLayout" Target="../slideLayouts/slideLayout264.xml"/><Relationship Id="rId48" Type="http://schemas.openxmlformats.org/officeDocument/2006/relationships/slideLayout" Target="../slideLayouts/slideLayout269.xml"/><Relationship Id="rId8" Type="http://schemas.openxmlformats.org/officeDocument/2006/relationships/slideLayout" Target="../slideLayouts/slideLayout229.xml"/><Relationship Id="rId51" Type="http://schemas.openxmlformats.org/officeDocument/2006/relationships/theme" Target="../theme/theme3.xml"/><Relationship Id="rId3" Type="http://schemas.openxmlformats.org/officeDocument/2006/relationships/slideLayout" Target="../slideLayouts/slideLayout224.xml"/><Relationship Id="rId12" Type="http://schemas.openxmlformats.org/officeDocument/2006/relationships/slideLayout" Target="../slideLayouts/slideLayout233.xml"/><Relationship Id="rId17" Type="http://schemas.openxmlformats.org/officeDocument/2006/relationships/slideLayout" Target="../slideLayouts/slideLayout238.xml"/><Relationship Id="rId25" Type="http://schemas.openxmlformats.org/officeDocument/2006/relationships/slideLayout" Target="../slideLayouts/slideLayout246.xml"/><Relationship Id="rId33" Type="http://schemas.openxmlformats.org/officeDocument/2006/relationships/slideLayout" Target="../slideLayouts/slideLayout254.xml"/><Relationship Id="rId38" Type="http://schemas.openxmlformats.org/officeDocument/2006/relationships/slideLayout" Target="../slideLayouts/slideLayout259.xml"/><Relationship Id="rId46" Type="http://schemas.openxmlformats.org/officeDocument/2006/relationships/slideLayout" Target="../slideLayouts/slideLayout267.xml"/><Relationship Id="rId20" Type="http://schemas.openxmlformats.org/officeDocument/2006/relationships/slideLayout" Target="../slideLayouts/slideLayout241.xml"/><Relationship Id="rId41" Type="http://schemas.openxmlformats.org/officeDocument/2006/relationships/slideLayout" Target="../slideLayouts/slideLayout262.xml"/><Relationship Id="rId1" Type="http://schemas.openxmlformats.org/officeDocument/2006/relationships/slideLayout" Target="../slideLayouts/slideLayout222.xml"/><Relationship Id="rId6" Type="http://schemas.openxmlformats.org/officeDocument/2006/relationships/slideLayout" Target="../slideLayouts/slideLayout2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21" name="OTag">
            <a:extLst>
              <a:ext uri="{FF2B5EF4-FFF2-40B4-BE49-F238E27FC236}">
                <a16:creationId xmlns:a16="http://schemas.microsoft.com/office/drawing/2014/main" id="{DA16EBAD-93BE-4ACF-A78F-3C1CEDB86021}"/>
              </a:ext>
              <a:ext uri="{C183D7F6-B498-43B3-948B-1728B52AA6E4}">
                <adec:decorative xmlns:adec="http://schemas.microsoft.com/office/drawing/2017/decorative" val="1"/>
              </a:ext>
            </a:extLst>
          </p:cNvPr>
          <p:cNvPicPr>
            <a:picLocks noChangeAspect="1"/>
          </p:cNvPicPr>
          <p:nvPr/>
        </p:nvPicPr>
        <p:blipFill>
          <a:blip r:embed="rId53"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17" name="Slide Number">
            <a:extLst>
              <a:ext uri="{FF2B5EF4-FFF2-40B4-BE49-F238E27FC236}">
                <a16:creationId xmlns:a16="http://schemas.microsoft.com/office/drawing/2014/main" id="{08A3F6CD-49F4-D74B-8C7F-D6CA71EFB13B}"/>
              </a:ext>
            </a:extLst>
          </p:cNvPr>
          <p:cNvSpPr>
            <a:spLocks noGrp="1"/>
          </p:cNvSpPr>
          <p:nvPr>
            <p:ph type="sldNum" sz="quarter" idx="4"/>
          </p:nvPr>
        </p:nvSpPr>
        <p:spPr>
          <a:xfrm>
            <a:off x="688975" y="6423660"/>
            <a:ext cx="365760" cy="365760"/>
          </a:xfrm>
          <a:prstGeom prst="rect">
            <a:avLst/>
          </a:prstGeom>
        </p:spPr>
        <p:txBody>
          <a:bodyPr vert="horz" lIns="0" tIns="0" rIns="0" bIns="0" rtlCol="0" anchor="ctr"/>
          <a:lstStyle>
            <a:lvl1pPr algn="l">
              <a:defRPr lang="en-US" sz="800" b="0" i="0" kern="1200" smtClean="0">
                <a:solidFill>
                  <a:srgbClr val="9CA0AA"/>
                </a:solidFill>
                <a:latin typeface="Oracle Sans Light" panose="020B0403020204020204" pitchFamily="34" charset="0"/>
                <a:ea typeface="+mn-ea"/>
                <a:cs typeface="Oracle Sans Light" panose="020B0403020204020204" pitchFamily="34" charset="0"/>
              </a:defRPr>
            </a:lvl1pPr>
          </a:lstStyle>
          <a:p>
            <a:fld id="{345D60D9-5372-5F40-9443-0F9AE5BDC3C8}" type="slidenum">
              <a:rPr lang="en-IN" smtClean="0"/>
              <a:pPr/>
              <a:t>‹#›</a:t>
            </a:fld>
            <a:endParaRPr lang="en-IN"/>
          </a:p>
        </p:txBody>
      </p:sp>
      <p:sp>
        <p:nvSpPr>
          <p:cNvPr id="18" name="Footer">
            <a:extLst>
              <a:ext uri="{FF2B5EF4-FFF2-40B4-BE49-F238E27FC236}">
                <a16:creationId xmlns:a16="http://schemas.microsoft.com/office/drawing/2014/main" id="{8E003242-6B91-1949-A5CA-15BA57A045C9}"/>
              </a:ext>
            </a:extLst>
          </p:cNvPr>
          <p:cNvSpPr>
            <a:spLocks noGrp="1"/>
          </p:cNvSpPr>
          <p:nvPr>
            <p:ph type="ftr" sz="quarter" idx="3"/>
          </p:nvPr>
        </p:nvSpPr>
        <p:spPr>
          <a:xfrm>
            <a:off x="1054734" y="6423978"/>
            <a:ext cx="5745379" cy="365125"/>
          </a:xfrm>
          <a:prstGeom prst="rect">
            <a:avLst/>
          </a:prstGeom>
        </p:spPr>
        <p:txBody>
          <a:bodyPr vert="horz" lIns="0" tIns="0" rIns="0" bIns="0" rtlCol="0" anchor="ctr"/>
          <a:lstStyle>
            <a:lvl1pPr marL="0" marR="0" indent="0" algn="l" defTabSz="914400" rtl="0" eaLnBrk="1" fontAlgn="auto" latinLnBrk="0" hangingPunct="1">
              <a:lnSpc>
                <a:spcPct val="100000"/>
              </a:lnSpc>
              <a:spcBef>
                <a:spcPts val="0"/>
              </a:spcBef>
              <a:spcAft>
                <a:spcPts val="0"/>
              </a:spcAft>
              <a:buClrTx/>
              <a:buSzTx/>
              <a:buFontTx/>
              <a:buNone/>
              <a:tabLst/>
              <a:defRPr sz="800" b="0" i="0">
                <a:solidFill>
                  <a:srgbClr val="9CA0AA"/>
                </a:solidFill>
                <a:latin typeface="Oracle Sans Light" panose="020B0403020204020204" pitchFamily="34" charset="0"/>
                <a:cs typeface="Oracle Sans Light" panose="020B0403020204020204" pitchFamily="34" charset="0"/>
              </a:defRPr>
            </a:lvl1pPr>
          </a:lstStyle>
          <a:p>
            <a:r>
              <a:rPr lang="en-US"/>
              <a:t>DOAG 2023 Conference + Exhibition        Copyright © 2023, Oracle and/or its affiliates</a:t>
            </a:r>
          </a:p>
        </p:txBody>
      </p:sp>
      <p:sp>
        <p:nvSpPr>
          <p:cNvPr id="7" name="Title">
            <a:extLst>
              <a:ext uri="{FF2B5EF4-FFF2-40B4-BE49-F238E27FC236}">
                <a16:creationId xmlns:a16="http://schemas.microsoft.com/office/drawing/2014/main" id="{19755B0C-787F-6E4A-BE98-03FFECBED454}"/>
              </a:ext>
            </a:extLst>
          </p:cNvPr>
          <p:cNvSpPr>
            <a:spLocks noGrp="1"/>
          </p:cNvSpPr>
          <p:nvPr>
            <p:ph type="title"/>
          </p:nvPr>
        </p:nvSpPr>
        <p:spPr>
          <a:xfrm>
            <a:off x="692150" y="280123"/>
            <a:ext cx="10747773" cy="822960"/>
          </a:xfrm>
          <a:prstGeom prst="rect">
            <a:avLst/>
          </a:prstGeom>
        </p:spPr>
        <p:txBody>
          <a:bodyPr vert="horz" lIns="0" tIns="0" rIns="0" bIns="0" rtlCol="0" anchor="b">
            <a:noAutofit/>
          </a:bodyPr>
          <a:lstStyle/>
          <a:p>
            <a:pPr marL="0" lvl="0" indent="0">
              <a:spcBef>
                <a:spcPts val="1000"/>
              </a:spcBef>
              <a:buFont typeface="Arial" panose="020B0604020202020204" pitchFamily="34" charset="0"/>
            </a:pPr>
            <a:r>
              <a:rPr lang="en-US" dirty="0"/>
              <a:t>Title</a:t>
            </a:r>
          </a:p>
        </p:txBody>
      </p:sp>
      <p:sp>
        <p:nvSpPr>
          <p:cNvPr id="8" name="Text Field">
            <a:extLst>
              <a:ext uri="{FF2B5EF4-FFF2-40B4-BE49-F238E27FC236}">
                <a16:creationId xmlns:a16="http://schemas.microsoft.com/office/drawing/2014/main" id="{E80AA75B-35F4-8A43-8682-C79C3131123B}"/>
              </a:ext>
            </a:extLst>
          </p:cNvPr>
          <p:cNvSpPr>
            <a:spLocks noGrp="1"/>
          </p:cNvSpPr>
          <p:nvPr>
            <p:ph type="body" idx="1"/>
          </p:nvPr>
        </p:nvSpPr>
        <p:spPr>
          <a:xfrm>
            <a:off x="692150" y="1760536"/>
            <a:ext cx="10747773" cy="4354513"/>
          </a:xfrm>
          <a:prstGeom prst="rect">
            <a:avLst/>
          </a:prstGeom>
          <a:noFill/>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extLst>
      <p:ext uri="{BB962C8B-B14F-4D97-AF65-F5344CB8AC3E}">
        <p14:creationId xmlns:p14="http://schemas.microsoft.com/office/powerpoint/2010/main" val="3632300099"/>
      </p:ext>
    </p:extLst>
  </p:cSld>
  <p:clrMap bg1="lt1" tx1="dk1" bg2="lt2" tx2="dk2" accent1="accent1" accent2="accent2" accent3="accent3" accent4="accent4" accent5="accent5" accent6="accent6" hlink="hlink" folHlink="folHlink"/>
  <p:sldLayoutIdLst>
    <p:sldLayoutId id="2147483982" r:id="rId1"/>
    <p:sldLayoutId id="2147483983" r:id="rId2"/>
    <p:sldLayoutId id="2147483917" r:id="rId3"/>
    <p:sldLayoutId id="2147484026" r:id="rId4"/>
    <p:sldLayoutId id="2147484099" r:id="rId5"/>
    <p:sldLayoutId id="2147484111" r:id="rId6"/>
    <p:sldLayoutId id="2147483922" r:id="rId7"/>
    <p:sldLayoutId id="2147484062" r:id="rId8"/>
    <p:sldLayoutId id="2147483931" r:id="rId9"/>
    <p:sldLayoutId id="2147483932" r:id="rId10"/>
    <p:sldLayoutId id="2147483933" r:id="rId11"/>
    <p:sldLayoutId id="2147483935" r:id="rId12"/>
    <p:sldLayoutId id="2147483969" r:id="rId13"/>
    <p:sldLayoutId id="2147484038" r:id="rId14"/>
    <p:sldLayoutId id="2147483761" r:id="rId15"/>
    <p:sldLayoutId id="2147483940" r:id="rId16"/>
    <p:sldLayoutId id="2147484112" r:id="rId17"/>
    <p:sldLayoutId id="2147484113" r:id="rId18"/>
    <p:sldLayoutId id="2147483756" r:id="rId19"/>
    <p:sldLayoutId id="2147483914" r:id="rId20"/>
    <p:sldLayoutId id="2147484142" r:id="rId21"/>
    <p:sldLayoutId id="2147484143" r:id="rId22"/>
    <p:sldLayoutId id="2147484127" r:id="rId23"/>
    <p:sldLayoutId id="2147484139" r:id="rId24"/>
    <p:sldLayoutId id="2147484125" r:id="rId25"/>
    <p:sldLayoutId id="2147484126" r:id="rId26"/>
    <p:sldLayoutId id="2147483814" r:id="rId27"/>
    <p:sldLayoutId id="2147483906" r:id="rId28"/>
    <p:sldLayoutId id="2147483751" r:id="rId29"/>
    <p:sldLayoutId id="2147483945" r:id="rId30"/>
    <p:sldLayoutId id="2147483996" r:id="rId31"/>
    <p:sldLayoutId id="2147483997" r:id="rId32"/>
    <p:sldLayoutId id="2147483998" r:id="rId33"/>
    <p:sldLayoutId id="2147484093" r:id="rId34"/>
    <p:sldLayoutId id="2147484094" r:id="rId35"/>
    <p:sldLayoutId id="2147484095" r:id="rId36"/>
    <p:sldLayoutId id="2147484098" r:id="rId37"/>
    <p:sldLayoutId id="2147484097" r:id="rId38"/>
    <p:sldLayoutId id="2147484096" r:id="rId39"/>
    <p:sldLayoutId id="2147484013" r:id="rId40"/>
    <p:sldLayoutId id="2147484012" r:id="rId41"/>
    <p:sldLayoutId id="2147484011" r:id="rId42"/>
    <p:sldLayoutId id="2147484141" r:id="rId43"/>
    <p:sldLayoutId id="2147484140" r:id="rId44"/>
    <p:sldLayoutId id="2147483763" r:id="rId45"/>
    <p:sldLayoutId id="2147483744" r:id="rId46"/>
    <p:sldLayoutId id="2147483944" r:id="rId47"/>
    <p:sldLayoutId id="2147483742" r:id="rId48"/>
    <p:sldLayoutId id="2147484145" r:id="rId49"/>
    <p:sldLayoutId id="2147484381" r:id="rId50"/>
    <p:sldLayoutId id="2147484382" r:id="rId5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5000"/>
        </a:lnSpc>
        <a:spcBef>
          <a:spcPct val="0"/>
        </a:spcBef>
        <a:buNone/>
        <a:defRPr lang="en-US" sz="3000" b="0" i="0" kern="1200" baseline="0" dirty="0">
          <a:solidFill>
            <a:schemeClr val="tx1"/>
          </a:solidFill>
          <a:latin typeface="Oracle Sans Light" panose="020B0403020204020204" pitchFamily="34" charset="0"/>
          <a:ea typeface="+mn-ea"/>
          <a:cs typeface="Oracle Sans Light" panose="020B0403020204020204" pitchFamily="34" charset="0"/>
        </a:defRPr>
      </a:lvl1pPr>
    </p:titleStyle>
    <p:bodyStyle>
      <a:lvl1pPr marL="0" marR="0" indent="0" algn="l" defTabSz="914400" rtl="0" eaLnBrk="1" fontAlgn="auto" latinLnBrk="0" hangingPunct="1">
        <a:lnSpc>
          <a:spcPct val="95000"/>
        </a:lnSpc>
        <a:spcBef>
          <a:spcPts val="600"/>
        </a:spcBef>
        <a:spcAft>
          <a:spcPts val="0"/>
        </a:spcAft>
        <a:buClrTx/>
        <a:buSzTx/>
        <a:buFont typeface="System Font Regular"/>
        <a:buNone/>
        <a:tabLst/>
        <a:defRPr sz="1800" b="0" i="0" kern="1200">
          <a:solidFill>
            <a:schemeClr val="tx1"/>
          </a:solidFill>
          <a:latin typeface="Oracle Sans" panose="020B0503020204020204" pitchFamily="34" charset="0"/>
          <a:ea typeface="+mn-ea"/>
          <a:cs typeface="Oracle Sans" panose="020B0503020204020204" pitchFamily="34" charset="0"/>
        </a:defRPr>
      </a:lvl1pPr>
      <a:lvl2pPr marL="365760" marR="0" indent="-182880" algn="l" defTabSz="914400" rtl="0" eaLnBrk="1" fontAlgn="auto" latinLnBrk="0" hangingPunct="1">
        <a:lnSpc>
          <a:spcPct val="95000"/>
        </a:lnSpc>
        <a:spcBef>
          <a:spcPts val="600"/>
        </a:spcBef>
        <a:spcAft>
          <a:spcPts val="0"/>
        </a:spcAft>
        <a:buClrTx/>
        <a:buSzPct val="100000"/>
        <a:buFont typeface="Arial" panose="020B0604020202020204" pitchFamily="34" charset="0"/>
        <a:buChar char="•"/>
        <a:tabLst/>
        <a:defRPr sz="1800" b="0" i="0" kern="1200">
          <a:solidFill>
            <a:schemeClr val="tx1"/>
          </a:solidFill>
          <a:latin typeface="Oracle Sans" panose="020B0503020204020204" pitchFamily="34" charset="0"/>
          <a:ea typeface="+mn-ea"/>
          <a:cs typeface="Oracle Sans" panose="020B0503020204020204" pitchFamily="34" charset="0"/>
        </a:defRPr>
      </a:lvl2pPr>
      <a:lvl3pPr marL="547688"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600" b="0" i="0" kern="1200">
          <a:solidFill>
            <a:schemeClr val="tx1"/>
          </a:solidFill>
          <a:latin typeface="Oracle Sans" panose="020B0503020204020204" pitchFamily="34" charset="0"/>
          <a:ea typeface="+mn-ea"/>
          <a:cs typeface="Oracle Sans" panose="020B0503020204020204" pitchFamily="34" charset="0"/>
        </a:defRPr>
      </a:lvl3pPr>
      <a:lvl4pPr marL="730250"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400" b="0" i="0" kern="1200">
          <a:solidFill>
            <a:schemeClr val="tx1"/>
          </a:solidFill>
          <a:latin typeface="Oracle Sans" panose="020B0503020204020204" pitchFamily="34" charset="0"/>
          <a:ea typeface="+mn-ea"/>
          <a:cs typeface="Oracle Sans" panose="020B0503020204020204" pitchFamily="34" charset="0"/>
        </a:defRPr>
      </a:lvl4pPr>
      <a:lvl5pPr marL="914400" marR="0" indent="-182880" algn="l" defTabSz="914400" rtl="0" eaLnBrk="1" fontAlgn="auto" latinLnBrk="0" hangingPunct="1">
        <a:lnSpc>
          <a:spcPct val="95000"/>
        </a:lnSpc>
        <a:spcBef>
          <a:spcPts val="400"/>
        </a:spcBef>
        <a:spcAft>
          <a:spcPts val="0"/>
        </a:spcAft>
        <a:buClrTx/>
        <a:buSzTx/>
        <a:buFont typeface="System Font Regular"/>
        <a:buChar char="•"/>
        <a:tabLst/>
        <a:defRPr sz="1200" b="0" i="0" kern="1200">
          <a:solidFill>
            <a:schemeClr val="tx1"/>
          </a:solidFill>
          <a:latin typeface="Oracle Sans" panose="020B0503020204020204" pitchFamily="34" charset="0"/>
          <a:ea typeface="+mn-ea"/>
          <a:cs typeface="Oracle Sans" panose="020B0503020204020204" pitchFamily="34" charset="0"/>
        </a:defRPr>
      </a:lvl5pPr>
      <a:lvl6pPr marL="1097280" indent="-182880" algn="l" defTabSz="914400" rtl="0" eaLnBrk="1" latinLnBrk="0" hangingPunct="1">
        <a:lnSpc>
          <a:spcPct val="95000"/>
        </a:lnSpc>
        <a:spcBef>
          <a:spcPts val="400"/>
        </a:spcBef>
        <a:spcAft>
          <a:spcPts val="0"/>
        </a:spcAft>
        <a:buSzPct val="100000"/>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6pPr>
      <a:lvl7pPr marL="1280160" indent="-182880" algn="l" defTabSz="914400" rtl="0" eaLnBrk="1" latinLnBrk="0" hangingPunct="1">
        <a:lnSpc>
          <a:spcPct val="95000"/>
        </a:lnSpc>
        <a:spcBef>
          <a:spcPts val="400"/>
        </a:spcBef>
        <a:spcAft>
          <a:spcPts val="0"/>
        </a:spcAft>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1108" userDrawn="1">
          <p15:clr>
            <a:srgbClr val="F26B43"/>
          </p15:clr>
        </p15:guide>
        <p15:guide id="4" orient="horz" pos="3852">
          <p15:clr>
            <a:srgbClr val="F26B43"/>
          </p15:clr>
        </p15:guide>
        <p15:guide id="5" pos="434" userDrawn="1">
          <p15:clr>
            <a:srgbClr val="F26B43"/>
          </p15:clr>
        </p15:guide>
        <p15:guide id="6" orient="horz" pos="896" userDrawn="1">
          <p15:clr>
            <a:srgbClr val="F26B43"/>
          </p15:clr>
        </p15:guide>
        <p15:guide id="7" orient="horz" pos="696" userDrawn="1">
          <p15:clr>
            <a:srgbClr val="F26B43"/>
          </p15:clr>
        </p15:guide>
        <p15:guide id="8" pos="721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8A70F255-3C2A-4AC7-8935-184146E3B6D6}"/>
              </a:ext>
            </a:extLst>
          </p:cNvPr>
          <p:cNvSpPr>
            <a:spLocks noGrp="1"/>
          </p:cNvSpPr>
          <p:nvPr>
            <p:ph type="title"/>
          </p:nvPr>
        </p:nvSpPr>
        <p:spPr>
          <a:xfrm>
            <a:off x="768875" y="182403"/>
            <a:ext cx="10671048" cy="822960"/>
          </a:xfrm>
          <a:prstGeom prst="rect">
            <a:avLst/>
          </a:prstGeom>
        </p:spPr>
        <p:txBody>
          <a:bodyPr vert="horz" lIns="0" tIns="0" rIns="0" bIns="0" rtlCol="0" anchor="b">
            <a:noAutofit/>
          </a:bodyPr>
          <a:lstStyle/>
          <a:p>
            <a:pPr marL="0" lvl="0" indent="0">
              <a:spcBef>
                <a:spcPts val="1000"/>
              </a:spcBef>
              <a:buFont typeface="Arial" panose="020B0604020202020204" pitchFamily="34" charset="0"/>
            </a:pPr>
            <a:r>
              <a:rPr lang="en-US" dirty="0"/>
              <a:t>Title</a:t>
            </a:r>
          </a:p>
        </p:txBody>
      </p:sp>
      <p:sp>
        <p:nvSpPr>
          <p:cNvPr id="4" name="Text Field">
            <a:extLst>
              <a:ext uri="{FF2B5EF4-FFF2-40B4-BE49-F238E27FC236}">
                <a16:creationId xmlns:a16="http://schemas.microsoft.com/office/drawing/2014/main" id="{E46619B6-A626-4CDA-96E2-B94F4637C628}"/>
              </a:ext>
            </a:extLst>
          </p:cNvPr>
          <p:cNvSpPr>
            <a:spLocks noGrp="1"/>
          </p:cNvSpPr>
          <p:nvPr>
            <p:ph type="body" idx="1"/>
          </p:nvPr>
        </p:nvSpPr>
        <p:spPr>
          <a:xfrm>
            <a:off x="768875" y="1600200"/>
            <a:ext cx="10671048" cy="4514850"/>
          </a:xfrm>
          <a:prstGeom prst="rect">
            <a:avLst/>
          </a:prstGeom>
          <a:noFill/>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Slide Number">
            <a:extLst>
              <a:ext uri="{FF2B5EF4-FFF2-40B4-BE49-F238E27FC236}">
                <a16:creationId xmlns:a16="http://schemas.microsoft.com/office/drawing/2014/main" id="{08A3F6CD-49F4-D74B-8C7F-D6CA71EFB13B}"/>
              </a:ext>
            </a:extLst>
          </p:cNvPr>
          <p:cNvSpPr>
            <a:spLocks noGrp="1"/>
          </p:cNvSpPr>
          <p:nvPr>
            <p:ph type="sldNum" sz="quarter" idx="4"/>
          </p:nvPr>
        </p:nvSpPr>
        <p:spPr>
          <a:xfrm>
            <a:off x="762000" y="6423660"/>
            <a:ext cx="365760" cy="365760"/>
          </a:xfrm>
          <a:prstGeom prst="rect">
            <a:avLst/>
          </a:prstGeom>
        </p:spPr>
        <p:txBody>
          <a:bodyPr vert="horz" lIns="0" tIns="0" rIns="0" bIns="0" rtlCol="0" anchor="ctr"/>
          <a:lstStyle>
            <a:lvl1pPr algn="l">
              <a:defRPr sz="900">
                <a:solidFill>
                  <a:srgbClr val="8B8580"/>
                </a:solidFill>
              </a:defRPr>
            </a:lvl1pPr>
          </a:lstStyle>
          <a:p>
            <a:fld id="{345D60D9-5372-5F40-9443-0F9AE5BDC3C8}" type="slidenum">
              <a:rPr lang="en-US" smtClean="0"/>
              <a:pPr/>
              <a:t>‹#›</a:t>
            </a:fld>
            <a:endParaRPr lang="en-US"/>
          </a:p>
        </p:txBody>
      </p:sp>
      <p:sp>
        <p:nvSpPr>
          <p:cNvPr id="18" name="Footer">
            <a:extLst>
              <a:ext uri="{FF2B5EF4-FFF2-40B4-BE49-F238E27FC236}">
                <a16:creationId xmlns:a16="http://schemas.microsoft.com/office/drawing/2014/main" id="{8E003242-6B91-1949-A5CA-15BA57A045C9}"/>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900">
                <a:solidFill>
                  <a:srgbClr val="8B8580"/>
                </a:solidFill>
              </a:defRPr>
            </a:lvl1pPr>
          </a:lstStyle>
          <a:p>
            <a:r>
              <a:rPr lang="en-US"/>
              <a:t>DOAG 2023 Conference + Exhibition        Copyright © 2023, Oracle and/or its affiliates</a:t>
            </a:r>
          </a:p>
        </p:txBody>
      </p:sp>
      <p:sp>
        <p:nvSpPr>
          <p:cNvPr id="20" name="Date">
            <a:extLst>
              <a:ext uri="{FF2B5EF4-FFF2-40B4-BE49-F238E27FC236}">
                <a16:creationId xmlns:a16="http://schemas.microsoft.com/office/drawing/2014/main" id="{65BA88F5-EF53-415B-8446-19188BE675D3}"/>
              </a:ext>
            </a:extLst>
          </p:cNvPr>
          <p:cNvSpPr>
            <a:spLocks noGrp="1"/>
          </p:cNvSpPr>
          <p:nvPr>
            <p:ph type="dt" sz="half" idx="2"/>
          </p:nvPr>
        </p:nvSpPr>
        <p:spPr>
          <a:xfrm>
            <a:off x="6873138" y="6425604"/>
            <a:ext cx="2743200" cy="363500"/>
          </a:xfrm>
          <a:prstGeom prst="rect">
            <a:avLst/>
          </a:prstGeom>
        </p:spPr>
        <p:txBody>
          <a:bodyPr vert="horz" lIns="0" tIns="0" rIns="0" bIns="0" rtlCol="0" anchor="ctr"/>
          <a:lstStyle>
            <a:lvl1pPr>
              <a:defRPr lang="en-US" sz="900" smtClean="0">
                <a:solidFill>
                  <a:srgbClr val="8B8580"/>
                </a:solidFill>
              </a:defRPr>
            </a:lvl1pPr>
          </a:lstStyle>
          <a:p>
            <a:endParaRPr lang="en-US"/>
          </a:p>
        </p:txBody>
      </p:sp>
      <p:pic>
        <p:nvPicPr>
          <p:cNvPr id="21" name="OTag">
            <a:extLst>
              <a:ext uri="{FF2B5EF4-FFF2-40B4-BE49-F238E27FC236}">
                <a16:creationId xmlns:a16="http://schemas.microsoft.com/office/drawing/2014/main" id="{DA16EBAD-93BE-4ACF-A78F-3C1CEDB86021}"/>
              </a:ext>
              <a:ext uri="{C183D7F6-B498-43B3-948B-1728B52AA6E4}">
                <adec:decorative xmlns:adec="http://schemas.microsoft.com/office/drawing/2017/decorative" val="0"/>
              </a:ext>
            </a:extLst>
          </p:cNvPr>
          <p:cNvPicPr>
            <a:picLocks noChangeAspect="1"/>
          </p:cNvPicPr>
          <p:nvPr userDrawn="1"/>
        </p:nvPicPr>
        <p:blipFill>
          <a:blip r:embed="rId172"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3022199852"/>
      </p:ext>
    </p:extLst>
  </p:cSld>
  <p:clrMap bg1="lt1" tx1="dk1" bg2="lt2" tx2="dk2" accent1="accent1" accent2="accent2" accent3="accent3" accent4="accent4" accent5="accent5" accent6="accent6" hlink="hlink" folHlink="folHlink"/>
  <p:sldLayoutIdLst>
    <p:sldLayoutId id="2147484147" r:id="rId1"/>
    <p:sldLayoutId id="2147484148" r:id="rId2"/>
    <p:sldLayoutId id="2147484149" r:id="rId3"/>
    <p:sldLayoutId id="2147484150" r:id="rId4"/>
    <p:sldLayoutId id="2147484151" r:id="rId5"/>
    <p:sldLayoutId id="2147484152" r:id="rId6"/>
    <p:sldLayoutId id="2147484153" r:id="rId7"/>
    <p:sldLayoutId id="2147484154" r:id="rId8"/>
    <p:sldLayoutId id="2147484155" r:id="rId9"/>
    <p:sldLayoutId id="2147484156" r:id="rId10"/>
    <p:sldLayoutId id="2147484157" r:id="rId11"/>
    <p:sldLayoutId id="2147484158" r:id="rId12"/>
    <p:sldLayoutId id="2147484159" r:id="rId13"/>
    <p:sldLayoutId id="2147484160" r:id="rId14"/>
    <p:sldLayoutId id="2147484161" r:id="rId15"/>
    <p:sldLayoutId id="2147484162" r:id="rId16"/>
    <p:sldLayoutId id="2147484163" r:id="rId17"/>
    <p:sldLayoutId id="2147484164" r:id="rId18"/>
    <p:sldLayoutId id="2147484165" r:id="rId19"/>
    <p:sldLayoutId id="2147484166" r:id="rId20"/>
    <p:sldLayoutId id="2147484167" r:id="rId21"/>
    <p:sldLayoutId id="2147484168" r:id="rId22"/>
    <p:sldLayoutId id="2147484169" r:id="rId23"/>
    <p:sldLayoutId id="2147484170" r:id="rId24"/>
    <p:sldLayoutId id="2147484171" r:id="rId25"/>
    <p:sldLayoutId id="2147484172" r:id="rId26"/>
    <p:sldLayoutId id="2147484173" r:id="rId27"/>
    <p:sldLayoutId id="2147484174" r:id="rId28"/>
    <p:sldLayoutId id="2147484175" r:id="rId29"/>
    <p:sldLayoutId id="2147484176" r:id="rId30"/>
    <p:sldLayoutId id="2147484177" r:id="rId31"/>
    <p:sldLayoutId id="2147484178" r:id="rId32"/>
    <p:sldLayoutId id="2147484179" r:id="rId33"/>
    <p:sldLayoutId id="2147484180" r:id="rId34"/>
    <p:sldLayoutId id="2147484181" r:id="rId35"/>
    <p:sldLayoutId id="2147484182" r:id="rId36"/>
    <p:sldLayoutId id="2147484183" r:id="rId37"/>
    <p:sldLayoutId id="2147484184" r:id="rId38"/>
    <p:sldLayoutId id="2147484185" r:id="rId39"/>
    <p:sldLayoutId id="2147484186" r:id="rId40"/>
    <p:sldLayoutId id="2147484187" r:id="rId41"/>
    <p:sldLayoutId id="2147484188" r:id="rId42"/>
    <p:sldLayoutId id="2147484189" r:id="rId43"/>
    <p:sldLayoutId id="2147484190" r:id="rId44"/>
    <p:sldLayoutId id="2147484191" r:id="rId45"/>
    <p:sldLayoutId id="2147484192" r:id="rId46"/>
    <p:sldLayoutId id="2147484193" r:id="rId47"/>
    <p:sldLayoutId id="2147484194" r:id="rId48"/>
    <p:sldLayoutId id="2147484195" r:id="rId49"/>
    <p:sldLayoutId id="2147484196" r:id="rId50"/>
    <p:sldLayoutId id="2147484197" r:id="rId51"/>
    <p:sldLayoutId id="2147484198" r:id="rId52"/>
    <p:sldLayoutId id="2147484199" r:id="rId53"/>
    <p:sldLayoutId id="2147484200" r:id="rId54"/>
    <p:sldLayoutId id="2147484201" r:id="rId55"/>
    <p:sldLayoutId id="2147484202" r:id="rId56"/>
    <p:sldLayoutId id="2147484203" r:id="rId57"/>
    <p:sldLayoutId id="2147484204" r:id="rId58"/>
    <p:sldLayoutId id="2147484205" r:id="rId59"/>
    <p:sldLayoutId id="2147484206" r:id="rId60"/>
    <p:sldLayoutId id="2147484207" r:id="rId61"/>
    <p:sldLayoutId id="2147484208" r:id="rId62"/>
    <p:sldLayoutId id="2147484209" r:id="rId63"/>
    <p:sldLayoutId id="2147484210" r:id="rId64"/>
    <p:sldLayoutId id="2147484211" r:id="rId65"/>
    <p:sldLayoutId id="2147484212" r:id="rId66"/>
    <p:sldLayoutId id="2147484213" r:id="rId67"/>
    <p:sldLayoutId id="2147484214" r:id="rId68"/>
    <p:sldLayoutId id="2147484215" r:id="rId69"/>
    <p:sldLayoutId id="2147484216" r:id="rId70"/>
    <p:sldLayoutId id="2147484217" r:id="rId71"/>
    <p:sldLayoutId id="2147484218" r:id="rId72"/>
    <p:sldLayoutId id="2147484219" r:id="rId73"/>
    <p:sldLayoutId id="2147484220" r:id="rId74"/>
    <p:sldLayoutId id="2147484221" r:id="rId75"/>
    <p:sldLayoutId id="2147484222" r:id="rId76"/>
    <p:sldLayoutId id="2147484223" r:id="rId77"/>
    <p:sldLayoutId id="2147484224" r:id="rId78"/>
    <p:sldLayoutId id="2147484225" r:id="rId79"/>
    <p:sldLayoutId id="2147484226" r:id="rId80"/>
    <p:sldLayoutId id="2147484227" r:id="rId81"/>
    <p:sldLayoutId id="2147484228" r:id="rId82"/>
    <p:sldLayoutId id="2147484229" r:id="rId83"/>
    <p:sldLayoutId id="2147484230" r:id="rId84"/>
    <p:sldLayoutId id="2147484231" r:id="rId85"/>
    <p:sldLayoutId id="2147484232" r:id="rId86"/>
    <p:sldLayoutId id="2147484233" r:id="rId87"/>
    <p:sldLayoutId id="2147484234" r:id="rId88"/>
    <p:sldLayoutId id="2147484235" r:id="rId89"/>
    <p:sldLayoutId id="2147484236" r:id="rId90"/>
    <p:sldLayoutId id="2147484237" r:id="rId91"/>
    <p:sldLayoutId id="2147484238" r:id="rId92"/>
    <p:sldLayoutId id="2147484239" r:id="rId93"/>
    <p:sldLayoutId id="2147484240" r:id="rId94"/>
    <p:sldLayoutId id="2147484241" r:id="rId95"/>
    <p:sldLayoutId id="2147484242" r:id="rId96"/>
    <p:sldLayoutId id="2147484243" r:id="rId97"/>
    <p:sldLayoutId id="2147484244" r:id="rId98"/>
    <p:sldLayoutId id="2147484245" r:id="rId99"/>
    <p:sldLayoutId id="2147484246" r:id="rId100"/>
    <p:sldLayoutId id="2147484247" r:id="rId101"/>
    <p:sldLayoutId id="2147484248" r:id="rId102"/>
    <p:sldLayoutId id="2147484249" r:id="rId103"/>
    <p:sldLayoutId id="2147484250" r:id="rId104"/>
    <p:sldLayoutId id="2147484251" r:id="rId105"/>
    <p:sldLayoutId id="2147484252" r:id="rId106"/>
    <p:sldLayoutId id="2147484253" r:id="rId107"/>
    <p:sldLayoutId id="2147484254" r:id="rId108"/>
    <p:sldLayoutId id="2147484255" r:id="rId109"/>
    <p:sldLayoutId id="2147484256" r:id="rId110"/>
    <p:sldLayoutId id="2147484257" r:id="rId111"/>
    <p:sldLayoutId id="2147484258" r:id="rId112"/>
    <p:sldLayoutId id="2147484259" r:id="rId113"/>
    <p:sldLayoutId id="2147484260" r:id="rId114"/>
    <p:sldLayoutId id="2147484261" r:id="rId115"/>
    <p:sldLayoutId id="2147484262" r:id="rId116"/>
    <p:sldLayoutId id="2147484263" r:id="rId117"/>
    <p:sldLayoutId id="2147484264" r:id="rId118"/>
    <p:sldLayoutId id="2147484265" r:id="rId119"/>
    <p:sldLayoutId id="2147484266" r:id="rId120"/>
    <p:sldLayoutId id="2147484267" r:id="rId121"/>
    <p:sldLayoutId id="2147484268" r:id="rId122"/>
    <p:sldLayoutId id="2147484269" r:id="rId123"/>
    <p:sldLayoutId id="2147484270" r:id="rId124"/>
    <p:sldLayoutId id="2147484271" r:id="rId125"/>
    <p:sldLayoutId id="2147484272" r:id="rId126"/>
    <p:sldLayoutId id="2147484273" r:id="rId127"/>
    <p:sldLayoutId id="2147484274" r:id="rId128"/>
    <p:sldLayoutId id="2147484275" r:id="rId129"/>
    <p:sldLayoutId id="2147484276" r:id="rId130"/>
    <p:sldLayoutId id="2147484277" r:id="rId131"/>
    <p:sldLayoutId id="2147484278" r:id="rId132"/>
    <p:sldLayoutId id="2147484279" r:id="rId133"/>
    <p:sldLayoutId id="2147484280" r:id="rId134"/>
    <p:sldLayoutId id="2147484281" r:id="rId135"/>
    <p:sldLayoutId id="2147484282" r:id="rId136"/>
    <p:sldLayoutId id="2147484283" r:id="rId137"/>
    <p:sldLayoutId id="2147484284" r:id="rId138"/>
    <p:sldLayoutId id="2147484285" r:id="rId139"/>
    <p:sldLayoutId id="2147484286" r:id="rId140"/>
    <p:sldLayoutId id="2147484287" r:id="rId141"/>
    <p:sldLayoutId id="2147484288" r:id="rId142"/>
    <p:sldLayoutId id="2147484289" r:id="rId143"/>
    <p:sldLayoutId id="2147484290" r:id="rId144"/>
    <p:sldLayoutId id="2147484291" r:id="rId145"/>
    <p:sldLayoutId id="2147484292" r:id="rId146"/>
    <p:sldLayoutId id="2147484293" r:id="rId147"/>
    <p:sldLayoutId id="2147484294" r:id="rId148"/>
    <p:sldLayoutId id="2147484295" r:id="rId149"/>
    <p:sldLayoutId id="2147484296" r:id="rId150"/>
    <p:sldLayoutId id="2147484297" r:id="rId151"/>
    <p:sldLayoutId id="2147484298" r:id="rId152"/>
    <p:sldLayoutId id="2147484299" r:id="rId153"/>
    <p:sldLayoutId id="2147484300" r:id="rId154"/>
    <p:sldLayoutId id="2147484301" r:id="rId155"/>
    <p:sldLayoutId id="2147484302" r:id="rId156"/>
    <p:sldLayoutId id="2147484303" r:id="rId157"/>
    <p:sldLayoutId id="2147484304" r:id="rId158"/>
    <p:sldLayoutId id="2147484305" r:id="rId159"/>
    <p:sldLayoutId id="2147484306" r:id="rId160"/>
    <p:sldLayoutId id="2147484307" r:id="rId161"/>
    <p:sldLayoutId id="2147484308" r:id="rId162"/>
    <p:sldLayoutId id="2147484309" r:id="rId163"/>
    <p:sldLayoutId id="2147484310" r:id="rId164"/>
    <p:sldLayoutId id="2147484311" r:id="rId165"/>
    <p:sldLayoutId id="2147484312" r:id="rId166"/>
    <p:sldLayoutId id="2147484313" r:id="rId167"/>
    <p:sldLayoutId id="2147484314" r:id="rId168"/>
    <p:sldLayoutId id="2147484317" r:id="rId169"/>
    <p:sldLayoutId id="2147484380" r:id="rId17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914400" rtl="0" eaLnBrk="1" latinLnBrk="0" hangingPunct="1">
        <a:lnSpc>
          <a:spcPct val="95000"/>
        </a:lnSpc>
        <a:spcBef>
          <a:spcPct val="0"/>
        </a:spcBef>
        <a:buNone/>
        <a:defRPr lang="en-US" sz="2400" b="1" i="0" kern="1200" baseline="0" dirty="0">
          <a:solidFill>
            <a:schemeClr val="tx1"/>
          </a:solidFill>
          <a:latin typeface="+mn-lt"/>
          <a:ea typeface="+mn-ea"/>
          <a:cs typeface="+mj-cs"/>
        </a:defRPr>
      </a:lvl1pPr>
    </p:titleStyle>
    <p:bodyStyle>
      <a:lvl1pPr marL="0" marR="0" indent="0" algn="l" defTabSz="914400" rtl="0" eaLnBrk="1" fontAlgn="auto" latinLnBrk="0" hangingPunct="1">
        <a:lnSpc>
          <a:spcPct val="95000"/>
        </a:lnSpc>
        <a:spcBef>
          <a:spcPts val="600"/>
        </a:spcBef>
        <a:spcAft>
          <a:spcPts val="0"/>
        </a:spcAft>
        <a:buClrTx/>
        <a:buSzTx/>
        <a:buFont typeface="System Font Regular"/>
        <a:buNone/>
        <a:tabLst/>
        <a:defRPr sz="1800" b="0" i="0" kern="1200">
          <a:solidFill>
            <a:schemeClr val="tx1"/>
          </a:solidFill>
          <a:latin typeface="+mn-lt"/>
          <a:ea typeface="+mn-ea"/>
          <a:cs typeface="Oracle Sans Tab Light" panose="020B0403020204020204"/>
        </a:defRPr>
      </a:lvl1pPr>
      <a:lvl2pPr marL="365760" marR="0" indent="-182880" algn="l" defTabSz="914400" rtl="0" eaLnBrk="1" fontAlgn="auto" latinLnBrk="0" hangingPunct="1">
        <a:lnSpc>
          <a:spcPct val="95000"/>
        </a:lnSpc>
        <a:spcBef>
          <a:spcPts val="600"/>
        </a:spcBef>
        <a:spcAft>
          <a:spcPts val="0"/>
        </a:spcAft>
        <a:buClrTx/>
        <a:buSzPct val="100000"/>
        <a:buFont typeface="Arial" panose="020B0604020202020204" pitchFamily="34" charset="0"/>
        <a:buChar char="•"/>
        <a:tabLst/>
        <a:defRPr sz="1800" b="0" i="0" kern="1200">
          <a:solidFill>
            <a:schemeClr val="tx1"/>
          </a:solidFill>
          <a:latin typeface="+mn-lt"/>
          <a:ea typeface="+mn-ea"/>
          <a:cs typeface="Oracle Sans Tab Light" panose="020B0403020204020204"/>
        </a:defRPr>
      </a:lvl2pPr>
      <a:lvl3pPr marL="547688"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600" kern="1200">
          <a:solidFill>
            <a:schemeClr val="tx1"/>
          </a:solidFill>
          <a:latin typeface="Oracle Sans Tab Light" panose="020B0403020204020204"/>
          <a:ea typeface="+mn-ea"/>
          <a:cs typeface="Oracle Sans Tab Light" panose="020B0403020204020204"/>
        </a:defRPr>
      </a:lvl3pPr>
      <a:lvl4pPr marL="730250"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400" kern="1200">
          <a:solidFill>
            <a:schemeClr val="tx1"/>
          </a:solidFill>
          <a:latin typeface="Oracle Sans Tab Light" panose="020B0403020204020204"/>
          <a:ea typeface="+mn-ea"/>
          <a:cs typeface="Oracle Sans Tab Light" panose="020B0403020204020204"/>
        </a:defRPr>
      </a:lvl4pPr>
      <a:lvl5pPr marL="914400" marR="0" indent="-182880" algn="l" defTabSz="914400" rtl="0" eaLnBrk="1" fontAlgn="auto" latinLnBrk="0" hangingPunct="1">
        <a:lnSpc>
          <a:spcPct val="95000"/>
        </a:lnSpc>
        <a:spcBef>
          <a:spcPts val="400"/>
        </a:spcBef>
        <a:spcAft>
          <a:spcPts val="0"/>
        </a:spcAft>
        <a:buClrTx/>
        <a:buSzTx/>
        <a:buFont typeface="Oracle Sans Tab Light" panose="020B0403020204020204" pitchFamily="34" charset="0"/>
        <a:buChar char="•"/>
        <a:tabLst/>
        <a:defRPr sz="1200" kern="1200">
          <a:solidFill>
            <a:schemeClr val="tx1"/>
          </a:solidFill>
          <a:latin typeface="Oracle Sans Tab Light" panose="020B0403020204020204"/>
          <a:ea typeface="+mn-ea"/>
          <a:cs typeface="Oracle Sans Tab Light" panose="020B0403020204020204"/>
        </a:defRPr>
      </a:lvl5pPr>
      <a:lvl6pPr marL="1097280" indent="-182880" algn="l" defTabSz="914400" rtl="0" eaLnBrk="1" latinLnBrk="0" hangingPunct="1">
        <a:lnSpc>
          <a:spcPct val="95000"/>
        </a:lnSpc>
        <a:spcBef>
          <a:spcPts val="400"/>
        </a:spcBef>
        <a:spcAft>
          <a:spcPts val="0"/>
        </a:spcAft>
        <a:buSzPct val="100000"/>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6pPr>
      <a:lvl7pPr marL="1280160" indent="-182880" algn="l" defTabSz="914400" rtl="0" eaLnBrk="1" latinLnBrk="0" hangingPunct="1">
        <a:lnSpc>
          <a:spcPct val="95000"/>
        </a:lnSpc>
        <a:spcBef>
          <a:spcPts val="400"/>
        </a:spcBef>
        <a:spcAft>
          <a:spcPts val="0"/>
        </a:spcAft>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1008">
          <p15:clr>
            <a:srgbClr val="5ACBF0"/>
          </p15:clr>
        </p15:guide>
        <p15:guide id="4" orient="horz" pos="3852">
          <p15:clr>
            <a:srgbClr val="F26B43"/>
          </p15:clr>
        </p15:guide>
        <p15:guide id="5" pos="480">
          <p15:clr>
            <a:srgbClr val="F26B43"/>
          </p15:clr>
        </p15:guide>
        <p15:guide id="6" orient="horz" pos="795">
          <p15:clr>
            <a:srgbClr val="F26B43"/>
          </p15:clr>
        </p15:guide>
        <p15:guide id="7" orient="horz" pos="590">
          <p15:clr>
            <a:srgbClr val="F26B43"/>
          </p15:clr>
        </p15:guide>
        <p15:guide id="8" pos="721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1" name="OTag">
            <a:extLst>
              <a:ext uri="{FF2B5EF4-FFF2-40B4-BE49-F238E27FC236}">
                <a16:creationId xmlns:a16="http://schemas.microsoft.com/office/drawing/2014/main" id="{DA16EBAD-93BE-4ACF-A78F-3C1CEDB86021}"/>
              </a:ext>
              <a:ext uri="{C183D7F6-B498-43B3-948B-1728B52AA6E4}">
                <adec:decorative xmlns:adec="http://schemas.microsoft.com/office/drawing/2017/decorative" val="1"/>
              </a:ext>
            </a:extLst>
          </p:cNvPr>
          <p:cNvPicPr>
            <a:picLocks noChangeAspect="1"/>
          </p:cNvPicPr>
          <p:nvPr userDrawn="1"/>
        </p:nvPicPr>
        <p:blipFill>
          <a:blip r:embed="rId52" cstate="email">
            <a:extLst>
              <a:ext uri="{28A0092B-C50C-407E-A947-70E740481C1C}">
                <a14:useLocalDpi xmlns:a14="http://schemas.microsoft.com/office/drawing/2010/main" val="0"/>
              </a:ext>
            </a:extLst>
          </a:blip>
          <a:stretch>
            <a:fillRect/>
          </a:stretch>
        </p:blipFill>
        <p:spPr>
          <a:xfrm>
            <a:off x="11183112" y="6355080"/>
            <a:ext cx="502920" cy="502920"/>
          </a:xfrm>
          <a:prstGeom prst="rect">
            <a:avLst/>
          </a:prstGeom>
        </p:spPr>
      </p:pic>
      <p:sp>
        <p:nvSpPr>
          <p:cNvPr id="2" name="Title">
            <a:extLst>
              <a:ext uri="{FF2B5EF4-FFF2-40B4-BE49-F238E27FC236}">
                <a16:creationId xmlns:a16="http://schemas.microsoft.com/office/drawing/2014/main" id="{8A70F255-3C2A-4AC7-8935-184146E3B6D6}"/>
              </a:ext>
            </a:extLst>
          </p:cNvPr>
          <p:cNvSpPr>
            <a:spLocks noGrp="1"/>
          </p:cNvSpPr>
          <p:nvPr>
            <p:ph type="title"/>
          </p:nvPr>
        </p:nvSpPr>
        <p:spPr>
          <a:xfrm>
            <a:off x="768875" y="182403"/>
            <a:ext cx="10671048" cy="822960"/>
          </a:xfrm>
          <a:prstGeom prst="rect">
            <a:avLst/>
          </a:prstGeom>
        </p:spPr>
        <p:txBody>
          <a:bodyPr vert="horz" lIns="0" tIns="0" rIns="0" bIns="0" rtlCol="0" anchor="b">
            <a:noAutofit/>
          </a:bodyPr>
          <a:lstStyle/>
          <a:p>
            <a:pPr marL="0" lvl="0" indent="0">
              <a:spcBef>
                <a:spcPts val="1000"/>
              </a:spcBef>
              <a:buFont typeface="Arial" panose="020B0604020202020204" pitchFamily="34" charset="0"/>
            </a:pPr>
            <a:r>
              <a:rPr lang="en-US" dirty="0"/>
              <a:t>Title</a:t>
            </a:r>
          </a:p>
        </p:txBody>
      </p:sp>
      <p:sp>
        <p:nvSpPr>
          <p:cNvPr id="4" name="Text Field">
            <a:extLst>
              <a:ext uri="{FF2B5EF4-FFF2-40B4-BE49-F238E27FC236}">
                <a16:creationId xmlns:a16="http://schemas.microsoft.com/office/drawing/2014/main" id="{E46619B6-A626-4CDA-96E2-B94F4637C628}"/>
              </a:ext>
            </a:extLst>
          </p:cNvPr>
          <p:cNvSpPr>
            <a:spLocks noGrp="1"/>
          </p:cNvSpPr>
          <p:nvPr>
            <p:ph type="body" idx="1"/>
          </p:nvPr>
        </p:nvSpPr>
        <p:spPr>
          <a:xfrm>
            <a:off x="768875" y="1600200"/>
            <a:ext cx="10671048" cy="4514850"/>
          </a:xfrm>
          <a:prstGeom prst="rect">
            <a:avLst/>
          </a:prstGeom>
          <a:noFill/>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Footer">
            <a:extLst>
              <a:ext uri="{FF2B5EF4-FFF2-40B4-BE49-F238E27FC236}">
                <a16:creationId xmlns:a16="http://schemas.microsoft.com/office/drawing/2014/main" id="{8E003242-6B91-1949-A5CA-15BA57A045C9}"/>
              </a:ext>
            </a:extLst>
          </p:cNvPr>
          <p:cNvSpPr>
            <a:spLocks noGrp="1"/>
          </p:cNvSpPr>
          <p:nvPr>
            <p:ph type="ftr" sz="quarter" idx="3"/>
          </p:nvPr>
        </p:nvSpPr>
        <p:spPr>
          <a:xfrm>
            <a:off x="1127759" y="6423978"/>
            <a:ext cx="5745379" cy="365125"/>
          </a:xfrm>
          <a:prstGeom prst="rect">
            <a:avLst/>
          </a:prstGeom>
        </p:spPr>
        <p:txBody>
          <a:bodyPr vert="horz" lIns="0" tIns="0" rIns="0" bIns="0" rtlCol="0" anchor="ctr"/>
          <a:lstStyle>
            <a:lvl1pPr algn="l">
              <a:defRPr sz="900">
                <a:solidFill>
                  <a:srgbClr val="8B8580"/>
                </a:solidFill>
              </a:defRPr>
            </a:lvl1pPr>
          </a:lstStyle>
          <a:p>
            <a:r>
              <a:rPr lang="en-US"/>
              <a:t>DOAG 2023 Conference + Exhibition        Copyright © 2023, Oracle and/or its affiliates</a:t>
            </a:r>
          </a:p>
        </p:txBody>
      </p:sp>
    </p:spTree>
    <p:extLst>
      <p:ext uri="{BB962C8B-B14F-4D97-AF65-F5344CB8AC3E}">
        <p14:creationId xmlns:p14="http://schemas.microsoft.com/office/powerpoint/2010/main" val="523708929"/>
      </p:ext>
    </p:extLst>
  </p:cSld>
  <p:clrMap bg1="lt1" tx1="dk1" bg2="lt2" tx2="dk2" accent1="accent1" accent2="accent2" accent3="accent3" accent4="accent4" accent5="accent5" accent6="accent6" hlink="hlink" folHlink="folHlink"/>
  <p:sldLayoutIdLst>
    <p:sldLayoutId id="2147484324" r:id="rId1"/>
    <p:sldLayoutId id="2147484325" r:id="rId2"/>
    <p:sldLayoutId id="2147484326" r:id="rId3"/>
    <p:sldLayoutId id="2147484327" r:id="rId4"/>
    <p:sldLayoutId id="2147484328" r:id="rId5"/>
    <p:sldLayoutId id="2147484329" r:id="rId6"/>
    <p:sldLayoutId id="2147484330" r:id="rId7"/>
    <p:sldLayoutId id="2147484331" r:id="rId8"/>
    <p:sldLayoutId id="2147484332" r:id="rId9"/>
    <p:sldLayoutId id="2147484333" r:id="rId10"/>
    <p:sldLayoutId id="2147484334" r:id="rId11"/>
    <p:sldLayoutId id="2147484335" r:id="rId12"/>
    <p:sldLayoutId id="2147484336" r:id="rId13"/>
    <p:sldLayoutId id="2147484337" r:id="rId14"/>
    <p:sldLayoutId id="2147484338" r:id="rId15"/>
    <p:sldLayoutId id="2147484339" r:id="rId16"/>
    <p:sldLayoutId id="2147484340" r:id="rId17"/>
    <p:sldLayoutId id="2147484341" r:id="rId18"/>
    <p:sldLayoutId id="2147484342" r:id="rId19"/>
    <p:sldLayoutId id="2147484343" r:id="rId20"/>
    <p:sldLayoutId id="2147484344" r:id="rId21"/>
    <p:sldLayoutId id="2147484345" r:id="rId22"/>
    <p:sldLayoutId id="2147484346" r:id="rId23"/>
    <p:sldLayoutId id="2147484347" r:id="rId24"/>
    <p:sldLayoutId id="2147484348" r:id="rId25"/>
    <p:sldLayoutId id="2147484349" r:id="rId26"/>
    <p:sldLayoutId id="2147484350" r:id="rId27"/>
    <p:sldLayoutId id="2147484351" r:id="rId28"/>
    <p:sldLayoutId id="2147484352" r:id="rId29"/>
    <p:sldLayoutId id="2147484353" r:id="rId30"/>
    <p:sldLayoutId id="2147484354" r:id="rId31"/>
    <p:sldLayoutId id="2147484355" r:id="rId32"/>
    <p:sldLayoutId id="2147484356" r:id="rId33"/>
    <p:sldLayoutId id="2147484357" r:id="rId34"/>
    <p:sldLayoutId id="2147484358" r:id="rId35"/>
    <p:sldLayoutId id="2147484359" r:id="rId36"/>
    <p:sldLayoutId id="2147484360" r:id="rId37"/>
    <p:sldLayoutId id="2147484361" r:id="rId38"/>
    <p:sldLayoutId id="2147484362" r:id="rId39"/>
    <p:sldLayoutId id="2147484363" r:id="rId40"/>
    <p:sldLayoutId id="2147484364" r:id="rId41"/>
    <p:sldLayoutId id="2147484365" r:id="rId42"/>
    <p:sldLayoutId id="2147484366" r:id="rId43"/>
    <p:sldLayoutId id="2147484367" r:id="rId44"/>
    <p:sldLayoutId id="2147484368" r:id="rId45"/>
    <p:sldLayoutId id="2147484369" r:id="rId46"/>
    <p:sldLayoutId id="2147484370" r:id="rId47"/>
    <p:sldLayoutId id="2147484371" r:id="rId48"/>
    <p:sldLayoutId id="2147484372" r:id="rId49"/>
    <p:sldLayoutId id="2147484373" r:id="rId50"/>
  </p:sldLayoutIdLst>
  <p:hf hdr="0" dt="0"/>
  <p:txStyles>
    <p:titleStyle>
      <a:lvl1pPr algn="l" defTabSz="914400" rtl="0" eaLnBrk="1" latinLnBrk="0" hangingPunct="1">
        <a:lnSpc>
          <a:spcPct val="95000"/>
        </a:lnSpc>
        <a:spcBef>
          <a:spcPct val="0"/>
        </a:spcBef>
        <a:buNone/>
        <a:defRPr lang="en-US" sz="2400" b="1" i="0" kern="1200" baseline="0" dirty="0">
          <a:solidFill>
            <a:schemeClr val="tx1"/>
          </a:solidFill>
          <a:latin typeface="+mn-lt"/>
          <a:ea typeface="+mn-ea"/>
          <a:cs typeface="+mj-cs"/>
        </a:defRPr>
      </a:lvl1pPr>
    </p:titleStyle>
    <p:bodyStyle>
      <a:lvl1pPr marL="0" marR="0" indent="0" algn="l" defTabSz="914400" rtl="0" eaLnBrk="1" fontAlgn="auto" latinLnBrk="0" hangingPunct="1">
        <a:lnSpc>
          <a:spcPct val="95000"/>
        </a:lnSpc>
        <a:spcBef>
          <a:spcPts val="600"/>
        </a:spcBef>
        <a:spcAft>
          <a:spcPts val="0"/>
        </a:spcAft>
        <a:buClrTx/>
        <a:buSzTx/>
        <a:buFont typeface="System Font Regular"/>
        <a:buNone/>
        <a:tabLst/>
        <a:defRPr sz="1800" b="0" i="0" kern="1200">
          <a:solidFill>
            <a:schemeClr val="tx1"/>
          </a:solidFill>
          <a:latin typeface="+mn-lt"/>
          <a:ea typeface="+mn-ea"/>
          <a:cs typeface="Oracle Sans Tab" panose="020B0503020204020204" pitchFamily="34" charset="0"/>
        </a:defRPr>
      </a:lvl1pPr>
      <a:lvl2pPr marL="365760" marR="0" indent="-182880" algn="l" defTabSz="914400" rtl="0" eaLnBrk="1" fontAlgn="auto" latinLnBrk="0" hangingPunct="1">
        <a:lnSpc>
          <a:spcPct val="95000"/>
        </a:lnSpc>
        <a:spcBef>
          <a:spcPts val="600"/>
        </a:spcBef>
        <a:spcAft>
          <a:spcPts val="0"/>
        </a:spcAft>
        <a:buClrTx/>
        <a:buSzPct val="100000"/>
        <a:buFont typeface="Arial" panose="020B0604020202020204" pitchFamily="34" charset="0"/>
        <a:buChar char="•"/>
        <a:tabLst/>
        <a:defRPr sz="1800" b="0" i="0" kern="1200">
          <a:solidFill>
            <a:schemeClr val="tx1"/>
          </a:solidFill>
          <a:latin typeface="+mn-lt"/>
          <a:ea typeface="+mn-ea"/>
          <a:cs typeface="Oracle Sans Tab" panose="020B0503020204020204" pitchFamily="34" charset="0"/>
        </a:defRPr>
      </a:lvl2pPr>
      <a:lvl3pPr marL="547688"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600" kern="1200">
          <a:solidFill>
            <a:schemeClr val="tx1"/>
          </a:solidFill>
          <a:latin typeface="Oracle Sans Tab Light" panose="020B0403020204020204" pitchFamily="34" charset="0"/>
          <a:ea typeface="+mn-ea"/>
          <a:cs typeface="Oracle Sans Tab Light" panose="020B0403020204020204" pitchFamily="34" charset="0"/>
        </a:defRPr>
      </a:lvl3pPr>
      <a:lvl4pPr marL="730250"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400" kern="1200">
          <a:solidFill>
            <a:schemeClr val="tx1"/>
          </a:solidFill>
          <a:latin typeface="Oracle Sans Tab Light" panose="020B0403020204020204" pitchFamily="34" charset="0"/>
          <a:ea typeface="+mn-ea"/>
          <a:cs typeface="Oracle Sans Tab Light" panose="020B0403020204020204" pitchFamily="34" charset="0"/>
        </a:defRPr>
      </a:lvl4pPr>
      <a:lvl5pPr marL="914400" marR="0" indent="-182880" algn="l" defTabSz="914400" rtl="0" eaLnBrk="1" fontAlgn="auto" latinLnBrk="0" hangingPunct="1">
        <a:lnSpc>
          <a:spcPct val="95000"/>
        </a:lnSpc>
        <a:spcBef>
          <a:spcPts val="400"/>
        </a:spcBef>
        <a:spcAft>
          <a:spcPts val="0"/>
        </a:spcAft>
        <a:buClrTx/>
        <a:buSzTx/>
        <a:buFont typeface="System Font Regular"/>
        <a:buChar char="•"/>
        <a:tabLst/>
        <a:defRPr sz="1200" kern="1200">
          <a:solidFill>
            <a:schemeClr val="tx1"/>
          </a:solidFill>
          <a:latin typeface="Oracle Sans Tab Light" panose="020B0403020204020204" pitchFamily="34" charset="0"/>
          <a:ea typeface="+mn-ea"/>
          <a:cs typeface="Oracle Sans Tab Light" panose="020B0403020204020204" pitchFamily="34" charset="0"/>
        </a:defRPr>
      </a:lvl5pPr>
      <a:lvl6pPr marL="1097280" indent="-182880" algn="l" defTabSz="914400" rtl="0" eaLnBrk="1" latinLnBrk="0" hangingPunct="1">
        <a:lnSpc>
          <a:spcPct val="95000"/>
        </a:lnSpc>
        <a:spcBef>
          <a:spcPts val="400"/>
        </a:spcBef>
        <a:spcAft>
          <a:spcPts val="0"/>
        </a:spcAft>
        <a:buSzPct val="100000"/>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6pPr>
      <a:lvl7pPr marL="1280160" indent="-182880" algn="l" defTabSz="914400" rtl="0" eaLnBrk="1" latinLnBrk="0" hangingPunct="1">
        <a:lnSpc>
          <a:spcPct val="95000"/>
        </a:lnSpc>
        <a:spcBef>
          <a:spcPts val="400"/>
        </a:spcBef>
        <a:spcAft>
          <a:spcPts val="0"/>
        </a:spcAft>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orient="horz" pos="1008">
          <p15:clr>
            <a:srgbClr val="F26B43"/>
          </p15:clr>
        </p15:guide>
        <p15:guide id="4" orient="horz" pos="3852">
          <p15:clr>
            <a:srgbClr val="F26B43"/>
          </p15:clr>
        </p15:guide>
        <p15:guide id="5" pos="480">
          <p15:clr>
            <a:srgbClr val="F26B43"/>
          </p15:clr>
        </p15:guide>
        <p15:guide id="6" orient="horz" pos="795">
          <p15:clr>
            <a:srgbClr val="F26B43"/>
          </p15:clr>
        </p15:guide>
        <p15:guide id="7" orient="horz" pos="590">
          <p15:clr>
            <a:srgbClr val="F26B43"/>
          </p15:clr>
        </p15:guide>
        <p15:guide id="8" pos="721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http://bit.ly/oraclespringboo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9.xml"/><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10.xml"/><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11.xml"/><Relationship Id="rId1" Type="http://schemas.openxmlformats.org/officeDocument/2006/relationships/slideLayout" Target="../slideLayouts/slideLayout51.xml"/><Relationship Id="rId4" Type="http://schemas.openxmlformats.org/officeDocument/2006/relationships/image" Target="../media/image8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0.xml"/></Relationships>
</file>

<file path=ppt/slides/_rels/slide1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13.xml"/><Relationship Id="rId1" Type="http://schemas.openxmlformats.org/officeDocument/2006/relationships/slideLayout" Target="../slideLayouts/slideLayout51.xml"/><Relationship Id="rId4" Type="http://schemas.openxmlformats.org/officeDocument/2006/relationships/image" Target="../media/image85.png"/></Relationships>
</file>

<file path=ppt/slides/_rels/slide16.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14.xml"/><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5.xml"/><Relationship Id="rId1" Type="http://schemas.openxmlformats.org/officeDocument/2006/relationships/slideLayout" Target="../slideLayouts/slideLayout51.xml"/></Relationships>
</file>

<file path=ppt/slides/_rels/slide18.xml.rels><?xml version="1.0" encoding="UTF-8" standalone="yes"?>
<Relationships xmlns="http://schemas.openxmlformats.org/package/2006/relationships"><Relationship Id="rId8" Type="http://schemas.openxmlformats.org/officeDocument/2006/relationships/image" Target="../media/image93.png"/><Relationship Id="rId13" Type="http://schemas.openxmlformats.org/officeDocument/2006/relationships/image" Target="../media/image98.png"/><Relationship Id="rId18" Type="http://schemas.openxmlformats.org/officeDocument/2006/relationships/image" Target="../media/image103.png"/><Relationship Id="rId3" Type="http://schemas.openxmlformats.org/officeDocument/2006/relationships/image" Target="../media/image88.png"/><Relationship Id="rId21" Type="http://schemas.openxmlformats.org/officeDocument/2006/relationships/image" Target="../media/image106.png"/><Relationship Id="rId7" Type="http://schemas.openxmlformats.org/officeDocument/2006/relationships/image" Target="../media/image92.png"/><Relationship Id="rId12" Type="http://schemas.openxmlformats.org/officeDocument/2006/relationships/image" Target="../media/image97.png"/><Relationship Id="rId17" Type="http://schemas.openxmlformats.org/officeDocument/2006/relationships/image" Target="../media/image102.png"/><Relationship Id="rId2" Type="http://schemas.openxmlformats.org/officeDocument/2006/relationships/notesSlide" Target="../notesSlides/notesSlide16.xml"/><Relationship Id="rId16" Type="http://schemas.openxmlformats.org/officeDocument/2006/relationships/image" Target="../media/image101.png"/><Relationship Id="rId20" Type="http://schemas.openxmlformats.org/officeDocument/2006/relationships/image" Target="../media/image105.png"/><Relationship Id="rId1" Type="http://schemas.openxmlformats.org/officeDocument/2006/relationships/slideLayout" Target="../slideLayouts/slideLayout51.xml"/><Relationship Id="rId6" Type="http://schemas.openxmlformats.org/officeDocument/2006/relationships/image" Target="../media/image91.png"/><Relationship Id="rId11" Type="http://schemas.openxmlformats.org/officeDocument/2006/relationships/image" Target="../media/image96.png"/><Relationship Id="rId5" Type="http://schemas.openxmlformats.org/officeDocument/2006/relationships/image" Target="../media/image90.jpeg"/><Relationship Id="rId15" Type="http://schemas.openxmlformats.org/officeDocument/2006/relationships/image" Target="../media/image100.png"/><Relationship Id="rId23" Type="http://schemas.openxmlformats.org/officeDocument/2006/relationships/image" Target="../media/image108.svg"/><Relationship Id="rId10" Type="http://schemas.openxmlformats.org/officeDocument/2006/relationships/image" Target="../media/image95.png"/><Relationship Id="rId19" Type="http://schemas.openxmlformats.org/officeDocument/2006/relationships/image" Target="../media/image104.png"/><Relationship Id="rId4" Type="http://schemas.openxmlformats.org/officeDocument/2006/relationships/image" Target="../media/image89.png"/><Relationship Id="rId9" Type="http://schemas.openxmlformats.org/officeDocument/2006/relationships/image" Target="../media/image94.png"/><Relationship Id="rId14" Type="http://schemas.openxmlformats.org/officeDocument/2006/relationships/image" Target="../media/image99.png"/><Relationship Id="rId22" Type="http://schemas.openxmlformats.org/officeDocument/2006/relationships/image" Target="../media/image107.png"/></Relationships>
</file>

<file path=ppt/slides/_rels/slide19.xml.rels><?xml version="1.0" encoding="UTF-8" standalone="yes"?>
<Relationships xmlns="http://schemas.openxmlformats.org/package/2006/relationships"><Relationship Id="rId8" Type="http://schemas.openxmlformats.org/officeDocument/2006/relationships/image" Target="../media/image114.png"/><Relationship Id="rId13" Type="http://schemas.openxmlformats.org/officeDocument/2006/relationships/image" Target="../media/image118.svg"/><Relationship Id="rId3" Type="http://schemas.openxmlformats.org/officeDocument/2006/relationships/image" Target="../media/image109.png"/><Relationship Id="rId7" Type="http://schemas.openxmlformats.org/officeDocument/2006/relationships/image" Target="../media/image113.png"/><Relationship Id="rId12" Type="http://schemas.openxmlformats.org/officeDocument/2006/relationships/image" Target="../media/image117.png"/><Relationship Id="rId2" Type="http://schemas.openxmlformats.org/officeDocument/2006/relationships/notesSlide" Target="../notesSlides/notesSlide17.xml"/><Relationship Id="rId16" Type="http://schemas.openxmlformats.org/officeDocument/2006/relationships/image" Target="../media/image121.png"/><Relationship Id="rId1" Type="http://schemas.openxmlformats.org/officeDocument/2006/relationships/slideLayout" Target="../slideLayouts/slideLayout51.xml"/><Relationship Id="rId6" Type="http://schemas.openxmlformats.org/officeDocument/2006/relationships/image" Target="../media/image112.png"/><Relationship Id="rId11" Type="http://schemas.openxmlformats.org/officeDocument/2006/relationships/image" Target="../media/image116.png"/><Relationship Id="rId5" Type="http://schemas.openxmlformats.org/officeDocument/2006/relationships/image" Target="../media/image111.png"/><Relationship Id="rId15" Type="http://schemas.openxmlformats.org/officeDocument/2006/relationships/image" Target="../media/image120.png"/><Relationship Id="rId10" Type="http://schemas.openxmlformats.org/officeDocument/2006/relationships/image" Target="../media/image95.png"/><Relationship Id="rId4" Type="http://schemas.openxmlformats.org/officeDocument/2006/relationships/image" Target="../media/image110.jpeg"/><Relationship Id="rId9" Type="http://schemas.openxmlformats.org/officeDocument/2006/relationships/image" Target="../media/image115.png"/><Relationship Id="rId14" Type="http://schemas.openxmlformats.org/officeDocument/2006/relationships/image" Target="../media/image119.png"/></Relationships>
</file>

<file path=ppt/slides/_rels/slide2.xml.rels><?xml version="1.0" encoding="UTF-8" standalone="yes"?>
<Relationships xmlns="http://schemas.openxmlformats.org/package/2006/relationships"><Relationship Id="rId3" Type="http://schemas.openxmlformats.org/officeDocument/2006/relationships/image" Target="../media/image72.svg"/><Relationship Id="rId2" Type="http://schemas.openxmlformats.org/officeDocument/2006/relationships/image" Target="../media/image71.png"/><Relationship Id="rId1" Type="http://schemas.openxmlformats.org/officeDocument/2006/relationships/slideLayout" Target="../slideLayouts/slideLayout34.xml"/><Relationship Id="rId5" Type="http://schemas.openxmlformats.org/officeDocument/2006/relationships/image" Target="../media/image30.svg"/><Relationship Id="rId4" Type="http://schemas.openxmlformats.org/officeDocument/2006/relationships/image" Target="../media/image2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8" Type="http://schemas.openxmlformats.org/officeDocument/2006/relationships/image" Target="../media/image127.png"/><Relationship Id="rId13" Type="http://schemas.openxmlformats.org/officeDocument/2006/relationships/image" Target="../media/image132.png"/><Relationship Id="rId3" Type="http://schemas.openxmlformats.org/officeDocument/2006/relationships/image" Target="../media/image122.png"/><Relationship Id="rId7" Type="http://schemas.openxmlformats.org/officeDocument/2006/relationships/image" Target="../media/image126.png"/><Relationship Id="rId12" Type="http://schemas.openxmlformats.org/officeDocument/2006/relationships/image" Target="../media/image131.png"/><Relationship Id="rId2" Type="http://schemas.openxmlformats.org/officeDocument/2006/relationships/notesSlide" Target="../notesSlides/notesSlide19.xml"/><Relationship Id="rId1" Type="http://schemas.openxmlformats.org/officeDocument/2006/relationships/slideLayout" Target="../slideLayouts/slideLayout50.xml"/><Relationship Id="rId6" Type="http://schemas.openxmlformats.org/officeDocument/2006/relationships/image" Target="../media/image125.png"/><Relationship Id="rId11" Type="http://schemas.openxmlformats.org/officeDocument/2006/relationships/image" Target="../media/image130.png"/><Relationship Id="rId5" Type="http://schemas.openxmlformats.org/officeDocument/2006/relationships/image" Target="../media/image124.png"/><Relationship Id="rId10" Type="http://schemas.openxmlformats.org/officeDocument/2006/relationships/image" Target="../media/image129.png"/><Relationship Id="rId4" Type="http://schemas.openxmlformats.org/officeDocument/2006/relationships/image" Target="../media/image123.png"/><Relationship Id="rId9" Type="http://schemas.openxmlformats.org/officeDocument/2006/relationships/image" Target="../media/image128.png"/><Relationship Id="rId14" Type="http://schemas.openxmlformats.org/officeDocument/2006/relationships/image" Target="../media/image1.emf"/></Relationships>
</file>

<file path=ppt/slides/_rels/slide22.xml.rels><?xml version="1.0" encoding="UTF-8" standalone="yes"?>
<Relationships xmlns="http://schemas.openxmlformats.org/package/2006/relationships"><Relationship Id="rId3" Type="http://schemas.openxmlformats.org/officeDocument/2006/relationships/hyperlink" Target="http://bit.ly/KubernetesForDBAs" TargetMode="External"/><Relationship Id="rId2" Type="http://schemas.openxmlformats.org/officeDocument/2006/relationships/notesSlide" Target="../notesSlides/notesSlide20.xml"/><Relationship Id="rId1" Type="http://schemas.openxmlformats.org/officeDocument/2006/relationships/slideLayout" Target="../slideLayouts/slideLayout51.xml"/><Relationship Id="rId6" Type="http://schemas.openxmlformats.org/officeDocument/2006/relationships/hyperlink" Target="https://developer.oracle.com/technologies/microservices.html" TargetMode="External"/><Relationship Id="rId5" Type="http://schemas.openxmlformats.org/officeDocument/2006/relationships/hyperlink" Target="https://www.oracle.com/uk/database/kubernetes-for-container-database/" TargetMode="External"/><Relationship Id="rId4" Type="http://schemas.openxmlformats.org/officeDocument/2006/relationships/hyperlink" Target="https://bit.ly/CloudBankOnOBaaS"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2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5.xml.rels><?xml version="1.0" encoding="UTF-8" standalone="yes"?>
<Relationships xmlns="http://schemas.openxmlformats.org/package/2006/relationships"><Relationship Id="rId3" Type="http://schemas.openxmlformats.org/officeDocument/2006/relationships/image" Target="../media/image74.svg"/><Relationship Id="rId7" Type="http://schemas.openxmlformats.org/officeDocument/2006/relationships/hyperlink" Target="https://bit.ly/oraclespringboot" TargetMode="External"/><Relationship Id="rId2" Type="http://schemas.openxmlformats.org/officeDocument/2006/relationships/image" Target="../media/image73.png"/><Relationship Id="rId1" Type="http://schemas.openxmlformats.org/officeDocument/2006/relationships/slideLayout" Target="../slideLayouts/slideLayout34.xml"/><Relationship Id="rId6" Type="http://schemas.openxmlformats.org/officeDocument/2006/relationships/hyperlink" Target="https://bit.ly/KubernetesForDBAs" TargetMode="External"/><Relationship Id="rId5" Type="http://schemas.openxmlformats.org/officeDocument/2006/relationships/image" Target="../media/image30.svg"/><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xml"/><Relationship Id="rId1" Type="http://schemas.openxmlformats.org/officeDocument/2006/relationships/slideLayout" Target="../slideLayouts/slideLayout51.xml"/><Relationship Id="rId4" Type="http://schemas.openxmlformats.org/officeDocument/2006/relationships/image" Target="../media/image76.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6.xml"/><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BB2EF-6AE6-5540-A02A-E0DEF230F5CE}"/>
              </a:ext>
            </a:extLst>
          </p:cNvPr>
          <p:cNvSpPr>
            <a:spLocks noGrp="1"/>
          </p:cNvSpPr>
          <p:nvPr>
            <p:ph type="ctrTitle"/>
          </p:nvPr>
        </p:nvSpPr>
        <p:spPr>
          <a:xfrm>
            <a:off x="692150" y="3365586"/>
            <a:ext cx="10484863" cy="1280160"/>
          </a:xfrm>
        </p:spPr>
        <p:txBody>
          <a:bodyPr/>
          <a:lstStyle/>
          <a:p>
            <a:pPr algn="l" fontAlgn="base"/>
            <a:br>
              <a:rPr lang="it-IT" dirty="0">
                <a:latin typeface="inherit"/>
              </a:rPr>
            </a:br>
            <a:r>
              <a:rPr lang="it-IT" dirty="0" err="1">
                <a:latin typeface="inherit"/>
              </a:rPr>
              <a:t>Bringing</a:t>
            </a:r>
            <a:r>
              <a:rPr lang="it-IT" dirty="0">
                <a:latin typeface="inherit"/>
              </a:rPr>
              <a:t> </a:t>
            </a:r>
            <a:r>
              <a:rPr lang="it-IT" dirty="0" err="1">
                <a:latin typeface="inherit"/>
              </a:rPr>
              <a:t>Devs</a:t>
            </a:r>
            <a:r>
              <a:rPr lang="it-IT" dirty="0">
                <a:latin typeface="inherit"/>
              </a:rPr>
              <a:t>, </a:t>
            </a:r>
            <a:r>
              <a:rPr lang="it-IT" dirty="0" err="1">
                <a:latin typeface="inherit"/>
              </a:rPr>
              <a:t>DBAs</a:t>
            </a:r>
            <a:r>
              <a:rPr lang="it-IT" dirty="0">
                <a:latin typeface="inherit"/>
              </a:rPr>
              <a:t>, and </a:t>
            </a:r>
            <a:r>
              <a:rPr lang="it-IT" dirty="0" err="1">
                <a:latin typeface="inherit"/>
              </a:rPr>
              <a:t>GenAI</a:t>
            </a:r>
            <a:br>
              <a:rPr lang="it-IT" dirty="0">
                <a:latin typeface="inherit"/>
              </a:rPr>
            </a:br>
            <a:r>
              <a:rPr lang="it-IT" dirty="0" err="1">
                <a:latin typeface="inherit"/>
              </a:rPr>
              <a:t>Together</a:t>
            </a:r>
            <a:endParaRPr lang="it-IT" b="0" i="0" dirty="0">
              <a:effectLst/>
              <a:latin typeface="inherit"/>
            </a:endParaRPr>
          </a:p>
        </p:txBody>
      </p:sp>
      <p:sp>
        <p:nvSpPr>
          <p:cNvPr id="3" name="TextBox 2">
            <a:extLst>
              <a:ext uri="{FF2B5EF4-FFF2-40B4-BE49-F238E27FC236}">
                <a16:creationId xmlns:a16="http://schemas.microsoft.com/office/drawing/2014/main" id="{8D72ED2A-5006-FC32-4C23-9E35612F0A9B}"/>
              </a:ext>
            </a:extLst>
          </p:cNvPr>
          <p:cNvSpPr txBox="1"/>
          <p:nvPr/>
        </p:nvSpPr>
        <p:spPr>
          <a:xfrm>
            <a:off x="692150" y="6399834"/>
            <a:ext cx="3272691" cy="646331"/>
          </a:xfrm>
          <a:prstGeom prst="rect">
            <a:avLst/>
          </a:prstGeom>
          <a:noFill/>
        </p:spPr>
        <p:txBody>
          <a:bodyPr wrap="none" rtlCol="0">
            <a:spAutoFit/>
          </a:bodyPr>
          <a:lstStyle/>
          <a:p>
            <a:r>
              <a:rPr lang="en-US" dirty="0">
                <a:hlinkClick r:id="rId3"/>
              </a:rPr>
              <a:t>http://bit.ly/oraclespringboot</a:t>
            </a:r>
            <a:endParaRPr lang="en-US" dirty="0"/>
          </a:p>
          <a:p>
            <a:endParaRPr lang="en-US" dirty="0"/>
          </a:p>
        </p:txBody>
      </p:sp>
      <p:graphicFrame>
        <p:nvGraphicFramePr>
          <p:cNvPr id="10" name="Table 9">
            <a:extLst>
              <a:ext uri="{FF2B5EF4-FFF2-40B4-BE49-F238E27FC236}">
                <a16:creationId xmlns:a16="http://schemas.microsoft.com/office/drawing/2014/main" id="{9F02B25D-180F-A683-438C-37E6CE8273F0}"/>
              </a:ext>
            </a:extLst>
          </p:cNvPr>
          <p:cNvGraphicFramePr>
            <a:graphicFrameLocks noGrp="1"/>
          </p:cNvGraphicFramePr>
          <p:nvPr>
            <p:extLst>
              <p:ext uri="{D42A27DB-BD31-4B8C-83A1-F6EECF244321}">
                <p14:modId xmlns:p14="http://schemas.microsoft.com/office/powerpoint/2010/main" val="3868666353"/>
              </p:ext>
            </p:extLst>
          </p:nvPr>
        </p:nvGraphicFramePr>
        <p:xfrm>
          <a:off x="559660" y="5313533"/>
          <a:ext cx="6569560" cy="640080"/>
        </p:xfrm>
        <a:graphic>
          <a:graphicData uri="http://schemas.openxmlformats.org/drawingml/2006/table">
            <a:tbl>
              <a:tblPr firstRow="1" bandRow="1">
                <a:tableStyleId>{5940675A-B579-460E-94D1-54222C63F5DA}</a:tableStyleId>
              </a:tblPr>
              <a:tblGrid>
                <a:gridCol w="3284780">
                  <a:extLst>
                    <a:ext uri="{9D8B030D-6E8A-4147-A177-3AD203B41FA5}">
                      <a16:colId xmlns:a16="http://schemas.microsoft.com/office/drawing/2014/main" val="3515402349"/>
                    </a:ext>
                  </a:extLst>
                </a:gridCol>
                <a:gridCol w="3284780">
                  <a:extLst>
                    <a:ext uri="{9D8B030D-6E8A-4147-A177-3AD203B41FA5}">
                      <a16:colId xmlns:a16="http://schemas.microsoft.com/office/drawing/2014/main" val="1729831745"/>
                    </a:ext>
                  </a:extLst>
                </a:gridCol>
              </a:tblGrid>
              <a:tr h="261642">
                <a:tc>
                  <a:txBody>
                    <a:bodyPr/>
                    <a:lstStyle/>
                    <a:p>
                      <a:r>
                        <a:rPr lang="en-US" sz="1600" dirty="0">
                          <a:solidFill>
                            <a:schemeClr val="bg1"/>
                          </a:solidFill>
                        </a:rPr>
                        <a:t>Cris Pedregal-Martin</a:t>
                      </a:r>
                    </a:p>
                  </a:txBody>
                  <a:tcPr/>
                </a:tc>
                <a:tc>
                  <a:txBody>
                    <a:bodyPr/>
                    <a:lstStyle/>
                    <a:p>
                      <a:r>
                        <a:rPr lang="en-US" sz="1600" dirty="0">
                          <a:solidFill>
                            <a:schemeClr val="bg1"/>
                          </a:solidFill>
                        </a:rPr>
                        <a:t>John Lathouwers</a:t>
                      </a:r>
                    </a:p>
                  </a:txBody>
                  <a:tcPr/>
                </a:tc>
                <a:extLst>
                  <a:ext uri="{0D108BD9-81ED-4DB2-BD59-A6C34878D82A}">
                    <a16:rowId xmlns:a16="http://schemas.microsoft.com/office/drawing/2014/main" val="1387788872"/>
                  </a:ext>
                </a:extLst>
              </a:tr>
              <a:tr h="252188">
                <a:tc>
                  <a:txBody>
                    <a:bodyPr/>
                    <a:lstStyle/>
                    <a:p>
                      <a:r>
                        <a:rPr lang="en-GB" sz="1400" dirty="0">
                          <a:solidFill>
                            <a:schemeClr val="bg1"/>
                          </a:solidFill>
                          <a:effectLst/>
                        </a:rPr>
                        <a:t>Member Technical Staff</a:t>
                      </a:r>
                      <a:endParaRPr lang="en-US" sz="1400" dirty="0">
                        <a:solidFill>
                          <a:schemeClr val="bg1"/>
                        </a:solidFill>
                      </a:endParaRPr>
                    </a:p>
                  </a:txBody>
                  <a:tcPr/>
                </a:tc>
                <a:tc>
                  <a:txBody>
                    <a:bodyPr/>
                    <a:lstStyle/>
                    <a:p>
                      <a:r>
                        <a:rPr lang="en-US" sz="1400" dirty="0">
                          <a:solidFill>
                            <a:schemeClr val="bg1"/>
                          </a:solidFill>
                        </a:rPr>
                        <a:t>Developer Evangelist</a:t>
                      </a:r>
                    </a:p>
                  </a:txBody>
                  <a:tcPr/>
                </a:tc>
                <a:extLst>
                  <a:ext uri="{0D108BD9-81ED-4DB2-BD59-A6C34878D82A}">
                    <a16:rowId xmlns:a16="http://schemas.microsoft.com/office/drawing/2014/main" val="1530264113"/>
                  </a:ext>
                </a:extLst>
              </a:tr>
            </a:tbl>
          </a:graphicData>
        </a:graphic>
      </p:graphicFrame>
    </p:spTree>
    <p:extLst>
      <p:ext uri="{BB962C8B-B14F-4D97-AF65-F5344CB8AC3E}">
        <p14:creationId xmlns:p14="http://schemas.microsoft.com/office/powerpoint/2010/main" val="3198005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Custom Resource Definitions</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10</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a:t>DOAG 2023 Conference + Exhibition        Copyright © 2023, Oracle and/or its affiliates</a:t>
            </a:r>
            <a:endParaRPr lang="en-US" dirty="0"/>
          </a:p>
        </p:txBody>
      </p:sp>
      <p:sp>
        <p:nvSpPr>
          <p:cNvPr id="3" name="TextBox 2">
            <a:extLst>
              <a:ext uri="{FF2B5EF4-FFF2-40B4-BE49-F238E27FC236}">
                <a16:creationId xmlns:a16="http://schemas.microsoft.com/office/drawing/2014/main" id="{4660DAA6-4BD3-E7DC-B1C7-72FDB46685BD}"/>
              </a:ext>
            </a:extLst>
          </p:cNvPr>
          <p:cNvSpPr txBox="1"/>
          <p:nvPr/>
        </p:nvSpPr>
        <p:spPr>
          <a:xfrm>
            <a:off x="6361583" y="1427747"/>
            <a:ext cx="4835806" cy="923330"/>
          </a:xfrm>
          <a:prstGeom prst="rect">
            <a:avLst/>
          </a:prstGeom>
          <a:noFill/>
        </p:spPr>
        <p:txBody>
          <a:bodyPr wrap="square" rtlCol="0">
            <a:spAutoFit/>
          </a:bodyPr>
          <a:lstStyle/>
          <a:p>
            <a:r>
              <a:rPr lang="en-US" i="1" dirty="0"/>
              <a:t>CRDs </a:t>
            </a:r>
            <a:r>
              <a:rPr lang="en-US" dirty="0"/>
              <a:t>provide a means to extend the types of resources that can be managed in a Kubernetes Cluster.</a:t>
            </a:r>
            <a:endParaRPr lang="en-US" i="1" dirty="0"/>
          </a:p>
        </p:txBody>
      </p:sp>
      <p:pic>
        <p:nvPicPr>
          <p:cNvPr id="11" name="Picture 10">
            <a:extLst>
              <a:ext uri="{FF2B5EF4-FFF2-40B4-BE49-F238E27FC236}">
                <a16:creationId xmlns:a16="http://schemas.microsoft.com/office/drawing/2014/main" id="{47A14B57-750F-0058-1CC3-965F5ACB8D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723" y="1299411"/>
            <a:ext cx="7824539" cy="4898842"/>
          </a:xfrm>
          <a:prstGeom prst="rect">
            <a:avLst/>
          </a:prstGeom>
        </p:spPr>
      </p:pic>
      <p:sp>
        <p:nvSpPr>
          <p:cNvPr id="12" name="TextBox 11">
            <a:extLst>
              <a:ext uri="{FF2B5EF4-FFF2-40B4-BE49-F238E27FC236}">
                <a16:creationId xmlns:a16="http://schemas.microsoft.com/office/drawing/2014/main" id="{EC25CC43-5FCE-189E-555C-980B34674D5B}"/>
              </a:ext>
            </a:extLst>
          </p:cNvPr>
          <p:cNvSpPr txBox="1"/>
          <p:nvPr/>
        </p:nvSpPr>
        <p:spPr>
          <a:xfrm>
            <a:off x="3224463" y="6126291"/>
            <a:ext cx="1807995" cy="369332"/>
          </a:xfrm>
          <a:prstGeom prst="rect">
            <a:avLst/>
          </a:prstGeom>
          <a:noFill/>
        </p:spPr>
        <p:txBody>
          <a:bodyPr wrap="none" rtlCol="0">
            <a:spAutoFit/>
          </a:bodyPr>
          <a:lstStyle/>
          <a:p>
            <a:r>
              <a:rPr lang="en-US" i="1" dirty="0"/>
              <a:t>Out-of-the-Box</a:t>
            </a:r>
          </a:p>
        </p:txBody>
      </p:sp>
      <p:sp>
        <p:nvSpPr>
          <p:cNvPr id="13" name="TextBox 12">
            <a:extLst>
              <a:ext uri="{FF2B5EF4-FFF2-40B4-BE49-F238E27FC236}">
                <a16:creationId xmlns:a16="http://schemas.microsoft.com/office/drawing/2014/main" id="{9234A7E3-149C-ADC7-E4CE-6BE82F5A89F6}"/>
              </a:ext>
            </a:extLst>
          </p:cNvPr>
          <p:cNvSpPr txBox="1"/>
          <p:nvPr/>
        </p:nvSpPr>
        <p:spPr>
          <a:xfrm>
            <a:off x="8353262" y="2910269"/>
            <a:ext cx="3769895" cy="3416320"/>
          </a:xfrm>
          <a:prstGeom prst="rect">
            <a:avLst/>
          </a:prstGeom>
          <a:noFill/>
        </p:spPr>
        <p:txBody>
          <a:bodyPr wrap="square" rtlCol="0">
            <a:spAutoFit/>
          </a:bodyPr>
          <a:lstStyle/>
          <a:p>
            <a:pPr marL="285750" indent="-285750">
              <a:buFont typeface="Arial" panose="020B0604020202020204" pitchFamily="34" charset="0"/>
              <a:buChar char="•"/>
            </a:pPr>
            <a:r>
              <a:rPr lang="en-GB" dirty="0"/>
              <a:t>Oracle Autonomous Database</a:t>
            </a:r>
          </a:p>
          <a:p>
            <a:pPr marL="285750" indent="-285750">
              <a:buFont typeface="Arial" panose="020B0604020202020204" pitchFamily="34" charset="0"/>
              <a:buChar char="•"/>
            </a:pPr>
            <a:r>
              <a:rPr lang="en-GB" dirty="0"/>
              <a:t>Oracle Autonomous Container Database</a:t>
            </a:r>
          </a:p>
          <a:p>
            <a:pPr marL="285750" indent="-285750">
              <a:buFont typeface="Arial" panose="020B0604020202020204" pitchFamily="34" charset="0"/>
              <a:buChar char="•"/>
            </a:pPr>
            <a:r>
              <a:rPr lang="en-GB" dirty="0"/>
              <a:t>Containerized Oracle Single Instance Database and Data Guard</a:t>
            </a:r>
          </a:p>
          <a:p>
            <a:pPr marL="285750" indent="-285750">
              <a:buFont typeface="Arial" panose="020B0604020202020204" pitchFamily="34" charset="0"/>
              <a:buChar char="•"/>
            </a:pPr>
            <a:r>
              <a:rPr lang="en-GB" dirty="0"/>
              <a:t>Containerized Oracle Sharded Database</a:t>
            </a:r>
          </a:p>
          <a:p>
            <a:pPr marL="285750" indent="-285750">
              <a:buFont typeface="Arial" panose="020B0604020202020204" pitchFamily="34" charset="0"/>
              <a:buChar char="•"/>
            </a:pPr>
            <a:r>
              <a:rPr lang="en-GB" dirty="0"/>
              <a:t>Oracle Multitenant Database</a:t>
            </a:r>
          </a:p>
          <a:p>
            <a:pPr marL="285750" indent="-285750">
              <a:buFont typeface="Arial" panose="020B0604020202020204" pitchFamily="34" charset="0"/>
              <a:buChar char="•"/>
            </a:pPr>
            <a:r>
              <a:rPr lang="en-GB" dirty="0"/>
              <a:t>Oracle Base Database Cloud Service (BDBCS)</a:t>
            </a:r>
          </a:p>
          <a:p>
            <a:endParaRPr lang="en-US" dirty="0"/>
          </a:p>
        </p:txBody>
      </p:sp>
    </p:spTree>
    <p:extLst>
      <p:ext uri="{BB962C8B-B14F-4D97-AF65-F5344CB8AC3E}">
        <p14:creationId xmlns:p14="http://schemas.microsoft.com/office/powerpoint/2010/main" val="901905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Controllers</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11</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a:t>DOAG 2023 Conference + Exhibition        Copyright © 2023, Oracle and/or its affiliates</a:t>
            </a:r>
            <a:endParaRPr lang="en-US" dirty="0"/>
          </a:p>
        </p:txBody>
      </p:sp>
      <p:pic>
        <p:nvPicPr>
          <p:cNvPr id="7" name="Picture 6">
            <a:extLst>
              <a:ext uri="{FF2B5EF4-FFF2-40B4-BE49-F238E27FC236}">
                <a16:creationId xmlns:a16="http://schemas.microsoft.com/office/drawing/2014/main" id="{665F321F-2A98-8802-3F9A-C46921CFA66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620222" y="1847559"/>
            <a:ext cx="5819701" cy="3162881"/>
          </a:xfrm>
          <a:prstGeom prst="rect">
            <a:avLst/>
          </a:prstGeom>
        </p:spPr>
      </p:pic>
      <p:sp>
        <p:nvSpPr>
          <p:cNvPr id="3" name="TextBox 2">
            <a:extLst>
              <a:ext uri="{FF2B5EF4-FFF2-40B4-BE49-F238E27FC236}">
                <a16:creationId xmlns:a16="http://schemas.microsoft.com/office/drawing/2014/main" id="{11DF2752-185F-32BF-92A4-C2C6D5A74518}"/>
              </a:ext>
            </a:extLst>
          </p:cNvPr>
          <p:cNvSpPr txBox="1"/>
          <p:nvPr/>
        </p:nvSpPr>
        <p:spPr>
          <a:xfrm>
            <a:off x="688975" y="1432870"/>
            <a:ext cx="4476583" cy="4708981"/>
          </a:xfrm>
          <a:prstGeom prst="rect">
            <a:avLst/>
          </a:prstGeom>
          <a:noFill/>
        </p:spPr>
        <p:txBody>
          <a:bodyPr wrap="square" rtlCol="0">
            <a:spAutoFit/>
          </a:bodyPr>
          <a:lstStyle/>
          <a:p>
            <a:r>
              <a:rPr lang="en-GB" sz="2400" dirty="0">
                <a:effectLst/>
              </a:rPr>
              <a:t>Kubernetes comes with a set of built-in </a:t>
            </a:r>
            <a:r>
              <a:rPr lang="en-GB" sz="2400" i="1" dirty="0">
                <a:effectLst/>
              </a:rPr>
              <a:t>Controllers</a:t>
            </a:r>
            <a:r>
              <a:rPr lang="en-GB" sz="2400" dirty="0">
                <a:effectLst/>
              </a:rPr>
              <a:t> that run inside the </a:t>
            </a:r>
            <a:r>
              <a:rPr lang="en-GB" sz="2400" i="1" dirty="0" err="1">
                <a:effectLst/>
              </a:rPr>
              <a:t>kube</a:t>
            </a:r>
            <a:r>
              <a:rPr lang="en-GB" sz="2400" i="1" dirty="0">
                <a:effectLst/>
              </a:rPr>
              <a:t>-control-manager:</a:t>
            </a:r>
          </a:p>
          <a:p>
            <a:endParaRPr lang="en-GB" sz="2400" i="1" dirty="0"/>
          </a:p>
          <a:p>
            <a:pPr marL="285750" indent="-285750">
              <a:buFont typeface="Arial" panose="020B0604020202020204" pitchFamily="34" charset="0"/>
              <a:buChar char="•"/>
            </a:pPr>
            <a:r>
              <a:rPr lang="en-GB" sz="2000" i="1" dirty="0">
                <a:effectLst/>
              </a:rPr>
              <a:t>Operate in a continuous loop</a:t>
            </a:r>
            <a:br>
              <a:rPr lang="en-GB" sz="2000" i="1" dirty="0">
                <a:effectLst/>
              </a:rPr>
            </a:br>
            <a:endParaRPr lang="en-GB" sz="2000" i="1" dirty="0">
              <a:effectLst/>
            </a:endParaRPr>
          </a:p>
          <a:p>
            <a:pPr marL="285750" indent="-285750">
              <a:buFont typeface="Arial" panose="020B0604020202020204" pitchFamily="34" charset="0"/>
              <a:buChar char="•"/>
            </a:pPr>
            <a:r>
              <a:rPr lang="en-GB" sz="2000" i="1" dirty="0"/>
              <a:t>Monitor Current State of Resources</a:t>
            </a:r>
            <a:br>
              <a:rPr lang="en-GB" sz="2000" i="1" dirty="0"/>
            </a:br>
            <a:endParaRPr lang="en-GB" sz="2000" i="1" dirty="0"/>
          </a:p>
          <a:p>
            <a:pPr marL="285750" indent="-285750">
              <a:buFont typeface="Arial" panose="020B0604020202020204" pitchFamily="34" charset="0"/>
              <a:buChar char="•"/>
            </a:pPr>
            <a:r>
              <a:rPr lang="en-GB" sz="2000" i="1" dirty="0">
                <a:effectLst/>
              </a:rPr>
              <a:t>Compare Current State with Desired State</a:t>
            </a:r>
            <a:br>
              <a:rPr lang="en-GB" sz="2000" i="1" dirty="0">
                <a:effectLst/>
              </a:rPr>
            </a:br>
            <a:endParaRPr lang="en-GB" sz="2000" i="1" dirty="0">
              <a:effectLst/>
            </a:endParaRPr>
          </a:p>
          <a:p>
            <a:pPr marL="285750" indent="-285750">
              <a:buFont typeface="Arial" panose="020B0604020202020204" pitchFamily="34" charset="0"/>
              <a:buChar char="•"/>
            </a:pPr>
            <a:r>
              <a:rPr lang="en-GB" sz="2000" i="1" dirty="0"/>
              <a:t>Send Instructions to ensure Current State is Desired State</a:t>
            </a:r>
            <a:endParaRPr lang="en-GB" sz="2000" i="1" dirty="0">
              <a:effectLst/>
            </a:endParaRPr>
          </a:p>
        </p:txBody>
      </p:sp>
    </p:spTree>
    <p:extLst>
      <p:ext uri="{BB962C8B-B14F-4D97-AF65-F5344CB8AC3E}">
        <p14:creationId xmlns:p14="http://schemas.microsoft.com/office/powerpoint/2010/main" val="1995161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Oracle Database Operator for Kubernetes</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12</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a:t>DOAG 2023 Conference + Exhibition        Copyright © 2023, Oracle and/or its affiliates</a:t>
            </a:r>
            <a:endParaRPr lang="en-US" dirty="0"/>
          </a:p>
        </p:txBody>
      </p:sp>
      <p:sp>
        <p:nvSpPr>
          <p:cNvPr id="3" name="TextBox 2">
            <a:extLst>
              <a:ext uri="{FF2B5EF4-FFF2-40B4-BE49-F238E27FC236}">
                <a16:creationId xmlns:a16="http://schemas.microsoft.com/office/drawing/2014/main" id="{B20EA174-0618-B71B-72A1-8EDA01833C36}"/>
              </a:ext>
            </a:extLst>
          </p:cNvPr>
          <p:cNvSpPr txBox="1"/>
          <p:nvPr/>
        </p:nvSpPr>
        <p:spPr>
          <a:xfrm>
            <a:off x="688975" y="1109037"/>
            <a:ext cx="1917192" cy="369332"/>
          </a:xfrm>
          <a:prstGeom prst="rect">
            <a:avLst/>
          </a:prstGeom>
          <a:noFill/>
        </p:spPr>
        <p:txBody>
          <a:bodyPr wrap="none" rtlCol="0">
            <a:spAutoFit/>
          </a:bodyPr>
          <a:lstStyle/>
          <a:p>
            <a:r>
              <a:rPr lang="en-US" dirty="0"/>
              <a:t>aka </a:t>
            </a:r>
            <a:r>
              <a:rPr lang="en-US" dirty="0" err="1"/>
              <a:t>OraOperator</a:t>
            </a:r>
            <a:endParaRPr lang="en-US" dirty="0"/>
          </a:p>
        </p:txBody>
      </p:sp>
      <p:pic>
        <p:nvPicPr>
          <p:cNvPr id="4" name="Content Placeholder 13">
            <a:extLst>
              <a:ext uri="{FF2B5EF4-FFF2-40B4-BE49-F238E27FC236}">
                <a16:creationId xmlns:a16="http://schemas.microsoft.com/office/drawing/2014/main" id="{0B06D89A-E352-F58B-7D59-A25BF73982B8}"/>
              </a:ext>
            </a:extLst>
          </p:cNvPr>
          <p:cNvPicPr>
            <a:picLocks noGrp="1" noChangeAspect="1"/>
          </p:cNvPicPr>
          <p:nvPr>
            <p:ph sz="quarter" idx="14"/>
          </p:nvPr>
        </p:nvPicPr>
        <p:blipFill>
          <a:blip r:embed="rId3">
            <a:extLst>
              <a:ext uri="{28A0092B-C50C-407E-A947-70E740481C1C}">
                <a14:useLocalDpi xmlns:a14="http://schemas.microsoft.com/office/drawing/2010/main" val="0"/>
              </a:ext>
            </a:extLst>
          </a:blip>
          <a:srcRect/>
          <a:stretch/>
        </p:blipFill>
        <p:spPr>
          <a:xfrm>
            <a:off x="438527" y="2022323"/>
            <a:ext cx="11314945" cy="3384376"/>
          </a:xfrm>
        </p:spPr>
      </p:pic>
      <p:sp>
        <p:nvSpPr>
          <p:cNvPr id="8" name="TextBox 7">
            <a:extLst>
              <a:ext uri="{FF2B5EF4-FFF2-40B4-BE49-F238E27FC236}">
                <a16:creationId xmlns:a16="http://schemas.microsoft.com/office/drawing/2014/main" id="{E71F528E-5D5D-CC55-BF2F-C10633CEB825}"/>
              </a:ext>
            </a:extLst>
          </p:cNvPr>
          <p:cNvSpPr txBox="1"/>
          <p:nvPr/>
        </p:nvSpPr>
        <p:spPr>
          <a:xfrm>
            <a:off x="2233443" y="5545847"/>
            <a:ext cx="1459246" cy="369332"/>
          </a:xfrm>
          <a:prstGeom prst="rect">
            <a:avLst/>
          </a:prstGeom>
          <a:noFill/>
        </p:spPr>
        <p:txBody>
          <a:bodyPr wrap="none" rtlCol="0">
            <a:spAutoFit/>
          </a:bodyPr>
          <a:lstStyle/>
          <a:p>
            <a:r>
              <a:rPr lang="en-US" b="1" dirty="0">
                <a:solidFill>
                  <a:schemeClr val="accent5"/>
                </a:solidFill>
              </a:rPr>
              <a:t>Non-Native</a:t>
            </a:r>
          </a:p>
        </p:txBody>
      </p:sp>
      <p:sp>
        <p:nvSpPr>
          <p:cNvPr id="9" name="TextBox 8">
            <a:extLst>
              <a:ext uri="{FF2B5EF4-FFF2-40B4-BE49-F238E27FC236}">
                <a16:creationId xmlns:a16="http://schemas.microsoft.com/office/drawing/2014/main" id="{1725A2A1-B226-914B-3FA5-FC6BCBAF4BFA}"/>
              </a:ext>
            </a:extLst>
          </p:cNvPr>
          <p:cNvSpPr txBox="1"/>
          <p:nvPr/>
        </p:nvSpPr>
        <p:spPr>
          <a:xfrm>
            <a:off x="7680176" y="5545847"/>
            <a:ext cx="2278381" cy="369332"/>
          </a:xfrm>
          <a:prstGeom prst="rect">
            <a:avLst/>
          </a:prstGeom>
          <a:noFill/>
        </p:spPr>
        <p:txBody>
          <a:bodyPr wrap="none" rtlCol="0">
            <a:spAutoFit/>
          </a:bodyPr>
          <a:lstStyle/>
          <a:p>
            <a:r>
              <a:rPr lang="en-US" b="1" dirty="0">
                <a:solidFill>
                  <a:schemeClr val="accent5"/>
                </a:solidFill>
              </a:rPr>
              <a:t>Kubernetes-Native</a:t>
            </a:r>
          </a:p>
        </p:txBody>
      </p:sp>
      <p:sp>
        <p:nvSpPr>
          <p:cNvPr id="10" name="Rectangular Callout 9">
            <a:extLst>
              <a:ext uri="{FF2B5EF4-FFF2-40B4-BE49-F238E27FC236}">
                <a16:creationId xmlns:a16="http://schemas.microsoft.com/office/drawing/2014/main" id="{03F82100-E6B4-3477-334C-85F5B43E8D35}"/>
              </a:ext>
            </a:extLst>
          </p:cNvPr>
          <p:cNvSpPr/>
          <p:nvPr/>
        </p:nvSpPr>
        <p:spPr>
          <a:xfrm>
            <a:off x="9596997" y="2367840"/>
            <a:ext cx="1250011" cy="393699"/>
          </a:xfrm>
          <a:prstGeom prst="wedgeRectCallout">
            <a:avLst>
              <a:gd name="adj1" fmla="val -96832"/>
              <a:gd name="adj2" fmla="val 940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tx1"/>
                </a:solidFill>
              </a:rPr>
              <a:t>CRDs</a:t>
            </a:r>
          </a:p>
        </p:txBody>
      </p:sp>
      <p:sp>
        <p:nvSpPr>
          <p:cNvPr id="11" name="Rectangular Callout 10">
            <a:extLst>
              <a:ext uri="{FF2B5EF4-FFF2-40B4-BE49-F238E27FC236}">
                <a16:creationId xmlns:a16="http://schemas.microsoft.com/office/drawing/2014/main" id="{96A5DE14-AB2B-C492-85A2-87D1CDD2E149}"/>
              </a:ext>
            </a:extLst>
          </p:cNvPr>
          <p:cNvSpPr/>
          <p:nvPr/>
        </p:nvSpPr>
        <p:spPr>
          <a:xfrm rot="10800000">
            <a:off x="5470993" y="3861048"/>
            <a:ext cx="1250011" cy="393699"/>
          </a:xfrm>
          <a:prstGeom prst="wedgeRectCallout">
            <a:avLst>
              <a:gd name="adj1" fmla="val -96832"/>
              <a:gd name="adj2" fmla="val 940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070C0"/>
              </a:solidFill>
            </a:endParaRPr>
          </a:p>
        </p:txBody>
      </p:sp>
      <p:sp>
        <p:nvSpPr>
          <p:cNvPr id="12" name="TextBox 11">
            <a:extLst>
              <a:ext uri="{FF2B5EF4-FFF2-40B4-BE49-F238E27FC236}">
                <a16:creationId xmlns:a16="http://schemas.microsoft.com/office/drawing/2014/main" id="{79EA94A4-4B91-2B59-8A22-C090D1CA3700}"/>
              </a:ext>
            </a:extLst>
          </p:cNvPr>
          <p:cNvSpPr txBox="1"/>
          <p:nvPr/>
        </p:nvSpPr>
        <p:spPr>
          <a:xfrm>
            <a:off x="5611507" y="3920369"/>
            <a:ext cx="985783" cy="307777"/>
          </a:xfrm>
          <a:prstGeom prst="rect">
            <a:avLst/>
          </a:prstGeom>
          <a:noFill/>
        </p:spPr>
        <p:txBody>
          <a:bodyPr wrap="none" rtlCol="0">
            <a:spAutoFit/>
          </a:bodyPr>
          <a:lstStyle/>
          <a:p>
            <a:r>
              <a:rPr lang="en-US" sz="1400" dirty="0"/>
              <a:t>Controller</a:t>
            </a:r>
          </a:p>
        </p:txBody>
      </p:sp>
    </p:spTree>
    <p:extLst>
      <p:ext uri="{BB962C8B-B14F-4D97-AF65-F5344CB8AC3E}">
        <p14:creationId xmlns:p14="http://schemas.microsoft.com/office/powerpoint/2010/main" val="318892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Oracle Database Observability Exporter</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13</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a:t>DOAG 2023 Conference + Exhibition        Copyright © 2023, Oracle and/or its affiliates</a:t>
            </a:r>
            <a:endParaRPr lang="en-US" dirty="0"/>
          </a:p>
        </p:txBody>
      </p:sp>
      <p:pic>
        <p:nvPicPr>
          <p:cNvPr id="3" name="Picture 2">
            <a:extLst>
              <a:ext uri="{FF2B5EF4-FFF2-40B4-BE49-F238E27FC236}">
                <a16:creationId xmlns:a16="http://schemas.microsoft.com/office/drawing/2014/main" id="{9A06CB4F-EA7C-A35A-C2E8-EEFF2BCB4D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377" y="1864773"/>
            <a:ext cx="7601537" cy="3657729"/>
          </a:xfrm>
          <a:prstGeom prst="rect">
            <a:avLst/>
          </a:prstGeom>
        </p:spPr>
      </p:pic>
      <p:sp>
        <p:nvSpPr>
          <p:cNvPr id="4" name="TextBox 3">
            <a:extLst>
              <a:ext uri="{FF2B5EF4-FFF2-40B4-BE49-F238E27FC236}">
                <a16:creationId xmlns:a16="http://schemas.microsoft.com/office/drawing/2014/main" id="{BC54FD8E-F3E4-1386-12B7-654D593C1E4E}"/>
              </a:ext>
            </a:extLst>
          </p:cNvPr>
          <p:cNvSpPr txBox="1"/>
          <p:nvPr/>
        </p:nvSpPr>
        <p:spPr>
          <a:xfrm>
            <a:off x="8616280" y="4397678"/>
            <a:ext cx="2122825" cy="2031325"/>
          </a:xfrm>
          <a:prstGeom prst="rect">
            <a:avLst/>
          </a:prstGeom>
          <a:noFill/>
        </p:spPr>
        <p:txBody>
          <a:bodyPr wrap="none" rtlCol="0">
            <a:spAutoFit/>
          </a:bodyPr>
          <a:lstStyle/>
          <a:p>
            <a:r>
              <a:rPr lang="en-US" b="1" dirty="0">
                <a:solidFill>
                  <a:schemeClr val="accent5"/>
                </a:solidFill>
              </a:rPr>
              <a:t>Standard Metrics</a:t>
            </a:r>
          </a:p>
          <a:p>
            <a:pPr marL="285750" indent="-285750">
              <a:buFont typeface="Arial" panose="020B0604020202020204" pitchFamily="34" charset="0"/>
              <a:buChar char="•"/>
            </a:pPr>
            <a:r>
              <a:rPr lang="en-US" dirty="0"/>
              <a:t>Availability</a:t>
            </a:r>
          </a:p>
          <a:p>
            <a:pPr marL="285750" indent="-285750">
              <a:buFont typeface="Arial" panose="020B0604020202020204" pitchFamily="34" charset="0"/>
              <a:buChar char="•"/>
            </a:pPr>
            <a:r>
              <a:rPr lang="en-US" dirty="0"/>
              <a:t>Session Activity</a:t>
            </a:r>
          </a:p>
          <a:p>
            <a:pPr marL="285750" indent="-285750">
              <a:buFont typeface="Arial" panose="020B0604020202020204" pitchFamily="34" charset="0"/>
              <a:buChar char="•"/>
            </a:pPr>
            <a:r>
              <a:rPr lang="en-US" dirty="0"/>
              <a:t>Wait Events</a:t>
            </a:r>
          </a:p>
          <a:p>
            <a:pPr marL="285750" indent="-285750">
              <a:buFont typeface="Arial" panose="020B0604020202020204" pitchFamily="34" charset="0"/>
              <a:buChar char="•"/>
            </a:pPr>
            <a:r>
              <a:rPr lang="en-US" dirty="0"/>
              <a:t>Tablespace</a:t>
            </a:r>
          </a:p>
          <a:p>
            <a:pPr marL="285750" indent="-285750">
              <a:buFont typeface="Arial" panose="020B0604020202020204" pitchFamily="34" charset="0"/>
              <a:buChar char="•"/>
            </a:pPr>
            <a:r>
              <a:rPr lang="en-US" dirty="0"/>
              <a:t>Processes</a:t>
            </a:r>
          </a:p>
          <a:p>
            <a:pPr marL="285750" indent="-285750">
              <a:buFont typeface="Arial" panose="020B0604020202020204" pitchFamily="34" charset="0"/>
              <a:buChar char="•"/>
            </a:pPr>
            <a:r>
              <a:rPr lang="en-US" dirty="0"/>
              <a:t>Session</a:t>
            </a:r>
          </a:p>
        </p:txBody>
      </p:sp>
      <p:pic>
        <p:nvPicPr>
          <p:cNvPr id="9" name="Picture 8">
            <a:extLst>
              <a:ext uri="{FF2B5EF4-FFF2-40B4-BE49-F238E27FC236}">
                <a16:creationId xmlns:a16="http://schemas.microsoft.com/office/drawing/2014/main" id="{626A9E42-9BEA-5130-EF57-4A041074F2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15888" y="800254"/>
            <a:ext cx="2794000" cy="2159000"/>
          </a:xfrm>
          <a:prstGeom prst="rect">
            <a:avLst/>
          </a:prstGeom>
        </p:spPr>
      </p:pic>
      <p:sp>
        <p:nvSpPr>
          <p:cNvPr id="10" name="TextBox 9">
            <a:extLst>
              <a:ext uri="{FF2B5EF4-FFF2-40B4-BE49-F238E27FC236}">
                <a16:creationId xmlns:a16="http://schemas.microsoft.com/office/drawing/2014/main" id="{0E9B2DB1-AE1A-B62F-BC59-750474514D95}"/>
              </a:ext>
            </a:extLst>
          </p:cNvPr>
          <p:cNvSpPr txBox="1"/>
          <p:nvPr/>
        </p:nvSpPr>
        <p:spPr>
          <a:xfrm>
            <a:off x="8616280" y="3319355"/>
            <a:ext cx="2019399" cy="923330"/>
          </a:xfrm>
          <a:prstGeom prst="rect">
            <a:avLst/>
          </a:prstGeom>
          <a:noFill/>
        </p:spPr>
        <p:txBody>
          <a:bodyPr wrap="none" rtlCol="0">
            <a:spAutoFit/>
          </a:bodyPr>
          <a:lstStyle/>
          <a:p>
            <a:r>
              <a:rPr lang="en-US" dirty="0"/>
              <a:t>Oracle Database</a:t>
            </a:r>
            <a:br>
              <a:rPr lang="en-US" dirty="0"/>
            </a:br>
            <a:r>
              <a:rPr lang="en-US" dirty="0"/>
              <a:t>Prometheus/Loki</a:t>
            </a:r>
          </a:p>
          <a:p>
            <a:r>
              <a:rPr lang="en-US" dirty="0"/>
              <a:t>Grafana</a:t>
            </a:r>
          </a:p>
        </p:txBody>
      </p:sp>
    </p:spTree>
    <p:extLst>
      <p:ext uri="{BB962C8B-B14F-4D97-AF65-F5344CB8AC3E}">
        <p14:creationId xmlns:p14="http://schemas.microsoft.com/office/powerpoint/2010/main" val="3712496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4C9F83A-FD25-754A-900E-A312AAE1ED7D}"/>
              </a:ext>
            </a:extLst>
          </p:cNvPr>
          <p:cNvSpPr>
            <a:spLocks noGrp="1"/>
          </p:cNvSpPr>
          <p:nvPr>
            <p:ph type="ftr" sz="quarter" idx="11"/>
          </p:nvPr>
        </p:nvSpPr>
        <p:spPr>
          <a:xfrm>
            <a:off x="1384934" y="6423978"/>
            <a:ext cx="5745379" cy="365125"/>
          </a:xfrm>
        </p:spPr>
        <p:txBody>
          <a:bodyPr/>
          <a:lstStyle/>
          <a:p>
            <a:r>
              <a:rPr lang="en-US"/>
              <a:t>DOAG 2023 Conference + Exhibition        Copyright © 2023, Oracle and/or its affiliates</a:t>
            </a:r>
            <a:endParaRPr lang="en-US" dirty="0"/>
          </a:p>
        </p:txBody>
      </p:sp>
      <p:sp>
        <p:nvSpPr>
          <p:cNvPr id="3" name="Slide Number Placeholder 2">
            <a:extLst>
              <a:ext uri="{FF2B5EF4-FFF2-40B4-BE49-F238E27FC236}">
                <a16:creationId xmlns:a16="http://schemas.microsoft.com/office/drawing/2014/main" id="{0A8EBE69-F972-D745-A5B2-81C07F6E7B19}"/>
              </a:ext>
            </a:extLst>
          </p:cNvPr>
          <p:cNvSpPr>
            <a:spLocks noGrp="1"/>
          </p:cNvSpPr>
          <p:nvPr>
            <p:ph type="sldNum" sz="quarter" idx="12"/>
          </p:nvPr>
        </p:nvSpPr>
        <p:spPr>
          <a:xfrm>
            <a:off x="1019175" y="6423660"/>
            <a:ext cx="365760" cy="365760"/>
          </a:xfrm>
        </p:spPr>
        <p:txBody>
          <a:bodyPr/>
          <a:lstStyle/>
          <a:p>
            <a:fld id="{345D60D9-5372-5F40-9443-0F9AE5BDC3C8}" type="slidenum">
              <a:rPr lang="en-US" smtClean="0"/>
              <a:pPr/>
              <a:t>14</a:t>
            </a:fld>
            <a:endParaRPr lang="en-US"/>
          </a:p>
        </p:txBody>
      </p:sp>
      <p:sp>
        <p:nvSpPr>
          <p:cNvPr id="24" name="Title 23">
            <a:extLst>
              <a:ext uri="{FF2B5EF4-FFF2-40B4-BE49-F238E27FC236}">
                <a16:creationId xmlns:a16="http://schemas.microsoft.com/office/drawing/2014/main" id="{8CAD86BF-E4D7-F04E-A08F-5CC698772225}"/>
              </a:ext>
            </a:extLst>
          </p:cNvPr>
          <p:cNvSpPr>
            <a:spLocks noGrp="1"/>
          </p:cNvSpPr>
          <p:nvPr>
            <p:ph type="ctrTitle"/>
          </p:nvPr>
        </p:nvSpPr>
        <p:spPr/>
        <p:txBody>
          <a:bodyPr/>
          <a:lstStyle/>
          <a:p>
            <a:r>
              <a:rPr lang="en-US" dirty="0"/>
              <a:t>Experience into a Platform</a:t>
            </a:r>
          </a:p>
        </p:txBody>
      </p:sp>
      <p:sp>
        <p:nvSpPr>
          <p:cNvPr id="4" name="TextBox 3">
            <a:extLst>
              <a:ext uri="{FF2B5EF4-FFF2-40B4-BE49-F238E27FC236}">
                <a16:creationId xmlns:a16="http://schemas.microsoft.com/office/drawing/2014/main" id="{6CB92662-E42C-0101-8443-51EACDC050E9}"/>
              </a:ext>
            </a:extLst>
          </p:cNvPr>
          <p:cNvSpPr txBox="1"/>
          <p:nvPr/>
        </p:nvSpPr>
        <p:spPr>
          <a:xfrm>
            <a:off x="1050356" y="3469709"/>
            <a:ext cx="6079957" cy="369332"/>
          </a:xfrm>
          <a:prstGeom prst="rect">
            <a:avLst/>
          </a:prstGeom>
          <a:noFill/>
        </p:spPr>
        <p:txBody>
          <a:bodyPr wrap="square" rtlCol="0">
            <a:spAutoFit/>
          </a:bodyPr>
          <a:lstStyle/>
          <a:p>
            <a:r>
              <a:rPr lang="en-US" dirty="0">
                <a:solidFill>
                  <a:schemeClr val="bg1"/>
                </a:solidFill>
              </a:rPr>
              <a:t>Understand the  Challenges, by Experiencing Them</a:t>
            </a:r>
          </a:p>
        </p:txBody>
      </p:sp>
    </p:spTree>
    <p:extLst>
      <p:ext uri="{BB962C8B-B14F-4D97-AF65-F5344CB8AC3E}">
        <p14:creationId xmlns:p14="http://schemas.microsoft.com/office/powerpoint/2010/main" val="2611062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Infrastructure as Code</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15</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a:t>DOAG 2023 Conference + Exhibition        Copyright © 2023, Oracle and/or its affiliates</a:t>
            </a:r>
            <a:endParaRPr lang="en-US" dirty="0"/>
          </a:p>
        </p:txBody>
      </p:sp>
      <p:pic>
        <p:nvPicPr>
          <p:cNvPr id="7" name="Picture 6">
            <a:extLst>
              <a:ext uri="{FF2B5EF4-FFF2-40B4-BE49-F238E27FC236}">
                <a16:creationId xmlns:a16="http://schemas.microsoft.com/office/drawing/2014/main" id="{665F321F-2A98-8802-3F9A-C46921CFA6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6462" y="1286416"/>
            <a:ext cx="6533461" cy="4978922"/>
          </a:xfrm>
          <a:prstGeom prst="rect">
            <a:avLst/>
          </a:prstGeom>
        </p:spPr>
      </p:pic>
      <p:pic>
        <p:nvPicPr>
          <p:cNvPr id="12" name="Picture 11">
            <a:extLst>
              <a:ext uri="{FF2B5EF4-FFF2-40B4-BE49-F238E27FC236}">
                <a16:creationId xmlns:a16="http://schemas.microsoft.com/office/drawing/2014/main" id="{65AA92DF-0105-D71A-C748-01D60F3CBE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8975" y="4871990"/>
            <a:ext cx="2871643" cy="1705887"/>
          </a:xfrm>
          <a:prstGeom prst="rect">
            <a:avLst/>
          </a:prstGeom>
        </p:spPr>
      </p:pic>
      <p:sp>
        <p:nvSpPr>
          <p:cNvPr id="10" name="TextBox 9">
            <a:extLst>
              <a:ext uri="{FF2B5EF4-FFF2-40B4-BE49-F238E27FC236}">
                <a16:creationId xmlns:a16="http://schemas.microsoft.com/office/drawing/2014/main" id="{DE8D288E-9B13-B73D-5654-BC5E843E347D}"/>
              </a:ext>
            </a:extLst>
          </p:cNvPr>
          <p:cNvSpPr txBox="1"/>
          <p:nvPr/>
        </p:nvSpPr>
        <p:spPr>
          <a:xfrm>
            <a:off x="708570" y="1870041"/>
            <a:ext cx="3831070" cy="2837118"/>
          </a:xfrm>
          <a:prstGeom prst="rect">
            <a:avLst/>
          </a:prstGeom>
          <a:noFill/>
        </p:spPr>
        <p:txBody>
          <a:bodyPr wrap="square" tIns="36000" rtlCol="0">
            <a:spAutoFit/>
          </a:bodyPr>
          <a:lstStyle/>
          <a:p>
            <a:pPr marL="285750" indent="-285750">
              <a:spcAft>
                <a:spcPts val="600"/>
              </a:spcAft>
              <a:buFont typeface="Arial" panose="020B0604020202020204" pitchFamily="34" charset="0"/>
              <a:buChar char="•"/>
            </a:pPr>
            <a:r>
              <a:rPr lang="en-GB" dirty="0"/>
              <a:t>Autonomous Database</a:t>
            </a:r>
          </a:p>
          <a:p>
            <a:pPr marL="285750" indent="-285750">
              <a:spcAft>
                <a:spcPts val="600"/>
              </a:spcAft>
              <a:buFont typeface="Arial" panose="020B0604020202020204" pitchFamily="34" charset="0"/>
              <a:buChar char="•"/>
            </a:pPr>
            <a:r>
              <a:rPr lang="en-GB" dirty="0"/>
              <a:t>Networking</a:t>
            </a:r>
          </a:p>
          <a:p>
            <a:pPr marL="742950" lvl="1" indent="-285750">
              <a:spcAft>
                <a:spcPts val="600"/>
              </a:spcAft>
              <a:buFont typeface="Arial" panose="020B0604020202020204" pitchFamily="34" charset="0"/>
              <a:buChar char="•"/>
            </a:pPr>
            <a:r>
              <a:rPr lang="en-GB" dirty="0"/>
              <a:t>NAT Gateway</a:t>
            </a:r>
          </a:p>
          <a:p>
            <a:pPr marL="742950" lvl="1" indent="-285750">
              <a:spcAft>
                <a:spcPts val="600"/>
              </a:spcAft>
              <a:buFont typeface="Arial" panose="020B0604020202020204" pitchFamily="34" charset="0"/>
              <a:buChar char="•"/>
            </a:pPr>
            <a:r>
              <a:rPr lang="en-GB" dirty="0"/>
              <a:t>Internet Gateway</a:t>
            </a:r>
          </a:p>
          <a:p>
            <a:pPr marL="742950" lvl="1" indent="-285750">
              <a:spcAft>
                <a:spcPts val="600"/>
              </a:spcAft>
              <a:buFont typeface="Arial" panose="020B0604020202020204" pitchFamily="34" charset="0"/>
              <a:buChar char="•"/>
            </a:pPr>
            <a:r>
              <a:rPr lang="en-GB" dirty="0"/>
              <a:t>Security Groups</a:t>
            </a:r>
          </a:p>
          <a:p>
            <a:pPr marL="285750" indent="-285750">
              <a:spcAft>
                <a:spcPts val="600"/>
              </a:spcAft>
              <a:buFont typeface="Arial" panose="020B0604020202020204" pitchFamily="34" charset="0"/>
              <a:buChar char="•"/>
            </a:pPr>
            <a:r>
              <a:rPr lang="en-GB" dirty="0"/>
              <a:t>Worker Nodes</a:t>
            </a:r>
          </a:p>
          <a:p>
            <a:pPr marL="285750" indent="-285750">
              <a:spcAft>
                <a:spcPts val="600"/>
              </a:spcAft>
              <a:buFont typeface="Arial" panose="020B0604020202020204" pitchFamily="34" charset="0"/>
              <a:buChar char="•"/>
            </a:pPr>
            <a:r>
              <a:rPr lang="en-GB" dirty="0"/>
              <a:t>Control Plane</a:t>
            </a:r>
          </a:p>
          <a:p>
            <a:pPr marL="285750" indent="-285750">
              <a:spcAft>
                <a:spcPts val="600"/>
              </a:spcAft>
              <a:buFont typeface="Arial" panose="020B0604020202020204" pitchFamily="34" charset="0"/>
              <a:buChar char="•"/>
            </a:pPr>
            <a:r>
              <a:rPr lang="en-GB" dirty="0"/>
              <a:t>Load Balancer (Service)</a:t>
            </a:r>
          </a:p>
        </p:txBody>
      </p:sp>
    </p:spTree>
    <p:extLst>
      <p:ext uri="{BB962C8B-B14F-4D97-AF65-F5344CB8AC3E}">
        <p14:creationId xmlns:p14="http://schemas.microsoft.com/office/powerpoint/2010/main" val="2342121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Infrastructure as Code meets Configuration Management</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16</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dirty="0"/>
              <a:t>DOAG 2023 Conference + Exhibition        Copyright © 2023, Oracle and/or its affiliates</a:t>
            </a:r>
          </a:p>
        </p:txBody>
      </p:sp>
      <p:pic>
        <p:nvPicPr>
          <p:cNvPr id="3" name="Picture 2">
            <a:extLst>
              <a:ext uri="{FF2B5EF4-FFF2-40B4-BE49-F238E27FC236}">
                <a16:creationId xmlns:a16="http://schemas.microsoft.com/office/drawing/2014/main" id="{9A06CB4F-EA7C-A35A-C2E8-EEFF2BCB4DAB}"/>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17016" y="1372552"/>
            <a:ext cx="6160044" cy="4802554"/>
          </a:xfrm>
          <a:prstGeom prst="rect">
            <a:avLst/>
          </a:prstGeom>
        </p:spPr>
      </p:pic>
      <p:sp>
        <p:nvSpPr>
          <p:cNvPr id="10" name="TextBox 9">
            <a:extLst>
              <a:ext uri="{FF2B5EF4-FFF2-40B4-BE49-F238E27FC236}">
                <a16:creationId xmlns:a16="http://schemas.microsoft.com/office/drawing/2014/main" id="{0E9B2DB1-AE1A-B62F-BC59-750474514D95}"/>
              </a:ext>
            </a:extLst>
          </p:cNvPr>
          <p:cNvSpPr txBox="1"/>
          <p:nvPr/>
        </p:nvSpPr>
        <p:spPr>
          <a:xfrm>
            <a:off x="7084899" y="1465505"/>
            <a:ext cx="4355024" cy="2308324"/>
          </a:xfrm>
          <a:prstGeom prst="rect">
            <a:avLst/>
          </a:prstGeom>
          <a:noFill/>
        </p:spPr>
        <p:txBody>
          <a:bodyPr wrap="square" rtlCol="0">
            <a:spAutoFit/>
          </a:bodyPr>
          <a:lstStyle/>
          <a:p>
            <a:r>
              <a:rPr lang="en-US" b="1" dirty="0">
                <a:solidFill>
                  <a:schemeClr val="accent5"/>
                </a:solidFill>
              </a:rPr>
              <a:t>Process</a:t>
            </a:r>
            <a:endParaRPr lang="en-US" dirty="0"/>
          </a:p>
          <a:p>
            <a:pPr marL="342900" indent="-342900">
              <a:buAutoNum type="arabicPeriod"/>
            </a:pPr>
            <a:r>
              <a:rPr lang="en-US" dirty="0"/>
              <a:t>Provision Infrastructure as Code</a:t>
            </a:r>
          </a:p>
          <a:p>
            <a:pPr marL="342900" indent="-342900">
              <a:buAutoNum type="arabicPeriod"/>
            </a:pPr>
            <a:r>
              <a:rPr lang="en-US" dirty="0"/>
              <a:t>Define Infrastructure Inventory</a:t>
            </a:r>
          </a:p>
          <a:p>
            <a:pPr marL="342900" indent="-342900">
              <a:buAutoNum type="arabicPeriod"/>
            </a:pPr>
            <a:r>
              <a:rPr lang="en-US" dirty="0"/>
              <a:t>Run Ansible Configuration Management</a:t>
            </a:r>
          </a:p>
          <a:p>
            <a:pPr marL="342900" indent="-342900">
              <a:buAutoNum type="arabicPeriod"/>
            </a:pPr>
            <a:r>
              <a:rPr lang="en-US" dirty="0"/>
              <a:t>Ansible Consumes Inventory</a:t>
            </a:r>
          </a:p>
          <a:p>
            <a:pPr marL="342900" indent="-342900">
              <a:buAutoNum type="arabicPeriod"/>
            </a:pPr>
            <a:r>
              <a:rPr lang="en-US" dirty="0"/>
              <a:t>Configure Infrastructure</a:t>
            </a:r>
          </a:p>
          <a:p>
            <a:pPr marL="342900" indent="-342900">
              <a:buAutoNum type="arabicPeriod"/>
            </a:pPr>
            <a:endParaRPr lang="en-US" dirty="0"/>
          </a:p>
        </p:txBody>
      </p:sp>
      <p:sp>
        <p:nvSpPr>
          <p:cNvPr id="7" name="TextBox 6">
            <a:extLst>
              <a:ext uri="{FF2B5EF4-FFF2-40B4-BE49-F238E27FC236}">
                <a16:creationId xmlns:a16="http://schemas.microsoft.com/office/drawing/2014/main" id="{2AEC85DA-C4E3-1EF5-C7B1-58ABA538500E}"/>
              </a:ext>
            </a:extLst>
          </p:cNvPr>
          <p:cNvSpPr txBox="1"/>
          <p:nvPr/>
        </p:nvSpPr>
        <p:spPr>
          <a:xfrm>
            <a:off x="7084899" y="3866782"/>
            <a:ext cx="4916602" cy="2308324"/>
          </a:xfrm>
          <a:prstGeom prst="rect">
            <a:avLst/>
          </a:prstGeom>
          <a:noFill/>
        </p:spPr>
        <p:txBody>
          <a:bodyPr wrap="none" rtlCol="0">
            <a:spAutoFit/>
          </a:bodyPr>
          <a:lstStyle/>
          <a:p>
            <a:r>
              <a:rPr lang="en-US" b="1" dirty="0">
                <a:solidFill>
                  <a:schemeClr val="accent5"/>
                </a:solidFill>
              </a:rPr>
              <a:t>Benefits</a:t>
            </a:r>
          </a:p>
          <a:p>
            <a:pPr marL="285750" indent="-285750">
              <a:buFont typeface="Arial" panose="020B0604020202020204" pitchFamily="34" charset="0"/>
              <a:buChar char="•"/>
            </a:pPr>
            <a:r>
              <a:rPr lang="en-US" dirty="0"/>
              <a:t>Declarative</a:t>
            </a:r>
          </a:p>
          <a:p>
            <a:pPr marL="285750" indent="-285750">
              <a:buFont typeface="Arial" panose="020B0604020202020204" pitchFamily="34" charset="0"/>
              <a:buChar char="•"/>
            </a:pPr>
            <a:r>
              <a:rPr lang="en-US" dirty="0"/>
              <a:t>Easily Extendable</a:t>
            </a:r>
          </a:p>
          <a:p>
            <a:pPr marL="285750" indent="-285750">
              <a:buFont typeface="Arial" panose="020B0604020202020204" pitchFamily="34" charset="0"/>
              <a:buChar char="•"/>
            </a:pPr>
            <a:r>
              <a:rPr lang="en-US" dirty="0"/>
              <a:t>Isolated </a:t>
            </a:r>
            <a:r>
              <a:rPr lang="en-US" dirty="0" err="1"/>
              <a:t>IaC</a:t>
            </a:r>
            <a:r>
              <a:rPr lang="en-US" dirty="0"/>
              <a:t> vs CM</a:t>
            </a:r>
          </a:p>
          <a:p>
            <a:pPr marL="742950" lvl="1" indent="-285750">
              <a:buFont typeface="Arial" panose="020B0604020202020204" pitchFamily="34" charset="0"/>
              <a:buChar char="•"/>
            </a:pPr>
            <a:r>
              <a:rPr lang="en-US" dirty="0"/>
              <a:t>Multiplatform</a:t>
            </a:r>
          </a:p>
          <a:p>
            <a:pPr marL="742950" lvl="1" indent="-285750">
              <a:buFont typeface="Arial" panose="020B0604020202020204" pitchFamily="34" charset="0"/>
              <a:buChar char="•"/>
            </a:pPr>
            <a:r>
              <a:rPr lang="en-US" dirty="0"/>
              <a:t>Testing </a:t>
            </a:r>
            <a:r>
              <a:rPr lang="en-US" dirty="0" err="1"/>
              <a:t>optimisation</a:t>
            </a:r>
            <a:endParaRPr lang="en-US" dirty="0"/>
          </a:p>
          <a:p>
            <a:pPr marL="285750" indent="-285750">
              <a:buFont typeface="Arial" panose="020B0604020202020204" pitchFamily="34" charset="0"/>
              <a:buChar char="•"/>
            </a:pPr>
            <a:r>
              <a:rPr lang="en-US" dirty="0" err="1"/>
              <a:t>Parallelisation</a:t>
            </a:r>
            <a:endParaRPr lang="en-US" dirty="0"/>
          </a:p>
          <a:p>
            <a:pPr marL="742950" lvl="1" indent="-285750">
              <a:buFont typeface="Arial" panose="020B0604020202020204" pitchFamily="34" charset="0"/>
              <a:buChar char="•"/>
            </a:pPr>
            <a:r>
              <a:rPr lang="en-US" dirty="0"/>
              <a:t>Configure as Infrastructure is available</a:t>
            </a:r>
          </a:p>
        </p:txBody>
      </p:sp>
    </p:spTree>
    <p:extLst>
      <p:ext uri="{BB962C8B-B14F-4D97-AF65-F5344CB8AC3E}">
        <p14:creationId xmlns:p14="http://schemas.microsoft.com/office/powerpoint/2010/main" val="41360089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err="1"/>
              <a:t>SQLcl</a:t>
            </a:r>
            <a:r>
              <a:rPr lang="en-US" dirty="0"/>
              <a:t> + Liquibase</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17</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a:t>DOAG 2023 Conference + Exhibition        Copyright © 2023, Oracle and/or its affiliates</a:t>
            </a:r>
            <a:endParaRPr lang="en-US" dirty="0"/>
          </a:p>
        </p:txBody>
      </p:sp>
      <p:pic>
        <p:nvPicPr>
          <p:cNvPr id="7" name="Picture 6">
            <a:extLst>
              <a:ext uri="{FF2B5EF4-FFF2-40B4-BE49-F238E27FC236}">
                <a16:creationId xmlns:a16="http://schemas.microsoft.com/office/drawing/2014/main" id="{665F321F-2A98-8802-3F9A-C46921CFA66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776176" y="1103083"/>
            <a:ext cx="7107046" cy="5320576"/>
          </a:xfrm>
          <a:prstGeom prst="rect">
            <a:avLst/>
          </a:prstGeom>
        </p:spPr>
      </p:pic>
      <p:sp>
        <p:nvSpPr>
          <p:cNvPr id="8" name="TextBox 7">
            <a:extLst>
              <a:ext uri="{FF2B5EF4-FFF2-40B4-BE49-F238E27FC236}">
                <a16:creationId xmlns:a16="http://schemas.microsoft.com/office/drawing/2014/main" id="{24AA8896-49AC-9375-1C84-EDE7A85FB376}"/>
              </a:ext>
            </a:extLst>
          </p:cNvPr>
          <p:cNvSpPr txBox="1"/>
          <p:nvPr/>
        </p:nvSpPr>
        <p:spPr>
          <a:xfrm>
            <a:off x="688975" y="1475873"/>
            <a:ext cx="4087201" cy="3754874"/>
          </a:xfrm>
          <a:prstGeom prst="rect">
            <a:avLst/>
          </a:prstGeom>
          <a:noFill/>
        </p:spPr>
        <p:txBody>
          <a:bodyPr wrap="square" rtlCol="0">
            <a:spAutoFit/>
          </a:bodyPr>
          <a:lstStyle/>
          <a:p>
            <a:r>
              <a:rPr lang="en-GB" sz="2000" dirty="0"/>
              <a:t>An </a:t>
            </a:r>
            <a:r>
              <a:rPr lang="en-GB" sz="2000" b="1" i="1" dirty="0" err="1"/>
              <a:t>initContainer</a:t>
            </a:r>
            <a:r>
              <a:rPr lang="en-GB" sz="2000" dirty="0"/>
              <a:t> is perfect for ensuring the database has the correct users, permissions, and objects present for the application container to use.</a:t>
            </a:r>
            <a:br>
              <a:rPr lang="en-GB" sz="2000" dirty="0"/>
            </a:br>
            <a:br>
              <a:rPr lang="en-GB" sz="2000" dirty="0"/>
            </a:br>
            <a:endParaRPr lang="en-GB" sz="2000" dirty="0"/>
          </a:p>
          <a:p>
            <a:r>
              <a:rPr lang="en-GB" sz="2000" b="1" i="1" dirty="0"/>
              <a:t>Liquibase</a:t>
            </a:r>
            <a:r>
              <a:rPr lang="en-GB" sz="2000" dirty="0"/>
              <a:t> is an open-source tool that enables you to define, manage, and version control your database schema.</a:t>
            </a:r>
          </a:p>
          <a:p>
            <a:endParaRPr lang="en-US" dirty="0"/>
          </a:p>
        </p:txBody>
      </p:sp>
    </p:spTree>
    <p:extLst>
      <p:ext uri="{BB962C8B-B14F-4D97-AF65-F5344CB8AC3E}">
        <p14:creationId xmlns:p14="http://schemas.microsoft.com/office/powerpoint/2010/main" val="3371957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A Production Platform</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18</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dirty="0"/>
              <a:t>DOAG 2023 Conference + Exhibition        Copyright © 2023, Oracle and/or its affiliates</a:t>
            </a:r>
          </a:p>
        </p:txBody>
      </p:sp>
      <p:grpSp>
        <p:nvGrpSpPr>
          <p:cNvPr id="4" name="Group 3">
            <a:extLst>
              <a:ext uri="{FF2B5EF4-FFF2-40B4-BE49-F238E27FC236}">
                <a16:creationId xmlns:a16="http://schemas.microsoft.com/office/drawing/2014/main" id="{BFDBD001-BCFA-8B53-2520-B95CE8F0F5E1}"/>
              </a:ext>
            </a:extLst>
          </p:cNvPr>
          <p:cNvGrpSpPr/>
          <p:nvPr/>
        </p:nvGrpSpPr>
        <p:grpSpPr>
          <a:xfrm>
            <a:off x="1267244" y="1783597"/>
            <a:ext cx="8961637" cy="3795793"/>
            <a:chOff x="268547" y="1122432"/>
            <a:chExt cx="8000241" cy="3587842"/>
          </a:xfrm>
        </p:grpSpPr>
        <p:sp>
          <p:nvSpPr>
            <p:cNvPr id="8" name="Rectangle 7">
              <a:extLst>
                <a:ext uri="{FF2B5EF4-FFF2-40B4-BE49-F238E27FC236}">
                  <a16:creationId xmlns:a16="http://schemas.microsoft.com/office/drawing/2014/main" id="{74913AD1-9F56-8502-706E-424185E6AE45}"/>
                </a:ext>
              </a:extLst>
            </p:cNvPr>
            <p:cNvSpPr/>
            <p:nvPr/>
          </p:nvSpPr>
          <p:spPr>
            <a:xfrm>
              <a:off x="4488054" y="1562468"/>
              <a:ext cx="729000" cy="934200"/>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6">
                <a:solidFill>
                  <a:schemeClr val="tx1"/>
                </a:solidFill>
              </a:endParaRPr>
            </a:p>
          </p:txBody>
        </p:sp>
        <p:sp>
          <p:nvSpPr>
            <p:cNvPr id="9" name="Rectangle 8">
              <a:extLst>
                <a:ext uri="{FF2B5EF4-FFF2-40B4-BE49-F238E27FC236}">
                  <a16:creationId xmlns:a16="http://schemas.microsoft.com/office/drawing/2014/main" id="{7388B210-DAA5-DB9F-28AE-01B1EC5CFD72}"/>
                </a:ext>
              </a:extLst>
            </p:cNvPr>
            <p:cNvSpPr/>
            <p:nvPr/>
          </p:nvSpPr>
          <p:spPr>
            <a:xfrm>
              <a:off x="1943169" y="1199017"/>
              <a:ext cx="4874546" cy="26414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6" dirty="0">
                <a:solidFill>
                  <a:schemeClr val="tx1"/>
                </a:solidFill>
              </a:endParaRPr>
            </a:p>
          </p:txBody>
        </p:sp>
        <p:sp>
          <p:nvSpPr>
            <p:cNvPr id="11" name="Rectangle 10">
              <a:extLst>
                <a:ext uri="{FF2B5EF4-FFF2-40B4-BE49-F238E27FC236}">
                  <a16:creationId xmlns:a16="http://schemas.microsoft.com/office/drawing/2014/main" id="{C260CB19-0CAD-269D-CBBA-D927BC08A5A3}"/>
                </a:ext>
              </a:extLst>
            </p:cNvPr>
            <p:cNvSpPr/>
            <p:nvPr/>
          </p:nvSpPr>
          <p:spPr>
            <a:xfrm>
              <a:off x="1988540" y="1952462"/>
              <a:ext cx="904875" cy="1504950"/>
            </a:xfrm>
            <a:prstGeom prst="rect">
              <a:avLst/>
            </a:prstGeom>
            <a:solidFill>
              <a:srgbClr val="1795AE"/>
            </a:solidFill>
            <a:ln/>
            <a:effectLst>
              <a:blur/>
              <a:outerShdw blurRad="50800" dist="38100" dir="8100000" algn="tr" rotWithShape="0">
                <a:prstClr val="black">
                  <a:alpha val="40000"/>
                </a:prstClr>
              </a:outerShdw>
            </a:effectLst>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sz="996" dirty="0">
                <a:solidFill>
                  <a:schemeClr val="bg1"/>
                </a:solidFill>
              </a:endParaRPr>
            </a:p>
            <a:p>
              <a:pPr algn="ctr"/>
              <a:r>
                <a:rPr lang="en-US" sz="1200" dirty="0">
                  <a:solidFill>
                    <a:schemeClr val="bg1"/>
                  </a:solidFill>
                </a:rPr>
                <a:t>API Gateway</a:t>
              </a:r>
              <a:endParaRPr lang="en-US" sz="996" dirty="0">
                <a:solidFill>
                  <a:schemeClr val="bg1"/>
                </a:solidFill>
              </a:endParaRPr>
            </a:p>
          </p:txBody>
        </p:sp>
        <p:sp>
          <p:nvSpPr>
            <p:cNvPr id="12" name="TextBox 11">
              <a:extLst>
                <a:ext uri="{FF2B5EF4-FFF2-40B4-BE49-F238E27FC236}">
                  <a16:creationId xmlns:a16="http://schemas.microsoft.com/office/drawing/2014/main" id="{4F41F6AA-84D2-115A-08DE-D9F790E1C310}"/>
                </a:ext>
              </a:extLst>
            </p:cNvPr>
            <p:cNvSpPr txBox="1"/>
            <p:nvPr/>
          </p:nvSpPr>
          <p:spPr>
            <a:xfrm>
              <a:off x="624814" y="2520479"/>
              <a:ext cx="922311" cy="245580"/>
            </a:xfrm>
            <a:prstGeom prst="rect">
              <a:avLst/>
            </a:prstGeom>
            <a:solidFill>
              <a:schemeClr val="accent2">
                <a:lumMod val="20000"/>
                <a:lumOff val="80000"/>
              </a:schemeClr>
            </a:solidFill>
            <a:ln>
              <a:solidFill>
                <a:schemeClr val="tx1"/>
              </a:solidFill>
            </a:ln>
          </p:spPr>
          <p:txBody>
            <a:bodyPr wrap="square" rtlCol="0">
              <a:spAutoFit/>
            </a:bodyPr>
            <a:lstStyle/>
            <a:p>
              <a:r>
                <a:rPr lang="en-US" sz="996" dirty="0">
                  <a:solidFill>
                    <a:srgbClr val="759C6C"/>
                  </a:solidFill>
                </a:rPr>
                <a:t>Spring Apps</a:t>
              </a:r>
            </a:p>
          </p:txBody>
        </p:sp>
        <p:pic>
          <p:nvPicPr>
            <p:cNvPr id="13" name="Picture 12" descr="Logo, company name&#10;&#10;Description automatically generated">
              <a:extLst>
                <a:ext uri="{FF2B5EF4-FFF2-40B4-BE49-F238E27FC236}">
                  <a16:creationId xmlns:a16="http://schemas.microsoft.com/office/drawing/2014/main" id="{0B3ED023-4CE0-0580-D4DB-8A3C89DDE8D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8029" y="2830085"/>
              <a:ext cx="1309420" cy="627327"/>
            </a:xfrm>
            <a:prstGeom prst="rect">
              <a:avLst/>
            </a:prstGeom>
          </p:spPr>
        </p:pic>
        <p:sp>
          <p:nvSpPr>
            <p:cNvPr id="14" name="TextBox 13">
              <a:extLst>
                <a:ext uri="{FF2B5EF4-FFF2-40B4-BE49-F238E27FC236}">
                  <a16:creationId xmlns:a16="http://schemas.microsoft.com/office/drawing/2014/main" id="{56AEFF82-7813-225E-FD75-D6F71BFC1C21}"/>
                </a:ext>
              </a:extLst>
            </p:cNvPr>
            <p:cNvSpPr txBox="1"/>
            <p:nvPr/>
          </p:nvSpPr>
          <p:spPr>
            <a:xfrm>
              <a:off x="5540902" y="4051460"/>
              <a:ext cx="1136850" cy="245580"/>
            </a:xfrm>
            <a:prstGeom prst="rect">
              <a:avLst/>
            </a:prstGeom>
            <a:noFill/>
          </p:spPr>
          <p:txBody>
            <a:bodyPr wrap="none" rtlCol="0">
              <a:spAutoFit/>
            </a:bodyPr>
            <a:lstStyle/>
            <a:p>
              <a:r>
                <a:rPr lang="en-US" sz="996" b="1" dirty="0"/>
                <a:t>Oracle Database</a:t>
              </a:r>
            </a:p>
          </p:txBody>
        </p:sp>
        <p:sp>
          <p:nvSpPr>
            <p:cNvPr id="15" name="Rectangle 14">
              <a:extLst>
                <a:ext uri="{FF2B5EF4-FFF2-40B4-BE49-F238E27FC236}">
                  <a16:creationId xmlns:a16="http://schemas.microsoft.com/office/drawing/2014/main" id="{23D23044-FAF3-9869-F466-7C7D07436A92}"/>
                </a:ext>
              </a:extLst>
            </p:cNvPr>
            <p:cNvSpPr/>
            <p:nvPr/>
          </p:nvSpPr>
          <p:spPr>
            <a:xfrm>
              <a:off x="4510052" y="2658978"/>
              <a:ext cx="702747" cy="934075"/>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464F4F"/>
                  </a:solidFill>
                </a:rPr>
                <a:t>App Container</a:t>
              </a:r>
            </a:p>
            <a:p>
              <a:pPr algn="ctr"/>
              <a:endParaRPr lang="en-US" sz="900" dirty="0">
                <a:solidFill>
                  <a:srgbClr val="464F4F"/>
                </a:solidFill>
              </a:endParaRPr>
            </a:p>
            <a:p>
              <a:pPr algn="ctr"/>
              <a:endParaRPr lang="en-US" sz="900" dirty="0">
                <a:solidFill>
                  <a:srgbClr val="464F4F"/>
                </a:solidFill>
              </a:endParaRPr>
            </a:p>
          </p:txBody>
        </p:sp>
        <p:sp>
          <p:nvSpPr>
            <p:cNvPr id="16" name="Rectangle 15">
              <a:extLst>
                <a:ext uri="{FF2B5EF4-FFF2-40B4-BE49-F238E27FC236}">
                  <a16:creationId xmlns:a16="http://schemas.microsoft.com/office/drawing/2014/main" id="{6FD4B775-A88E-A5D5-7578-D3C11227DE38}"/>
                </a:ext>
              </a:extLst>
            </p:cNvPr>
            <p:cNvSpPr/>
            <p:nvPr/>
          </p:nvSpPr>
          <p:spPr>
            <a:xfrm>
              <a:off x="5266493" y="2658978"/>
              <a:ext cx="702747" cy="934075"/>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464F4F"/>
                  </a:solidFill>
                </a:rPr>
                <a:t>App Container</a:t>
              </a:r>
            </a:p>
            <a:p>
              <a:pPr algn="ctr"/>
              <a:endParaRPr lang="en-US" sz="900" dirty="0">
                <a:solidFill>
                  <a:srgbClr val="464F4F"/>
                </a:solidFill>
              </a:endParaRPr>
            </a:p>
            <a:p>
              <a:pPr algn="ctr"/>
              <a:endParaRPr lang="en-US" sz="900" dirty="0">
                <a:solidFill>
                  <a:srgbClr val="464F4F"/>
                </a:solidFill>
              </a:endParaRPr>
            </a:p>
          </p:txBody>
        </p:sp>
        <p:sp>
          <p:nvSpPr>
            <p:cNvPr id="17" name="Rectangle 16">
              <a:extLst>
                <a:ext uri="{FF2B5EF4-FFF2-40B4-BE49-F238E27FC236}">
                  <a16:creationId xmlns:a16="http://schemas.microsoft.com/office/drawing/2014/main" id="{C93B376F-D0AD-6607-9355-1B851F66EF4B}"/>
                </a:ext>
              </a:extLst>
            </p:cNvPr>
            <p:cNvSpPr/>
            <p:nvPr/>
          </p:nvSpPr>
          <p:spPr>
            <a:xfrm>
              <a:off x="3751577" y="2658978"/>
              <a:ext cx="702747" cy="934075"/>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464F4F"/>
                  </a:solidFill>
                </a:rPr>
                <a:t>App Container</a:t>
              </a:r>
            </a:p>
            <a:p>
              <a:pPr algn="ctr"/>
              <a:endParaRPr lang="en-US" sz="900" dirty="0">
                <a:solidFill>
                  <a:srgbClr val="464F4F"/>
                </a:solidFill>
              </a:endParaRPr>
            </a:p>
            <a:p>
              <a:pPr algn="ctr"/>
              <a:endParaRPr lang="en-US" sz="900" dirty="0">
                <a:solidFill>
                  <a:srgbClr val="464F4F"/>
                </a:solidFill>
              </a:endParaRPr>
            </a:p>
          </p:txBody>
        </p:sp>
        <p:sp>
          <p:nvSpPr>
            <p:cNvPr id="18" name="TextBox 17">
              <a:extLst>
                <a:ext uri="{FF2B5EF4-FFF2-40B4-BE49-F238E27FC236}">
                  <a16:creationId xmlns:a16="http://schemas.microsoft.com/office/drawing/2014/main" id="{EB6ED17F-2D40-7209-D476-70DB90A33BF1}"/>
                </a:ext>
              </a:extLst>
            </p:cNvPr>
            <p:cNvSpPr txBox="1"/>
            <p:nvPr/>
          </p:nvSpPr>
          <p:spPr>
            <a:xfrm>
              <a:off x="3710486" y="1226990"/>
              <a:ext cx="1556008" cy="276999"/>
            </a:xfrm>
            <a:prstGeom prst="rect">
              <a:avLst/>
            </a:prstGeom>
            <a:noFill/>
          </p:spPr>
          <p:txBody>
            <a:bodyPr wrap="square" rtlCol="0">
              <a:spAutoFit/>
            </a:bodyPr>
            <a:lstStyle/>
            <a:p>
              <a:r>
                <a:rPr lang="en-US" sz="1200" b="1" dirty="0">
                  <a:solidFill>
                    <a:srgbClr val="6DB33F"/>
                  </a:solidFill>
                </a:rPr>
                <a:t>Spring</a:t>
              </a:r>
              <a:r>
                <a:rPr lang="en-US" sz="1200" dirty="0"/>
                <a:t> Ops Center </a:t>
              </a:r>
            </a:p>
          </p:txBody>
        </p:sp>
        <p:sp>
          <p:nvSpPr>
            <p:cNvPr id="19" name="Rectangle 18">
              <a:extLst>
                <a:ext uri="{FF2B5EF4-FFF2-40B4-BE49-F238E27FC236}">
                  <a16:creationId xmlns:a16="http://schemas.microsoft.com/office/drawing/2014/main" id="{45C45DE9-1E3B-4855-095F-A926186DD968}"/>
                </a:ext>
              </a:extLst>
            </p:cNvPr>
            <p:cNvSpPr/>
            <p:nvPr/>
          </p:nvSpPr>
          <p:spPr>
            <a:xfrm>
              <a:off x="3727302" y="1557029"/>
              <a:ext cx="729000" cy="934200"/>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6">
                <a:solidFill>
                  <a:schemeClr val="tx1"/>
                </a:solidFill>
              </a:endParaRPr>
            </a:p>
          </p:txBody>
        </p:sp>
        <p:sp>
          <p:nvSpPr>
            <p:cNvPr id="20" name="TextBox 19">
              <a:extLst>
                <a:ext uri="{FF2B5EF4-FFF2-40B4-BE49-F238E27FC236}">
                  <a16:creationId xmlns:a16="http://schemas.microsoft.com/office/drawing/2014/main" id="{5EDF0442-0023-34ED-3824-2550BD0B9C69}"/>
                </a:ext>
              </a:extLst>
            </p:cNvPr>
            <p:cNvSpPr txBox="1"/>
            <p:nvPr/>
          </p:nvSpPr>
          <p:spPr>
            <a:xfrm>
              <a:off x="4492680" y="1563098"/>
              <a:ext cx="729000" cy="300082"/>
            </a:xfrm>
            <a:prstGeom prst="rect">
              <a:avLst/>
            </a:prstGeom>
            <a:noFill/>
          </p:spPr>
          <p:txBody>
            <a:bodyPr wrap="square" rtlCol="0">
              <a:spAutoFit/>
            </a:bodyPr>
            <a:lstStyle/>
            <a:p>
              <a:r>
                <a:rPr lang="en-US" sz="675" dirty="0">
                  <a:solidFill>
                    <a:srgbClr val="464F4F"/>
                  </a:solidFill>
                </a:rPr>
                <a:t>Apps Dashboard</a:t>
              </a:r>
            </a:p>
          </p:txBody>
        </p:sp>
        <p:sp>
          <p:nvSpPr>
            <p:cNvPr id="21" name="TextBox 20">
              <a:extLst>
                <a:ext uri="{FF2B5EF4-FFF2-40B4-BE49-F238E27FC236}">
                  <a16:creationId xmlns:a16="http://schemas.microsoft.com/office/drawing/2014/main" id="{0F5FE6C8-1BFF-13D5-2B35-29A5AF69F0CF}"/>
                </a:ext>
              </a:extLst>
            </p:cNvPr>
            <p:cNvSpPr txBox="1"/>
            <p:nvPr/>
          </p:nvSpPr>
          <p:spPr>
            <a:xfrm>
              <a:off x="3736525" y="1571219"/>
              <a:ext cx="643916" cy="207749"/>
            </a:xfrm>
            <a:prstGeom prst="rect">
              <a:avLst/>
            </a:prstGeom>
            <a:noFill/>
          </p:spPr>
          <p:txBody>
            <a:bodyPr wrap="square" rtlCol="0">
              <a:spAutoFit/>
            </a:bodyPr>
            <a:lstStyle/>
            <a:p>
              <a:r>
                <a:rPr lang="en-US" sz="750" dirty="0">
                  <a:solidFill>
                    <a:srgbClr val="464F4F"/>
                  </a:solidFill>
                </a:rPr>
                <a:t>Workflows</a:t>
              </a:r>
            </a:p>
          </p:txBody>
        </p:sp>
        <p:sp>
          <p:nvSpPr>
            <p:cNvPr id="22" name="Rectangle 21">
              <a:extLst>
                <a:ext uri="{FF2B5EF4-FFF2-40B4-BE49-F238E27FC236}">
                  <a16:creationId xmlns:a16="http://schemas.microsoft.com/office/drawing/2014/main" id="{CD05FB66-F000-2D30-FB9D-9C7E189F76E6}"/>
                </a:ext>
              </a:extLst>
            </p:cNvPr>
            <p:cNvSpPr/>
            <p:nvPr/>
          </p:nvSpPr>
          <p:spPr>
            <a:xfrm>
              <a:off x="2961062" y="1561796"/>
              <a:ext cx="729000" cy="934075"/>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6">
                <a:solidFill>
                  <a:schemeClr val="tx1"/>
                </a:solidFill>
              </a:endParaRPr>
            </a:p>
          </p:txBody>
        </p:sp>
        <p:sp>
          <p:nvSpPr>
            <p:cNvPr id="23" name="TextBox 22">
              <a:extLst>
                <a:ext uri="{FF2B5EF4-FFF2-40B4-BE49-F238E27FC236}">
                  <a16:creationId xmlns:a16="http://schemas.microsoft.com/office/drawing/2014/main" id="{8A7545D6-45CE-76CE-08D7-0C96EEE40F76}"/>
                </a:ext>
              </a:extLst>
            </p:cNvPr>
            <p:cNvSpPr txBox="1"/>
            <p:nvPr/>
          </p:nvSpPr>
          <p:spPr>
            <a:xfrm>
              <a:off x="2979712" y="1570826"/>
              <a:ext cx="643916" cy="323165"/>
            </a:xfrm>
            <a:prstGeom prst="rect">
              <a:avLst/>
            </a:prstGeom>
            <a:noFill/>
          </p:spPr>
          <p:txBody>
            <a:bodyPr wrap="square" rtlCol="0">
              <a:spAutoFit/>
            </a:bodyPr>
            <a:lstStyle/>
            <a:p>
              <a:r>
                <a:rPr lang="en-US" sz="750" dirty="0">
                  <a:solidFill>
                    <a:srgbClr val="464F4F"/>
                  </a:solidFill>
                </a:rPr>
                <a:t>Service Discovery</a:t>
              </a:r>
            </a:p>
          </p:txBody>
        </p:sp>
        <p:sp>
          <p:nvSpPr>
            <p:cNvPr id="24" name="Rectangle 23">
              <a:extLst>
                <a:ext uri="{FF2B5EF4-FFF2-40B4-BE49-F238E27FC236}">
                  <a16:creationId xmlns:a16="http://schemas.microsoft.com/office/drawing/2014/main" id="{CD01D446-3E1D-9831-32CD-EF0DA4363BB1}"/>
                </a:ext>
              </a:extLst>
            </p:cNvPr>
            <p:cNvSpPr/>
            <p:nvPr/>
          </p:nvSpPr>
          <p:spPr>
            <a:xfrm>
              <a:off x="5257487" y="1565924"/>
              <a:ext cx="729000" cy="934200"/>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6">
                <a:solidFill>
                  <a:schemeClr val="tx1"/>
                </a:solidFill>
              </a:endParaRPr>
            </a:p>
          </p:txBody>
        </p:sp>
        <p:sp>
          <p:nvSpPr>
            <p:cNvPr id="25" name="TextBox 24">
              <a:extLst>
                <a:ext uri="{FF2B5EF4-FFF2-40B4-BE49-F238E27FC236}">
                  <a16:creationId xmlns:a16="http://schemas.microsoft.com/office/drawing/2014/main" id="{33A83200-E2F9-CE09-84DF-7EC901B7A5C1}"/>
                </a:ext>
              </a:extLst>
            </p:cNvPr>
            <p:cNvSpPr txBox="1"/>
            <p:nvPr/>
          </p:nvSpPr>
          <p:spPr>
            <a:xfrm>
              <a:off x="5248059" y="1563098"/>
              <a:ext cx="729000" cy="830997"/>
            </a:xfrm>
            <a:prstGeom prst="rect">
              <a:avLst/>
            </a:prstGeom>
            <a:noFill/>
          </p:spPr>
          <p:txBody>
            <a:bodyPr wrap="square" rtlCol="0">
              <a:spAutoFit/>
            </a:bodyPr>
            <a:lstStyle/>
            <a:p>
              <a:r>
                <a:rPr lang="en-US" sz="750" dirty="0">
                  <a:solidFill>
                    <a:srgbClr val="464F4F"/>
                  </a:solidFill>
                </a:rPr>
                <a:t>Security</a:t>
              </a:r>
            </a:p>
            <a:p>
              <a:endParaRPr lang="en-US" sz="750" dirty="0">
                <a:solidFill>
                  <a:srgbClr val="464F4F"/>
                </a:solidFill>
              </a:endParaRPr>
            </a:p>
            <a:p>
              <a:endParaRPr lang="en-US" sz="750" dirty="0">
                <a:solidFill>
                  <a:srgbClr val="464F4F"/>
                </a:solidFill>
              </a:endParaRPr>
            </a:p>
            <a:p>
              <a:endParaRPr lang="en-US" sz="750" dirty="0">
                <a:solidFill>
                  <a:srgbClr val="464F4F"/>
                </a:solidFill>
              </a:endParaRPr>
            </a:p>
            <a:p>
              <a:endParaRPr lang="en-US" sz="750" dirty="0">
                <a:solidFill>
                  <a:srgbClr val="464F4F"/>
                </a:solidFill>
              </a:endParaRPr>
            </a:p>
            <a:p>
              <a:r>
                <a:rPr lang="en-US" sz="525" i="1" dirty="0">
                  <a:solidFill>
                    <a:srgbClr val="AE562C"/>
                  </a:solidFill>
                </a:rPr>
                <a:t>Auth &amp;</a:t>
              </a:r>
            </a:p>
            <a:p>
              <a:r>
                <a:rPr lang="en-US" sz="525" i="1" dirty="0">
                  <a:solidFill>
                    <a:srgbClr val="AE562C"/>
                  </a:solidFill>
                </a:rPr>
                <a:t>Access Networking</a:t>
              </a:r>
            </a:p>
          </p:txBody>
        </p:sp>
        <p:sp>
          <p:nvSpPr>
            <p:cNvPr id="26" name="Rectangle 25">
              <a:extLst>
                <a:ext uri="{FF2B5EF4-FFF2-40B4-BE49-F238E27FC236}">
                  <a16:creationId xmlns:a16="http://schemas.microsoft.com/office/drawing/2014/main" id="{F5CD5245-F3B8-C029-66B1-33090B52145E}"/>
                </a:ext>
              </a:extLst>
            </p:cNvPr>
            <p:cNvSpPr/>
            <p:nvPr/>
          </p:nvSpPr>
          <p:spPr>
            <a:xfrm>
              <a:off x="3008906" y="2658978"/>
              <a:ext cx="702747" cy="934075"/>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solidFill>
                    <a:srgbClr val="464F4F"/>
                  </a:solidFill>
                </a:rPr>
                <a:t>App Container</a:t>
              </a:r>
            </a:p>
            <a:p>
              <a:pPr algn="ctr"/>
              <a:endParaRPr lang="en-US" sz="900" dirty="0">
                <a:solidFill>
                  <a:srgbClr val="464F4F"/>
                </a:solidFill>
              </a:endParaRPr>
            </a:p>
            <a:p>
              <a:pPr algn="ctr"/>
              <a:endParaRPr lang="en-US" sz="900" dirty="0">
                <a:solidFill>
                  <a:srgbClr val="464F4F"/>
                </a:solidFill>
              </a:endParaRPr>
            </a:p>
          </p:txBody>
        </p:sp>
        <p:pic>
          <p:nvPicPr>
            <p:cNvPr id="27" name="Picture 26">
              <a:extLst>
                <a:ext uri="{FF2B5EF4-FFF2-40B4-BE49-F238E27FC236}">
                  <a16:creationId xmlns:a16="http://schemas.microsoft.com/office/drawing/2014/main" id="{CBF83450-313B-DC47-7C72-90039FC8D1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93622" y="1883828"/>
              <a:ext cx="466814" cy="344417"/>
            </a:xfrm>
            <a:prstGeom prst="rect">
              <a:avLst/>
            </a:prstGeom>
          </p:spPr>
        </p:pic>
        <p:pic>
          <p:nvPicPr>
            <p:cNvPr id="28" name="Picture 2" descr="Prometheus Grafana Dashboard | Examples + How To | OpenLogic">
              <a:extLst>
                <a:ext uri="{FF2B5EF4-FFF2-40B4-BE49-F238E27FC236}">
                  <a16:creationId xmlns:a16="http://schemas.microsoft.com/office/drawing/2014/main" id="{9DC67523-0FD1-B383-8D04-647755FB2FBE}"/>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69333" y="1820689"/>
              <a:ext cx="571716" cy="381143"/>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a:extLst>
                <a:ext uri="{FF2B5EF4-FFF2-40B4-BE49-F238E27FC236}">
                  <a16:creationId xmlns:a16="http://schemas.microsoft.com/office/drawing/2014/main" id="{4979426B-5311-59F9-0CA7-EB0EB084E83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600199" y="2205598"/>
              <a:ext cx="509984" cy="165272"/>
            </a:xfrm>
            <a:prstGeom prst="rect">
              <a:avLst/>
            </a:prstGeom>
          </p:spPr>
        </p:pic>
        <p:pic>
          <p:nvPicPr>
            <p:cNvPr id="30" name="Picture 29">
              <a:extLst>
                <a:ext uri="{FF2B5EF4-FFF2-40B4-BE49-F238E27FC236}">
                  <a16:creationId xmlns:a16="http://schemas.microsoft.com/office/drawing/2014/main" id="{C59F46ED-7521-B1B2-D2F3-D102A0628953}"/>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137831" y="1773079"/>
              <a:ext cx="611838" cy="341747"/>
            </a:xfrm>
            <a:prstGeom prst="rect">
              <a:avLst/>
            </a:prstGeom>
            <a:ln>
              <a:solidFill>
                <a:schemeClr val="tx1"/>
              </a:solidFill>
            </a:ln>
          </p:spPr>
        </p:pic>
        <p:pic>
          <p:nvPicPr>
            <p:cNvPr id="31" name="Picture 30">
              <a:extLst>
                <a:ext uri="{FF2B5EF4-FFF2-40B4-BE49-F238E27FC236}">
                  <a16:creationId xmlns:a16="http://schemas.microsoft.com/office/drawing/2014/main" id="{A26A5EF5-27D5-91BB-9EBE-C7E288E4B77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268547" y="1569498"/>
              <a:ext cx="813711" cy="406856"/>
            </a:xfrm>
            <a:prstGeom prst="rect">
              <a:avLst/>
            </a:prstGeom>
          </p:spPr>
        </p:pic>
        <p:sp>
          <p:nvSpPr>
            <p:cNvPr id="32" name="Rectangle 31">
              <a:extLst>
                <a:ext uri="{FF2B5EF4-FFF2-40B4-BE49-F238E27FC236}">
                  <a16:creationId xmlns:a16="http://schemas.microsoft.com/office/drawing/2014/main" id="{A6E9DF1B-C652-B1CA-8128-B726E8345E4B}"/>
                </a:ext>
              </a:extLst>
            </p:cNvPr>
            <p:cNvSpPr/>
            <p:nvPr/>
          </p:nvSpPr>
          <p:spPr>
            <a:xfrm>
              <a:off x="1883766" y="1122432"/>
              <a:ext cx="6385022" cy="3542987"/>
            </a:xfrm>
            <a:prstGeom prst="rect">
              <a:avLst/>
            </a:prstGeom>
            <a:noFill/>
            <a:ln w="28575">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6">
                <a:solidFill>
                  <a:schemeClr val="tx1"/>
                </a:solidFill>
              </a:endParaRPr>
            </a:p>
          </p:txBody>
        </p:sp>
        <p:pic>
          <p:nvPicPr>
            <p:cNvPr id="33" name="Picture 32">
              <a:extLst>
                <a:ext uri="{FF2B5EF4-FFF2-40B4-BE49-F238E27FC236}">
                  <a16:creationId xmlns:a16="http://schemas.microsoft.com/office/drawing/2014/main" id="{3C02B7D5-C4A6-85A1-ACE9-CE21688AF2D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967477" y="3647349"/>
              <a:ext cx="510045" cy="510045"/>
            </a:xfrm>
            <a:prstGeom prst="rect">
              <a:avLst/>
            </a:prstGeom>
          </p:spPr>
        </p:pic>
        <p:pic>
          <p:nvPicPr>
            <p:cNvPr id="34" name="Picture 33">
              <a:extLst>
                <a:ext uri="{FF2B5EF4-FFF2-40B4-BE49-F238E27FC236}">
                  <a16:creationId xmlns:a16="http://schemas.microsoft.com/office/drawing/2014/main" id="{AE1DF49F-D982-269C-B90F-B465EEC9FDB7}"/>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515133" y="3658536"/>
              <a:ext cx="510300" cy="502200"/>
            </a:xfrm>
            <a:prstGeom prst="rect">
              <a:avLst/>
            </a:prstGeom>
          </p:spPr>
        </p:pic>
        <p:pic>
          <p:nvPicPr>
            <p:cNvPr id="35" name="Picture 34">
              <a:extLst>
                <a:ext uri="{FF2B5EF4-FFF2-40B4-BE49-F238E27FC236}">
                  <a16:creationId xmlns:a16="http://schemas.microsoft.com/office/drawing/2014/main" id="{DB691826-C50D-DB43-C7C2-69203677797E}"/>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2311222" y="3075188"/>
              <a:ext cx="259512" cy="259512"/>
            </a:xfrm>
            <a:prstGeom prst="rect">
              <a:avLst/>
            </a:prstGeom>
          </p:spPr>
        </p:pic>
        <p:sp>
          <p:nvSpPr>
            <p:cNvPr id="36" name="Rectangle 35">
              <a:extLst>
                <a:ext uri="{FF2B5EF4-FFF2-40B4-BE49-F238E27FC236}">
                  <a16:creationId xmlns:a16="http://schemas.microsoft.com/office/drawing/2014/main" id="{A3E51126-1B8D-A079-4EC6-A53998047585}"/>
                </a:ext>
              </a:extLst>
            </p:cNvPr>
            <p:cNvSpPr/>
            <p:nvPr/>
          </p:nvSpPr>
          <p:spPr>
            <a:xfrm>
              <a:off x="3571412" y="3236484"/>
              <a:ext cx="1923163" cy="204296"/>
            </a:xfrm>
            <a:prstGeom prst="rect">
              <a:avLst/>
            </a:prstGeom>
            <a:solidFill>
              <a:schemeClr val="accent4">
                <a:lumMod val="40000"/>
                <a:lumOff val="6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750" dirty="0">
                  <a:solidFill>
                    <a:schemeClr val="bg1"/>
                  </a:solidFill>
                </a:rPr>
                <a:t>Resilience4J, OpenFeign, Spring Config</a:t>
              </a:r>
            </a:p>
          </p:txBody>
        </p:sp>
        <p:sp>
          <p:nvSpPr>
            <p:cNvPr id="37" name="TextBox 36">
              <a:extLst>
                <a:ext uri="{FF2B5EF4-FFF2-40B4-BE49-F238E27FC236}">
                  <a16:creationId xmlns:a16="http://schemas.microsoft.com/office/drawing/2014/main" id="{25C84B08-CF2F-CCAC-F1F2-B3F19C5E169D}"/>
                </a:ext>
              </a:extLst>
            </p:cNvPr>
            <p:cNvSpPr txBox="1"/>
            <p:nvPr/>
          </p:nvSpPr>
          <p:spPr>
            <a:xfrm>
              <a:off x="6156724" y="2842536"/>
              <a:ext cx="1797920" cy="369332"/>
            </a:xfrm>
            <a:prstGeom prst="rect">
              <a:avLst/>
            </a:prstGeom>
            <a:noFill/>
          </p:spPr>
          <p:txBody>
            <a:bodyPr wrap="square" rtlCol="0">
              <a:spAutoFit/>
            </a:bodyPr>
            <a:lstStyle/>
            <a:p>
              <a:r>
                <a:rPr lang="en-US" sz="900" dirty="0"/>
                <a:t>Circuit breakers, client-side load balancing, fault tolerance</a:t>
              </a:r>
            </a:p>
          </p:txBody>
        </p:sp>
        <p:grpSp>
          <p:nvGrpSpPr>
            <p:cNvPr id="38" name="Group 37">
              <a:extLst>
                <a:ext uri="{FF2B5EF4-FFF2-40B4-BE49-F238E27FC236}">
                  <a16:creationId xmlns:a16="http://schemas.microsoft.com/office/drawing/2014/main" id="{E7F823A3-C6E0-8148-8410-211B80B4F5B4}"/>
                </a:ext>
              </a:extLst>
            </p:cNvPr>
            <p:cNvGrpSpPr/>
            <p:nvPr/>
          </p:nvGrpSpPr>
          <p:grpSpPr>
            <a:xfrm>
              <a:off x="7165798" y="3456609"/>
              <a:ext cx="931725" cy="1085501"/>
              <a:chOff x="10047870" y="2781148"/>
              <a:chExt cx="1242300" cy="1447335"/>
            </a:xfrm>
          </p:grpSpPr>
          <p:sp>
            <p:nvSpPr>
              <p:cNvPr id="77" name="Rectangle: Rounded Corners 2">
                <a:extLst>
                  <a:ext uri="{FF2B5EF4-FFF2-40B4-BE49-F238E27FC236}">
                    <a16:creationId xmlns:a16="http://schemas.microsoft.com/office/drawing/2014/main" id="{37780DDD-F2BD-00BA-1290-684196DCE021}"/>
                  </a:ext>
                </a:extLst>
              </p:cNvPr>
              <p:cNvSpPr/>
              <p:nvPr/>
            </p:nvSpPr>
            <p:spPr>
              <a:xfrm>
                <a:off x="10047870" y="3277370"/>
                <a:ext cx="1225441" cy="20303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rPr>
                  <a:t>Events</a:t>
                </a:r>
              </a:p>
            </p:txBody>
          </p:sp>
          <p:sp>
            <p:nvSpPr>
              <p:cNvPr id="78" name="Rectangle: Rounded Corners 6">
                <a:extLst>
                  <a:ext uri="{FF2B5EF4-FFF2-40B4-BE49-F238E27FC236}">
                    <a16:creationId xmlns:a16="http://schemas.microsoft.com/office/drawing/2014/main" id="{C664214F-FA72-A865-FFD1-3D220D5621CF}"/>
                  </a:ext>
                </a:extLst>
              </p:cNvPr>
              <p:cNvSpPr/>
              <p:nvPr/>
            </p:nvSpPr>
            <p:spPr>
              <a:xfrm>
                <a:off x="10047870" y="3531244"/>
                <a:ext cx="1225441" cy="20303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rPr>
                  <a:t>Spatial</a:t>
                </a:r>
              </a:p>
            </p:txBody>
          </p:sp>
          <p:sp>
            <p:nvSpPr>
              <p:cNvPr id="79" name="Rectangle: Rounded Corners 8">
                <a:extLst>
                  <a:ext uri="{FF2B5EF4-FFF2-40B4-BE49-F238E27FC236}">
                    <a16:creationId xmlns:a16="http://schemas.microsoft.com/office/drawing/2014/main" id="{CDAB158C-A69F-9982-92A2-A56834F6EA0E}"/>
                  </a:ext>
                </a:extLst>
              </p:cNvPr>
              <p:cNvSpPr/>
              <p:nvPr/>
            </p:nvSpPr>
            <p:spPr>
              <a:xfrm>
                <a:off x="10064729" y="3783602"/>
                <a:ext cx="1225441" cy="20303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rPr>
                  <a:t>Graph</a:t>
                </a:r>
              </a:p>
            </p:txBody>
          </p:sp>
          <p:sp>
            <p:nvSpPr>
              <p:cNvPr id="80" name="Rectangle: Rounded Corners 11">
                <a:extLst>
                  <a:ext uri="{FF2B5EF4-FFF2-40B4-BE49-F238E27FC236}">
                    <a16:creationId xmlns:a16="http://schemas.microsoft.com/office/drawing/2014/main" id="{EAE85890-44A8-E636-619B-33106FEC9E2B}"/>
                  </a:ext>
                </a:extLst>
              </p:cNvPr>
              <p:cNvSpPr/>
              <p:nvPr/>
            </p:nvSpPr>
            <p:spPr>
              <a:xfrm>
                <a:off x="10062631" y="4025448"/>
                <a:ext cx="1225441" cy="20303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rPr>
                  <a:t>Text Search</a:t>
                </a:r>
              </a:p>
            </p:txBody>
          </p:sp>
          <p:sp>
            <p:nvSpPr>
              <p:cNvPr id="81" name="Rectangle: Rounded Corners 17">
                <a:extLst>
                  <a:ext uri="{FF2B5EF4-FFF2-40B4-BE49-F238E27FC236}">
                    <a16:creationId xmlns:a16="http://schemas.microsoft.com/office/drawing/2014/main" id="{C713F59B-FDCA-F865-6417-9B4CEA2B94C5}"/>
                  </a:ext>
                </a:extLst>
              </p:cNvPr>
              <p:cNvSpPr/>
              <p:nvPr/>
            </p:nvSpPr>
            <p:spPr>
              <a:xfrm>
                <a:off x="10047870" y="2781148"/>
                <a:ext cx="1225441" cy="20303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rPr>
                  <a:t>Relational</a:t>
                </a:r>
              </a:p>
            </p:txBody>
          </p:sp>
          <p:sp>
            <p:nvSpPr>
              <p:cNvPr id="82" name="Rectangle: Rounded Corners 52">
                <a:extLst>
                  <a:ext uri="{FF2B5EF4-FFF2-40B4-BE49-F238E27FC236}">
                    <a16:creationId xmlns:a16="http://schemas.microsoft.com/office/drawing/2014/main" id="{3B19DAFF-6E5B-3E6A-BCE3-8A373972CF23}"/>
                  </a:ext>
                </a:extLst>
              </p:cNvPr>
              <p:cNvSpPr/>
              <p:nvPr/>
            </p:nvSpPr>
            <p:spPr>
              <a:xfrm>
                <a:off x="10052654" y="3027879"/>
                <a:ext cx="1225441" cy="203035"/>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bg1"/>
                    </a:solidFill>
                  </a:rPr>
                  <a:t>Documents</a:t>
                </a:r>
              </a:p>
            </p:txBody>
          </p:sp>
        </p:grpSp>
        <p:sp>
          <p:nvSpPr>
            <p:cNvPr id="39" name="Rectangle 38">
              <a:extLst>
                <a:ext uri="{FF2B5EF4-FFF2-40B4-BE49-F238E27FC236}">
                  <a16:creationId xmlns:a16="http://schemas.microsoft.com/office/drawing/2014/main" id="{6F74D34A-5D34-D5B6-4568-E0E44937B45B}"/>
                </a:ext>
              </a:extLst>
            </p:cNvPr>
            <p:cNvSpPr/>
            <p:nvPr/>
          </p:nvSpPr>
          <p:spPr>
            <a:xfrm>
              <a:off x="6018562" y="1567210"/>
              <a:ext cx="729000" cy="934200"/>
            </a:xfrm>
            <a:prstGeom prst="rect">
              <a:avLst/>
            </a:prstGeom>
            <a:solidFill>
              <a:schemeClr val="accent3">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96">
                <a:solidFill>
                  <a:schemeClr val="tx1"/>
                </a:solidFill>
              </a:endParaRPr>
            </a:p>
          </p:txBody>
        </p:sp>
        <p:pic>
          <p:nvPicPr>
            <p:cNvPr id="40" name="Picture 39" descr="pdb-down-red.png">
              <a:extLst>
                <a:ext uri="{FF2B5EF4-FFF2-40B4-BE49-F238E27FC236}">
                  <a16:creationId xmlns:a16="http://schemas.microsoft.com/office/drawing/2014/main" id="{2BDB1478-D725-B57E-5389-81891EFCD7FD}"/>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243139" y="3708829"/>
              <a:ext cx="735032" cy="634035"/>
            </a:xfrm>
            <a:prstGeom prst="rect">
              <a:avLst/>
            </a:prstGeom>
          </p:spPr>
        </p:pic>
        <p:pic>
          <p:nvPicPr>
            <p:cNvPr id="41" name="Picture 40" descr="pdb-container-3hot.png">
              <a:extLst>
                <a:ext uri="{FF2B5EF4-FFF2-40B4-BE49-F238E27FC236}">
                  <a16:creationId xmlns:a16="http://schemas.microsoft.com/office/drawing/2014/main" id="{D73C8410-4204-A115-2E8E-7529BAD4E91F}"/>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3206176" y="4272253"/>
              <a:ext cx="2297405" cy="204091"/>
            </a:xfrm>
            <a:prstGeom prst="rect">
              <a:avLst/>
            </a:prstGeom>
          </p:spPr>
        </p:pic>
        <p:pic>
          <p:nvPicPr>
            <p:cNvPr id="42" name="Picture 41" descr="pdb-down-red.png">
              <a:extLst>
                <a:ext uri="{FF2B5EF4-FFF2-40B4-BE49-F238E27FC236}">
                  <a16:creationId xmlns:a16="http://schemas.microsoft.com/office/drawing/2014/main" id="{608CFFA7-D8C4-AACB-1CD8-CA85957BB026}"/>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987361" y="3705154"/>
              <a:ext cx="735032" cy="634035"/>
            </a:xfrm>
            <a:prstGeom prst="rect">
              <a:avLst/>
            </a:prstGeom>
          </p:spPr>
        </p:pic>
        <p:pic>
          <p:nvPicPr>
            <p:cNvPr id="43" name="Picture 42" descr="pdb-down-red.png">
              <a:extLst>
                <a:ext uri="{FF2B5EF4-FFF2-40B4-BE49-F238E27FC236}">
                  <a16:creationId xmlns:a16="http://schemas.microsoft.com/office/drawing/2014/main" id="{A2BE3DE7-84E6-65B3-40A5-647703A77B56}"/>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4772092" y="3705154"/>
              <a:ext cx="735032" cy="634035"/>
            </a:xfrm>
            <a:prstGeom prst="rect">
              <a:avLst/>
            </a:prstGeom>
          </p:spPr>
        </p:pic>
        <p:cxnSp>
          <p:nvCxnSpPr>
            <p:cNvPr id="44" name="Straight Arrow Connector 43">
              <a:extLst>
                <a:ext uri="{FF2B5EF4-FFF2-40B4-BE49-F238E27FC236}">
                  <a16:creationId xmlns:a16="http://schemas.microsoft.com/office/drawing/2014/main" id="{C6B879C1-EC69-5A31-4B92-A2C61D033315}"/>
                </a:ext>
              </a:extLst>
            </p:cNvPr>
            <p:cNvCxnSpPr>
              <a:cxnSpLocks/>
            </p:cNvCxnSpPr>
            <p:nvPr/>
          </p:nvCxnSpPr>
          <p:spPr>
            <a:xfrm>
              <a:off x="4809032" y="3517867"/>
              <a:ext cx="212003" cy="251447"/>
            </a:xfrm>
            <a:prstGeom prst="straightConnector1">
              <a:avLst/>
            </a:prstGeom>
            <a:ln>
              <a:solidFill>
                <a:schemeClr val="accent5">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57853CF6-D34C-56B3-3CDA-0ED4674107AB}"/>
                </a:ext>
              </a:extLst>
            </p:cNvPr>
            <p:cNvCxnSpPr>
              <a:cxnSpLocks/>
            </p:cNvCxnSpPr>
            <p:nvPr/>
          </p:nvCxnSpPr>
          <p:spPr>
            <a:xfrm flipH="1">
              <a:off x="5231897" y="3541683"/>
              <a:ext cx="203867" cy="219652"/>
            </a:xfrm>
            <a:prstGeom prst="straightConnector1">
              <a:avLst/>
            </a:prstGeom>
            <a:ln>
              <a:solidFill>
                <a:schemeClr val="accent5">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Left Brace 45">
              <a:extLst>
                <a:ext uri="{FF2B5EF4-FFF2-40B4-BE49-F238E27FC236}">
                  <a16:creationId xmlns:a16="http://schemas.microsoft.com/office/drawing/2014/main" id="{5AFDF9DC-FFA3-678C-ED7F-1A92D89A47FB}"/>
                </a:ext>
              </a:extLst>
            </p:cNvPr>
            <p:cNvSpPr/>
            <p:nvPr/>
          </p:nvSpPr>
          <p:spPr>
            <a:xfrm>
              <a:off x="6730288" y="3393058"/>
              <a:ext cx="241727" cy="1237629"/>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96">
                <a:solidFill>
                  <a:schemeClr val="bg1"/>
                </a:solidFill>
              </a:endParaRPr>
            </a:p>
          </p:txBody>
        </p:sp>
        <p:sp>
          <p:nvSpPr>
            <p:cNvPr id="47" name="TextBox 46">
              <a:extLst>
                <a:ext uri="{FF2B5EF4-FFF2-40B4-BE49-F238E27FC236}">
                  <a16:creationId xmlns:a16="http://schemas.microsoft.com/office/drawing/2014/main" id="{0468EA2F-1CF1-0F7E-EFFB-F5C5D811D278}"/>
                </a:ext>
              </a:extLst>
            </p:cNvPr>
            <p:cNvSpPr txBox="1"/>
            <p:nvPr/>
          </p:nvSpPr>
          <p:spPr>
            <a:xfrm>
              <a:off x="3137257" y="4456358"/>
              <a:ext cx="2629246" cy="253916"/>
            </a:xfrm>
            <a:prstGeom prst="rect">
              <a:avLst/>
            </a:prstGeom>
            <a:noFill/>
          </p:spPr>
          <p:txBody>
            <a:bodyPr wrap="none" rtlCol="0">
              <a:spAutoFit/>
            </a:bodyPr>
            <a:lstStyle/>
            <a:p>
              <a:r>
                <a:rPr lang="en-US" sz="1050" dirty="0"/>
                <a:t>Multitenant architecture for microservices</a:t>
              </a:r>
              <a:endParaRPr lang="en-US" sz="1050" b="1" dirty="0">
                <a:solidFill>
                  <a:srgbClr val="F39111"/>
                </a:solidFill>
              </a:endParaRPr>
            </a:p>
          </p:txBody>
        </p:sp>
        <p:sp>
          <p:nvSpPr>
            <p:cNvPr id="48" name="Rectangle 47">
              <a:extLst>
                <a:ext uri="{FF2B5EF4-FFF2-40B4-BE49-F238E27FC236}">
                  <a16:creationId xmlns:a16="http://schemas.microsoft.com/office/drawing/2014/main" id="{DF537E0A-7995-5DB7-6A48-7CCC46681684}"/>
                </a:ext>
              </a:extLst>
            </p:cNvPr>
            <p:cNvSpPr/>
            <p:nvPr/>
          </p:nvSpPr>
          <p:spPr>
            <a:xfrm>
              <a:off x="6072769" y="2117209"/>
              <a:ext cx="610349" cy="318975"/>
            </a:xfrm>
            <a:prstGeom prst="rect">
              <a:avLst/>
            </a:prstGeom>
            <a:solidFill>
              <a:schemeClr val="accent3">
                <a:lumMod val="40000"/>
                <a:lumOff val="60000"/>
              </a:schemeClr>
            </a:solidFill>
            <a:ln w="12700">
              <a:solidFill>
                <a:srgbClr val="EBE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rgbClr val="464F4F"/>
                  </a:solidFill>
                </a:rPr>
                <a:t>Parse Oracle Database Adapter</a:t>
              </a:r>
            </a:p>
          </p:txBody>
        </p:sp>
        <p:sp>
          <p:nvSpPr>
            <p:cNvPr id="49" name="TextBox 48">
              <a:extLst>
                <a:ext uri="{FF2B5EF4-FFF2-40B4-BE49-F238E27FC236}">
                  <a16:creationId xmlns:a16="http://schemas.microsoft.com/office/drawing/2014/main" id="{7D5C76DF-A636-7721-F0F6-F7A42961EE1E}"/>
                </a:ext>
              </a:extLst>
            </p:cNvPr>
            <p:cNvSpPr txBox="1"/>
            <p:nvPr/>
          </p:nvSpPr>
          <p:spPr>
            <a:xfrm>
              <a:off x="648723" y="4138376"/>
              <a:ext cx="1162148" cy="553998"/>
            </a:xfrm>
            <a:prstGeom prst="rect">
              <a:avLst/>
            </a:prstGeom>
            <a:noFill/>
          </p:spPr>
          <p:txBody>
            <a:bodyPr wrap="square" rtlCol="0">
              <a:spAutoFit/>
            </a:bodyPr>
            <a:lstStyle/>
            <a:p>
              <a:r>
                <a:rPr lang="en-US" sz="750" dirty="0"/>
                <a:t>iOS, Android, Unity,</a:t>
              </a:r>
              <a:br>
                <a:rPr lang="en-US" sz="750" dirty="0"/>
              </a:br>
              <a:r>
                <a:rPr lang="en-US" sz="750" dirty="0"/>
                <a:t>React Native, </a:t>
              </a:r>
              <a:r>
                <a:rPr lang="en-US" sz="750" b="1" dirty="0"/>
                <a:t>Flutter</a:t>
              </a:r>
              <a:r>
                <a:rPr lang="en-US" sz="750" dirty="0"/>
                <a:t> Node.js, </a:t>
              </a:r>
              <a:r>
                <a:rPr lang="en-US" sz="750" dirty="0" err="1"/>
                <a:t>.Net</a:t>
              </a:r>
              <a:r>
                <a:rPr lang="en-US" sz="750" dirty="0"/>
                <a:t>, PHP, C, Arduino</a:t>
              </a:r>
            </a:p>
          </p:txBody>
        </p:sp>
        <p:sp>
          <p:nvSpPr>
            <p:cNvPr id="50" name="TextBox 49">
              <a:extLst>
                <a:ext uri="{FF2B5EF4-FFF2-40B4-BE49-F238E27FC236}">
                  <a16:creationId xmlns:a16="http://schemas.microsoft.com/office/drawing/2014/main" id="{54E01407-1F51-D6FA-1F23-0CB578155A5C}"/>
                </a:ext>
              </a:extLst>
            </p:cNvPr>
            <p:cNvSpPr txBox="1"/>
            <p:nvPr/>
          </p:nvSpPr>
          <p:spPr>
            <a:xfrm>
              <a:off x="639272" y="3949178"/>
              <a:ext cx="824265" cy="230832"/>
            </a:xfrm>
            <a:prstGeom prst="rect">
              <a:avLst/>
            </a:prstGeom>
            <a:solidFill>
              <a:schemeClr val="accent4">
                <a:lumMod val="40000"/>
                <a:lumOff val="60000"/>
              </a:schemeClr>
            </a:solidFill>
          </p:spPr>
          <p:txBody>
            <a:bodyPr wrap="none" rtlCol="0">
              <a:spAutoFit/>
            </a:bodyPr>
            <a:lstStyle/>
            <a:p>
              <a:r>
                <a:rPr lang="en-US" sz="900" dirty="0">
                  <a:solidFill>
                    <a:schemeClr val="bg1"/>
                  </a:solidFill>
                </a:rPr>
                <a:t>Mobile SDKs</a:t>
              </a:r>
            </a:p>
          </p:txBody>
        </p:sp>
        <p:pic>
          <p:nvPicPr>
            <p:cNvPr id="51" name="Picture 50">
              <a:extLst>
                <a:ext uri="{FF2B5EF4-FFF2-40B4-BE49-F238E27FC236}">
                  <a16:creationId xmlns:a16="http://schemas.microsoft.com/office/drawing/2014/main" id="{11EAAA37-0F4E-E16C-B9B0-176FC1FC0220}"/>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21477" y="3638581"/>
              <a:ext cx="857330" cy="301224"/>
            </a:xfrm>
            <a:prstGeom prst="rect">
              <a:avLst/>
            </a:prstGeom>
          </p:spPr>
        </p:pic>
        <p:sp>
          <p:nvSpPr>
            <p:cNvPr id="52" name="TextBox 51">
              <a:extLst>
                <a:ext uri="{FF2B5EF4-FFF2-40B4-BE49-F238E27FC236}">
                  <a16:creationId xmlns:a16="http://schemas.microsoft.com/office/drawing/2014/main" id="{26E2FF21-F720-6A87-D290-3B4D0779E74B}"/>
                </a:ext>
              </a:extLst>
            </p:cNvPr>
            <p:cNvSpPr txBox="1"/>
            <p:nvPr/>
          </p:nvSpPr>
          <p:spPr>
            <a:xfrm>
              <a:off x="803371" y="1256101"/>
              <a:ext cx="1019777" cy="253916"/>
            </a:xfrm>
            <a:prstGeom prst="rect">
              <a:avLst/>
            </a:prstGeom>
            <a:noFill/>
          </p:spPr>
          <p:txBody>
            <a:bodyPr wrap="square" rtlCol="0">
              <a:spAutoFit/>
            </a:bodyPr>
            <a:lstStyle/>
            <a:p>
              <a:r>
                <a:rPr lang="it-IT" sz="1050" b="1" dirty="0">
                  <a:latin typeface="Liberation Sans"/>
                </a:rPr>
                <a:t>OBaaS CLI</a:t>
              </a:r>
            </a:p>
          </p:txBody>
        </p:sp>
        <p:sp>
          <p:nvSpPr>
            <p:cNvPr id="53" name="Rectangle 52">
              <a:extLst>
                <a:ext uri="{FF2B5EF4-FFF2-40B4-BE49-F238E27FC236}">
                  <a16:creationId xmlns:a16="http://schemas.microsoft.com/office/drawing/2014/main" id="{742D10E8-F559-13F9-AE72-BF452398BFDC}"/>
                </a:ext>
              </a:extLst>
            </p:cNvPr>
            <p:cNvSpPr/>
            <p:nvPr/>
          </p:nvSpPr>
          <p:spPr>
            <a:xfrm>
              <a:off x="6072769" y="1857310"/>
              <a:ext cx="610349" cy="184688"/>
            </a:xfrm>
            <a:prstGeom prst="rect">
              <a:avLst/>
            </a:prstGeom>
            <a:solidFill>
              <a:schemeClr val="accent3">
                <a:lumMod val="40000"/>
                <a:lumOff val="60000"/>
              </a:schemeClr>
            </a:solidFill>
            <a:ln w="15875">
              <a:solidFill>
                <a:srgbClr val="EBEF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 dirty="0">
                  <a:solidFill>
                    <a:srgbClr val="464F4F"/>
                  </a:solidFill>
                </a:rPr>
                <a:t>Dashboard</a:t>
              </a:r>
            </a:p>
          </p:txBody>
        </p:sp>
        <p:cxnSp>
          <p:nvCxnSpPr>
            <p:cNvPr id="54" name="Straight Arrow Connector 53">
              <a:extLst>
                <a:ext uri="{FF2B5EF4-FFF2-40B4-BE49-F238E27FC236}">
                  <a16:creationId xmlns:a16="http://schemas.microsoft.com/office/drawing/2014/main" id="{4F1DE050-5EFF-4EF9-0FF7-3704AAD3BF85}"/>
                </a:ext>
              </a:extLst>
            </p:cNvPr>
            <p:cNvCxnSpPr>
              <a:cxnSpLocks/>
              <a:stCxn id="12" idx="3"/>
            </p:cNvCxnSpPr>
            <p:nvPr/>
          </p:nvCxnSpPr>
          <p:spPr>
            <a:xfrm>
              <a:off x="1547125" y="2643269"/>
              <a:ext cx="336641" cy="0"/>
            </a:xfrm>
            <a:prstGeom prst="straightConnector1">
              <a:avLst/>
            </a:prstGeom>
            <a:ln w="41275">
              <a:solidFill>
                <a:srgbClr val="6DB33F"/>
              </a:solidFill>
              <a:tailEnd type="triangle"/>
            </a:ln>
          </p:spPr>
          <p:style>
            <a:lnRef idx="1">
              <a:schemeClr val="accent1"/>
            </a:lnRef>
            <a:fillRef idx="0">
              <a:schemeClr val="accent1"/>
            </a:fillRef>
            <a:effectRef idx="0">
              <a:schemeClr val="accent1"/>
            </a:effectRef>
            <a:fontRef idx="minor">
              <a:schemeClr val="tx1"/>
            </a:fontRef>
          </p:style>
        </p:cxnSp>
        <p:pic>
          <p:nvPicPr>
            <p:cNvPr id="55" name="Picture 54">
              <a:extLst>
                <a:ext uri="{FF2B5EF4-FFF2-40B4-BE49-F238E27FC236}">
                  <a16:creationId xmlns:a16="http://schemas.microsoft.com/office/drawing/2014/main" id="{4EB73A5B-701D-4AC6-ABE9-A3D1DAA3FE2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968347" y="3274960"/>
              <a:ext cx="577145" cy="257326"/>
            </a:xfrm>
            <a:prstGeom prst="rect">
              <a:avLst/>
            </a:prstGeom>
          </p:spPr>
        </p:pic>
        <p:pic>
          <p:nvPicPr>
            <p:cNvPr id="56" name="Picture 55">
              <a:extLst>
                <a:ext uri="{FF2B5EF4-FFF2-40B4-BE49-F238E27FC236}">
                  <a16:creationId xmlns:a16="http://schemas.microsoft.com/office/drawing/2014/main" id="{328CCFA6-C192-647E-9AEB-C458A9D49DA6}"/>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452212" y="3274960"/>
              <a:ext cx="577145" cy="257326"/>
            </a:xfrm>
            <a:prstGeom prst="rect">
              <a:avLst/>
            </a:prstGeom>
          </p:spPr>
        </p:pic>
        <p:pic>
          <p:nvPicPr>
            <p:cNvPr id="57" name="Picture 2" descr="Criando um usuário no Kubernetes - Rodrigo Lira">
              <a:extLst>
                <a:ext uri="{FF2B5EF4-FFF2-40B4-BE49-F238E27FC236}">
                  <a16:creationId xmlns:a16="http://schemas.microsoft.com/office/drawing/2014/main" id="{1FE53429-96A0-F2FA-342C-48E1B9E67A9B}"/>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38199" y="3393058"/>
              <a:ext cx="746989" cy="420181"/>
            </a:xfrm>
            <a:prstGeom prst="rect">
              <a:avLst/>
            </a:prstGeom>
            <a:solidFill>
              <a:schemeClr val="tx1"/>
            </a:solidFill>
          </p:spPr>
        </p:pic>
        <p:pic>
          <p:nvPicPr>
            <p:cNvPr id="58" name="Picture 57">
              <a:extLst>
                <a:ext uri="{FF2B5EF4-FFF2-40B4-BE49-F238E27FC236}">
                  <a16:creationId xmlns:a16="http://schemas.microsoft.com/office/drawing/2014/main" id="{0B23CA37-69FE-2B70-CBCE-D135751B7DBB}"/>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6094816" y="1616265"/>
              <a:ext cx="566253" cy="199854"/>
            </a:xfrm>
            <a:prstGeom prst="rect">
              <a:avLst/>
            </a:prstGeom>
          </p:spPr>
        </p:pic>
        <p:pic>
          <p:nvPicPr>
            <p:cNvPr id="59" name="Picture 58">
              <a:extLst>
                <a:ext uri="{FF2B5EF4-FFF2-40B4-BE49-F238E27FC236}">
                  <a16:creationId xmlns:a16="http://schemas.microsoft.com/office/drawing/2014/main" id="{9BB0F530-CFB1-E652-6AC2-DEF5199FCB2F}"/>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511497" y="2390618"/>
              <a:ext cx="166746" cy="162000"/>
            </a:xfrm>
            <a:prstGeom prst="rect">
              <a:avLst/>
            </a:prstGeom>
          </p:spPr>
        </p:pic>
        <p:pic>
          <p:nvPicPr>
            <p:cNvPr id="60" name="Picture 59">
              <a:extLst>
                <a:ext uri="{FF2B5EF4-FFF2-40B4-BE49-F238E27FC236}">
                  <a16:creationId xmlns:a16="http://schemas.microsoft.com/office/drawing/2014/main" id="{1E07B6C3-E0B8-8E06-8839-4DF3A44B0C5F}"/>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256864" y="2388904"/>
              <a:ext cx="166746" cy="162000"/>
            </a:xfrm>
            <a:prstGeom prst="rect">
              <a:avLst/>
            </a:prstGeom>
          </p:spPr>
        </p:pic>
        <p:pic>
          <p:nvPicPr>
            <p:cNvPr id="61" name="Picture 60">
              <a:extLst>
                <a:ext uri="{FF2B5EF4-FFF2-40B4-BE49-F238E27FC236}">
                  <a16:creationId xmlns:a16="http://schemas.microsoft.com/office/drawing/2014/main" id="{ED9CC229-9F75-FE59-B1F8-C72CDFEBB778}"/>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021035" y="2387692"/>
              <a:ext cx="166746" cy="162000"/>
            </a:xfrm>
            <a:prstGeom prst="rect">
              <a:avLst/>
            </a:prstGeom>
          </p:spPr>
        </p:pic>
        <p:pic>
          <p:nvPicPr>
            <p:cNvPr id="62" name="Picture 61">
              <a:extLst>
                <a:ext uri="{FF2B5EF4-FFF2-40B4-BE49-F238E27FC236}">
                  <a16:creationId xmlns:a16="http://schemas.microsoft.com/office/drawing/2014/main" id="{9B3297A4-490C-C579-C5BF-18E5F4A3770D}"/>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787335" y="2390618"/>
              <a:ext cx="166746" cy="162000"/>
            </a:xfrm>
            <a:prstGeom prst="rect">
              <a:avLst/>
            </a:prstGeom>
          </p:spPr>
        </p:pic>
        <p:pic>
          <p:nvPicPr>
            <p:cNvPr id="63" name="Picture 8" descr="Vault Logo (HashiCorp)">
              <a:extLst>
                <a:ext uri="{FF2B5EF4-FFF2-40B4-BE49-F238E27FC236}">
                  <a16:creationId xmlns:a16="http://schemas.microsoft.com/office/drawing/2014/main" id="{EEC7C1A2-FD19-34F6-F93B-0925526E176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359076" y="1902916"/>
              <a:ext cx="541055" cy="200570"/>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3">
              <a:extLst>
                <a:ext uri="{FF2B5EF4-FFF2-40B4-BE49-F238E27FC236}">
                  <a16:creationId xmlns:a16="http://schemas.microsoft.com/office/drawing/2014/main" id="{91DE2D82-E326-C183-C112-75F481A62CB9}"/>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760272" y="1957572"/>
              <a:ext cx="656560" cy="138224"/>
            </a:xfrm>
            <a:prstGeom prst="rect">
              <a:avLst/>
            </a:prstGeom>
          </p:spPr>
        </p:pic>
        <p:pic>
          <p:nvPicPr>
            <p:cNvPr id="65" name="Picture 64">
              <a:extLst>
                <a:ext uri="{FF2B5EF4-FFF2-40B4-BE49-F238E27FC236}">
                  <a16:creationId xmlns:a16="http://schemas.microsoft.com/office/drawing/2014/main" id="{F3B9DF61-BB37-7F9C-6B87-809805D82055}"/>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548477" y="2387692"/>
              <a:ext cx="166746" cy="162000"/>
            </a:xfrm>
            <a:prstGeom prst="rect">
              <a:avLst/>
            </a:prstGeom>
          </p:spPr>
        </p:pic>
        <p:pic>
          <p:nvPicPr>
            <p:cNvPr id="66" name="Picture 65">
              <a:extLst>
                <a:ext uri="{FF2B5EF4-FFF2-40B4-BE49-F238E27FC236}">
                  <a16:creationId xmlns:a16="http://schemas.microsoft.com/office/drawing/2014/main" id="{017B05BC-5873-B686-5966-AF68DDE00BEE}"/>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767320" y="3487103"/>
              <a:ext cx="166746" cy="162000"/>
            </a:xfrm>
            <a:prstGeom prst="rect">
              <a:avLst/>
            </a:prstGeom>
          </p:spPr>
        </p:pic>
        <p:pic>
          <p:nvPicPr>
            <p:cNvPr id="67" name="Picture 66">
              <a:extLst>
                <a:ext uri="{FF2B5EF4-FFF2-40B4-BE49-F238E27FC236}">
                  <a16:creationId xmlns:a16="http://schemas.microsoft.com/office/drawing/2014/main" id="{A7FA5BE5-A28C-1D5C-0113-0A167517FE34}"/>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011457" y="3474511"/>
              <a:ext cx="166746" cy="162000"/>
            </a:xfrm>
            <a:prstGeom prst="rect">
              <a:avLst/>
            </a:prstGeom>
          </p:spPr>
        </p:pic>
        <p:pic>
          <p:nvPicPr>
            <p:cNvPr id="68" name="Picture 67">
              <a:extLst>
                <a:ext uri="{FF2B5EF4-FFF2-40B4-BE49-F238E27FC236}">
                  <a16:creationId xmlns:a16="http://schemas.microsoft.com/office/drawing/2014/main" id="{6845EDF8-B24C-4F63-639C-AF8FC81517E9}"/>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4242635" y="3471881"/>
              <a:ext cx="166746" cy="162000"/>
            </a:xfrm>
            <a:prstGeom prst="rect">
              <a:avLst/>
            </a:prstGeom>
          </p:spPr>
        </p:pic>
        <p:cxnSp>
          <p:nvCxnSpPr>
            <p:cNvPr id="69" name="Straight Arrow Connector 68">
              <a:extLst>
                <a:ext uri="{FF2B5EF4-FFF2-40B4-BE49-F238E27FC236}">
                  <a16:creationId xmlns:a16="http://schemas.microsoft.com/office/drawing/2014/main" id="{F65CC61D-7F2F-C197-BF8B-A8DF789752C8}"/>
                </a:ext>
              </a:extLst>
            </p:cNvPr>
            <p:cNvCxnSpPr>
              <a:cxnSpLocks/>
            </p:cNvCxnSpPr>
            <p:nvPr/>
          </p:nvCxnSpPr>
          <p:spPr>
            <a:xfrm>
              <a:off x="4088335" y="3517350"/>
              <a:ext cx="212003" cy="251447"/>
            </a:xfrm>
            <a:prstGeom prst="straightConnector1">
              <a:avLst/>
            </a:prstGeom>
            <a:ln>
              <a:solidFill>
                <a:schemeClr val="accent5">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FD26CF2A-EF3C-5A1E-CC5E-CA01C9104B91}"/>
                </a:ext>
              </a:extLst>
            </p:cNvPr>
            <p:cNvCxnSpPr>
              <a:cxnSpLocks/>
            </p:cNvCxnSpPr>
            <p:nvPr/>
          </p:nvCxnSpPr>
          <p:spPr>
            <a:xfrm>
              <a:off x="3356989" y="3517349"/>
              <a:ext cx="212003" cy="251447"/>
            </a:xfrm>
            <a:prstGeom prst="straightConnector1">
              <a:avLst/>
            </a:prstGeom>
            <a:ln>
              <a:solidFill>
                <a:schemeClr val="accent5">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71" name="Picture 70">
              <a:extLst>
                <a:ext uri="{FF2B5EF4-FFF2-40B4-BE49-F238E27FC236}">
                  <a16:creationId xmlns:a16="http://schemas.microsoft.com/office/drawing/2014/main" id="{18EC6B59-6C03-79B4-FF9A-B8600B405D44}"/>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497730" y="3471881"/>
              <a:ext cx="166746" cy="162000"/>
            </a:xfrm>
            <a:prstGeom prst="rect">
              <a:avLst/>
            </a:prstGeom>
          </p:spPr>
        </p:pic>
        <p:pic>
          <p:nvPicPr>
            <p:cNvPr id="72" name="Picture 71">
              <a:extLst>
                <a:ext uri="{FF2B5EF4-FFF2-40B4-BE49-F238E27FC236}">
                  <a16:creationId xmlns:a16="http://schemas.microsoft.com/office/drawing/2014/main" id="{E4484135-25C9-CCD3-D8F7-AA6077BAF992}"/>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2938787" y="2288261"/>
              <a:ext cx="577145" cy="257326"/>
            </a:xfrm>
            <a:prstGeom prst="rect">
              <a:avLst/>
            </a:prstGeom>
          </p:spPr>
        </p:pic>
        <p:pic>
          <p:nvPicPr>
            <p:cNvPr id="73" name="Picture 72">
              <a:extLst>
                <a:ext uri="{FF2B5EF4-FFF2-40B4-BE49-F238E27FC236}">
                  <a16:creationId xmlns:a16="http://schemas.microsoft.com/office/drawing/2014/main" id="{2AB9C1CB-709B-9703-D32A-23C90542D0EB}"/>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737914" y="2284146"/>
              <a:ext cx="577145" cy="257326"/>
            </a:xfrm>
            <a:prstGeom prst="rect">
              <a:avLst/>
            </a:prstGeom>
          </p:spPr>
        </p:pic>
        <p:pic>
          <p:nvPicPr>
            <p:cNvPr id="74" name="Picture 73">
              <a:extLst>
                <a:ext uri="{FF2B5EF4-FFF2-40B4-BE49-F238E27FC236}">
                  <a16:creationId xmlns:a16="http://schemas.microsoft.com/office/drawing/2014/main" id="{77947FA5-C7B7-D76D-28AD-0F42E0F28B69}"/>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136387" y="2019616"/>
              <a:ext cx="609182" cy="540000"/>
            </a:xfrm>
            <a:prstGeom prst="rect">
              <a:avLst/>
            </a:prstGeom>
          </p:spPr>
        </p:pic>
        <p:pic>
          <p:nvPicPr>
            <p:cNvPr id="75" name="Picture Placeholder 336">
              <a:extLst>
                <a:ext uri="{FF2B5EF4-FFF2-40B4-BE49-F238E27FC236}">
                  <a16:creationId xmlns:a16="http://schemas.microsoft.com/office/drawing/2014/main" id="{7EBEDDD7-97B3-BE52-2B08-1FD3224B9F7A}"/>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rcRect/>
            <a:stretch>
              <a:fillRect/>
            </a:stretch>
          </p:blipFill>
          <p:spPr>
            <a:xfrm>
              <a:off x="6799231" y="3499112"/>
              <a:ext cx="433190" cy="433190"/>
            </a:xfrm>
            <a:prstGeom prst="rect">
              <a:avLst/>
            </a:prstGeom>
          </p:spPr>
        </p:pic>
        <p:sp>
          <p:nvSpPr>
            <p:cNvPr id="76" name="Rectangle 75">
              <a:extLst>
                <a:ext uri="{FF2B5EF4-FFF2-40B4-BE49-F238E27FC236}">
                  <a16:creationId xmlns:a16="http://schemas.microsoft.com/office/drawing/2014/main" id="{C6806F25-6A3F-9DB4-7056-21755B066EBF}"/>
                </a:ext>
              </a:extLst>
            </p:cNvPr>
            <p:cNvSpPr/>
            <p:nvPr/>
          </p:nvSpPr>
          <p:spPr>
            <a:xfrm>
              <a:off x="6999429" y="1480905"/>
              <a:ext cx="1180417" cy="109084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96" dirty="0"/>
                <a:t>Extensible</a:t>
              </a:r>
            </a:p>
            <a:p>
              <a:pPr algn="ctr"/>
              <a:r>
                <a:rPr lang="en-US" sz="996" dirty="0"/>
                <a:t>Components</a:t>
              </a:r>
            </a:p>
            <a:p>
              <a:pPr algn="ctr"/>
              <a:r>
                <a:rPr lang="en-US" sz="996" dirty="0"/>
                <a:t>(e.g. SAP, Cosmos)</a:t>
              </a:r>
            </a:p>
          </p:txBody>
        </p:sp>
      </p:grpSp>
      <p:sp>
        <p:nvSpPr>
          <p:cNvPr id="84" name="TextBox 83">
            <a:extLst>
              <a:ext uri="{FF2B5EF4-FFF2-40B4-BE49-F238E27FC236}">
                <a16:creationId xmlns:a16="http://schemas.microsoft.com/office/drawing/2014/main" id="{6A5B5482-FC92-AF4F-5B51-7BEF0F974E08}"/>
              </a:ext>
            </a:extLst>
          </p:cNvPr>
          <p:cNvSpPr txBox="1"/>
          <p:nvPr/>
        </p:nvSpPr>
        <p:spPr>
          <a:xfrm>
            <a:off x="3749464" y="5796371"/>
            <a:ext cx="5325176" cy="369332"/>
          </a:xfrm>
          <a:prstGeom prst="rect">
            <a:avLst/>
          </a:prstGeom>
          <a:noFill/>
        </p:spPr>
        <p:txBody>
          <a:bodyPr wrap="none" rtlCol="0">
            <a:spAutoFit/>
          </a:bodyPr>
          <a:lstStyle/>
          <a:p>
            <a:r>
              <a:rPr lang="en-US" dirty="0"/>
              <a:t>Oracle Backend for </a:t>
            </a:r>
            <a:r>
              <a:rPr lang="en-US" dirty="0" err="1"/>
              <a:t>SpringBoot</a:t>
            </a:r>
            <a:r>
              <a:rPr lang="en-US" dirty="0"/>
              <a:t> and Microservices</a:t>
            </a:r>
          </a:p>
        </p:txBody>
      </p:sp>
    </p:spTree>
    <p:extLst>
      <p:ext uri="{BB962C8B-B14F-4D97-AF65-F5344CB8AC3E}">
        <p14:creationId xmlns:p14="http://schemas.microsoft.com/office/powerpoint/2010/main" val="1975863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What’s Next… Docs for Devs</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19</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dirty="0"/>
              <a:t>DOAG 2023 Conference + Exhibition        Copyright © 2023, Oracle and/or its affiliates</a:t>
            </a:r>
          </a:p>
        </p:txBody>
      </p:sp>
      <p:sp>
        <p:nvSpPr>
          <p:cNvPr id="7" name="TextBox 6">
            <a:extLst>
              <a:ext uri="{FF2B5EF4-FFF2-40B4-BE49-F238E27FC236}">
                <a16:creationId xmlns:a16="http://schemas.microsoft.com/office/drawing/2014/main" id="{D91BF881-EB73-10DD-57C6-D29C8A9358AE}"/>
              </a:ext>
            </a:extLst>
          </p:cNvPr>
          <p:cNvSpPr txBox="1"/>
          <p:nvPr/>
        </p:nvSpPr>
        <p:spPr>
          <a:xfrm>
            <a:off x="688975" y="1103083"/>
            <a:ext cx="6096000" cy="369332"/>
          </a:xfrm>
          <a:prstGeom prst="rect">
            <a:avLst/>
          </a:prstGeom>
          <a:noFill/>
        </p:spPr>
        <p:txBody>
          <a:bodyPr wrap="square">
            <a:spAutoFit/>
          </a:bodyPr>
          <a:lstStyle/>
          <a:p>
            <a:r>
              <a:rPr lang="en-GB" dirty="0"/>
              <a:t>AI and Retrieval Augmented Generation (RAG)</a:t>
            </a:r>
            <a:endParaRPr lang="en-US" dirty="0"/>
          </a:p>
        </p:txBody>
      </p:sp>
      <p:grpSp>
        <p:nvGrpSpPr>
          <p:cNvPr id="10" name="Group 9">
            <a:extLst>
              <a:ext uri="{FF2B5EF4-FFF2-40B4-BE49-F238E27FC236}">
                <a16:creationId xmlns:a16="http://schemas.microsoft.com/office/drawing/2014/main" id="{EF68B916-258C-B8FA-2925-1DAAD06A254E}"/>
              </a:ext>
            </a:extLst>
          </p:cNvPr>
          <p:cNvGrpSpPr/>
          <p:nvPr/>
        </p:nvGrpSpPr>
        <p:grpSpPr>
          <a:xfrm>
            <a:off x="1127759" y="1472415"/>
            <a:ext cx="9492115" cy="4913246"/>
            <a:chOff x="1828800" y="1705649"/>
            <a:chExt cx="10082829" cy="4913246"/>
          </a:xfrm>
        </p:grpSpPr>
        <p:sp>
          <p:nvSpPr>
            <p:cNvPr id="83" name="Rectangle 82">
              <a:extLst>
                <a:ext uri="{FF2B5EF4-FFF2-40B4-BE49-F238E27FC236}">
                  <a16:creationId xmlns:a16="http://schemas.microsoft.com/office/drawing/2014/main" id="{684C91F9-8CD8-AFE0-FF66-872C30BBF123}"/>
                </a:ext>
              </a:extLst>
            </p:cNvPr>
            <p:cNvSpPr/>
            <p:nvPr/>
          </p:nvSpPr>
          <p:spPr>
            <a:xfrm>
              <a:off x="7626256" y="2275740"/>
              <a:ext cx="768600" cy="1277043"/>
            </a:xfrm>
            <a:prstGeom prst="rect">
              <a:avLst/>
            </a:prstGeom>
            <a:solidFill>
              <a:srgbClr val="A0A9C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endParaRPr lang="en-US" dirty="0">
                <a:solidFill>
                  <a:srgbClr val="FCFBFA"/>
                </a:solidFill>
                <a:latin typeface="Oracle Sans Tab"/>
              </a:endParaRPr>
            </a:p>
          </p:txBody>
        </p:sp>
        <p:sp>
          <p:nvSpPr>
            <p:cNvPr id="85" name="Rectangle 84">
              <a:extLst>
                <a:ext uri="{FF2B5EF4-FFF2-40B4-BE49-F238E27FC236}">
                  <a16:creationId xmlns:a16="http://schemas.microsoft.com/office/drawing/2014/main" id="{AC5AE645-89EC-AF9F-1E93-08E4ACD96E6C}"/>
                </a:ext>
              </a:extLst>
            </p:cNvPr>
            <p:cNvSpPr/>
            <p:nvPr/>
          </p:nvSpPr>
          <p:spPr>
            <a:xfrm>
              <a:off x="8533564" y="2041809"/>
              <a:ext cx="731956" cy="1297508"/>
            </a:xfrm>
            <a:prstGeom prst="rect">
              <a:avLst/>
            </a:prstGeom>
            <a:solidFill>
              <a:srgbClr val="00688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r>
                <a:rPr lang="en-US" dirty="0">
                  <a:solidFill>
                    <a:srgbClr val="FCFBFA"/>
                  </a:solidFill>
                  <a:latin typeface="Oracle Sans Tab"/>
                </a:rPr>
                <a:t>LLM</a:t>
              </a:r>
            </a:p>
            <a:p>
              <a:pPr algn="ctr" defTabSz="914332">
                <a:defRPr/>
              </a:pPr>
              <a:r>
                <a:rPr lang="en-US" sz="1200" dirty="0">
                  <a:solidFill>
                    <a:srgbClr val="FCFBFA"/>
                  </a:solidFill>
                  <a:latin typeface="Oracle Sans Tab"/>
                </a:rPr>
                <a:t>Llama2</a:t>
              </a:r>
            </a:p>
          </p:txBody>
        </p:sp>
        <p:sp>
          <p:nvSpPr>
            <p:cNvPr id="86" name="Rectangle 85">
              <a:extLst>
                <a:ext uri="{FF2B5EF4-FFF2-40B4-BE49-F238E27FC236}">
                  <a16:creationId xmlns:a16="http://schemas.microsoft.com/office/drawing/2014/main" id="{8C77DEC5-A222-CCBE-8604-EA46E71E821D}"/>
                </a:ext>
              </a:extLst>
            </p:cNvPr>
            <p:cNvSpPr/>
            <p:nvPr/>
          </p:nvSpPr>
          <p:spPr>
            <a:xfrm>
              <a:off x="4987389" y="2259488"/>
              <a:ext cx="884686" cy="1307507"/>
            </a:xfrm>
            <a:prstGeom prst="rect">
              <a:avLst/>
            </a:prstGeom>
            <a:solidFill>
              <a:srgbClr val="A0A9C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endParaRPr lang="en-US">
                <a:solidFill>
                  <a:srgbClr val="FCFBFA"/>
                </a:solidFill>
                <a:latin typeface="Oracle Sans Tab"/>
              </a:endParaRPr>
            </a:p>
          </p:txBody>
        </p:sp>
        <p:sp>
          <p:nvSpPr>
            <p:cNvPr id="87" name="Rectangle 86">
              <a:extLst>
                <a:ext uri="{FF2B5EF4-FFF2-40B4-BE49-F238E27FC236}">
                  <a16:creationId xmlns:a16="http://schemas.microsoft.com/office/drawing/2014/main" id="{4582A6CE-08FA-DE8E-4482-CEB039A21245}"/>
                </a:ext>
              </a:extLst>
            </p:cNvPr>
            <p:cNvSpPr/>
            <p:nvPr/>
          </p:nvSpPr>
          <p:spPr>
            <a:xfrm>
              <a:off x="1828800" y="1756387"/>
              <a:ext cx="6629247" cy="356755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endParaRPr lang="en-US" dirty="0">
                <a:solidFill>
                  <a:srgbClr val="312D2A"/>
                </a:solidFill>
                <a:latin typeface="Oracle Sans Tab"/>
              </a:endParaRPr>
            </a:p>
          </p:txBody>
        </p:sp>
        <p:pic>
          <p:nvPicPr>
            <p:cNvPr id="88" name="Picture 87">
              <a:extLst>
                <a:ext uri="{FF2B5EF4-FFF2-40B4-BE49-F238E27FC236}">
                  <a16:creationId xmlns:a16="http://schemas.microsoft.com/office/drawing/2014/main" id="{3789CE1C-6B4C-FE74-F6B5-956073BF5E99}"/>
                </a:ext>
              </a:extLst>
            </p:cNvPr>
            <p:cNvPicPr>
              <a:picLocks noChangeAspect="1"/>
            </p:cNvPicPr>
            <p:nvPr/>
          </p:nvPicPr>
          <p:blipFill>
            <a:blip r:embed="rId3"/>
            <a:stretch>
              <a:fillRect/>
            </a:stretch>
          </p:blipFill>
          <p:spPr>
            <a:xfrm>
              <a:off x="7406907" y="4729263"/>
              <a:ext cx="954579" cy="537530"/>
            </a:xfrm>
            <a:prstGeom prst="rect">
              <a:avLst/>
            </a:prstGeom>
            <a:ln>
              <a:solidFill>
                <a:schemeClr val="tx1"/>
              </a:solidFill>
            </a:ln>
          </p:spPr>
        </p:pic>
        <p:sp>
          <p:nvSpPr>
            <p:cNvPr id="89" name="TextBox 88">
              <a:extLst>
                <a:ext uri="{FF2B5EF4-FFF2-40B4-BE49-F238E27FC236}">
                  <a16:creationId xmlns:a16="http://schemas.microsoft.com/office/drawing/2014/main" id="{A37E6EEF-9A15-0301-95EF-11E5F38AD1CF}"/>
                </a:ext>
              </a:extLst>
            </p:cNvPr>
            <p:cNvSpPr txBox="1"/>
            <p:nvPr/>
          </p:nvSpPr>
          <p:spPr>
            <a:xfrm>
              <a:off x="6755742" y="5605225"/>
              <a:ext cx="1976118" cy="369332"/>
            </a:xfrm>
            <a:prstGeom prst="rect">
              <a:avLst/>
            </a:prstGeom>
            <a:noFill/>
          </p:spPr>
          <p:txBody>
            <a:bodyPr wrap="none" rtlCol="0">
              <a:spAutoFit/>
            </a:bodyPr>
            <a:lstStyle/>
            <a:p>
              <a:pPr defTabSz="914332">
                <a:defRPr/>
              </a:pPr>
              <a:r>
                <a:rPr lang="en-US" b="1" dirty="0">
                  <a:solidFill>
                    <a:srgbClr val="312D2A"/>
                  </a:solidFill>
                  <a:latin typeface="Oracle Sans Tab"/>
                </a:rPr>
                <a:t>Oracle Database</a:t>
              </a:r>
            </a:p>
          </p:txBody>
        </p:sp>
        <p:sp>
          <p:nvSpPr>
            <p:cNvPr id="90" name="Rectangle 89">
              <a:extLst>
                <a:ext uri="{FF2B5EF4-FFF2-40B4-BE49-F238E27FC236}">
                  <a16:creationId xmlns:a16="http://schemas.microsoft.com/office/drawing/2014/main" id="{C551A189-5C9C-158C-70FF-F5DD6B2EA81D}"/>
                </a:ext>
              </a:extLst>
            </p:cNvPr>
            <p:cNvSpPr/>
            <p:nvPr/>
          </p:nvSpPr>
          <p:spPr>
            <a:xfrm>
              <a:off x="5397547" y="3748703"/>
              <a:ext cx="936935" cy="1245352"/>
            </a:xfrm>
            <a:prstGeom prst="rect">
              <a:avLst/>
            </a:prstGeom>
            <a:solidFill>
              <a:schemeClr val="accent3">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914332">
                <a:defRPr/>
              </a:pPr>
              <a:endParaRPr lang="en-US" sz="1200" dirty="0">
                <a:solidFill>
                  <a:srgbClr val="312D2A"/>
                </a:solidFill>
                <a:latin typeface="Oracle Sans Tab"/>
              </a:endParaRPr>
            </a:p>
            <a:p>
              <a:pPr algn="ctr" defTabSz="914332">
                <a:defRPr/>
              </a:pPr>
              <a:r>
                <a:rPr lang="en-US" sz="1200" dirty="0">
                  <a:solidFill>
                    <a:srgbClr val="312D2A"/>
                  </a:solidFill>
                  <a:latin typeface="Oracle Sans Tab"/>
                </a:rPr>
                <a:t>Other</a:t>
              </a:r>
            </a:p>
            <a:p>
              <a:pPr algn="ctr" defTabSz="914332">
                <a:defRPr/>
              </a:pPr>
              <a:r>
                <a:rPr lang="en-US" sz="1200" dirty="0">
                  <a:solidFill>
                    <a:srgbClr val="312D2A"/>
                  </a:solidFill>
                  <a:latin typeface="Oracle Sans Tab"/>
                </a:rPr>
                <a:t>AI </a:t>
              </a:r>
            </a:p>
            <a:p>
              <a:pPr algn="ctr" defTabSz="914332">
                <a:defRPr/>
              </a:pPr>
              <a:r>
                <a:rPr lang="en-US" sz="1200" dirty="0">
                  <a:solidFill>
                    <a:srgbClr val="312D2A"/>
                  </a:solidFill>
                  <a:latin typeface="Oracle Sans Tab"/>
                </a:rPr>
                <a:t>Apps</a:t>
              </a:r>
            </a:p>
          </p:txBody>
        </p:sp>
        <p:sp>
          <p:nvSpPr>
            <p:cNvPr id="91" name="Rectangle 90">
              <a:extLst>
                <a:ext uri="{FF2B5EF4-FFF2-40B4-BE49-F238E27FC236}">
                  <a16:creationId xmlns:a16="http://schemas.microsoft.com/office/drawing/2014/main" id="{D4CB0B87-7D8B-1E41-E8D5-7EEA82313FD8}"/>
                </a:ext>
              </a:extLst>
            </p:cNvPr>
            <p:cNvSpPr/>
            <p:nvPr/>
          </p:nvSpPr>
          <p:spPr>
            <a:xfrm>
              <a:off x="6397978" y="3748703"/>
              <a:ext cx="936935" cy="1245352"/>
            </a:xfrm>
            <a:prstGeom prst="rect">
              <a:avLst/>
            </a:prstGeom>
            <a:solidFill>
              <a:schemeClr val="accent3">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r>
                <a:rPr lang="en-US" sz="1200" dirty="0">
                  <a:solidFill>
                    <a:srgbClr val="312D2A"/>
                  </a:solidFill>
                  <a:latin typeface="Oracle Sans Tab"/>
                </a:rPr>
                <a:t>Other </a:t>
              </a:r>
            </a:p>
            <a:p>
              <a:pPr algn="ctr" defTabSz="914332">
                <a:defRPr/>
              </a:pPr>
              <a:r>
                <a:rPr lang="en-US" sz="1200" dirty="0">
                  <a:solidFill>
                    <a:srgbClr val="312D2A"/>
                  </a:solidFill>
                  <a:latin typeface="Oracle Sans Tab"/>
                </a:rPr>
                <a:t>AI </a:t>
              </a:r>
            </a:p>
            <a:p>
              <a:pPr algn="ctr" defTabSz="914332">
                <a:defRPr/>
              </a:pPr>
              <a:r>
                <a:rPr lang="en-US" sz="1200" dirty="0">
                  <a:solidFill>
                    <a:srgbClr val="312D2A"/>
                  </a:solidFill>
                  <a:latin typeface="Oracle Sans Tab"/>
                </a:rPr>
                <a:t>Apps</a:t>
              </a:r>
            </a:p>
            <a:p>
              <a:pPr algn="ctr" defTabSz="914332">
                <a:defRPr/>
              </a:pPr>
              <a:endParaRPr lang="en-US" sz="1200" dirty="0">
                <a:solidFill>
                  <a:srgbClr val="312D2A"/>
                </a:solidFill>
                <a:latin typeface="Oracle Sans Tab"/>
              </a:endParaRPr>
            </a:p>
            <a:p>
              <a:pPr algn="ctr" defTabSz="914332">
                <a:defRPr/>
              </a:pPr>
              <a:endParaRPr lang="en-US" sz="1200" dirty="0">
                <a:solidFill>
                  <a:srgbClr val="312D2A"/>
                </a:solidFill>
                <a:latin typeface="Oracle Sans Tab"/>
              </a:endParaRPr>
            </a:p>
          </p:txBody>
        </p:sp>
        <p:sp>
          <p:nvSpPr>
            <p:cNvPr id="92" name="Rectangle 91">
              <a:extLst>
                <a:ext uri="{FF2B5EF4-FFF2-40B4-BE49-F238E27FC236}">
                  <a16:creationId xmlns:a16="http://schemas.microsoft.com/office/drawing/2014/main" id="{7F8C6BEC-BEDB-80AB-1BA2-111E578F9830}"/>
                </a:ext>
              </a:extLst>
            </p:cNvPr>
            <p:cNvSpPr/>
            <p:nvPr/>
          </p:nvSpPr>
          <p:spPr>
            <a:xfrm>
              <a:off x="4370130" y="3748703"/>
              <a:ext cx="936935" cy="1245352"/>
            </a:xfrm>
            <a:prstGeom prst="rect">
              <a:avLst/>
            </a:prstGeom>
            <a:solidFill>
              <a:schemeClr val="accent3">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r>
                <a:rPr lang="en-US" sz="1200" dirty="0">
                  <a:solidFill>
                    <a:srgbClr val="312D2A"/>
                  </a:solidFill>
                  <a:latin typeface="Oracle Sans Tab"/>
                </a:rPr>
                <a:t>Security</a:t>
              </a:r>
            </a:p>
            <a:p>
              <a:pPr algn="ctr" defTabSz="914332">
                <a:defRPr/>
              </a:pPr>
              <a:r>
                <a:rPr lang="en-US" sz="1200" dirty="0">
                  <a:solidFill>
                    <a:srgbClr val="312D2A"/>
                  </a:solidFill>
                  <a:latin typeface="Oracle Sans Tab"/>
                </a:rPr>
                <a:t>Chatbot</a:t>
              </a:r>
            </a:p>
            <a:p>
              <a:pPr algn="ctr" defTabSz="914332">
                <a:defRPr/>
              </a:pPr>
              <a:r>
                <a:rPr lang="en-US" sz="1200" dirty="0">
                  <a:solidFill>
                    <a:srgbClr val="312D2A"/>
                  </a:solidFill>
                  <a:latin typeface="Oracle Sans Tab"/>
                </a:rPr>
                <a:t>Container</a:t>
              </a:r>
            </a:p>
            <a:p>
              <a:pPr algn="ctr" defTabSz="914332">
                <a:defRPr/>
              </a:pPr>
              <a:endParaRPr lang="en-US" sz="1200" dirty="0">
                <a:solidFill>
                  <a:srgbClr val="312D2A"/>
                </a:solidFill>
                <a:latin typeface="Oracle Sans Tab"/>
              </a:endParaRPr>
            </a:p>
            <a:p>
              <a:pPr algn="ctr" defTabSz="914332">
                <a:defRPr/>
              </a:pPr>
              <a:endParaRPr lang="en-US" sz="1200" dirty="0">
                <a:solidFill>
                  <a:srgbClr val="312D2A"/>
                </a:solidFill>
                <a:latin typeface="Oracle Sans Tab"/>
              </a:endParaRPr>
            </a:p>
          </p:txBody>
        </p:sp>
        <p:sp>
          <p:nvSpPr>
            <p:cNvPr id="93" name="TextBox 92">
              <a:extLst>
                <a:ext uri="{FF2B5EF4-FFF2-40B4-BE49-F238E27FC236}">
                  <a16:creationId xmlns:a16="http://schemas.microsoft.com/office/drawing/2014/main" id="{AF74E8DF-9F12-EE4F-0BFE-12FDDA9A71C1}"/>
                </a:ext>
              </a:extLst>
            </p:cNvPr>
            <p:cNvSpPr txBox="1"/>
            <p:nvPr/>
          </p:nvSpPr>
          <p:spPr>
            <a:xfrm>
              <a:off x="4315345" y="1756388"/>
              <a:ext cx="2777577" cy="338554"/>
            </a:xfrm>
            <a:prstGeom prst="rect">
              <a:avLst/>
            </a:prstGeom>
            <a:noFill/>
          </p:spPr>
          <p:txBody>
            <a:bodyPr wrap="square" rtlCol="0">
              <a:spAutoFit/>
            </a:bodyPr>
            <a:lstStyle/>
            <a:p>
              <a:pPr defTabSz="914332">
                <a:defRPr/>
              </a:pPr>
              <a:r>
                <a:rPr lang="en-US" sz="1600" dirty="0">
                  <a:solidFill>
                    <a:srgbClr val="312D2A"/>
                  </a:solidFill>
                  <a:latin typeface="Oracle Sans Tab"/>
                </a:rPr>
                <a:t>Platform Control Center</a:t>
              </a:r>
            </a:p>
          </p:txBody>
        </p:sp>
        <p:sp>
          <p:nvSpPr>
            <p:cNvPr id="94" name="Rectangle 93">
              <a:extLst>
                <a:ext uri="{FF2B5EF4-FFF2-40B4-BE49-F238E27FC236}">
                  <a16:creationId xmlns:a16="http://schemas.microsoft.com/office/drawing/2014/main" id="{C27E9177-0432-6FF0-7008-EB8789310FC0}"/>
                </a:ext>
              </a:extLst>
            </p:cNvPr>
            <p:cNvSpPr/>
            <p:nvPr/>
          </p:nvSpPr>
          <p:spPr>
            <a:xfrm>
              <a:off x="4158313" y="2265217"/>
              <a:ext cx="768600" cy="1277043"/>
            </a:xfrm>
            <a:prstGeom prst="rect">
              <a:avLst/>
            </a:prstGeom>
            <a:solidFill>
              <a:srgbClr val="A0A9C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endParaRPr lang="en-US">
                <a:solidFill>
                  <a:srgbClr val="FCFBFA"/>
                </a:solidFill>
                <a:latin typeface="Oracle Sans Tab"/>
              </a:endParaRPr>
            </a:p>
          </p:txBody>
        </p:sp>
        <p:sp>
          <p:nvSpPr>
            <p:cNvPr id="95" name="TextBox 94">
              <a:extLst>
                <a:ext uri="{FF2B5EF4-FFF2-40B4-BE49-F238E27FC236}">
                  <a16:creationId xmlns:a16="http://schemas.microsoft.com/office/drawing/2014/main" id="{4CD52343-A301-47BB-3366-8B13AB0C1CC7}"/>
                </a:ext>
              </a:extLst>
            </p:cNvPr>
            <p:cNvSpPr txBox="1"/>
            <p:nvPr/>
          </p:nvSpPr>
          <p:spPr>
            <a:xfrm>
              <a:off x="4161606" y="2332163"/>
              <a:ext cx="858499" cy="400110"/>
            </a:xfrm>
            <a:prstGeom prst="rect">
              <a:avLst/>
            </a:prstGeom>
            <a:noFill/>
          </p:spPr>
          <p:txBody>
            <a:bodyPr wrap="square" rtlCol="0">
              <a:spAutoFit/>
            </a:bodyPr>
            <a:lstStyle/>
            <a:p>
              <a:pPr defTabSz="914332">
                <a:defRPr/>
              </a:pPr>
              <a:r>
                <a:rPr lang="en-US" sz="1000" dirty="0">
                  <a:solidFill>
                    <a:srgbClr val="312D2A"/>
                  </a:solidFill>
                  <a:latin typeface="Oracle Sans Tab"/>
                </a:rPr>
                <a:t>Prompt</a:t>
              </a:r>
            </a:p>
            <a:p>
              <a:pPr defTabSz="914332">
                <a:defRPr/>
              </a:pPr>
              <a:r>
                <a:rPr lang="en-US" sz="1000" dirty="0">
                  <a:solidFill>
                    <a:srgbClr val="312D2A"/>
                  </a:solidFill>
                  <a:latin typeface="Oracle Sans Tab"/>
                </a:rPr>
                <a:t>flow</a:t>
              </a:r>
            </a:p>
          </p:txBody>
        </p:sp>
        <p:sp>
          <p:nvSpPr>
            <p:cNvPr id="96" name="Rectangle 95">
              <a:extLst>
                <a:ext uri="{FF2B5EF4-FFF2-40B4-BE49-F238E27FC236}">
                  <a16:creationId xmlns:a16="http://schemas.microsoft.com/office/drawing/2014/main" id="{CD9B1699-AE26-4C39-8695-F8893E1E3400}"/>
                </a:ext>
              </a:extLst>
            </p:cNvPr>
            <p:cNvSpPr/>
            <p:nvPr/>
          </p:nvSpPr>
          <p:spPr>
            <a:xfrm>
              <a:off x="3316179" y="2283665"/>
              <a:ext cx="788544" cy="1258594"/>
            </a:xfrm>
            <a:prstGeom prst="rect">
              <a:avLst/>
            </a:prstGeom>
            <a:solidFill>
              <a:srgbClr val="A0A9C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endParaRPr lang="en-US">
                <a:solidFill>
                  <a:srgbClr val="FCFBFA"/>
                </a:solidFill>
                <a:latin typeface="Oracle Sans Tab"/>
              </a:endParaRPr>
            </a:p>
          </p:txBody>
        </p:sp>
        <p:sp>
          <p:nvSpPr>
            <p:cNvPr id="97" name="TextBox 96">
              <a:extLst>
                <a:ext uri="{FF2B5EF4-FFF2-40B4-BE49-F238E27FC236}">
                  <a16:creationId xmlns:a16="http://schemas.microsoft.com/office/drawing/2014/main" id="{0E950D05-60E7-B88F-DCB5-4E3CE3556A41}"/>
                </a:ext>
              </a:extLst>
            </p:cNvPr>
            <p:cNvSpPr txBox="1"/>
            <p:nvPr/>
          </p:nvSpPr>
          <p:spPr>
            <a:xfrm>
              <a:off x="3302031" y="2362885"/>
              <a:ext cx="858499" cy="400110"/>
            </a:xfrm>
            <a:prstGeom prst="rect">
              <a:avLst/>
            </a:prstGeom>
            <a:noFill/>
          </p:spPr>
          <p:txBody>
            <a:bodyPr wrap="square" rtlCol="0">
              <a:spAutoFit/>
            </a:bodyPr>
            <a:lstStyle/>
            <a:p>
              <a:pPr defTabSz="914332">
                <a:defRPr/>
              </a:pPr>
              <a:r>
                <a:rPr lang="en-US" sz="1000" dirty="0">
                  <a:solidFill>
                    <a:srgbClr val="312D2A"/>
                  </a:solidFill>
                  <a:latin typeface="Oracle Sans Tab"/>
                </a:rPr>
                <a:t>Prompt</a:t>
              </a:r>
            </a:p>
            <a:p>
              <a:pPr defTabSz="914332">
                <a:defRPr/>
              </a:pPr>
              <a:r>
                <a:rPr lang="en-US" sz="1000" dirty="0">
                  <a:solidFill>
                    <a:srgbClr val="312D2A"/>
                  </a:solidFill>
                  <a:latin typeface="Oracle Sans Tab"/>
                </a:rPr>
                <a:t>flow</a:t>
              </a:r>
            </a:p>
          </p:txBody>
        </p:sp>
        <p:sp>
          <p:nvSpPr>
            <p:cNvPr id="98" name="Rectangle 97">
              <a:extLst>
                <a:ext uri="{FF2B5EF4-FFF2-40B4-BE49-F238E27FC236}">
                  <a16:creationId xmlns:a16="http://schemas.microsoft.com/office/drawing/2014/main" id="{4130786C-51DC-8321-5C53-8ABC7166307C}"/>
                </a:ext>
              </a:extLst>
            </p:cNvPr>
            <p:cNvSpPr/>
            <p:nvPr/>
          </p:nvSpPr>
          <p:spPr>
            <a:xfrm>
              <a:off x="5874799" y="2283665"/>
              <a:ext cx="859441" cy="1308616"/>
            </a:xfrm>
            <a:prstGeom prst="rect">
              <a:avLst/>
            </a:prstGeom>
            <a:solidFill>
              <a:srgbClr val="A0A9C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endParaRPr lang="en-US">
                <a:solidFill>
                  <a:srgbClr val="FCFBFA"/>
                </a:solidFill>
                <a:latin typeface="Oracle Sans Tab"/>
              </a:endParaRPr>
            </a:p>
          </p:txBody>
        </p:sp>
        <p:sp>
          <p:nvSpPr>
            <p:cNvPr id="99" name="TextBox 98">
              <a:extLst>
                <a:ext uri="{FF2B5EF4-FFF2-40B4-BE49-F238E27FC236}">
                  <a16:creationId xmlns:a16="http://schemas.microsoft.com/office/drawing/2014/main" id="{4494FCBE-8A91-D57C-E253-8C34C7962F25}"/>
                </a:ext>
              </a:extLst>
            </p:cNvPr>
            <p:cNvSpPr txBox="1"/>
            <p:nvPr/>
          </p:nvSpPr>
          <p:spPr>
            <a:xfrm>
              <a:off x="5951273" y="2312822"/>
              <a:ext cx="857660" cy="954107"/>
            </a:xfrm>
            <a:prstGeom prst="rect">
              <a:avLst/>
            </a:prstGeom>
            <a:noFill/>
          </p:spPr>
          <p:txBody>
            <a:bodyPr wrap="square" rtlCol="0">
              <a:spAutoFit/>
            </a:bodyPr>
            <a:lstStyle/>
            <a:p>
              <a:pPr defTabSz="914332">
                <a:defRPr/>
              </a:pPr>
              <a:r>
                <a:rPr lang="en-US" sz="1000" dirty="0">
                  <a:solidFill>
                    <a:srgbClr val="312D2A"/>
                  </a:solidFill>
                  <a:latin typeface="Oracle Sans Tab"/>
                </a:rPr>
                <a:t>Security</a:t>
              </a:r>
            </a:p>
            <a:p>
              <a:pPr defTabSz="914332">
                <a:defRPr/>
              </a:pPr>
              <a:endParaRPr lang="en-US" sz="1000" dirty="0">
                <a:solidFill>
                  <a:srgbClr val="312D2A"/>
                </a:solidFill>
                <a:latin typeface="Oracle Sans Tab"/>
              </a:endParaRPr>
            </a:p>
            <a:p>
              <a:pPr defTabSz="914332">
                <a:defRPr/>
              </a:pPr>
              <a:r>
                <a:rPr lang="en-US" sz="900" dirty="0">
                  <a:solidFill>
                    <a:srgbClr val="312D2A"/>
                  </a:solidFill>
                  <a:latin typeface="Oracle Sans Tab"/>
                </a:rPr>
                <a:t>Auth and</a:t>
              </a:r>
            </a:p>
            <a:p>
              <a:pPr defTabSz="914332">
                <a:defRPr/>
              </a:pPr>
              <a:r>
                <a:rPr lang="en-US" sz="900" dirty="0">
                  <a:solidFill>
                    <a:srgbClr val="312D2A"/>
                  </a:solidFill>
                  <a:latin typeface="Oracle Sans Tab"/>
                </a:rPr>
                <a:t>Access +</a:t>
              </a:r>
            </a:p>
            <a:p>
              <a:pPr defTabSz="914332">
                <a:defRPr/>
              </a:pPr>
              <a:r>
                <a:rPr lang="en-US" sz="900" dirty="0">
                  <a:solidFill>
                    <a:srgbClr val="312D2A"/>
                  </a:solidFill>
                  <a:latin typeface="Oracle Sans Tab"/>
                </a:rPr>
                <a:t>Responsible</a:t>
              </a:r>
            </a:p>
            <a:p>
              <a:pPr defTabSz="914332">
                <a:defRPr/>
              </a:pPr>
              <a:r>
                <a:rPr lang="en-US" sz="900" dirty="0">
                  <a:solidFill>
                    <a:srgbClr val="312D2A"/>
                  </a:solidFill>
                  <a:latin typeface="Oracle Sans Tab"/>
                </a:rPr>
                <a:t>AI</a:t>
              </a:r>
            </a:p>
          </p:txBody>
        </p:sp>
        <p:sp>
          <p:nvSpPr>
            <p:cNvPr id="100" name="Rectangle 99">
              <a:extLst>
                <a:ext uri="{FF2B5EF4-FFF2-40B4-BE49-F238E27FC236}">
                  <a16:creationId xmlns:a16="http://schemas.microsoft.com/office/drawing/2014/main" id="{B6A26DC2-7470-617A-17DA-5D0FFD7AA870}"/>
                </a:ext>
              </a:extLst>
            </p:cNvPr>
            <p:cNvSpPr/>
            <p:nvPr/>
          </p:nvSpPr>
          <p:spPr>
            <a:xfrm>
              <a:off x="3379965" y="3748703"/>
              <a:ext cx="936935" cy="1245352"/>
            </a:xfrm>
            <a:prstGeom prst="rect">
              <a:avLst/>
            </a:prstGeom>
            <a:solidFill>
              <a:schemeClr val="accent3">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r>
                <a:rPr lang="en-US" sz="1200" dirty="0">
                  <a:solidFill>
                    <a:srgbClr val="312D2A"/>
                  </a:solidFill>
                  <a:latin typeface="Oracle Sans Tab"/>
                </a:rPr>
                <a:t>CRM</a:t>
              </a:r>
            </a:p>
            <a:p>
              <a:pPr algn="ctr" defTabSz="914332">
                <a:defRPr/>
              </a:pPr>
              <a:r>
                <a:rPr lang="en-US" sz="1200" dirty="0">
                  <a:solidFill>
                    <a:srgbClr val="312D2A"/>
                  </a:solidFill>
                  <a:latin typeface="Oracle Sans Tab"/>
                </a:rPr>
                <a:t>Chatbot</a:t>
              </a:r>
            </a:p>
            <a:p>
              <a:pPr algn="ctr" defTabSz="914332">
                <a:defRPr/>
              </a:pPr>
              <a:r>
                <a:rPr lang="en-US" sz="1200" dirty="0">
                  <a:solidFill>
                    <a:srgbClr val="312D2A"/>
                  </a:solidFill>
                  <a:latin typeface="Oracle Sans Tab"/>
                </a:rPr>
                <a:t>Container</a:t>
              </a:r>
            </a:p>
            <a:p>
              <a:pPr algn="ctr" defTabSz="914332">
                <a:defRPr/>
              </a:pPr>
              <a:endParaRPr lang="en-US" sz="1200" dirty="0">
                <a:solidFill>
                  <a:srgbClr val="312D2A"/>
                </a:solidFill>
                <a:latin typeface="Oracle Sans Tab"/>
              </a:endParaRPr>
            </a:p>
            <a:p>
              <a:pPr algn="ctr" defTabSz="914332">
                <a:defRPr/>
              </a:pPr>
              <a:endParaRPr lang="en-US" sz="1200" dirty="0">
                <a:solidFill>
                  <a:srgbClr val="312D2A"/>
                </a:solidFill>
                <a:latin typeface="Oracle Sans Tab"/>
              </a:endParaRPr>
            </a:p>
          </p:txBody>
        </p:sp>
        <p:pic>
          <p:nvPicPr>
            <p:cNvPr id="101" name="Picture 2" descr="Prometheus Grafana Dashboard | Examples + How To | OpenLogic">
              <a:extLst>
                <a:ext uri="{FF2B5EF4-FFF2-40B4-BE49-F238E27FC236}">
                  <a16:creationId xmlns:a16="http://schemas.microsoft.com/office/drawing/2014/main" id="{3E504903-C3D2-833C-A96F-87CD1CBC348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030424" y="2597791"/>
              <a:ext cx="762238" cy="508158"/>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101">
              <a:extLst>
                <a:ext uri="{FF2B5EF4-FFF2-40B4-BE49-F238E27FC236}">
                  <a16:creationId xmlns:a16="http://schemas.microsoft.com/office/drawing/2014/main" id="{11D1413F-BA59-18F0-AB18-2D862E5DA541}"/>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028338" y="3172710"/>
              <a:ext cx="679934" cy="220349"/>
            </a:xfrm>
            <a:prstGeom prst="rect">
              <a:avLst/>
            </a:prstGeom>
          </p:spPr>
        </p:pic>
        <p:pic>
          <p:nvPicPr>
            <p:cNvPr id="103" name="Picture 6" descr="Five Reasons to Deploy Hashicorp Vault — Skylines Academy">
              <a:extLst>
                <a:ext uri="{FF2B5EF4-FFF2-40B4-BE49-F238E27FC236}">
                  <a16:creationId xmlns:a16="http://schemas.microsoft.com/office/drawing/2014/main" id="{5AF0D7B4-5362-DBA2-BB76-BDAC18347E0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978770" y="3248543"/>
              <a:ext cx="572529" cy="266252"/>
            </a:xfrm>
            <a:prstGeom prst="rect">
              <a:avLst/>
            </a:prstGeom>
            <a:noFill/>
            <a:extLst>
              <a:ext uri="{909E8E84-426E-40DD-AFC4-6F175D3DCCD1}">
                <a14:hiddenFill xmlns:a14="http://schemas.microsoft.com/office/drawing/2010/main">
                  <a:solidFill>
                    <a:srgbClr val="FFFFFF"/>
                  </a:solidFill>
                </a14:hiddenFill>
              </a:ext>
            </a:extLst>
          </p:spPr>
        </p:pic>
        <p:sp>
          <p:nvSpPr>
            <p:cNvPr id="104" name="TextBox 103">
              <a:extLst>
                <a:ext uri="{FF2B5EF4-FFF2-40B4-BE49-F238E27FC236}">
                  <a16:creationId xmlns:a16="http://schemas.microsoft.com/office/drawing/2014/main" id="{81CA0CFC-5674-2375-E0A1-C55F337985EE}"/>
                </a:ext>
              </a:extLst>
            </p:cNvPr>
            <p:cNvSpPr txBox="1"/>
            <p:nvPr/>
          </p:nvSpPr>
          <p:spPr>
            <a:xfrm>
              <a:off x="4947419" y="2267885"/>
              <a:ext cx="1023390" cy="194540"/>
            </a:xfrm>
            <a:prstGeom prst="rect">
              <a:avLst/>
            </a:prstGeom>
            <a:solidFill>
              <a:schemeClr val="accent2"/>
            </a:solidFill>
          </p:spPr>
          <p:txBody>
            <a:bodyPr wrap="square" rtlCol="0">
              <a:spAutoFit/>
            </a:bodyPr>
            <a:lstStyle/>
            <a:p>
              <a:pPr defTabSz="914332">
                <a:defRPr/>
              </a:pPr>
              <a:r>
                <a:rPr lang="en-US" sz="664" b="1" dirty="0">
                  <a:latin typeface="Oracle Sans Tab"/>
                </a:rPr>
                <a:t>Apps Dashboard</a:t>
              </a:r>
            </a:p>
          </p:txBody>
        </p:sp>
        <p:pic>
          <p:nvPicPr>
            <p:cNvPr id="105" name="Picture 104">
              <a:extLst>
                <a:ext uri="{FF2B5EF4-FFF2-40B4-BE49-F238E27FC236}">
                  <a16:creationId xmlns:a16="http://schemas.microsoft.com/office/drawing/2014/main" id="{12FC3110-E819-2826-51D7-0AF6772AEC0E}"/>
                </a:ext>
              </a:extLst>
            </p:cNvPr>
            <p:cNvPicPr>
              <a:picLocks noChangeAspect="1"/>
            </p:cNvPicPr>
            <p:nvPr/>
          </p:nvPicPr>
          <p:blipFill>
            <a:blip r:embed="rId7"/>
            <a:stretch>
              <a:fillRect/>
            </a:stretch>
          </p:blipFill>
          <p:spPr>
            <a:xfrm>
              <a:off x="2565675" y="2897767"/>
              <a:ext cx="630631" cy="352244"/>
            </a:xfrm>
            <a:prstGeom prst="rect">
              <a:avLst/>
            </a:prstGeom>
            <a:ln>
              <a:solidFill>
                <a:schemeClr val="tx1"/>
              </a:solidFill>
            </a:ln>
          </p:spPr>
        </p:pic>
        <p:pic>
          <p:nvPicPr>
            <p:cNvPr id="106" name="Picture 105">
              <a:extLst>
                <a:ext uri="{FF2B5EF4-FFF2-40B4-BE49-F238E27FC236}">
                  <a16:creationId xmlns:a16="http://schemas.microsoft.com/office/drawing/2014/main" id="{A5936E91-13F7-768D-5D7B-EEE73037D8E5}"/>
                </a:ext>
              </a:extLst>
            </p:cNvPr>
            <p:cNvPicPr>
              <a:picLocks noChangeAspect="1"/>
            </p:cNvPicPr>
            <p:nvPr/>
          </p:nvPicPr>
          <p:blipFill>
            <a:blip r:embed="rId8"/>
            <a:stretch>
              <a:fillRect/>
            </a:stretch>
          </p:blipFill>
          <p:spPr>
            <a:xfrm>
              <a:off x="1926261" y="2919137"/>
              <a:ext cx="727495" cy="363747"/>
            </a:xfrm>
            <a:prstGeom prst="rect">
              <a:avLst/>
            </a:prstGeom>
          </p:spPr>
        </p:pic>
        <p:pic>
          <p:nvPicPr>
            <p:cNvPr id="107" name="Picture 106">
              <a:extLst>
                <a:ext uri="{FF2B5EF4-FFF2-40B4-BE49-F238E27FC236}">
                  <a16:creationId xmlns:a16="http://schemas.microsoft.com/office/drawing/2014/main" id="{739C6E85-CB0A-6685-0062-A46E86F54E4F}"/>
                </a:ext>
              </a:extLst>
            </p:cNvPr>
            <p:cNvPicPr>
              <a:picLocks noChangeAspect="1"/>
            </p:cNvPicPr>
            <p:nvPr/>
          </p:nvPicPr>
          <p:blipFill>
            <a:blip r:embed="rId9"/>
            <a:stretch>
              <a:fillRect/>
            </a:stretch>
          </p:blipFill>
          <p:spPr>
            <a:xfrm>
              <a:off x="2031738" y="3457969"/>
              <a:ext cx="680016" cy="680016"/>
            </a:xfrm>
            <a:prstGeom prst="rect">
              <a:avLst/>
            </a:prstGeom>
          </p:spPr>
        </p:pic>
        <p:pic>
          <p:nvPicPr>
            <p:cNvPr id="108" name="Picture 107">
              <a:extLst>
                <a:ext uri="{FF2B5EF4-FFF2-40B4-BE49-F238E27FC236}">
                  <a16:creationId xmlns:a16="http://schemas.microsoft.com/office/drawing/2014/main" id="{33D3EF92-2A75-0A42-B485-1C41AFBA9D52}"/>
                </a:ext>
              </a:extLst>
            </p:cNvPr>
            <p:cNvPicPr>
              <a:picLocks noChangeAspect="1"/>
            </p:cNvPicPr>
            <p:nvPr/>
          </p:nvPicPr>
          <p:blipFill>
            <a:blip r:embed="rId10"/>
            <a:stretch>
              <a:fillRect/>
            </a:stretch>
          </p:blipFill>
          <p:spPr>
            <a:xfrm>
              <a:off x="2677610" y="3485634"/>
              <a:ext cx="629753" cy="619757"/>
            </a:xfrm>
            <a:prstGeom prst="rect">
              <a:avLst/>
            </a:prstGeom>
          </p:spPr>
        </p:pic>
        <p:pic>
          <p:nvPicPr>
            <p:cNvPr id="109" name="Picture 108">
              <a:extLst>
                <a:ext uri="{FF2B5EF4-FFF2-40B4-BE49-F238E27FC236}">
                  <a16:creationId xmlns:a16="http://schemas.microsoft.com/office/drawing/2014/main" id="{FE1CC5CF-08CF-42A6-235B-4418A35E0E9C}"/>
                </a:ext>
              </a:extLst>
            </p:cNvPr>
            <p:cNvPicPr>
              <a:picLocks noChangeAspect="1"/>
            </p:cNvPicPr>
            <p:nvPr/>
          </p:nvPicPr>
          <p:blipFill>
            <a:blip r:embed="rId11"/>
            <a:stretch>
              <a:fillRect/>
            </a:stretch>
          </p:blipFill>
          <p:spPr>
            <a:xfrm>
              <a:off x="3970969" y="3390120"/>
              <a:ext cx="216895" cy="210117"/>
            </a:xfrm>
            <a:prstGeom prst="rect">
              <a:avLst/>
            </a:prstGeom>
          </p:spPr>
        </p:pic>
        <p:pic>
          <p:nvPicPr>
            <p:cNvPr id="110" name="Picture 109">
              <a:extLst>
                <a:ext uri="{FF2B5EF4-FFF2-40B4-BE49-F238E27FC236}">
                  <a16:creationId xmlns:a16="http://schemas.microsoft.com/office/drawing/2014/main" id="{7F3E651A-37A3-2E59-84D1-6A13E149CAF1}"/>
                </a:ext>
              </a:extLst>
            </p:cNvPr>
            <p:cNvPicPr>
              <a:picLocks noChangeAspect="1"/>
            </p:cNvPicPr>
            <p:nvPr/>
          </p:nvPicPr>
          <p:blipFill>
            <a:blip r:embed="rId11"/>
            <a:stretch>
              <a:fillRect/>
            </a:stretch>
          </p:blipFill>
          <p:spPr>
            <a:xfrm>
              <a:off x="4131753" y="4824305"/>
              <a:ext cx="216895" cy="210117"/>
            </a:xfrm>
            <a:prstGeom prst="rect">
              <a:avLst/>
            </a:prstGeom>
          </p:spPr>
        </p:pic>
        <p:pic>
          <p:nvPicPr>
            <p:cNvPr id="111" name="Picture 110">
              <a:extLst>
                <a:ext uri="{FF2B5EF4-FFF2-40B4-BE49-F238E27FC236}">
                  <a16:creationId xmlns:a16="http://schemas.microsoft.com/office/drawing/2014/main" id="{ADA97BC9-B783-0731-0BA0-6D42F50351FF}"/>
                </a:ext>
              </a:extLst>
            </p:cNvPr>
            <p:cNvPicPr>
              <a:picLocks noChangeAspect="1"/>
            </p:cNvPicPr>
            <p:nvPr/>
          </p:nvPicPr>
          <p:blipFill>
            <a:blip r:embed="rId11"/>
            <a:stretch>
              <a:fillRect/>
            </a:stretch>
          </p:blipFill>
          <p:spPr>
            <a:xfrm>
              <a:off x="4783473" y="3411745"/>
              <a:ext cx="216895" cy="210117"/>
            </a:xfrm>
            <a:prstGeom prst="rect">
              <a:avLst/>
            </a:prstGeom>
          </p:spPr>
        </p:pic>
        <p:pic>
          <p:nvPicPr>
            <p:cNvPr id="112" name="Picture 111">
              <a:extLst>
                <a:ext uri="{FF2B5EF4-FFF2-40B4-BE49-F238E27FC236}">
                  <a16:creationId xmlns:a16="http://schemas.microsoft.com/office/drawing/2014/main" id="{4A514C42-4520-49DA-9734-6F97800153A4}"/>
                </a:ext>
              </a:extLst>
            </p:cNvPr>
            <p:cNvPicPr>
              <a:picLocks noChangeAspect="1"/>
            </p:cNvPicPr>
            <p:nvPr/>
          </p:nvPicPr>
          <p:blipFill>
            <a:blip r:embed="rId11"/>
            <a:stretch>
              <a:fillRect/>
            </a:stretch>
          </p:blipFill>
          <p:spPr>
            <a:xfrm>
              <a:off x="5753363" y="3413521"/>
              <a:ext cx="216895" cy="210117"/>
            </a:xfrm>
            <a:prstGeom prst="rect">
              <a:avLst/>
            </a:prstGeom>
          </p:spPr>
        </p:pic>
        <p:pic>
          <p:nvPicPr>
            <p:cNvPr id="113" name="Picture 112">
              <a:extLst>
                <a:ext uri="{FF2B5EF4-FFF2-40B4-BE49-F238E27FC236}">
                  <a16:creationId xmlns:a16="http://schemas.microsoft.com/office/drawing/2014/main" id="{41F51A1D-3CBF-5789-486B-BDD440165857}"/>
                </a:ext>
              </a:extLst>
            </p:cNvPr>
            <p:cNvPicPr>
              <a:picLocks noChangeAspect="1"/>
            </p:cNvPicPr>
            <p:nvPr/>
          </p:nvPicPr>
          <p:blipFill>
            <a:blip r:embed="rId11"/>
            <a:stretch>
              <a:fillRect/>
            </a:stretch>
          </p:blipFill>
          <p:spPr>
            <a:xfrm>
              <a:off x="6604050" y="3403130"/>
              <a:ext cx="216895" cy="210117"/>
            </a:xfrm>
            <a:prstGeom prst="rect">
              <a:avLst/>
            </a:prstGeom>
          </p:spPr>
        </p:pic>
        <p:pic>
          <p:nvPicPr>
            <p:cNvPr id="114" name="Picture 113">
              <a:extLst>
                <a:ext uri="{FF2B5EF4-FFF2-40B4-BE49-F238E27FC236}">
                  <a16:creationId xmlns:a16="http://schemas.microsoft.com/office/drawing/2014/main" id="{F513E7E2-ACC6-4180-8A07-146D044718D0}"/>
                </a:ext>
              </a:extLst>
            </p:cNvPr>
            <p:cNvPicPr>
              <a:picLocks noChangeAspect="1"/>
            </p:cNvPicPr>
            <p:nvPr/>
          </p:nvPicPr>
          <p:blipFill>
            <a:blip r:embed="rId11"/>
            <a:stretch>
              <a:fillRect/>
            </a:stretch>
          </p:blipFill>
          <p:spPr>
            <a:xfrm>
              <a:off x="5118127" y="4833844"/>
              <a:ext cx="216895" cy="210117"/>
            </a:xfrm>
            <a:prstGeom prst="rect">
              <a:avLst/>
            </a:prstGeom>
          </p:spPr>
        </p:pic>
        <p:pic>
          <p:nvPicPr>
            <p:cNvPr id="115" name="Picture 114">
              <a:extLst>
                <a:ext uri="{FF2B5EF4-FFF2-40B4-BE49-F238E27FC236}">
                  <a16:creationId xmlns:a16="http://schemas.microsoft.com/office/drawing/2014/main" id="{2C6E0B10-EEDB-9177-0CED-08C47592D5C7}"/>
                </a:ext>
              </a:extLst>
            </p:cNvPr>
            <p:cNvPicPr>
              <a:picLocks noChangeAspect="1"/>
            </p:cNvPicPr>
            <p:nvPr/>
          </p:nvPicPr>
          <p:blipFill>
            <a:blip r:embed="rId11"/>
            <a:stretch>
              <a:fillRect/>
            </a:stretch>
          </p:blipFill>
          <p:spPr>
            <a:xfrm>
              <a:off x="6154215" y="4792894"/>
              <a:ext cx="216895" cy="210117"/>
            </a:xfrm>
            <a:prstGeom prst="rect">
              <a:avLst/>
            </a:prstGeom>
          </p:spPr>
        </p:pic>
        <p:pic>
          <p:nvPicPr>
            <p:cNvPr id="116" name="Picture 115">
              <a:extLst>
                <a:ext uri="{FF2B5EF4-FFF2-40B4-BE49-F238E27FC236}">
                  <a16:creationId xmlns:a16="http://schemas.microsoft.com/office/drawing/2014/main" id="{E2407033-D64F-8F2C-F38A-991303E44D99}"/>
                </a:ext>
              </a:extLst>
            </p:cNvPr>
            <p:cNvPicPr>
              <a:picLocks noChangeAspect="1"/>
            </p:cNvPicPr>
            <p:nvPr/>
          </p:nvPicPr>
          <p:blipFill>
            <a:blip r:embed="rId11"/>
            <a:stretch>
              <a:fillRect/>
            </a:stretch>
          </p:blipFill>
          <p:spPr>
            <a:xfrm>
              <a:off x="7133971" y="4822538"/>
              <a:ext cx="216895" cy="210117"/>
            </a:xfrm>
            <a:prstGeom prst="rect">
              <a:avLst/>
            </a:prstGeom>
          </p:spPr>
        </p:pic>
        <p:sp>
          <p:nvSpPr>
            <p:cNvPr id="117" name="Rectangle: Rounded Corners 2">
              <a:extLst>
                <a:ext uri="{FF2B5EF4-FFF2-40B4-BE49-F238E27FC236}">
                  <a16:creationId xmlns:a16="http://schemas.microsoft.com/office/drawing/2014/main" id="{B18D5F26-81AF-D30B-73B6-AED4E7F902DD}"/>
                </a:ext>
              </a:extLst>
            </p:cNvPr>
            <p:cNvSpPr/>
            <p:nvPr/>
          </p:nvSpPr>
          <p:spPr>
            <a:xfrm>
              <a:off x="8775319" y="5288492"/>
              <a:ext cx="1225361" cy="203022"/>
            </a:xfrm>
            <a:prstGeom prst="roundRect">
              <a:avLst/>
            </a:prstGeom>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r>
                <a:rPr lang="en-US" sz="1200" dirty="0">
                  <a:solidFill>
                    <a:schemeClr val="bg1"/>
                  </a:solidFill>
                  <a:latin typeface="Oracle Sans Tab"/>
                </a:rPr>
                <a:t>AI Vector</a:t>
              </a:r>
            </a:p>
          </p:txBody>
        </p:sp>
        <p:sp>
          <p:nvSpPr>
            <p:cNvPr id="118" name="Rectangle: Rounded Corners 17">
              <a:extLst>
                <a:ext uri="{FF2B5EF4-FFF2-40B4-BE49-F238E27FC236}">
                  <a16:creationId xmlns:a16="http://schemas.microsoft.com/office/drawing/2014/main" id="{38783FC0-CE9A-4D09-B7FF-32A907E4F852}"/>
                </a:ext>
              </a:extLst>
            </p:cNvPr>
            <p:cNvSpPr/>
            <p:nvPr/>
          </p:nvSpPr>
          <p:spPr>
            <a:xfrm>
              <a:off x="8789396" y="5529355"/>
              <a:ext cx="1225361" cy="203022"/>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r>
                <a:rPr lang="en-US" sz="1200" dirty="0">
                  <a:solidFill>
                    <a:schemeClr val="bg1"/>
                  </a:solidFill>
                  <a:latin typeface="Oracle Sans Tab"/>
                </a:rPr>
                <a:t>Relational</a:t>
              </a:r>
            </a:p>
          </p:txBody>
        </p:sp>
        <p:sp>
          <p:nvSpPr>
            <p:cNvPr id="119" name="Rectangle: Rounded Corners 52">
              <a:extLst>
                <a:ext uri="{FF2B5EF4-FFF2-40B4-BE49-F238E27FC236}">
                  <a16:creationId xmlns:a16="http://schemas.microsoft.com/office/drawing/2014/main" id="{ACFDD68D-08EB-6574-7F95-EB4FA9501584}"/>
                </a:ext>
              </a:extLst>
            </p:cNvPr>
            <p:cNvSpPr/>
            <p:nvPr/>
          </p:nvSpPr>
          <p:spPr>
            <a:xfrm>
              <a:off x="8780103" y="5039017"/>
              <a:ext cx="1225361" cy="203022"/>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r>
                <a:rPr lang="en-US" sz="1200" dirty="0">
                  <a:solidFill>
                    <a:schemeClr val="bg1"/>
                  </a:solidFill>
                  <a:latin typeface="Oracle Sans Tab"/>
                </a:rPr>
                <a:t>Documents</a:t>
              </a:r>
            </a:p>
          </p:txBody>
        </p:sp>
        <p:sp>
          <p:nvSpPr>
            <p:cNvPr id="120" name="Rectangle 119">
              <a:extLst>
                <a:ext uri="{FF2B5EF4-FFF2-40B4-BE49-F238E27FC236}">
                  <a16:creationId xmlns:a16="http://schemas.microsoft.com/office/drawing/2014/main" id="{CFDE18FB-04C9-AA10-5ED0-714E460FC063}"/>
                </a:ext>
              </a:extLst>
            </p:cNvPr>
            <p:cNvSpPr/>
            <p:nvPr/>
          </p:nvSpPr>
          <p:spPr>
            <a:xfrm>
              <a:off x="6768394" y="2263747"/>
              <a:ext cx="808434" cy="1326003"/>
            </a:xfrm>
            <a:prstGeom prst="rect">
              <a:avLst/>
            </a:prstGeom>
            <a:solidFill>
              <a:srgbClr val="A0A9C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endParaRPr lang="en-US">
                <a:solidFill>
                  <a:srgbClr val="FCFBFA"/>
                </a:solidFill>
                <a:latin typeface="Oracle Sans Tab"/>
              </a:endParaRPr>
            </a:p>
          </p:txBody>
        </p:sp>
        <p:pic>
          <p:nvPicPr>
            <p:cNvPr id="121" name="Picture 120">
              <a:extLst>
                <a:ext uri="{FF2B5EF4-FFF2-40B4-BE49-F238E27FC236}">
                  <a16:creationId xmlns:a16="http://schemas.microsoft.com/office/drawing/2014/main" id="{60301176-0CFA-A522-1693-51E849E32B08}"/>
                </a:ext>
              </a:extLst>
            </p:cNvPr>
            <p:cNvPicPr>
              <a:picLocks noChangeAspect="1"/>
            </p:cNvPicPr>
            <p:nvPr/>
          </p:nvPicPr>
          <p:blipFill>
            <a:blip r:embed="rId11"/>
            <a:stretch>
              <a:fillRect/>
            </a:stretch>
          </p:blipFill>
          <p:spPr>
            <a:xfrm>
              <a:off x="7369763" y="3409736"/>
              <a:ext cx="216895" cy="210117"/>
            </a:xfrm>
            <a:prstGeom prst="rect">
              <a:avLst/>
            </a:prstGeom>
          </p:spPr>
        </p:pic>
        <p:sp>
          <p:nvSpPr>
            <p:cNvPr id="122" name="TextBox 121">
              <a:extLst>
                <a:ext uri="{FF2B5EF4-FFF2-40B4-BE49-F238E27FC236}">
                  <a16:creationId xmlns:a16="http://schemas.microsoft.com/office/drawing/2014/main" id="{D360BE43-BDD8-99EA-64B1-2716FCB5DF31}"/>
                </a:ext>
              </a:extLst>
            </p:cNvPr>
            <p:cNvSpPr txBox="1"/>
            <p:nvPr/>
          </p:nvSpPr>
          <p:spPr>
            <a:xfrm>
              <a:off x="6725535" y="2417299"/>
              <a:ext cx="952865" cy="707886"/>
            </a:xfrm>
            <a:prstGeom prst="rect">
              <a:avLst/>
            </a:prstGeom>
            <a:noFill/>
          </p:spPr>
          <p:txBody>
            <a:bodyPr wrap="square" rtlCol="0">
              <a:spAutoFit/>
            </a:bodyPr>
            <a:lstStyle/>
            <a:p>
              <a:pPr defTabSz="914332">
                <a:defRPr/>
              </a:pPr>
              <a:r>
                <a:rPr lang="en-US" sz="1000" dirty="0">
                  <a:solidFill>
                    <a:srgbClr val="312D2A"/>
                  </a:solidFill>
                  <a:latin typeface="Oracle Sans Tab"/>
                </a:rPr>
                <a:t>Responsible</a:t>
              </a:r>
            </a:p>
            <a:p>
              <a:pPr defTabSz="914332">
                <a:defRPr/>
              </a:pPr>
              <a:r>
                <a:rPr lang="en-US" sz="1000" dirty="0">
                  <a:solidFill>
                    <a:srgbClr val="312D2A"/>
                  </a:solidFill>
                  <a:latin typeface="Oracle Sans Tab"/>
                </a:rPr>
                <a:t>AI</a:t>
              </a:r>
            </a:p>
            <a:p>
              <a:pPr defTabSz="914332">
                <a:defRPr/>
              </a:pPr>
              <a:r>
                <a:rPr lang="en-US" sz="1000" dirty="0">
                  <a:solidFill>
                    <a:srgbClr val="312D2A"/>
                  </a:solidFill>
                  <a:latin typeface="Oracle Sans Tab"/>
                </a:rPr>
                <a:t>Filters</a:t>
              </a:r>
            </a:p>
            <a:p>
              <a:pPr defTabSz="914332">
                <a:defRPr/>
              </a:pPr>
              <a:endParaRPr lang="en-US" sz="1000" dirty="0">
                <a:solidFill>
                  <a:srgbClr val="312D2A"/>
                </a:solidFill>
                <a:latin typeface="Oracle Sans Tab"/>
              </a:endParaRPr>
            </a:p>
          </p:txBody>
        </p:sp>
        <p:cxnSp>
          <p:nvCxnSpPr>
            <p:cNvPr id="123" name="Straight Arrow Connector 122">
              <a:extLst>
                <a:ext uri="{FF2B5EF4-FFF2-40B4-BE49-F238E27FC236}">
                  <a16:creationId xmlns:a16="http://schemas.microsoft.com/office/drawing/2014/main" id="{924D203E-E22F-81F4-5979-8233B8D22801}"/>
                </a:ext>
              </a:extLst>
            </p:cNvPr>
            <p:cNvCxnSpPr>
              <a:cxnSpLocks/>
              <a:stCxn id="104" idx="0"/>
            </p:cNvCxnSpPr>
            <p:nvPr/>
          </p:nvCxnSpPr>
          <p:spPr>
            <a:xfrm flipV="1">
              <a:off x="5459113" y="2065035"/>
              <a:ext cx="27796" cy="2028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55EF780B-DA73-EEB1-0F3A-A908F0BC51C2}"/>
                </a:ext>
              </a:extLst>
            </p:cNvPr>
            <p:cNvCxnSpPr/>
            <p:nvPr/>
          </p:nvCxnSpPr>
          <p:spPr>
            <a:xfrm>
              <a:off x="4000586" y="4873669"/>
              <a:ext cx="0" cy="32205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01ECC459-9488-8EEE-BDBB-30362EF3D17F}"/>
                </a:ext>
              </a:extLst>
            </p:cNvPr>
            <p:cNvCxnSpPr/>
            <p:nvPr/>
          </p:nvCxnSpPr>
          <p:spPr>
            <a:xfrm>
              <a:off x="5038752" y="4868901"/>
              <a:ext cx="0" cy="32205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7F85ED4F-94CD-695A-D6D5-42FBEE54BF6C}"/>
                </a:ext>
              </a:extLst>
            </p:cNvPr>
            <p:cNvCxnSpPr/>
            <p:nvPr/>
          </p:nvCxnSpPr>
          <p:spPr>
            <a:xfrm>
              <a:off x="6062630" y="4906994"/>
              <a:ext cx="0" cy="32205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7" name="Straight Arrow Connector 126">
              <a:extLst>
                <a:ext uri="{FF2B5EF4-FFF2-40B4-BE49-F238E27FC236}">
                  <a16:creationId xmlns:a16="http://schemas.microsoft.com/office/drawing/2014/main" id="{94605BAF-DD72-6B8F-2577-F0C46477B0A6}"/>
                </a:ext>
              </a:extLst>
            </p:cNvPr>
            <p:cNvCxnSpPr>
              <a:cxnSpLocks/>
            </p:cNvCxnSpPr>
            <p:nvPr/>
          </p:nvCxnSpPr>
          <p:spPr>
            <a:xfrm flipH="1">
              <a:off x="6393431" y="4878420"/>
              <a:ext cx="126369" cy="31254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28" name="Left Brace 127">
              <a:extLst>
                <a:ext uri="{FF2B5EF4-FFF2-40B4-BE49-F238E27FC236}">
                  <a16:creationId xmlns:a16="http://schemas.microsoft.com/office/drawing/2014/main" id="{A2279F19-6B86-140C-CF4F-3FB3A453A7D7}"/>
                </a:ext>
              </a:extLst>
            </p:cNvPr>
            <p:cNvSpPr/>
            <p:nvPr/>
          </p:nvSpPr>
          <p:spPr>
            <a:xfrm>
              <a:off x="8585650" y="4906994"/>
              <a:ext cx="218204" cy="106756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defTabSz="914332">
                <a:defRPr/>
              </a:pPr>
              <a:endParaRPr lang="en-US">
                <a:solidFill>
                  <a:srgbClr val="312D2A"/>
                </a:solidFill>
                <a:latin typeface="Oracle Sans Tab"/>
              </a:endParaRPr>
            </a:p>
          </p:txBody>
        </p:sp>
        <p:pic>
          <p:nvPicPr>
            <p:cNvPr id="129" name="Picture Placeholder 25">
              <a:extLst>
                <a:ext uri="{FF2B5EF4-FFF2-40B4-BE49-F238E27FC236}">
                  <a16:creationId xmlns:a16="http://schemas.microsoft.com/office/drawing/2014/main" id="{D64952A2-93F6-AF80-8C6A-9D4705E7F16F}"/>
                </a:ext>
              </a:extLst>
            </p:cNvPr>
            <p:cNvPicPr>
              <a:picLocks noChangeAspect="1"/>
            </p:cNvPicPr>
            <p:nvPr/>
          </p:nvPicPr>
          <p:blipFill rotWithShape="1">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rcRect t="85" r="38545" b="85"/>
            <a:stretch/>
          </p:blipFill>
          <p:spPr>
            <a:xfrm>
              <a:off x="3369587" y="4581995"/>
              <a:ext cx="2396274" cy="2036900"/>
            </a:xfrm>
            <a:prstGeom prst="rect">
              <a:avLst/>
            </a:prstGeom>
          </p:spPr>
        </p:pic>
        <p:pic>
          <p:nvPicPr>
            <p:cNvPr id="130" name="Picture Placeholder 25">
              <a:extLst>
                <a:ext uri="{FF2B5EF4-FFF2-40B4-BE49-F238E27FC236}">
                  <a16:creationId xmlns:a16="http://schemas.microsoft.com/office/drawing/2014/main" id="{F02A8726-237B-604B-FCCD-36114F8F89CB}"/>
                </a:ext>
              </a:extLst>
            </p:cNvPr>
            <p:cNvPicPr>
              <a:picLocks noChangeAspect="1"/>
            </p:cNvPicPr>
            <p:nvPr/>
          </p:nvPicPr>
          <p:blipFill rotWithShape="1">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rcRect t="85" r="60882" b="85"/>
            <a:stretch/>
          </p:blipFill>
          <p:spPr>
            <a:xfrm flipH="1">
              <a:off x="5770209" y="4581995"/>
              <a:ext cx="1525273" cy="2036900"/>
            </a:xfrm>
            <a:prstGeom prst="rect">
              <a:avLst/>
            </a:prstGeom>
          </p:spPr>
        </p:pic>
        <p:pic>
          <p:nvPicPr>
            <p:cNvPr id="131" name="Picture 130">
              <a:extLst>
                <a:ext uri="{FF2B5EF4-FFF2-40B4-BE49-F238E27FC236}">
                  <a16:creationId xmlns:a16="http://schemas.microsoft.com/office/drawing/2014/main" id="{46CA22E0-C9C9-2754-427F-27B017D797E4}"/>
                </a:ext>
              </a:extLst>
            </p:cNvPr>
            <p:cNvPicPr>
              <a:picLocks noChangeAspect="1"/>
            </p:cNvPicPr>
            <p:nvPr/>
          </p:nvPicPr>
          <p:blipFill>
            <a:blip r:embed="rId11"/>
            <a:stretch>
              <a:fillRect/>
            </a:stretch>
          </p:blipFill>
          <p:spPr>
            <a:xfrm>
              <a:off x="9137079" y="3221319"/>
              <a:ext cx="216895" cy="210117"/>
            </a:xfrm>
            <a:prstGeom prst="rect">
              <a:avLst/>
            </a:prstGeom>
          </p:spPr>
        </p:pic>
        <p:pic>
          <p:nvPicPr>
            <p:cNvPr id="132" name="Picture 2" descr="@operator-framework">
              <a:extLst>
                <a:ext uri="{FF2B5EF4-FFF2-40B4-BE49-F238E27FC236}">
                  <a16:creationId xmlns:a16="http://schemas.microsoft.com/office/drawing/2014/main" id="{126A653B-4173-25BF-BDFD-D04DE82DD091}"/>
                </a:ext>
              </a:extLst>
            </p:cNvPr>
            <p:cNvPicPr>
              <a:picLocks noChangeAspect="1" noChangeArrowheads="1"/>
            </p:cNvPicPr>
            <p:nvPr/>
          </p:nvPicPr>
          <p:blipFill>
            <a:blip r:embed="rId14">
              <a:extLst>
                <a:ext uri="{28A0092B-C50C-407E-A947-70E740481C1C}">
                  <a14:useLocalDpi xmlns:a14="http://schemas.microsoft.com/office/drawing/2010/main"/>
                </a:ext>
              </a:extLst>
            </a:blip>
            <a:stretch>
              <a:fillRect/>
            </a:stretch>
          </p:blipFill>
          <p:spPr bwMode="auto">
            <a:xfrm>
              <a:off x="6992766" y="5042163"/>
              <a:ext cx="374247" cy="416235"/>
            </a:xfrm>
            <a:prstGeom prst="rect">
              <a:avLst/>
            </a:prstGeom>
            <a:solidFill>
              <a:srgbClr val="FFFFFF"/>
            </a:solidFill>
          </p:spPr>
        </p:pic>
        <p:sp>
          <p:nvSpPr>
            <p:cNvPr id="133" name="Rectangle 132">
              <a:extLst>
                <a:ext uri="{FF2B5EF4-FFF2-40B4-BE49-F238E27FC236}">
                  <a16:creationId xmlns:a16="http://schemas.microsoft.com/office/drawing/2014/main" id="{AA747F60-D42B-E681-2B56-98426CFDB031}"/>
                </a:ext>
              </a:extLst>
            </p:cNvPr>
            <p:cNvSpPr/>
            <p:nvPr/>
          </p:nvSpPr>
          <p:spPr>
            <a:xfrm>
              <a:off x="10508230" y="3216089"/>
              <a:ext cx="1403399" cy="921896"/>
            </a:xfrm>
            <a:prstGeom prst="rect">
              <a:avLst/>
            </a:prstGeom>
            <a:solidFill>
              <a:srgbClr val="00688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32">
                <a:defRPr/>
              </a:pPr>
              <a:r>
                <a:rPr lang="en-US" dirty="0">
                  <a:solidFill>
                    <a:srgbClr val="FCFBFA"/>
                  </a:solidFill>
                  <a:latin typeface="Oracle Sans Tab"/>
                </a:rPr>
                <a:t>External</a:t>
              </a:r>
            </a:p>
            <a:p>
              <a:pPr algn="ctr" defTabSz="914332">
                <a:defRPr/>
              </a:pPr>
              <a:r>
                <a:rPr lang="en-US" dirty="0">
                  <a:solidFill>
                    <a:srgbClr val="FCFBFA"/>
                  </a:solidFill>
                  <a:latin typeface="Oracle Sans Tab"/>
                </a:rPr>
                <a:t>LLMs</a:t>
              </a:r>
            </a:p>
            <a:p>
              <a:pPr algn="ctr" defTabSz="914332">
                <a:defRPr/>
              </a:pPr>
              <a:r>
                <a:rPr lang="en-US" sz="1200" dirty="0">
                  <a:solidFill>
                    <a:srgbClr val="FCFBFA"/>
                  </a:solidFill>
                  <a:latin typeface="Oracle Sans Tab"/>
                </a:rPr>
                <a:t>Cohere, </a:t>
              </a:r>
              <a:r>
                <a:rPr lang="en-US" sz="1200" dirty="0" err="1">
                  <a:solidFill>
                    <a:srgbClr val="FCFBFA"/>
                  </a:solidFill>
                  <a:latin typeface="Oracle Sans Tab"/>
                </a:rPr>
                <a:t>OpenAI</a:t>
              </a:r>
              <a:r>
                <a:rPr lang="en-US" sz="1200" dirty="0">
                  <a:solidFill>
                    <a:srgbClr val="FCFBFA"/>
                  </a:solidFill>
                  <a:latin typeface="Oracle Sans Tab"/>
                </a:rPr>
                <a:t>, Anthropic</a:t>
              </a:r>
            </a:p>
          </p:txBody>
        </p:sp>
        <p:pic>
          <p:nvPicPr>
            <p:cNvPr id="134" name="Picture 133">
              <a:extLst>
                <a:ext uri="{FF2B5EF4-FFF2-40B4-BE49-F238E27FC236}">
                  <a16:creationId xmlns:a16="http://schemas.microsoft.com/office/drawing/2014/main" id="{8C00AD78-0C8E-786F-194C-E03B1328598A}"/>
                </a:ext>
              </a:extLst>
            </p:cNvPr>
            <p:cNvPicPr>
              <a:picLocks noChangeAspect="1"/>
            </p:cNvPicPr>
            <p:nvPr/>
          </p:nvPicPr>
          <p:blipFill>
            <a:blip r:embed="rId15"/>
            <a:stretch>
              <a:fillRect/>
            </a:stretch>
          </p:blipFill>
          <p:spPr>
            <a:xfrm>
              <a:off x="9314187" y="1916486"/>
              <a:ext cx="741265" cy="741265"/>
            </a:xfrm>
            <a:prstGeom prst="rect">
              <a:avLst/>
            </a:prstGeom>
          </p:spPr>
        </p:pic>
        <p:sp>
          <p:nvSpPr>
            <p:cNvPr id="135" name="TextBox 134">
              <a:extLst>
                <a:ext uri="{FF2B5EF4-FFF2-40B4-BE49-F238E27FC236}">
                  <a16:creationId xmlns:a16="http://schemas.microsoft.com/office/drawing/2014/main" id="{B5AE77CE-D577-DFDE-1782-2376625F5F6E}"/>
                </a:ext>
              </a:extLst>
            </p:cNvPr>
            <p:cNvSpPr txBox="1"/>
            <p:nvPr/>
          </p:nvSpPr>
          <p:spPr>
            <a:xfrm>
              <a:off x="9402759" y="2657751"/>
              <a:ext cx="628698" cy="307777"/>
            </a:xfrm>
            <a:prstGeom prst="rect">
              <a:avLst/>
            </a:prstGeom>
            <a:noFill/>
            <a:ln>
              <a:solidFill>
                <a:srgbClr val="002060"/>
              </a:solidFill>
            </a:ln>
          </p:spPr>
          <p:txBody>
            <a:bodyPr wrap="none" rtlCol="0">
              <a:spAutoFit/>
            </a:bodyPr>
            <a:lstStyle/>
            <a:p>
              <a:r>
                <a:rPr lang="en-US" sz="1400" dirty="0"/>
                <a:t>GPUs</a:t>
              </a:r>
            </a:p>
          </p:txBody>
        </p:sp>
        <p:sp>
          <p:nvSpPr>
            <p:cNvPr id="136" name="Right Arrow 135">
              <a:extLst>
                <a:ext uri="{FF2B5EF4-FFF2-40B4-BE49-F238E27FC236}">
                  <a16:creationId xmlns:a16="http://schemas.microsoft.com/office/drawing/2014/main" id="{CDCB5219-56CE-0AA9-7851-B75314C36574}"/>
                </a:ext>
              </a:extLst>
            </p:cNvPr>
            <p:cNvSpPr/>
            <p:nvPr/>
          </p:nvSpPr>
          <p:spPr>
            <a:xfrm>
              <a:off x="9843591" y="3390120"/>
              <a:ext cx="682494" cy="522378"/>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APIs</a:t>
              </a:r>
            </a:p>
          </p:txBody>
        </p:sp>
        <p:sp>
          <p:nvSpPr>
            <p:cNvPr id="137" name="TextBox 136">
              <a:extLst>
                <a:ext uri="{FF2B5EF4-FFF2-40B4-BE49-F238E27FC236}">
                  <a16:creationId xmlns:a16="http://schemas.microsoft.com/office/drawing/2014/main" id="{6D4F1E2F-D8F9-2A74-4942-FFEE8C914838}"/>
                </a:ext>
              </a:extLst>
            </p:cNvPr>
            <p:cNvSpPr txBox="1"/>
            <p:nvPr/>
          </p:nvSpPr>
          <p:spPr>
            <a:xfrm>
              <a:off x="10607624" y="4878803"/>
              <a:ext cx="1253869" cy="923330"/>
            </a:xfrm>
            <a:prstGeom prst="rect">
              <a:avLst/>
            </a:prstGeom>
            <a:noFill/>
            <a:ln>
              <a:solidFill>
                <a:srgbClr val="002060"/>
              </a:solidFill>
            </a:ln>
          </p:spPr>
          <p:txBody>
            <a:bodyPr wrap="none" rtlCol="0">
              <a:spAutoFit/>
            </a:bodyPr>
            <a:lstStyle/>
            <a:p>
              <a:r>
                <a:rPr lang="en-US" dirty="0"/>
                <a:t>Enterprise</a:t>
              </a:r>
            </a:p>
            <a:p>
              <a:r>
                <a:rPr lang="en-US" dirty="0"/>
                <a:t>Data</a:t>
              </a:r>
            </a:p>
            <a:p>
              <a:r>
                <a:rPr lang="en-US" dirty="0"/>
                <a:t>Sources</a:t>
              </a:r>
            </a:p>
          </p:txBody>
        </p:sp>
        <p:sp>
          <p:nvSpPr>
            <p:cNvPr id="138" name="Left Arrow 137">
              <a:extLst>
                <a:ext uri="{FF2B5EF4-FFF2-40B4-BE49-F238E27FC236}">
                  <a16:creationId xmlns:a16="http://schemas.microsoft.com/office/drawing/2014/main" id="{414E089E-C66A-06C0-6073-BA7470C7BA0C}"/>
                </a:ext>
              </a:extLst>
            </p:cNvPr>
            <p:cNvSpPr/>
            <p:nvPr/>
          </p:nvSpPr>
          <p:spPr>
            <a:xfrm>
              <a:off x="10142301" y="5189423"/>
              <a:ext cx="470633" cy="302091"/>
            </a:xfrm>
            <a:prstGeom prst="lef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9" name="Picture 138">
              <a:extLst>
                <a:ext uri="{FF2B5EF4-FFF2-40B4-BE49-F238E27FC236}">
                  <a16:creationId xmlns:a16="http://schemas.microsoft.com/office/drawing/2014/main" id="{D3550141-B477-75A9-B3F5-A9EC9B43CC56}"/>
                </a:ext>
              </a:extLst>
            </p:cNvPr>
            <p:cNvPicPr>
              <a:picLocks noChangeAspect="1"/>
            </p:cNvPicPr>
            <p:nvPr/>
          </p:nvPicPr>
          <p:blipFill>
            <a:blip r:embed="rId11"/>
            <a:stretch>
              <a:fillRect/>
            </a:stretch>
          </p:blipFill>
          <p:spPr>
            <a:xfrm>
              <a:off x="8157241" y="3434208"/>
              <a:ext cx="216895" cy="210117"/>
            </a:xfrm>
            <a:prstGeom prst="rect">
              <a:avLst/>
            </a:prstGeom>
          </p:spPr>
        </p:pic>
        <p:sp>
          <p:nvSpPr>
            <p:cNvPr id="140" name="TextBox 139">
              <a:extLst>
                <a:ext uri="{FF2B5EF4-FFF2-40B4-BE49-F238E27FC236}">
                  <a16:creationId xmlns:a16="http://schemas.microsoft.com/office/drawing/2014/main" id="{EB773167-11CA-7872-BB68-22FC0B483CFD}"/>
                </a:ext>
              </a:extLst>
            </p:cNvPr>
            <p:cNvSpPr txBox="1"/>
            <p:nvPr/>
          </p:nvSpPr>
          <p:spPr>
            <a:xfrm>
              <a:off x="7708908" y="2349270"/>
              <a:ext cx="738623" cy="400110"/>
            </a:xfrm>
            <a:prstGeom prst="rect">
              <a:avLst/>
            </a:prstGeom>
            <a:noFill/>
          </p:spPr>
          <p:txBody>
            <a:bodyPr wrap="square" rtlCol="0">
              <a:spAutoFit/>
            </a:bodyPr>
            <a:lstStyle/>
            <a:p>
              <a:pPr defTabSz="914332">
                <a:defRPr/>
              </a:pPr>
              <a:r>
                <a:rPr lang="en-US" sz="1000" dirty="0">
                  <a:solidFill>
                    <a:srgbClr val="312D2A"/>
                  </a:solidFill>
                  <a:latin typeface="Oracle Sans Tab"/>
                </a:rPr>
                <a:t>Prompt</a:t>
              </a:r>
            </a:p>
            <a:p>
              <a:pPr defTabSz="914332">
                <a:defRPr/>
              </a:pPr>
              <a:r>
                <a:rPr lang="en-US" sz="1000" dirty="0">
                  <a:solidFill>
                    <a:srgbClr val="312D2A"/>
                  </a:solidFill>
                  <a:latin typeface="Oracle Sans Tab"/>
                </a:rPr>
                <a:t>Flow</a:t>
              </a:r>
            </a:p>
          </p:txBody>
        </p:sp>
        <p:sp>
          <p:nvSpPr>
            <p:cNvPr id="141" name="TextBox 140">
              <a:extLst>
                <a:ext uri="{FF2B5EF4-FFF2-40B4-BE49-F238E27FC236}">
                  <a16:creationId xmlns:a16="http://schemas.microsoft.com/office/drawing/2014/main" id="{4ACEB083-D3E7-7DFC-8D24-D66322B7398F}"/>
                </a:ext>
              </a:extLst>
            </p:cNvPr>
            <p:cNvSpPr txBox="1"/>
            <p:nvPr/>
          </p:nvSpPr>
          <p:spPr>
            <a:xfrm>
              <a:off x="7647892" y="2687875"/>
              <a:ext cx="724122" cy="400110"/>
            </a:xfrm>
            <a:prstGeom prst="rect">
              <a:avLst/>
            </a:prstGeom>
            <a:noFill/>
          </p:spPr>
          <p:txBody>
            <a:bodyPr wrap="square" rtlCol="0">
              <a:spAutoFit/>
            </a:bodyPr>
            <a:lstStyle/>
            <a:p>
              <a:pPr defTabSz="914332">
                <a:defRPr/>
              </a:pPr>
              <a:r>
                <a:rPr lang="en-US" sz="1000" dirty="0">
                  <a:solidFill>
                    <a:srgbClr val="312D2A"/>
                  </a:solidFill>
                  <a:latin typeface="Oracle Sans Tab"/>
                </a:rPr>
                <a:t>Vectorize</a:t>
              </a:r>
            </a:p>
            <a:p>
              <a:pPr defTabSz="914332">
                <a:defRPr/>
              </a:pPr>
              <a:r>
                <a:rPr lang="en-US" sz="1000" dirty="0">
                  <a:solidFill>
                    <a:srgbClr val="312D2A"/>
                  </a:solidFill>
                  <a:latin typeface="Oracle Sans Tab"/>
                </a:rPr>
                <a:t>Data</a:t>
              </a:r>
            </a:p>
          </p:txBody>
        </p:sp>
        <p:sp>
          <p:nvSpPr>
            <p:cNvPr id="142" name="TextBox 141">
              <a:extLst>
                <a:ext uri="{FF2B5EF4-FFF2-40B4-BE49-F238E27FC236}">
                  <a16:creationId xmlns:a16="http://schemas.microsoft.com/office/drawing/2014/main" id="{B23F95F4-8DE5-DB6D-EAE3-9162656BAF54}"/>
                </a:ext>
              </a:extLst>
            </p:cNvPr>
            <p:cNvSpPr txBox="1"/>
            <p:nvPr/>
          </p:nvSpPr>
          <p:spPr>
            <a:xfrm>
              <a:off x="3354778" y="2675573"/>
              <a:ext cx="724122" cy="553998"/>
            </a:xfrm>
            <a:prstGeom prst="rect">
              <a:avLst/>
            </a:prstGeom>
            <a:noFill/>
          </p:spPr>
          <p:txBody>
            <a:bodyPr wrap="square" rtlCol="0">
              <a:spAutoFit/>
            </a:bodyPr>
            <a:lstStyle/>
            <a:p>
              <a:pPr defTabSz="914332">
                <a:defRPr/>
              </a:pPr>
              <a:r>
                <a:rPr lang="en-US" sz="1000" dirty="0">
                  <a:solidFill>
                    <a:srgbClr val="312D2A"/>
                  </a:solidFill>
                  <a:latin typeface="Oracle Sans Tab"/>
                </a:rPr>
                <a:t>Vector</a:t>
              </a:r>
            </a:p>
            <a:p>
              <a:pPr defTabSz="914332">
                <a:defRPr/>
              </a:pPr>
              <a:r>
                <a:rPr lang="en-US" sz="1000" dirty="0">
                  <a:solidFill>
                    <a:srgbClr val="312D2A"/>
                  </a:solidFill>
                  <a:latin typeface="Oracle Sans Tab"/>
                </a:rPr>
                <a:t>Similarity</a:t>
              </a:r>
            </a:p>
            <a:p>
              <a:pPr defTabSz="914332">
                <a:defRPr/>
              </a:pPr>
              <a:r>
                <a:rPr lang="en-US" sz="1000" dirty="0">
                  <a:solidFill>
                    <a:srgbClr val="312D2A"/>
                  </a:solidFill>
                  <a:latin typeface="Oracle Sans Tab"/>
                </a:rPr>
                <a:t>Search</a:t>
              </a:r>
            </a:p>
          </p:txBody>
        </p:sp>
        <p:sp>
          <p:nvSpPr>
            <p:cNvPr id="143" name="TextBox 142">
              <a:extLst>
                <a:ext uri="{FF2B5EF4-FFF2-40B4-BE49-F238E27FC236}">
                  <a16:creationId xmlns:a16="http://schemas.microsoft.com/office/drawing/2014/main" id="{03BA860B-A53C-24D1-D1FA-11898AFF9C03}"/>
                </a:ext>
              </a:extLst>
            </p:cNvPr>
            <p:cNvSpPr txBox="1"/>
            <p:nvPr/>
          </p:nvSpPr>
          <p:spPr>
            <a:xfrm>
              <a:off x="4167913" y="2687875"/>
              <a:ext cx="807305" cy="553998"/>
            </a:xfrm>
            <a:prstGeom prst="rect">
              <a:avLst/>
            </a:prstGeom>
            <a:noFill/>
          </p:spPr>
          <p:txBody>
            <a:bodyPr wrap="square" rtlCol="0">
              <a:spAutoFit/>
            </a:bodyPr>
            <a:lstStyle/>
            <a:p>
              <a:pPr defTabSz="914332">
                <a:defRPr/>
              </a:pPr>
              <a:r>
                <a:rPr lang="en-US" sz="1000" dirty="0">
                  <a:solidFill>
                    <a:srgbClr val="312D2A"/>
                  </a:solidFill>
                  <a:latin typeface="Oracle Sans Tab"/>
                </a:rPr>
                <a:t>Prompt +</a:t>
              </a:r>
            </a:p>
            <a:p>
              <a:pPr defTabSz="914332">
                <a:defRPr/>
              </a:pPr>
              <a:r>
                <a:rPr lang="en-US" sz="1000" dirty="0">
                  <a:solidFill>
                    <a:srgbClr val="312D2A"/>
                  </a:solidFill>
                  <a:latin typeface="Oracle Sans Tab"/>
                </a:rPr>
                <a:t>Metadata</a:t>
              </a:r>
            </a:p>
            <a:p>
              <a:pPr defTabSz="914332">
                <a:defRPr/>
              </a:pPr>
              <a:r>
                <a:rPr lang="en-US" sz="1000" dirty="0">
                  <a:solidFill>
                    <a:srgbClr val="312D2A"/>
                  </a:solidFill>
                  <a:latin typeface="Oracle Sans Tab"/>
                </a:rPr>
                <a:t>To LLM</a:t>
              </a:r>
            </a:p>
          </p:txBody>
        </p:sp>
        <p:sp>
          <p:nvSpPr>
            <p:cNvPr id="144" name="Rectangle 143">
              <a:extLst>
                <a:ext uri="{FF2B5EF4-FFF2-40B4-BE49-F238E27FC236}">
                  <a16:creationId xmlns:a16="http://schemas.microsoft.com/office/drawing/2014/main" id="{E4DD163A-F108-F079-03CC-7A6AA351B0FB}"/>
                </a:ext>
              </a:extLst>
            </p:cNvPr>
            <p:cNvSpPr/>
            <p:nvPr/>
          </p:nvSpPr>
          <p:spPr>
            <a:xfrm>
              <a:off x="8533564" y="1705649"/>
              <a:ext cx="1651274" cy="1809145"/>
            </a:xfrm>
            <a:prstGeom prst="rect">
              <a:avLst/>
            </a:prstGeom>
            <a:noFill/>
            <a:ln w="28575">
              <a:solidFill>
                <a:srgbClr val="AE562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5" name="Picture 2" descr="Prompt flow for VS Code">
              <a:extLst>
                <a:ext uri="{FF2B5EF4-FFF2-40B4-BE49-F238E27FC236}">
                  <a16:creationId xmlns:a16="http://schemas.microsoft.com/office/drawing/2014/main" id="{35B1CE11-BE2C-8402-8A88-436625B7D6AF}"/>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823220" y="3172979"/>
              <a:ext cx="216895" cy="242053"/>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145" descr="Prompt flow for VS Code">
              <a:extLst>
                <a:ext uri="{FF2B5EF4-FFF2-40B4-BE49-F238E27FC236}">
                  <a16:creationId xmlns:a16="http://schemas.microsoft.com/office/drawing/2014/main" id="{0CAAD9BD-5385-DCC5-2D23-FF671E7AD04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560026" y="3260283"/>
              <a:ext cx="186353" cy="207968"/>
            </a:xfrm>
            <a:prstGeom prst="rect">
              <a:avLst/>
            </a:prstGeom>
            <a:noFill/>
            <a:extLst>
              <a:ext uri="{909E8E84-426E-40DD-AFC4-6F175D3DCCD1}">
                <a14:hiddenFill xmlns:a14="http://schemas.microsoft.com/office/drawing/2010/main">
                  <a:solidFill>
                    <a:srgbClr val="FFFFFF"/>
                  </a:solidFill>
                </a14:hiddenFill>
              </a:ext>
            </a:extLst>
          </p:spPr>
        </p:pic>
        <p:pic>
          <p:nvPicPr>
            <p:cNvPr id="147" name="Picture 2" descr="Prompt flow for VS Code">
              <a:extLst>
                <a:ext uri="{FF2B5EF4-FFF2-40B4-BE49-F238E27FC236}">
                  <a16:creationId xmlns:a16="http://schemas.microsoft.com/office/drawing/2014/main" id="{069D88AA-8F4A-A58E-1E77-8C6BE27FF135}"/>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422810" y="3260559"/>
              <a:ext cx="176892" cy="19741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92741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a:extLst>
              <a:ext uri="{FF2B5EF4-FFF2-40B4-BE49-F238E27FC236}">
                <a16:creationId xmlns:a16="http://schemas.microsoft.com/office/drawing/2014/main" id="{7EF67448-66A2-48CD-DC13-0A942AC71258}"/>
              </a:ext>
            </a:extLst>
          </p:cNvPr>
          <p:cNvSpPr>
            <a:spLocks noGrp="1"/>
          </p:cNvSpPr>
          <p:nvPr>
            <p:ph type="ftr" sz="quarter" idx="44"/>
          </p:nvPr>
        </p:nvSpPr>
        <p:spPr/>
        <p:txBody>
          <a:bodyPr/>
          <a:lstStyle/>
          <a:p>
            <a:r>
              <a:rPr lang="en-US"/>
              <a:t>DOAG 2023 Conference + Exhibition        Copyright © 2023, Oracle and/or its affiliates</a:t>
            </a:r>
          </a:p>
        </p:txBody>
      </p:sp>
      <p:sp>
        <p:nvSpPr>
          <p:cNvPr id="3" name="Segnaposto numero diapositiva 2">
            <a:extLst>
              <a:ext uri="{FF2B5EF4-FFF2-40B4-BE49-F238E27FC236}">
                <a16:creationId xmlns:a16="http://schemas.microsoft.com/office/drawing/2014/main" id="{1A7BEE80-8731-3DF1-4280-5420BC8DD740}"/>
              </a:ext>
            </a:extLst>
          </p:cNvPr>
          <p:cNvSpPr>
            <a:spLocks noGrp="1"/>
          </p:cNvSpPr>
          <p:nvPr>
            <p:ph type="sldNum" sz="quarter" idx="45"/>
          </p:nvPr>
        </p:nvSpPr>
        <p:spPr/>
        <p:txBody>
          <a:bodyPr/>
          <a:lstStyle/>
          <a:p>
            <a:fld id="{345D60D9-5372-5F40-9443-0F9AE5BDC3C8}" type="slidenum">
              <a:rPr lang="en-US" smtClean="0"/>
              <a:pPr/>
              <a:t>2</a:t>
            </a:fld>
            <a:endParaRPr lang="en-US"/>
          </a:p>
        </p:txBody>
      </p:sp>
      <p:pic>
        <p:nvPicPr>
          <p:cNvPr id="7" name="Picture Placeholder 6" descr="Downhill skiing outline">
            <a:extLst>
              <a:ext uri="{FF2B5EF4-FFF2-40B4-BE49-F238E27FC236}">
                <a16:creationId xmlns:a16="http://schemas.microsoft.com/office/drawing/2014/main" id="{F79A877E-B18F-8A40-C17B-DA4F2890CC8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99" b="99"/>
          <a:stretch/>
        </p:blipFill>
        <p:spPr/>
      </p:pic>
      <p:sp>
        <p:nvSpPr>
          <p:cNvPr id="5" name="Titolo 4">
            <a:extLst>
              <a:ext uri="{FF2B5EF4-FFF2-40B4-BE49-F238E27FC236}">
                <a16:creationId xmlns:a16="http://schemas.microsoft.com/office/drawing/2014/main" id="{8A8B31A9-60D0-0F1C-F179-1C740378A6D4}"/>
              </a:ext>
            </a:extLst>
          </p:cNvPr>
          <p:cNvSpPr>
            <a:spLocks noGrp="1"/>
          </p:cNvSpPr>
          <p:nvPr>
            <p:ph type="title"/>
          </p:nvPr>
        </p:nvSpPr>
        <p:spPr>
          <a:xfrm>
            <a:off x="4481303" y="2101729"/>
            <a:ext cx="5294936" cy="553998"/>
          </a:xfrm>
        </p:spPr>
        <p:txBody>
          <a:bodyPr/>
          <a:lstStyle/>
          <a:p>
            <a:r>
              <a:rPr lang="en-US" sz="3600" dirty="0">
                <a:solidFill>
                  <a:schemeClr val="bg1"/>
                </a:solidFill>
              </a:rPr>
              <a:t>Cris Pedregal-Martin</a:t>
            </a:r>
            <a:endParaRPr lang="en-GB" dirty="0"/>
          </a:p>
        </p:txBody>
      </p:sp>
      <p:pic>
        <p:nvPicPr>
          <p:cNvPr id="9" name="Oracle Logo" descr="Oracle Logo">
            <a:extLst>
              <a:ext uri="{FF2B5EF4-FFF2-40B4-BE49-F238E27FC236}">
                <a16:creationId xmlns:a16="http://schemas.microsoft.com/office/drawing/2014/main" id="{E0188318-5765-A72A-56CD-F8B2003B640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11395" y="1206853"/>
            <a:ext cx="1524893" cy="320040"/>
          </a:xfrm>
          <a:prstGeom prst="rect">
            <a:avLst/>
          </a:prstGeom>
        </p:spPr>
      </p:pic>
      <p:sp>
        <p:nvSpPr>
          <p:cNvPr id="11" name="Segnaposto testo 10">
            <a:extLst>
              <a:ext uri="{FF2B5EF4-FFF2-40B4-BE49-F238E27FC236}">
                <a16:creationId xmlns:a16="http://schemas.microsoft.com/office/drawing/2014/main" id="{82C92286-6B22-14E6-C2F4-F032482C8322}"/>
              </a:ext>
            </a:extLst>
          </p:cNvPr>
          <p:cNvSpPr>
            <a:spLocks noGrp="1"/>
          </p:cNvSpPr>
          <p:nvPr>
            <p:ph type="body" sz="quarter" idx="37"/>
          </p:nvPr>
        </p:nvSpPr>
        <p:spPr/>
        <p:txBody>
          <a:bodyPr/>
          <a:lstStyle/>
          <a:p>
            <a:r>
              <a:rPr lang="en-GB" dirty="0"/>
              <a:t>Member Technical Staff</a:t>
            </a:r>
          </a:p>
        </p:txBody>
      </p:sp>
      <p:sp>
        <p:nvSpPr>
          <p:cNvPr id="13" name="Text Placeholder 47">
            <a:extLst>
              <a:ext uri="{FF2B5EF4-FFF2-40B4-BE49-F238E27FC236}">
                <a16:creationId xmlns:a16="http://schemas.microsoft.com/office/drawing/2014/main" id="{94922647-9D9C-49C2-68DA-66B76B9BFAB5}"/>
              </a:ext>
            </a:extLst>
          </p:cNvPr>
          <p:cNvSpPr>
            <a:spLocks noGrp="1"/>
          </p:cNvSpPr>
          <p:nvPr>
            <p:ph type="body" sz="quarter" idx="36"/>
          </p:nvPr>
        </p:nvSpPr>
        <p:spPr>
          <a:xfrm>
            <a:off x="4481513" y="3230563"/>
            <a:ext cx="5283200" cy="309562"/>
          </a:xfrm>
        </p:spPr>
        <p:txBody>
          <a:bodyPr/>
          <a:lstStyle/>
          <a:p>
            <a:r>
              <a:rPr lang="en-US" dirty="0"/>
              <a:t>Mission Critical Technologies</a:t>
            </a:r>
          </a:p>
        </p:txBody>
      </p:sp>
    </p:spTree>
    <p:extLst>
      <p:ext uri="{BB962C8B-B14F-4D97-AF65-F5344CB8AC3E}">
        <p14:creationId xmlns:p14="http://schemas.microsoft.com/office/powerpoint/2010/main" val="1592778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4C9F83A-FD25-754A-900E-A312AAE1ED7D}"/>
              </a:ext>
            </a:extLst>
          </p:cNvPr>
          <p:cNvSpPr>
            <a:spLocks noGrp="1"/>
          </p:cNvSpPr>
          <p:nvPr>
            <p:ph type="ftr" sz="quarter" idx="11"/>
          </p:nvPr>
        </p:nvSpPr>
        <p:spPr>
          <a:xfrm>
            <a:off x="1384934" y="6423978"/>
            <a:ext cx="5745379" cy="365125"/>
          </a:xfrm>
        </p:spPr>
        <p:txBody>
          <a:bodyPr/>
          <a:lstStyle/>
          <a:p>
            <a:r>
              <a:rPr lang="en-US"/>
              <a:t>DOAG 2023 Conference + Exhibition        Copyright © 2023, Oracle and/or its affiliates</a:t>
            </a:r>
            <a:endParaRPr lang="en-US" dirty="0"/>
          </a:p>
        </p:txBody>
      </p:sp>
      <p:sp>
        <p:nvSpPr>
          <p:cNvPr id="3" name="Slide Number Placeholder 2">
            <a:extLst>
              <a:ext uri="{FF2B5EF4-FFF2-40B4-BE49-F238E27FC236}">
                <a16:creationId xmlns:a16="http://schemas.microsoft.com/office/drawing/2014/main" id="{0A8EBE69-F972-D745-A5B2-81C07F6E7B19}"/>
              </a:ext>
            </a:extLst>
          </p:cNvPr>
          <p:cNvSpPr>
            <a:spLocks noGrp="1"/>
          </p:cNvSpPr>
          <p:nvPr>
            <p:ph type="sldNum" sz="quarter" idx="12"/>
          </p:nvPr>
        </p:nvSpPr>
        <p:spPr>
          <a:xfrm>
            <a:off x="1019175" y="6423660"/>
            <a:ext cx="365760" cy="365760"/>
          </a:xfrm>
        </p:spPr>
        <p:txBody>
          <a:bodyPr/>
          <a:lstStyle/>
          <a:p>
            <a:fld id="{345D60D9-5372-5F40-9443-0F9AE5BDC3C8}" type="slidenum">
              <a:rPr lang="en-US" smtClean="0"/>
              <a:pPr/>
              <a:t>20</a:t>
            </a:fld>
            <a:endParaRPr lang="en-US"/>
          </a:p>
        </p:txBody>
      </p:sp>
      <p:sp>
        <p:nvSpPr>
          <p:cNvPr id="24" name="Title 23">
            <a:extLst>
              <a:ext uri="{FF2B5EF4-FFF2-40B4-BE49-F238E27FC236}">
                <a16:creationId xmlns:a16="http://schemas.microsoft.com/office/drawing/2014/main" id="{8CAD86BF-E4D7-F04E-A08F-5CC698772225}"/>
              </a:ext>
            </a:extLst>
          </p:cNvPr>
          <p:cNvSpPr>
            <a:spLocks noGrp="1"/>
          </p:cNvSpPr>
          <p:nvPr>
            <p:ph type="ctrTitle"/>
          </p:nvPr>
        </p:nvSpPr>
        <p:spPr/>
        <p:txBody>
          <a:bodyPr/>
          <a:lstStyle/>
          <a:p>
            <a:r>
              <a:rPr lang="en-US" dirty="0"/>
              <a:t>Resources</a:t>
            </a:r>
          </a:p>
        </p:txBody>
      </p:sp>
      <p:sp>
        <p:nvSpPr>
          <p:cNvPr id="4" name="TextBox 3">
            <a:extLst>
              <a:ext uri="{FF2B5EF4-FFF2-40B4-BE49-F238E27FC236}">
                <a16:creationId xmlns:a16="http://schemas.microsoft.com/office/drawing/2014/main" id="{2413EABC-D464-2391-EF9C-960CF77D6A0C}"/>
              </a:ext>
            </a:extLst>
          </p:cNvPr>
          <p:cNvSpPr txBox="1"/>
          <p:nvPr/>
        </p:nvSpPr>
        <p:spPr>
          <a:xfrm>
            <a:off x="2633031" y="3172858"/>
            <a:ext cx="184731" cy="369332"/>
          </a:xfrm>
          <a:prstGeom prst="rect">
            <a:avLst/>
          </a:prstGeom>
          <a:noFill/>
        </p:spPr>
        <p:txBody>
          <a:bodyPr wrap="none" rtlCol="0">
            <a:spAutoFit/>
          </a:bodyPr>
          <a:lstStyle/>
          <a:p>
            <a:endParaRPr lang="en-US" dirty="0"/>
          </a:p>
        </p:txBody>
      </p:sp>
      <p:sp>
        <p:nvSpPr>
          <p:cNvPr id="5" name="Text Placeholder 24">
            <a:extLst>
              <a:ext uri="{FF2B5EF4-FFF2-40B4-BE49-F238E27FC236}">
                <a16:creationId xmlns:a16="http://schemas.microsoft.com/office/drawing/2014/main" id="{ECBDB55C-4F37-8233-3E4F-F02F54A662F7}"/>
              </a:ext>
            </a:extLst>
          </p:cNvPr>
          <p:cNvSpPr>
            <a:spLocks noGrp="1"/>
          </p:cNvSpPr>
          <p:nvPr>
            <p:ph type="body" sz="quarter" idx="34"/>
          </p:nvPr>
        </p:nvSpPr>
        <p:spPr>
          <a:xfrm>
            <a:off x="1018029" y="3649287"/>
            <a:ext cx="10425600" cy="605653"/>
          </a:xfrm>
        </p:spPr>
        <p:txBody>
          <a:bodyPr/>
          <a:lstStyle/>
          <a:p>
            <a:r>
              <a:rPr lang="en-US" dirty="0" err="1"/>
              <a:t>LiveLabs</a:t>
            </a:r>
            <a:r>
              <a:rPr lang="en-US" dirty="0"/>
              <a:t> and More</a:t>
            </a:r>
          </a:p>
        </p:txBody>
      </p:sp>
    </p:spTree>
    <p:extLst>
      <p:ext uri="{BB962C8B-B14F-4D97-AF65-F5344CB8AC3E}">
        <p14:creationId xmlns:p14="http://schemas.microsoft.com/office/powerpoint/2010/main" val="2872230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E9E88C7-AB37-70D2-6ECE-E760745A80A6}"/>
              </a:ext>
            </a:extLst>
          </p:cNvPr>
          <p:cNvSpPr/>
          <p:nvPr/>
        </p:nvSpPr>
        <p:spPr>
          <a:xfrm>
            <a:off x="6096001" y="1"/>
            <a:ext cx="6096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3" name="Picture Placeholder 25" descr="Picture Placeholder 25">
            <a:extLst>
              <a:ext uri="{FF2B5EF4-FFF2-40B4-BE49-F238E27FC236}">
                <a16:creationId xmlns:a16="http://schemas.microsoft.com/office/drawing/2014/main" id="{6E59D450-4B49-4242-AC98-1C146F788C33}"/>
              </a:ext>
            </a:extLst>
          </p:cNvPr>
          <p:cNvPicPr>
            <a:picLocks noChangeAspect="1"/>
          </p:cNvPicPr>
          <p:nvPr/>
        </p:nvPicPr>
        <p:blipFill>
          <a:blip r:embed="rId3">
            <a:alphaModFix amt="20000"/>
          </a:blip>
          <a:srcRect t="85" b="85"/>
          <a:stretch>
            <a:fillRect/>
          </a:stretch>
        </p:blipFill>
        <p:spPr>
          <a:xfrm>
            <a:off x="280344" y="2895084"/>
            <a:ext cx="732249" cy="732248"/>
          </a:xfrm>
          <a:prstGeom prst="rect">
            <a:avLst/>
          </a:prstGeom>
        </p:spPr>
      </p:pic>
      <p:pic>
        <p:nvPicPr>
          <p:cNvPr id="34" name="Picture Placeholder 41" descr="Picture Placeholder 41">
            <a:extLst>
              <a:ext uri="{FF2B5EF4-FFF2-40B4-BE49-F238E27FC236}">
                <a16:creationId xmlns:a16="http://schemas.microsoft.com/office/drawing/2014/main" id="{5C358015-5354-3C40-8865-82C548918717}"/>
              </a:ext>
            </a:extLst>
          </p:cNvPr>
          <p:cNvPicPr>
            <a:picLocks noChangeAspect="1"/>
          </p:cNvPicPr>
          <p:nvPr/>
        </p:nvPicPr>
        <p:blipFill>
          <a:blip r:embed="rId4">
            <a:alphaModFix amt="20000"/>
          </a:blip>
          <a:stretch>
            <a:fillRect/>
          </a:stretch>
        </p:blipFill>
        <p:spPr>
          <a:xfrm>
            <a:off x="1618971" y="2508091"/>
            <a:ext cx="773985" cy="773985"/>
          </a:xfrm>
          <a:prstGeom prst="rect">
            <a:avLst/>
          </a:prstGeom>
        </p:spPr>
      </p:pic>
      <p:pic>
        <p:nvPicPr>
          <p:cNvPr id="35" name="Picture Placeholder 88" descr="Picture Placeholder 88">
            <a:extLst>
              <a:ext uri="{FF2B5EF4-FFF2-40B4-BE49-F238E27FC236}">
                <a16:creationId xmlns:a16="http://schemas.microsoft.com/office/drawing/2014/main" id="{AF6EA6AC-9A2C-7C4C-B7CA-76FA300D0079}"/>
              </a:ext>
            </a:extLst>
          </p:cNvPr>
          <p:cNvPicPr>
            <a:picLocks noChangeAspect="1"/>
          </p:cNvPicPr>
          <p:nvPr/>
        </p:nvPicPr>
        <p:blipFill>
          <a:blip r:embed="rId5">
            <a:alphaModFix amt="20000"/>
          </a:blip>
          <a:stretch>
            <a:fillRect/>
          </a:stretch>
        </p:blipFill>
        <p:spPr>
          <a:xfrm>
            <a:off x="577721" y="2082030"/>
            <a:ext cx="732248" cy="732248"/>
          </a:xfrm>
          <a:prstGeom prst="rect">
            <a:avLst/>
          </a:prstGeom>
        </p:spPr>
      </p:pic>
      <p:pic>
        <p:nvPicPr>
          <p:cNvPr id="36" name="Picture Placeholder 33" descr="Picture Placeholder 33">
            <a:extLst>
              <a:ext uri="{FF2B5EF4-FFF2-40B4-BE49-F238E27FC236}">
                <a16:creationId xmlns:a16="http://schemas.microsoft.com/office/drawing/2014/main" id="{6F5CA6B3-44A7-1A49-B00C-27D57F651FBF}"/>
              </a:ext>
            </a:extLst>
          </p:cNvPr>
          <p:cNvPicPr>
            <a:picLocks noChangeAspect="1"/>
          </p:cNvPicPr>
          <p:nvPr/>
        </p:nvPicPr>
        <p:blipFill>
          <a:blip r:embed="rId6">
            <a:alphaModFix amt="20000"/>
          </a:blip>
          <a:srcRect t="85" b="85"/>
          <a:stretch>
            <a:fillRect/>
          </a:stretch>
        </p:blipFill>
        <p:spPr>
          <a:xfrm>
            <a:off x="4988296" y="4416448"/>
            <a:ext cx="747764" cy="747764"/>
          </a:xfrm>
          <a:prstGeom prst="rect">
            <a:avLst/>
          </a:prstGeom>
        </p:spPr>
      </p:pic>
      <p:pic>
        <p:nvPicPr>
          <p:cNvPr id="37" name="Picture Placeholder 95" descr="Picture Placeholder 95">
            <a:extLst>
              <a:ext uri="{FF2B5EF4-FFF2-40B4-BE49-F238E27FC236}">
                <a16:creationId xmlns:a16="http://schemas.microsoft.com/office/drawing/2014/main" id="{01E0E252-BF10-6E4C-9492-C0D33AC6914E}"/>
              </a:ext>
            </a:extLst>
          </p:cNvPr>
          <p:cNvPicPr>
            <a:picLocks noChangeAspect="1"/>
          </p:cNvPicPr>
          <p:nvPr/>
        </p:nvPicPr>
        <p:blipFill>
          <a:blip r:embed="rId7">
            <a:alphaModFix amt="20000"/>
          </a:blip>
          <a:srcRect l="85" r="85"/>
          <a:stretch>
            <a:fillRect/>
          </a:stretch>
        </p:blipFill>
        <p:spPr>
          <a:xfrm>
            <a:off x="4866144" y="2713704"/>
            <a:ext cx="663141" cy="663141"/>
          </a:xfrm>
          <a:prstGeom prst="rect">
            <a:avLst/>
          </a:prstGeom>
        </p:spPr>
      </p:pic>
      <p:pic>
        <p:nvPicPr>
          <p:cNvPr id="38" name="Picture Placeholder 21" descr="Picture Placeholder 21">
            <a:extLst>
              <a:ext uri="{FF2B5EF4-FFF2-40B4-BE49-F238E27FC236}">
                <a16:creationId xmlns:a16="http://schemas.microsoft.com/office/drawing/2014/main" id="{069CFDA2-C274-834F-99AB-F19EE0D56B0B}"/>
              </a:ext>
            </a:extLst>
          </p:cNvPr>
          <p:cNvPicPr>
            <a:picLocks noChangeAspect="1"/>
          </p:cNvPicPr>
          <p:nvPr/>
        </p:nvPicPr>
        <p:blipFill>
          <a:blip r:embed="rId8">
            <a:alphaModFix amt="20000"/>
          </a:blip>
          <a:srcRect l="85" r="85"/>
          <a:stretch>
            <a:fillRect/>
          </a:stretch>
        </p:blipFill>
        <p:spPr>
          <a:xfrm>
            <a:off x="394589" y="4578059"/>
            <a:ext cx="748571" cy="748571"/>
          </a:xfrm>
          <a:prstGeom prst="rect">
            <a:avLst/>
          </a:prstGeom>
        </p:spPr>
      </p:pic>
      <p:pic>
        <p:nvPicPr>
          <p:cNvPr id="39" name="Picture Placeholder 104" descr="Picture Placeholder 104">
            <a:extLst>
              <a:ext uri="{FF2B5EF4-FFF2-40B4-BE49-F238E27FC236}">
                <a16:creationId xmlns:a16="http://schemas.microsoft.com/office/drawing/2014/main" id="{30884E4A-1943-A54B-B14F-5274B9E0D833}"/>
              </a:ext>
            </a:extLst>
          </p:cNvPr>
          <p:cNvPicPr>
            <a:picLocks noChangeAspect="1"/>
          </p:cNvPicPr>
          <p:nvPr/>
        </p:nvPicPr>
        <p:blipFill>
          <a:blip r:embed="rId9">
            <a:alphaModFix amt="20000"/>
          </a:blip>
          <a:stretch>
            <a:fillRect/>
          </a:stretch>
        </p:blipFill>
        <p:spPr>
          <a:xfrm>
            <a:off x="4736452" y="1929778"/>
            <a:ext cx="827954" cy="827954"/>
          </a:xfrm>
          <a:prstGeom prst="rect">
            <a:avLst/>
          </a:prstGeom>
        </p:spPr>
      </p:pic>
      <p:sp>
        <p:nvSpPr>
          <p:cNvPr id="59" name="Title 3">
            <a:extLst>
              <a:ext uri="{FF2B5EF4-FFF2-40B4-BE49-F238E27FC236}">
                <a16:creationId xmlns:a16="http://schemas.microsoft.com/office/drawing/2014/main" id="{A0F6B0B0-BF29-0F44-9C54-175572267EEB}"/>
              </a:ext>
            </a:extLst>
          </p:cNvPr>
          <p:cNvSpPr>
            <a:spLocks noGrp="1"/>
          </p:cNvSpPr>
          <p:nvPr>
            <p:ph type="title"/>
          </p:nvPr>
        </p:nvSpPr>
        <p:spPr/>
        <p:txBody>
          <a:bodyPr/>
          <a:lstStyle/>
          <a:p>
            <a:r>
              <a:rPr lang="en-US" sz="3200" dirty="0">
                <a:latin typeface="+mn-lt"/>
              </a:rPr>
              <a:t>Oracle LiveLabs</a:t>
            </a:r>
          </a:p>
        </p:txBody>
      </p:sp>
      <p:pic>
        <p:nvPicPr>
          <p:cNvPr id="14" name="Content Placeholder 13" descr="Logo&#10;&#10;Description automatically generated">
            <a:extLst>
              <a:ext uri="{FF2B5EF4-FFF2-40B4-BE49-F238E27FC236}">
                <a16:creationId xmlns:a16="http://schemas.microsoft.com/office/drawing/2014/main" id="{B1FEB8E1-22C1-BC4E-A47D-3A85F19F20FE}"/>
              </a:ext>
            </a:extLst>
          </p:cNvPr>
          <p:cNvPicPr>
            <a:picLocks noGrp="1" noChangeAspect="1"/>
          </p:cNvPicPr>
          <p:nvPr>
            <p:ph sz="quarter" idx="4294967295"/>
          </p:nvPr>
        </p:nvPicPr>
        <p:blipFill>
          <a:blip r:embed="rId10" cstate="email">
            <a:extLst>
              <a:ext uri="{28A0092B-C50C-407E-A947-70E740481C1C}">
                <a14:useLocalDpi xmlns:a14="http://schemas.microsoft.com/office/drawing/2010/main" val="0"/>
              </a:ext>
            </a:extLst>
          </a:blip>
          <a:stretch>
            <a:fillRect/>
          </a:stretch>
        </p:blipFill>
        <p:spPr>
          <a:xfrm>
            <a:off x="1012593" y="2187355"/>
            <a:ext cx="4064000" cy="3800475"/>
          </a:xfrm>
        </p:spPr>
      </p:pic>
      <p:sp>
        <p:nvSpPr>
          <p:cNvPr id="8" name="Text Placeholder 7">
            <a:extLst>
              <a:ext uri="{FF2B5EF4-FFF2-40B4-BE49-F238E27FC236}">
                <a16:creationId xmlns:a16="http://schemas.microsoft.com/office/drawing/2014/main" id="{5EF3C5C6-A694-C74B-8BE9-FD11276F393D}"/>
              </a:ext>
            </a:extLst>
          </p:cNvPr>
          <p:cNvSpPr>
            <a:spLocks noGrp="1"/>
          </p:cNvSpPr>
          <p:nvPr>
            <p:ph type="body" sz="quarter" idx="4294967295"/>
          </p:nvPr>
        </p:nvSpPr>
        <p:spPr>
          <a:xfrm>
            <a:off x="768875" y="1169657"/>
            <a:ext cx="4795531" cy="774700"/>
          </a:xfrm>
        </p:spPr>
        <p:txBody>
          <a:bodyPr/>
          <a:lstStyle/>
          <a:p>
            <a:r>
              <a:rPr lang="en-GB" dirty="0">
                <a:solidFill>
                  <a:schemeClr val="bg1">
                    <a:lumMod val="10000"/>
                  </a:schemeClr>
                </a:solidFill>
                <a:latin typeface="Oracle Sans Light" panose="020B0403020204020204" pitchFamily="34" charset="0"/>
                <a:cs typeface="Oracle Sans Light" panose="020B0403020204020204" pitchFamily="34" charset="0"/>
              </a:rPr>
              <a:t>Showcasing how Oracle’s solutions solve your business problems — available 24/7 for free!</a:t>
            </a:r>
            <a:endParaRPr lang="en-US" dirty="0">
              <a:latin typeface="Oracle Sans Light" panose="020B0403020204020204" pitchFamily="34" charset="0"/>
              <a:cs typeface="Oracle Sans Light" panose="020B0403020204020204" pitchFamily="34" charset="0"/>
            </a:endParaRPr>
          </a:p>
        </p:txBody>
      </p:sp>
      <p:sp>
        <p:nvSpPr>
          <p:cNvPr id="5" name="Rectangle 4">
            <a:extLst>
              <a:ext uri="{FF2B5EF4-FFF2-40B4-BE49-F238E27FC236}">
                <a16:creationId xmlns:a16="http://schemas.microsoft.com/office/drawing/2014/main" id="{EF015211-E147-134C-8E77-12945C69A53B}"/>
              </a:ext>
            </a:extLst>
          </p:cNvPr>
          <p:cNvSpPr/>
          <p:nvPr/>
        </p:nvSpPr>
        <p:spPr>
          <a:xfrm>
            <a:off x="8734074" y="1543509"/>
            <a:ext cx="1977951" cy="1631216"/>
          </a:xfrm>
          <a:prstGeom prst="rect">
            <a:avLst/>
          </a:prstGeom>
        </p:spPr>
        <p:txBody>
          <a:bodyPr wrap="square">
            <a:spAutoFit/>
          </a:bodyPr>
          <a:lstStyle/>
          <a:p>
            <a:pPr algn="ctr"/>
            <a:r>
              <a:rPr lang="en-GB" sz="4000" b="1" dirty="0">
                <a:solidFill>
                  <a:srgbClr val="C74634"/>
                </a:solidFill>
                <a:latin typeface="Oracle Sans Extra Bold" panose="020B0503020204020204" pitchFamily="34" charset="0"/>
                <a:cs typeface="Oracle Sans Extra Bold" panose="020B0503020204020204" pitchFamily="34" charset="0"/>
              </a:rPr>
              <a:t>700+</a:t>
            </a:r>
            <a:endParaRPr lang="en-GB" sz="4000" dirty="0">
              <a:solidFill>
                <a:srgbClr val="C74634"/>
              </a:solidFill>
              <a:latin typeface="Oracle Sans Light" panose="020B0403020204020204" pitchFamily="34" charset="0"/>
              <a:cs typeface="Oracle Sans Light" panose="020B0403020204020204" pitchFamily="34" charset="0"/>
            </a:endParaRPr>
          </a:p>
          <a:p>
            <a:pPr algn="ctr"/>
            <a:r>
              <a:rPr lang="en-GB" sz="2000" dirty="0">
                <a:solidFill>
                  <a:schemeClr val="bg1"/>
                </a:solidFill>
                <a:latin typeface="Oracle Sans Light" panose="020B0403020204020204" pitchFamily="34" charset="0"/>
                <a:cs typeface="Oracle Sans Light" panose="020B0403020204020204" pitchFamily="34" charset="0"/>
              </a:rPr>
              <a:t>free workshops, available or in development</a:t>
            </a:r>
            <a:endParaRPr lang="en-US" sz="2000" dirty="0">
              <a:solidFill>
                <a:schemeClr val="bg1"/>
              </a:solidFill>
            </a:endParaRPr>
          </a:p>
        </p:txBody>
      </p:sp>
      <p:sp>
        <p:nvSpPr>
          <p:cNvPr id="6" name="Rectangle 5">
            <a:extLst>
              <a:ext uri="{FF2B5EF4-FFF2-40B4-BE49-F238E27FC236}">
                <a16:creationId xmlns:a16="http://schemas.microsoft.com/office/drawing/2014/main" id="{4680CF7A-5982-A84B-9B94-B47C1C28C51B}"/>
              </a:ext>
            </a:extLst>
          </p:cNvPr>
          <p:cNvSpPr/>
          <p:nvPr/>
        </p:nvSpPr>
        <p:spPr>
          <a:xfrm>
            <a:off x="7605113" y="4239880"/>
            <a:ext cx="3077775" cy="1323439"/>
          </a:xfrm>
          <a:prstGeom prst="rect">
            <a:avLst/>
          </a:prstGeom>
        </p:spPr>
        <p:txBody>
          <a:bodyPr wrap="square">
            <a:spAutoFit/>
          </a:bodyPr>
          <a:lstStyle/>
          <a:p>
            <a:pPr marL="12701">
              <a:spcBef>
                <a:spcPts val="2000"/>
              </a:spcBef>
            </a:pPr>
            <a:r>
              <a:rPr lang="en-GB" sz="4000" b="1" dirty="0">
                <a:solidFill>
                  <a:srgbClr val="81B2C3"/>
                </a:solidFill>
                <a:latin typeface="Oracle Sans Extra Bold" panose="020B0503020204020204" pitchFamily="34" charset="0"/>
                <a:cs typeface="Oracle Sans Extra Bold" panose="020B0503020204020204" pitchFamily="34" charset="0"/>
              </a:rPr>
              <a:t>  7 million</a:t>
            </a:r>
          </a:p>
          <a:p>
            <a:pPr marL="12701" algn="ctr"/>
            <a:r>
              <a:rPr lang="en-GB" sz="2000" dirty="0">
                <a:solidFill>
                  <a:schemeClr val="bg1"/>
                </a:solidFill>
                <a:latin typeface="Oracle Sans Light" panose="020B0403020204020204" pitchFamily="34" charset="0"/>
                <a:cs typeface="Oracle Sans Light" panose="020B0403020204020204" pitchFamily="34" charset="0"/>
              </a:rPr>
              <a:t>people have already visited LiveLabs</a:t>
            </a:r>
          </a:p>
        </p:txBody>
      </p:sp>
      <p:sp>
        <p:nvSpPr>
          <p:cNvPr id="7" name="Rectangle 6">
            <a:extLst>
              <a:ext uri="{FF2B5EF4-FFF2-40B4-BE49-F238E27FC236}">
                <a16:creationId xmlns:a16="http://schemas.microsoft.com/office/drawing/2014/main" id="{D463B66E-7088-8342-9651-CB382C4848C3}"/>
              </a:ext>
            </a:extLst>
          </p:cNvPr>
          <p:cNvSpPr/>
          <p:nvPr/>
        </p:nvSpPr>
        <p:spPr>
          <a:xfrm>
            <a:off x="6220753" y="513715"/>
            <a:ext cx="5971247" cy="523220"/>
          </a:xfrm>
          <a:prstGeom prst="rect">
            <a:avLst/>
          </a:prstGeom>
        </p:spPr>
        <p:txBody>
          <a:bodyPr wrap="square">
            <a:spAutoFit/>
          </a:bodyPr>
          <a:lstStyle/>
          <a:p>
            <a:pPr marL="12701" algn="ctr">
              <a:spcBef>
                <a:spcPts val="2000"/>
              </a:spcBef>
            </a:pPr>
            <a:r>
              <a:rPr lang="en-GB" sz="2800" b="1" dirty="0">
                <a:solidFill>
                  <a:srgbClr val="F0CC71"/>
                </a:solidFill>
                <a:latin typeface="Oracle Sans Extra Bold" panose="020B0503020204020204" pitchFamily="34" charset="0"/>
                <a:cs typeface="Oracle Sans Extra Bold" panose="020B0503020204020204" pitchFamily="34" charset="0"/>
              </a:rPr>
              <a:t>developer.oracle.com/livelabs</a:t>
            </a:r>
            <a:endParaRPr lang="en-US" sz="2800" dirty="0">
              <a:solidFill>
                <a:srgbClr val="F0CC71"/>
              </a:solidFill>
              <a:latin typeface="Oracle Sans Light" panose="020B0403020204020204" pitchFamily="34" charset="0"/>
              <a:cs typeface="Oracle Sans Light" panose="020B0403020204020204" pitchFamily="34" charset="0"/>
            </a:endParaRPr>
          </a:p>
        </p:txBody>
      </p:sp>
      <p:sp>
        <p:nvSpPr>
          <p:cNvPr id="26" name="Rectangle 25">
            <a:extLst>
              <a:ext uri="{FF2B5EF4-FFF2-40B4-BE49-F238E27FC236}">
                <a16:creationId xmlns:a16="http://schemas.microsoft.com/office/drawing/2014/main" id="{9908C4E5-8965-F34F-9463-8FAB76145431}"/>
              </a:ext>
            </a:extLst>
          </p:cNvPr>
          <p:cNvSpPr/>
          <p:nvPr/>
        </p:nvSpPr>
        <p:spPr>
          <a:xfrm>
            <a:off x="6348324" y="2115656"/>
            <a:ext cx="1933369" cy="1631216"/>
          </a:xfrm>
          <a:prstGeom prst="rect">
            <a:avLst/>
          </a:prstGeom>
        </p:spPr>
        <p:txBody>
          <a:bodyPr wrap="square">
            <a:spAutoFit/>
          </a:bodyPr>
          <a:lstStyle/>
          <a:p>
            <a:pPr marL="12701" algn="ctr">
              <a:spcBef>
                <a:spcPts val="2000"/>
              </a:spcBef>
            </a:pPr>
            <a:r>
              <a:rPr lang="en-GB" sz="4000" b="1" dirty="0">
                <a:solidFill>
                  <a:srgbClr val="759C6C"/>
                </a:solidFill>
                <a:latin typeface="Oracle Sans Extra Bold" panose="020B0503020204020204" pitchFamily="34" charset="0"/>
                <a:cs typeface="Oracle Sans Extra Bold" panose="020B0503020204020204" pitchFamily="34" charset="0"/>
              </a:rPr>
              <a:t>1000+</a:t>
            </a:r>
          </a:p>
          <a:p>
            <a:pPr marL="12701" algn="ctr"/>
            <a:r>
              <a:rPr lang="en-GB" sz="2000" dirty="0">
                <a:solidFill>
                  <a:schemeClr val="bg1"/>
                </a:solidFill>
                <a:latin typeface="Oracle Sans Light" panose="020B0403020204020204" pitchFamily="34" charset="0"/>
                <a:cs typeface="Oracle Sans Light" panose="020B0403020204020204" pitchFamily="34" charset="0"/>
              </a:rPr>
              <a:t>events run using LiveLabs</a:t>
            </a:r>
            <a:br>
              <a:rPr lang="en-GB" sz="2000" dirty="0">
                <a:solidFill>
                  <a:schemeClr val="bg1"/>
                </a:solidFill>
                <a:latin typeface="Oracle Sans Light" panose="020B0403020204020204" pitchFamily="34" charset="0"/>
                <a:cs typeface="Oracle Sans Light" panose="020B0403020204020204" pitchFamily="34" charset="0"/>
              </a:rPr>
            </a:br>
            <a:r>
              <a:rPr lang="en-GB" sz="2000" dirty="0">
                <a:solidFill>
                  <a:schemeClr val="bg1"/>
                </a:solidFill>
                <a:latin typeface="Oracle Sans Light" panose="020B0403020204020204" pitchFamily="34" charset="0"/>
                <a:cs typeface="Oracle Sans Light" panose="020B0403020204020204" pitchFamily="34" charset="0"/>
              </a:rPr>
              <a:t>workshops</a:t>
            </a:r>
          </a:p>
        </p:txBody>
      </p:sp>
      <p:pic>
        <p:nvPicPr>
          <p:cNvPr id="4" name="Picture 3" descr="A picture containing design, art&#10;&#10;Description automatically generated with low confidence">
            <a:extLst>
              <a:ext uri="{FF2B5EF4-FFF2-40B4-BE49-F238E27FC236}">
                <a16:creationId xmlns:a16="http://schemas.microsoft.com/office/drawing/2014/main" id="{C8D4621C-8BEE-5708-3D9D-039111760F75}"/>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b="43098"/>
          <a:stretch/>
        </p:blipFill>
        <p:spPr>
          <a:xfrm>
            <a:off x="8498984" y="5721595"/>
            <a:ext cx="2769684" cy="1128767"/>
          </a:xfrm>
          <a:prstGeom prst="rect">
            <a:avLst/>
          </a:prstGeom>
        </p:spPr>
      </p:pic>
      <p:pic>
        <p:nvPicPr>
          <p:cNvPr id="9" name="Picture 8" descr="A picture containing screenshot, art&#10;&#10;Description automatically generated">
            <a:extLst>
              <a:ext uri="{FF2B5EF4-FFF2-40B4-BE49-F238E27FC236}">
                <a16:creationId xmlns:a16="http://schemas.microsoft.com/office/drawing/2014/main" id="{5F721D20-AE61-8FC9-4D98-B3727E94718E}"/>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r="26254" b="7117"/>
          <a:stretch/>
        </p:blipFill>
        <p:spPr>
          <a:xfrm>
            <a:off x="10834001" y="2099297"/>
            <a:ext cx="1370775" cy="4758704"/>
          </a:xfrm>
          <a:prstGeom prst="rect">
            <a:avLst/>
          </a:prstGeom>
        </p:spPr>
      </p:pic>
      <p:pic>
        <p:nvPicPr>
          <p:cNvPr id="10" name="Picture 9" descr="A picture containing graphics, art, creativity&#10;&#10;Description automatically generated">
            <a:extLst>
              <a:ext uri="{FF2B5EF4-FFF2-40B4-BE49-F238E27FC236}">
                <a16:creationId xmlns:a16="http://schemas.microsoft.com/office/drawing/2014/main" id="{54D49F15-899B-47A5-0247-97574ED718A9}"/>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r="33691"/>
          <a:stretch/>
        </p:blipFill>
        <p:spPr>
          <a:xfrm>
            <a:off x="10394221" y="1373284"/>
            <a:ext cx="1810555" cy="4190035"/>
          </a:xfrm>
          <a:prstGeom prst="rect">
            <a:avLst/>
          </a:prstGeom>
        </p:spPr>
      </p:pic>
      <p:sp>
        <p:nvSpPr>
          <p:cNvPr id="11" name="Footer Placeholder 10">
            <a:extLst>
              <a:ext uri="{FF2B5EF4-FFF2-40B4-BE49-F238E27FC236}">
                <a16:creationId xmlns:a16="http://schemas.microsoft.com/office/drawing/2014/main" id="{51F7D081-C5D9-1FA8-CD83-DCFE6E6C6753}"/>
              </a:ext>
            </a:extLst>
          </p:cNvPr>
          <p:cNvSpPr>
            <a:spLocks noGrp="1"/>
          </p:cNvSpPr>
          <p:nvPr>
            <p:ph type="ftr" sz="quarter" idx="11"/>
          </p:nvPr>
        </p:nvSpPr>
        <p:spPr/>
        <p:txBody>
          <a:bodyPr/>
          <a:lstStyle/>
          <a:p>
            <a:r>
              <a:rPr lang="en-US"/>
              <a:t>DOAG 2023 Conference + Exhibition        Copyright © 2023, Oracle and/or its affiliates</a:t>
            </a:r>
            <a:endParaRPr lang="en-US" dirty="0"/>
          </a:p>
        </p:txBody>
      </p:sp>
      <p:sp>
        <p:nvSpPr>
          <p:cNvPr id="12" name="Slide Number Placeholder 11">
            <a:extLst>
              <a:ext uri="{FF2B5EF4-FFF2-40B4-BE49-F238E27FC236}">
                <a16:creationId xmlns:a16="http://schemas.microsoft.com/office/drawing/2014/main" id="{9E7CCF35-1F0D-17A1-47E1-C4AA503F218E}"/>
              </a:ext>
            </a:extLst>
          </p:cNvPr>
          <p:cNvSpPr>
            <a:spLocks noGrp="1"/>
          </p:cNvSpPr>
          <p:nvPr>
            <p:ph type="sldNum" sz="quarter" idx="12"/>
          </p:nvPr>
        </p:nvSpPr>
        <p:spPr/>
        <p:txBody>
          <a:bodyPr/>
          <a:lstStyle/>
          <a:p>
            <a:fld id="{345D60D9-5372-5F40-9443-0F9AE5BDC3C8}" type="slidenum">
              <a:rPr lang="en-US" smtClean="0"/>
              <a:pPr/>
              <a:t>21</a:t>
            </a:fld>
            <a:endParaRPr lang="en-US" dirty="0"/>
          </a:p>
        </p:txBody>
      </p:sp>
      <p:pic>
        <p:nvPicPr>
          <p:cNvPr id="13" name="OTag">
            <a:extLst>
              <a:ext uri="{FF2B5EF4-FFF2-40B4-BE49-F238E27FC236}">
                <a16:creationId xmlns:a16="http://schemas.microsoft.com/office/drawing/2014/main" id="{2A488C60-A5CF-0851-4115-D6326A447135}"/>
              </a:ext>
              <a:ext uri="{C183D7F6-B498-43B3-948B-1728B52AA6E4}">
                <adec:decorative xmlns:adec="http://schemas.microsoft.com/office/drawing/2017/decorative" val="1"/>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1183112" y="6355080"/>
            <a:ext cx="502920" cy="502920"/>
          </a:xfrm>
          <a:prstGeom prst="rect">
            <a:avLst/>
          </a:prstGeom>
        </p:spPr>
      </p:pic>
    </p:spTree>
    <p:extLst>
      <p:ext uri="{BB962C8B-B14F-4D97-AF65-F5344CB8AC3E}">
        <p14:creationId xmlns:p14="http://schemas.microsoft.com/office/powerpoint/2010/main" val="40801544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Discover More</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22</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a:t>DOAG 2023 Conference + Exhibition        Copyright © 2023, Oracle and/or its affiliates</a:t>
            </a:r>
            <a:endParaRPr lang="en-US" dirty="0"/>
          </a:p>
        </p:txBody>
      </p:sp>
      <p:sp>
        <p:nvSpPr>
          <p:cNvPr id="4" name="Content Placeholder 6">
            <a:extLst>
              <a:ext uri="{FF2B5EF4-FFF2-40B4-BE49-F238E27FC236}">
                <a16:creationId xmlns:a16="http://schemas.microsoft.com/office/drawing/2014/main" id="{6A0169A6-F78E-323D-BDE6-2E8B4AF53067}"/>
              </a:ext>
            </a:extLst>
          </p:cNvPr>
          <p:cNvSpPr txBox="1">
            <a:spLocks/>
          </p:cNvSpPr>
          <p:nvPr/>
        </p:nvSpPr>
        <p:spPr>
          <a:xfrm>
            <a:off x="771525" y="1600200"/>
            <a:ext cx="10677525" cy="4507992"/>
          </a:xfrm>
          <a:prstGeom prst="rect">
            <a:avLst/>
          </a:prstGeom>
        </p:spPr>
        <p:txBody>
          <a:bodyPr/>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sz="1800" b="0" i="0" kern="1200">
                <a:solidFill>
                  <a:schemeClr val="tx1"/>
                </a:solidFill>
                <a:latin typeface="Oracle Sans" panose="020B0503020204020204" pitchFamily="34" charset="0"/>
                <a:ea typeface="+mn-ea"/>
                <a:cs typeface="Oracle Sans" panose="020B0503020204020204" pitchFamily="34" charset="0"/>
              </a:defRPr>
            </a:lvl1pPr>
            <a:lvl2pPr marL="365760" marR="0" indent="-182880" algn="l" defTabSz="914400" rtl="0" eaLnBrk="1" fontAlgn="auto" latinLnBrk="0" hangingPunct="1">
              <a:lnSpc>
                <a:spcPct val="95000"/>
              </a:lnSpc>
              <a:spcBef>
                <a:spcPts val="600"/>
              </a:spcBef>
              <a:spcAft>
                <a:spcPts val="0"/>
              </a:spcAft>
              <a:buClrTx/>
              <a:buSzPct val="100000"/>
              <a:buFont typeface="Arial" panose="020B0604020202020204" pitchFamily="34" charset="0"/>
              <a:buChar char="•"/>
              <a:tabLst/>
              <a:defRPr sz="1800" b="0" i="0" kern="1200">
                <a:solidFill>
                  <a:schemeClr val="tx1"/>
                </a:solidFill>
                <a:latin typeface="Oracle Sans" panose="020B0503020204020204" pitchFamily="34" charset="0"/>
                <a:ea typeface="+mn-ea"/>
                <a:cs typeface="Oracle Sans" panose="020B0503020204020204" pitchFamily="34" charset="0"/>
              </a:defRPr>
            </a:lvl2pPr>
            <a:lvl3pPr marL="547688"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600" b="0" i="0" kern="1200">
                <a:solidFill>
                  <a:schemeClr val="tx1"/>
                </a:solidFill>
                <a:latin typeface="Oracle Sans" panose="020B0503020204020204" pitchFamily="34" charset="0"/>
                <a:ea typeface="+mn-ea"/>
                <a:cs typeface="Oracle Sans" panose="020B0503020204020204" pitchFamily="34" charset="0"/>
              </a:defRPr>
            </a:lvl3pPr>
            <a:lvl4pPr marL="730250"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400" b="0" i="0" kern="1200">
                <a:solidFill>
                  <a:schemeClr val="tx1"/>
                </a:solidFill>
                <a:latin typeface="Oracle Sans" panose="020B0503020204020204" pitchFamily="34" charset="0"/>
                <a:ea typeface="+mn-ea"/>
                <a:cs typeface="Oracle Sans" panose="020B0503020204020204" pitchFamily="34" charset="0"/>
              </a:defRPr>
            </a:lvl4pPr>
            <a:lvl5pPr marL="914400" marR="0" indent="-182880" algn="l" defTabSz="914400" rtl="0" eaLnBrk="1" fontAlgn="auto" latinLnBrk="0" hangingPunct="1">
              <a:lnSpc>
                <a:spcPct val="95000"/>
              </a:lnSpc>
              <a:spcBef>
                <a:spcPts val="400"/>
              </a:spcBef>
              <a:spcAft>
                <a:spcPts val="0"/>
              </a:spcAft>
              <a:buClrTx/>
              <a:buSzTx/>
              <a:buFont typeface="System Font Regular"/>
              <a:buChar char="•"/>
              <a:tabLst/>
              <a:defRPr sz="1200" b="0" i="0" kern="1200">
                <a:solidFill>
                  <a:schemeClr val="tx1"/>
                </a:solidFill>
                <a:latin typeface="Oracle Sans" panose="020B0503020204020204" pitchFamily="34" charset="0"/>
                <a:ea typeface="+mn-ea"/>
                <a:cs typeface="Oracle Sans" panose="020B0503020204020204" pitchFamily="34" charset="0"/>
              </a:defRPr>
            </a:lvl5pPr>
            <a:lvl6pPr marL="1097280" indent="-182880" algn="l" defTabSz="914400" rtl="0" eaLnBrk="1" latinLnBrk="0" hangingPunct="1">
              <a:lnSpc>
                <a:spcPct val="95000"/>
              </a:lnSpc>
              <a:spcBef>
                <a:spcPts val="400"/>
              </a:spcBef>
              <a:spcAft>
                <a:spcPts val="0"/>
              </a:spcAft>
              <a:buSzPct val="100000"/>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6pPr>
            <a:lvl7pPr marL="1280160" indent="-182880" algn="l" defTabSz="914400" rtl="0" eaLnBrk="1" latinLnBrk="0" hangingPunct="1">
              <a:lnSpc>
                <a:spcPct val="95000"/>
              </a:lnSpc>
              <a:spcBef>
                <a:spcPts val="400"/>
              </a:spcBef>
              <a:spcAft>
                <a:spcPts val="0"/>
              </a:spcAft>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Kubernetes for DBAs</a:t>
            </a:r>
          </a:p>
          <a:p>
            <a:r>
              <a:rPr lang="en-GB" u="sng" dirty="0">
                <a:latin typeface="Slack-Lato"/>
                <a:hlinkClick r:id="rId3"/>
              </a:rPr>
              <a:t>http://bit.ly/KubernetesForDBAs</a:t>
            </a:r>
            <a:endParaRPr lang="en-GB" u="sng" dirty="0">
              <a:latin typeface="Slack-Lato"/>
            </a:endParaRPr>
          </a:p>
          <a:p>
            <a:endParaRPr lang="en-GB" u="sng" dirty="0">
              <a:latin typeface="Slack-Lato"/>
            </a:endParaRPr>
          </a:p>
          <a:p>
            <a:r>
              <a:rPr lang="en-US" b="1" dirty="0"/>
              <a:t>Cloudbank – An Oracle Backend for </a:t>
            </a:r>
            <a:r>
              <a:rPr lang="en-US" b="1" dirty="0" err="1"/>
              <a:t>SpringBoot</a:t>
            </a:r>
            <a:r>
              <a:rPr lang="en-US" b="1" dirty="0"/>
              <a:t> and Microservices Example</a:t>
            </a:r>
          </a:p>
          <a:p>
            <a:r>
              <a:rPr lang="en-US" sz="1800" dirty="0">
                <a:solidFill>
                  <a:schemeClr val="accent1">
                    <a:lumMod val="50000"/>
                  </a:schemeClr>
                </a:solidFill>
                <a:hlinkClick r:id="rId4"/>
              </a:rPr>
              <a:t>https://bit.ly/CloudBankOnOBaaS</a:t>
            </a:r>
            <a:endParaRPr lang="en-US" sz="1800" dirty="0">
              <a:solidFill>
                <a:schemeClr val="accent1">
                  <a:lumMod val="50000"/>
                </a:schemeClr>
              </a:solidFill>
            </a:endParaRPr>
          </a:p>
          <a:p>
            <a:endParaRPr lang="en-US" dirty="0"/>
          </a:p>
          <a:p>
            <a:r>
              <a:rPr lang="en-US" b="1" dirty="0"/>
              <a:t>Oracle Databases for Containers and Kubernetes</a:t>
            </a:r>
          </a:p>
          <a:p>
            <a:r>
              <a:rPr lang="en-US" dirty="0">
                <a:hlinkClick r:id="rId5"/>
              </a:rPr>
              <a:t>https://www.oracle.com/uk/database/kubernetes-for-container-database/</a:t>
            </a:r>
            <a:endParaRPr lang="en-US" dirty="0"/>
          </a:p>
          <a:p>
            <a:endParaRPr lang="en-US" dirty="0"/>
          </a:p>
          <a:p>
            <a:r>
              <a:rPr lang="en-US" b="1" dirty="0"/>
              <a:t>Getting started with Microservices</a:t>
            </a:r>
          </a:p>
          <a:p>
            <a:r>
              <a:rPr lang="en-US" dirty="0">
                <a:hlinkClick r:id="rId6"/>
              </a:rPr>
              <a:t>https://developer.oracle.com/technologies/microservices.html</a:t>
            </a:r>
            <a:endParaRPr lang="en-US" dirty="0"/>
          </a:p>
          <a:p>
            <a:endParaRPr lang="en-US" dirty="0"/>
          </a:p>
        </p:txBody>
      </p:sp>
    </p:spTree>
    <p:extLst>
      <p:ext uri="{BB962C8B-B14F-4D97-AF65-F5344CB8AC3E}">
        <p14:creationId xmlns:p14="http://schemas.microsoft.com/office/powerpoint/2010/main" val="22148588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4C9F83A-FD25-754A-900E-A312AAE1ED7D}"/>
              </a:ext>
            </a:extLst>
          </p:cNvPr>
          <p:cNvSpPr>
            <a:spLocks noGrp="1"/>
          </p:cNvSpPr>
          <p:nvPr>
            <p:ph type="ftr" sz="quarter" idx="11"/>
          </p:nvPr>
        </p:nvSpPr>
        <p:spPr>
          <a:xfrm>
            <a:off x="1384934" y="6423978"/>
            <a:ext cx="5745379" cy="365125"/>
          </a:xfrm>
        </p:spPr>
        <p:txBody>
          <a:bodyPr/>
          <a:lstStyle/>
          <a:p>
            <a:r>
              <a:rPr lang="en-US"/>
              <a:t>DOAG 2023 Conference + Exhibition        Copyright © 2023, Oracle and/or its affiliates</a:t>
            </a:r>
            <a:endParaRPr lang="en-US" dirty="0"/>
          </a:p>
        </p:txBody>
      </p:sp>
      <p:sp>
        <p:nvSpPr>
          <p:cNvPr id="3" name="Slide Number Placeholder 2">
            <a:extLst>
              <a:ext uri="{FF2B5EF4-FFF2-40B4-BE49-F238E27FC236}">
                <a16:creationId xmlns:a16="http://schemas.microsoft.com/office/drawing/2014/main" id="{0A8EBE69-F972-D745-A5B2-81C07F6E7B19}"/>
              </a:ext>
            </a:extLst>
          </p:cNvPr>
          <p:cNvSpPr>
            <a:spLocks noGrp="1"/>
          </p:cNvSpPr>
          <p:nvPr>
            <p:ph type="sldNum" sz="quarter" idx="12"/>
          </p:nvPr>
        </p:nvSpPr>
        <p:spPr>
          <a:xfrm>
            <a:off x="1019175" y="6423660"/>
            <a:ext cx="365760" cy="365760"/>
          </a:xfrm>
        </p:spPr>
        <p:txBody>
          <a:bodyPr/>
          <a:lstStyle/>
          <a:p>
            <a:fld id="{345D60D9-5372-5F40-9443-0F9AE5BDC3C8}" type="slidenum">
              <a:rPr lang="en-US" smtClean="0"/>
              <a:pPr/>
              <a:t>23</a:t>
            </a:fld>
            <a:endParaRPr lang="en-US"/>
          </a:p>
        </p:txBody>
      </p:sp>
      <p:sp>
        <p:nvSpPr>
          <p:cNvPr id="24" name="Title 23">
            <a:extLst>
              <a:ext uri="{FF2B5EF4-FFF2-40B4-BE49-F238E27FC236}">
                <a16:creationId xmlns:a16="http://schemas.microsoft.com/office/drawing/2014/main" id="{8CAD86BF-E4D7-F04E-A08F-5CC698772225}"/>
              </a:ext>
            </a:extLst>
          </p:cNvPr>
          <p:cNvSpPr>
            <a:spLocks noGrp="1"/>
          </p:cNvSpPr>
          <p:nvPr>
            <p:ph type="ctrTitle"/>
          </p:nvPr>
        </p:nvSpPr>
        <p:spPr>
          <a:xfrm>
            <a:off x="1018030" y="2224061"/>
            <a:ext cx="10425600" cy="1204939"/>
          </a:xfrm>
        </p:spPr>
        <p:txBody>
          <a:bodyPr/>
          <a:lstStyle/>
          <a:p>
            <a:pPr>
              <a:lnSpc>
                <a:spcPct val="100000"/>
              </a:lnSpc>
            </a:pPr>
            <a:br>
              <a:rPr lang="en-US" dirty="0"/>
            </a:br>
            <a:r>
              <a:rPr lang="en-US" dirty="0"/>
              <a:t>Thank You</a:t>
            </a:r>
          </a:p>
        </p:txBody>
      </p:sp>
      <p:sp>
        <p:nvSpPr>
          <p:cNvPr id="5" name="Segnaposto testo 4">
            <a:extLst>
              <a:ext uri="{FF2B5EF4-FFF2-40B4-BE49-F238E27FC236}">
                <a16:creationId xmlns:a16="http://schemas.microsoft.com/office/drawing/2014/main" id="{6C64C1E4-78F8-7681-0C8A-54846060D45A}"/>
              </a:ext>
            </a:extLst>
          </p:cNvPr>
          <p:cNvSpPr>
            <a:spLocks noGrp="1"/>
          </p:cNvSpPr>
          <p:nvPr>
            <p:ph type="body" sz="quarter" idx="34"/>
          </p:nvPr>
        </p:nvSpPr>
        <p:spPr>
          <a:xfrm>
            <a:off x="1018029" y="3633789"/>
            <a:ext cx="10425600" cy="938211"/>
          </a:xfrm>
        </p:spPr>
        <p:txBody>
          <a:bodyPr/>
          <a:lstStyle/>
          <a:p>
            <a:r>
              <a:rPr lang="it-IT" dirty="0"/>
              <a:t>cris.pedregal@oracle.com</a:t>
            </a:r>
            <a:br>
              <a:rPr lang="it-IT" dirty="0"/>
            </a:br>
            <a:br>
              <a:rPr lang="it-IT" dirty="0"/>
            </a:br>
            <a:r>
              <a:rPr lang="it-IT" dirty="0" err="1"/>
              <a:t>john.lathouwers@oracle.com</a:t>
            </a:r>
            <a:endParaRPr lang="it-IT" dirty="0"/>
          </a:p>
        </p:txBody>
      </p:sp>
    </p:spTree>
    <p:extLst>
      <p:ext uri="{BB962C8B-B14F-4D97-AF65-F5344CB8AC3E}">
        <p14:creationId xmlns:p14="http://schemas.microsoft.com/office/powerpoint/2010/main" val="1110876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F514AE-6264-CB96-8F6F-FBD538633A79}"/>
              </a:ext>
            </a:extLst>
          </p:cNvPr>
          <p:cNvSpPr>
            <a:spLocks noGrp="1"/>
          </p:cNvSpPr>
          <p:nvPr>
            <p:ph type="title"/>
          </p:nvPr>
        </p:nvSpPr>
        <p:spPr>
          <a:xfrm>
            <a:off x="692150" y="280123"/>
            <a:ext cx="10747773" cy="822960"/>
          </a:xfrm>
        </p:spPr>
        <p:txBody>
          <a:bodyPr anchor="b">
            <a:normAutofit/>
          </a:bodyPr>
          <a:lstStyle/>
          <a:p>
            <a:r>
              <a:rPr lang="en-GB" b="1" dirty="0"/>
              <a:t>Top 3 Areas</a:t>
            </a:r>
          </a:p>
        </p:txBody>
      </p:sp>
      <p:sp>
        <p:nvSpPr>
          <p:cNvPr id="21" name="Slide Number Placeholder 4">
            <a:extLst>
              <a:ext uri="{FF2B5EF4-FFF2-40B4-BE49-F238E27FC236}">
                <a16:creationId xmlns:a16="http://schemas.microsoft.com/office/drawing/2014/main" id="{D87D242C-C685-7DC9-02B5-2FD7FC4272ED}"/>
              </a:ext>
            </a:extLst>
          </p:cNvPr>
          <p:cNvSpPr>
            <a:spLocks noGrp="1"/>
          </p:cNvSpPr>
          <p:nvPr>
            <p:ph type="sldNum" sz="quarter" idx="17"/>
          </p:nvPr>
        </p:nvSpPr>
        <p:spPr>
          <a:xfrm>
            <a:off x="688975" y="6423660"/>
            <a:ext cx="365760" cy="365760"/>
          </a:xfrm>
        </p:spPr>
        <p:txBody>
          <a:bodyPr/>
          <a:lstStyle/>
          <a:p>
            <a:pPr>
              <a:spcAft>
                <a:spcPts val="600"/>
              </a:spcAft>
            </a:pPr>
            <a:fld id="{345D60D9-5372-5F40-9443-0F9AE5BDC3C8}" type="slidenum">
              <a:rPr lang="en-US" smtClean="0"/>
              <a:pPr>
                <a:spcAft>
                  <a:spcPts val="600"/>
                </a:spcAft>
              </a:pPr>
              <a:t>3</a:t>
            </a:fld>
            <a:endParaRPr lang="en-US"/>
          </a:p>
        </p:txBody>
      </p:sp>
      <p:sp>
        <p:nvSpPr>
          <p:cNvPr id="23" name="Footer Placeholder 5">
            <a:extLst>
              <a:ext uri="{FF2B5EF4-FFF2-40B4-BE49-F238E27FC236}">
                <a16:creationId xmlns:a16="http://schemas.microsoft.com/office/drawing/2014/main" id="{3433C9C7-7670-B369-8948-BAF21CECD12C}"/>
              </a:ext>
            </a:extLst>
          </p:cNvPr>
          <p:cNvSpPr>
            <a:spLocks noGrp="1"/>
          </p:cNvSpPr>
          <p:nvPr>
            <p:ph type="ftr" sz="quarter" idx="16"/>
          </p:nvPr>
        </p:nvSpPr>
        <p:spPr>
          <a:xfrm>
            <a:off x="1127759" y="6423978"/>
            <a:ext cx="5745379" cy="365125"/>
          </a:xfrm>
        </p:spPr>
        <p:txBody>
          <a:bodyPr/>
          <a:lstStyle/>
          <a:p>
            <a:pPr>
              <a:spcAft>
                <a:spcPts val="600"/>
              </a:spcAft>
            </a:pPr>
            <a:r>
              <a:rPr lang="en-US"/>
              <a:t>DOAG 2023 Conference + Exhibition        Copyright © 2023, Oracle and/or its affiliates</a:t>
            </a:r>
          </a:p>
        </p:txBody>
      </p:sp>
      <p:sp>
        <p:nvSpPr>
          <p:cNvPr id="3" name="Content Placeholder 2">
            <a:extLst>
              <a:ext uri="{FF2B5EF4-FFF2-40B4-BE49-F238E27FC236}">
                <a16:creationId xmlns:a16="http://schemas.microsoft.com/office/drawing/2014/main" id="{8001ECCC-0D6A-9800-A94C-63150C093E65}"/>
              </a:ext>
            </a:extLst>
          </p:cNvPr>
          <p:cNvSpPr txBox="1">
            <a:spLocks/>
          </p:cNvSpPr>
          <p:nvPr/>
        </p:nvSpPr>
        <p:spPr>
          <a:xfrm>
            <a:off x="692150" y="1762125"/>
            <a:ext cx="10753200" cy="4356099"/>
          </a:xfrm>
          <a:prstGeom prst="rect">
            <a:avLst/>
          </a:prstGeom>
        </p:spPr>
        <p:txBody>
          <a:bodyPr anchor="t"/>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sz="1800" b="0" i="0" kern="1200">
                <a:solidFill>
                  <a:schemeClr val="tx1"/>
                </a:solidFill>
                <a:latin typeface="Oracle Sans" panose="020B0503020204020204" pitchFamily="34" charset="0"/>
                <a:ea typeface="+mn-ea"/>
                <a:cs typeface="Oracle Sans" panose="020B0503020204020204" pitchFamily="34" charset="0"/>
              </a:defRPr>
            </a:lvl1pPr>
            <a:lvl2pPr marL="365760" marR="0" indent="-182880" algn="l" defTabSz="914400" rtl="0" eaLnBrk="1" fontAlgn="auto" latinLnBrk="0" hangingPunct="1">
              <a:lnSpc>
                <a:spcPct val="95000"/>
              </a:lnSpc>
              <a:spcBef>
                <a:spcPts val="600"/>
              </a:spcBef>
              <a:spcAft>
                <a:spcPts val="0"/>
              </a:spcAft>
              <a:buClrTx/>
              <a:buSzPct val="100000"/>
              <a:buFont typeface="Arial" panose="020B0604020202020204" pitchFamily="34" charset="0"/>
              <a:buChar char="•"/>
              <a:tabLst/>
              <a:defRPr sz="1800" b="0" i="0" kern="1200">
                <a:solidFill>
                  <a:schemeClr val="tx1"/>
                </a:solidFill>
                <a:latin typeface="Oracle Sans" panose="020B0503020204020204" pitchFamily="34" charset="0"/>
                <a:ea typeface="+mn-ea"/>
                <a:cs typeface="Oracle Sans" panose="020B0503020204020204" pitchFamily="34" charset="0"/>
              </a:defRPr>
            </a:lvl2pPr>
            <a:lvl3pPr marL="547688"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600" b="0" i="0" kern="1200">
                <a:solidFill>
                  <a:schemeClr val="tx1"/>
                </a:solidFill>
                <a:latin typeface="Oracle Sans" panose="020B0503020204020204" pitchFamily="34" charset="0"/>
                <a:ea typeface="+mn-ea"/>
                <a:cs typeface="Oracle Sans" panose="020B0503020204020204" pitchFamily="34" charset="0"/>
              </a:defRPr>
            </a:lvl3pPr>
            <a:lvl4pPr marL="730250"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400" b="0" i="0" kern="1200">
                <a:solidFill>
                  <a:schemeClr val="tx1"/>
                </a:solidFill>
                <a:latin typeface="Oracle Sans" panose="020B0503020204020204" pitchFamily="34" charset="0"/>
                <a:ea typeface="+mn-ea"/>
                <a:cs typeface="Oracle Sans" panose="020B0503020204020204" pitchFamily="34" charset="0"/>
              </a:defRPr>
            </a:lvl4pPr>
            <a:lvl5pPr marL="914400" marR="0" indent="-182880" algn="l" defTabSz="914400" rtl="0" eaLnBrk="1" fontAlgn="auto" latinLnBrk="0" hangingPunct="1">
              <a:lnSpc>
                <a:spcPct val="95000"/>
              </a:lnSpc>
              <a:spcBef>
                <a:spcPts val="400"/>
              </a:spcBef>
              <a:spcAft>
                <a:spcPts val="0"/>
              </a:spcAft>
              <a:buClrTx/>
              <a:buSzTx/>
              <a:buFont typeface="System Font Regular"/>
              <a:buChar char="•"/>
              <a:tabLst/>
              <a:defRPr sz="1200" b="0" i="0" kern="1200">
                <a:solidFill>
                  <a:schemeClr val="tx1"/>
                </a:solidFill>
                <a:latin typeface="Oracle Sans" panose="020B0503020204020204" pitchFamily="34" charset="0"/>
                <a:ea typeface="+mn-ea"/>
                <a:cs typeface="Oracle Sans" panose="020B0503020204020204" pitchFamily="34" charset="0"/>
              </a:defRPr>
            </a:lvl5pPr>
            <a:lvl6pPr marL="1097280" indent="-182880" algn="l" defTabSz="914400" rtl="0" eaLnBrk="1" latinLnBrk="0" hangingPunct="1">
              <a:lnSpc>
                <a:spcPct val="95000"/>
              </a:lnSpc>
              <a:spcBef>
                <a:spcPts val="400"/>
              </a:spcBef>
              <a:spcAft>
                <a:spcPts val="0"/>
              </a:spcAft>
              <a:buSzPct val="100000"/>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6pPr>
            <a:lvl7pPr marL="1280160" indent="-182880" algn="l" defTabSz="914400" rtl="0" eaLnBrk="1" latinLnBrk="0" hangingPunct="1">
              <a:lnSpc>
                <a:spcPct val="95000"/>
              </a:lnSpc>
              <a:spcBef>
                <a:spcPts val="400"/>
              </a:spcBef>
              <a:spcAft>
                <a:spcPts val="0"/>
              </a:spcAft>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2000" dirty="0"/>
              <a:t>Kubernetes as a vehicle to bring DBAs, Developers and Gen AI together</a:t>
            </a:r>
            <a:br>
              <a:rPr lang="en-US" sz="2000" dirty="0"/>
            </a:br>
            <a:endParaRPr lang="en-US" sz="2000" dirty="0"/>
          </a:p>
          <a:p>
            <a:pPr marL="514350" indent="-514350">
              <a:buFont typeface="+mj-lt"/>
              <a:buAutoNum type="arabicPeriod"/>
            </a:pPr>
            <a:r>
              <a:rPr lang="en-US" sz="2000" dirty="0"/>
              <a:t>Design of Backend as a Self-Service (BaaS) multi-cloud platforms</a:t>
            </a:r>
          </a:p>
          <a:p>
            <a:pPr lvl="3"/>
            <a:r>
              <a:rPr lang="en-US" sz="1800" b="1" dirty="0"/>
              <a:t>Cloud-agnostic </a:t>
            </a:r>
            <a:r>
              <a:rPr lang="en-US" sz="1800" dirty="0"/>
              <a:t>and</a:t>
            </a:r>
            <a:r>
              <a:rPr lang="en-US" sz="1800" b="1" dirty="0"/>
              <a:t> on-premises </a:t>
            </a:r>
            <a:r>
              <a:rPr lang="en-US" sz="1800" dirty="0"/>
              <a:t>stack components</a:t>
            </a:r>
            <a:br>
              <a:rPr lang="en-US" sz="1800" dirty="0"/>
            </a:br>
            <a:endParaRPr lang="en-US" sz="1800" dirty="0"/>
          </a:p>
          <a:p>
            <a:pPr marL="514350" indent="-514350">
              <a:buFont typeface="+mj-lt"/>
              <a:buAutoNum type="arabicPeriod"/>
            </a:pPr>
            <a:r>
              <a:rPr lang="en-US" sz="2000" dirty="0"/>
              <a:t>Delivering value from Gen AI – on structured </a:t>
            </a:r>
            <a:r>
              <a:rPr lang="en-US" sz="2000" i="1" dirty="0"/>
              <a:t>and</a:t>
            </a:r>
            <a:r>
              <a:rPr lang="en-US" sz="2000" dirty="0"/>
              <a:t> unstructured data</a:t>
            </a:r>
          </a:p>
          <a:p>
            <a:pPr lvl="3"/>
            <a:r>
              <a:rPr lang="en-US" sz="1800" dirty="0"/>
              <a:t>Starting with knowledge assistants (copilots) for </a:t>
            </a:r>
          </a:p>
          <a:p>
            <a:pPr lvl="4"/>
            <a:r>
              <a:rPr lang="en-US" sz="1600" dirty="0"/>
              <a:t>Support teams – root cause analysis</a:t>
            </a:r>
          </a:p>
          <a:p>
            <a:pPr lvl="4"/>
            <a:r>
              <a:rPr lang="en-US" sz="1600" dirty="0"/>
              <a:t>Generating SQL to chat with data</a:t>
            </a:r>
          </a:p>
          <a:p>
            <a:pPr lvl="4"/>
            <a:r>
              <a:rPr lang="en-US" sz="1600" dirty="0"/>
              <a:t>Developer documentation</a:t>
            </a:r>
          </a:p>
        </p:txBody>
      </p:sp>
    </p:spTree>
    <p:extLst>
      <p:ext uri="{BB962C8B-B14F-4D97-AF65-F5344CB8AC3E}">
        <p14:creationId xmlns:p14="http://schemas.microsoft.com/office/powerpoint/2010/main" val="126211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F514AE-6264-CB96-8F6F-FBD538633A79}"/>
              </a:ext>
            </a:extLst>
          </p:cNvPr>
          <p:cNvSpPr>
            <a:spLocks noGrp="1"/>
          </p:cNvSpPr>
          <p:nvPr>
            <p:ph type="title"/>
          </p:nvPr>
        </p:nvSpPr>
        <p:spPr>
          <a:xfrm>
            <a:off x="692150" y="280123"/>
            <a:ext cx="10747773" cy="822960"/>
          </a:xfrm>
        </p:spPr>
        <p:txBody>
          <a:bodyPr anchor="b">
            <a:normAutofit/>
          </a:bodyPr>
          <a:lstStyle/>
          <a:p>
            <a:r>
              <a:rPr lang="en-US" b="1" dirty="0"/>
              <a:t>Top 2 Themes</a:t>
            </a:r>
            <a:endParaRPr lang="en-GB" b="1" dirty="0"/>
          </a:p>
        </p:txBody>
      </p:sp>
      <p:sp>
        <p:nvSpPr>
          <p:cNvPr id="21" name="Slide Number Placeholder 4">
            <a:extLst>
              <a:ext uri="{FF2B5EF4-FFF2-40B4-BE49-F238E27FC236}">
                <a16:creationId xmlns:a16="http://schemas.microsoft.com/office/drawing/2014/main" id="{D87D242C-C685-7DC9-02B5-2FD7FC4272ED}"/>
              </a:ext>
            </a:extLst>
          </p:cNvPr>
          <p:cNvSpPr>
            <a:spLocks noGrp="1"/>
          </p:cNvSpPr>
          <p:nvPr>
            <p:ph type="sldNum" sz="quarter" idx="17"/>
          </p:nvPr>
        </p:nvSpPr>
        <p:spPr>
          <a:xfrm>
            <a:off x="688975" y="6423660"/>
            <a:ext cx="365760" cy="365760"/>
          </a:xfrm>
        </p:spPr>
        <p:txBody>
          <a:bodyPr/>
          <a:lstStyle/>
          <a:p>
            <a:pPr>
              <a:spcAft>
                <a:spcPts val="600"/>
              </a:spcAft>
            </a:pPr>
            <a:fld id="{345D60D9-5372-5F40-9443-0F9AE5BDC3C8}" type="slidenum">
              <a:rPr lang="en-US" smtClean="0"/>
              <a:pPr>
                <a:spcAft>
                  <a:spcPts val="600"/>
                </a:spcAft>
              </a:pPr>
              <a:t>4</a:t>
            </a:fld>
            <a:endParaRPr lang="en-US"/>
          </a:p>
        </p:txBody>
      </p:sp>
      <p:sp>
        <p:nvSpPr>
          <p:cNvPr id="23" name="Footer Placeholder 5">
            <a:extLst>
              <a:ext uri="{FF2B5EF4-FFF2-40B4-BE49-F238E27FC236}">
                <a16:creationId xmlns:a16="http://schemas.microsoft.com/office/drawing/2014/main" id="{3433C9C7-7670-B369-8948-BAF21CECD12C}"/>
              </a:ext>
            </a:extLst>
          </p:cNvPr>
          <p:cNvSpPr>
            <a:spLocks noGrp="1"/>
          </p:cNvSpPr>
          <p:nvPr>
            <p:ph type="ftr" sz="quarter" idx="16"/>
          </p:nvPr>
        </p:nvSpPr>
        <p:spPr>
          <a:xfrm>
            <a:off x="1127759" y="6423978"/>
            <a:ext cx="5745379" cy="365125"/>
          </a:xfrm>
        </p:spPr>
        <p:txBody>
          <a:bodyPr/>
          <a:lstStyle/>
          <a:p>
            <a:pPr>
              <a:spcAft>
                <a:spcPts val="600"/>
              </a:spcAft>
            </a:pPr>
            <a:r>
              <a:rPr lang="en-US"/>
              <a:t>DOAG 2023 Conference + Exhibition        Copyright © 2023, Oracle and/or its affiliates</a:t>
            </a:r>
          </a:p>
        </p:txBody>
      </p:sp>
      <p:sp>
        <p:nvSpPr>
          <p:cNvPr id="3" name="Content Placeholder 2">
            <a:extLst>
              <a:ext uri="{FF2B5EF4-FFF2-40B4-BE49-F238E27FC236}">
                <a16:creationId xmlns:a16="http://schemas.microsoft.com/office/drawing/2014/main" id="{36DE8BF3-2BEF-E73C-99FA-2A2E43CBDA57}"/>
              </a:ext>
            </a:extLst>
          </p:cNvPr>
          <p:cNvSpPr txBox="1">
            <a:spLocks/>
          </p:cNvSpPr>
          <p:nvPr/>
        </p:nvSpPr>
        <p:spPr>
          <a:xfrm>
            <a:off x="692150" y="1762125"/>
            <a:ext cx="10753200" cy="4356099"/>
          </a:xfrm>
          <a:prstGeom prst="rect">
            <a:avLst/>
          </a:prstGeom>
        </p:spPr>
        <p:txBody>
          <a:bodyPr anchor="t"/>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sz="1800" b="0" i="0" kern="1200">
                <a:solidFill>
                  <a:schemeClr val="tx1"/>
                </a:solidFill>
                <a:latin typeface="Oracle Sans" panose="020B0503020204020204" pitchFamily="34" charset="0"/>
                <a:ea typeface="+mn-ea"/>
                <a:cs typeface="Oracle Sans" panose="020B0503020204020204" pitchFamily="34" charset="0"/>
              </a:defRPr>
            </a:lvl1pPr>
            <a:lvl2pPr marL="365760" marR="0" indent="-182880" algn="l" defTabSz="914400" rtl="0" eaLnBrk="1" fontAlgn="auto" latinLnBrk="0" hangingPunct="1">
              <a:lnSpc>
                <a:spcPct val="95000"/>
              </a:lnSpc>
              <a:spcBef>
                <a:spcPts val="600"/>
              </a:spcBef>
              <a:spcAft>
                <a:spcPts val="0"/>
              </a:spcAft>
              <a:buClrTx/>
              <a:buSzPct val="100000"/>
              <a:buFont typeface="Arial" panose="020B0604020202020204" pitchFamily="34" charset="0"/>
              <a:buChar char="•"/>
              <a:tabLst/>
              <a:defRPr sz="1800" b="0" i="0" kern="1200">
                <a:solidFill>
                  <a:schemeClr val="tx1"/>
                </a:solidFill>
                <a:latin typeface="Oracle Sans" panose="020B0503020204020204" pitchFamily="34" charset="0"/>
                <a:ea typeface="+mn-ea"/>
                <a:cs typeface="Oracle Sans" panose="020B0503020204020204" pitchFamily="34" charset="0"/>
              </a:defRPr>
            </a:lvl2pPr>
            <a:lvl3pPr marL="547688"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600" b="0" i="0" kern="1200">
                <a:solidFill>
                  <a:schemeClr val="tx1"/>
                </a:solidFill>
                <a:latin typeface="Oracle Sans" panose="020B0503020204020204" pitchFamily="34" charset="0"/>
                <a:ea typeface="+mn-ea"/>
                <a:cs typeface="Oracle Sans" panose="020B0503020204020204" pitchFamily="34" charset="0"/>
              </a:defRPr>
            </a:lvl3pPr>
            <a:lvl4pPr marL="730250"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400" b="0" i="0" kern="1200">
                <a:solidFill>
                  <a:schemeClr val="tx1"/>
                </a:solidFill>
                <a:latin typeface="Oracle Sans" panose="020B0503020204020204" pitchFamily="34" charset="0"/>
                <a:ea typeface="+mn-ea"/>
                <a:cs typeface="Oracle Sans" panose="020B0503020204020204" pitchFamily="34" charset="0"/>
              </a:defRPr>
            </a:lvl4pPr>
            <a:lvl5pPr marL="914400" marR="0" indent="-182880" algn="l" defTabSz="914400" rtl="0" eaLnBrk="1" fontAlgn="auto" latinLnBrk="0" hangingPunct="1">
              <a:lnSpc>
                <a:spcPct val="95000"/>
              </a:lnSpc>
              <a:spcBef>
                <a:spcPts val="400"/>
              </a:spcBef>
              <a:spcAft>
                <a:spcPts val="0"/>
              </a:spcAft>
              <a:buClrTx/>
              <a:buSzTx/>
              <a:buFont typeface="System Font Regular"/>
              <a:buChar char="•"/>
              <a:tabLst/>
              <a:defRPr sz="1200" b="0" i="0" kern="1200">
                <a:solidFill>
                  <a:schemeClr val="tx1"/>
                </a:solidFill>
                <a:latin typeface="Oracle Sans" panose="020B0503020204020204" pitchFamily="34" charset="0"/>
                <a:ea typeface="+mn-ea"/>
                <a:cs typeface="Oracle Sans" panose="020B0503020204020204" pitchFamily="34" charset="0"/>
              </a:defRPr>
            </a:lvl5pPr>
            <a:lvl6pPr marL="1097280" indent="-182880" algn="l" defTabSz="914400" rtl="0" eaLnBrk="1" latinLnBrk="0" hangingPunct="1">
              <a:lnSpc>
                <a:spcPct val="95000"/>
              </a:lnSpc>
              <a:spcBef>
                <a:spcPts val="400"/>
              </a:spcBef>
              <a:spcAft>
                <a:spcPts val="0"/>
              </a:spcAft>
              <a:buSzPct val="100000"/>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6pPr>
            <a:lvl7pPr marL="1280160" indent="-182880" algn="l" defTabSz="914400" rtl="0" eaLnBrk="1" latinLnBrk="0" hangingPunct="1">
              <a:lnSpc>
                <a:spcPct val="95000"/>
              </a:lnSpc>
              <a:spcBef>
                <a:spcPts val="400"/>
              </a:spcBef>
              <a:spcAft>
                <a:spcPts val="0"/>
              </a:spcAft>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eriod"/>
            </a:pPr>
            <a:r>
              <a:rPr lang="en-US" sz="2000" dirty="0"/>
              <a:t>Simple</a:t>
            </a:r>
            <a:br>
              <a:rPr lang="en-US" sz="2000" dirty="0"/>
            </a:br>
            <a:endParaRPr lang="en-US" sz="2000" dirty="0"/>
          </a:p>
          <a:p>
            <a:pPr marL="514350" indent="-514350">
              <a:buFont typeface="+mj-lt"/>
              <a:buAutoNum type="arabicPeriod"/>
            </a:pPr>
            <a:r>
              <a:rPr lang="en-US" sz="2000" dirty="0"/>
              <a:t>Collaborate</a:t>
            </a:r>
          </a:p>
        </p:txBody>
      </p:sp>
    </p:spTree>
    <p:extLst>
      <p:ext uri="{BB962C8B-B14F-4D97-AF65-F5344CB8AC3E}">
        <p14:creationId xmlns:p14="http://schemas.microsoft.com/office/powerpoint/2010/main" val="46545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piè di pagina 1">
            <a:extLst>
              <a:ext uri="{FF2B5EF4-FFF2-40B4-BE49-F238E27FC236}">
                <a16:creationId xmlns:a16="http://schemas.microsoft.com/office/drawing/2014/main" id="{7EF67448-66A2-48CD-DC13-0A942AC71258}"/>
              </a:ext>
            </a:extLst>
          </p:cNvPr>
          <p:cNvSpPr>
            <a:spLocks noGrp="1"/>
          </p:cNvSpPr>
          <p:nvPr>
            <p:ph type="ftr" sz="quarter" idx="44"/>
          </p:nvPr>
        </p:nvSpPr>
        <p:spPr/>
        <p:txBody>
          <a:bodyPr/>
          <a:lstStyle/>
          <a:p>
            <a:r>
              <a:rPr lang="en-US"/>
              <a:t>DOAG 2023 Conference + Exhibition        Copyright © 2023, Oracle and/or its affiliates</a:t>
            </a:r>
          </a:p>
        </p:txBody>
      </p:sp>
      <p:sp>
        <p:nvSpPr>
          <p:cNvPr id="3" name="Segnaposto numero diapositiva 2">
            <a:extLst>
              <a:ext uri="{FF2B5EF4-FFF2-40B4-BE49-F238E27FC236}">
                <a16:creationId xmlns:a16="http://schemas.microsoft.com/office/drawing/2014/main" id="{1A7BEE80-8731-3DF1-4280-5420BC8DD740}"/>
              </a:ext>
            </a:extLst>
          </p:cNvPr>
          <p:cNvSpPr>
            <a:spLocks noGrp="1"/>
          </p:cNvSpPr>
          <p:nvPr>
            <p:ph type="sldNum" sz="quarter" idx="45"/>
          </p:nvPr>
        </p:nvSpPr>
        <p:spPr/>
        <p:txBody>
          <a:bodyPr/>
          <a:lstStyle/>
          <a:p>
            <a:fld id="{345D60D9-5372-5F40-9443-0F9AE5BDC3C8}" type="slidenum">
              <a:rPr lang="en-US" smtClean="0"/>
              <a:pPr/>
              <a:t>5</a:t>
            </a:fld>
            <a:endParaRPr lang="en-US"/>
          </a:p>
        </p:txBody>
      </p:sp>
      <p:pic>
        <p:nvPicPr>
          <p:cNvPr id="7" name="Picture Placeholder 6" descr="Ui Ux outline">
            <a:extLst>
              <a:ext uri="{FF2B5EF4-FFF2-40B4-BE49-F238E27FC236}">
                <a16:creationId xmlns:a16="http://schemas.microsoft.com/office/drawing/2014/main" id="{F79A877E-B18F-8A40-C17B-DA4F2890CC8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t="99" b="99"/>
          <a:stretch/>
        </p:blipFill>
        <p:spPr/>
      </p:pic>
      <p:sp>
        <p:nvSpPr>
          <p:cNvPr id="5" name="Titolo 4">
            <a:extLst>
              <a:ext uri="{FF2B5EF4-FFF2-40B4-BE49-F238E27FC236}">
                <a16:creationId xmlns:a16="http://schemas.microsoft.com/office/drawing/2014/main" id="{8A8B31A9-60D0-0F1C-F179-1C740378A6D4}"/>
              </a:ext>
            </a:extLst>
          </p:cNvPr>
          <p:cNvSpPr>
            <a:spLocks noGrp="1"/>
          </p:cNvSpPr>
          <p:nvPr>
            <p:ph type="title"/>
          </p:nvPr>
        </p:nvSpPr>
        <p:spPr>
          <a:xfrm>
            <a:off x="641352" y="4262282"/>
            <a:ext cx="5294936" cy="553998"/>
          </a:xfrm>
        </p:spPr>
        <p:txBody>
          <a:bodyPr/>
          <a:lstStyle/>
          <a:p>
            <a:r>
              <a:rPr lang="en-US" dirty="0"/>
              <a:t>John Lathouwers</a:t>
            </a:r>
            <a:endParaRPr lang="en-GB" dirty="0"/>
          </a:p>
        </p:txBody>
      </p:sp>
      <p:pic>
        <p:nvPicPr>
          <p:cNvPr id="9" name="Oracle Logo" descr="Oracle Logo">
            <a:extLst>
              <a:ext uri="{FF2B5EF4-FFF2-40B4-BE49-F238E27FC236}">
                <a16:creationId xmlns:a16="http://schemas.microsoft.com/office/drawing/2014/main" id="{E0188318-5765-A72A-56CD-F8B2003B640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88975" y="540721"/>
            <a:ext cx="1524893" cy="320040"/>
          </a:xfrm>
          <a:prstGeom prst="rect">
            <a:avLst/>
          </a:prstGeom>
        </p:spPr>
      </p:pic>
      <p:sp>
        <p:nvSpPr>
          <p:cNvPr id="11" name="Segnaposto testo 10">
            <a:extLst>
              <a:ext uri="{FF2B5EF4-FFF2-40B4-BE49-F238E27FC236}">
                <a16:creationId xmlns:a16="http://schemas.microsoft.com/office/drawing/2014/main" id="{82C92286-6B22-14E6-C2F4-F032482C8322}"/>
              </a:ext>
            </a:extLst>
          </p:cNvPr>
          <p:cNvSpPr>
            <a:spLocks noGrp="1"/>
          </p:cNvSpPr>
          <p:nvPr>
            <p:ph type="body" sz="quarter" idx="37"/>
          </p:nvPr>
        </p:nvSpPr>
        <p:spPr>
          <a:xfrm>
            <a:off x="641352" y="4817717"/>
            <a:ext cx="5284056" cy="266291"/>
          </a:xfrm>
        </p:spPr>
        <p:txBody>
          <a:bodyPr/>
          <a:lstStyle/>
          <a:p>
            <a:r>
              <a:rPr lang="en-US" dirty="0"/>
              <a:t>Developer Evangelist</a:t>
            </a:r>
          </a:p>
          <a:p>
            <a:endParaRPr lang="en-GB" dirty="0"/>
          </a:p>
        </p:txBody>
      </p:sp>
      <p:sp>
        <p:nvSpPr>
          <p:cNvPr id="13" name="Text Placeholder 47">
            <a:extLst>
              <a:ext uri="{FF2B5EF4-FFF2-40B4-BE49-F238E27FC236}">
                <a16:creationId xmlns:a16="http://schemas.microsoft.com/office/drawing/2014/main" id="{94922647-9D9C-49C2-68DA-66B76B9BFAB5}"/>
              </a:ext>
            </a:extLst>
          </p:cNvPr>
          <p:cNvSpPr>
            <a:spLocks noGrp="1"/>
          </p:cNvSpPr>
          <p:nvPr>
            <p:ph type="body" sz="quarter" idx="36"/>
          </p:nvPr>
        </p:nvSpPr>
        <p:spPr>
          <a:xfrm>
            <a:off x="653088" y="5119005"/>
            <a:ext cx="5283200" cy="309562"/>
          </a:xfrm>
        </p:spPr>
        <p:txBody>
          <a:bodyPr/>
          <a:lstStyle/>
          <a:p>
            <a:r>
              <a:rPr lang="en-US" dirty="0"/>
              <a:t>Oracle Database</a:t>
            </a:r>
          </a:p>
        </p:txBody>
      </p:sp>
      <p:sp>
        <p:nvSpPr>
          <p:cNvPr id="4" name="TextBox 3">
            <a:extLst>
              <a:ext uri="{FF2B5EF4-FFF2-40B4-BE49-F238E27FC236}">
                <a16:creationId xmlns:a16="http://schemas.microsoft.com/office/drawing/2014/main" id="{B6EF316E-4941-3A98-C835-43F6C41F9813}"/>
              </a:ext>
            </a:extLst>
          </p:cNvPr>
          <p:cNvSpPr txBox="1"/>
          <p:nvPr/>
        </p:nvSpPr>
        <p:spPr>
          <a:xfrm>
            <a:off x="5092883" y="1303056"/>
            <a:ext cx="6840374" cy="313932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bg1"/>
                </a:solidFill>
                <a:latin typeface="Oracle Sans Light" panose="020B0403020204020204" pitchFamily="34" charset="0"/>
                <a:cs typeface="Oracle Sans Light" panose="020B0403020204020204" pitchFamily="34" charset="0"/>
              </a:rPr>
              <a:t>ex-DBA at UBS  and Credit Suisse</a:t>
            </a:r>
            <a:br>
              <a:rPr lang="en-US" dirty="0">
                <a:solidFill>
                  <a:schemeClr val="bg1"/>
                </a:solidFill>
                <a:latin typeface="Oracle Sans Light" panose="020B0403020204020204" pitchFamily="34" charset="0"/>
                <a:cs typeface="Oracle Sans Light" panose="020B0403020204020204" pitchFamily="34" charset="0"/>
              </a:rPr>
            </a:br>
            <a:endParaRPr lang="en-US" dirty="0">
              <a:solidFill>
                <a:schemeClr val="bg1"/>
              </a:solidFill>
              <a:latin typeface="Oracle Sans Light" panose="020B0403020204020204" pitchFamily="34" charset="0"/>
              <a:cs typeface="Oracle Sans Light" panose="020B0403020204020204" pitchFamily="34" charset="0"/>
            </a:endParaRPr>
          </a:p>
          <a:p>
            <a:pPr marL="285750" indent="-285750">
              <a:buFont typeface="Arial" panose="020B0604020202020204" pitchFamily="34" charset="0"/>
              <a:buChar char="•"/>
            </a:pPr>
            <a:r>
              <a:rPr lang="en-US" dirty="0">
                <a:solidFill>
                  <a:schemeClr val="bg1"/>
                </a:solidFill>
                <a:latin typeface="Oracle Sans Light" panose="020B0403020204020204" pitchFamily="34" charset="0"/>
                <a:cs typeface="Oracle Sans Light" panose="020B0403020204020204" pitchFamily="34" charset="0"/>
              </a:rPr>
              <a:t>Designed the Hands on Workshop to help Oracle DBA’s understand and support Microservices Architecture and Kubernetes Infrastructure </a:t>
            </a:r>
            <a:br>
              <a:rPr lang="en-US" dirty="0">
                <a:solidFill>
                  <a:schemeClr val="bg1"/>
                </a:solidFill>
                <a:latin typeface="Oracle Sans Light" panose="020B0403020204020204" pitchFamily="34" charset="0"/>
                <a:cs typeface="Oracle Sans Light" panose="020B0403020204020204" pitchFamily="34" charset="0"/>
              </a:rPr>
            </a:br>
            <a:r>
              <a:rPr lang="en-US" dirty="0">
                <a:solidFill>
                  <a:schemeClr val="bg1"/>
                </a:solidFill>
                <a:latin typeface="Oracle Sans Light" panose="020B0403020204020204" pitchFamily="34" charset="0"/>
                <a:cs typeface="Oracle Sans Light" panose="020B0403020204020204" pitchFamily="34" charset="0"/>
                <a:hlinkClick r:id="rId6">
                  <a:extLst>
                    <a:ext uri="{A12FA001-AC4F-418D-AE19-62706E023703}">
                      <ahyp:hlinkClr xmlns:ahyp="http://schemas.microsoft.com/office/drawing/2018/hyperlinkcolor" val="tx"/>
                    </a:ext>
                  </a:extLst>
                </a:hlinkClick>
              </a:rPr>
              <a:t>https://bit.ly/KubernetesForDBAs</a:t>
            </a:r>
            <a:br>
              <a:rPr lang="en-US" dirty="0">
                <a:solidFill>
                  <a:schemeClr val="bg1"/>
                </a:solidFill>
                <a:latin typeface="Oracle Sans Light" panose="020B0403020204020204" pitchFamily="34" charset="0"/>
                <a:cs typeface="Oracle Sans Light" panose="020B0403020204020204" pitchFamily="34" charset="0"/>
              </a:rPr>
            </a:br>
            <a:endParaRPr lang="en-US" dirty="0">
              <a:solidFill>
                <a:schemeClr val="bg1"/>
              </a:solidFill>
              <a:latin typeface="Oracle Sans Light" panose="020B0403020204020204" pitchFamily="34" charset="0"/>
              <a:cs typeface="Oracle Sans Light" panose="020B0403020204020204" pitchFamily="34" charset="0"/>
            </a:endParaRPr>
          </a:p>
          <a:p>
            <a:pPr marL="285750" indent="-285750">
              <a:buFont typeface="Arial" panose="020B0604020202020204" pitchFamily="34" charset="0"/>
              <a:buChar char="•"/>
            </a:pPr>
            <a:r>
              <a:rPr lang="en-US" dirty="0">
                <a:solidFill>
                  <a:schemeClr val="bg1"/>
                </a:solidFill>
                <a:latin typeface="Oracle Sans Light" panose="020B0403020204020204" pitchFamily="34" charset="0"/>
                <a:cs typeface="Oracle Sans Light" panose="020B0403020204020204" pitchFamily="34" charset="0"/>
              </a:rPr>
              <a:t>Built the automation for Oracle Backend for Spring Boot and Microservices  Platform:</a:t>
            </a:r>
            <a:br>
              <a:rPr lang="en-US" dirty="0">
                <a:solidFill>
                  <a:schemeClr val="bg1"/>
                </a:solidFill>
                <a:latin typeface="Oracle Sans Light" panose="020B0403020204020204" pitchFamily="34" charset="0"/>
                <a:cs typeface="Oracle Sans Light" panose="020B0403020204020204" pitchFamily="34" charset="0"/>
              </a:rPr>
            </a:br>
            <a:r>
              <a:rPr lang="en-US" dirty="0">
                <a:solidFill>
                  <a:schemeClr val="bg1"/>
                </a:solidFill>
                <a:latin typeface="Oracle Sans Light" panose="020B0403020204020204" pitchFamily="34" charset="0"/>
                <a:cs typeface="Oracle Sans Light" panose="020B0403020204020204" pitchFamily="34" charset="0"/>
                <a:hlinkClick r:id="rId7">
                  <a:extLst>
                    <a:ext uri="{A12FA001-AC4F-418D-AE19-62706E023703}">
                      <ahyp:hlinkClr xmlns:ahyp="http://schemas.microsoft.com/office/drawing/2018/hyperlinkcolor" val="tx"/>
                    </a:ext>
                  </a:extLst>
                </a:hlinkClick>
              </a:rPr>
              <a:t>https://bit.ly/oraclespringboot</a:t>
            </a:r>
            <a:br>
              <a:rPr lang="en-US" dirty="0">
                <a:solidFill>
                  <a:schemeClr val="bg1"/>
                </a:solidFill>
                <a:latin typeface="Oracle Sans Light" panose="020B0403020204020204" pitchFamily="34" charset="0"/>
                <a:cs typeface="Oracle Sans Light" panose="020B0403020204020204" pitchFamily="34" charset="0"/>
              </a:rPr>
            </a:br>
            <a:r>
              <a:rPr lang="en-US" dirty="0">
                <a:solidFill>
                  <a:schemeClr val="bg1"/>
                </a:solidFill>
                <a:latin typeface="Oracle Sans Light" panose="020B0403020204020204" pitchFamily="34" charset="0"/>
                <a:cs typeface="Oracle Sans Light" panose="020B0403020204020204" pitchFamily="34" charset="0"/>
              </a:rPr>
              <a:t> </a:t>
            </a:r>
          </a:p>
        </p:txBody>
      </p:sp>
    </p:spTree>
    <p:extLst>
      <p:ext uri="{BB962C8B-B14F-4D97-AF65-F5344CB8AC3E}">
        <p14:creationId xmlns:p14="http://schemas.microsoft.com/office/powerpoint/2010/main" val="1684615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F514AE-6264-CB96-8F6F-FBD538633A79}"/>
              </a:ext>
            </a:extLst>
          </p:cNvPr>
          <p:cNvSpPr>
            <a:spLocks noGrp="1"/>
          </p:cNvSpPr>
          <p:nvPr>
            <p:ph type="title"/>
          </p:nvPr>
        </p:nvSpPr>
        <p:spPr>
          <a:xfrm>
            <a:off x="692150" y="280123"/>
            <a:ext cx="10747773" cy="822960"/>
          </a:xfrm>
        </p:spPr>
        <p:txBody>
          <a:bodyPr anchor="b">
            <a:normAutofit/>
          </a:bodyPr>
          <a:lstStyle/>
          <a:p>
            <a:r>
              <a:rPr lang="en-US" b="1" dirty="0"/>
              <a:t>Who Are We?</a:t>
            </a:r>
            <a:endParaRPr lang="en-GB" b="1" dirty="0"/>
          </a:p>
        </p:txBody>
      </p:sp>
      <p:sp>
        <p:nvSpPr>
          <p:cNvPr id="21" name="Slide Number Placeholder 4">
            <a:extLst>
              <a:ext uri="{FF2B5EF4-FFF2-40B4-BE49-F238E27FC236}">
                <a16:creationId xmlns:a16="http://schemas.microsoft.com/office/drawing/2014/main" id="{D87D242C-C685-7DC9-02B5-2FD7FC4272ED}"/>
              </a:ext>
            </a:extLst>
          </p:cNvPr>
          <p:cNvSpPr>
            <a:spLocks noGrp="1"/>
          </p:cNvSpPr>
          <p:nvPr>
            <p:ph type="sldNum" sz="quarter" idx="17"/>
          </p:nvPr>
        </p:nvSpPr>
        <p:spPr>
          <a:xfrm>
            <a:off x="688975" y="6423660"/>
            <a:ext cx="365760" cy="365760"/>
          </a:xfrm>
        </p:spPr>
        <p:txBody>
          <a:bodyPr/>
          <a:lstStyle/>
          <a:p>
            <a:pPr>
              <a:spcAft>
                <a:spcPts val="600"/>
              </a:spcAft>
            </a:pPr>
            <a:fld id="{345D60D9-5372-5F40-9443-0F9AE5BDC3C8}" type="slidenum">
              <a:rPr lang="en-US" smtClean="0"/>
              <a:pPr>
                <a:spcAft>
                  <a:spcPts val="600"/>
                </a:spcAft>
              </a:pPr>
              <a:t>6</a:t>
            </a:fld>
            <a:endParaRPr lang="en-US"/>
          </a:p>
        </p:txBody>
      </p:sp>
      <p:sp>
        <p:nvSpPr>
          <p:cNvPr id="23" name="Footer Placeholder 5">
            <a:extLst>
              <a:ext uri="{FF2B5EF4-FFF2-40B4-BE49-F238E27FC236}">
                <a16:creationId xmlns:a16="http://schemas.microsoft.com/office/drawing/2014/main" id="{3433C9C7-7670-B369-8948-BAF21CECD12C}"/>
              </a:ext>
            </a:extLst>
          </p:cNvPr>
          <p:cNvSpPr>
            <a:spLocks noGrp="1"/>
          </p:cNvSpPr>
          <p:nvPr>
            <p:ph type="ftr" sz="quarter" idx="16"/>
          </p:nvPr>
        </p:nvSpPr>
        <p:spPr>
          <a:xfrm>
            <a:off x="1127759" y="6423978"/>
            <a:ext cx="5745379" cy="365125"/>
          </a:xfrm>
        </p:spPr>
        <p:txBody>
          <a:bodyPr/>
          <a:lstStyle/>
          <a:p>
            <a:pPr>
              <a:spcAft>
                <a:spcPts val="600"/>
              </a:spcAft>
            </a:pPr>
            <a:r>
              <a:rPr lang="en-US"/>
              <a:t>DOAG 2023 Conference + Exhibition        Copyright © 2023, Oracle and/or its affiliates</a:t>
            </a:r>
          </a:p>
        </p:txBody>
      </p:sp>
      <p:sp>
        <p:nvSpPr>
          <p:cNvPr id="3" name="Content Placeholder 2">
            <a:extLst>
              <a:ext uri="{FF2B5EF4-FFF2-40B4-BE49-F238E27FC236}">
                <a16:creationId xmlns:a16="http://schemas.microsoft.com/office/drawing/2014/main" id="{ED15FCD9-C499-EFF0-B36C-6BEEB8E76D84}"/>
              </a:ext>
            </a:extLst>
          </p:cNvPr>
          <p:cNvSpPr txBox="1">
            <a:spLocks/>
          </p:cNvSpPr>
          <p:nvPr/>
        </p:nvSpPr>
        <p:spPr>
          <a:xfrm>
            <a:off x="686723" y="1585163"/>
            <a:ext cx="10753200" cy="4356099"/>
          </a:xfrm>
          <a:prstGeom prst="rect">
            <a:avLst/>
          </a:prstGeom>
        </p:spPr>
        <p:txBody>
          <a:bodyPr anchor="t"/>
          <a:lstStyle>
            <a:lvl1pPr marL="0" marR="0" indent="0" algn="l" defTabSz="914400" rtl="0" eaLnBrk="1" fontAlgn="auto" latinLnBrk="0" hangingPunct="1">
              <a:lnSpc>
                <a:spcPct val="95000"/>
              </a:lnSpc>
              <a:spcBef>
                <a:spcPts val="600"/>
              </a:spcBef>
              <a:spcAft>
                <a:spcPts val="0"/>
              </a:spcAft>
              <a:buClrTx/>
              <a:buSzTx/>
              <a:buFont typeface="System Font Regular"/>
              <a:buNone/>
              <a:tabLst/>
              <a:defRPr sz="1800" b="0" i="0" kern="1200">
                <a:solidFill>
                  <a:schemeClr val="tx1"/>
                </a:solidFill>
                <a:latin typeface="Oracle Sans" panose="020B0503020204020204" pitchFamily="34" charset="0"/>
                <a:ea typeface="+mn-ea"/>
                <a:cs typeface="Oracle Sans" panose="020B0503020204020204" pitchFamily="34" charset="0"/>
              </a:defRPr>
            </a:lvl1pPr>
            <a:lvl2pPr marL="365760" marR="0" indent="-182880" algn="l" defTabSz="914400" rtl="0" eaLnBrk="1" fontAlgn="auto" latinLnBrk="0" hangingPunct="1">
              <a:lnSpc>
                <a:spcPct val="95000"/>
              </a:lnSpc>
              <a:spcBef>
                <a:spcPts val="600"/>
              </a:spcBef>
              <a:spcAft>
                <a:spcPts val="0"/>
              </a:spcAft>
              <a:buClrTx/>
              <a:buSzPct val="100000"/>
              <a:buFont typeface="Arial" panose="020B0604020202020204" pitchFamily="34" charset="0"/>
              <a:buChar char="•"/>
              <a:tabLst/>
              <a:defRPr sz="1800" b="0" i="0" kern="1200">
                <a:solidFill>
                  <a:schemeClr val="tx1"/>
                </a:solidFill>
                <a:latin typeface="Oracle Sans" panose="020B0503020204020204" pitchFamily="34" charset="0"/>
                <a:ea typeface="+mn-ea"/>
                <a:cs typeface="Oracle Sans" panose="020B0503020204020204" pitchFamily="34" charset="0"/>
              </a:defRPr>
            </a:lvl2pPr>
            <a:lvl3pPr marL="547688"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600" b="0" i="0" kern="1200">
                <a:solidFill>
                  <a:schemeClr val="tx1"/>
                </a:solidFill>
                <a:latin typeface="Oracle Sans" panose="020B0503020204020204" pitchFamily="34" charset="0"/>
                <a:ea typeface="+mn-ea"/>
                <a:cs typeface="Oracle Sans" panose="020B0503020204020204" pitchFamily="34" charset="0"/>
              </a:defRPr>
            </a:lvl3pPr>
            <a:lvl4pPr marL="730250" marR="0" indent="-182563" algn="l" defTabSz="914400" rtl="0" eaLnBrk="1" fontAlgn="auto" latinLnBrk="0" hangingPunct="1">
              <a:lnSpc>
                <a:spcPct val="95000"/>
              </a:lnSpc>
              <a:spcBef>
                <a:spcPts val="400"/>
              </a:spcBef>
              <a:spcAft>
                <a:spcPts val="0"/>
              </a:spcAft>
              <a:buClrTx/>
              <a:buSzPct val="100000"/>
              <a:buFont typeface="Arial" panose="020B0604020202020204" pitchFamily="34" charset="0"/>
              <a:buChar char="•"/>
              <a:tabLst/>
              <a:defRPr sz="1400" b="0" i="0" kern="1200">
                <a:solidFill>
                  <a:schemeClr val="tx1"/>
                </a:solidFill>
                <a:latin typeface="Oracle Sans" panose="020B0503020204020204" pitchFamily="34" charset="0"/>
                <a:ea typeface="+mn-ea"/>
                <a:cs typeface="Oracle Sans" panose="020B0503020204020204" pitchFamily="34" charset="0"/>
              </a:defRPr>
            </a:lvl4pPr>
            <a:lvl5pPr marL="914400" marR="0" indent="-182880" algn="l" defTabSz="914400" rtl="0" eaLnBrk="1" fontAlgn="auto" latinLnBrk="0" hangingPunct="1">
              <a:lnSpc>
                <a:spcPct val="95000"/>
              </a:lnSpc>
              <a:spcBef>
                <a:spcPts val="400"/>
              </a:spcBef>
              <a:spcAft>
                <a:spcPts val="0"/>
              </a:spcAft>
              <a:buClrTx/>
              <a:buSzTx/>
              <a:buFont typeface="System Font Regular"/>
              <a:buChar char="•"/>
              <a:tabLst/>
              <a:defRPr sz="1200" b="0" i="0" kern="1200">
                <a:solidFill>
                  <a:schemeClr val="tx1"/>
                </a:solidFill>
                <a:latin typeface="Oracle Sans" panose="020B0503020204020204" pitchFamily="34" charset="0"/>
                <a:ea typeface="+mn-ea"/>
                <a:cs typeface="Oracle Sans" panose="020B0503020204020204" pitchFamily="34" charset="0"/>
              </a:defRPr>
            </a:lvl5pPr>
            <a:lvl6pPr marL="1097280" indent="-182880" algn="l" defTabSz="914400" rtl="0" eaLnBrk="1" latinLnBrk="0" hangingPunct="1">
              <a:lnSpc>
                <a:spcPct val="95000"/>
              </a:lnSpc>
              <a:spcBef>
                <a:spcPts val="400"/>
              </a:spcBef>
              <a:spcAft>
                <a:spcPts val="0"/>
              </a:spcAft>
              <a:buSzPct val="100000"/>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6pPr>
            <a:lvl7pPr marL="1280160" indent="-182880" algn="l" defTabSz="914400" rtl="0" eaLnBrk="1" latinLnBrk="0" hangingPunct="1">
              <a:lnSpc>
                <a:spcPct val="95000"/>
              </a:lnSpc>
              <a:spcBef>
                <a:spcPts val="400"/>
              </a:spcBef>
              <a:spcAft>
                <a:spcPts val="0"/>
              </a:spcAft>
              <a:buFont typeface="Arial" panose="020B0604020202020204" pitchFamily="34" charset="0"/>
              <a:buChar char="•"/>
              <a:defRPr sz="1200" b="0" i="0" kern="1200">
                <a:solidFill>
                  <a:schemeClr val="tx1"/>
                </a:solidFill>
                <a:latin typeface="Oracle Sans Light" panose="020B0403020204020204" pitchFamily="34" charset="0"/>
                <a:ea typeface="+mn-ea"/>
                <a:cs typeface="Oracle Sans Light" panose="020B0403020204020204" pitchFamily="34" charset="0"/>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Developer Evangelists</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dirty="0"/>
              <a:t>Real World Experience</a:t>
            </a:r>
          </a:p>
          <a:p>
            <a:pPr marL="285750" indent="-285750">
              <a:buFont typeface="Arial" panose="020B0604020202020204" pitchFamily="34" charset="0"/>
              <a:buChar char="•"/>
            </a:pPr>
            <a:r>
              <a:rPr lang="en-US" sz="2000" dirty="0"/>
              <a:t>Ask Questions</a:t>
            </a:r>
          </a:p>
          <a:p>
            <a:pPr marL="285750" indent="-285750">
              <a:buFont typeface="Arial" panose="020B0604020202020204" pitchFamily="34" charset="0"/>
              <a:buChar char="•"/>
            </a:pPr>
            <a:r>
              <a:rPr lang="en-US" sz="2000" dirty="0"/>
              <a:t>Listen</a:t>
            </a:r>
          </a:p>
          <a:p>
            <a:pPr marL="285750" indent="-285750">
              <a:buFont typeface="Arial" panose="020B0604020202020204" pitchFamily="34" charset="0"/>
              <a:buChar char="•"/>
            </a:pPr>
            <a:r>
              <a:rPr lang="en-US" sz="2000" dirty="0"/>
              <a:t>Translators?!?</a:t>
            </a:r>
          </a:p>
          <a:p>
            <a:endParaRPr lang="en-US" sz="2000" dirty="0"/>
          </a:p>
          <a:p>
            <a:endParaRPr lang="en-US" sz="2000" dirty="0"/>
          </a:p>
          <a:p>
            <a:r>
              <a:rPr lang="en-US" sz="2000" dirty="0"/>
              <a:t>Goal:</a:t>
            </a:r>
          </a:p>
          <a:p>
            <a:pPr marL="285750" indent="-285750">
              <a:buFont typeface="Arial" panose="020B0604020202020204" pitchFamily="34" charset="0"/>
              <a:buChar char="•"/>
            </a:pPr>
            <a:r>
              <a:rPr lang="en-US" sz="2000" dirty="0"/>
              <a:t>Make Developers Life Easier</a:t>
            </a:r>
          </a:p>
        </p:txBody>
      </p:sp>
      <p:pic>
        <p:nvPicPr>
          <p:cNvPr id="5" name="Graphic 4" descr="Aspiration outline">
            <a:extLst>
              <a:ext uri="{FF2B5EF4-FFF2-40B4-BE49-F238E27FC236}">
                <a16:creationId xmlns:a16="http://schemas.microsoft.com/office/drawing/2014/main" id="{93F093E7-D669-3104-5EE5-0CBF75BF24C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54841" y="916738"/>
            <a:ext cx="4211053" cy="4211053"/>
          </a:xfrm>
          <a:prstGeom prst="rect">
            <a:avLst/>
          </a:prstGeom>
        </p:spPr>
      </p:pic>
    </p:spTree>
    <p:extLst>
      <p:ext uri="{BB962C8B-B14F-4D97-AF65-F5344CB8AC3E}">
        <p14:creationId xmlns:p14="http://schemas.microsoft.com/office/powerpoint/2010/main" val="4301596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34C9F83A-FD25-754A-900E-A312AAE1ED7D}"/>
              </a:ext>
            </a:extLst>
          </p:cNvPr>
          <p:cNvSpPr>
            <a:spLocks noGrp="1"/>
          </p:cNvSpPr>
          <p:nvPr>
            <p:ph type="ftr" sz="quarter" idx="11"/>
          </p:nvPr>
        </p:nvSpPr>
        <p:spPr>
          <a:xfrm>
            <a:off x="1384934" y="6423978"/>
            <a:ext cx="5745379" cy="365125"/>
          </a:xfrm>
        </p:spPr>
        <p:txBody>
          <a:bodyPr/>
          <a:lstStyle/>
          <a:p>
            <a:r>
              <a:rPr lang="en-US"/>
              <a:t>DOAG 2023 Conference + Exhibition        Copyright © 2023, Oracle and/or its affiliates</a:t>
            </a:r>
            <a:endParaRPr lang="en-US" dirty="0"/>
          </a:p>
        </p:txBody>
      </p:sp>
      <p:sp>
        <p:nvSpPr>
          <p:cNvPr id="3" name="Slide Number Placeholder 2">
            <a:extLst>
              <a:ext uri="{FF2B5EF4-FFF2-40B4-BE49-F238E27FC236}">
                <a16:creationId xmlns:a16="http://schemas.microsoft.com/office/drawing/2014/main" id="{0A8EBE69-F972-D745-A5B2-81C07F6E7B19}"/>
              </a:ext>
            </a:extLst>
          </p:cNvPr>
          <p:cNvSpPr>
            <a:spLocks noGrp="1"/>
          </p:cNvSpPr>
          <p:nvPr>
            <p:ph type="sldNum" sz="quarter" idx="12"/>
          </p:nvPr>
        </p:nvSpPr>
        <p:spPr>
          <a:xfrm>
            <a:off x="1019175" y="6423660"/>
            <a:ext cx="365760" cy="365760"/>
          </a:xfrm>
        </p:spPr>
        <p:txBody>
          <a:bodyPr/>
          <a:lstStyle/>
          <a:p>
            <a:fld id="{345D60D9-5372-5F40-9443-0F9AE5BDC3C8}" type="slidenum">
              <a:rPr lang="en-US" smtClean="0"/>
              <a:pPr/>
              <a:t>7</a:t>
            </a:fld>
            <a:endParaRPr lang="en-US"/>
          </a:p>
        </p:txBody>
      </p:sp>
      <p:sp>
        <p:nvSpPr>
          <p:cNvPr id="24" name="Title 23">
            <a:extLst>
              <a:ext uri="{FF2B5EF4-FFF2-40B4-BE49-F238E27FC236}">
                <a16:creationId xmlns:a16="http://schemas.microsoft.com/office/drawing/2014/main" id="{8CAD86BF-E4D7-F04E-A08F-5CC698772225}"/>
              </a:ext>
            </a:extLst>
          </p:cNvPr>
          <p:cNvSpPr>
            <a:spLocks noGrp="1"/>
          </p:cNvSpPr>
          <p:nvPr>
            <p:ph type="ctrTitle"/>
          </p:nvPr>
        </p:nvSpPr>
        <p:spPr/>
        <p:txBody>
          <a:bodyPr/>
          <a:lstStyle/>
          <a:p>
            <a:r>
              <a:rPr lang="en-US" dirty="0"/>
              <a:t>Education and Innovation</a:t>
            </a:r>
          </a:p>
        </p:txBody>
      </p:sp>
      <p:sp>
        <p:nvSpPr>
          <p:cNvPr id="5" name="TextBox 4">
            <a:extLst>
              <a:ext uri="{FF2B5EF4-FFF2-40B4-BE49-F238E27FC236}">
                <a16:creationId xmlns:a16="http://schemas.microsoft.com/office/drawing/2014/main" id="{6552F99A-D255-BDAC-F439-3AAF222D8A37}"/>
              </a:ext>
            </a:extLst>
          </p:cNvPr>
          <p:cNvSpPr txBox="1"/>
          <p:nvPr/>
        </p:nvSpPr>
        <p:spPr>
          <a:xfrm>
            <a:off x="1050356" y="3469709"/>
            <a:ext cx="6079957" cy="369332"/>
          </a:xfrm>
          <a:prstGeom prst="rect">
            <a:avLst/>
          </a:prstGeom>
          <a:noFill/>
        </p:spPr>
        <p:txBody>
          <a:bodyPr wrap="square" rtlCol="0">
            <a:spAutoFit/>
          </a:bodyPr>
          <a:lstStyle/>
          <a:p>
            <a:r>
              <a:rPr lang="en-US" dirty="0">
                <a:solidFill>
                  <a:schemeClr val="bg1"/>
                </a:solidFill>
              </a:rPr>
              <a:t>Contribute our Knowledge and Expertise</a:t>
            </a:r>
          </a:p>
        </p:txBody>
      </p:sp>
    </p:spTree>
    <p:extLst>
      <p:ext uri="{BB962C8B-B14F-4D97-AF65-F5344CB8AC3E}">
        <p14:creationId xmlns:p14="http://schemas.microsoft.com/office/powerpoint/2010/main" val="1291591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F514AE-6264-CB96-8F6F-FBD538633A79}"/>
              </a:ext>
            </a:extLst>
          </p:cNvPr>
          <p:cNvSpPr>
            <a:spLocks noGrp="1"/>
          </p:cNvSpPr>
          <p:nvPr>
            <p:ph type="title"/>
          </p:nvPr>
        </p:nvSpPr>
        <p:spPr>
          <a:xfrm>
            <a:off x="692150" y="280123"/>
            <a:ext cx="10747773" cy="822960"/>
          </a:xfrm>
        </p:spPr>
        <p:txBody>
          <a:bodyPr anchor="b">
            <a:normAutofit/>
          </a:bodyPr>
          <a:lstStyle/>
          <a:p>
            <a:r>
              <a:rPr lang="en-GB" b="1" dirty="0"/>
              <a:t>Microservices &amp; Kubernetes</a:t>
            </a:r>
          </a:p>
        </p:txBody>
      </p:sp>
      <p:sp>
        <p:nvSpPr>
          <p:cNvPr id="21" name="Slide Number Placeholder 4">
            <a:extLst>
              <a:ext uri="{FF2B5EF4-FFF2-40B4-BE49-F238E27FC236}">
                <a16:creationId xmlns:a16="http://schemas.microsoft.com/office/drawing/2014/main" id="{D87D242C-C685-7DC9-02B5-2FD7FC4272ED}"/>
              </a:ext>
            </a:extLst>
          </p:cNvPr>
          <p:cNvSpPr>
            <a:spLocks noGrp="1"/>
          </p:cNvSpPr>
          <p:nvPr>
            <p:ph type="sldNum" sz="quarter" idx="17"/>
          </p:nvPr>
        </p:nvSpPr>
        <p:spPr>
          <a:xfrm>
            <a:off x="688975" y="6423660"/>
            <a:ext cx="365760" cy="365760"/>
          </a:xfrm>
        </p:spPr>
        <p:txBody>
          <a:bodyPr/>
          <a:lstStyle/>
          <a:p>
            <a:pPr>
              <a:spcAft>
                <a:spcPts val="600"/>
              </a:spcAft>
            </a:pPr>
            <a:fld id="{345D60D9-5372-5F40-9443-0F9AE5BDC3C8}" type="slidenum">
              <a:rPr lang="en-US" smtClean="0"/>
              <a:pPr>
                <a:spcAft>
                  <a:spcPts val="600"/>
                </a:spcAft>
              </a:pPr>
              <a:t>8</a:t>
            </a:fld>
            <a:endParaRPr lang="en-US"/>
          </a:p>
        </p:txBody>
      </p:sp>
      <p:sp>
        <p:nvSpPr>
          <p:cNvPr id="23" name="Footer Placeholder 5">
            <a:extLst>
              <a:ext uri="{FF2B5EF4-FFF2-40B4-BE49-F238E27FC236}">
                <a16:creationId xmlns:a16="http://schemas.microsoft.com/office/drawing/2014/main" id="{3433C9C7-7670-B369-8948-BAF21CECD12C}"/>
              </a:ext>
            </a:extLst>
          </p:cNvPr>
          <p:cNvSpPr>
            <a:spLocks noGrp="1"/>
          </p:cNvSpPr>
          <p:nvPr>
            <p:ph type="ftr" sz="quarter" idx="16"/>
          </p:nvPr>
        </p:nvSpPr>
        <p:spPr>
          <a:xfrm>
            <a:off x="1127759" y="6423978"/>
            <a:ext cx="5745379" cy="365125"/>
          </a:xfrm>
        </p:spPr>
        <p:txBody>
          <a:bodyPr/>
          <a:lstStyle/>
          <a:p>
            <a:pPr>
              <a:spcAft>
                <a:spcPts val="600"/>
              </a:spcAft>
            </a:pPr>
            <a:r>
              <a:rPr lang="en-US"/>
              <a:t>DOAG 2023 Conference + Exhibition        Copyright © 2023, Oracle and/or its affiliates</a:t>
            </a:r>
          </a:p>
        </p:txBody>
      </p:sp>
      <p:pic>
        <p:nvPicPr>
          <p:cNvPr id="5" name="Picture 4">
            <a:extLst>
              <a:ext uri="{FF2B5EF4-FFF2-40B4-BE49-F238E27FC236}">
                <a16:creationId xmlns:a16="http://schemas.microsoft.com/office/drawing/2014/main" id="{A6D6A5B4-3F0B-063E-97BD-8AEEB5C4072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8853" y="1337083"/>
            <a:ext cx="9574293" cy="4183834"/>
          </a:xfrm>
          <a:prstGeom prst="rect">
            <a:avLst/>
          </a:prstGeom>
        </p:spPr>
      </p:pic>
    </p:spTree>
    <p:extLst>
      <p:ext uri="{BB962C8B-B14F-4D97-AF65-F5344CB8AC3E}">
        <p14:creationId xmlns:p14="http://schemas.microsoft.com/office/powerpoint/2010/main" val="42375083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1BA65-E37F-79B1-1BA5-41348425640A}"/>
              </a:ext>
            </a:extLst>
          </p:cNvPr>
          <p:cNvSpPr>
            <a:spLocks noGrp="1"/>
          </p:cNvSpPr>
          <p:nvPr>
            <p:ph type="title"/>
          </p:nvPr>
        </p:nvSpPr>
        <p:spPr/>
        <p:txBody>
          <a:bodyPr/>
          <a:lstStyle/>
          <a:p>
            <a:r>
              <a:rPr lang="en-US" dirty="0"/>
              <a:t>Kubernetes Cluster</a:t>
            </a:r>
          </a:p>
        </p:txBody>
      </p:sp>
      <p:sp>
        <p:nvSpPr>
          <p:cNvPr id="5" name="Slide Number Placeholder 4">
            <a:extLst>
              <a:ext uri="{FF2B5EF4-FFF2-40B4-BE49-F238E27FC236}">
                <a16:creationId xmlns:a16="http://schemas.microsoft.com/office/drawing/2014/main" id="{6420EFB0-3211-FBF5-6610-02FCEA1FEF56}"/>
              </a:ext>
            </a:extLst>
          </p:cNvPr>
          <p:cNvSpPr>
            <a:spLocks noGrp="1"/>
          </p:cNvSpPr>
          <p:nvPr>
            <p:ph type="sldNum" sz="quarter" idx="17"/>
          </p:nvPr>
        </p:nvSpPr>
        <p:spPr/>
        <p:txBody>
          <a:bodyPr/>
          <a:lstStyle/>
          <a:p>
            <a:fld id="{345D60D9-5372-5F40-9443-0F9AE5BDC3C8}" type="slidenum">
              <a:rPr lang="en-US" smtClean="0"/>
              <a:pPr/>
              <a:t>9</a:t>
            </a:fld>
            <a:endParaRPr lang="en-US" dirty="0"/>
          </a:p>
        </p:txBody>
      </p:sp>
      <p:sp>
        <p:nvSpPr>
          <p:cNvPr id="6" name="Footer Placeholder 5">
            <a:extLst>
              <a:ext uri="{FF2B5EF4-FFF2-40B4-BE49-F238E27FC236}">
                <a16:creationId xmlns:a16="http://schemas.microsoft.com/office/drawing/2014/main" id="{0969F09A-0122-C6C4-66EC-6A4E3964DF12}"/>
              </a:ext>
            </a:extLst>
          </p:cNvPr>
          <p:cNvSpPr>
            <a:spLocks noGrp="1"/>
          </p:cNvSpPr>
          <p:nvPr>
            <p:ph type="ftr" sz="quarter" idx="16"/>
          </p:nvPr>
        </p:nvSpPr>
        <p:spPr/>
        <p:txBody>
          <a:bodyPr/>
          <a:lstStyle/>
          <a:p>
            <a:r>
              <a:rPr lang="en-US"/>
              <a:t>DOAG 2023 Conference + Exhibition        Copyright © 2023, Oracle and/or its affiliates</a:t>
            </a:r>
            <a:endParaRPr lang="en-US" dirty="0"/>
          </a:p>
        </p:txBody>
      </p:sp>
      <p:pic>
        <p:nvPicPr>
          <p:cNvPr id="7" name="Picture 6">
            <a:extLst>
              <a:ext uri="{FF2B5EF4-FFF2-40B4-BE49-F238E27FC236}">
                <a16:creationId xmlns:a16="http://schemas.microsoft.com/office/drawing/2014/main" id="{665F321F-2A98-8802-3F9A-C46921CFA668}"/>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3864239" y="2347624"/>
            <a:ext cx="8002469" cy="3771278"/>
          </a:xfrm>
          <a:prstGeom prst="rect">
            <a:avLst/>
          </a:prstGeom>
        </p:spPr>
      </p:pic>
      <p:sp>
        <p:nvSpPr>
          <p:cNvPr id="10" name="TextBox 9">
            <a:extLst>
              <a:ext uri="{FF2B5EF4-FFF2-40B4-BE49-F238E27FC236}">
                <a16:creationId xmlns:a16="http://schemas.microsoft.com/office/drawing/2014/main" id="{DE8D288E-9B13-B73D-5654-BC5E843E347D}"/>
              </a:ext>
            </a:extLst>
          </p:cNvPr>
          <p:cNvSpPr txBox="1"/>
          <p:nvPr/>
        </p:nvSpPr>
        <p:spPr>
          <a:xfrm>
            <a:off x="688975" y="2172214"/>
            <a:ext cx="4111625" cy="2837118"/>
          </a:xfrm>
          <a:prstGeom prst="rect">
            <a:avLst/>
          </a:prstGeom>
          <a:noFill/>
        </p:spPr>
        <p:txBody>
          <a:bodyPr wrap="square" tIns="36000" rtlCol="0">
            <a:spAutoFit/>
          </a:bodyPr>
          <a:lstStyle/>
          <a:p>
            <a:pPr marL="285750" indent="-285750">
              <a:spcAft>
                <a:spcPts val="600"/>
              </a:spcAft>
              <a:buFont typeface="Arial" panose="020B0604020202020204" pitchFamily="34" charset="0"/>
              <a:buChar char="•"/>
            </a:pPr>
            <a:r>
              <a:rPr lang="en-GB" dirty="0" err="1"/>
              <a:t>kubectl</a:t>
            </a:r>
            <a:r>
              <a:rPr lang="en-GB" dirty="0"/>
              <a:t> </a:t>
            </a:r>
            <a:r>
              <a:rPr lang="en-GB" dirty="0">
                <a:solidFill>
                  <a:schemeClr val="accent1">
                    <a:lumMod val="50000"/>
                  </a:schemeClr>
                </a:solidFill>
              </a:rPr>
              <a:t>(</a:t>
            </a:r>
            <a:r>
              <a:rPr lang="en-GB" dirty="0" err="1">
                <a:solidFill>
                  <a:schemeClr val="accent1">
                    <a:lumMod val="50000"/>
                  </a:schemeClr>
                </a:solidFill>
              </a:rPr>
              <a:t>srvctl</a:t>
            </a:r>
            <a:r>
              <a:rPr lang="en-GB" dirty="0">
                <a:solidFill>
                  <a:schemeClr val="accent1">
                    <a:lumMod val="50000"/>
                  </a:schemeClr>
                </a:solidFill>
              </a:rPr>
              <a:t>) </a:t>
            </a:r>
          </a:p>
          <a:p>
            <a:pPr marL="285750" indent="-285750">
              <a:spcAft>
                <a:spcPts val="600"/>
              </a:spcAft>
              <a:buFont typeface="Arial" panose="020B0604020202020204" pitchFamily="34" charset="0"/>
              <a:buChar char="•"/>
            </a:pPr>
            <a:r>
              <a:rPr lang="en-GB" dirty="0"/>
              <a:t>Control Plane </a:t>
            </a:r>
            <a:r>
              <a:rPr lang="en-GB" dirty="0">
                <a:solidFill>
                  <a:schemeClr val="accent1">
                    <a:lumMod val="50000"/>
                  </a:schemeClr>
                </a:solidFill>
              </a:rPr>
              <a:t>(Grid Infrastructure)</a:t>
            </a:r>
          </a:p>
          <a:p>
            <a:pPr marL="742950" lvl="1" indent="-285750">
              <a:spcAft>
                <a:spcPts val="600"/>
              </a:spcAft>
              <a:buFont typeface="Arial" panose="020B0604020202020204" pitchFamily="34" charset="0"/>
              <a:buChar char="•"/>
            </a:pPr>
            <a:r>
              <a:rPr lang="en-GB" dirty="0"/>
              <a:t>API Server </a:t>
            </a:r>
            <a:r>
              <a:rPr lang="en-GB" dirty="0">
                <a:solidFill>
                  <a:schemeClr val="accent1">
                    <a:lumMod val="50000"/>
                  </a:schemeClr>
                </a:solidFill>
              </a:rPr>
              <a:t>(</a:t>
            </a:r>
            <a:r>
              <a:rPr lang="en-GB" dirty="0" err="1">
                <a:solidFill>
                  <a:schemeClr val="accent1">
                    <a:lumMod val="50000"/>
                  </a:schemeClr>
                </a:solidFill>
              </a:rPr>
              <a:t>crsd</a:t>
            </a:r>
            <a:r>
              <a:rPr lang="en-GB" dirty="0">
                <a:solidFill>
                  <a:schemeClr val="accent1">
                    <a:lumMod val="50000"/>
                  </a:schemeClr>
                </a:solidFill>
              </a:rPr>
              <a:t> – sort of)</a:t>
            </a:r>
          </a:p>
          <a:p>
            <a:pPr marL="742950" lvl="1" indent="-285750">
              <a:spcAft>
                <a:spcPts val="600"/>
              </a:spcAft>
              <a:buFont typeface="Arial" panose="020B0604020202020204" pitchFamily="34" charset="0"/>
              <a:buChar char="•"/>
            </a:pPr>
            <a:r>
              <a:rPr lang="en-GB" dirty="0" err="1"/>
              <a:t>etcd</a:t>
            </a:r>
            <a:r>
              <a:rPr lang="en-GB" dirty="0"/>
              <a:t> </a:t>
            </a:r>
            <a:r>
              <a:rPr lang="en-GB" dirty="0">
                <a:solidFill>
                  <a:schemeClr val="accent1">
                    <a:lumMod val="50000"/>
                  </a:schemeClr>
                </a:solidFill>
              </a:rPr>
              <a:t>(OCR)</a:t>
            </a:r>
          </a:p>
          <a:p>
            <a:pPr marL="285750" indent="-285750">
              <a:spcAft>
                <a:spcPts val="600"/>
              </a:spcAft>
              <a:buFont typeface="Arial" panose="020B0604020202020204" pitchFamily="34" charset="0"/>
              <a:buChar char="•"/>
            </a:pPr>
            <a:r>
              <a:rPr lang="en-GB" dirty="0"/>
              <a:t>Worker Nodes </a:t>
            </a:r>
            <a:r>
              <a:rPr lang="en-GB" dirty="0">
                <a:solidFill>
                  <a:schemeClr val="accent1">
                    <a:lumMod val="50000"/>
                  </a:schemeClr>
                </a:solidFill>
              </a:rPr>
              <a:t>(Cluster Nodes)</a:t>
            </a:r>
          </a:p>
          <a:p>
            <a:pPr marL="285750" indent="-285750">
              <a:spcAft>
                <a:spcPts val="600"/>
              </a:spcAft>
              <a:buFont typeface="Arial" panose="020B0604020202020204" pitchFamily="34" charset="0"/>
              <a:buChar char="•"/>
            </a:pPr>
            <a:r>
              <a:rPr lang="en-GB" dirty="0"/>
              <a:t>Pods </a:t>
            </a:r>
            <a:r>
              <a:rPr lang="en-GB" dirty="0">
                <a:solidFill>
                  <a:schemeClr val="accent1">
                    <a:lumMod val="50000"/>
                  </a:schemeClr>
                </a:solidFill>
              </a:rPr>
              <a:t>(DB Instances)</a:t>
            </a:r>
          </a:p>
          <a:p>
            <a:pPr marL="285750" indent="-285750">
              <a:spcAft>
                <a:spcPts val="600"/>
              </a:spcAft>
              <a:buFont typeface="Arial" panose="020B0604020202020204" pitchFamily="34" charset="0"/>
              <a:buChar char="•"/>
            </a:pPr>
            <a:r>
              <a:rPr lang="en-GB" dirty="0"/>
              <a:t>Containers</a:t>
            </a:r>
            <a:r>
              <a:rPr lang="en-GB" dirty="0">
                <a:solidFill>
                  <a:srgbClr val="00688C"/>
                </a:solidFill>
              </a:rPr>
              <a:t> </a:t>
            </a:r>
            <a:r>
              <a:rPr lang="en-GB" dirty="0">
                <a:solidFill>
                  <a:schemeClr val="accent1">
                    <a:lumMod val="50000"/>
                  </a:schemeClr>
                </a:solidFill>
              </a:rPr>
              <a:t>(Schema)</a:t>
            </a:r>
          </a:p>
          <a:p>
            <a:pPr marL="285750" indent="-285750">
              <a:spcAft>
                <a:spcPts val="600"/>
              </a:spcAft>
              <a:buFont typeface="Arial" panose="020B0604020202020204" pitchFamily="34" charset="0"/>
              <a:buChar char="•"/>
            </a:pPr>
            <a:r>
              <a:rPr lang="en-GB" dirty="0" err="1"/>
              <a:t>kube</a:t>
            </a:r>
            <a:r>
              <a:rPr lang="en-GB" dirty="0"/>
              <a:t>-proxy </a:t>
            </a:r>
            <a:r>
              <a:rPr lang="en-GB" dirty="0">
                <a:solidFill>
                  <a:schemeClr val="accent1">
                    <a:lumMod val="50000"/>
                  </a:schemeClr>
                </a:solidFill>
              </a:rPr>
              <a:t>(Listeners)</a:t>
            </a:r>
          </a:p>
        </p:txBody>
      </p:sp>
      <p:sp>
        <p:nvSpPr>
          <p:cNvPr id="4" name="TextBox 3">
            <a:extLst>
              <a:ext uri="{FF2B5EF4-FFF2-40B4-BE49-F238E27FC236}">
                <a16:creationId xmlns:a16="http://schemas.microsoft.com/office/drawing/2014/main" id="{8A6AA904-8676-24DB-3F52-7F0AC81E14D5}"/>
              </a:ext>
            </a:extLst>
          </p:cNvPr>
          <p:cNvSpPr txBox="1"/>
          <p:nvPr/>
        </p:nvSpPr>
        <p:spPr>
          <a:xfrm>
            <a:off x="688975" y="1705921"/>
            <a:ext cx="4237763" cy="369332"/>
          </a:xfrm>
          <a:prstGeom prst="rect">
            <a:avLst/>
          </a:prstGeom>
          <a:noFill/>
        </p:spPr>
        <p:txBody>
          <a:bodyPr wrap="none" rtlCol="0">
            <a:spAutoFit/>
          </a:bodyPr>
          <a:lstStyle/>
          <a:p>
            <a:r>
              <a:rPr lang="en-GB" dirty="0"/>
              <a:t>A loose comparison with a RAC cluster</a:t>
            </a:r>
          </a:p>
        </p:txBody>
      </p:sp>
    </p:spTree>
    <p:extLst>
      <p:ext uri="{BB962C8B-B14F-4D97-AF65-F5344CB8AC3E}">
        <p14:creationId xmlns:p14="http://schemas.microsoft.com/office/powerpoint/2010/main" val="257986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S_UNIQUEID" val="17030"/>
</p:tagLst>
</file>

<file path=ppt/tags/tag2.xml><?xml version="1.0" encoding="utf-8"?>
<p:tagLst xmlns:a="http://schemas.openxmlformats.org/drawingml/2006/main" xmlns:r="http://schemas.openxmlformats.org/officeDocument/2006/relationships" xmlns:p="http://schemas.openxmlformats.org/presentationml/2006/main">
  <p:tag name="AS_UNIQUEID" val="17030"/>
</p:tagLst>
</file>

<file path=ppt/tags/tag3.xml><?xml version="1.0" encoding="utf-8"?>
<p:tagLst xmlns:a="http://schemas.openxmlformats.org/drawingml/2006/main" xmlns:r="http://schemas.openxmlformats.org/officeDocument/2006/relationships" xmlns:p="http://schemas.openxmlformats.org/presentationml/2006/main">
  <p:tag name="AS_UNIQUEID" val="17030"/>
</p:tagLst>
</file>

<file path=ppt/tags/tag4.xml><?xml version="1.0" encoding="utf-8"?>
<p:tagLst xmlns:a="http://schemas.openxmlformats.org/drawingml/2006/main" xmlns:r="http://schemas.openxmlformats.org/officeDocument/2006/relationships" xmlns:p="http://schemas.openxmlformats.org/presentationml/2006/main">
  <p:tag name="AS_UNIQUEID" val="17030"/>
</p:tagLst>
</file>

<file path=ppt/tags/tag5.xml><?xml version="1.0" encoding="utf-8"?>
<p:tagLst xmlns:a="http://schemas.openxmlformats.org/drawingml/2006/main" xmlns:r="http://schemas.openxmlformats.org/officeDocument/2006/relationships" xmlns:p="http://schemas.openxmlformats.org/presentationml/2006/main">
  <p:tag name="AS_UNIQUEID" val="17030"/>
</p:tagLst>
</file>

<file path=ppt/tags/tag6.xml><?xml version="1.0" encoding="utf-8"?>
<p:tagLst xmlns:a="http://schemas.openxmlformats.org/drawingml/2006/main" xmlns:r="http://schemas.openxmlformats.org/officeDocument/2006/relationships" xmlns:p="http://schemas.openxmlformats.org/presentationml/2006/main">
  <p:tag name="AS_UNIQUEID" val="17030"/>
</p:tagLst>
</file>

<file path=ppt/tags/tag7.xml><?xml version="1.0" encoding="utf-8"?>
<p:tagLst xmlns:a="http://schemas.openxmlformats.org/drawingml/2006/main" xmlns:r="http://schemas.openxmlformats.org/officeDocument/2006/relationships" xmlns:p="http://schemas.openxmlformats.org/presentationml/2006/main">
  <p:tag name="AS_UNIQUEID" val="17030"/>
</p:tagLst>
</file>

<file path=ppt/tags/tag8.xml><?xml version="1.0" encoding="utf-8"?>
<p:tagLst xmlns:a="http://schemas.openxmlformats.org/drawingml/2006/main" xmlns:r="http://schemas.openxmlformats.org/officeDocument/2006/relationships" xmlns:p="http://schemas.openxmlformats.org/presentationml/2006/main">
  <p:tag name="AS_UNIQUEID" val="17030"/>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Developer Color Theme">
      <a:dk1>
        <a:srgbClr val="000000"/>
      </a:dk1>
      <a:lt1>
        <a:srgbClr val="FFFFFF"/>
      </a:lt1>
      <a:dk2>
        <a:srgbClr val="715BFF"/>
      </a:dk2>
      <a:lt2>
        <a:srgbClr val="1C0D45"/>
      </a:lt2>
      <a:accent1>
        <a:srgbClr val="06BBFA"/>
      </a:accent1>
      <a:accent2>
        <a:srgbClr val="001E45"/>
      </a:accent2>
      <a:accent3>
        <a:srgbClr val="00E9C9"/>
      </a:accent3>
      <a:accent4>
        <a:srgbClr val="002A30"/>
      </a:accent4>
      <a:accent5>
        <a:srgbClr val="FF7364"/>
      </a:accent5>
      <a:accent6>
        <a:srgbClr val="CCF069"/>
      </a:accent6>
      <a:hlink>
        <a:srgbClr val="00688C"/>
      </a:hlink>
      <a:folHlink>
        <a:srgbClr val="00688C"/>
      </a:folHlink>
    </a:clrScheme>
    <a:fontScheme name="Oracle Sans Tabular">
      <a:majorFont>
        <a:latin typeface="Georgia"/>
        <a:ea typeface=""/>
        <a:cs typeface=""/>
      </a:majorFont>
      <a:minorFont>
        <a:latin typeface="Oracle Sans Tab"/>
        <a:ea typeface=""/>
        <a:cs typeface=""/>
      </a:minorFont>
    </a:fontScheme>
    <a:fmtScheme name="Flat">
      <a:fillStyleLst>
        <a:solidFill>
          <a:schemeClr val="phClr"/>
        </a:solidFill>
        <a:solidFill>
          <a:schemeClr val="phClr">
            <a:tint val="50000"/>
          </a:schemeClr>
        </a:solidFill>
        <a:solidFill>
          <a:schemeClr val="phClr">
            <a:shade val="65000"/>
          </a:schemeClr>
        </a:solidFill>
      </a:fillStyleLst>
      <a:lnStyleLst>
        <a:ln w="3175" cap="flat" cmpd="sng" algn="ctr">
          <a:solidFill>
            <a:schemeClr val="phClr">
              <a:shade val="65000"/>
            </a:schemeClr>
          </a:solidFill>
          <a:prstDash val="solid"/>
        </a:ln>
        <a:ln w="3175" cap="flat" cmpd="sng" algn="ctr">
          <a:solidFill>
            <a:schemeClr val="phClr"/>
          </a:solidFill>
          <a:prstDash val="solid"/>
        </a:ln>
        <a:ln w="0" cap="flat" cmpd="sng" algn="ctr">
          <a:noFill/>
        </a:ln>
      </a:lnStyleLst>
      <a:effectStyleLst>
        <a:effectStyle>
          <a:effectLst>
            <a:blur/>
          </a:effectLst>
        </a:effectStyle>
        <a:effectStyle>
          <a:effectLst>
            <a:blur/>
          </a:effectLst>
        </a:effectStyle>
        <a:effectStyle>
          <a:effectLst>
            <a:fillOverlay blend="darken">
              <a:solidFill>
                <a:schemeClr val="phClr">
                  <a:shade val="30000"/>
                </a:schemeClr>
              </a:solidFill>
            </a:fillOverlay>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Ocean">
      <a:srgbClr val="2C5967"/>
    </a:custClr>
    <a:custClr name="Surf">
      <a:srgbClr val="41817E"/>
    </a:custClr>
    <a:custClr name="Sand">
      <a:srgbClr val="E5DBBE"/>
    </a:custClr>
    <a:custClr name="Pebble">
      <a:srgbClr val="8B8580"/>
    </a:custClr>
    <a:custClr name="Granite">
      <a:srgbClr val="67605B"/>
    </a:custClr>
    <a:custClr name="Position 6">
      <a:srgbClr val="FFFFFF"/>
    </a:custClr>
    <a:custClr name="Highlight/hyperlink dark theme">
      <a:srgbClr val="F0CC71"/>
    </a:custClr>
    <a:custClr name="Highlight/numbered list light theme">
      <a:srgbClr val="AE562C"/>
    </a:custClr>
    <a:custClr name="Hyperlink light theme (default)">
      <a:srgbClr val="00688C"/>
    </a:custClr>
    <a:custClr name="Numbered list dark theme">
      <a:srgbClr val="759C6C"/>
    </a:custClr>
    <a:custClr name="Brand: Neutral 30">
      <a:srgbClr val="F1EFED"/>
    </a:custClr>
    <a:custClr name="Developer: Pebble 30">
      <a:srgbClr val="E7F0FD"/>
    </a:custClr>
    <a:custClr name="Database: Slate 30">
      <a:srgbClr val="E7F2F2"/>
    </a:custClr>
    <a:custClr name="Cloud Platform: Pine 30">
      <a:srgbClr val="E0F5E7"/>
    </a:custClr>
    <a:custClr name="Finance / Operations: Teal 30">
      <a:srgbClr val="E8F1F0"/>
    </a:custClr>
    <a:custClr name="NetSuite: Ocean 30">
      <a:srgbClr val="E7F2F5"/>
    </a:custClr>
    <a:custClr name="GBU: Lilac 30">
      <a:srgbClr val="EBEFFE"/>
    </a:custClr>
    <a:custClr name="CX/Marketing: Plum 30">
      <a:srgbClr val="F5ECFB"/>
    </a:custClr>
    <a:custClr name="HCM/HR: Rose 30">
      <a:srgbClr val="FBECEF"/>
    </a:custClr>
    <a:custClr name="SCM: Sienna 30">
      <a:srgbClr val="FCEDD9"/>
    </a:custClr>
    <a:custClr name="Brand: Neutral 70">
      <a:srgbClr val="AEA8A2"/>
    </a:custClr>
    <a:custClr name="Developer: Pebble 70">
      <a:srgbClr val="A2AAB6"/>
    </a:custClr>
    <a:custClr name="Database: Slate 70">
      <a:srgbClr val="99ADAE"/>
    </a:custClr>
    <a:custClr name="Cloud Platform: Pine 70">
      <a:srgbClr val="86B596"/>
    </a:custClr>
    <a:custClr name="Finance / Operations: Teal 70">
      <a:srgbClr val="89B2B0"/>
    </a:custClr>
    <a:custClr name="NetSuite: Ocean 70">
      <a:srgbClr val="81B2C3"/>
    </a:custClr>
    <a:custClr name="GBU: Lilac 70">
      <a:srgbClr val="A0A9C5"/>
    </a:custClr>
    <a:custClr name="CX/Marketing: Plum 70">
      <a:srgbClr val="B7A1C4"/>
    </a:custClr>
    <a:custClr name="HCM/HR: Rose 70">
      <a:srgbClr val="CE9BA7"/>
    </a:custClr>
    <a:custClr name="SCM: Sienna 70">
      <a:srgbClr val="D39F5D"/>
    </a:custClr>
    <a:custClr name="Brand: Neutral 140">
      <a:srgbClr val="514C47"/>
    </a:custClr>
    <a:custClr name="Developer: Pebble 140">
      <a:srgbClr val="494D53"/>
    </a:custClr>
    <a:custClr name="Database: Slate 140">
      <a:srgbClr val="464F4F"/>
    </a:custClr>
    <a:custClr name="Cloud Platform: Pine 140">
      <a:srgbClr val="33553C"/>
    </a:custClr>
    <a:custClr name="Finance / Operations: Teal 140">
      <a:srgbClr val="315357"/>
    </a:custClr>
    <a:custClr name="NetSuite: Ocean 140">
      <a:srgbClr val="2C5266"/>
    </a:custClr>
    <a:custClr name="GBU: Lilac 140">
      <a:srgbClr val="464C68"/>
    </a:custClr>
    <a:custClr name="CX/Marketing: Plum 140">
      <a:srgbClr val="594564"/>
    </a:custClr>
    <a:custClr name="HCM/HR: Rose 140">
      <a:srgbClr val="6C3F49"/>
    </a:custClr>
    <a:custClr name="SCM: Sienna 140">
      <a:srgbClr val="713F25"/>
    </a:custClr>
    <a:custClr name="Brand: Neutral 170">
      <a:srgbClr val="312D2A"/>
    </a:custClr>
    <a:custClr name="Developer: Pebble 170">
      <a:srgbClr val="2B2E32"/>
    </a:custClr>
    <a:custClr name="Database: Slate 170">
      <a:srgbClr val="2A2F2F"/>
    </a:custClr>
    <a:custClr name="Cloud Platform: Pine 170">
      <a:srgbClr val="1E3224"/>
    </a:custClr>
    <a:custClr name="Finance / Operations: Teal 170">
      <a:srgbClr val="1E3133"/>
    </a:custClr>
    <a:custClr name="NetSuite: Ocean 170">
      <a:srgbClr val="1A2F3F"/>
    </a:custClr>
    <a:custClr name="GBU: Lilac 170">
      <a:srgbClr val="2A2D3F"/>
    </a:custClr>
    <a:custClr name="CX/Marketing: Plum 170">
      <a:srgbClr val="36293C"/>
    </a:custClr>
    <a:custClr name="HCM/HR: Rose 170">
      <a:srgbClr val="41242B"/>
    </a:custClr>
    <a:custClr name="SCM: Sienna 170">
      <a:srgbClr val="442616"/>
    </a:custClr>
  </a:custClrLst>
  <a:extLst>
    <a:ext uri="{05A4C25C-085E-4340-85A3-A5531E510DB2}">
      <thm15:themeFamily xmlns:thm15="http://schemas.microsoft.com/office/thememl/2012/main" name="Default Theme" id="{C79F91DE-728B-D243-92CC-3541B6B127EA}" vid="{19C2B16C-7103-5248-9AED-3A43119AB7BA}"/>
    </a:ext>
  </a:extLst>
</a:theme>
</file>

<file path=ppt/theme/theme2.xml><?xml version="1.0" encoding="utf-8"?>
<a:theme xmlns:a="http://schemas.openxmlformats.org/drawingml/2006/main" name="Parent Master Pillars">
  <a:themeElements>
    <a:clrScheme name="Oracle Slate 10-21.1">
      <a:dk1>
        <a:srgbClr val="312D2A"/>
      </a:dk1>
      <a:lt1>
        <a:srgbClr val="FCFBFA"/>
      </a:lt1>
      <a:dk2>
        <a:srgbClr val="312D2A"/>
      </a:dk2>
      <a:lt2>
        <a:srgbClr val="FCFBFA"/>
      </a:lt2>
      <a:accent1>
        <a:srgbClr val="EDF6F6"/>
      </a:accent1>
      <a:accent2>
        <a:srgbClr val="D7E5E5"/>
      </a:accent2>
      <a:accent3>
        <a:srgbClr val="A9BBBC"/>
      </a:accent3>
      <a:accent4>
        <a:srgbClr val="8B9D9E"/>
      </a:accent4>
      <a:accent5>
        <a:srgbClr val="606C6D"/>
      </a:accent5>
      <a:accent6>
        <a:srgbClr val="464F4F"/>
      </a:accent6>
      <a:hlink>
        <a:srgbClr val="2C5967"/>
      </a:hlink>
      <a:folHlink>
        <a:srgbClr val="2C5967"/>
      </a:folHlink>
    </a:clrScheme>
    <a:fontScheme name="Oracle Pillars">
      <a:majorFont>
        <a:latin typeface="Georgia"/>
        <a:ea typeface=""/>
        <a:cs typeface=""/>
      </a:majorFont>
      <a:minorFont>
        <a:latin typeface="Oracle Sans Tab"/>
        <a:ea typeface=""/>
        <a:cs typeface=""/>
      </a:minorFont>
    </a:fontScheme>
    <a:fmtScheme name="Flat">
      <a:fillStyleLst>
        <a:solidFill>
          <a:schemeClr val="phClr"/>
        </a:solidFill>
        <a:solidFill>
          <a:schemeClr val="phClr">
            <a:tint val="50000"/>
          </a:schemeClr>
        </a:solidFill>
        <a:solidFill>
          <a:schemeClr val="phClr">
            <a:shade val="65000"/>
          </a:schemeClr>
        </a:solidFill>
      </a:fillStyleLst>
      <a:lnStyleLst>
        <a:ln w="3175" cap="flat" cmpd="sng" algn="ctr">
          <a:solidFill>
            <a:schemeClr val="phClr">
              <a:shade val="65000"/>
            </a:schemeClr>
          </a:solidFill>
          <a:prstDash val="solid"/>
        </a:ln>
        <a:ln w="3175" cap="flat" cmpd="sng" algn="ctr">
          <a:solidFill>
            <a:schemeClr val="phClr"/>
          </a:solidFill>
          <a:prstDash val="solid"/>
        </a:ln>
        <a:ln w="0" cap="flat" cmpd="sng" algn="ctr">
          <a:noFill/>
        </a:ln>
      </a:lnStyleLst>
      <a:effectStyleLst>
        <a:effectStyle>
          <a:effectLst>
            <a:blur/>
          </a:effectLst>
        </a:effectStyle>
        <a:effectStyle>
          <a:effectLst>
            <a:blur/>
          </a:effectLst>
        </a:effectStyle>
        <a:effectStyle>
          <a:effectLst>
            <a:fillOverlay blend="darken">
              <a:solidFill>
                <a:schemeClr val="phClr">
                  <a:shade val="30000"/>
                </a:schemeClr>
              </a:solidFill>
            </a:fillOverlay>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Ocean">
      <a:srgbClr val="2C5967"/>
    </a:custClr>
    <a:custClr name="Surf">
      <a:srgbClr val="41817E"/>
    </a:custClr>
    <a:custClr name="Sand">
      <a:srgbClr val="E5DBBE"/>
    </a:custClr>
    <a:custClr name="Pebble">
      <a:srgbClr val="8B8580"/>
    </a:custClr>
    <a:custClr name="Granite">
      <a:srgbClr val="67605B"/>
    </a:custClr>
    <a:custClr name="Oracle Red">
      <a:srgbClr val="C74634"/>
    </a:custClr>
    <a:custClr name="Highlight/hyperlink dark theme">
      <a:srgbClr val="F0CC71"/>
    </a:custClr>
    <a:custClr name="Highlight/numbered list light theme">
      <a:srgbClr val="AE562C"/>
    </a:custClr>
    <a:custClr name="Hyperlink light theme (default)">
      <a:srgbClr val="00688C"/>
    </a:custClr>
    <a:custClr name="Numbered list dark theme">
      <a:srgbClr val="759C6C"/>
    </a:custClr>
    <a:custClr name="Brand: Neutral 30">
      <a:srgbClr val="F1EFED"/>
    </a:custClr>
    <a:custClr name="Developer: Pebble 30">
      <a:srgbClr val="E7F0FD"/>
    </a:custClr>
    <a:custClr name="Database: Slate 30">
      <a:srgbClr val="E7F2F2"/>
    </a:custClr>
    <a:custClr name="Cloud Platform: Pine 30">
      <a:srgbClr val="E0F5E7"/>
    </a:custClr>
    <a:custClr name="Finance / Operations: Teal 30">
      <a:srgbClr val="E8F1F0"/>
    </a:custClr>
    <a:custClr name="NetSuite: Ocean 30">
      <a:srgbClr val="E7F2F5"/>
    </a:custClr>
    <a:custClr name="GBU: Lilac 30">
      <a:srgbClr val="EBEFFE"/>
    </a:custClr>
    <a:custClr name="CX/Marketing: Plum 30">
      <a:srgbClr val="F5ECFB"/>
    </a:custClr>
    <a:custClr name="HCM/HR: Rose 30">
      <a:srgbClr val="FBECEF"/>
    </a:custClr>
    <a:custClr name="SCM: Sienna 30">
      <a:srgbClr val="FCEDD9"/>
    </a:custClr>
    <a:custClr name="Brand: Neutral 70">
      <a:srgbClr val="AEA8A2"/>
    </a:custClr>
    <a:custClr name="Developer: Pebble 70">
      <a:srgbClr val="A2AAB6"/>
    </a:custClr>
    <a:custClr name="Database: Slate 70">
      <a:srgbClr val="99ADAE"/>
    </a:custClr>
    <a:custClr name="Cloud Platform: Pine 70">
      <a:srgbClr val="86B596"/>
    </a:custClr>
    <a:custClr name="Finance / Operations: Teal 70">
      <a:srgbClr val="89B2B0"/>
    </a:custClr>
    <a:custClr name="NetSuite: Ocean 70">
      <a:srgbClr val="81B2C3"/>
    </a:custClr>
    <a:custClr name="GBU: Lilac 70">
      <a:srgbClr val="A0A9C5"/>
    </a:custClr>
    <a:custClr name="CX/Marketing: Plum 70">
      <a:srgbClr val="B7A1C4"/>
    </a:custClr>
    <a:custClr name="HCM/HR: Rose 70">
      <a:srgbClr val="CE9BA7"/>
    </a:custClr>
    <a:custClr name="SCM: Sienna 70">
      <a:srgbClr val="D39F5D"/>
    </a:custClr>
    <a:custClr name="Brand: Neutral 140">
      <a:srgbClr val="514C47"/>
    </a:custClr>
    <a:custClr name="Developer: Pebble 140">
      <a:srgbClr val="494D53"/>
    </a:custClr>
    <a:custClr name="Database: Slate 140">
      <a:srgbClr val="464F4F"/>
    </a:custClr>
    <a:custClr name="Cloud Platform: Pine 140">
      <a:srgbClr val="33553C"/>
    </a:custClr>
    <a:custClr name="Finance / Operations: Teal 140">
      <a:srgbClr val="315357"/>
    </a:custClr>
    <a:custClr name="NetSuite: Ocean 140">
      <a:srgbClr val="2C5266"/>
    </a:custClr>
    <a:custClr name="GBU: Lilac 140">
      <a:srgbClr val="464C68"/>
    </a:custClr>
    <a:custClr name="CX/Marketing: Plum 140">
      <a:srgbClr val="594564"/>
    </a:custClr>
    <a:custClr name="HCM/HR: Rose 140">
      <a:srgbClr val="6C3F49"/>
    </a:custClr>
    <a:custClr name="SCM: Sienna 140">
      <a:srgbClr val="713F25"/>
    </a:custClr>
    <a:custClr name="Brand: Neutral 170">
      <a:srgbClr val="312D2A"/>
    </a:custClr>
    <a:custClr name="Developer: Pebble 170">
      <a:srgbClr val="2B2E32"/>
    </a:custClr>
    <a:custClr name="Database: Slate 170">
      <a:srgbClr val="2A2F2F"/>
    </a:custClr>
    <a:custClr name="Cloud Platform: Pine 170">
      <a:srgbClr val="1E3224"/>
    </a:custClr>
    <a:custClr name="Finance / Operations: Teal 170">
      <a:srgbClr val="1E3133"/>
    </a:custClr>
    <a:custClr name="NetSuite: Ocean 170">
      <a:srgbClr val="1A2F3F"/>
    </a:custClr>
    <a:custClr name="GBU: Lilac 170">
      <a:srgbClr val="2A2D3F"/>
    </a:custClr>
    <a:custClr name="CX/Marketing: Plum 170">
      <a:srgbClr val="36293C"/>
    </a:custClr>
    <a:custClr name="HCM/HR: Rose 170">
      <a:srgbClr val="41242B"/>
    </a:custClr>
    <a:custClr name="SCM: Sienna 170">
      <a:srgbClr val="442616"/>
    </a:custClr>
  </a:custClrLst>
  <a:extLst>
    <a:ext uri="{05A4C25C-085E-4340-85A3-A5531E510DB2}">
      <thm15:themeFamily xmlns:thm15="http://schemas.microsoft.com/office/thememl/2012/main" name="Presentation9" id="{D4F4C1C5-9F60-594F-B027-CF5B891F0E45}" vid="{E373B5DB-C49C-1642-BD3F-0B9929DFAAFB}"/>
    </a:ext>
  </a:extLst>
</a:theme>
</file>

<file path=ppt/theme/theme3.xml><?xml version="1.0" encoding="utf-8"?>
<a:theme xmlns:a="http://schemas.openxmlformats.org/drawingml/2006/main" name="1_Parent Master Pillars">
  <a:themeElements>
    <a:clrScheme name="Oracle Redwood 08-26-2020">
      <a:dk1>
        <a:srgbClr val="312D2A"/>
      </a:dk1>
      <a:lt1>
        <a:srgbClr val="FCFBFA"/>
      </a:lt1>
      <a:dk2>
        <a:srgbClr val="312D2A"/>
      </a:dk2>
      <a:lt2>
        <a:srgbClr val="FCFBFA"/>
      </a:lt2>
      <a:accent1>
        <a:srgbClr val="C74634"/>
      </a:accent1>
      <a:accent2>
        <a:srgbClr val="FACD62"/>
      </a:accent2>
      <a:accent3>
        <a:srgbClr val="94AFAF"/>
      </a:accent3>
      <a:accent4>
        <a:srgbClr val="2B6242"/>
      </a:accent4>
      <a:accent5>
        <a:srgbClr val="AE562C"/>
      </a:accent5>
      <a:accent6>
        <a:srgbClr val="759C6C"/>
      </a:accent6>
      <a:hlink>
        <a:srgbClr val="00688C"/>
      </a:hlink>
      <a:folHlink>
        <a:srgbClr val="00688C"/>
      </a:folHlink>
    </a:clrScheme>
    <a:fontScheme name="Oracle Sans Tabular">
      <a:majorFont>
        <a:latin typeface="Georgia"/>
        <a:ea typeface=""/>
        <a:cs typeface=""/>
      </a:majorFont>
      <a:minorFont>
        <a:latin typeface="Oracle Sans Tab"/>
        <a:ea typeface=""/>
        <a:cs typeface=""/>
      </a:minorFont>
    </a:fontScheme>
    <a:fmtScheme name="Flat">
      <a:fillStyleLst>
        <a:solidFill>
          <a:schemeClr val="phClr"/>
        </a:solidFill>
        <a:solidFill>
          <a:schemeClr val="phClr">
            <a:tint val="50000"/>
          </a:schemeClr>
        </a:solidFill>
        <a:solidFill>
          <a:schemeClr val="phClr">
            <a:shade val="65000"/>
          </a:schemeClr>
        </a:solidFill>
      </a:fillStyleLst>
      <a:lnStyleLst>
        <a:ln w="3175" cap="flat" cmpd="sng" algn="ctr">
          <a:solidFill>
            <a:schemeClr val="phClr">
              <a:shade val="65000"/>
            </a:schemeClr>
          </a:solidFill>
          <a:prstDash val="solid"/>
        </a:ln>
        <a:ln w="3175" cap="flat" cmpd="sng" algn="ctr">
          <a:solidFill>
            <a:schemeClr val="phClr"/>
          </a:solidFill>
          <a:prstDash val="solid"/>
        </a:ln>
        <a:ln w="0" cap="flat" cmpd="sng" algn="ctr">
          <a:noFill/>
        </a:ln>
      </a:lnStyleLst>
      <a:effectStyleLst>
        <a:effectStyle>
          <a:effectLst>
            <a:blur/>
          </a:effectLst>
        </a:effectStyle>
        <a:effectStyle>
          <a:effectLst>
            <a:blur/>
          </a:effectLst>
        </a:effectStyle>
        <a:effectStyle>
          <a:effectLst>
            <a:fillOverlay blend="darken">
              <a:solidFill>
                <a:schemeClr val="phClr">
                  <a:shade val="30000"/>
                </a:schemeClr>
              </a:solidFill>
            </a:fillOverlay>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custClrLst>
    <a:custClr name="Ocean">
      <a:srgbClr val="2C5967"/>
    </a:custClr>
    <a:custClr name="Surf">
      <a:srgbClr val="41817E"/>
    </a:custClr>
    <a:custClr name="Sand">
      <a:srgbClr val="E5DBBE"/>
    </a:custClr>
    <a:custClr name="Pebble">
      <a:srgbClr val="8B8580"/>
    </a:custClr>
    <a:custClr name="Granite">
      <a:srgbClr val="67605B"/>
    </a:custClr>
    <a:custClr name="Position 6">
      <a:srgbClr val="FFFFFF"/>
    </a:custClr>
    <a:custClr name="Highlight/hyperlink dark theme">
      <a:srgbClr val="F0CC71"/>
    </a:custClr>
    <a:custClr name="Highlight/numbered list light theme">
      <a:srgbClr val="AE562C"/>
    </a:custClr>
    <a:custClr name="Hyperlink light theme (default)">
      <a:srgbClr val="00688C"/>
    </a:custClr>
    <a:custClr name="Numbered list dark theme">
      <a:srgbClr val="759C6C"/>
    </a:custClr>
    <a:custClr name="Brand: Neutral 30">
      <a:srgbClr val="F1EFED"/>
    </a:custClr>
    <a:custClr name="Developer: Pebble 30">
      <a:srgbClr val="E7F0FD"/>
    </a:custClr>
    <a:custClr name="Database: Slate 30">
      <a:srgbClr val="E7F2F2"/>
    </a:custClr>
    <a:custClr name="Cloud Platform: Pine 30">
      <a:srgbClr val="E0F5E7"/>
    </a:custClr>
    <a:custClr name="Finance / Operations: Teal 30">
      <a:srgbClr val="E8F1F0"/>
    </a:custClr>
    <a:custClr name="NetSuite: Ocean 30">
      <a:srgbClr val="E7F2F5"/>
    </a:custClr>
    <a:custClr name="GBU: Lilac 30">
      <a:srgbClr val="EBEFFE"/>
    </a:custClr>
    <a:custClr name="CX/Marketing: Plum 30">
      <a:srgbClr val="F5ECFB"/>
    </a:custClr>
    <a:custClr name="HCM/HR: Rose 30">
      <a:srgbClr val="FBECEF"/>
    </a:custClr>
    <a:custClr name="SCM: Sienna 30">
      <a:srgbClr val="FCEDD9"/>
    </a:custClr>
    <a:custClr name="Brand: Neutral 70">
      <a:srgbClr val="AEA8A2"/>
    </a:custClr>
    <a:custClr name="Developer: Pebble 70">
      <a:srgbClr val="A2AAB6"/>
    </a:custClr>
    <a:custClr name="Database: Slate 70">
      <a:srgbClr val="99ADAE"/>
    </a:custClr>
    <a:custClr name="Cloud Platform: Pine 70">
      <a:srgbClr val="86B596"/>
    </a:custClr>
    <a:custClr name="Finance / Operations: Teal 70">
      <a:srgbClr val="89B2B0"/>
    </a:custClr>
    <a:custClr name="NetSuite: Ocean 70">
      <a:srgbClr val="81B2C3"/>
    </a:custClr>
    <a:custClr name="GBU: Lilac 70">
      <a:srgbClr val="A0A9C5"/>
    </a:custClr>
    <a:custClr name="CX/Marketing: Plum 70">
      <a:srgbClr val="B7A1C4"/>
    </a:custClr>
    <a:custClr name="HCM/HR: Rose 70">
      <a:srgbClr val="CE9BA7"/>
    </a:custClr>
    <a:custClr name="SCM: Sienna 70">
      <a:srgbClr val="D39F5D"/>
    </a:custClr>
    <a:custClr name="Brand: Neutral 140">
      <a:srgbClr val="514C47"/>
    </a:custClr>
    <a:custClr name="Developer: Pebble 140">
      <a:srgbClr val="494D53"/>
    </a:custClr>
    <a:custClr name="Database: Slate 140">
      <a:srgbClr val="464F4F"/>
    </a:custClr>
    <a:custClr name="Cloud Platform: Pine 140">
      <a:srgbClr val="33553C"/>
    </a:custClr>
    <a:custClr name="Finance / Operations: Teal 140">
      <a:srgbClr val="315357"/>
    </a:custClr>
    <a:custClr name="NetSuite: Ocean 140">
      <a:srgbClr val="2C5266"/>
    </a:custClr>
    <a:custClr name="GBU: Lilac 140">
      <a:srgbClr val="464C68"/>
    </a:custClr>
    <a:custClr name="CX/Marketing: Plum 140">
      <a:srgbClr val="594564"/>
    </a:custClr>
    <a:custClr name="HCM/HR: Rose 140">
      <a:srgbClr val="6C3F49"/>
    </a:custClr>
    <a:custClr name="SCM: Sienna 140">
      <a:srgbClr val="713F25"/>
    </a:custClr>
    <a:custClr name="Brand: Neutral 170">
      <a:srgbClr val="312D2A"/>
    </a:custClr>
    <a:custClr name="Developer: Pebble 170">
      <a:srgbClr val="2B2E32"/>
    </a:custClr>
    <a:custClr name="Database: Slate 170">
      <a:srgbClr val="2A2F2F"/>
    </a:custClr>
    <a:custClr name="Cloud Platform: Pine 170">
      <a:srgbClr val="1E3224"/>
    </a:custClr>
    <a:custClr name="Finance / Operations: Teal 170">
      <a:srgbClr val="1E3133"/>
    </a:custClr>
    <a:custClr name="NetSuite: Ocean 170">
      <a:srgbClr val="1A2F3F"/>
    </a:custClr>
    <a:custClr name="GBU: Lilac 170">
      <a:srgbClr val="2A2D3F"/>
    </a:custClr>
    <a:custClr name="CX/Marketing: Plum 170">
      <a:srgbClr val="36293C"/>
    </a:custClr>
    <a:custClr name="HCM/HR: Rose 170">
      <a:srgbClr val="41242B"/>
    </a:custClr>
    <a:custClr name="SCM: Sienna 170">
      <a:srgbClr val="442616"/>
    </a:custClr>
  </a:custClrLst>
  <a:extLst>
    <a:ext uri="{05A4C25C-085E-4340-85A3-A5531E510DB2}">
      <thm15:themeFamily xmlns:thm15="http://schemas.microsoft.com/office/thememl/2012/main" name="Oracle_Redwood_Modern_v1.2-3.14.22" id="{AAE58655-58AB-1447-B2E8-D9A286F5C6FD}" vid="{E72CF9EB-9B29-F048-9125-D1B50B75B8F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racle Redwood 06-2020">
    <a:dk1>
      <a:srgbClr val="312D2A"/>
    </a:dk1>
    <a:lt1>
      <a:srgbClr val="FCFBFA"/>
    </a:lt1>
    <a:dk2>
      <a:srgbClr val="312D2A"/>
    </a:dk2>
    <a:lt2>
      <a:srgbClr val="FCFBFA"/>
    </a:lt2>
    <a:accent1>
      <a:srgbClr val="C74634"/>
    </a:accent1>
    <a:accent2>
      <a:srgbClr val="FACD62"/>
    </a:accent2>
    <a:accent3>
      <a:srgbClr val="94AFAF"/>
    </a:accent3>
    <a:accent4>
      <a:srgbClr val="2B6242"/>
    </a:accent4>
    <a:accent5>
      <a:srgbClr val="AE562C"/>
    </a:accent5>
    <a:accent6>
      <a:srgbClr val="759C6C"/>
    </a:accent6>
    <a:hlink>
      <a:srgbClr val="2C5967"/>
    </a:hlink>
    <a:folHlink>
      <a:srgbClr val="2C5967"/>
    </a:folHlink>
  </a:clrScheme>
</a:themeOverride>
</file>

<file path=docProps/app.xml><?xml version="1.0" encoding="utf-8"?>
<Properties xmlns="http://schemas.openxmlformats.org/officeDocument/2006/extended-properties" xmlns:vt="http://schemas.openxmlformats.org/officeDocument/2006/docPropsVTypes">
  <Template>Default Theme</Template>
  <TotalTime>28534</TotalTime>
  <Words>1225</Words>
  <Application>Microsoft Macintosh PowerPoint</Application>
  <PresentationFormat>Widescreen</PresentationFormat>
  <Paragraphs>316</Paragraphs>
  <Slides>23</Slides>
  <Notes>21</Notes>
  <HiddenSlides>0</HiddenSlides>
  <MMClips>0</MMClips>
  <ScaleCrop>false</ScaleCrop>
  <HeadingPairs>
    <vt:vector size="6" baseType="variant">
      <vt:variant>
        <vt:lpstr>Fonts Used</vt:lpstr>
      </vt:variant>
      <vt:variant>
        <vt:i4>17</vt:i4>
      </vt:variant>
      <vt:variant>
        <vt:lpstr>Theme</vt:lpstr>
      </vt:variant>
      <vt:variant>
        <vt:i4>3</vt:i4>
      </vt:variant>
      <vt:variant>
        <vt:lpstr>Slide Titles</vt:lpstr>
      </vt:variant>
      <vt:variant>
        <vt:i4>23</vt:i4>
      </vt:variant>
    </vt:vector>
  </HeadingPairs>
  <TitlesOfParts>
    <vt:vector size="43" baseType="lpstr">
      <vt:lpstr>Aptos</vt:lpstr>
      <vt:lpstr>Arial</vt:lpstr>
      <vt:lpstr>Calibri</vt:lpstr>
      <vt:lpstr>Comic Sans MS</vt:lpstr>
      <vt:lpstr>Consolas</vt:lpstr>
      <vt:lpstr>Georgia</vt:lpstr>
      <vt:lpstr>inherit</vt:lpstr>
      <vt:lpstr>Liberation Sans</vt:lpstr>
      <vt:lpstr>Oracle Sans</vt:lpstr>
      <vt:lpstr>Oracle Sans Extra Bold</vt:lpstr>
      <vt:lpstr>Oracle Sans Light</vt:lpstr>
      <vt:lpstr>Oracle Sans Semi Bold</vt:lpstr>
      <vt:lpstr>Oracle Sans Tab</vt:lpstr>
      <vt:lpstr>Oracle Sans Tab Light</vt:lpstr>
      <vt:lpstr>Slack-Lato</vt:lpstr>
      <vt:lpstr>System Font Regular</vt:lpstr>
      <vt:lpstr>Wingdings</vt:lpstr>
      <vt:lpstr>Default Theme</vt:lpstr>
      <vt:lpstr>Parent Master Pillars</vt:lpstr>
      <vt:lpstr>1_Parent Master Pillars</vt:lpstr>
      <vt:lpstr> Bringing Devs, DBAs, and GenAI Together</vt:lpstr>
      <vt:lpstr>Cris Pedregal-Martin</vt:lpstr>
      <vt:lpstr>Top 3 Areas</vt:lpstr>
      <vt:lpstr>Top 2 Themes</vt:lpstr>
      <vt:lpstr>John Lathouwers</vt:lpstr>
      <vt:lpstr>Who Are We?</vt:lpstr>
      <vt:lpstr>Education and Innovation</vt:lpstr>
      <vt:lpstr>Microservices &amp; Kubernetes</vt:lpstr>
      <vt:lpstr>Kubernetes Cluster</vt:lpstr>
      <vt:lpstr>Custom Resource Definitions</vt:lpstr>
      <vt:lpstr>Controllers</vt:lpstr>
      <vt:lpstr>Oracle Database Operator for Kubernetes</vt:lpstr>
      <vt:lpstr>Oracle Database Observability Exporter</vt:lpstr>
      <vt:lpstr>Experience into a Platform</vt:lpstr>
      <vt:lpstr>Infrastructure as Code</vt:lpstr>
      <vt:lpstr>Infrastructure as Code meets Configuration Management</vt:lpstr>
      <vt:lpstr>SQLcl + Liquibase</vt:lpstr>
      <vt:lpstr>A Production Platform</vt:lpstr>
      <vt:lpstr>What’s Next… Docs for Devs</vt:lpstr>
      <vt:lpstr>Resources</vt:lpstr>
      <vt:lpstr>Oracle LiveLabs</vt:lpstr>
      <vt:lpstr>Discover More</vt:lpstr>
      <vt:lpstr> 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John Lathouwers</dc:creator>
  <cp:keywords/>
  <dc:description/>
  <cp:lastModifiedBy>Cristobal Pedregal-Martin</cp:lastModifiedBy>
  <cp:revision>686</cp:revision>
  <dcterms:created xsi:type="dcterms:W3CDTF">2021-12-27T06:25:42Z</dcterms:created>
  <dcterms:modified xsi:type="dcterms:W3CDTF">2024-03-27T09:11:55Z</dcterms:modified>
  <cp:category/>
</cp:coreProperties>
</file>