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831" r:id="rId2"/>
    <p:sldId id="834" r:id="rId3"/>
    <p:sldId id="843" r:id="rId4"/>
    <p:sldId id="836" r:id="rId5"/>
    <p:sldId id="306" r:id="rId6"/>
    <p:sldId id="837" r:id="rId7"/>
    <p:sldId id="838" r:id="rId8"/>
    <p:sldId id="839" r:id="rId9"/>
    <p:sldId id="841" r:id="rId10"/>
    <p:sldId id="842" r:id="rId11"/>
    <p:sldId id="844" r:id="rId12"/>
    <p:sldId id="845" r:id="rId13"/>
    <p:sldId id="846" r:id="rId14"/>
    <p:sldId id="847" r:id="rId15"/>
    <p:sldId id="256" r:id="rId16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717F"/>
    <a:srgbClr val="1CAE9B"/>
    <a:srgbClr val="62667F"/>
    <a:srgbClr val="616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79794" autoAdjust="0"/>
  </p:normalViewPr>
  <p:slideViewPr>
    <p:cSldViewPr snapToGrid="0" snapToObjects="1" showGuides="1">
      <p:cViewPr varScale="1">
        <p:scale>
          <a:sx n="102" d="100"/>
          <a:sy n="102" d="100"/>
        </p:scale>
        <p:origin x="234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8" d="100"/>
          <a:sy n="118" d="100"/>
        </p:scale>
        <p:origin x="507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Replication speed (one stream)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Replication speed [Gb/s]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Sheet1!$A$2:$A$742</c:f>
              <c:numCache>
                <c:formatCode>General</c:formatCode>
                <c:ptCount val="74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</c:numCache>
            </c:numRef>
          </c:cat>
          <c:val>
            <c:numRef>
              <c:f>Sheet1!$B$2:$B$742</c:f>
              <c:numCache>
                <c:formatCode>General</c:formatCode>
                <c:ptCount val="741"/>
                <c:pt idx="0">
                  <c:v>0.98299999999999998</c:v>
                </c:pt>
                <c:pt idx="1">
                  <c:v>1.57</c:v>
                </c:pt>
                <c:pt idx="2">
                  <c:v>1.69</c:v>
                </c:pt>
                <c:pt idx="3">
                  <c:v>1.85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2.14</c:v>
                </c:pt>
                <c:pt idx="17">
                  <c:v>2.14</c:v>
                </c:pt>
                <c:pt idx="18">
                  <c:v>2.14</c:v>
                </c:pt>
                <c:pt idx="19">
                  <c:v>2.14</c:v>
                </c:pt>
                <c:pt idx="20">
                  <c:v>2.14</c:v>
                </c:pt>
                <c:pt idx="21">
                  <c:v>2.14</c:v>
                </c:pt>
                <c:pt idx="22">
                  <c:v>2.14</c:v>
                </c:pt>
                <c:pt idx="23">
                  <c:v>2.14</c:v>
                </c:pt>
                <c:pt idx="24">
                  <c:v>2.14</c:v>
                </c:pt>
                <c:pt idx="25">
                  <c:v>2.14</c:v>
                </c:pt>
                <c:pt idx="26">
                  <c:v>2.14</c:v>
                </c:pt>
                <c:pt idx="27">
                  <c:v>2.14</c:v>
                </c:pt>
                <c:pt idx="28">
                  <c:v>2.14</c:v>
                </c:pt>
                <c:pt idx="29">
                  <c:v>2.14</c:v>
                </c:pt>
                <c:pt idx="30">
                  <c:v>2.14</c:v>
                </c:pt>
                <c:pt idx="31">
                  <c:v>2.14</c:v>
                </c:pt>
                <c:pt idx="32">
                  <c:v>2.14</c:v>
                </c:pt>
                <c:pt idx="33">
                  <c:v>2.14</c:v>
                </c:pt>
                <c:pt idx="34">
                  <c:v>2.14</c:v>
                </c:pt>
                <c:pt idx="35">
                  <c:v>2.14</c:v>
                </c:pt>
                <c:pt idx="36">
                  <c:v>2.42</c:v>
                </c:pt>
                <c:pt idx="37">
                  <c:v>3.11</c:v>
                </c:pt>
                <c:pt idx="38">
                  <c:v>3.2</c:v>
                </c:pt>
                <c:pt idx="39">
                  <c:v>3.2</c:v>
                </c:pt>
                <c:pt idx="40">
                  <c:v>3.2</c:v>
                </c:pt>
                <c:pt idx="41">
                  <c:v>3.2</c:v>
                </c:pt>
                <c:pt idx="42">
                  <c:v>3.2</c:v>
                </c:pt>
                <c:pt idx="43">
                  <c:v>3.2</c:v>
                </c:pt>
                <c:pt idx="44">
                  <c:v>3.2</c:v>
                </c:pt>
                <c:pt idx="45">
                  <c:v>3.2</c:v>
                </c:pt>
                <c:pt idx="46">
                  <c:v>3.2</c:v>
                </c:pt>
                <c:pt idx="47">
                  <c:v>3.2</c:v>
                </c:pt>
                <c:pt idx="48">
                  <c:v>3.2</c:v>
                </c:pt>
                <c:pt idx="49">
                  <c:v>3.2</c:v>
                </c:pt>
                <c:pt idx="50">
                  <c:v>3.2</c:v>
                </c:pt>
                <c:pt idx="51">
                  <c:v>3.2</c:v>
                </c:pt>
                <c:pt idx="52">
                  <c:v>3.2</c:v>
                </c:pt>
                <c:pt idx="53">
                  <c:v>3.2</c:v>
                </c:pt>
                <c:pt idx="54">
                  <c:v>3.2</c:v>
                </c:pt>
                <c:pt idx="55">
                  <c:v>3.2</c:v>
                </c:pt>
                <c:pt idx="56">
                  <c:v>3.2</c:v>
                </c:pt>
                <c:pt idx="57">
                  <c:v>3.2</c:v>
                </c:pt>
                <c:pt idx="58">
                  <c:v>3.11</c:v>
                </c:pt>
                <c:pt idx="59">
                  <c:v>3.11</c:v>
                </c:pt>
                <c:pt idx="60">
                  <c:v>3.11</c:v>
                </c:pt>
                <c:pt idx="61">
                  <c:v>3.11</c:v>
                </c:pt>
                <c:pt idx="62">
                  <c:v>3.11</c:v>
                </c:pt>
                <c:pt idx="63">
                  <c:v>3.11</c:v>
                </c:pt>
                <c:pt idx="64">
                  <c:v>3.11</c:v>
                </c:pt>
                <c:pt idx="65">
                  <c:v>3.11</c:v>
                </c:pt>
                <c:pt idx="66">
                  <c:v>3.11</c:v>
                </c:pt>
                <c:pt idx="67">
                  <c:v>3.11</c:v>
                </c:pt>
                <c:pt idx="68">
                  <c:v>3.11</c:v>
                </c:pt>
                <c:pt idx="69">
                  <c:v>3.11</c:v>
                </c:pt>
                <c:pt idx="70">
                  <c:v>3.11</c:v>
                </c:pt>
                <c:pt idx="71">
                  <c:v>3.32</c:v>
                </c:pt>
                <c:pt idx="72">
                  <c:v>3.9</c:v>
                </c:pt>
                <c:pt idx="73">
                  <c:v>3.93</c:v>
                </c:pt>
                <c:pt idx="74">
                  <c:v>3.93</c:v>
                </c:pt>
                <c:pt idx="75">
                  <c:v>3.98</c:v>
                </c:pt>
                <c:pt idx="76">
                  <c:v>3.98</c:v>
                </c:pt>
                <c:pt idx="77">
                  <c:v>3.98</c:v>
                </c:pt>
                <c:pt idx="78">
                  <c:v>3.98</c:v>
                </c:pt>
                <c:pt idx="79">
                  <c:v>3.98</c:v>
                </c:pt>
                <c:pt idx="80">
                  <c:v>3.98</c:v>
                </c:pt>
                <c:pt idx="81">
                  <c:v>4.03</c:v>
                </c:pt>
                <c:pt idx="82">
                  <c:v>4.0999999999999996</c:v>
                </c:pt>
                <c:pt idx="83">
                  <c:v>4.0999999999999996</c:v>
                </c:pt>
                <c:pt idx="84">
                  <c:v>4.0999999999999996</c:v>
                </c:pt>
                <c:pt idx="85">
                  <c:v>4.0999999999999996</c:v>
                </c:pt>
                <c:pt idx="86">
                  <c:v>4.17</c:v>
                </c:pt>
                <c:pt idx="87">
                  <c:v>4.28</c:v>
                </c:pt>
                <c:pt idx="88">
                  <c:v>4.28</c:v>
                </c:pt>
                <c:pt idx="89">
                  <c:v>4.28</c:v>
                </c:pt>
                <c:pt idx="90">
                  <c:v>4.28</c:v>
                </c:pt>
                <c:pt idx="91">
                  <c:v>4.28</c:v>
                </c:pt>
                <c:pt idx="92">
                  <c:v>4.28</c:v>
                </c:pt>
                <c:pt idx="93">
                  <c:v>4.28</c:v>
                </c:pt>
                <c:pt idx="94">
                  <c:v>4.28</c:v>
                </c:pt>
                <c:pt idx="95">
                  <c:v>4.28</c:v>
                </c:pt>
                <c:pt idx="96">
                  <c:v>4.28</c:v>
                </c:pt>
                <c:pt idx="97">
                  <c:v>4.28</c:v>
                </c:pt>
                <c:pt idx="98">
                  <c:v>4.28</c:v>
                </c:pt>
                <c:pt idx="99">
                  <c:v>4.28</c:v>
                </c:pt>
                <c:pt idx="100">
                  <c:v>4.28</c:v>
                </c:pt>
                <c:pt idx="101">
                  <c:v>4.28</c:v>
                </c:pt>
                <c:pt idx="102">
                  <c:v>4.28</c:v>
                </c:pt>
                <c:pt idx="103">
                  <c:v>4.28</c:v>
                </c:pt>
                <c:pt idx="104">
                  <c:v>4.28</c:v>
                </c:pt>
                <c:pt idx="105">
                  <c:v>4.28</c:v>
                </c:pt>
                <c:pt idx="106">
                  <c:v>4.28</c:v>
                </c:pt>
                <c:pt idx="107">
                  <c:v>4.24</c:v>
                </c:pt>
                <c:pt idx="108">
                  <c:v>4.1399999999999997</c:v>
                </c:pt>
                <c:pt idx="109">
                  <c:v>4.1100000000000003</c:v>
                </c:pt>
                <c:pt idx="110">
                  <c:v>4.12</c:v>
                </c:pt>
                <c:pt idx="111">
                  <c:v>4.12</c:v>
                </c:pt>
                <c:pt idx="112">
                  <c:v>4.12</c:v>
                </c:pt>
                <c:pt idx="113">
                  <c:v>4.12</c:v>
                </c:pt>
                <c:pt idx="114">
                  <c:v>4.12</c:v>
                </c:pt>
                <c:pt idx="115">
                  <c:v>4.12</c:v>
                </c:pt>
                <c:pt idx="116">
                  <c:v>4.12</c:v>
                </c:pt>
                <c:pt idx="117">
                  <c:v>4.12</c:v>
                </c:pt>
                <c:pt idx="118">
                  <c:v>4.26</c:v>
                </c:pt>
                <c:pt idx="119">
                  <c:v>4.26</c:v>
                </c:pt>
                <c:pt idx="120">
                  <c:v>4.26</c:v>
                </c:pt>
                <c:pt idx="121">
                  <c:v>4.26</c:v>
                </c:pt>
                <c:pt idx="122">
                  <c:v>4.26</c:v>
                </c:pt>
                <c:pt idx="123">
                  <c:v>4.26</c:v>
                </c:pt>
                <c:pt idx="124">
                  <c:v>4.26</c:v>
                </c:pt>
                <c:pt idx="125">
                  <c:v>4.26</c:v>
                </c:pt>
                <c:pt idx="126">
                  <c:v>4.26</c:v>
                </c:pt>
                <c:pt idx="127">
                  <c:v>4.26</c:v>
                </c:pt>
                <c:pt idx="128">
                  <c:v>4.26</c:v>
                </c:pt>
                <c:pt idx="129">
                  <c:v>4.26</c:v>
                </c:pt>
                <c:pt idx="130">
                  <c:v>4.26</c:v>
                </c:pt>
                <c:pt idx="131">
                  <c:v>4.26</c:v>
                </c:pt>
                <c:pt idx="132">
                  <c:v>4.26</c:v>
                </c:pt>
                <c:pt idx="133">
                  <c:v>4.26</c:v>
                </c:pt>
                <c:pt idx="134">
                  <c:v>4.26</c:v>
                </c:pt>
                <c:pt idx="135">
                  <c:v>4.26</c:v>
                </c:pt>
                <c:pt idx="136">
                  <c:v>4.26</c:v>
                </c:pt>
                <c:pt idx="137">
                  <c:v>4.26</c:v>
                </c:pt>
                <c:pt idx="138">
                  <c:v>4.25</c:v>
                </c:pt>
                <c:pt idx="139">
                  <c:v>4.18</c:v>
                </c:pt>
                <c:pt idx="140">
                  <c:v>4.18</c:v>
                </c:pt>
                <c:pt idx="141">
                  <c:v>4.18</c:v>
                </c:pt>
                <c:pt idx="142">
                  <c:v>4.18</c:v>
                </c:pt>
                <c:pt idx="143">
                  <c:v>4.18</c:v>
                </c:pt>
                <c:pt idx="144">
                  <c:v>4.18</c:v>
                </c:pt>
                <c:pt idx="145">
                  <c:v>4.18</c:v>
                </c:pt>
                <c:pt idx="146">
                  <c:v>4.18</c:v>
                </c:pt>
                <c:pt idx="147">
                  <c:v>4.18</c:v>
                </c:pt>
                <c:pt idx="148">
                  <c:v>4.18</c:v>
                </c:pt>
                <c:pt idx="149">
                  <c:v>4.18</c:v>
                </c:pt>
                <c:pt idx="150">
                  <c:v>4.18</c:v>
                </c:pt>
                <c:pt idx="151">
                  <c:v>4.24</c:v>
                </c:pt>
                <c:pt idx="152">
                  <c:v>4.24</c:v>
                </c:pt>
                <c:pt idx="153">
                  <c:v>4.24</c:v>
                </c:pt>
                <c:pt idx="154">
                  <c:v>4.24</c:v>
                </c:pt>
                <c:pt idx="155">
                  <c:v>4.24</c:v>
                </c:pt>
                <c:pt idx="156">
                  <c:v>4.24</c:v>
                </c:pt>
                <c:pt idx="157">
                  <c:v>4.24</c:v>
                </c:pt>
                <c:pt idx="158">
                  <c:v>4.24</c:v>
                </c:pt>
                <c:pt idx="159">
                  <c:v>4.24</c:v>
                </c:pt>
                <c:pt idx="160">
                  <c:v>4.24</c:v>
                </c:pt>
                <c:pt idx="161">
                  <c:v>4.24</c:v>
                </c:pt>
                <c:pt idx="162">
                  <c:v>4.24</c:v>
                </c:pt>
                <c:pt idx="163">
                  <c:v>4.24</c:v>
                </c:pt>
                <c:pt idx="164">
                  <c:v>4.24</c:v>
                </c:pt>
                <c:pt idx="165">
                  <c:v>4.24</c:v>
                </c:pt>
                <c:pt idx="166">
                  <c:v>4.24</c:v>
                </c:pt>
                <c:pt idx="167">
                  <c:v>4.24</c:v>
                </c:pt>
                <c:pt idx="168">
                  <c:v>4.24</c:v>
                </c:pt>
                <c:pt idx="169">
                  <c:v>4.24</c:v>
                </c:pt>
                <c:pt idx="170">
                  <c:v>4.24</c:v>
                </c:pt>
                <c:pt idx="171">
                  <c:v>4.24</c:v>
                </c:pt>
                <c:pt idx="172">
                  <c:v>4.24</c:v>
                </c:pt>
                <c:pt idx="173">
                  <c:v>4.24</c:v>
                </c:pt>
                <c:pt idx="174">
                  <c:v>4.24</c:v>
                </c:pt>
                <c:pt idx="175">
                  <c:v>4.24</c:v>
                </c:pt>
                <c:pt idx="176">
                  <c:v>4.24</c:v>
                </c:pt>
                <c:pt idx="177">
                  <c:v>4.24</c:v>
                </c:pt>
                <c:pt idx="178">
                  <c:v>4.24</c:v>
                </c:pt>
                <c:pt idx="179">
                  <c:v>4.24</c:v>
                </c:pt>
                <c:pt idx="180">
                  <c:v>4.24</c:v>
                </c:pt>
                <c:pt idx="181">
                  <c:v>4.24</c:v>
                </c:pt>
                <c:pt idx="182">
                  <c:v>4.24</c:v>
                </c:pt>
                <c:pt idx="183">
                  <c:v>4.24</c:v>
                </c:pt>
                <c:pt idx="184">
                  <c:v>4.24</c:v>
                </c:pt>
                <c:pt idx="185">
                  <c:v>4.24</c:v>
                </c:pt>
                <c:pt idx="186">
                  <c:v>4.24</c:v>
                </c:pt>
                <c:pt idx="187">
                  <c:v>4.24</c:v>
                </c:pt>
                <c:pt idx="188">
                  <c:v>4.16</c:v>
                </c:pt>
                <c:pt idx="189">
                  <c:v>4.1900000000000004</c:v>
                </c:pt>
                <c:pt idx="190">
                  <c:v>4.1900000000000004</c:v>
                </c:pt>
                <c:pt idx="191">
                  <c:v>4.1900000000000004</c:v>
                </c:pt>
                <c:pt idx="192">
                  <c:v>4.1900000000000004</c:v>
                </c:pt>
                <c:pt idx="193">
                  <c:v>4.1900000000000004</c:v>
                </c:pt>
                <c:pt idx="194">
                  <c:v>4.1900000000000004</c:v>
                </c:pt>
                <c:pt idx="195">
                  <c:v>4.1900000000000004</c:v>
                </c:pt>
                <c:pt idx="196">
                  <c:v>4.1900000000000004</c:v>
                </c:pt>
                <c:pt idx="197">
                  <c:v>4.1900000000000004</c:v>
                </c:pt>
                <c:pt idx="198">
                  <c:v>4.1900000000000004</c:v>
                </c:pt>
                <c:pt idx="199">
                  <c:v>4.1900000000000004</c:v>
                </c:pt>
                <c:pt idx="200">
                  <c:v>4.1900000000000004</c:v>
                </c:pt>
                <c:pt idx="201">
                  <c:v>4.1900000000000004</c:v>
                </c:pt>
                <c:pt idx="202">
                  <c:v>4.1900000000000004</c:v>
                </c:pt>
                <c:pt idx="203">
                  <c:v>4.1900000000000004</c:v>
                </c:pt>
                <c:pt idx="204">
                  <c:v>4.1900000000000004</c:v>
                </c:pt>
                <c:pt idx="205">
                  <c:v>4.1900000000000004</c:v>
                </c:pt>
                <c:pt idx="206">
                  <c:v>4.1900000000000004</c:v>
                </c:pt>
                <c:pt idx="207">
                  <c:v>4.1900000000000004</c:v>
                </c:pt>
                <c:pt idx="208">
                  <c:v>4.1900000000000004</c:v>
                </c:pt>
                <c:pt idx="209">
                  <c:v>4.18</c:v>
                </c:pt>
                <c:pt idx="210">
                  <c:v>4.24</c:v>
                </c:pt>
                <c:pt idx="211">
                  <c:v>4.24</c:v>
                </c:pt>
                <c:pt idx="212">
                  <c:v>4.33</c:v>
                </c:pt>
                <c:pt idx="213">
                  <c:v>4.33</c:v>
                </c:pt>
                <c:pt idx="214">
                  <c:v>4.33</c:v>
                </c:pt>
                <c:pt idx="215">
                  <c:v>4.33</c:v>
                </c:pt>
                <c:pt idx="216">
                  <c:v>4.33</c:v>
                </c:pt>
                <c:pt idx="217">
                  <c:v>4.33</c:v>
                </c:pt>
                <c:pt idx="218">
                  <c:v>4.33</c:v>
                </c:pt>
                <c:pt idx="219">
                  <c:v>4.33</c:v>
                </c:pt>
                <c:pt idx="220">
                  <c:v>4.33</c:v>
                </c:pt>
                <c:pt idx="221">
                  <c:v>4.33</c:v>
                </c:pt>
                <c:pt idx="222">
                  <c:v>4.33</c:v>
                </c:pt>
                <c:pt idx="223">
                  <c:v>4.33</c:v>
                </c:pt>
                <c:pt idx="224">
                  <c:v>4.33</c:v>
                </c:pt>
                <c:pt idx="225">
                  <c:v>4.33</c:v>
                </c:pt>
                <c:pt idx="226">
                  <c:v>4.33</c:v>
                </c:pt>
                <c:pt idx="227">
                  <c:v>4.33</c:v>
                </c:pt>
                <c:pt idx="228">
                  <c:v>4.33</c:v>
                </c:pt>
                <c:pt idx="229">
                  <c:v>4.33</c:v>
                </c:pt>
                <c:pt idx="230">
                  <c:v>4.33</c:v>
                </c:pt>
                <c:pt idx="231">
                  <c:v>4.33</c:v>
                </c:pt>
                <c:pt idx="232">
                  <c:v>4.24</c:v>
                </c:pt>
                <c:pt idx="233">
                  <c:v>4.2300000000000004</c:v>
                </c:pt>
                <c:pt idx="234">
                  <c:v>4.2300000000000004</c:v>
                </c:pt>
                <c:pt idx="235">
                  <c:v>4.2300000000000004</c:v>
                </c:pt>
                <c:pt idx="236">
                  <c:v>4.2300000000000004</c:v>
                </c:pt>
                <c:pt idx="237">
                  <c:v>4.3099999999999996</c:v>
                </c:pt>
                <c:pt idx="238">
                  <c:v>4.3099999999999996</c:v>
                </c:pt>
                <c:pt idx="239">
                  <c:v>4.3099999999999996</c:v>
                </c:pt>
                <c:pt idx="240">
                  <c:v>4.3099999999999996</c:v>
                </c:pt>
                <c:pt idx="241">
                  <c:v>4.3099999999999996</c:v>
                </c:pt>
                <c:pt idx="242">
                  <c:v>4.3099999999999996</c:v>
                </c:pt>
                <c:pt idx="243">
                  <c:v>4.3099999999999996</c:v>
                </c:pt>
                <c:pt idx="244">
                  <c:v>4.3099999999999996</c:v>
                </c:pt>
                <c:pt idx="245">
                  <c:v>4.3099999999999996</c:v>
                </c:pt>
                <c:pt idx="246">
                  <c:v>4.3099999999999996</c:v>
                </c:pt>
                <c:pt idx="247">
                  <c:v>4.3099999999999996</c:v>
                </c:pt>
                <c:pt idx="248">
                  <c:v>4.3099999999999996</c:v>
                </c:pt>
                <c:pt idx="249">
                  <c:v>4.3099999999999996</c:v>
                </c:pt>
                <c:pt idx="250">
                  <c:v>4.3099999999999996</c:v>
                </c:pt>
                <c:pt idx="251">
                  <c:v>4.3099999999999996</c:v>
                </c:pt>
                <c:pt idx="252">
                  <c:v>4.3099999999999996</c:v>
                </c:pt>
                <c:pt idx="253">
                  <c:v>4.3099999999999996</c:v>
                </c:pt>
                <c:pt idx="254">
                  <c:v>4.3099999999999996</c:v>
                </c:pt>
                <c:pt idx="255">
                  <c:v>4.3099999999999996</c:v>
                </c:pt>
                <c:pt idx="256">
                  <c:v>4.3099999999999996</c:v>
                </c:pt>
                <c:pt idx="257">
                  <c:v>4.24</c:v>
                </c:pt>
                <c:pt idx="258">
                  <c:v>4.24</c:v>
                </c:pt>
                <c:pt idx="259">
                  <c:v>4.22</c:v>
                </c:pt>
                <c:pt idx="260">
                  <c:v>4.22</c:v>
                </c:pt>
                <c:pt idx="261">
                  <c:v>4.22</c:v>
                </c:pt>
                <c:pt idx="262">
                  <c:v>4.1900000000000004</c:v>
                </c:pt>
                <c:pt idx="263">
                  <c:v>4.1900000000000004</c:v>
                </c:pt>
                <c:pt idx="264">
                  <c:v>4.1900000000000004</c:v>
                </c:pt>
                <c:pt idx="265">
                  <c:v>4.1900000000000004</c:v>
                </c:pt>
                <c:pt idx="266">
                  <c:v>4.22</c:v>
                </c:pt>
                <c:pt idx="267">
                  <c:v>4.29</c:v>
                </c:pt>
                <c:pt idx="268">
                  <c:v>4.29</c:v>
                </c:pt>
                <c:pt idx="269">
                  <c:v>4.29</c:v>
                </c:pt>
                <c:pt idx="270">
                  <c:v>4.29</c:v>
                </c:pt>
                <c:pt idx="271">
                  <c:v>4.29</c:v>
                </c:pt>
                <c:pt idx="272">
                  <c:v>4.29</c:v>
                </c:pt>
                <c:pt idx="273">
                  <c:v>4.29</c:v>
                </c:pt>
                <c:pt idx="274">
                  <c:v>4.29</c:v>
                </c:pt>
                <c:pt idx="275">
                  <c:v>4.29</c:v>
                </c:pt>
                <c:pt idx="276">
                  <c:v>4.29</c:v>
                </c:pt>
                <c:pt idx="277">
                  <c:v>4.29</c:v>
                </c:pt>
                <c:pt idx="278">
                  <c:v>4.29</c:v>
                </c:pt>
                <c:pt idx="279">
                  <c:v>4.29</c:v>
                </c:pt>
                <c:pt idx="280">
                  <c:v>4.29</c:v>
                </c:pt>
                <c:pt idx="281">
                  <c:v>4.4400000000000004</c:v>
                </c:pt>
                <c:pt idx="282">
                  <c:v>4.4400000000000004</c:v>
                </c:pt>
                <c:pt idx="283">
                  <c:v>4.4400000000000004</c:v>
                </c:pt>
                <c:pt idx="284">
                  <c:v>4.4400000000000004</c:v>
                </c:pt>
                <c:pt idx="285">
                  <c:v>4.4400000000000004</c:v>
                </c:pt>
                <c:pt idx="286">
                  <c:v>4.4400000000000004</c:v>
                </c:pt>
                <c:pt idx="287">
                  <c:v>4.4400000000000004</c:v>
                </c:pt>
                <c:pt idx="288">
                  <c:v>4.4400000000000004</c:v>
                </c:pt>
                <c:pt idx="289">
                  <c:v>4.4400000000000004</c:v>
                </c:pt>
                <c:pt idx="290">
                  <c:v>4.4400000000000004</c:v>
                </c:pt>
                <c:pt idx="291">
                  <c:v>4.4400000000000004</c:v>
                </c:pt>
                <c:pt idx="292">
                  <c:v>4.4400000000000004</c:v>
                </c:pt>
                <c:pt idx="293">
                  <c:v>4.4400000000000004</c:v>
                </c:pt>
                <c:pt idx="294">
                  <c:v>4.4400000000000004</c:v>
                </c:pt>
                <c:pt idx="295">
                  <c:v>4.4400000000000004</c:v>
                </c:pt>
                <c:pt idx="296">
                  <c:v>4.4400000000000004</c:v>
                </c:pt>
                <c:pt idx="297">
                  <c:v>4.4400000000000004</c:v>
                </c:pt>
                <c:pt idx="298">
                  <c:v>4.4400000000000004</c:v>
                </c:pt>
                <c:pt idx="299">
                  <c:v>4.4400000000000004</c:v>
                </c:pt>
                <c:pt idx="300">
                  <c:v>4.4400000000000004</c:v>
                </c:pt>
                <c:pt idx="301">
                  <c:v>4.3099999999999996</c:v>
                </c:pt>
                <c:pt idx="302">
                  <c:v>4.3099999999999996</c:v>
                </c:pt>
                <c:pt idx="303">
                  <c:v>4.3099999999999996</c:v>
                </c:pt>
                <c:pt idx="304">
                  <c:v>4.29</c:v>
                </c:pt>
                <c:pt idx="305">
                  <c:v>4.29</c:v>
                </c:pt>
                <c:pt idx="306">
                  <c:v>4.29</c:v>
                </c:pt>
                <c:pt idx="307">
                  <c:v>4.29</c:v>
                </c:pt>
                <c:pt idx="308">
                  <c:v>4.29</c:v>
                </c:pt>
                <c:pt idx="309">
                  <c:v>4.1900000000000004</c:v>
                </c:pt>
                <c:pt idx="310">
                  <c:v>4.1500000000000004</c:v>
                </c:pt>
                <c:pt idx="311">
                  <c:v>4.1500000000000004</c:v>
                </c:pt>
                <c:pt idx="312">
                  <c:v>4.1500000000000004</c:v>
                </c:pt>
                <c:pt idx="313">
                  <c:v>4.1500000000000004</c:v>
                </c:pt>
                <c:pt idx="314">
                  <c:v>4.1500000000000004</c:v>
                </c:pt>
                <c:pt idx="315">
                  <c:v>4.1500000000000004</c:v>
                </c:pt>
                <c:pt idx="316">
                  <c:v>4.1500000000000004</c:v>
                </c:pt>
                <c:pt idx="317">
                  <c:v>4.1500000000000004</c:v>
                </c:pt>
                <c:pt idx="318">
                  <c:v>4.1500000000000004</c:v>
                </c:pt>
                <c:pt idx="319">
                  <c:v>4.1500000000000004</c:v>
                </c:pt>
                <c:pt idx="320">
                  <c:v>4.1500000000000004</c:v>
                </c:pt>
                <c:pt idx="321">
                  <c:v>4.1500000000000004</c:v>
                </c:pt>
                <c:pt idx="322">
                  <c:v>4.1500000000000004</c:v>
                </c:pt>
                <c:pt idx="323">
                  <c:v>4.1500000000000004</c:v>
                </c:pt>
                <c:pt idx="324">
                  <c:v>4.1500000000000004</c:v>
                </c:pt>
                <c:pt idx="325">
                  <c:v>4.1399999999999997</c:v>
                </c:pt>
                <c:pt idx="326">
                  <c:v>4.1399999999999997</c:v>
                </c:pt>
                <c:pt idx="327">
                  <c:v>4.1399999999999997</c:v>
                </c:pt>
                <c:pt idx="328">
                  <c:v>4.1399999999999997</c:v>
                </c:pt>
                <c:pt idx="329">
                  <c:v>4.1399999999999997</c:v>
                </c:pt>
                <c:pt idx="330">
                  <c:v>4.1399999999999997</c:v>
                </c:pt>
                <c:pt idx="331">
                  <c:v>4.1399999999999997</c:v>
                </c:pt>
                <c:pt idx="332">
                  <c:v>4.18</c:v>
                </c:pt>
                <c:pt idx="333">
                  <c:v>4.18</c:v>
                </c:pt>
                <c:pt idx="334">
                  <c:v>4.18</c:v>
                </c:pt>
                <c:pt idx="335">
                  <c:v>4.18</c:v>
                </c:pt>
                <c:pt idx="336">
                  <c:v>4.18</c:v>
                </c:pt>
                <c:pt idx="337">
                  <c:v>4.18</c:v>
                </c:pt>
                <c:pt idx="338">
                  <c:v>4.18</c:v>
                </c:pt>
                <c:pt idx="339">
                  <c:v>4.18</c:v>
                </c:pt>
                <c:pt idx="340">
                  <c:v>4.18</c:v>
                </c:pt>
                <c:pt idx="341">
                  <c:v>4.18</c:v>
                </c:pt>
                <c:pt idx="342">
                  <c:v>4.18</c:v>
                </c:pt>
                <c:pt idx="343">
                  <c:v>4.21</c:v>
                </c:pt>
                <c:pt idx="344">
                  <c:v>4.21</c:v>
                </c:pt>
                <c:pt idx="345">
                  <c:v>4.21</c:v>
                </c:pt>
                <c:pt idx="346">
                  <c:v>4.21</c:v>
                </c:pt>
                <c:pt idx="347">
                  <c:v>4.21</c:v>
                </c:pt>
                <c:pt idx="348">
                  <c:v>4.21</c:v>
                </c:pt>
                <c:pt idx="349">
                  <c:v>4.21</c:v>
                </c:pt>
                <c:pt idx="350">
                  <c:v>4.21</c:v>
                </c:pt>
                <c:pt idx="351">
                  <c:v>4.21</c:v>
                </c:pt>
                <c:pt idx="352">
                  <c:v>4.21</c:v>
                </c:pt>
                <c:pt idx="353">
                  <c:v>4.21</c:v>
                </c:pt>
                <c:pt idx="354">
                  <c:v>4.21</c:v>
                </c:pt>
                <c:pt idx="355">
                  <c:v>4.21</c:v>
                </c:pt>
                <c:pt idx="356">
                  <c:v>4.21</c:v>
                </c:pt>
                <c:pt idx="357">
                  <c:v>4.21</c:v>
                </c:pt>
                <c:pt idx="358">
                  <c:v>4.21</c:v>
                </c:pt>
                <c:pt idx="359">
                  <c:v>4.21</c:v>
                </c:pt>
                <c:pt idx="360">
                  <c:v>4.21</c:v>
                </c:pt>
                <c:pt idx="361">
                  <c:v>4.21</c:v>
                </c:pt>
                <c:pt idx="362">
                  <c:v>4.21</c:v>
                </c:pt>
                <c:pt idx="363">
                  <c:v>4.21</c:v>
                </c:pt>
                <c:pt idx="364">
                  <c:v>4.21</c:v>
                </c:pt>
                <c:pt idx="365">
                  <c:v>4.21</c:v>
                </c:pt>
                <c:pt idx="366">
                  <c:v>4.21</c:v>
                </c:pt>
                <c:pt idx="367">
                  <c:v>4.05</c:v>
                </c:pt>
                <c:pt idx="368">
                  <c:v>4.05</c:v>
                </c:pt>
                <c:pt idx="369">
                  <c:v>4.05</c:v>
                </c:pt>
                <c:pt idx="370">
                  <c:v>4.05</c:v>
                </c:pt>
                <c:pt idx="371">
                  <c:v>4.09</c:v>
                </c:pt>
                <c:pt idx="372">
                  <c:v>4.09</c:v>
                </c:pt>
                <c:pt idx="373">
                  <c:v>4.4000000000000004</c:v>
                </c:pt>
                <c:pt idx="374">
                  <c:v>4.4000000000000004</c:v>
                </c:pt>
                <c:pt idx="375">
                  <c:v>4.4000000000000004</c:v>
                </c:pt>
                <c:pt idx="376">
                  <c:v>4.4000000000000004</c:v>
                </c:pt>
                <c:pt idx="377">
                  <c:v>4.4000000000000004</c:v>
                </c:pt>
                <c:pt idx="378">
                  <c:v>4.4000000000000004</c:v>
                </c:pt>
                <c:pt idx="379">
                  <c:v>4.4000000000000004</c:v>
                </c:pt>
                <c:pt idx="380">
                  <c:v>4.4000000000000004</c:v>
                </c:pt>
                <c:pt idx="381">
                  <c:v>4.4000000000000004</c:v>
                </c:pt>
                <c:pt idx="382">
                  <c:v>4.4000000000000004</c:v>
                </c:pt>
                <c:pt idx="383">
                  <c:v>4.4000000000000004</c:v>
                </c:pt>
                <c:pt idx="384">
                  <c:v>4.4000000000000004</c:v>
                </c:pt>
                <c:pt idx="385">
                  <c:v>4.4000000000000004</c:v>
                </c:pt>
                <c:pt idx="386">
                  <c:v>4.4000000000000004</c:v>
                </c:pt>
                <c:pt idx="387">
                  <c:v>4.4000000000000004</c:v>
                </c:pt>
                <c:pt idx="388">
                  <c:v>4.4000000000000004</c:v>
                </c:pt>
                <c:pt idx="389">
                  <c:v>4.4000000000000004</c:v>
                </c:pt>
                <c:pt idx="390">
                  <c:v>4.4000000000000004</c:v>
                </c:pt>
                <c:pt idx="391">
                  <c:v>4.4000000000000004</c:v>
                </c:pt>
                <c:pt idx="392">
                  <c:v>4.4000000000000004</c:v>
                </c:pt>
                <c:pt idx="393">
                  <c:v>4.2300000000000004</c:v>
                </c:pt>
                <c:pt idx="394">
                  <c:v>4.2300000000000004</c:v>
                </c:pt>
                <c:pt idx="395">
                  <c:v>4</c:v>
                </c:pt>
                <c:pt idx="396">
                  <c:v>4</c:v>
                </c:pt>
                <c:pt idx="397">
                  <c:v>4.05</c:v>
                </c:pt>
                <c:pt idx="398">
                  <c:v>4.05</c:v>
                </c:pt>
                <c:pt idx="399">
                  <c:v>4.05</c:v>
                </c:pt>
                <c:pt idx="400">
                  <c:v>4.05</c:v>
                </c:pt>
                <c:pt idx="401">
                  <c:v>4.05</c:v>
                </c:pt>
                <c:pt idx="402">
                  <c:v>4.08</c:v>
                </c:pt>
                <c:pt idx="403">
                  <c:v>4.16</c:v>
                </c:pt>
                <c:pt idx="404">
                  <c:v>4.18</c:v>
                </c:pt>
                <c:pt idx="405">
                  <c:v>4.18</c:v>
                </c:pt>
                <c:pt idx="406">
                  <c:v>4.18</c:v>
                </c:pt>
                <c:pt idx="407">
                  <c:v>4.18</c:v>
                </c:pt>
                <c:pt idx="408">
                  <c:v>4.18</c:v>
                </c:pt>
                <c:pt idx="409">
                  <c:v>4.18</c:v>
                </c:pt>
                <c:pt idx="410">
                  <c:v>4.18</c:v>
                </c:pt>
                <c:pt idx="411">
                  <c:v>4.18</c:v>
                </c:pt>
                <c:pt idx="412">
                  <c:v>4.18</c:v>
                </c:pt>
                <c:pt idx="413">
                  <c:v>4.18</c:v>
                </c:pt>
                <c:pt idx="414">
                  <c:v>4.18</c:v>
                </c:pt>
                <c:pt idx="415">
                  <c:v>4.18</c:v>
                </c:pt>
                <c:pt idx="416">
                  <c:v>4.18</c:v>
                </c:pt>
                <c:pt idx="417">
                  <c:v>4.18</c:v>
                </c:pt>
                <c:pt idx="418">
                  <c:v>4.18</c:v>
                </c:pt>
                <c:pt idx="419">
                  <c:v>4.18</c:v>
                </c:pt>
                <c:pt idx="420">
                  <c:v>4.18</c:v>
                </c:pt>
                <c:pt idx="421">
                  <c:v>4.18</c:v>
                </c:pt>
                <c:pt idx="422">
                  <c:v>4.18</c:v>
                </c:pt>
                <c:pt idx="423">
                  <c:v>4.18</c:v>
                </c:pt>
                <c:pt idx="424">
                  <c:v>4.18</c:v>
                </c:pt>
                <c:pt idx="425">
                  <c:v>4.18</c:v>
                </c:pt>
                <c:pt idx="426">
                  <c:v>4.05</c:v>
                </c:pt>
                <c:pt idx="427">
                  <c:v>4.05</c:v>
                </c:pt>
                <c:pt idx="428">
                  <c:v>4.05</c:v>
                </c:pt>
                <c:pt idx="429">
                  <c:v>4.05</c:v>
                </c:pt>
                <c:pt idx="430">
                  <c:v>4.05</c:v>
                </c:pt>
                <c:pt idx="431">
                  <c:v>4.05</c:v>
                </c:pt>
                <c:pt idx="432">
                  <c:v>4.05</c:v>
                </c:pt>
                <c:pt idx="433">
                  <c:v>4.05</c:v>
                </c:pt>
                <c:pt idx="434">
                  <c:v>4.05</c:v>
                </c:pt>
                <c:pt idx="435">
                  <c:v>4.05</c:v>
                </c:pt>
                <c:pt idx="436">
                  <c:v>4.05</c:v>
                </c:pt>
                <c:pt idx="437">
                  <c:v>4.05</c:v>
                </c:pt>
                <c:pt idx="438">
                  <c:v>4.05</c:v>
                </c:pt>
                <c:pt idx="439">
                  <c:v>4.05</c:v>
                </c:pt>
                <c:pt idx="440">
                  <c:v>4.05</c:v>
                </c:pt>
                <c:pt idx="441">
                  <c:v>4.05</c:v>
                </c:pt>
                <c:pt idx="442">
                  <c:v>3.97</c:v>
                </c:pt>
                <c:pt idx="443">
                  <c:v>3.97</c:v>
                </c:pt>
                <c:pt idx="444">
                  <c:v>3.97</c:v>
                </c:pt>
                <c:pt idx="445">
                  <c:v>3.97</c:v>
                </c:pt>
                <c:pt idx="446">
                  <c:v>3.97</c:v>
                </c:pt>
                <c:pt idx="447">
                  <c:v>3.97</c:v>
                </c:pt>
                <c:pt idx="448">
                  <c:v>3.97</c:v>
                </c:pt>
                <c:pt idx="449">
                  <c:v>3.97</c:v>
                </c:pt>
                <c:pt idx="450">
                  <c:v>3.92</c:v>
                </c:pt>
                <c:pt idx="451">
                  <c:v>3.34</c:v>
                </c:pt>
                <c:pt idx="452">
                  <c:v>2.17</c:v>
                </c:pt>
                <c:pt idx="453">
                  <c:v>2.17</c:v>
                </c:pt>
                <c:pt idx="454">
                  <c:v>2.17</c:v>
                </c:pt>
                <c:pt idx="455">
                  <c:v>2.17</c:v>
                </c:pt>
                <c:pt idx="456">
                  <c:v>2.17</c:v>
                </c:pt>
                <c:pt idx="457">
                  <c:v>2.17</c:v>
                </c:pt>
                <c:pt idx="458">
                  <c:v>2.17</c:v>
                </c:pt>
                <c:pt idx="459">
                  <c:v>2.17</c:v>
                </c:pt>
                <c:pt idx="460">
                  <c:v>2.17</c:v>
                </c:pt>
                <c:pt idx="461">
                  <c:v>2.17</c:v>
                </c:pt>
                <c:pt idx="462">
                  <c:v>2.17</c:v>
                </c:pt>
                <c:pt idx="463">
                  <c:v>2.17</c:v>
                </c:pt>
                <c:pt idx="464">
                  <c:v>2.17</c:v>
                </c:pt>
                <c:pt idx="465">
                  <c:v>2.17</c:v>
                </c:pt>
                <c:pt idx="466">
                  <c:v>3.26</c:v>
                </c:pt>
                <c:pt idx="467">
                  <c:v>3.36</c:v>
                </c:pt>
                <c:pt idx="468">
                  <c:v>3.45</c:v>
                </c:pt>
                <c:pt idx="469">
                  <c:v>3.45</c:v>
                </c:pt>
                <c:pt idx="470">
                  <c:v>3.45</c:v>
                </c:pt>
                <c:pt idx="471">
                  <c:v>3.45</c:v>
                </c:pt>
                <c:pt idx="472">
                  <c:v>3.45</c:v>
                </c:pt>
                <c:pt idx="473">
                  <c:v>3.45</c:v>
                </c:pt>
                <c:pt idx="474">
                  <c:v>3.45</c:v>
                </c:pt>
                <c:pt idx="475">
                  <c:v>3.45</c:v>
                </c:pt>
                <c:pt idx="476">
                  <c:v>3.45</c:v>
                </c:pt>
                <c:pt idx="477">
                  <c:v>3.45</c:v>
                </c:pt>
                <c:pt idx="478">
                  <c:v>3.45</c:v>
                </c:pt>
                <c:pt idx="479">
                  <c:v>3.45</c:v>
                </c:pt>
                <c:pt idx="480">
                  <c:v>3.45</c:v>
                </c:pt>
                <c:pt idx="481">
                  <c:v>3.45</c:v>
                </c:pt>
                <c:pt idx="482">
                  <c:v>3.45</c:v>
                </c:pt>
                <c:pt idx="483">
                  <c:v>3.45</c:v>
                </c:pt>
                <c:pt idx="484">
                  <c:v>3.45</c:v>
                </c:pt>
                <c:pt idx="485">
                  <c:v>3.45</c:v>
                </c:pt>
                <c:pt idx="486">
                  <c:v>3.75</c:v>
                </c:pt>
                <c:pt idx="487">
                  <c:v>3.75</c:v>
                </c:pt>
                <c:pt idx="488">
                  <c:v>3.75</c:v>
                </c:pt>
                <c:pt idx="489">
                  <c:v>3.75</c:v>
                </c:pt>
                <c:pt idx="490">
                  <c:v>3.75</c:v>
                </c:pt>
                <c:pt idx="491">
                  <c:v>3.75</c:v>
                </c:pt>
                <c:pt idx="492">
                  <c:v>3.75</c:v>
                </c:pt>
                <c:pt idx="493">
                  <c:v>3.75</c:v>
                </c:pt>
                <c:pt idx="494">
                  <c:v>3.75</c:v>
                </c:pt>
                <c:pt idx="495">
                  <c:v>3.75</c:v>
                </c:pt>
                <c:pt idx="496">
                  <c:v>3.75</c:v>
                </c:pt>
                <c:pt idx="497">
                  <c:v>3.75</c:v>
                </c:pt>
                <c:pt idx="498">
                  <c:v>3.75</c:v>
                </c:pt>
                <c:pt idx="499">
                  <c:v>3.75</c:v>
                </c:pt>
                <c:pt idx="500">
                  <c:v>3.75</c:v>
                </c:pt>
                <c:pt idx="501">
                  <c:v>3.75</c:v>
                </c:pt>
                <c:pt idx="502">
                  <c:v>4.0199999999999996</c:v>
                </c:pt>
                <c:pt idx="503">
                  <c:v>4.0199999999999996</c:v>
                </c:pt>
                <c:pt idx="504">
                  <c:v>4.0199999999999996</c:v>
                </c:pt>
                <c:pt idx="505">
                  <c:v>4.0199999999999996</c:v>
                </c:pt>
                <c:pt idx="506">
                  <c:v>4.0199999999999996</c:v>
                </c:pt>
                <c:pt idx="507">
                  <c:v>4.0199999999999996</c:v>
                </c:pt>
                <c:pt idx="508">
                  <c:v>4.0199999999999996</c:v>
                </c:pt>
                <c:pt idx="509">
                  <c:v>4.0199999999999996</c:v>
                </c:pt>
                <c:pt idx="510">
                  <c:v>4.0199999999999996</c:v>
                </c:pt>
                <c:pt idx="511">
                  <c:v>4.0199999999999996</c:v>
                </c:pt>
                <c:pt idx="512">
                  <c:v>4.0199999999999996</c:v>
                </c:pt>
                <c:pt idx="513">
                  <c:v>4.0199999999999996</c:v>
                </c:pt>
                <c:pt idx="514">
                  <c:v>4.0199999999999996</c:v>
                </c:pt>
                <c:pt idx="515">
                  <c:v>4.0199999999999996</c:v>
                </c:pt>
                <c:pt idx="516">
                  <c:v>4.0199999999999996</c:v>
                </c:pt>
                <c:pt idx="517">
                  <c:v>4.0199999999999996</c:v>
                </c:pt>
                <c:pt idx="518">
                  <c:v>4.0199999999999996</c:v>
                </c:pt>
                <c:pt idx="519">
                  <c:v>4.0199999999999996</c:v>
                </c:pt>
                <c:pt idx="520">
                  <c:v>4.0199999999999996</c:v>
                </c:pt>
                <c:pt idx="521">
                  <c:v>4.0199999999999996</c:v>
                </c:pt>
                <c:pt idx="522">
                  <c:v>3.98</c:v>
                </c:pt>
                <c:pt idx="523">
                  <c:v>3.98</c:v>
                </c:pt>
                <c:pt idx="524">
                  <c:v>3.99</c:v>
                </c:pt>
                <c:pt idx="525">
                  <c:v>3.99</c:v>
                </c:pt>
                <c:pt idx="526">
                  <c:v>3.99</c:v>
                </c:pt>
                <c:pt idx="527">
                  <c:v>3.99</c:v>
                </c:pt>
                <c:pt idx="528">
                  <c:v>3.99</c:v>
                </c:pt>
                <c:pt idx="529">
                  <c:v>3.99</c:v>
                </c:pt>
                <c:pt idx="530">
                  <c:v>3.99</c:v>
                </c:pt>
                <c:pt idx="531">
                  <c:v>3.99</c:v>
                </c:pt>
                <c:pt idx="532">
                  <c:v>3.99</c:v>
                </c:pt>
                <c:pt idx="533">
                  <c:v>3.99</c:v>
                </c:pt>
                <c:pt idx="534">
                  <c:v>3.99</c:v>
                </c:pt>
                <c:pt idx="535">
                  <c:v>3.99</c:v>
                </c:pt>
                <c:pt idx="536">
                  <c:v>3.99</c:v>
                </c:pt>
                <c:pt idx="537">
                  <c:v>3.99</c:v>
                </c:pt>
                <c:pt idx="538">
                  <c:v>3.99</c:v>
                </c:pt>
                <c:pt idx="539">
                  <c:v>3.99</c:v>
                </c:pt>
                <c:pt idx="540">
                  <c:v>3.99</c:v>
                </c:pt>
                <c:pt idx="541">
                  <c:v>3.99</c:v>
                </c:pt>
                <c:pt idx="542">
                  <c:v>3.99</c:v>
                </c:pt>
                <c:pt idx="543">
                  <c:v>3.99</c:v>
                </c:pt>
                <c:pt idx="544">
                  <c:v>3.94</c:v>
                </c:pt>
                <c:pt idx="545">
                  <c:v>3.94</c:v>
                </c:pt>
                <c:pt idx="546">
                  <c:v>3.94</c:v>
                </c:pt>
                <c:pt idx="547">
                  <c:v>3.94</c:v>
                </c:pt>
                <c:pt idx="548">
                  <c:v>3.94</c:v>
                </c:pt>
                <c:pt idx="549">
                  <c:v>3.94</c:v>
                </c:pt>
                <c:pt idx="550">
                  <c:v>3.89</c:v>
                </c:pt>
                <c:pt idx="551">
                  <c:v>3.89</c:v>
                </c:pt>
                <c:pt idx="552">
                  <c:v>3.89</c:v>
                </c:pt>
                <c:pt idx="553">
                  <c:v>3.89</c:v>
                </c:pt>
                <c:pt idx="554">
                  <c:v>3.89</c:v>
                </c:pt>
                <c:pt idx="555">
                  <c:v>3.89</c:v>
                </c:pt>
                <c:pt idx="556">
                  <c:v>3.89</c:v>
                </c:pt>
                <c:pt idx="557">
                  <c:v>3.95</c:v>
                </c:pt>
                <c:pt idx="558">
                  <c:v>3.95</c:v>
                </c:pt>
                <c:pt idx="559">
                  <c:v>3.95</c:v>
                </c:pt>
                <c:pt idx="560">
                  <c:v>4.0999999999999996</c:v>
                </c:pt>
                <c:pt idx="561">
                  <c:v>4.16</c:v>
                </c:pt>
                <c:pt idx="562">
                  <c:v>4.16</c:v>
                </c:pt>
                <c:pt idx="563">
                  <c:v>4.16</c:v>
                </c:pt>
                <c:pt idx="564">
                  <c:v>4.2</c:v>
                </c:pt>
                <c:pt idx="565">
                  <c:v>4.2</c:v>
                </c:pt>
                <c:pt idx="566">
                  <c:v>4.2</c:v>
                </c:pt>
                <c:pt idx="567">
                  <c:v>4.26</c:v>
                </c:pt>
                <c:pt idx="568">
                  <c:v>4.3600000000000003</c:v>
                </c:pt>
                <c:pt idx="569">
                  <c:v>4.3600000000000003</c:v>
                </c:pt>
                <c:pt idx="570">
                  <c:v>4.3600000000000003</c:v>
                </c:pt>
                <c:pt idx="571">
                  <c:v>4.3600000000000003</c:v>
                </c:pt>
                <c:pt idx="572">
                  <c:v>4.3600000000000003</c:v>
                </c:pt>
                <c:pt idx="573">
                  <c:v>4.3600000000000003</c:v>
                </c:pt>
                <c:pt idx="574">
                  <c:v>4.3600000000000003</c:v>
                </c:pt>
                <c:pt idx="575">
                  <c:v>4.3600000000000003</c:v>
                </c:pt>
                <c:pt idx="576">
                  <c:v>4.3600000000000003</c:v>
                </c:pt>
                <c:pt idx="577">
                  <c:v>4.3600000000000003</c:v>
                </c:pt>
                <c:pt idx="578">
                  <c:v>4.3600000000000003</c:v>
                </c:pt>
                <c:pt idx="579">
                  <c:v>4.3600000000000003</c:v>
                </c:pt>
                <c:pt idx="580">
                  <c:v>4.3600000000000003</c:v>
                </c:pt>
                <c:pt idx="581">
                  <c:v>4.3600000000000003</c:v>
                </c:pt>
                <c:pt idx="582">
                  <c:v>4.3600000000000003</c:v>
                </c:pt>
                <c:pt idx="583">
                  <c:v>4.3600000000000003</c:v>
                </c:pt>
                <c:pt idx="584">
                  <c:v>4.3600000000000003</c:v>
                </c:pt>
                <c:pt idx="585">
                  <c:v>4.3600000000000003</c:v>
                </c:pt>
                <c:pt idx="586">
                  <c:v>4.3600000000000003</c:v>
                </c:pt>
                <c:pt idx="587">
                  <c:v>4.3600000000000003</c:v>
                </c:pt>
                <c:pt idx="588">
                  <c:v>4.25</c:v>
                </c:pt>
                <c:pt idx="589">
                  <c:v>4.25</c:v>
                </c:pt>
                <c:pt idx="590">
                  <c:v>4.25</c:v>
                </c:pt>
                <c:pt idx="591">
                  <c:v>4.25</c:v>
                </c:pt>
                <c:pt idx="592">
                  <c:v>4.25</c:v>
                </c:pt>
                <c:pt idx="593">
                  <c:v>4.25</c:v>
                </c:pt>
                <c:pt idx="594">
                  <c:v>4.24</c:v>
                </c:pt>
                <c:pt idx="595">
                  <c:v>4.24</c:v>
                </c:pt>
                <c:pt idx="596">
                  <c:v>4.24</c:v>
                </c:pt>
                <c:pt idx="597">
                  <c:v>4.24</c:v>
                </c:pt>
                <c:pt idx="598">
                  <c:v>4.24</c:v>
                </c:pt>
                <c:pt idx="599">
                  <c:v>4.24</c:v>
                </c:pt>
                <c:pt idx="600">
                  <c:v>4.24</c:v>
                </c:pt>
                <c:pt idx="601">
                  <c:v>4.24</c:v>
                </c:pt>
                <c:pt idx="602">
                  <c:v>4.24</c:v>
                </c:pt>
                <c:pt idx="603">
                  <c:v>4.24</c:v>
                </c:pt>
                <c:pt idx="604">
                  <c:v>4.24</c:v>
                </c:pt>
                <c:pt idx="605">
                  <c:v>4.24</c:v>
                </c:pt>
                <c:pt idx="606">
                  <c:v>4.17</c:v>
                </c:pt>
                <c:pt idx="607">
                  <c:v>4.17</c:v>
                </c:pt>
                <c:pt idx="608">
                  <c:v>4.17</c:v>
                </c:pt>
                <c:pt idx="609">
                  <c:v>4.17</c:v>
                </c:pt>
                <c:pt idx="610">
                  <c:v>4.17</c:v>
                </c:pt>
                <c:pt idx="611">
                  <c:v>4.17</c:v>
                </c:pt>
                <c:pt idx="612">
                  <c:v>4.17</c:v>
                </c:pt>
                <c:pt idx="613">
                  <c:v>4.17</c:v>
                </c:pt>
                <c:pt idx="614">
                  <c:v>4.17</c:v>
                </c:pt>
                <c:pt idx="615">
                  <c:v>4.17</c:v>
                </c:pt>
                <c:pt idx="616">
                  <c:v>4.17</c:v>
                </c:pt>
                <c:pt idx="617">
                  <c:v>4.1500000000000004</c:v>
                </c:pt>
                <c:pt idx="618">
                  <c:v>4.07</c:v>
                </c:pt>
                <c:pt idx="619">
                  <c:v>3.76</c:v>
                </c:pt>
                <c:pt idx="620">
                  <c:v>3.59</c:v>
                </c:pt>
                <c:pt idx="621">
                  <c:v>3.59</c:v>
                </c:pt>
                <c:pt idx="622">
                  <c:v>3.59</c:v>
                </c:pt>
                <c:pt idx="623">
                  <c:v>3.59</c:v>
                </c:pt>
                <c:pt idx="624">
                  <c:v>3.59</c:v>
                </c:pt>
                <c:pt idx="625">
                  <c:v>3.59</c:v>
                </c:pt>
                <c:pt idx="626">
                  <c:v>3.59</c:v>
                </c:pt>
                <c:pt idx="627">
                  <c:v>3.59</c:v>
                </c:pt>
                <c:pt idx="628">
                  <c:v>3.57</c:v>
                </c:pt>
                <c:pt idx="629">
                  <c:v>3.36</c:v>
                </c:pt>
                <c:pt idx="630">
                  <c:v>3.26</c:v>
                </c:pt>
                <c:pt idx="631">
                  <c:v>3.33</c:v>
                </c:pt>
                <c:pt idx="632">
                  <c:v>3.42</c:v>
                </c:pt>
                <c:pt idx="633">
                  <c:v>3.42</c:v>
                </c:pt>
                <c:pt idx="634">
                  <c:v>3.42</c:v>
                </c:pt>
                <c:pt idx="635">
                  <c:v>3.42</c:v>
                </c:pt>
                <c:pt idx="636">
                  <c:v>3.42</c:v>
                </c:pt>
                <c:pt idx="637">
                  <c:v>3.42</c:v>
                </c:pt>
                <c:pt idx="638">
                  <c:v>3.69</c:v>
                </c:pt>
                <c:pt idx="639">
                  <c:v>3.69</c:v>
                </c:pt>
                <c:pt idx="640">
                  <c:v>3.69</c:v>
                </c:pt>
                <c:pt idx="641">
                  <c:v>3.87</c:v>
                </c:pt>
                <c:pt idx="642">
                  <c:v>3.87</c:v>
                </c:pt>
                <c:pt idx="643">
                  <c:v>3.87</c:v>
                </c:pt>
                <c:pt idx="644">
                  <c:v>3.87</c:v>
                </c:pt>
                <c:pt idx="645">
                  <c:v>3.87</c:v>
                </c:pt>
                <c:pt idx="646">
                  <c:v>3.87</c:v>
                </c:pt>
                <c:pt idx="647">
                  <c:v>3.87</c:v>
                </c:pt>
                <c:pt idx="648">
                  <c:v>3.87</c:v>
                </c:pt>
                <c:pt idx="649">
                  <c:v>3.87</c:v>
                </c:pt>
                <c:pt idx="650">
                  <c:v>3.87</c:v>
                </c:pt>
                <c:pt idx="651">
                  <c:v>3.87</c:v>
                </c:pt>
                <c:pt idx="652">
                  <c:v>3.87</c:v>
                </c:pt>
                <c:pt idx="653">
                  <c:v>3.87</c:v>
                </c:pt>
                <c:pt idx="654">
                  <c:v>3.87</c:v>
                </c:pt>
                <c:pt idx="655">
                  <c:v>3.87</c:v>
                </c:pt>
                <c:pt idx="656">
                  <c:v>3.87</c:v>
                </c:pt>
                <c:pt idx="657">
                  <c:v>3.87</c:v>
                </c:pt>
                <c:pt idx="658">
                  <c:v>3.87</c:v>
                </c:pt>
                <c:pt idx="659">
                  <c:v>3.87</c:v>
                </c:pt>
                <c:pt idx="660">
                  <c:v>3.87</c:v>
                </c:pt>
                <c:pt idx="661">
                  <c:v>3.96</c:v>
                </c:pt>
                <c:pt idx="662">
                  <c:v>4.0999999999999996</c:v>
                </c:pt>
                <c:pt idx="663">
                  <c:v>4.0999999999999996</c:v>
                </c:pt>
                <c:pt idx="664">
                  <c:v>4.0999999999999996</c:v>
                </c:pt>
                <c:pt idx="665">
                  <c:v>4.0999999999999996</c:v>
                </c:pt>
                <c:pt idx="666">
                  <c:v>4.0999999999999996</c:v>
                </c:pt>
                <c:pt idx="667">
                  <c:v>4.0999999999999996</c:v>
                </c:pt>
                <c:pt idx="668">
                  <c:v>4.0999999999999996</c:v>
                </c:pt>
                <c:pt idx="669">
                  <c:v>4.0999999999999996</c:v>
                </c:pt>
                <c:pt idx="670">
                  <c:v>4.0999999999999996</c:v>
                </c:pt>
                <c:pt idx="671">
                  <c:v>4.0999999999999996</c:v>
                </c:pt>
                <c:pt idx="672">
                  <c:v>4.0999999999999996</c:v>
                </c:pt>
                <c:pt idx="673">
                  <c:v>4.0999999999999996</c:v>
                </c:pt>
                <c:pt idx="674">
                  <c:v>4.0999999999999996</c:v>
                </c:pt>
                <c:pt idx="675">
                  <c:v>4.16</c:v>
                </c:pt>
                <c:pt idx="676">
                  <c:v>4.16</c:v>
                </c:pt>
                <c:pt idx="677">
                  <c:v>4.16</c:v>
                </c:pt>
                <c:pt idx="678">
                  <c:v>4.16</c:v>
                </c:pt>
                <c:pt idx="679">
                  <c:v>4.16</c:v>
                </c:pt>
                <c:pt idx="680">
                  <c:v>4.16</c:v>
                </c:pt>
                <c:pt idx="681">
                  <c:v>4.16</c:v>
                </c:pt>
                <c:pt idx="682">
                  <c:v>4.16</c:v>
                </c:pt>
                <c:pt idx="683">
                  <c:v>4.16</c:v>
                </c:pt>
                <c:pt idx="684">
                  <c:v>4.16</c:v>
                </c:pt>
                <c:pt idx="685">
                  <c:v>4.16</c:v>
                </c:pt>
                <c:pt idx="686">
                  <c:v>4.16</c:v>
                </c:pt>
                <c:pt idx="687">
                  <c:v>4.16</c:v>
                </c:pt>
                <c:pt idx="688">
                  <c:v>4.16</c:v>
                </c:pt>
                <c:pt idx="689">
                  <c:v>4.16</c:v>
                </c:pt>
                <c:pt idx="690">
                  <c:v>4.16</c:v>
                </c:pt>
                <c:pt idx="691">
                  <c:v>4.16</c:v>
                </c:pt>
                <c:pt idx="692">
                  <c:v>4.16</c:v>
                </c:pt>
                <c:pt idx="693">
                  <c:v>4.16</c:v>
                </c:pt>
                <c:pt idx="694">
                  <c:v>4.16</c:v>
                </c:pt>
                <c:pt idx="695">
                  <c:v>3.05</c:v>
                </c:pt>
                <c:pt idx="696">
                  <c:v>3.05</c:v>
                </c:pt>
                <c:pt idx="697">
                  <c:v>3.05</c:v>
                </c:pt>
                <c:pt idx="698">
                  <c:v>3.05</c:v>
                </c:pt>
                <c:pt idx="699">
                  <c:v>3.05</c:v>
                </c:pt>
                <c:pt idx="700">
                  <c:v>3.05</c:v>
                </c:pt>
                <c:pt idx="701">
                  <c:v>3.04</c:v>
                </c:pt>
                <c:pt idx="702">
                  <c:v>3.04</c:v>
                </c:pt>
                <c:pt idx="703">
                  <c:v>3.04</c:v>
                </c:pt>
                <c:pt idx="704">
                  <c:v>3.04</c:v>
                </c:pt>
                <c:pt idx="705">
                  <c:v>3.04</c:v>
                </c:pt>
                <c:pt idx="706">
                  <c:v>3.03</c:v>
                </c:pt>
                <c:pt idx="707">
                  <c:v>3.14</c:v>
                </c:pt>
                <c:pt idx="708">
                  <c:v>3.14</c:v>
                </c:pt>
                <c:pt idx="709">
                  <c:v>3.14</c:v>
                </c:pt>
                <c:pt idx="710">
                  <c:v>3.14</c:v>
                </c:pt>
                <c:pt idx="711">
                  <c:v>3.14</c:v>
                </c:pt>
                <c:pt idx="712">
                  <c:v>3.14</c:v>
                </c:pt>
                <c:pt idx="713">
                  <c:v>3.14</c:v>
                </c:pt>
                <c:pt idx="714">
                  <c:v>3.14</c:v>
                </c:pt>
                <c:pt idx="715">
                  <c:v>3.14</c:v>
                </c:pt>
                <c:pt idx="716">
                  <c:v>3.14</c:v>
                </c:pt>
                <c:pt idx="717">
                  <c:v>3.14</c:v>
                </c:pt>
                <c:pt idx="718">
                  <c:v>3.14</c:v>
                </c:pt>
                <c:pt idx="719">
                  <c:v>3.14</c:v>
                </c:pt>
                <c:pt idx="720">
                  <c:v>3.14</c:v>
                </c:pt>
                <c:pt idx="721">
                  <c:v>3.14</c:v>
                </c:pt>
                <c:pt idx="722">
                  <c:v>3.14</c:v>
                </c:pt>
                <c:pt idx="723">
                  <c:v>3.14</c:v>
                </c:pt>
                <c:pt idx="724">
                  <c:v>3.14</c:v>
                </c:pt>
                <c:pt idx="725">
                  <c:v>3.19</c:v>
                </c:pt>
                <c:pt idx="726">
                  <c:v>3.19</c:v>
                </c:pt>
                <c:pt idx="727">
                  <c:v>3.19</c:v>
                </c:pt>
                <c:pt idx="728">
                  <c:v>3.19</c:v>
                </c:pt>
                <c:pt idx="729">
                  <c:v>3.19</c:v>
                </c:pt>
                <c:pt idx="730">
                  <c:v>3.19</c:v>
                </c:pt>
                <c:pt idx="731">
                  <c:v>3.19</c:v>
                </c:pt>
                <c:pt idx="732">
                  <c:v>3.19</c:v>
                </c:pt>
                <c:pt idx="733">
                  <c:v>3.19</c:v>
                </c:pt>
                <c:pt idx="734">
                  <c:v>3.19</c:v>
                </c:pt>
                <c:pt idx="735">
                  <c:v>3.19</c:v>
                </c:pt>
                <c:pt idx="736">
                  <c:v>3.19</c:v>
                </c:pt>
                <c:pt idx="737">
                  <c:v>3.19</c:v>
                </c:pt>
                <c:pt idx="738">
                  <c:v>3.19</c:v>
                </c:pt>
                <c:pt idx="739">
                  <c:v>3.19</c:v>
                </c:pt>
                <c:pt idx="740">
                  <c:v>3.19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4B8-4C7A-9D0C-74A99D524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17097583"/>
        <c:axId val="751418864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Sheet1!$A$2:$A$742</c15:sqref>
                        </c15:formulaRef>
                      </c:ext>
                    </c:extLst>
                    <c:numCache>
                      <c:formatCode>General</c:formatCode>
                      <c:ptCount val="741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  <c:pt idx="52">
                        <c:v>53</c:v>
                      </c:pt>
                      <c:pt idx="53">
                        <c:v>54</c:v>
                      </c:pt>
                      <c:pt idx="54">
                        <c:v>55</c:v>
                      </c:pt>
                      <c:pt idx="55">
                        <c:v>56</c:v>
                      </c:pt>
                      <c:pt idx="56">
                        <c:v>57</c:v>
                      </c:pt>
                      <c:pt idx="57">
                        <c:v>58</c:v>
                      </c:pt>
                      <c:pt idx="58">
                        <c:v>59</c:v>
                      </c:pt>
                      <c:pt idx="59">
                        <c:v>60</c:v>
                      </c:pt>
                      <c:pt idx="60">
                        <c:v>61</c:v>
                      </c:pt>
                      <c:pt idx="61">
                        <c:v>62</c:v>
                      </c:pt>
                      <c:pt idx="62">
                        <c:v>63</c:v>
                      </c:pt>
                      <c:pt idx="63">
                        <c:v>64</c:v>
                      </c:pt>
                      <c:pt idx="64">
                        <c:v>65</c:v>
                      </c:pt>
                      <c:pt idx="65">
                        <c:v>66</c:v>
                      </c:pt>
                      <c:pt idx="66">
                        <c:v>67</c:v>
                      </c:pt>
                      <c:pt idx="67">
                        <c:v>68</c:v>
                      </c:pt>
                      <c:pt idx="68">
                        <c:v>69</c:v>
                      </c:pt>
                      <c:pt idx="69">
                        <c:v>70</c:v>
                      </c:pt>
                      <c:pt idx="70">
                        <c:v>71</c:v>
                      </c:pt>
                      <c:pt idx="71">
                        <c:v>72</c:v>
                      </c:pt>
                      <c:pt idx="72">
                        <c:v>73</c:v>
                      </c:pt>
                      <c:pt idx="73">
                        <c:v>74</c:v>
                      </c:pt>
                      <c:pt idx="74">
                        <c:v>75</c:v>
                      </c:pt>
                      <c:pt idx="75">
                        <c:v>76</c:v>
                      </c:pt>
                      <c:pt idx="76">
                        <c:v>77</c:v>
                      </c:pt>
                      <c:pt idx="77">
                        <c:v>78</c:v>
                      </c:pt>
                      <c:pt idx="78">
                        <c:v>79</c:v>
                      </c:pt>
                      <c:pt idx="79">
                        <c:v>80</c:v>
                      </c:pt>
                      <c:pt idx="80">
                        <c:v>81</c:v>
                      </c:pt>
                      <c:pt idx="81">
                        <c:v>82</c:v>
                      </c:pt>
                      <c:pt idx="82">
                        <c:v>83</c:v>
                      </c:pt>
                      <c:pt idx="83">
                        <c:v>84</c:v>
                      </c:pt>
                      <c:pt idx="84">
                        <c:v>85</c:v>
                      </c:pt>
                      <c:pt idx="85">
                        <c:v>86</c:v>
                      </c:pt>
                      <c:pt idx="86">
                        <c:v>87</c:v>
                      </c:pt>
                      <c:pt idx="87">
                        <c:v>88</c:v>
                      </c:pt>
                      <c:pt idx="88">
                        <c:v>89</c:v>
                      </c:pt>
                      <c:pt idx="89">
                        <c:v>90</c:v>
                      </c:pt>
                      <c:pt idx="90">
                        <c:v>91</c:v>
                      </c:pt>
                      <c:pt idx="91">
                        <c:v>92</c:v>
                      </c:pt>
                      <c:pt idx="92">
                        <c:v>93</c:v>
                      </c:pt>
                      <c:pt idx="93">
                        <c:v>94</c:v>
                      </c:pt>
                      <c:pt idx="94">
                        <c:v>95</c:v>
                      </c:pt>
                      <c:pt idx="95">
                        <c:v>96</c:v>
                      </c:pt>
                      <c:pt idx="96">
                        <c:v>97</c:v>
                      </c:pt>
                      <c:pt idx="97">
                        <c:v>98</c:v>
                      </c:pt>
                      <c:pt idx="98">
                        <c:v>99</c:v>
                      </c:pt>
                      <c:pt idx="99">
                        <c:v>100</c:v>
                      </c:pt>
                      <c:pt idx="100">
                        <c:v>101</c:v>
                      </c:pt>
                      <c:pt idx="101">
                        <c:v>102</c:v>
                      </c:pt>
                      <c:pt idx="102">
                        <c:v>103</c:v>
                      </c:pt>
                      <c:pt idx="103">
                        <c:v>104</c:v>
                      </c:pt>
                      <c:pt idx="104">
                        <c:v>105</c:v>
                      </c:pt>
                      <c:pt idx="105">
                        <c:v>106</c:v>
                      </c:pt>
                      <c:pt idx="106">
                        <c:v>107</c:v>
                      </c:pt>
                      <c:pt idx="107">
                        <c:v>108</c:v>
                      </c:pt>
                      <c:pt idx="108">
                        <c:v>109</c:v>
                      </c:pt>
                      <c:pt idx="109">
                        <c:v>110</c:v>
                      </c:pt>
                      <c:pt idx="110">
                        <c:v>111</c:v>
                      </c:pt>
                      <c:pt idx="111">
                        <c:v>112</c:v>
                      </c:pt>
                      <c:pt idx="112">
                        <c:v>113</c:v>
                      </c:pt>
                      <c:pt idx="113">
                        <c:v>114</c:v>
                      </c:pt>
                      <c:pt idx="114">
                        <c:v>115</c:v>
                      </c:pt>
                      <c:pt idx="115">
                        <c:v>116</c:v>
                      </c:pt>
                      <c:pt idx="116">
                        <c:v>117</c:v>
                      </c:pt>
                      <c:pt idx="117">
                        <c:v>118</c:v>
                      </c:pt>
                      <c:pt idx="118">
                        <c:v>119</c:v>
                      </c:pt>
                      <c:pt idx="119">
                        <c:v>120</c:v>
                      </c:pt>
                      <c:pt idx="120">
                        <c:v>121</c:v>
                      </c:pt>
                      <c:pt idx="121">
                        <c:v>122</c:v>
                      </c:pt>
                      <c:pt idx="122">
                        <c:v>123</c:v>
                      </c:pt>
                      <c:pt idx="123">
                        <c:v>124</c:v>
                      </c:pt>
                      <c:pt idx="124">
                        <c:v>125</c:v>
                      </c:pt>
                      <c:pt idx="125">
                        <c:v>126</c:v>
                      </c:pt>
                      <c:pt idx="126">
                        <c:v>127</c:v>
                      </c:pt>
                      <c:pt idx="127">
                        <c:v>128</c:v>
                      </c:pt>
                      <c:pt idx="128">
                        <c:v>129</c:v>
                      </c:pt>
                      <c:pt idx="129">
                        <c:v>130</c:v>
                      </c:pt>
                      <c:pt idx="130">
                        <c:v>131</c:v>
                      </c:pt>
                      <c:pt idx="131">
                        <c:v>132</c:v>
                      </c:pt>
                      <c:pt idx="132">
                        <c:v>133</c:v>
                      </c:pt>
                      <c:pt idx="133">
                        <c:v>134</c:v>
                      </c:pt>
                      <c:pt idx="134">
                        <c:v>135</c:v>
                      </c:pt>
                      <c:pt idx="135">
                        <c:v>136</c:v>
                      </c:pt>
                      <c:pt idx="136">
                        <c:v>137</c:v>
                      </c:pt>
                      <c:pt idx="137">
                        <c:v>138</c:v>
                      </c:pt>
                      <c:pt idx="138">
                        <c:v>139</c:v>
                      </c:pt>
                      <c:pt idx="139">
                        <c:v>140</c:v>
                      </c:pt>
                      <c:pt idx="140">
                        <c:v>141</c:v>
                      </c:pt>
                      <c:pt idx="141">
                        <c:v>142</c:v>
                      </c:pt>
                      <c:pt idx="142">
                        <c:v>143</c:v>
                      </c:pt>
                      <c:pt idx="143">
                        <c:v>144</c:v>
                      </c:pt>
                      <c:pt idx="144">
                        <c:v>145</c:v>
                      </c:pt>
                      <c:pt idx="145">
                        <c:v>146</c:v>
                      </c:pt>
                      <c:pt idx="146">
                        <c:v>147</c:v>
                      </c:pt>
                      <c:pt idx="147">
                        <c:v>148</c:v>
                      </c:pt>
                      <c:pt idx="148">
                        <c:v>149</c:v>
                      </c:pt>
                      <c:pt idx="149">
                        <c:v>150</c:v>
                      </c:pt>
                      <c:pt idx="150">
                        <c:v>151</c:v>
                      </c:pt>
                      <c:pt idx="151">
                        <c:v>152</c:v>
                      </c:pt>
                      <c:pt idx="152">
                        <c:v>153</c:v>
                      </c:pt>
                      <c:pt idx="153">
                        <c:v>154</c:v>
                      </c:pt>
                      <c:pt idx="154">
                        <c:v>155</c:v>
                      </c:pt>
                      <c:pt idx="155">
                        <c:v>156</c:v>
                      </c:pt>
                      <c:pt idx="156">
                        <c:v>157</c:v>
                      </c:pt>
                      <c:pt idx="157">
                        <c:v>158</c:v>
                      </c:pt>
                      <c:pt idx="158">
                        <c:v>159</c:v>
                      </c:pt>
                      <c:pt idx="159">
                        <c:v>160</c:v>
                      </c:pt>
                      <c:pt idx="160">
                        <c:v>161</c:v>
                      </c:pt>
                      <c:pt idx="161">
                        <c:v>162</c:v>
                      </c:pt>
                      <c:pt idx="162">
                        <c:v>163</c:v>
                      </c:pt>
                      <c:pt idx="163">
                        <c:v>164</c:v>
                      </c:pt>
                      <c:pt idx="164">
                        <c:v>165</c:v>
                      </c:pt>
                      <c:pt idx="165">
                        <c:v>166</c:v>
                      </c:pt>
                      <c:pt idx="166">
                        <c:v>167</c:v>
                      </c:pt>
                      <c:pt idx="167">
                        <c:v>168</c:v>
                      </c:pt>
                      <c:pt idx="168">
                        <c:v>169</c:v>
                      </c:pt>
                      <c:pt idx="169">
                        <c:v>170</c:v>
                      </c:pt>
                      <c:pt idx="170">
                        <c:v>171</c:v>
                      </c:pt>
                      <c:pt idx="171">
                        <c:v>172</c:v>
                      </c:pt>
                      <c:pt idx="172">
                        <c:v>173</c:v>
                      </c:pt>
                      <c:pt idx="173">
                        <c:v>174</c:v>
                      </c:pt>
                      <c:pt idx="174">
                        <c:v>175</c:v>
                      </c:pt>
                      <c:pt idx="175">
                        <c:v>176</c:v>
                      </c:pt>
                      <c:pt idx="176">
                        <c:v>177</c:v>
                      </c:pt>
                      <c:pt idx="177">
                        <c:v>178</c:v>
                      </c:pt>
                      <c:pt idx="178">
                        <c:v>179</c:v>
                      </c:pt>
                      <c:pt idx="179">
                        <c:v>180</c:v>
                      </c:pt>
                      <c:pt idx="180">
                        <c:v>181</c:v>
                      </c:pt>
                      <c:pt idx="181">
                        <c:v>182</c:v>
                      </c:pt>
                      <c:pt idx="182">
                        <c:v>183</c:v>
                      </c:pt>
                      <c:pt idx="183">
                        <c:v>184</c:v>
                      </c:pt>
                      <c:pt idx="184">
                        <c:v>185</c:v>
                      </c:pt>
                      <c:pt idx="185">
                        <c:v>186</c:v>
                      </c:pt>
                      <c:pt idx="186">
                        <c:v>187</c:v>
                      </c:pt>
                      <c:pt idx="187">
                        <c:v>188</c:v>
                      </c:pt>
                      <c:pt idx="188">
                        <c:v>189</c:v>
                      </c:pt>
                      <c:pt idx="189">
                        <c:v>190</c:v>
                      </c:pt>
                      <c:pt idx="190">
                        <c:v>191</c:v>
                      </c:pt>
                      <c:pt idx="191">
                        <c:v>192</c:v>
                      </c:pt>
                      <c:pt idx="192">
                        <c:v>193</c:v>
                      </c:pt>
                      <c:pt idx="193">
                        <c:v>194</c:v>
                      </c:pt>
                      <c:pt idx="194">
                        <c:v>195</c:v>
                      </c:pt>
                      <c:pt idx="195">
                        <c:v>196</c:v>
                      </c:pt>
                      <c:pt idx="196">
                        <c:v>197</c:v>
                      </c:pt>
                      <c:pt idx="197">
                        <c:v>198</c:v>
                      </c:pt>
                      <c:pt idx="198">
                        <c:v>199</c:v>
                      </c:pt>
                      <c:pt idx="199">
                        <c:v>200</c:v>
                      </c:pt>
                      <c:pt idx="200">
                        <c:v>201</c:v>
                      </c:pt>
                      <c:pt idx="201">
                        <c:v>202</c:v>
                      </c:pt>
                      <c:pt idx="202">
                        <c:v>203</c:v>
                      </c:pt>
                      <c:pt idx="203">
                        <c:v>204</c:v>
                      </c:pt>
                      <c:pt idx="204">
                        <c:v>205</c:v>
                      </c:pt>
                      <c:pt idx="205">
                        <c:v>206</c:v>
                      </c:pt>
                      <c:pt idx="206">
                        <c:v>207</c:v>
                      </c:pt>
                      <c:pt idx="207">
                        <c:v>208</c:v>
                      </c:pt>
                      <c:pt idx="208">
                        <c:v>209</c:v>
                      </c:pt>
                      <c:pt idx="209">
                        <c:v>210</c:v>
                      </c:pt>
                      <c:pt idx="210">
                        <c:v>211</c:v>
                      </c:pt>
                      <c:pt idx="211">
                        <c:v>212</c:v>
                      </c:pt>
                      <c:pt idx="212">
                        <c:v>213</c:v>
                      </c:pt>
                      <c:pt idx="213">
                        <c:v>214</c:v>
                      </c:pt>
                      <c:pt idx="214">
                        <c:v>215</c:v>
                      </c:pt>
                      <c:pt idx="215">
                        <c:v>216</c:v>
                      </c:pt>
                      <c:pt idx="216">
                        <c:v>217</c:v>
                      </c:pt>
                      <c:pt idx="217">
                        <c:v>218</c:v>
                      </c:pt>
                      <c:pt idx="218">
                        <c:v>219</c:v>
                      </c:pt>
                      <c:pt idx="219">
                        <c:v>220</c:v>
                      </c:pt>
                      <c:pt idx="220">
                        <c:v>221</c:v>
                      </c:pt>
                      <c:pt idx="221">
                        <c:v>222</c:v>
                      </c:pt>
                      <c:pt idx="222">
                        <c:v>223</c:v>
                      </c:pt>
                      <c:pt idx="223">
                        <c:v>224</c:v>
                      </c:pt>
                      <c:pt idx="224">
                        <c:v>225</c:v>
                      </c:pt>
                      <c:pt idx="225">
                        <c:v>226</c:v>
                      </c:pt>
                      <c:pt idx="226">
                        <c:v>227</c:v>
                      </c:pt>
                      <c:pt idx="227">
                        <c:v>228</c:v>
                      </c:pt>
                      <c:pt idx="228">
                        <c:v>229</c:v>
                      </c:pt>
                      <c:pt idx="229">
                        <c:v>230</c:v>
                      </c:pt>
                      <c:pt idx="230">
                        <c:v>231</c:v>
                      </c:pt>
                      <c:pt idx="231">
                        <c:v>232</c:v>
                      </c:pt>
                      <c:pt idx="232">
                        <c:v>233</c:v>
                      </c:pt>
                      <c:pt idx="233">
                        <c:v>234</c:v>
                      </c:pt>
                      <c:pt idx="234">
                        <c:v>235</c:v>
                      </c:pt>
                      <c:pt idx="235">
                        <c:v>236</c:v>
                      </c:pt>
                      <c:pt idx="236">
                        <c:v>237</c:v>
                      </c:pt>
                      <c:pt idx="237">
                        <c:v>238</c:v>
                      </c:pt>
                      <c:pt idx="238">
                        <c:v>239</c:v>
                      </c:pt>
                      <c:pt idx="239">
                        <c:v>240</c:v>
                      </c:pt>
                      <c:pt idx="240">
                        <c:v>241</c:v>
                      </c:pt>
                      <c:pt idx="241">
                        <c:v>242</c:v>
                      </c:pt>
                      <c:pt idx="242">
                        <c:v>243</c:v>
                      </c:pt>
                      <c:pt idx="243">
                        <c:v>244</c:v>
                      </c:pt>
                      <c:pt idx="244">
                        <c:v>245</c:v>
                      </c:pt>
                      <c:pt idx="245">
                        <c:v>246</c:v>
                      </c:pt>
                      <c:pt idx="246">
                        <c:v>247</c:v>
                      </c:pt>
                      <c:pt idx="247">
                        <c:v>248</c:v>
                      </c:pt>
                      <c:pt idx="248">
                        <c:v>249</c:v>
                      </c:pt>
                      <c:pt idx="249">
                        <c:v>250</c:v>
                      </c:pt>
                      <c:pt idx="250">
                        <c:v>251</c:v>
                      </c:pt>
                      <c:pt idx="251">
                        <c:v>252</c:v>
                      </c:pt>
                      <c:pt idx="252">
                        <c:v>253</c:v>
                      </c:pt>
                      <c:pt idx="253">
                        <c:v>254</c:v>
                      </c:pt>
                      <c:pt idx="254">
                        <c:v>255</c:v>
                      </c:pt>
                      <c:pt idx="255">
                        <c:v>256</c:v>
                      </c:pt>
                      <c:pt idx="256">
                        <c:v>257</c:v>
                      </c:pt>
                      <c:pt idx="257">
                        <c:v>258</c:v>
                      </c:pt>
                      <c:pt idx="258">
                        <c:v>259</c:v>
                      </c:pt>
                      <c:pt idx="259">
                        <c:v>260</c:v>
                      </c:pt>
                      <c:pt idx="260">
                        <c:v>261</c:v>
                      </c:pt>
                      <c:pt idx="261">
                        <c:v>262</c:v>
                      </c:pt>
                      <c:pt idx="262">
                        <c:v>263</c:v>
                      </c:pt>
                      <c:pt idx="263">
                        <c:v>264</c:v>
                      </c:pt>
                      <c:pt idx="264">
                        <c:v>265</c:v>
                      </c:pt>
                      <c:pt idx="265">
                        <c:v>266</c:v>
                      </c:pt>
                      <c:pt idx="266">
                        <c:v>267</c:v>
                      </c:pt>
                      <c:pt idx="267">
                        <c:v>268</c:v>
                      </c:pt>
                      <c:pt idx="268">
                        <c:v>269</c:v>
                      </c:pt>
                      <c:pt idx="269">
                        <c:v>270</c:v>
                      </c:pt>
                      <c:pt idx="270">
                        <c:v>271</c:v>
                      </c:pt>
                      <c:pt idx="271">
                        <c:v>272</c:v>
                      </c:pt>
                      <c:pt idx="272">
                        <c:v>273</c:v>
                      </c:pt>
                      <c:pt idx="273">
                        <c:v>274</c:v>
                      </c:pt>
                      <c:pt idx="274">
                        <c:v>275</c:v>
                      </c:pt>
                      <c:pt idx="275">
                        <c:v>276</c:v>
                      </c:pt>
                      <c:pt idx="276">
                        <c:v>277</c:v>
                      </c:pt>
                      <c:pt idx="277">
                        <c:v>278</c:v>
                      </c:pt>
                      <c:pt idx="278">
                        <c:v>279</c:v>
                      </c:pt>
                      <c:pt idx="279">
                        <c:v>280</c:v>
                      </c:pt>
                      <c:pt idx="280">
                        <c:v>281</c:v>
                      </c:pt>
                      <c:pt idx="281">
                        <c:v>282</c:v>
                      </c:pt>
                      <c:pt idx="282">
                        <c:v>283</c:v>
                      </c:pt>
                      <c:pt idx="283">
                        <c:v>284</c:v>
                      </c:pt>
                      <c:pt idx="284">
                        <c:v>285</c:v>
                      </c:pt>
                      <c:pt idx="285">
                        <c:v>286</c:v>
                      </c:pt>
                      <c:pt idx="286">
                        <c:v>287</c:v>
                      </c:pt>
                      <c:pt idx="287">
                        <c:v>288</c:v>
                      </c:pt>
                      <c:pt idx="288">
                        <c:v>289</c:v>
                      </c:pt>
                      <c:pt idx="289">
                        <c:v>290</c:v>
                      </c:pt>
                      <c:pt idx="290">
                        <c:v>291</c:v>
                      </c:pt>
                      <c:pt idx="291">
                        <c:v>292</c:v>
                      </c:pt>
                      <c:pt idx="292">
                        <c:v>293</c:v>
                      </c:pt>
                      <c:pt idx="293">
                        <c:v>294</c:v>
                      </c:pt>
                      <c:pt idx="294">
                        <c:v>295</c:v>
                      </c:pt>
                      <c:pt idx="295">
                        <c:v>296</c:v>
                      </c:pt>
                      <c:pt idx="296">
                        <c:v>297</c:v>
                      </c:pt>
                      <c:pt idx="297">
                        <c:v>298</c:v>
                      </c:pt>
                      <c:pt idx="298">
                        <c:v>299</c:v>
                      </c:pt>
                      <c:pt idx="299">
                        <c:v>300</c:v>
                      </c:pt>
                      <c:pt idx="300">
                        <c:v>301</c:v>
                      </c:pt>
                      <c:pt idx="301">
                        <c:v>302</c:v>
                      </c:pt>
                      <c:pt idx="302">
                        <c:v>303</c:v>
                      </c:pt>
                      <c:pt idx="303">
                        <c:v>304</c:v>
                      </c:pt>
                      <c:pt idx="304">
                        <c:v>305</c:v>
                      </c:pt>
                      <c:pt idx="305">
                        <c:v>306</c:v>
                      </c:pt>
                      <c:pt idx="306">
                        <c:v>307</c:v>
                      </c:pt>
                      <c:pt idx="307">
                        <c:v>308</c:v>
                      </c:pt>
                      <c:pt idx="308">
                        <c:v>309</c:v>
                      </c:pt>
                      <c:pt idx="309">
                        <c:v>310</c:v>
                      </c:pt>
                      <c:pt idx="310">
                        <c:v>311</c:v>
                      </c:pt>
                      <c:pt idx="311">
                        <c:v>312</c:v>
                      </c:pt>
                      <c:pt idx="312">
                        <c:v>313</c:v>
                      </c:pt>
                      <c:pt idx="313">
                        <c:v>314</c:v>
                      </c:pt>
                      <c:pt idx="314">
                        <c:v>315</c:v>
                      </c:pt>
                      <c:pt idx="315">
                        <c:v>316</c:v>
                      </c:pt>
                      <c:pt idx="316">
                        <c:v>317</c:v>
                      </c:pt>
                      <c:pt idx="317">
                        <c:v>318</c:v>
                      </c:pt>
                      <c:pt idx="318">
                        <c:v>319</c:v>
                      </c:pt>
                      <c:pt idx="319">
                        <c:v>320</c:v>
                      </c:pt>
                      <c:pt idx="320">
                        <c:v>321</c:v>
                      </c:pt>
                      <c:pt idx="321">
                        <c:v>322</c:v>
                      </c:pt>
                      <c:pt idx="322">
                        <c:v>323</c:v>
                      </c:pt>
                      <c:pt idx="323">
                        <c:v>324</c:v>
                      </c:pt>
                      <c:pt idx="324">
                        <c:v>325</c:v>
                      </c:pt>
                      <c:pt idx="325">
                        <c:v>326</c:v>
                      </c:pt>
                      <c:pt idx="326">
                        <c:v>327</c:v>
                      </c:pt>
                      <c:pt idx="327">
                        <c:v>328</c:v>
                      </c:pt>
                      <c:pt idx="328">
                        <c:v>329</c:v>
                      </c:pt>
                      <c:pt idx="329">
                        <c:v>330</c:v>
                      </c:pt>
                      <c:pt idx="330">
                        <c:v>331</c:v>
                      </c:pt>
                      <c:pt idx="331">
                        <c:v>332</c:v>
                      </c:pt>
                      <c:pt idx="332">
                        <c:v>333</c:v>
                      </c:pt>
                      <c:pt idx="333">
                        <c:v>334</c:v>
                      </c:pt>
                      <c:pt idx="334">
                        <c:v>335</c:v>
                      </c:pt>
                      <c:pt idx="335">
                        <c:v>336</c:v>
                      </c:pt>
                      <c:pt idx="336">
                        <c:v>337</c:v>
                      </c:pt>
                      <c:pt idx="337">
                        <c:v>338</c:v>
                      </c:pt>
                      <c:pt idx="338">
                        <c:v>339</c:v>
                      </c:pt>
                      <c:pt idx="339">
                        <c:v>340</c:v>
                      </c:pt>
                      <c:pt idx="340">
                        <c:v>341</c:v>
                      </c:pt>
                      <c:pt idx="341">
                        <c:v>342</c:v>
                      </c:pt>
                      <c:pt idx="342">
                        <c:v>343</c:v>
                      </c:pt>
                      <c:pt idx="343">
                        <c:v>344</c:v>
                      </c:pt>
                      <c:pt idx="344">
                        <c:v>345</c:v>
                      </c:pt>
                      <c:pt idx="345">
                        <c:v>346</c:v>
                      </c:pt>
                      <c:pt idx="346">
                        <c:v>347</c:v>
                      </c:pt>
                      <c:pt idx="347">
                        <c:v>348</c:v>
                      </c:pt>
                      <c:pt idx="348">
                        <c:v>349</c:v>
                      </c:pt>
                      <c:pt idx="349">
                        <c:v>350</c:v>
                      </c:pt>
                      <c:pt idx="350">
                        <c:v>351</c:v>
                      </c:pt>
                      <c:pt idx="351">
                        <c:v>352</c:v>
                      </c:pt>
                      <c:pt idx="352">
                        <c:v>353</c:v>
                      </c:pt>
                      <c:pt idx="353">
                        <c:v>354</c:v>
                      </c:pt>
                      <c:pt idx="354">
                        <c:v>355</c:v>
                      </c:pt>
                      <c:pt idx="355">
                        <c:v>356</c:v>
                      </c:pt>
                      <c:pt idx="356">
                        <c:v>357</c:v>
                      </c:pt>
                      <c:pt idx="357">
                        <c:v>358</c:v>
                      </c:pt>
                      <c:pt idx="358">
                        <c:v>359</c:v>
                      </c:pt>
                      <c:pt idx="359">
                        <c:v>360</c:v>
                      </c:pt>
                      <c:pt idx="360">
                        <c:v>361</c:v>
                      </c:pt>
                      <c:pt idx="361">
                        <c:v>362</c:v>
                      </c:pt>
                      <c:pt idx="362">
                        <c:v>363</c:v>
                      </c:pt>
                      <c:pt idx="363">
                        <c:v>364</c:v>
                      </c:pt>
                      <c:pt idx="364">
                        <c:v>365</c:v>
                      </c:pt>
                      <c:pt idx="365">
                        <c:v>366</c:v>
                      </c:pt>
                      <c:pt idx="366">
                        <c:v>367</c:v>
                      </c:pt>
                      <c:pt idx="367">
                        <c:v>368</c:v>
                      </c:pt>
                      <c:pt idx="368">
                        <c:v>369</c:v>
                      </c:pt>
                      <c:pt idx="369">
                        <c:v>370</c:v>
                      </c:pt>
                      <c:pt idx="370">
                        <c:v>371</c:v>
                      </c:pt>
                      <c:pt idx="371">
                        <c:v>372</c:v>
                      </c:pt>
                      <c:pt idx="372">
                        <c:v>373</c:v>
                      </c:pt>
                      <c:pt idx="373">
                        <c:v>374</c:v>
                      </c:pt>
                      <c:pt idx="374">
                        <c:v>375</c:v>
                      </c:pt>
                      <c:pt idx="375">
                        <c:v>376</c:v>
                      </c:pt>
                      <c:pt idx="376">
                        <c:v>377</c:v>
                      </c:pt>
                      <c:pt idx="377">
                        <c:v>378</c:v>
                      </c:pt>
                      <c:pt idx="378">
                        <c:v>379</c:v>
                      </c:pt>
                      <c:pt idx="379">
                        <c:v>380</c:v>
                      </c:pt>
                      <c:pt idx="380">
                        <c:v>381</c:v>
                      </c:pt>
                      <c:pt idx="381">
                        <c:v>382</c:v>
                      </c:pt>
                      <c:pt idx="382">
                        <c:v>383</c:v>
                      </c:pt>
                      <c:pt idx="383">
                        <c:v>384</c:v>
                      </c:pt>
                      <c:pt idx="384">
                        <c:v>385</c:v>
                      </c:pt>
                      <c:pt idx="385">
                        <c:v>386</c:v>
                      </c:pt>
                      <c:pt idx="386">
                        <c:v>387</c:v>
                      </c:pt>
                      <c:pt idx="387">
                        <c:v>388</c:v>
                      </c:pt>
                      <c:pt idx="388">
                        <c:v>389</c:v>
                      </c:pt>
                      <c:pt idx="389">
                        <c:v>390</c:v>
                      </c:pt>
                      <c:pt idx="390">
                        <c:v>391</c:v>
                      </c:pt>
                      <c:pt idx="391">
                        <c:v>392</c:v>
                      </c:pt>
                      <c:pt idx="392">
                        <c:v>393</c:v>
                      </c:pt>
                      <c:pt idx="393">
                        <c:v>394</c:v>
                      </c:pt>
                      <c:pt idx="394">
                        <c:v>395</c:v>
                      </c:pt>
                      <c:pt idx="395">
                        <c:v>396</c:v>
                      </c:pt>
                      <c:pt idx="396">
                        <c:v>397</c:v>
                      </c:pt>
                      <c:pt idx="397">
                        <c:v>398</c:v>
                      </c:pt>
                      <c:pt idx="398">
                        <c:v>399</c:v>
                      </c:pt>
                      <c:pt idx="399">
                        <c:v>400</c:v>
                      </c:pt>
                      <c:pt idx="400">
                        <c:v>401</c:v>
                      </c:pt>
                      <c:pt idx="401">
                        <c:v>402</c:v>
                      </c:pt>
                      <c:pt idx="402">
                        <c:v>403</c:v>
                      </c:pt>
                      <c:pt idx="403">
                        <c:v>404</c:v>
                      </c:pt>
                      <c:pt idx="404">
                        <c:v>405</c:v>
                      </c:pt>
                      <c:pt idx="405">
                        <c:v>406</c:v>
                      </c:pt>
                      <c:pt idx="406">
                        <c:v>407</c:v>
                      </c:pt>
                      <c:pt idx="407">
                        <c:v>408</c:v>
                      </c:pt>
                      <c:pt idx="408">
                        <c:v>409</c:v>
                      </c:pt>
                      <c:pt idx="409">
                        <c:v>410</c:v>
                      </c:pt>
                      <c:pt idx="410">
                        <c:v>411</c:v>
                      </c:pt>
                      <c:pt idx="411">
                        <c:v>412</c:v>
                      </c:pt>
                      <c:pt idx="412">
                        <c:v>413</c:v>
                      </c:pt>
                      <c:pt idx="413">
                        <c:v>414</c:v>
                      </c:pt>
                      <c:pt idx="414">
                        <c:v>415</c:v>
                      </c:pt>
                      <c:pt idx="415">
                        <c:v>416</c:v>
                      </c:pt>
                      <c:pt idx="416">
                        <c:v>417</c:v>
                      </c:pt>
                      <c:pt idx="417">
                        <c:v>418</c:v>
                      </c:pt>
                      <c:pt idx="418">
                        <c:v>419</c:v>
                      </c:pt>
                      <c:pt idx="419">
                        <c:v>420</c:v>
                      </c:pt>
                      <c:pt idx="420">
                        <c:v>421</c:v>
                      </c:pt>
                      <c:pt idx="421">
                        <c:v>422</c:v>
                      </c:pt>
                      <c:pt idx="422">
                        <c:v>423</c:v>
                      </c:pt>
                      <c:pt idx="423">
                        <c:v>424</c:v>
                      </c:pt>
                      <c:pt idx="424">
                        <c:v>425</c:v>
                      </c:pt>
                      <c:pt idx="425">
                        <c:v>426</c:v>
                      </c:pt>
                      <c:pt idx="426">
                        <c:v>427</c:v>
                      </c:pt>
                      <c:pt idx="427">
                        <c:v>428</c:v>
                      </c:pt>
                      <c:pt idx="428">
                        <c:v>429</c:v>
                      </c:pt>
                      <c:pt idx="429">
                        <c:v>430</c:v>
                      </c:pt>
                      <c:pt idx="430">
                        <c:v>431</c:v>
                      </c:pt>
                      <c:pt idx="431">
                        <c:v>432</c:v>
                      </c:pt>
                      <c:pt idx="432">
                        <c:v>433</c:v>
                      </c:pt>
                      <c:pt idx="433">
                        <c:v>434</c:v>
                      </c:pt>
                      <c:pt idx="434">
                        <c:v>435</c:v>
                      </c:pt>
                      <c:pt idx="435">
                        <c:v>436</c:v>
                      </c:pt>
                      <c:pt idx="436">
                        <c:v>437</c:v>
                      </c:pt>
                      <c:pt idx="437">
                        <c:v>438</c:v>
                      </c:pt>
                      <c:pt idx="438">
                        <c:v>439</c:v>
                      </c:pt>
                      <c:pt idx="439">
                        <c:v>440</c:v>
                      </c:pt>
                      <c:pt idx="440">
                        <c:v>441</c:v>
                      </c:pt>
                      <c:pt idx="441">
                        <c:v>442</c:v>
                      </c:pt>
                      <c:pt idx="442">
                        <c:v>443</c:v>
                      </c:pt>
                      <c:pt idx="443">
                        <c:v>444</c:v>
                      </c:pt>
                      <c:pt idx="444">
                        <c:v>445</c:v>
                      </c:pt>
                      <c:pt idx="445">
                        <c:v>446</c:v>
                      </c:pt>
                      <c:pt idx="446">
                        <c:v>447</c:v>
                      </c:pt>
                      <c:pt idx="447">
                        <c:v>448</c:v>
                      </c:pt>
                      <c:pt idx="448">
                        <c:v>449</c:v>
                      </c:pt>
                      <c:pt idx="449">
                        <c:v>450</c:v>
                      </c:pt>
                      <c:pt idx="450">
                        <c:v>451</c:v>
                      </c:pt>
                      <c:pt idx="451">
                        <c:v>452</c:v>
                      </c:pt>
                      <c:pt idx="452">
                        <c:v>453</c:v>
                      </c:pt>
                      <c:pt idx="453">
                        <c:v>454</c:v>
                      </c:pt>
                      <c:pt idx="454">
                        <c:v>455</c:v>
                      </c:pt>
                      <c:pt idx="455">
                        <c:v>456</c:v>
                      </c:pt>
                      <c:pt idx="456">
                        <c:v>457</c:v>
                      </c:pt>
                      <c:pt idx="457">
                        <c:v>458</c:v>
                      </c:pt>
                      <c:pt idx="458">
                        <c:v>459</c:v>
                      </c:pt>
                      <c:pt idx="459">
                        <c:v>460</c:v>
                      </c:pt>
                      <c:pt idx="460">
                        <c:v>461</c:v>
                      </c:pt>
                      <c:pt idx="461">
                        <c:v>462</c:v>
                      </c:pt>
                      <c:pt idx="462">
                        <c:v>463</c:v>
                      </c:pt>
                      <c:pt idx="463">
                        <c:v>464</c:v>
                      </c:pt>
                      <c:pt idx="464">
                        <c:v>465</c:v>
                      </c:pt>
                      <c:pt idx="465">
                        <c:v>466</c:v>
                      </c:pt>
                      <c:pt idx="466">
                        <c:v>467</c:v>
                      </c:pt>
                      <c:pt idx="467">
                        <c:v>468</c:v>
                      </c:pt>
                      <c:pt idx="468">
                        <c:v>469</c:v>
                      </c:pt>
                      <c:pt idx="469">
                        <c:v>470</c:v>
                      </c:pt>
                      <c:pt idx="470">
                        <c:v>471</c:v>
                      </c:pt>
                      <c:pt idx="471">
                        <c:v>472</c:v>
                      </c:pt>
                      <c:pt idx="472">
                        <c:v>473</c:v>
                      </c:pt>
                      <c:pt idx="473">
                        <c:v>474</c:v>
                      </c:pt>
                      <c:pt idx="474">
                        <c:v>475</c:v>
                      </c:pt>
                      <c:pt idx="475">
                        <c:v>476</c:v>
                      </c:pt>
                      <c:pt idx="476">
                        <c:v>477</c:v>
                      </c:pt>
                      <c:pt idx="477">
                        <c:v>478</c:v>
                      </c:pt>
                      <c:pt idx="478">
                        <c:v>479</c:v>
                      </c:pt>
                      <c:pt idx="479">
                        <c:v>480</c:v>
                      </c:pt>
                      <c:pt idx="480">
                        <c:v>481</c:v>
                      </c:pt>
                      <c:pt idx="481">
                        <c:v>482</c:v>
                      </c:pt>
                      <c:pt idx="482">
                        <c:v>483</c:v>
                      </c:pt>
                      <c:pt idx="483">
                        <c:v>484</c:v>
                      </c:pt>
                      <c:pt idx="484">
                        <c:v>485</c:v>
                      </c:pt>
                      <c:pt idx="485">
                        <c:v>486</c:v>
                      </c:pt>
                      <c:pt idx="486">
                        <c:v>487</c:v>
                      </c:pt>
                      <c:pt idx="487">
                        <c:v>488</c:v>
                      </c:pt>
                      <c:pt idx="488">
                        <c:v>489</c:v>
                      </c:pt>
                      <c:pt idx="489">
                        <c:v>490</c:v>
                      </c:pt>
                      <c:pt idx="490">
                        <c:v>491</c:v>
                      </c:pt>
                      <c:pt idx="491">
                        <c:v>492</c:v>
                      </c:pt>
                      <c:pt idx="492">
                        <c:v>493</c:v>
                      </c:pt>
                      <c:pt idx="493">
                        <c:v>494</c:v>
                      </c:pt>
                      <c:pt idx="494">
                        <c:v>495</c:v>
                      </c:pt>
                      <c:pt idx="495">
                        <c:v>496</c:v>
                      </c:pt>
                      <c:pt idx="496">
                        <c:v>497</c:v>
                      </c:pt>
                      <c:pt idx="497">
                        <c:v>498</c:v>
                      </c:pt>
                      <c:pt idx="498">
                        <c:v>499</c:v>
                      </c:pt>
                      <c:pt idx="499">
                        <c:v>500</c:v>
                      </c:pt>
                      <c:pt idx="500">
                        <c:v>501</c:v>
                      </c:pt>
                      <c:pt idx="501">
                        <c:v>502</c:v>
                      </c:pt>
                      <c:pt idx="502">
                        <c:v>503</c:v>
                      </c:pt>
                      <c:pt idx="503">
                        <c:v>504</c:v>
                      </c:pt>
                      <c:pt idx="504">
                        <c:v>505</c:v>
                      </c:pt>
                      <c:pt idx="505">
                        <c:v>506</c:v>
                      </c:pt>
                      <c:pt idx="506">
                        <c:v>507</c:v>
                      </c:pt>
                      <c:pt idx="507">
                        <c:v>508</c:v>
                      </c:pt>
                      <c:pt idx="508">
                        <c:v>509</c:v>
                      </c:pt>
                      <c:pt idx="509">
                        <c:v>510</c:v>
                      </c:pt>
                      <c:pt idx="510">
                        <c:v>511</c:v>
                      </c:pt>
                      <c:pt idx="511">
                        <c:v>512</c:v>
                      </c:pt>
                      <c:pt idx="512">
                        <c:v>513</c:v>
                      </c:pt>
                      <c:pt idx="513">
                        <c:v>514</c:v>
                      </c:pt>
                      <c:pt idx="514">
                        <c:v>515</c:v>
                      </c:pt>
                      <c:pt idx="515">
                        <c:v>516</c:v>
                      </c:pt>
                      <c:pt idx="516">
                        <c:v>517</c:v>
                      </c:pt>
                      <c:pt idx="517">
                        <c:v>518</c:v>
                      </c:pt>
                      <c:pt idx="518">
                        <c:v>519</c:v>
                      </c:pt>
                      <c:pt idx="519">
                        <c:v>520</c:v>
                      </c:pt>
                      <c:pt idx="520">
                        <c:v>521</c:v>
                      </c:pt>
                      <c:pt idx="521">
                        <c:v>522</c:v>
                      </c:pt>
                      <c:pt idx="522">
                        <c:v>523</c:v>
                      </c:pt>
                      <c:pt idx="523">
                        <c:v>524</c:v>
                      </c:pt>
                      <c:pt idx="524">
                        <c:v>525</c:v>
                      </c:pt>
                      <c:pt idx="525">
                        <c:v>526</c:v>
                      </c:pt>
                      <c:pt idx="526">
                        <c:v>527</c:v>
                      </c:pt>
                      <c:pt idx="527">
                        <c:v>528</c:v>
                      </c:pt>
                      <c:pt idx="528">
                        <c:v>529</c:v>
                      </c:pt>
                      <c:pt idx="529">
                        <c:v>530</c:v>
                      </c:pt>
                      <c:pt idx="530">
                        <c:v>531</c:v>
                      </c:pt>
                      <c:pt idx="531">
                        <c:v>532</c:v>
                      </c:pt>
                      <c:pt idx="532">
                        <c:v>533</c:v>
                      </c:pt>
                      <c:pt idx="533">
                        <c:v>534</c:v>
                      </c:pt>
                      <c:pt idx="534">
                        <c:v>535</c:v>
                      </c:pt>
                      <c:pt idx="535">
                        <c:v>536</c:v>
                      </c:pt>
                      <c:pt idx="536">
                        <c:v>537</c:v>
                      </c:pt>
                      <c:pt idx="537">
                        <c:v>538</c:v>
                      </c:pt>
                      <c:pt idx="538">
                        <c:v>539</c:v>
                      </c:pt>
                      <c:pt idx="539">
                        <c:v>540</c:v>
                      </c:pt>
                      <c:pt idx="540">
                        <c:v>541</c:v>
                      </c:pt>
                      <c:pt idx="541">
                        <c:v>542</c:v>
                      </c:pt>
                      <c:pt idx="542">
                        <c:v>543</c:v>
                      </c:pt>
                      <c:pt idx="543">
                        <c:v>544</c:v>
                      </c:pt>
                      <c:pt idx="544">
                        <c:v>545</c:v>
                      </c:pt>
                      <c:pt idx="545">
                        <c:v>546</c:v>
                      </c:pt>
                      <c:pt idx="546">
                        <c:v>547</c:v>
                      </c:pt>
                      <c:pt idx="547">
                        <c:v>548</c:v>
                      </c:pt>
                      <c:pt idx="548">
                        <c:v>549</c:v>
                      </c:pt>
                      <c:pt idx="549">
                        <c:v>550</c:v>
                      </c:pt>
                      <c:pt idx="550">
                        <c:v>551</c:v>
                      </c:pt>
                      <c:pt idx="551">
                        <c:v>552</c:v>
                      </c:pt>
                      <c:pt idx="552">
                        <c:v>553</c:v>
                      </c:pt>
                      <c:pt idx="553">
                        <c:v>554</c:v>
                      </c:pt>
                      <c:pt idx="554">
                        <c:v>555</c:v>
                      </c:pt>
                      <c:pt idx="555">
                        <c:v>556</c:v>
                      </c:pt>
                      <c:pt idx="556">
                        <c:v>557</c:v>
                      </c:pt>
                      <c:pt idx="557">
                        <c:v>558</c:v>
                      </c:pt>
                      <c:pt idx="558">
                        <c:v>559</c:v>
                      </c:pt>
                      <c:pt idx="559">
                        <c:v>560</c:v>
                      </c:pt>
                      <c:pt idx="560">
                        <c:v>561</c:v>
                      </c:pt>
                      <c:pt idx="561">
                        <c:v>562</c:v>
                      </c:pt>
                      <c:pt idx="562">
                        <c:v>563</c:v>
                      </c:pt>
                      <c:pt idx="563">
                        <c:v>564</c:v>
                      </c:pt>
                      <c:pt idx="564">
                        <c:v>565</c:v>
                      </c:pt>
                      <c:pt idx="565">
                        <c:v>566</c:v>
                      </c:pt>
                      <c:pt idx="566">
                        <c:v>567</c:v>
                      </c:pt>
                      <c:pt idx="567">
                        <c:v>568</c:v>
                      </c:pt>
                      <c:pt idx="568">
                        <c:v>569</c:v>
                      </c:pt>
                      <c:pt idx="569">
                        <c:v>570</c:v>
                      </c:pt>
                      <c:pt idx="570">
                        <c:v>571</c:v>
                      </c:pt>
                      <c:pt idx="571">
                        <c:v>572</c:v>
                      </c:pt>
                      <c:pt idx="572">
                        <c:v>573</c:v>
                      </c:pt>
                      <c:pt idx="573">
                        <c:v>574</c:v>
                      </c:pt>
                      <c:pt idx="574">
                        <c:v>575</c:v>
                      </c:pt>
                      <c:pt idx="575">
                        <c:v>576</c:v>
                      </c:pt>
                      <c:pt idx="576">
                        <c:v>577</c:v>
                      </c:pt>
                      <c:pt idx="577">
                        <c:v>578</c:v>
                      </c:pt>
                      <c:pt idx="578">
                        <c:v>579</c:v>
                      </c:pt>
                      <c:pt idx="579">
                        <c:v>580</c:v>
                      </c:pt>
                      <c:pt idx="580">
                        <c:v>581</c:v>
                      </c:pt>
                      <c:pt idx="581">
                        <c:v>582</c:v>
                      </c:pt>
                      <c:pt idx="582">
                        <c:v>583</c:v>
                      </c:pt>
                      <c:pt idx="583">
                        <c:v>584</c:v>
                      </c:pt>
                      <c:pt idx="584">
                        <c:v>585</c:v>
                      </c:pt>
                      <c:pt idx="585">
                        <c:v>586</c:v>
                      </c:pt>
                      <c:pt idx="586">
                        <c:v>587</c:v>
                      </c:pt>
                      <c:pt idx="587">
                        <c:v>588</c:v>
                      </c:pt>
                      <c:pt idx="588">
                        <c:v>589</c:v>
                      </c:pt>
                      <c:pt idx="589">
                        <c:v>590</c:v>
                      </c:pt>
                      <c:pt idx="590">
                        <c:v>591</c:v>
                      </c:pt>
                      <c:pt idx="591">
                        <c:v>592</c:v>
                      </c:pt>
                      <c:pt idx="592">
                        <c:v>593</c:v>
                      </c:pt>
                      <c:pt idx="593">
                        <c:v>594</c:v>
                      </c:pt>
                      <c:pt idx="594">
                        <c:v>595</c:v>
                      </c:pt>
                      <c:pt idx="595">
                        <c:v>596</c:v>
                      </c:pt>
                      <c:pt idx="596">
                        <c:v>597</c:v>
                      </c:pt>
                      <c:pt idx="597">
                        <c:v>598</c:v>
                      </c:pt>
                      <c:pt idx="598">
                        <c:v>599</c:v>
                      </c:pt>
                      <c:pt idx="599">
                        <c:v>600</c:v>
                      </c:pt>
                      <c:pt idx="600">
                        <c:v>601</c:v>
                      </c:pt>
                      <c:pt idx="601">
                        <c:v>602</c:v>
                      </c:pt>
                      <c:pt idx="602">
                        <c:v>603</c:v>
                      </c:pt>
                      <c:pt idx="603">
                        <c:v>604</c:v>
                      </c:pt>
                      <c:pt idx="604">
                        <c:v>605</c:v>
                      </c:pt>
                      <c:pt idx="605">
                        <c:v>606</c:v>
                      </c:pt>
                      <c:pt idx="606">
                        <c:v>607</c:v>
                      </c:pt>
                      <c:pt idx="607">
                        <c:v>608</c:v>
                      </c:pt>
                      <c:pt idx="608">
                        <c:v>609</c:v>
                      </c:pt>
                      <c:pt idx="609">
                        <c:v>610</c:v>
                      </c:pt>
                      <c:pt idx="610">
                        <c:v>611</c:v>
                      </c:pt>
                      <c:pt idx="611">
                        <c:v>612</c:v>
                      </c:pt>
                      <c:pt idx="612">
                        <c:v>613</c:v>
                      </c:pt>
                      <c:pt idx="613">
                        <c:v>614</c:v>
                      </c:pt>
                      <c:pt idx="614">
                        <c:v>615</c:v>
                      </c:pt>
                      <c:pt idx="615">
                        <c:v>616</c:v>
                      </c:pt>
                      <c:pt idx="616">
                        <c:v>617</c:v>
                      </c:pt>
                      <c:pt idx="617">
                        <c:v>618</c:v>
                      </c:pt>
                      <c:pt idx="618">
                        <c:v>619</c:v>
                      </c:pt>
                      <c:pt idx="619">
                        <c:v>620</c:v>
                      </c:pt>
                      <c:pt idx="620">
                        <c:v>621</c:v>
                      </c:pt>
                      <c:pt idx="621">
                        <c:v>622</c:v>
                      </c:pt>
                      <c:pt idx="622">
                        <c:v>623</c:v>
                      </c:pt>
                      <c:pt idx="623">
                        <c:v>624</c:v>
                      </c:pt>
                      <c:pt idx="624">
                        <c:v>625</c:v>
                      </c:pt>
                      <c:pt idx="625">
                        <c:v>626</c:v>
                      </c:pt>
                      <c:pt idx="626">
                        <c:v>627</c:v>
                      </c:pt>
                      <c:pt idx="627">
                        <c:v>628</c:v>
                      </c:pt>
                      <c:pt idx="628">
                        <c:v>629</c:v>
                      </c:pt>
                      <c:pt idx="629">
                        <c:v>630</c:v>
                      </c:pt>
                      <c:pt idx="630">
                        <c:v>631</c:v>
                      </c:pt>
                      <c:pt idx="631">
                        <c:v>632</c:v>
                      </c:pt>
                      <c:pt idx="632">
                        <c:v>633</c:v>
                      </c:pt>
                      <c:pt idx="633">
                        <c:v>634</c:v>
                      </c:pt>
                      <c:pt idx="634">
                        <c:v>635</c:v>
                      </c:pt>
                      <c:pt idx="635">
                        <c:v>636</c:v>
                      </c:pt>
                      <c:pt idx="636">
                        <c:v>637</c:v>
                      </c:pt>
                      <c:pt idx="637">
                        <c:v>638</c:v>
                      </c:pt>
                      <c:pt idx="638">
                        <c:v>639</c:v>
                      </c:pt>
                      <c:pt idx="639">
                        <c:v>640</c:v>
                      </c:pt>
                      <c:pt idx="640">
                        <c:v>641</c:v>
                      </c:pt>
                      <c:pt idx="641">
                        <c:v>642</c:v>
                      </c:pt>
                      <c:pt idx="642">
                        <c:v>643</c:v>
                      </c:pt>
                      <c:pt idx="643">
                        <c:v>644</c:v>
                      </c:pt>
                      <c:pt idx="644">
                        <c:v>645</c:v>
                      </c:pt>
                      <c:pt idx="645">
                        <c:v>646</c:v>
                      </c:pt>
                      <c:pt idx="646">
                        <c:v>647</c:v>
                      </c:pt>
                      <c:pt idx="647">
                        <c:v>648</c:v>
                      </c:pt>
                      <c:pt idx="648">
                        <c:v>649</c:v>
                      </c:pt>
                      <c:pt idx="649">
                        <c:v>650</c:v>
                      </c:pt>
                      <c:pt idx="650">
                        <c:v>651</c:v>
                      </c:pt>
                      <c:pt idx="651">
                        <c:v>652</c:v>
                      </c:pt>
                      <c:pt idx="652">
                        <c:v>653</c:v>
                      </c:pt>
                      <c:pt idx="653">
                        <c:v>654</c:v>
                      </c:pt>
                      <c:pt idx="654">
                        <c:v>655</c:v>
                      </c:pt>
                      <c:pt idx="655">
                        <c:v>656</c:v>
                      </c:pt>
                      <c:pt idx="656">
                        <c:v>657</c:v>
                      </c:pt>
                      <c:pt idx="657">
                        <c:v>658</c:v>
                      </c:pt>
                      <c:pt idx="658">
                        <c:v>659</c:v>
                      </c:pt>
                      <c:pt idx="659">
                        <c:v>660</c:v>
                      </c:pt>
                      <c:pt idx="660">
                        <c:v>661</c:v>
                      </c:pt>
                      <c:pt idx="661">
                        <c:v>662</c:v>
                      </c:pt>
                      <c:pt idx="662">
                        <c:v>663</c:v>
                      </c:pt>
                      <c:pt idx="663">
                        <c:v>664</c:v>
                      </c:pt>
                      <c:pt idx="664">
                        <c:v>665</c:v>
                      </c:pt>
                      <c:pt idx="665">
                        <c:v>666</c:v>
                      </c:pt>
                      <c:pt idx="666">
                        <c:v>667</c:v>
                      </c:pt>
                      <c:pt idx="667">
                        <c:v>668</c:v>
                      </c:pt>
                      <c:pt idx="668">
                        <c:v>669</c:v>
                      </c:pt>
                      <c:pt idx="669">
                        <c:v>670</c:v>
                      </c:pt>
                      <c:pt idx="670">
                        <c:v>671</c:v>
                      </c:pt>
                      <c:pt idx="671">
                        <c:v>672</c:v>
                      </c:pt>
                      <c:pt idx="672">
                        <c:v>673</c:v>
                      </c:pt>
                      <c:pt idx="673">
                        <c:v>674</c:v>
                      </c:pt>
                      <c:pt idx="674">
                        <c:v>675</c:v>
                      </c:pt>
                      <c:pt idx="675">
                        <c:v>676</c:v>
                      </c:pt>
                      <c:pt idx="676">
                        <c:v>677</c:v>
                      </c:pt>
                      <c:pt idx="677">
                        <c:v>678</c:v>
                      </c:pt>
                      <c:pt idx="678">
                        <c:v>679</c:v>
                      </c:pt>
                      <c:pt idx="679">
                        <c:v>680</c:v>
                      </c:pt>
                      <c:pt idx="680">
                        <c:v>681</c:v>
                      </c:pt>
                      <c:pt idx="681">
                        <c:v>682</c:v>
                      </c:pt>
                      <c:pt idx="682">
                        <c:v>683</c:v>
                      </c:pt>
                      <c:pt idx="683">
                        <c:v>684</c:v>
                      </c:pt>
                      <c:pt idx="684">
                        <c:v>685</c:v>
                      </c:pt>
                      <c:pt idx="685">
                        <c:v>686</c:v>
                      </c:pt>
                      <c:pt idx="686">
                        <c:v>687</c:v>
                      </c:pt>
                      <c:pt idx="687">
                        <c:v>688</c:v>
                      </c:pt>
                      <c:pt idx="688">
                        <c:v>689</c:v>
                      </c:pt>
                      <c:pt idx="689">
                        <c:v>690</c:v>
                      </c:pt>
                      <c:pt idx="690">
                        <c:v>691</c:v>
                      </c:pt>
                      <c:pt idx="691">
                        <c:v>692</c:v>
                      </c:pt>
                      <c:pt idx="692">
                        <c:v>693</c:v>
                      </c:pt>
                      <c:pt idx="693">
                        <c:v>694</c:v>
                      </c:pt>
                      <c:pt idx="694">
                        <c:v>695</c:v>
                      </c:pt>
                      <c:pt idx="695">
                        <c:v>696</c:v>
                      </c:pt>
                      <c:pt idx="696">
                        <c:v>697</c:v>
                      </c:pt>
                      <c:pt idx="697">
                        <c:v>698</c:v>
                      </c:pt>
                      <c:pt idx="698">
                        <c:v>699</c:v>
                      </c:pt>
                      <c:pt idx="699">
                        <c:v>700</c:v>
                      </c:pt>
                      <c:pt idx="700">
                        <c:v>701</c:v>
                      </c:pt>
                      <c:pt idx="701">
                        <c:v>702</c:v>
                      </c:pt>
                      <c:pt idx="702">
                        <c:v>703</c:v>
                      </c:pt>
                      <c:pt idx="703">
                        <c:v>704</c:v>
                      </c:pt>
                      <c:pt idx="704">
                        <c:v>705</c:v>
                      </c:pt>
                      <c:pt idx="705">
                        <c:v>706</c:v>
                      </c:pt>
                      <c:pt idx="706">
                        <c:v>707</c:v>
                      </c:pt>
                      <c:pt idx="707">
                        <c:v>708</c:v>
                      </c:pt>
                      <c:pt idx="708">
                        <c:v>709</c:v>
                      </c:pt>
                      <c:pt idx="709">
                        <c:v>710</c:v>
                      </c:pt>
                      <c:pt idx="710">
                        <c:v>711</c:v>
                      </c:pt>
                      <c:pt idx="711">
                        <c:v>712</c:v>
                      </c:pt>
                      <c:pt idx="712">
                        <c:v>713</c:v>
                      </c:pt>
                      <c:pt idx="713">
                        <c:v>714</c:v>
                      </c:pt>
                      <c:pt idx="714">
                        <c:v>715</c:v>
                      </c:pt>
                      <c:pt idx="715">
                        <c:v>716</c:v>
                      </c:pt>
                      <c:pt idx="716">
                        <c:v>717</c:v>
                      </c:pt>
                      <c:pt idx="717">
                        <c:v>718</c:v>
                      </c:pt>
                      <c:pt idx="718">
                        <c:v>719</c:v>
                      </c:pt>
                      <c:pt idx="719">
                        <c:v>720</c:v>
                      </c:pt>
                      <c:pt idx="720">
                        <c:v>721</c:v>
                      </c:pt>
                      <c:pt idx="721">
                        <c:v>722</c:v>
                      </c:pt>
                      <c:pt idx="722">
                        <c:v>723</c:v>
                      </c:pt>
                      <c:pt idx="723">
                        <c:v>724</c:v>
                      </c:pt>
                      <c:pt idx="724">
                        <c:v>725</c:v>
                      </c:pt>
                      <c:pt idx="725">
                        <c:v>726</c:v>
                      </c:pt>
                      <c:pt idx="726">
                        <c:v>727</c:v>
                      </c:pt>
                      <c:pt idx="727">
                        <c:v>728</c:v>
                      </c:pt>
                      <c:pt idx="728">
                        <c:v>729</c:v>
                      </c:pt>
                      <c:pt idx="729">
                        <c:v>730</c:v>
                      </c:pt>
                      <c:pt idx="730">
                        <c:v>731</c:v>
                      </c:pt>
                      <c:pt idx="731">
                        <c:v>732</c:v>
                      </c:pt>
                      <c:pt idx="732">
                        <c:v>733</c:v>
                      </c:pt>
                      <c:pt idx="733">
                        <c:v>734</c:v>
                      </c:pt>
                      <c:pt idx="734">
                        <c:v>735</c:v>
                      </c:pt>
                      <c:pt idx="735">
                        <c:v>736</c:v>
                      </c:pt>
                      <c:pt idx="736">
                        <c:v>737</c:v>
                      </c:pt>
                      <c:pt idx="737">
                        <c:v>738</c:v>
                      </c:pt>
                      <c:pt idx="738">
                        <c:v>739</c:v>
                      </c:pt>
                      <c:pt idx="739">
                        <c:v>740</c:v>
                      </c:pt>
                      <c:pt idx="740">
                        <c:v>741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84B8-4C7A-9D0C-74A99D524C3E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Sheet1!$A$2:$A$742</c15:sqref>
                        </c15:formulaRef>
                      </c:ext>
                    </c:extLst>
                    <c:numCache>
                      <c:formatCode>General</c:formatCode>
                      <c:ptCount val="741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  <c:pt idx="52">
                        <c:v>53</c:v>
                      </c:pt>
                      <c:pt idx="53">
                        <c:v>54</c:v>
                      </c:pt>
                      <c:pt idx="54">
                        <c:v>55</c:v>
                      </c:pt>
                      <c:pt idx="55">
                        <c:v>56</c:v>
                      </c:pt>
                      <c:pt idx="56">
                        <c:v>57</c:v>
                      </c:pt>
                      <c:pt idx="57">
                        <c:v>58</c:v>
                      </c:pt>
                      <c:pt idx="58">
                        <c:v>59</c:v>
                      </c:pt>
                      <c:pt idx="59">
                        <c:v>60</c:v>
                      </c:pt>
                      <c:pt idx="60">
                        <c:v>61</c:v>
                      </c:pt>
                      <c:pt idx="61">
                        <c:v>62</c:v>
                      </c:pt>
                      <c:pt idx="62">
                        <c:v>63</c:v>
                      </c:pt>
                      <c:pt idx="63">
                        <c:v>64</c:v>
                      </c:pt>
                      <c:pt idx="64">
                        <c:v>65</c:v>
                      </c:pt>
                      <c:pt idx="65">
                        <c:v>66</c:v>
                      </c:pt>
                      <c:pt idx="66">
                        <c:v>67</c:v>
                      </c:pt>
                      <c:pt idx="67">
                        <c:v>68</c:v>
                      </c:pt>
                      <c:pt idx="68">
                        <c:v>69</c:v>
                      </c:pt>
                      <c:pt idx="69">
                        <c:v>70</c:v>
                      </c:pt>
                      <c:pt idx="70">
                        <c:v>71</c:v>
                      </c:pt>
                      <c:pt idx="71">
                        <c:v>72</c:v>
                      </c:pt>
                      <c:pt idx="72">
                        <c:v>73</c:v>
                      </c:pt>
                      <c:pt idx="73">
                        <c:v>74</c:v>
                      </c:pt>
                      <c:pt idx="74">
                        <c:v>75</c:v>
                      </c:pt>
                      <c:pt idx="75">
                        <c:v>76</c:v>
                      </c:pt>
                      <c:pt idx="76">
                        <c:v>77</c:v>
                      </c:pt>
                      <c:pt idx="77">
                        <c:v>78</c:v>
                      </c:pt>
                      <c:pt idx="78">
                        <c:v>79</c:v>
                      </c:pt>
                      <c:pt idx="79">
                        <c:v>80</c:v>
                      </c:pt>
                      <c:pt idx="80">
                        <c:v>81</c:v>
                      </c:pt>
                      <c:pt idx="81">
                        <c:v>82</c:v>
                      </c:pt>
                      <c:pt idx="82">
                        <c:v>83</c:v>
                      </c:pt>
                      <c:pt idx="83">
                        <c:v>84</c:v>
                      </c:pt>
                      <c:pt idx="84">
                        <c:v>85</c:v>
                      </c:pt>
                      <c:pt idx="85">
                        <c:v>86</c:v>
                      </c:pt>
                      <c:pt idx="86">
                        <c:v>87</c:v>
                      </c:pt>
                      <c:pt idx="87">
                        <c:v>88</c:v>
                      </c:pt>
                      <c:pt idx="88">
                        <c:v>89</c:v>
                      </c:pt>
                      <c:pt idx="89">
                        <c:v>90</c:v>
                      </c:pt>
                      <c:pt idx="90">
                        <c:v>91</c:v>
                      </c:pt>
                      <c:pt idx="91">
                        <c:v>92</c:v>
                      </c:pt>
                      <c:pt idx="92">
                        <c:v>93</c:v>
                      </c:pt>
                      <c:pt idx="93">
                        <c:v>94</c:v>
                      </c:pt>
                      <c:pt idx="94">
                        <c:v>95</c:v>
                      </c:pt>
                      <c:pt idx="95">
                        <c:v>96</c:v>
                      </c:pt>
                      <c:pt idx="96">
                        <c:v>97</c:v>
                      </c:pt>
                      <c:pt idx="97">
                        <c:v>98</c:v>
                      </c:pt>
                      <c:pt idx="98">
                        <c:v>99</c:v>
                      </c:pt>
                      <c:pt idx="99">
                        <c:v>100</c:v>
                      </c:pt>
                      <c:pt idx="100">
                        <c:v>101</c:v>
                      </c:pt>
                      <c:pt idx="101">
                        <c:v>102</c:v>
                      </c:pt>
                      <c:pt idx="102">
                        <c:v>103</c:v>
                      </c:pt>
                      <c:pt idx="103">
                        <c:v>104</c:v>
                      </c:pt>
                      <c:pt idx="104">
                        <c:v>105</c:v>
                      </c:pt>
                      <c:pt idx="105">
                        <c:v>106</c:v>
                      </c:pt>
                      <c:pt idx="106">
                        <c:v>107</c:v>
                      </c:pt>
                      <c:pt idx="107">
                        <c:v>108</c:v>
                      </c:pt>
                      <c:pt idx="108">
                        <c:v>109</c:v>
                      </c:pt>
                      <c:pt idx="109">
                        <c:v>110</c:v>
                      </c:pt>
                      <c:pt idx="110">
                        <c:v>111</c:v>
                      </c:pt>
                      <c:pt idx="111">
                        <c:v>112</c:v>
                      </c:pt>
                      <c:pt idx="112">
                        <c:v>113</c:v>
                      </c:pt>
                      <c:pt idx="113">
                        <c:v>114</c:v>
                      </c:pt>
                      <c:pt idx="114">
                        <c:v>115</c:v>
                      </c:pt>
                      <c:pt idx="115">
                        <c:v>116</c:v>
                      </c:pt>
                      <c:pt idx="116">
                        <c:v>117</c:v>
                      </c:pt>
                      <c:pt idx="117">
                        <c:v>118</c:v>
                      </c:pt>
                      <c:pt idx="118">
                        <c:v>119</c:v>
                      </c:pt>
                      <c:pt idx="119">
                        <c:v>120</c:v>
                      </c:pt>
                      <c:pt idx="120">
                        <c:v>121</c:v>
                      </c:pt>
                      <c:pt idx="121">
                        <c:v>122</c:v>
                      </c:pt>
                      <c:pt idx="122">
                        <c:v>123</c:v>
                      </c:pt>
                      <c:pt idx="123">
                        <c:v>124</c:v>
                      </c:pt>
                      <c:pt idx="124">
                        <c:v>125</c:v>
                      </c:pt>
                      <c:pt idx="125">
                        <c:v>126</c:v>
                      </c:pt>
                      <c:pt idx="126">
                        <c:v>127</c:v>
                      </c:pt>
                      <c:pt idx="127">
                        <c:v>128</c:v>
                      </c:pt>
                      <c:pt idx="128">
                        <c:v>129</c:v>
                      </c:pt>
                      <c:pt idx="129">
                        <c:v>130</c:v>
                      </c:pt>
                      <c:pt idx="130">
                        <c:v>131</c:v>
                      </c:pt>
                      <c:pt idx="131">
                        <c:v>132</c:v>
                      </c:pt>
                      <c:pt idx="132">
                        <c:v>133</c:v>
                      </c:pt>
                      <c:pt idx="133">
                        <c:v>134</c:v>
                      </c:pt>
                      <c:pt idx="134">
                        <c:v>135</c:v>
                      </c:pt>
                      <c:pt idx="135">
                        <c:v>136</c:v>
                      </c:pt>
                      <c:pt idx="136">
                        <c:v>137</c:v>
                      </c:pt>
                      <c:pt idx="137">
                        <c:v>138</c:v>
                      </c:pt>
                      <c:pt idx="138">
                        <c:v>139</c:v>
                      </c:pt>
                      <c:pt idx="139">
                        <c:v>140</c:v>
                      </c:pt>
                      <c:pt idx="140">
                        <c:v>141</c:v>
                      </c:pt>
                      <c:pt idx="141">
                        <c:v>142</c:v>
                      </c:pt>
                      <c:pt idx="142">
                        <c:v>143</c:v>
                      </c:pt>
                      <c:pt idx="143">
                        <c:v>144</c:v>
                      </c:pt>
                      <c:pt idx="144">
                        <c:v>145</c:v>
                      </c:pt>
                      <c:pt idx="145">
                        <c:v>146</c:v>
                      </c:pt>
                      <c:pt idx="146">
                        <c:v>147</c:v>
                      </c:pt>
                      <c:pt idx="147">
                        <c:v>148</c:v>
                      </c:pt>
                      <c:pt idx="148">
                        <c:v>149</c:v>
                      </c:pt>
                      <c:pt idx="149">
                        <c:v>150</c:v>
                      </c:pt>
                      <c:pt idx="150">
                        <c:v>151</c:v>
                      </c:pt>
                      <c:pt idx="151">
                        <c:v>152</c:v>
                      </c:pt>
                      <c:pt idx="152">
                        <c:v>153</c:v>
                      </c:pt>
                      <c:pt idx="153">
                        <c:v>154</c:v>
                      </c:pt>
                      <c:pt idx="154">
                        <c:v>155</c:v>
                      </c:pt>
                      <c:pt idx="155">
                        <c:v>156</c:v>
                      </c:pt>
                      <c:pt idx="156">
                        <c:v>157</c:v>
                      </c:pt>
                      <c:pt idx="157">
                        <c:v>158</c:v>
                      </c:pt>
                      <c:pt idx="158">
                        <c:v>159</c:v>
                      </c:pt>
                      <c:pt idx="159">
                        <c:v>160</c:v>
                      </c:pt>
                      <c:pt idx="160">
                        <c:v>161</c:v>
                      </c:pt>
                      <c:pt idx="161">
                        <c:v>162</c:v>
                      </c:pt>
                      <c:pt idx="162">
                        <c:v>163</c:v>
                      </c:pt>
                      <c:pt idx="163">
                        <c:v>164</c:v>
                      </c:pt>
                      <c:pt idx="164">
                        <c:v>165</c:v>
                      </c:pt>
                      <c:pt idx="165">
                        <c:v>166</c:v>
                      </c:pt>
                      <c:pt idx="166">
                        <c:v>167</c:v>
                      </c:pt>
                      <c:pt idx="167">
                        <c:v>168</c:v>
                      </c:pt>
                      <c:pt idx="168">
                        <c:v>169</c:v>
                      </c:pt>
                      <c:pt idx="169">
                        <c:v>170</c:v>
                      </c:pt>
                      <c:pt idx="170">
                        <c:v>171</c:v>
                      </c:pt>
                      <c:pt idx="171">
                        <c:v>172</c:v>
                      </c:pt>
                      <c:pt idx="172">
                        <c:v>173</c:v>
                      </c:pt>
                      <c:pt idx="173">
                        <c:v>174</c:v>
                      </c:pt>
                      <c:pt idx="174">
                        <c:v>175</c:v>
                      </c:pt>
                      <c:pt idx="175">
                        <c:v>176</c:v>
                      </c:pt>
                      <c:pt idx="176">
                        <c:v>177</c:v>
                      </c:pt>
                      <c:pt idx="177">
                        <c:v>178</c:v>
                      </c:pt>
                      <c:pt idx="178">
                        <c:v>179</c:v>
                      </c:pt>
                      <c:pt idx="179">
                        <c:v>180</c:v>
                      </c:pt>
                      <c:pt idx="180">
                        <c:v>181</c:v>
                      </c:pt>
                      <c:pt idx="181">
                        <c:v>182</c:v>
                      </c:pt>
                      <c:pt idx="182">
                        <c:v>183</c:v>
                      </c:pt>
                      <c:pt idx="183">
                        <c:v>184</c:v>
                      </c:pt>
                      <c:pt idx="184">
                        <c:v>185</c:v>
                      </c:pt>
                      <c:pt idx="185">
                        <c:v>186</c:v>
                      </c:pt>
                      <c:pt idx="186">
                        <c:v>187</c:v>
                      </c:pt>
                      <c:pt idx="187">
                        <c:v>188</c:v>
                      </c:pt>
                      <c:pt idx="188">
                        <c:v>189</c:v>
                      </c:pt>
                      <c:pt idx="189">
                        <c:v>190</c:v>
                      </c:pt>
                      <c:pt idx="190">
                        <c:v>191</c:v>
                      </c:pt>
                      <c:pt idx="191">
                        <c:v>192</c:v>
                      </c:pt>
                      <c:pt idx="192">
                        <c:v>193</c:v>
                      </c:pt>
                      <c:pt idx="193">
                        <c:v>194</c:v>
                      </c:pt>
                      <c:pt idx="194">
                        <c:v>195</c:v>
                      </c:pt>
                      <c:pt idx="195">
                        <c:v>196</c:v>
                      </c:pt>
                      <c:pt idx="196">
                        <c:v>197</c:v>
                      </c:pt>
                      <c:pt idx="197">
                        <c:v>198</c:v>
                      </c:pt>
                      <c:pt idx="198">
                        <c:v>199</c:v>
                      </c:pt>
                      <c:pt idx="199">
                        <c:v>200</c:v>
                      </c:pt>
                      <c:pt idx="200">
                        <c:v>201</c:v>
                      </c:pt>
                      <c:pt idx="201">
                        <c:v>202</c:v>
                      </c:pt>
                      <c:pt idx="202">
                        <c:v>203</c:v>
                      </c:pt>
                      <c:pt idx="203">
                        <c:v>204</c:v>
                      </c:pt>
                      <c:pt idx="204">
                        <c:v>205</c:v>
                      </c:pt>
                      <c:pt idx="205">
                        <c:v>206</c:v>
                      </c:pt>
                      <c:pt idx="206">
                        <c:v>207</c:v>
                      </c:pt>
                      <c:pt idx="207">
                        <c:v>208</c:v>
                      </c:pt>
                      <c:pt idx="208">
                        <c:v>209</c:v>
                      </c:pt>
                      <c:pt idx="209">
                        <c:v>210</c:v>
                      </c:pt>
                      <c:pt idx="210">
                        <c:v>211</c:v>
                      </c:pt>
                      <c:pt idx="211">
                        <c:v>212</c:v>
                      </c:pt>
                      <c:pt idx="212">
                        <c:v>213</c:v>
                      </c:pt>
                      <c:pt idx="213">
                        <c:v>214</c:v>
                      </c:pt>
                      <c:pt idx="214">
                        <c:v>215</c:v>
                      </c:pt>
                      <c:pt idx="215">
                        <c:v>216</c:v>
                      </c:pt>
                      <c:pt idx="216">
                        <c:v>217</c:v>
                      </c:pt>
                      <c:pt idx="217">
                        <c:v>218</c:v>
                      </c:pt>
                      <c:pt idx="218">
                        <c:v>219</c:v>
                      </c:pt>
                      <c:pt idx="219">
                        <c:v>220</c:v>
                      </c:pt>
                      <c:pt idx="220">
                        <c:v>221</c:v>
                      </c:pt>
                      <c:pt idx="221">
                        <c:v>222</c:v>
                      </c:pt>
                      <c:pt idx="222">
                        <c:v>223</c:v>
                      </c:pt>
                      <c:pt idx="223">
                        <c:v>224</c:v>
                      </c:pt>
                      <c:pt idx="224">
                        <c:v>225</c:v>
                      </c:pt>
                      <c:pt idx="225">
                        <c:v>226</c:v>
                      </c:pt>
                      <c:pt idx="226">
                        <c:v>227</c:v>
                      </c:pt>
                      <c:pt idx="227">
                        <c:v>228</c:v>
                      </c:pt>
                      <c:pt idx="228">
                        <c:v>229</c:v>
                      </c:pt>
                      <c:pt idx="229">
                        <c:v>230</c:v>
                      </c:pt>
                      <c:pt idx="230">
                        <c:v>231</c:v>
                      </c:pt>
                      <c:pt idx="231">
                        <c:v>232</c:v>
                      </c:pt>
                      <c:pt idx="232">
                        <c:v>233</c:v>
                      </c:pt>
                      <c:pt idx="233">
                        <c:v>234</c:v>
                      </c:pt>
                      <c:pt idx="234">
                        <c:v>235</c:v>
                      </c:pt>
                      <c:pt idx="235">
                        <c:v>236</c:v>
                      </c:pt>
                      <c:pt idx="236">
                        <c:v>237</c:v>
                      </c:pt>
                      <c:pt idx="237">
                        <c:v>238</c:v>
                      </c:pt>
                      <c:pt idx="238">
                        <c:v>239</c:v>
                      </c:pt>
                      <c:pt idx="239">
                        <c:v>240</c:v>
                      </c:pt>
                      <c:pt idx="240">
                        <c:v>241</c:v>
                      </c:pt>
                      <c:pt idx="241">
                        <c:v>242</c:v>
                      </c:pt>
                      <c:pt idx="242">
                        <c:v>243</c:v>
                      </c:pt>
                      <c:pt idx="243">
                        <c:v>244</c:v>
                      </c:pt>
                      <c:pt idx="244">
                        <c:v>245</c:v>
                      </c:pt>
                      <c:pt idx="245">
                        <c:v>246</c:v>
                      </c:pt>
                      <c:pt idx="246">
                        <c:v>247</c:v>
                      </c:pt>
                      <c:pt idx="247">
                        <c:v>248</c:v>
                      </c:pt>
                      <c:pt idx="248">
                        <c:v>249</c:v>
                      </c:pt>
                      <c:pt idx="249">
                        <c:v>250</c:v>
                      </c:pt>
                      <c:pt idx="250">
                        <c:v>251</c:v>
                      </c:pt>
                      <c:pt idx="251">
                        <c:v>252</c:v>
                      </c:pt>
                      <c:pt idx="252">
                        <c:v>253</c:v>
                      </c:pt>
                      <c:pt idx="253">
                        <c:v>254</c:v>
                      </c:pt>
                      <c:pt idx="254">
                        <c:v>255</c:v>
                      </c:pt>
                      <c:pt idx="255">
                        <c:v>256</c:v>
                      </c:pt>
                      <c:pt idx="256">
                        <c:v>257</c:v>
                      </c:pt>
                      <c:pt idx="257">
                        <c:v>258</c:v>
                      </c:pt>
                      <c:pt idx="258">
                        <c:v>259</c:v>
                      </c:pt>
                      <c:pt idx="259">
                        <c:v>260</c:v>
                      </c:pt>
                      <c:pt idx="260">
                        <c:v>261</c:v>
                      </c:pt>
                      <c:pt idx="261">
                        <c:v>262</c:v>
                      </c:pt>
                      <c:pt idx="262">
                        <c:v>263</c:v>
                      </c:pt>
                      <c:pt idx="263">
                        <c:v>264</c:v>
                      </c:pt>
                      <c:pt idx="264">
                        <c:v>265</c:v>
                      </c:pt>
                      <c:pt idx="265">
                        <c:v>266</c:v>
                      </c:pt>
                      <c:pt idx="266">
                        <c:v>267</c:v>
                      </c:pt>
                      <c:pt idx="267">
                        <c:v>268</c:v>
                      </c:pt>
                      <c:pt idx="268">
                        <c:v>269</c:v>
                      </c:pt>
                      <c:pt idx="269">
                        <c:v>270</c:v>
                      </c:pt>
                      <c:pt idx="270">
                        <c:v>271</c:v>
                      </c:pt>
                      <c:pt idx="271">
                        <c:v>272</c:v>
                      </c:pt>
                      <c:pt idx="272">
                        <c:v>273</c:v>
                      </c:pt>
                      <c:pt idx="273">
                        <c:v>274</c:v>
                      </c:pt>
                      <c:pt idx="274">
                        <c:v>275</c:v>
                      </c:pt>
                      <c:pt idx="275">
                        <c:v>276</c:v>
                      </c:pt>
                      <c:pt idx="276">
                        <c:v>277</c:v>
                      </c:pt>
                      <c:pt idx="277">
                        <c:v>278</c:v>
                      </c:pt>
                      <c:pt idx="278">
                        <c:v>279</c:v>
                      </c:pt>
                      <c:pt idx="279">
                        <c:v>280</c:v>
                      </c:pt>
                      <c:pt idx="280">
                        <c:v>281</c:v>
                      </c:pt>
                      <c:pt idx="281">
                        <c:v>282</c:v>
                      </c:pt>
                      <c:pt idx="282">
                        <c:v>283</c:v>
                      </c:pt>
                      <c:pt idx="283">
                        <c:v>284</c:v>
                      </c:pt>
                      <c:pt idx="284">
                        <c:v>285</c:v>
                      </c:pt>
                      <c:pt idx="285">
                        <c:v>286</c:v>
                      </c:pt>
                      <c:pt idx="286">
                        <c:v>287</c:v>
                      </c:pt>
                      <c:pt idx="287">
                        <c:v>288</c:v>
                      </c:pt>
                      <c:pt idx="288">
                        <c:v>289</c:v>
                      </c:pt>
                      <c:pt idx="289">
                        <c:v>290</c:v>
                      </c:pt>
                      <c:pt idx="290">
                        <c:v>291</c:v>
                      </c:pt>
                      <c:pt idx="291">
                        <c:v>292</c:v>
                      </c:pt>
                      <c:pt idx="292">
                        <c:v>293</c:v>
                      </c:pt>
                      <c:pt idx="293">
                        <c:v>294</c:v>
                      </c:pt>
                      <c:pt idx="294">
                        <c:v>295</c:v>
                      </c:pt>
                      <c:pt idx="295">
                        <c:v>296</c:v>
                      </c:pt>
                      <c:pt idx="296">
                        <c:v>297</c:v>
                      </c:pt>
                      <c:pt idx="297">
                        <c:v>298</c:v>
                      </c:pt>
                      <c:pt idx="298">
                        <c:v>299</c:v>
                      </c:pt>
                      <c:pt idx="299">
                        <c:v>300</c:v>
                      </c:pt>
                      <c:pt idx="300">
                        <c:v>301</c:v>
                      </c:pt>
                      <c:pt idx="301">
                        <c:v>302</c:v>
                      </c:pt>
                      <c:pt idx="302">
                        <c:v>303</c:v>
                      </c:pt>
                      <c:pt idx="303">
                        <c:v>304</c:v>
                      </c:pt>
                      <c:pt idx="304">
                        <c:v>305</c:v>
                      </c:pt>
                      <c:pt idx="305">
                        <c:v>306</c:v>
                      </c:pt>
                      <c:pt idx="306">
                        <c:v>307</c:v>
                      </c:pt>
                      <c:pt idx="307">
                        <c:v>308</c:v>
                      </c:pt>
                      <c:pt idx="308">
                        <c:v>309</c:v>
                      </c:pt>
                      <c:pt idx="309">
                        <c:v>310</c:v>
                      </c:pt>
                      <c:pt idx="310">
                        <c:v>311</c:v>
                      </c:pt>
                      <c:pt idx="311">
                        <c:v>312</c:v>
                      </c:pt>
                      <c:pt idx="312">
                        <c:v>313</c:v>
                      </c:pt>
                      <c:pt idx="313">
                        <c:v>314</c:v>
                      </c:pt>
                      <c:pt idx="314">
                        <c:v>315</c:v>
                      </c:pt>
                      <c:pt idx="315">
                        <c:v>316</c:v>
                      </c:pt>
                      <c:pt idx="316">
                        <c:v>317</c:v>
                      </c:pt>
                      <c:pt idx="317">
                        <c:v>318</c:v>
                      </c:pt>
                      <c:pt idx="318">
                        <c:v>319</c:v>
                      </c:pt>
                      <c:pt idx="319">
                        <c:v>320</c:v>
                      </c:pt>
                      <c:pt idx="320">
                        <c:v>321</c:v>
                      </c:pt>
                      <c:pt idx="321">
                        <c:v>322</c:v>
                      </c:pt>
                      <c:pt idx="322">
                        <c:v>323</c:v>
                      </c:pt>
                      <c:pt idx="323">
                        <c:v>324</c:v>
                      </c:pt>
                      <c:pt idx="324">
                        <c:v>325</c:v>
                      </c:pt>
                      <c:pt idx="325">
                        <c:v>326</c:v>
                      </c:pt>
                      <c:pt idx="326">
                        <c:v>327</c:v>
                      </c:pt>
                      <c:pt idx="327">
                        <c:v>328</c:v>
                      </c:pt>
                      <c:pt idx="328">
                        <c:v>329</c:v>
                      </c:pt>
                      <c:pt idx="329">
                        <c:v>330</c:v>
                      </c:pt>
                      <c:pt idx="330">
                        <c:v>331</c:v>
                      </c:pt>
                      <c:pt idx="331">
                        <c:v>332</c:v>
                      </c:pt>
                      <c:pt idx="332">
                        <c:v>333</c:v>
                      </c:pt>
                      <c:pt idx="333">
                        <c:v>334</c:v>
                      </c:pt>
                      <c:pt idx="334">
                        <c:v>335</c:v>
                      </c:pt>
                      <c:pt idx="335">
                        <c:v>336</c:v>
                      </c:pt>
                      <c:pt idx="336">
                        <c:v>337</c:v>
                      </c:pt>
                      <c:pt idx="337">
                        <c:v>338</c:v>
                      </c:pt>
                      <c:pt idx="338">
                        <c:v>339</c:v>
                      </c:pt>
                      <c:pt idx="339">
                        <c:v>340</c:v>
                      </c:pt>
                      <c:pt idx="340">
                        <c:v>341</c:v>
                      </c:pt>
                      <c:pt idx="341">
                        <c:v>342</c:v>
                      </c:pt>
                      <c:pt idx="342">
                        <c:v>343</c:v>
                      </c:pt>
                      <c:pt idx="343">
                        <c:v>344</c:v>
                      </c:pt>
                      <c:pt idx="344">
                        <c:v>345</c:v>
                      </c:pt>
                      <c:pt idx="345">
                        <c:v>346</c:v>
                      </c:pt>
                      <c:pt idx="346">
                        <c:v>347</c:v>
                      </c:pt>
                      <c:pt idx="347">
                        <c:v>348</c:v>
                      </c:pt>
                      <c:pt idx="348">
                        <c:v>349</c:v>
                      </c:pt>
                      <c:pt idx="349">
                        <c:v>350</c:v>
                      </c:pt>
                      <c:pt idx="350">
                        <c:v>351</c:v>
                      </c:pt>
                      <c:pt idx="351">
                        <c:v>352</c:v>
                      </c:pt>
                      <c:pt idx="352">
                        <c:v>353</c:v>
                      </c:pt>
                      <c:pt idx="353">
                        <c:v>354</c:v>
                      </c:pt>
                      <c:pt idx="354">
                        <c:v>355</c:v>
                      </c:pt>
                      <c:pt idx="355">
                        <c:v>356</c:v>
                      </c:pt>
                      <c:pt idx="356">
                        <c:v>357</c:v>
                      </c:pt>
                      <c:pt idx="357">
                        <c:v>358</c:v>
                      </c:pt>
                      <c:pt idx="358">
                        <c:v>359</c:v>
                      </c:pt>
                      <c:pt idx="359">
                        <c:v>360</c:v>
                      </c:pt>
                      <c:pt idx="360">
                        <c:v>361</c:v>
                      </c:pt>
                      <c:pt idx="361">
                        <c:v>362</c:v>
                      </c:pt>
                      <c:pt idx="362">
                        <c:v>363</c:v>
                      </c:pt>
                      <c:pt idx="363">
                        <c:v>364</c:v>
                      </c:pt>
                      <c:pt idx="364">
                        <c:v>365</c:v>
                      </c:pt>
                      <c:pt idx="365">
                        <c:v>366</c:v>
                      </c:pt>
                      <c:pt idx="366">
                        <c:v>367</c:v>
                      </c:pt>
                      <c:pt idx="367">
                        <c:v>368</c:v>
                      </c:pt>
                      <c:pt idx="368">
                        <c:v>369</c:v>
                      </c:pt>
                      <c:pt idx="369">
                        <c:v>370</c:v>
                      </c:pt>
                      <c:pt idx="370">
                        <c:v>371</c:v>
                      </c:pt>
                      <c:pt idx="371">
                        <c:v>372</c:v>
                      </c:pt>
                      <c:pt idx="372">
                        <c:v>373</c:v>
                      </c:pt>
                      <c:pt idx="373">
                        <c:v>374</c:v>
                      </c:pt>
                      <c:pt idx="374">
                        <c:v>375</c:v>
                      </c:pt>
                      <c:pt idx="375">
                        <c:v>376</c:v>
                      </c:pt>
                      <c:pt idx="376">
                        <c:v>377</c:v>
                      </c:pt>
                      <c:pt idx="377">
                        <c:v>378</c:v>
                      </c:pt>
                      <c:pt idx="378">
                        <c:v>379</c:v>
                      </c:pt>
                      <c:pt idx="379">
                        <c:v>380</c:v>
                      </c:pt>
                      <c:pt idx="380">
                        <c:v>381</c:v>
                      </c:pt>
                      <c:pt idx="381">
                        <c:v>382</c:v>
                      </c:pt>
                      <c:pt idx="382">
                        <c:v>383</c:v>
                      </c:pt>
                      <c:pt idx="383">
                        <c:v>384</c:v>
                      </c:pt>
                      <c:pt idx="384">
                        <c:v>385</c:v>
                      </c:pt>
                      <c:pt idx="385">
                        <c:v>386</c:v>
                      </c:pt>
                      <c:pt idx="386">
                        <c:v>387</c:v>
                      </c:pt>
                      <c:pt idx="387">
                        <c:v>388</c:v>
                      </c:pt>
                      <c:pt idx="388">
                        <c:v>389</c:v>
                      </c:pt>
                      <c:pt idx="389">
                        <c:v>390</c:v>
                      </c:pt>
                      <c:pt idx="390">
                        <c:v>391</c:v>
                      </c:pt>
                      <c:pt idx="391">
                        <c:v>392</c:v>
                      </c:pt>
                      <c:pt idx="392">
                        <c:v>393</c:v>
                      </c:pt>
                      <c:pt idx="393">
                        <c:v>394</c:v>
                      </c:pt>
                      <c:pt idx="394">
                        <c:v>395</c:v>
                      </c:pt>
                      <c:pt idx="395">
                        <c:v>396</c:v>
                      </c:pt>
                      <c:pt idx="396">
                        <c:v>397</c:v>
                      </c:pt>
                      <c:pt idx="397">
                        <c:v>398</c:v>
                      </c:pt>
                      <c:pt idx="398">
                        <c:v>399</c:v>
                      </c:pt>
                      <c:pt idx="399">
                        <c:v>400</c:v>
                      </c:pt>
                      <c:pt idx="400">
                        <c:v>401</c:v>
                      </c:pt>
                      <c:pt idx="401">
                        <c:v>402</c:v>
                      </c:pt>
                      <c:pt idx="402">
                        <c:v>403</c:v>
                      </c:pt>
                      <c:pt idx="403">
                        <c:v>404</c:v>
                      </c:pt>
                      <c:pt idx="404">
                        <c:v>405</c:v>
                      </c:pt>
                      <c:pt idx="405">
                        <c:v>406</c:v>
                      </c:pt>
                      <c:pt idx="406">
                        <c:v>407</c:v>
                      </c:pt>
                      <c:pt idx="407">
                        <c:v>408</c:v>
                      </c:pt>
                      <c:pt idx="408">
                        <c:v>409</c:v>
                      </c:pt>
                      <c:pt idx="409">
                        <c:v>410</c:v>
                      </c:pt>
                      <c:pt idx="410">
                        <c:v>411</c:v>
                      </c:pt>
                      <c:pt idx="411">
                        <c:v>412</c:v>
                      </c:pt>
                      <c:pt idx="412">
                        <c:v>413</c:v>
                      </c:pt>
                      <c:pt idx="413">
                        <c:v>414</c:v>
                      </c:pt>
                      <c:pt idx="414">
                        <c:v>415</c:v>
                      </c:pt>
                      <c:pt idx="415">
                        <c:v>416</c:v>
                      </c:pt>
                      <c:pt idx="416">
                        <c:v>417</c:v>
                      </c:pt>
                      <c:pt idx="417">
                        <c:v>418</c:v>
                      </c:pt>
                      <c:pt idx="418">
                        <c:v>419</c:v>
                      </c:pt>
                      <c:pt idx="419">
                        <c:v>420</c:v>
                      </c:pt>
                      <c:pt idx="420">
                        <c:v>421</c:v>
                      </c:pt>
                      <c:pt idx="421">
                        <c:v>422</c:v>
                      </c:pt>
                      <c:pt idx="422">
                        <c:v>423</c:v>
                      </c:pt>
                      <c:pt idx="423">
                        <c:v>424</c:v>
                      </c:pt>
                      <c:pt idx="424">
                        <c:v>425</c:v>
                      </c:pt>
                      <c:pt idx="425">
                        <c:v>426</c:v>
                      </c:pt>
                      <c:pt idx="426">
                        <c:v>427</c:v>
                      </c:pt>
                      <c:pt idx="427">
                        <c:v>428</c:v>
                      </c:pt>
                      <c:pt idx="428">
                        <c:v>429</c:v>
                      </c:pt>
                      <c:pt idx="429">
                        <c:v>430</c:v>
                      </c:pt>
                      <c:pt idx="430">
                        <c:v>431</c:v>
                      </c:pt>
                      <c:pt idx="431">
                        <c:v>432</c:v>
                      </c:pt>
                      <c:pt idx="432">
                        <c:v>433</c:v>
                      </c:pt>
                      <c:pt idx="433">
                        <c:v>434</c:v>
                      </c:pt>
                      <c:pt idx="434">
                        <c:v>435</c:v>
                      </c:pt>
                      <c:pt idx="435">
                        <c:v>436</c:v>
                      </c:pt>
                      <c:pt idx="436">
                        <c:v>437</c:v>
                      </c:pt>
                      <c:pt idx="437">
                        <c:v>438</c:v>
                      </c:pt>
                      <c:pt idx="438">
                        <c:v>439</c:v>
                      </c:pt>
                      <c:pt idx="439">
                        <c:v>440</c:v>
                      </c:pt>
                      <c:pt idx="440">
                        <c:v>441</c:v>
                      </c:pt>
                      <c:pt idx="441">
                        <c:v>442</c:v>
                      </c:pt>
                      <c:pt idx="442">
                        <c:v>443</c:v>
                      </c:pt>
                      <c:pt idx="443">
                        <c:v>444</c:v>
                      </c:pt>
                      <c:pt idx="444">
                        <c:v>445</c:v>
                      </c:pt>
                      <c:pt idx="445">
                        <c:v>446</c:v>
                      </c:pt>
                      <c:pt idx="446">
                        <c:v>447</c:v>
                      </c:pt>
                      <c:pt idx="447">
                        <c:v>448</c:v>
                      </c:pt>
                      <c:pt idx="448">
                        <c:v>449</c:v>
                      </c:pt>
                      <c:pt idx="449">
                        <c:v>450</c:v>
                      </c:pt>
                      <c:pt idx="450">
                        <c:v>451</c:v>
                      </c:pt>
                      <c:pt idx="451">
                        <c:v>452</c:v>
                      </c:pt>
                      <c:pt idx="452">
                        <c:v>453</c:v>
                      </c:pt>
                      <c:pt idx="453">
                        <c:v>454</c:v>
                      </c:pt>
                      <c:pt idx="454">
                        <c:v>455</c:v>
                      </c:pt>
                      <c:pt idx="455">
                        <c:v>456</c:v>
                      </c:pt>
                      <c:pt idx="456">
                        <c:v>457</c:v>
                      </c:pt>
                      <c:pt idx="457">
                        <c:v>458</c:v>
                      </c:pt>
                      <c:pt idx="458">
                        <c:v>459</c:v>
                      </c:pt>
                      <c:pt idx="459">
                        <c:v>460</c:v>
                      </c:pt>
                      <c:pt idx="460">
                        <c:v>461</c:v>
                      </c:pt>
                      <c:pt idx="461">
                        <c:v>462</c:v>
                      </c:pt>
                      <c:pt idx="462">
                        <c:v>463</c:v>
                      </c:pt>
                      <c:pt idx="463">
                        <c:v>464</c:v>
                      </c:pt>
                      <c:pt idx="464">
                        <c:v>465</c:v>
                      </c:pt>
                      <c:pt idx="465">
                        <c:v>466</c:v>
                      </c:pt>
                      <c:pt idx="466">
                        <c:v>467</c:v>
                      </c:pt>
                      <c:pt idx="467">
                        <c:v>468</c:v>
                      </c:pt>
                      <c:pt idx="468">
                        <c:v>469</c:v>
                      </c:pt>
                      <c:pt idx="469">
                        <c:v>470</c:v>
                      </c:pt>
                      <c:pt idx="470">
                        <c:v>471</c:v>
                      </c:pt>
                      <c:pt idx="471">
                        <c:v>472</c:v>
                      </c:pt>
                      <c:pt idx="472">
                        <c:v>473</c:v>
                      </c:pt>
                      <c:pt idx="473">
                        <c:v>474</c:v>
                      </c:pt>
                      <c:pt idx="474">
                        <c:v>475</c:v>
                      </c:pt>
                      <c:pt idx="475">
                        <c:v>476</c:v>
                      </c:pt>
                      <c:pt idx="476">
                        <c:v>477</c:v>
                      </c:pt>
                      <c:pt idx="477">
                        <c:v>478</c:v>
                      </c:pt>
                      <c:pt idx="478">
                        <c:v>479</c:v>
                      </c:pt>
                      <c:pt idx="479">
                        <c:v>480</c:v>
                      </c:pt>
                      <c:pt idx="480">
                        <c:v>481</c:v>
                      </c:pt>
                      <c:pt idx="481">
                        <c:v>482</c:v>
                      </c:pt>
                      <c:pt idx="482">
                        <c:v>483</c:v>
                      </c:pt>
                      <c:pt idx="483">
                        <c:v>484</c:v>
                      </c:pt>
                      <c:pt idx="484">
                        <c:v>485</c:v>
                      </c:pt>
                      <c:pt idx="485">
                        <c:v>486</c:v>
                      </c:pt>
                      <c:pt idx="486">
                        <c:v>487</c:v>
                      </c:pt>
                      <c:pt idx="487">
                        <c:v>488</c:v>
                      </c:pt>
                      <c:pt idx="488">
                        <c:v>489</c:v>
                      </c:pt>
                      <c:pt idx="489">
                        <c:v>490</c:v>
                      </c:pt>
                      <c:pt idx="490">
                        <c:v>491</c:v>
                      </c:pt>
                      <c:pt idx="491">
                        <c:v>492</c:v>
                      </c:pt>
                      <c:pt idx="492">
                        <c:v>493</c:v>
                      </c:pt>
                      <c:pt idx="493">
                        <c:v>494</c:v>
                      </c:pt>
                      <c:pt idx="494">
                        <c:v>495</c:v>
                      </c:pt>
                      <c:pt idx="495">
                        <c:v>496</c:v>
                      </c:pt>
                      <c:pt idx="496">
                        <c:v>497</c:v>
                      </c:pt>
                      <c:pt idx="497">
                        <c:v>498</c:v>
                      </c:pt>
                      <c:pt idx="498">
                        <c:v>499</c:v>
                      </c:pt>
                      <c:pt idx="499">
                        <c:v>500</c:v>
                      </c:pt>
                      <c:pt idx="500">
                        <c:v>501</c:v>
                      </c:pt>
                      <c:pt idx="501">
                        <c:v>502</c:v>
                      </c:pt>
                      <c:pt idx="502">
                        <c:v>503</c:v>
                      </c:pt>
                      <c:pt idx="503">
                        <c:v>504</c:v>
                      </c:pt>
                      <c:pt idx="504">
                        <c:v>505</c:v>
                      </c:pt>
                      <c:pt idx="505">
                        <c:v>506</c:v>
                      </c:pt>
                      <c:pt idx="506">
                        <c:v>507</c:v>
                      </c:pt>
                      <c:pt idx="507">
                        <c:v>508</c:v>
                      </c:pt>
                      <c:pt idx="508">
                        <c:v>509</c:v>
                      </c:pt>
                      <c:pt idx="509">
                        <c:v>510</c:v>
                      </c:pt>
                      <c:pt idx="510">
                        <c:v>511</c:v>
                      </c:pt>
                      <c:pt idx="511">
                        <c:v>512</c:v>
                      </c:pt>
                      <c:pt idx="512">
                        <c:v>513</c:v>
                      </c:pt>
                      <c:pt idx="513">
                        <c:v>514</c:v>
                      </c:pt>
                      <c:pt idx="514">
                        <c:v>515</c:v>
                      </c:pt>
                      <c:pt idx="515">
                        <c:v>516</c:v>
                      </c:pt>
                      <c:pt idx="516">
                        <c:v>517</c:v>
                      </c:pt>
                      <c:pt idx="517">
                        <c:v>518</c:v>
                      </c:pt>
                      <c:pt idx="518">
                        <c:v>519</c:v>
                      </c:pt>
                      <c:pt idx="519">
                        <c:v>520</c:v>
                      </c:pt>
                      <c:pt idx="520">
                        <c:v>521</c:v>
                      </c:pt>
                      <c:pt idx="521">
                        <c:v>522</c:v>
                      </c:pt>
                      <c:pt idx="522">
                        <c:v>523</c:v>
                      </c:pt>
                      <c:pt idx="523">
                        <c:v>524</c:v>
                      </c:pt>
                      <c:pt idx="524">
                        <c:v>525</c:v>
                      </c:pt>
                      <c:pt idx="525">
                        <c:v>526</c:v>
                      </c:pt>
                      <c:pt idx="526">
                        <c:v>527</c:v>
                      </c:pt>
                      <c:pt idx="527">
                        <c:v>528</c:v>
                      </c:pt>
                      <c:pt idx="528">
                        <c:v>529</c:v>
                      </c:pt>
                      <c:pt idx="529">
                        <c:v>530</c:v>
                      </c:pt>
                      <c:pt idx="530">
                        <c:v>531</c:v>
                      </c:pt>
                      <c:pt idx="531">
                        <c:v>532</c:v>
                      </c:pt>
                      <c:pt idx="532">
                        <c:v>533</c:v>
                      </c:pt>
                      <c:pt idx="533">
                        <c:v>534</c:v>
                      </c:pt>
                      <c:pt idx="534">
                        <c:v>535</c:v>
                      </c:pt>
                      <c:pt idx="535">
                        <c:v>536</c:v>
                      </c:pt>
                      <c:pt idx="536">
                        <c:v>537</c:v>
                      </c:pt>
                      <c:pt idx="537">
                        <c:v>538</c:v>
                      </c:pt>
                      <c:pt idx="538">
                        <c:v>539</c:v>
                      </c:pt>
                      <c:pt idx="539">
                        <c:v>540</c:v>
                      </c:pt>
                      <c:pt idx="540">
                        <c:v>541</c:v>
                      </c:pt>
                      <c:pt idx="541">
                        <c:v>542</c:v>
                      </c:pt>
                      <c:pt idx="542">
                        <c:v>543</c:v>
                      </c:pt>
                      <c:pt idx="543">
                        <c:v>544</c:v>
                      </c:pt>
                      <c:pt idx="544">
                        <c:v>545</c:v>
                      </c:pt>
                      <c:pt idx="545">
                        <c:v>546</c:v>
                      </c:pt>
                      <c:pt idx="546">
                        <c:v>547</c:v>
                      </c:pt>
                      <c:pt idx="547">
                        <c:v>548</c:v>
                      </c:pt>
                      <c:pt idx="548">
                        <c:v>549</c:v>
                      </c:pt>
                      <c:pt idx="549">
                        <c:v>550</c:v>
                      </c:pt>
                      <c:pt idx="550">
                        <c:v>551</c:v>
                      </c:pt>
                      <c:pt idx="551">
                        <c:v>552</c:v>
                      </c:pt>
                      <c:pt idx="552">
                        <c:v>553</c:v>
                      </c:pt>
                      <c:pt idx="553">
                        <c:v>554</c:v>
                      </c:pt>
                      <c:pt idx="554">
                        <c:v>555</c:v>
                      </c:pt>
                      <c:pt idx="555">
                        <c:v>556</c:v>
                      </c:pt>
                      <c:pt idx="556">
                        <c:v>557</c:v>
                      </c:pt>
                      <c:pt idx="557">
                        <c:v>558</c:v>
                      </c:pt>
                      <c:pt idx="558">
                        <c:v>559</c:v>
                      </c:pt>
                      <c:pt idx="559">
                        <c:v>560</c:v>
                      </c:pt>
                      <c:pt idx="560">
                        <c:v>561</c:v>
                      </c:pt>
                      <c:pt idx="561">
                        <c:v>562</c:v>
                      </c:pt>
                      <c:pt idx="562">
                        <c:v>563</c:v>
                      </c:pt>
                      <c:pt idx="563">
                        <c:v>564</c:v>
                      </c:pt>
                      <c:pt idx="564">
                        <c:v>565</c:v>
                      </c:pt>
                      <c:pt idx="565">
                        <c:v>566</c:v>
                      </c:pt>
                      <c:pt idx="566">
                        <c:v>567</c:v>
                      </c:pt>
                      <c:pt idx="567">
                        <c:v>568</c:v>
                      </c:pt>
                      <c:pt idx="568">
                        <c:v>569</c:v>
                      </c:pt>
                      <c:pt idx="569">
                        <c:v>570</c:v>
                      </c:pt>
                      <c:pt idx="570">
                        <c:v>571</c:v>
                      </c:pt>
                      <c:pt idx="571">
                        <c:v>572</c:v>
                      </c:pt>
                      <c:pt idx="572">
                        <c:v>573</c:v>
                      </c:pt>
                      <c:pt idx="573">
                        <c:v>574</c:v>
                      </c:pt>
                      <c:pt idx="574">
                        <c:v>575</c:v>
                      </c:pt>
                      <c:pt idx="575">
                        <c:v>576</c:v>
                      </c:pt>
                      <c:pt idx="576">
                        <c:v>577</c:v>
                      </c:pt>
                      <c:pt idx="577">
                        <c:v>578</c:v>
                      </c:pt>
                      <c:pt idx="578">
                        <c:v>579</c:v>
                      </c:pt>
                      <c:pt idx="579">
                        <c:v>580</c:v>
                      </c:pt>
                      <c:pt idx="580">
                        <c:v>581</c:v>
                      </c:pt>
                      <c:pt idx="581">
                        <c:v>582</c:v>
                      </c:pt>
                      <c:pt idx="582">
                        <c:v>583</c:v>
                      </c:pt>
                      <c:pt idx="583">
                        <c:v>584</c:v>
                      </c:pt>
                      <c:pt idx="584">
                        <c:v>585</c:v>
                      </c:pt>
                      <c:pt idx="585">
                        <c:v>586</c:v>
                      </c:pt>
                      <c:pt idx="586">
                        <c:v>587</c:v>
                      </c:pt>
                      <c:pt idx="587">
                        <c:v>588</c:v>
                      </c:pt>
                      <c:pt idx="588">
                        <c:v>589</c:v>
                      </c:pt>
                      <c:pt idx="589">
                        <c:v>590</c:v>
                      </c:pt>
                      <c:pt idx="590">
                        <c:v>591</c:v>
                      </c:pt>
                      <c:pt idx="591">
                        <c:v>592</c:v>
                      </c:pt>
                      <c:pt idx="592">
                        <c:v>593</c:v>
                      </c:pt>
                      <c:pt idx="593">
                        <c:v>594</c:v>
                      </c:pt>
                      <c:pt idx="594">
                        <c:v>595</c:v>
                      </c:pt>
                      <c:pt idx="595">
                        <c:v>596</c:v>
                      </c:pt>
                      <c:pt idx="596">
                        <c:v>597</c:v>
                      </c:pt>
                      <c:pt idx="597">
                        <c:v>598</c:v>
                      </c:pt>
                      <c:pt idx="598">
                        <c:v>599</c:v>
                      </c:pt>
                      <c:pt idx="599">
                        <c:v>600</c:v>
                      </c:pt>
                      <c:pt idx="600">
                        <c:v>601</c:v>
                      </c:pt>
                      <c:pt idx="601">
                        <c:v>602</c:v>
                      </c:pt>
                      <c:pt idx="602">
                        <c:v>603</c:v>
                      </c:pt>
                      <c:pt idx="603">
                        <c:v>604</c:v>
                      </c:pt>
                      <c:pt idx="604">
                        <c:v>605</c:v>
                      </c:pt>
                      <c:pt idx="605">
                        <c:v>606</c:v>
                      </c:pt>
                      <c:pt idx="606">
                        <c:v>607</c:v>
                      </c:pt>
                      <c:pt idx="607">
                        <c:v>608</c:v>
                      </c:pt>
                      <c:pt idx="608">
                        <c:v>609</c:v>
                      </c:pt>
                      <c:pt idx="609">
                        <c:v>610</c:v>
                      </c:pt>
                      <c:pt idx="610">
                        <c:v>611</c:v>
                      </c:pt>
                      <c:pt idx="611">
                        <c:v>612</c:v>
                      </c:pt>
                      <c:pt idx="612">
                        <c:v>613</c:v>
                      </c:pt>
                      <c:pt idx="613">
                        <c:v>614</c:v>
                      </c:pt>
                      <c:pt idx="614">
                        <c:v>615</c:v>
                      </c:pt>
                      <c:pt idx="615">
                        <c:v>616</c:v>
                      </c:pt>
                      <c:pt idx="616">
                        <c:v>617</c:v>
                      </c:pt>
                      <c:pt idx="617">
                        <c:v>618</c:v>
                      </c:pt>
                      <c:pt idx="618">
                        <c:v>619</c:v>
                      </c:pt>
                      <c:pt idx="619">
                        <c:v>620</c:v>
                      </c:pt>
                      <c:pt idx="620">
                        <c:v>621</c:v>
                      </c:pt>
                      <c:pt idx="621">
                        <c:v>622</c:v>
                      </c:pt>
                      <c:pt idx="622">
                        <c:v>623</c:v>
                      </c:pt>
                      <c:pt idx="623">
                        <c:v>624</c:v>
                      </c:pt>
                      <c:pt idx="624">
                        <c:v>625</c:v>
                      </c:pt>
                      <c:pt idx="625">
                        <c:v>626</c:v>
                      </c:pt>
                      <c:pt idx="626">
                        <c:v>627</c:v>
                      </c:pt>
                      <c:pt idx="627">
                        <c:v>628</c:v>
                      </c:pt>
                      <c:pt idx="628">
                        <c:v>629</c:v>
                      </c:pt>
                      <c:pt idx="629">
                        <c:v>630</c:v>
                      </c:pt>
                      <c:pt idx="630">
                        <c:v>631</c:v>
                      </c:pt>
                      <c:pt idx="631">
                        <c:v>632</c:v>
                      </c:pt>
                      <c:pt idx="632">
                        <c:v>633</c:v>
                      </c:pt>
                      <c:pt idx="633">
                        <c:v>634</c:v>
                      </c:pt>
                      <c:pt idx="634">
                        <c:v>635</c:v>
                      </c:pt>
                      <c:pt idx="635">
                        <c:v>636</c:v>
                      </c:pt>
                      <c:pt idx="636">
                        <c:v>637</c:v>
                      </c:pt>
                      <c:pt idx="637">
                        <c:v>638</c:v>
                      </c:pt>
                      <c:pt idx="638">
                        <c:v>639</c:v>
                      </c:pt>
                      <c:pt idx="639">
                        <c:v>640</c:v>
                      </c:pt>
                      <c:pt idx="640">
                        <c:v>641</c:v>
                      </c:pt>
                      <c:pt idx="641">
                        <c:v>642</c:v>
                      </c:pt>
                      <c:pt idx="642">
                        <c:v>643</c:v>
                      </c:pt>
                      <c:pt idx="643">
                        <c:v>644</c:v>
                      </c:pt>
                      <c:pt idx="644">
                        <c:v>645</c:v>
                      </c:pt>
                      <c:pt idx="645">
                        <c:v>646</c:v>
                      </c:pt>
                      <c:pt idx="646">
                        <c:v>647</c:v>
                      </c:pt>
                      <c:pt idx="647">
                        <c:v>648</c:v>
                      </c:pt>
                      <c:pt idx="648">
                        <c:v>649</c:v>
                      </c:pt>
                      <c:pt idx="649">
                        <c:v>650</c:v>
                      </c:pt>
                      <c:pt idx="650">
                        <c:v>651</c:v>
                      </c:pt>
                      <c:pt idx="651">
                        <c:v>652</c:v>
                      </c:pt>
                      <c:pt idx="652">
                        <c:v>653</c:v>
                      </c:pt>
                      <c:pt idx="653">
                        <c:v>654</c:v>
                      </c:pt>
                      <c:pt idx="654">
                        <c:v>655</c:v>
                      </c:pt>
                      <c:pt idx="655">
                        <c:v>656</c:v>
                      </c:pt>
                      <c:pt idx="656">
                        <c:v>657</c:v>
                      </c:pt>
                      <c:pt idx="657">
                        <c:v>658</c:v>
                      </c:pt>
                      <c:pt idx="658">
                        <c:v>659</c:v>
                      </c:pt>
                      <c:pt idx="659">
                        <c:v>660</c:v>
                      </c:pt>
                      <c:pt idx="660">
                        <c:v>661</c:v>
                      </c:pt>
                      <c:pt idx="661">
                        <c:v>662</c:v>
                      </c:pt>
                      <c:pt idx="662">
                        <c:v>663</c:v>
                      </c:pt>
                      <c:pt idx="663">
                        <c:v>664</c:v>
                      </c:pt>
                      <c:pt idx="664">
                        <c:v>665</c:v>
                      </c:pt>
                      <c:pt idx="665">
                        <c:v>666</c:v>
                      </c:pt>
                      <c:pt idx="666">
                        <c:v>667</c:v>
                      </c:pt>
                      <c:pt idx="667">
                        <c:v>668</c:v>
                      </c:pt>
                      <c:pt idx="668">
                        <c:v>669</c:v>
                      </c:pt>
                      <c:pt idx="669">
                        <c:v>670</c:v>
                      </c:pt>
                      <c:pt idx="670">
                        <c:v>671</c:v>
                      </c:pt>
                      <c:pt idx="671">
                        <c:v>672</c:v>
                      </c:pt>
                      <c:pt idx="672">
                        <c:v>673</c:v>
                      </c:pt>
                      <c:pt idx="673">
                        <c:v>674</c:v>
                      </c:pt>
                      <c:pt idx="674">
                        <c:v>675</c:v>
                      </c:pt>
                      <c:pt idx="675">
                        <c:v>676</c:v>
                      </c:pt>
                      <c:pt idx="676">
                        <c:v>677</c:v>
                      </c:pt>
                      <c:pt idx="677">
                        <c:v>678</c:v>
                      </c:pt>
                      <c:pt idx="678">
                        <c:v>679</c:v>
                      </c:pt>
                      <c:pt idx="679">
                        <c:v>680</c:v>
                      </c:pt>
                      <c:pt idx="680">
                        <c:v>681</c:v>
                      </c:pt>
                      <c:pt idx="681">
                        <c:v>682</c:v>
                      </c:pt>
                      <c:pt idx="682">
                        <c:v>683</c:v>
                      </c:pt>
                      <c:pt idx="683">
                        <c:v>684</c:v>
                      </c:pt>
                      <c:pt idx="684">
                        <c:v>685</c:v>
                      </c:pt>
                      <c:pt idx="685">
                        <c:v>686</c:v>
                      </c:pt>
                      <c:pt idx="686">
                        <c:v>687</c:v>
                      </c:pt>
                      <c:pt idx="687">
                        <c:v>688</c:v>
                      </c:pt>
                      <c:pt idx="688">
                        <c:v>689</c:v>
                      </c:pt>
                      <c:pt idx="689">
                        <c:v>690</c:v>
                      </c:pt>
                      <c:pt idx="690">
                        <c:v>691</c:v>
                      </c:pt>
                      <c:pt idx="691">
                        <c:v>692</c:v>
                      </c:pt>
                      <c:pt idx="692">
                        <c:v>693</c:v>
                      </c:pt>
                      <c:pt idx="693">
                        <c:v>694</c:v>
                      </c:pt>
                      <c:pt idx="694">
                        <c:v>695</c:v>
                      </c:pt>
                      <c:pt idx="695">
                        <c:v>696</c:v>
                      </c:pt>
                      <c:pt idx="696">
                        <c:v>697</c:v>
                      </c:pt>
                      <c:pt idx="697">
                        <c:v>698</c:v>
                      </c:pt>
                      <c:pt idx="698">
                        <c:v>699</c:v>
                      </c:pt>
                      <c:pt idx="699">
                        <c:v>700</c:v>
                      </c:pt>
                      <c:pt idx="700">
                        <c:v>701</c:v>
                      </c:pt>
                      <c:pt idx="701">
                        <c:v>702</c:v>
                      </c:pt>
                      <c:pt idx="702">
                        <c:v>703</c:v>
                      </c:pt>
                      <c:pt idx="703">
                        <c:v>704</c:v>
                      </c:pt>
                      <c:pt idx="704">
                        <c:v>705</c:v>
                      </c:pt>
                      <c:pt idx="705">
                        <c:v>706</c:v>
                      </c:pt>
                      <c:pt idx="706">
                        <c:v>707</c:v>
                      </c:pt>
                      <c:pt idx="707">
                        <c:v>708</c:v>
                      </c:pt>
                      <c:pt idx="708">
                        <c:v>709</c:v>
                      </c:pt>
                      <c:pt idx="709">
                        <c:v>710</c:v>
                      </c:pt>
                      <c:pt idx="710">
                        <c:v>711</c:v>
                      </c:pt>
                      <c:pt idx="711">
                        <c:v>712</c:v>
                      </c:pt>
                      <c:pt idx="712">
                        <c:v>713</c:v>
                      </c:pt>
                      <c:pt idx="713">
                        <c:v>714</c:v>
                      </c:pt>
                      <c:pt idx="714">
                        <c:v>715</c:v>
                      </c:pt>
                      <c:pt idx="715">
                        <c:v>716</c:v>
                      </c:pt>
                      <c:pt idx="716">
                        <c:v>717</c:v>
                      </c:pt>
                      <c:pt idx="717">
                        <c:v>718</c:v>
                      </c:pt>
                      <c:pt idx="718">
                        <c:v>719</c:v>
                      </c:pt>
                      <c:pt idx="719">
                        <c:v>720</c:v>
                      </c:pt>
                      <c:pt idx="720">
                        <c:v>721</c:v>
                      </c:pt>
                      <c:pt idx="721">
                        <c:v>722</c:v>
                      </c:pt>
                      <c:pt idx="722">
                        <c:v>723</c:v>
                      </c:pt>
                      <c:pt idx="723">
                        <c:v>724</c:v>
                      </c:pt>
                      <c:pt idx="724">
                        <c:v>725</c:v>
                      </c:pt>
                      <c:pt idx="725">
                        <c:v>726</c:v>
                      </c:pt>
                      <c:pt idx="726">
                        <c:v>727</c:v>
                      </c:pt>
                      <c:pt idx="727">
                        <c:v>728</c:v>
                      </c:pt>
                      <c:pt idx="728">
                        <c:v>729</c:v>
                      </c:pt>
                      <c:pt idx="729">
                        <c:v>730</c:v>
                      </c:pt>
                      <c:pt idx="730">
                        <c:v>731</c:v>
                      </c:pt>
                      <c:pt idx="731">
                        <c:v>732</c:v>
                      </c:pt>
                      <c:pt idx="732">
                        <c:v>733</c:v>
                      </c:pt>
                      <c:pt idx="733">
                        <c:v>734</c:v>
                      </c:pt>
                      <c:pt idx="734">
                        <c:v>735</c:v>
                      </c:pt>
                      <c:pt idx="735">
                        <c:v>736</c:v>
                      </c:pt>
                      <c:pt idx="736">
                        <c:v>737</c:v>
                      </c:pt>
                      <c:pt idx="737">
                        <c:v>738</c:v>
                      </c:pt>
                      <c:pt idx="738">
                        <c:v>739</c:v>
                      </c:pt>
                      <c:pt idx="739">
                        <c:v>740</c:v>
                      </c:pt>
                      <c:pt idx="740">
                        <c:v>741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84B8-4C7A-9D0C-74A99D524C3E}"/>
                  </c:ext>
                </c:extLst>
              </c15:ser>
            </c15:filteredLineSeries>
          </c:ext>
        </c:extLst>
      </c:lineChart>
      <c:catAx>
        <c:axId val="111709758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2s Samples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418864"/>
        <c:crosses val="autoZero"/>
        <c:auto val="1"/>
        <c:lblAlgn val="ctr"/>
        <c:lblOffset val="100"/>
        <c:noMultiLvlLbl val="0"/>
      </c:catAx>
      <c:valAx>
        <c:axId val="751418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Gb/s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70975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CERN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Sheet1!$A$2:$A$3601</c:f>
              <c:numCache>
                <c:formatCode>General</c:formatCode>
                <c:ptCount val="3600"/>
                <c:pt idx="0">
                  <c:v>591</c:v>
                </c:pt>
                <c:pt idx="1">
                  <c:v>412</c:v>
                </c:pt>
                <c:pt idx="2">
                  <c:v>571</c:v>
                </c:pt>
                <c:pt idx="3">
                  <c:v>640</c:v>
                </c:pt>
                <c:pt idx="4">
                  <c:v>507</c:v>
                </c:pt>
                <c:pt idx="5">
                  <c:v>514</c:v>
                </c:pt>
                <c:pt idx="6">
                  <c:v>576</c:v>
                </c:pt>
                <c:pt idx="7">
                  <c:v>669</c:v>
                </c:pt>
                <c:pt idx="8">
                  <c:v>13250</c:v>
                </c:pt>
                <c:pt idx="9">
                  <c:v>471</c:v>
                </c:pt>
                <c:pt idx="10">
                  <c:v>515</c:v>
                </c:pt>
                <c:pt idx="11">
                  <c:v>565</c:v>
                </c:pt>
                <c:pt idx="12">
                  <c:v>624</c:v>
                </c:pt>
                <c:pt idx="13">
                  <c:v>486</c:v>
                </c:pt>
                <c:pt idx="14">
                  <c:v>695</c:v>
                </c:pt>
                <c:pt idx="15">
                  <c:v>671</c:v>
                </c:pt>
                <c:pt idx="16">
                  <c:v>647</c:v>
                </c:pt>
                <c:pt idx="17">
                  <c:v>694</c:v>
                </c:pt>
                <c:pt idx="18">
                  <c:v>704</c:v>
                </c:pt>
                <c:pt idx="19">
                  <c:v>400</c:v>
                </c:pt>
                <c:pt idx="20">
                  <c:v>355</c:v>
                </c:pt>
                <c:pt idx="21">
                  <c:v>545</c:v>
                </c:pt>
                <c:pt idx="22">
                  <c:v>451</c:v>
                </c:pt>
                <c:pt idx="23">
                  <c:v>569</c:v>
                </c:pt>
                <c:pt idx="24">
                  <c:v>533</c:v>
                </c:pt>
                <c:pt idx="25">
                  <c:v>528</c:v>
                </c:pt>
                <c:pt idx="26">
                  <c:v>710</c:v>
                </c:pt>
                <c:pt idx="27">
                  <c:v>571</c:v>
                </c:pt>
                <c:pt idx="28">
                  <c:v>390</c:v>
                </c:pt>
                <c:pt idx="29">
                  <c:v>458</c:v>
                </c:pt>
                <c:pt idx="30">
                  <c:v>348</c:v>
                </c:pt>
                <c:pt idx="31">
                  <c:v>411</c:v>
                </c:pt>
                <c:pt idx="32">
                  <c:v>520</c:v>
                </c:pt>
                <c:pt idx="33">
                  <c:v>492</c:v>
                </c:pt>
                <c:pt idx="34">
                  <c:v>440</c:v>
                </c:pt>
                <c:pt idx="35">
                  <c:v>606</c:v>
                </c:pt>
                <c:pt idx="36">
                  <c:v>471</c:v>
                </c:pt>
                <c:pt idx="37">
                  <c:v>384</c:v>
                </c:pt>
                <c:pt idx="38">
                  <c:v>395</c:v>
                </c:pt>
                <c:pt idx="39">
                  <c:v>420</c:v>
                </c:pt>
                <c:pt idx="40">
                  <c:v>480</c:v>
                </c:pt>
                <c:pt idx="41">
                  <c:v>457</c:v>
                </c:pt>
                <c:pt idx="42">
                  <c:v>400</c:v>
                </c:pt>
                <c:pt idx="43">
                  <c:v>466</c:v>
                </c:pt>
                <c:pt idx="44">
                  <c:v>442</c:v>
                </c:pt>
                <c:pt idx="45">
                  <c:v>434</c:v>
                </c:pt>
                <c:pt idx="46">
                  <c:v>392</c:v>
                </c:pt>
                <c:pt idx="47">
                  <c:v>465</c:v>
                </c:pt>
                <c:pt idx="48">
                  <c:v>330</c:v>
                </c:pt>
                <c:pt idx="49">
                  <c:v>417</c:v>
                </c:pt>
                <c:pt idx="50">
                  <c:v>619</c:v>
                </c:pt>
                <c:pt idx="51">
                  <c:v>494</c:v>
                </c:pt>
                <c:pt idx="52">
                  <c:v>478</c:v>
                </c:pt>
                <c:pt idx="53">
                  <c:v>489</c:v>
                </c:pt>
                <c:pt idx="54">
                  <c:v>483</c:v>
                </c:pt>
                <c:pt idx="55">
                  <c:v>499</c:v>
                </c:pt>
                <c:pt idx="56">
                  <c:v>667</c:v>
                </c:pt>
                <c:pt idx="57">
                  <c:v>479</c:v>
                </c:pt>
                <c:pt idx="58">
                  <c:v>574</c:v>
                </c:pt>
                <c:pt idx="59">
                  <c:v>476</c:v>
                </c:pt>
                <c:pt idx="60">
                  <c:v>408</c:v>
                </c:pt>
                <c:pt idx="61">
                  <c:v>602</c:v>
                </c:pt>
                <c:pt idx="62">
                  <c:v>518</c:v>
                </c:pt>
                <c:pt idx="63">
                  <c:v>606</c:v>
                </c:pt>
                <c:pt idx="64">
                  <c:v>584</c:v>
                </c:pt>
                <c:pt idx="65">
                  <c:v>522</c:v>
                </c:pt>
                <c:pt idx="66">
                  <c:v>592</c:v>
                </c:pt>
                <c:pt idx="67">
                  <c:v>581</c:v>
                </c:pt>
                <c:pt idx="68">
                  <c:v>565</c:v>
                </c:pt>
                <c:pt idx="69">
                  <c:v>652</c:v>
                </c:pt>
                <c:pt idx="70">
                  <c:v>515</c:v>
                </c:pt>
                <c:pt idx="71">
                  <c:v>707</c:v>
                </c:pt>
                <c:pt idx="72">
                  <c:v>516</c:v>
                </c:pt>
                <c:pt idx="73">
                  <c:v>519</c:v>
                </c:pt>
                <c:pt idx="74">
                  <c:v>489</c:v>
                </c:pt>
                <c:pt idx="75">
                  <c:v>478</c:v>
                </c:pt>
                <c:pt idx="76">
                  <c:v>711</c:v>
                </c:pt>
                <c:pt idx="77">
                  <c:v>362</c:v>
                </c:pt>
                <c:pt idx="78">
                  <c:v>618</c:v>
                </c:pt>
                <c:pt idx="79">
                  <c:v>649</c:v>
                </c:pt>
                <c:pt idx="80">
                  <c:v>687</c:v>
                </c:pt>
                <c:pt idx="81">
                  <c:v>564</c:v>
                </c:pt>
                <c:pt idx="82">
                  <c:v>576</c:v>
                </c:pt>
                <c:pt idx="83">
                  <c:v>429</c:v>
                </c:pt>
                <c:pt idx="84">
                  <c:v>546</c:v>
                </c:pt>
                <c:pt idx="85">
                  <c:v>468</c:v>
                </c:pt>
                <c:pt idx="86">
                  <c:v>679</c:v>
                </c:pt>
                <c:pt idx="87">
                  <c:v>608</c:v>
                </c:pt>
                <c:pt idx="88">
                  <c:v>496</c:v>
                </c:pt>
                <c:pt idx="89">
                  <c:v>712</c:v>
                </c:pt>
                <c:pt idx="90">
                  <c:v>622</c:v>
                </c:pt>
                <c:pt idx="91">
                  <c:v>488</c:v>
                </c:pt>
                <c:pt idx="92">
                  <c:v>534</c:v>
                </c:pt>
                <c:pt idx="93">
                  <c:v>693</c:v>
                </c:pt>
                <c:pt idx="94">
                  <c:v>683</c:v>
                </c:pt>
                <c:pt idx="95">
                  <c:v>670</c:v>
                </c:pt>
                <c:pt idx="96">
                  <c:v>473</c:v>
                </c:pt>
                <c:pt idx="97">
                  <c:v>644</c:v>
                </c:pt>
                <c:pt idx="98">
                  <c:v>489</c:v>
                </c:pt>
                <c:pt idx="99">
                  <c:v>468</c:v>
                </c:pt>
                <c:pt idx="100">
                  <c:v>500</c:v>
                </c:pt>
                <c:pt idx="101">
                  <c:v>668</c:v>
                </c:pt>
                <c:pt idx="102">
                  <c:v>548</c:v>
                </c:pt>
                <c:pt idx="103">
                  <c:v>510</c:v>
                </c:pt>
                <c:pt idx="104">
                  <c:v>461</c:v>
                </c:pt>
                <c:pt idx="105">
                  <c:v>448</c:v>
                </c:pt>
                <c:pt idx="106">
                  <c:v>620</c:v>
                </c:pt>
                <c:pt idx="107">
                  <c:v>530</c:v>
                </c:pt>
                <c:pt idx="108">
                  <c:v>536</c:v>
                </c:pt>
                <c:pt idx="109">
                  <c:v>403</c:v>
                </c:pt>
                <c:pt idx="110">
                  <c:v>557</c:v>
                </c:pt>
                <c:pt idx="111">
                  <c:v>713</c:v>
                </c:pt>
                <c:pt idx="112">
                  <c:v>567</c:v>
                </c:pt>
                <c:pt idx="113">
                  <c:v>559</c:v>
                </c:pt>
                <c:pt idx="114">
                  <c:v>573</c:v>
                </c:pt>
                <c:pt idx="115">
                  <c:v>551</c:v>
                </c:pt>
                <c:pt idx="116">
                  <c:v>464</c:v>
                </c:pt>
                <c:pt idx="117">
                  <c:v>472</c:v>
                </c:pt>
                <c:pt idx="118">
                  <c:v>561</c:v>
                </c:pt>
                <c:pt idx="119">
                  <c:v>471</c:v>
                </c:pt>
                <c:pt idx="120">
                  <c:v>419</c:v>
                </c:pt>
                <c:pt idx="121">
                  <c:v>410</c:v>
                </c:pt>
                <c:pt idx="122">
                  <c:v>410</c:v>
                </c:pt>
                <c:pt idx="123">
                  <c:v>409</c:v>
                </c:pt>
                <c:pt idx="124">
                  <c:v>399</c:v>
                </c:pt>
                <c:pt idx="125">
                  <c:v>401</c:v>
                </c:pt>
                <c:pt idx="126">
                  <c:v>413</c:v>
                </c:pt>
                <c:pt idx="127">
                  <c:v>658</c:v>
                </c:pt>
                <c:pt idx="128">
                  <c:v>591</c:v>
                </c:pt>
                <c:pt idx="129">
                  <c:v>459</c:v>
                </c:pt>
                <c:pt idx="130">
                  <c:v>393</c:v>
                </c:pt>
                <c:pt idx="131">
                  <c:v>432</c:v>
                </c:pt>
                <c:pt idx="132">
                  <c:v>572</c:v>
                </c:pt>
                <c:pt idx="133">
                  <c:v>371</c:v>
                </c:pt>
                <c:pt idx="134">
                  <c:v>405</c:v>
                </c:pt>
                <c:pt idx="135">
                  <c:v>390</c:v>
                </c:pt>
                <c:pt idx="136">
                  <c:v>501</c:v>
                </c:pt>
                <c:pt idx="137">
                  <c:v>602</c:v>
                </c:pt>
                <c:pt idx="138">
                  <c:v>3844</c:v>
                </c:pt>
                <c:pt idx="139">
                  <c:v>426</c:v>
                </c:pt>
                <c:pt idx="140">
                  <c:v>397</c:v>
                </c:pt>
                <c:pt idx="141">
                  <c:v>342</c:v>
                </c:pt>
                <c:pt idx="142">
                  <c:v>376</c:v>
                </c:pt>
                <c:pt idx="143">
                  <c:v>531</c:v>
                </c:pt>
                <c:pt idx="144">
                  <c:v>485</c:v>
                </c:pt>
                <c:pt idx="145">
                  <c:v>389</c:v>
                </c:pt>
                <c:pt idx="146">
                  <c:v>446</c:v>
                </c:pt>
                <c:pt idx="147">
                  <c:v>669</c:v>
                </c:pt>
                <c:pt idx="148">
                  <c:v>565</c:v>
                </c:pt>
                <c:pt idx="149">
                  <c:v>379</c:v>
                </c:pt>
                <c:pt idx="150">
                  <c:v>519</c:v>
                </c:pt>
                <c:pt idx="151">
                  <c:v>532</c:v>
                </c:pt>
                <c:pt idx="152">
                  <c:v>586</c:v>
                </c:pt>
                <c:pt idx="153">
                  <c:v>547</c:v>
                </c:pt>
                <c:pt idx="154">
                  <c:v>577</c:v>
                </c:pt>
                <c:pt idx="155">
                  <c:v>556</c:v>
                </c:pt>
                <c:pt idx="156">
                  <c:v>565</c:v>
                </c:pt>
                <c:pt idx="157">
                  <c:v>689</c:v>
                </c:pt>
                <c:pt idx="158">
                  <c:v>559</c:v>
                </c:pt>
                <c:pt idx="159">
                  <c:v>679</c:v>
                </c:pt>
                <c:pt idx="160">
                  <c:v>531</c:v>
                </c:pt>
                <c:pt idx="161">
                  <c:v>508</c:v>
                </c:pt>
                <c:pt idx="162">
                  <c:v>476</c:v>
                </c:pt>
                <c:pt idx="163">
                  <c:v>660</c:v>
                </c:pt>
                <c:pt idx="164">
                  <c:v>579</c:v>
                </c:pt>
                <c:pt idx="165">
                  <c:v>433</c:v>
                </c:pt>
                <c:pt idx="166">
                  <c:v>468</c:v>
                </c:pt>
                <c:pt idx="167">
                  <c:v>523</c:v>
                </c:pt>
                <c:pt idx="168">
                  <c:v>384</c:v>
                </c:pt>
                <c:pt idx="169">
                  <c:v>488</c:v>
                </c:pt>
                <c:pt idx="170">
                  <c:v>457</c:v>
                </c:pt>
                <c:pt idx="171">
                  <c:v>610</c:v>
                </c:pt>
                <c:pt idx="172">
                  <c:v>496</c:v>
                </c:pt>
                <c:pt idx="173">
                  <c:v>535</c:v>
                </c:pt>
                <c:pt idx="174">
                  <c:v>582</c:v>
                </c:pt>
                <c:pt idx="175">
                  <c:v>598</c:v>
                </c:pt>
                <c:pt idx="176">
                  <c:v>676</c:v>
                </c:pt>
                <c:pt idx="177">
                  <c:v>703</c:v>
                </c:pt>
                <c:pt idx="178">
                  <c:v>511</c:v>
                </c:pt>
                <c:pt idx="179">
                  <c:v>484</c:v>
                </c:pt>
                <c:pt idx="180">
                  <c:v>614</c:v>
                </c:pt>
                <c:pt idx="181">
                  <c:v>532</c:v>
                </c:pt>
                <c:pt idx="182">
                  <c:v>522</c:v>
                </c:pt>
                <c:pt idx="183">
                  <c:v>598</c:v>
                </c:pt>
                <c:pt idx="184">
                  <c:v>523</c:v>
                </c:pt>
                <c:pt idx="185">
                  <c:v>565</c:v>
                </c:pt>
                <c:pt idx="186">
                  <c:v>537</c:v>
                </c:pt>
                <c:pt idx="187">
                  <c:v>553</c:v>
                </c:pt>
                <c:pt idx="188">
                  <c:v>467</c:v>
                </c:pt>
                <c:pt idx="189">
                  <c:v>445</c:v>
                </c:pt>
                <c:pt idx="190">
                  <c:v>573</c:v>
                </c:pt>
                <c:pt idx="191">
                  <c:v>400</c:v>
                </c:pt>
                <c:pt idx="192">
                  <c:v>679</c:v>
                </c:pt>
                <c:pt idx="193">
                  <c:v>571</c:v>
                </c:pt>
                <c:pt idx="194">
                  <c:v>438</c:v>
                </c:pt>
                <c:pt idx="195">
                  <c:v>579</c:v>
                </c:pt>
                <c:pt idx="196">
                  <c:v>417</c:v>
                </c:pt>
                <c:pt idx="197">
                  <c:v>558</c:v>
                </c:pt>
                <c:pt idx="198">
                  <c:v>537</c:v>
                </c:pt>
                <c:pt idx="199">
                  <c:v>653</c:v>
                </c:pt>
                <c:pt idx="200">
                  <c:v>667</c:v>
                </c:pt>
                <c:pt idx="201">
                  <c:v>411</c:v>
                </c:pt>
                <c:pt idx="202">
                  <c:v>577</c:v>
                </c:pt>
                <c:pt idx="203">
                  <c:v>533</c:v>
                </c:pt>
                <c:pt idx="204">
                  <c:v>518</c:v>
                </c:pt>
                <c:pt idx="205">
                  <c:v>487</c:v>
                </c:pt>
                <c:pt idx="206">
                  <c:v>711</c:v>
                </c:pt>
                <c:pt idx="207">
                  <c:v>497</c:v>
                </c:pt>
                <c:pt idx="208">
                  <c:v>612</c:v>
                </c:pt>
                <c:pt idx="209">
                  <c:v>383</c:v>
                </c:pt>
                <c:pt idx="210">
                  <c:v>531</c:v>
                </c:pt>
                <c:pt idx="211">
                  <c:v>567</c:v>
                </c:pt>
                <c:pt idx="212">
                  <c:v>536</c:v>
                </c:pt>
                <c:pt idx="213">
                  <c:v>677</c:v>
                </c:pt>
                <c:pt idx="214">
                  <c:v>720</c:v>
                </c:pt>
                <c:pt idx="215">
                  <c:v>602</c:v>
                </c:pt>
                <c:pt idx="216">
                  <c:v>584</c:v>
                </c:pt>
                <c:pt idx="217">
                  <c:v>585</c:v>
                </c:pt>
                <c:pt idx="218">
                  <c:v>554</c:v>
                </c:pt>
                <c:pt idx="219">
                  <c:v>718</c:v>
                </c:pt>
                <c:pt idx="220">
                  <c:v>593</c:v>
                </c:pt>
                <c:pt idx="221">
                  <c:v>639</c:v>
                </c:pt>
                <c:pt idx="222">
                  <c:v>508</c:v>
                </c:pt>
                <c:pt idx="223">
                  <c:v>626</c:v>
                </c:pt>
                <c:pt idx="224">
                  <c:v>452</c:v>
                </c:pt>
                <c:pt idx="225">
                  <c:v>395</c:v>
                </c:pt>
                <c:pt idx="226">
                  <c:v>399</c:v>
                </c:pt>
                <c:pt idx="227">
                  <c:v>379</c:v>
                </c:pt>
                <c:pt idx="228">
                  <c:v>707</c:v>
                </c:pt>
                <c:pt idx="229">
                  <c:v>620</c:v>
                </c:pt>
                <c:pt idx="230">
                  <c:v>464</c:v>
                </c:pt>
                <c:pt idx="231">
                  <c:v>493</c:v>
                </c:pt>
                <c:pt idx="232">
                  <c:v>564</c:v>
                </c:pt>
                <c:pt idx="233">
                  <c:v>411</c:v>
                </c:pt>
                <c:pt idx="234">
                  <c:v>453</c:v>
                </c:pt>
                <c:pt idx="235">
                  <c:v>402</c:v>
                </c:pt>
                <c:pt idx="236">
                  <c:v>434</c:v>
                </c:pt>
                <c:pt idx="237">
                  <c:v>495</c:v>
                </c:pt>
                <c:pt idx="238">
                  <c:v>574</c:v>
                </c:pt>
                <c:pt idx="239">
                  <c:v>612</c:v>
                </c:pt>
                <c:pt idx="240">
                  <c:v>565</c:v>
                </c:pt>
                <c:pt idx="241">
                  <c:v>708</c:v>
                </c:pt>
                <c:pt idx="242">
                  <c:v>701</c:v>
                </c:pt>
                <c:pt idx="243">
                  <c:v>515</c:v>
                </c:pt>
                <c:pt idx="244">
                  <c:v>601</c:v>
                </c:pt>
                <c:pt idx="245">
                  <c:v>595</c:v>
                </c:pt>
                <c:pt idx="246">
                  <c:v>495</c:v>
                </c:pt>
                <c:pt idx="247">
                  <c:v>358</c:v>
                </c:pt>
                <c:pt idx="248">
                  <c:v>456</c:v>
                </c:pt>
                <c:pt idx="249">
                  <c:v>351</c:v>
                </c:pt>
                <c:pt idx="250">
                  <c:v>503</c:v>
                </c:pt>
                <c:pt idx="251">
                  <c:v>489</c:v>
                </c:pt>
                <c:pt idx="252">
                  <c:v>575</c:v>
                </c:pt>
                <c:pt idx="253">
                  <c:v>509</c:v>
                </c:pt>
                <c:pt idx="254">
                  <c:v>541</c:v>
                </c:pt>
                <c:pt idx="255">
                  <c:v>574</c:v>
                </c:pt>
                <c:pt idx="256">
                  <c:v>719</c:v>
                </c:pt>
                <c:pt idx="257">
                  <c:v>557</c:v>
                </c:pt>
                <c:pt idx="258">
                  <c:v>466</c:v>
                </c:pt>
                <c:pt idx="259">
                  <c:v>590</c:v>
                </c:pt>
                <c:pt idx="260">
                  <c:v>528</c:v>
                </c:pt>
                <c:pt idx="261">
                  <c:v>567</c:v>
                </c:pt>
                <c:pt idx="262">
                  <c:v>518</c:v>
                </c:pt>
                <c:pt idx="263">
                  <c:v>729</c:v>
                </c:pt>
                <c:pt idx="264">
                  <c:v>534</c:v>
                </c:pt>
                <c:pt idx="265">
                  <c:v>489</c:v>
                </c:pt>
                <c:pt idx="266">
                  <c:v>598</c:v>
                </c:pt>
                <c:pt idx="267">
                  <c:v>638</c:v>
                </c:pt>
                <c:pt idx="268">
                  <c:v>507</c:v>
                </c:pt>
                <c:pt idx="269">
                  <c:v>509</c:v>
                </c:pt>
                <c:pt idx="270">
                  <c:v>562</c:v>
                </c:pt>
                <c:pt idx="271">
                  <c:v>673</c:v>
                </c:pt>
                <c:pt idx="272">
                  <c:v>512</c:v>
                </c:pt>
                <c:pt idx="273">
                  <c:v>593</c:v>
                </c:pt>
                <c:pt idx="274">
                  <c:v>525</c:v>
                </c:pt>
                <c:pt idx="275">
                  <c:v>604</c:v>
                </c:pt>
                <c:pt idx="276">
                  <c:v>675</c:v>
                </c:pt>
                <c:pt idx="277">
                  <c:v>498</c:v>
                </c:pt>
                <c:pt idx="278">
                  <c:v>666</c:v>
                </c:pt>
                <c:pt idx="279">
                  <c:v>494</c:v>
                </c:pt>
                <c:pt idx="280">
                  <c:v>557</c:v>
                </c:pt>
                <c:pt idx="281">
                  <c:v>648</c:v>
                </c:pt>
                <c:pt idx="282">
                  <c:v>559</c:v>
                </c:pt>
                <c:pt idx="283">
                  <c:v>496</c:v>
                </c:pt>
                <c:pt idx="284">
                  <c:v>617</c:v>
                </c:pt>
                <c:pt idx="285">
                  <c:v>621</c:v>
                </c:pt>
                <c:pt idx="286">
                  <c:v>517</c:v>
                </c:pt>
                <c:pt idx="287">
                  <c:v>455</c:v>
                </c:pt>
                <c:pt idx="288">
                  <c:v>492</c:v>
                </c:pt>
                <c:pt idx="289">
                  <c:v>431</c:v>
                </c:pt>
                <c:pt idx="290">
                  <c:v>662</c:v>
                </c:pt>
                <c:pt idx="291">
                  <c:v>562</c:v>
                </c:pt>
                <c:pt idx="292">
                  <c:v>510</c:v>
                </c:pt>
                <c:pt idx="293">
                  <c:v>527</c:v>
                </c:pt>
                <c:pt idx="294">
                  <c:v>561</c:v>
                </c:pt>
                <c:pt idx="295">
                  <c:v>677</c:v>
                </c:pt>
                <c:pt idx="296">
                  <c:v>576</c:v>
                </c:pt>
                <c:pt idx="297">
                  <c:v>475</c:v>
                </c:pt>
                <c:pt idx="298">
                  <c:v>530</c:v>
                </c:pt>
                <c:pt idx="299">
                  <c:v>555</c:v>
                </c:pt>
                <c:pt idx="300">
                  <c:v>420</c:v>
                </c:pt>
                <c:pt idx="301">
                  <c:v>556</c:v>
                </c:pt>
                <c:pt idx="302">
                  <c:v>505</c:v>
                </c:pt>
                <c:pt idx="303">
                  <c:v>478</c:v>
                </c:pt>
                <c:pt idx="304">
                  <c:v>483</c:v>
                </c:pt>
                <c:pt idx="305">
                  <c:v>627</c:v>
                </c:pt>
                <c:pt idx="306">
                  <c:v>513</c:v>
                </c:pt>
                <c:pt idx="307">
                  <c:v>659</c:v>
                </c:pt>
                <c:pt idx="308">
                  <c:v>571</c:v>
                </c:pt>
                <c:pt idx="309">
                  <c:v>502</c:v>
                </c:pt>
                <c:pt idx="310">
                  <c:v>463</c:v>
                </c:pt>
                <c:pt idx="311">
                  <c:v>541</c:v>
                </c:pt>
                <c:pt idx="312">
                  <c:v>569</c:v>
                </c:pt>
                <c:pt idx="313">
                  <c:v>558</c:v>
                </c:pt>
                <c:pt idx="314">
                  <c:v>503</c:v>
                </c:pt>
                <c:pt idx="315">
                  <c:v>557</c:v>
                </c:pt>
                <c:pt idx="316">
                  <c:v>617</c:v>
                </c:pt>
                <c:pt idx="317">
                  <c:v>452</c:v>
                </c:pt>
                <c:pt idx="318">
                  <c:v>526</c:v>
                </c:pt>
                <c:pt idx="319">
                  <c:v>513</c:v>
                </c:pt>
                <c:pt idx="320">
                  <c:v>547</c:v>
                </c:pt>
                <c:pt idx="321">
                  <c:v>582</c:v>
                </c:pt>
                <c:pt idx="322">
                  <c:v>556</c:v>
                </c:pt>
                <c:pt idx="323">
                  <c:v>463</c:v>
                </c:pt>
                <c:pt idx="324">
                  <c:v>505</c:v>
                </c:pt>
                <c:pt idx="325">
                  <c:v>500</c:v>
                </c:pt>
                <c:pt idx="326">
                  <c:v>487</c:v>
                </c:pt>
                <c:pt idx="327">
                  <c:v>574</c:v>
                </c:pt>
                <c:pt idx="328">
                  <c:v>582</c:v>
                </c:pt>
                <c:pt idx="329">
                  <c:v>361</c:v>
                </c:pt>
                <c:pt idx="330">
                  <c:v>474</c:v>
                </c:pt>
                <c:pt idx="331">
                  <c:v>540</c:v>
                </c:pt>
                <c:pt idx="332">
                  <c:v>548</c:v>
                </c:pt>
                <c:pt idx="333">
                  <c:v>515</c:v>
                </c:pt>
                <c:pt idx="334">
                  <c:v>486</c:v>
                </c:pt>
                <c:pt idx="335">
                  <c:v>573</c:v>
                </c:pt>
                <c:pt idx="336">
                  <c:v>580</c:v>
                </c:pt>
                <c:pt idx="337">
                  <c:v>552</c:v>
                </c:pt>
                <c:pt idx="338">
                  <c:v>701</c:v>
                </c:pt>
                <c:pt idx="339">
                  <c:v>520</c:v>
                </c:pt>
                <c:pt idx="340">
                  <c:v>476</c:v>
                </c:pt>
                <c:pt idx="341">
                  <c:v>478</c:v>
                </c:pt>
                <c:pt idx="342">
                  <c:v>605</c:v>
                </c:pt>
                <c:pt idx="343">
                  <c:v>512</c:v>
                </c:pt>
                <c:pt idx="344">
                  <c:v>472</c:v>
                </c:pt>
                <c:pt idx="345">
                  <c:v>510</c:v>
                </c:pt>
                <c:pt idx="346">
                  <c:v>407</c:v>
                </c:pt>
                <c:pt idx="347">
                  <c:v>392</c:v>
                </c:pt>
                <c:pt idx="348">
                  <c:v>493</c:v>
                </c:pt>
                <c:pt idx="349">
                  <c:v>468</c:v>
                </c:pt>
                <c:pt idx="350">
                  <c:v>534</c:v>
                </c:pt>
                <c:pt idx="351">
                  <c:v>561</c:v>
                </c:pt>
                <c:pt idx="352">
                  <c:v>514</c:v>
                </c:pt>
                <c:pt idx="353">
                  <c:v>392</c:v>
                </c:pt>
                <c:pt idx="354">
                  <c:v>479</c:v>
                </c:pt>
                <c:pt idx="355">
                  <c:v>687</c:v>
                </c:pt>
                <c:pt idx="356">
                  <c:v>514</c:v>
                </c:pt>
                <c:pt idx="357">
                  <c:v>551</c:v>
                </c:pt>
                <c:pt idx="358">
                  <c:v>679</c:v>
                </c:pt>
                <c:pt idx="359">
                  <c:v>607</c:v>
                </c:pt>
                <c:pt idx="360">
                  <c:v>573</c:v>
                </c:pt>
                <c:pt idx="361">
                  <c:v>513</c:v>
                </c:pt>
                <c:pt idx="362">
                  <c:v>534</c:v>
                </c:pt>
                <c:pt idx="363">
                  <c:v>558</c:v>
                </c:pt>
                <c:pt idx="364">
                  <c:v>664</c:v>
                </c:pt>
                <c:pt idx="365">
                  <c:v>548</c:v>
                </c:pt>
                <c:pt idx="366">
                  <c:v>507</c:v>
                </c:pt>
                <c:pt idx="367">
                  <c:v>487</c:v>
                </c:pt>
                <c:pt idx="368">
                  <c:v>547</c:v>
                </c:pt>
                <c:pt idx="369">
                  <c:v>483</c:v>
                </c:pt>
                <c:pt idx="370">
                  <c:v>400</c:v>
                </c:pt>
                <c:pt idx="371">
                  <c:v>519</c:v>
                </c:pt>
                <c:pt idx="372">
                  <c:v>550</c:v>
                </c:pt>
                <c:pt idx="373">
                  <c:v>403</c:v>
                </c:pt>
                <c:pt idx="374">
                  <c:v>578</c:v>
                </c:pt>
                <c:pt idx="375">
                  <c:v>533</c:v>
                </c:pt>
                <c:pt idx="376">
                  <c:v>561</c:v>
                </c:pt>
                <c:pt idx="377">
                  <c:v>458</c:v>
                </c:pt>
                <c:pt idx="378">
                  <c:v>631</c:v>
                </c:pt>
                <c:pt idx="379">
                  <c:v>487</c:v>
                </c:pt>
                <c:pt idx="380">
                  <c:v>615</c:v>
                </c:pt>
                <c:pt idx="381">
                  <c:v>685</c:v>
                </c:pt>
                <c:pt idx="382">
                  <c:v>674</c:v>
                </c:pt>
                <c:pt idx="383">
                  <c:v>380</c:v>
                </c:pt>
                <c:pt idx="384">
                  <c:v>448</c:v>
                </c:pt>
                <c:pt idx="385">
                  <c:v>699</c:v>
                </c:pt>
                <c:pt idx="386">
                  <c:v>455</c:v>
                </c:pt>
                <c:pt idx="387">
                  <c:v>671</c:v>
                </c:pt>
                <c:pt idx="388">
                  <c:v>455</c:v>
                </c:pt>
                <c:pt idx="389">
                  <c:v>484</c:v>
                </c:pt>
                <c:pt idx="390">
                  <c:v>502</c:v>
                </c:pt>
                <c:pt idx="391">
                  <c:v>508</c:v>
                </c:pt>
                <c:pt idx="392">
                  <c:v>492</c:v>
                </c:pt>
                <c:pt idx="393">
                  <c:v>548</c:v>
                </c:pt>
                <c:pt idx="394">
                  <c:v>509</c:v>
                </c:pt>
                <c:pt idx="395">
                  <c:v>607</c:v>
                </c:pt>
                <c:pt idx="396">
                  <c:v>584</c:v>
                </c:pt>
                <c:pt idx="397">
                  <c:v>490</c:v>
                </c:pt>
                <c:pt idx="398">
                  <c:v>484</c:v>
                </c:pt>
                <c:pt idx="399">
                  <c:v>496</c:v>
                </c:pt>
                <c:pt idx="400">
                  <c:v>499</c:v>
                </c:pt>
                <c:pt idx="401">
                  <c:v>596</c:v>
                </c:pt>
                <c:pt idx="402">
                  <c:v>526</c:v>
                </c:pt>
                <c:pt idx="403">
                  <c:v>536</c:v>
                </c:pt>
                <c:pt idx="404">
                  <c:v>435</c:v>
                </c:pt>
                <c:pt idx="405">
                  <c:v>423</c:v>
                </c:pt>
                <c:pt idx="406">
                  <c:v>488</c:v>
                </c:pt>
                <c:pt idx="407">
                  <c:v>714</c:v>
                </c:pt>
                <c:pt idx="408">
                  <c:v>654</c:v>
                </c:pt>
                <c:pt idx="409">
                  <c:v>684</c:v>
                </c:pt>
                <c:pt idx="410">
                  <c:v>538</c:v>
                </c:pt>
                <c:pt idx="411">
                  <c:v>543</c:v>
                </c:pt>
                <c:pt idx="412">
                  <c:v>486</c:v>
                </c:pt>
                <c:pt idx="413">
                  <c:v>548</c:v>
                </c:pt>
                <c:pt idx="414">
                  <c:v>685</c:v>
                </c:pt>
                <c:pt idx="415">
                  <c:v>565</c:v>
                </c:pt>
                <c:pt idx="416">
                  <c:v>671</c:v>
                </c:pt>
                <c:pt idx="417">
                  <c:v>414</c:v>
                </c:pt>
                <c:pt idx="418">
                  <c:v>419</c:v>
                </c:pt>
                <c:pt idx="419">
                  <c:v>614</c:v>
                </c:pt>
                <c:pt idx="420">
                  <c:v>395</c:v>
                </c:pt>
                <c:pt idx="421">
                  <c:v>542</c:v>
                </c:pt>
                <c:pt idx="422">
                  <c:v>506</c:v>
                </c:pt>
                <c:pt idx="423">
                  <c:v>516</c:v>
                </c:pt>
                <c:pt idx="424">
                  <c:v>408</c:v>
                </c:pt>
                <c:pt idx="425">
                  <c:v>393</c:v>
                </c:pt>
                <c:pt idx="426">
                  <c:v>484</c:v>
                </c:pt>
                <c:pt idx="427">
                  <c:v>466</c:v>
                </c:pt>
                <c:pt idx="428">
                  <c:v>615</c:v>
                </c:pt>
                <c:pt idx="429">
                  <c:v>536</c:v>
                </c:pt>
                <c:pt idx="430">
                  <c:v>672</c:v>
                </c:pt>
                <c:pt idx="431">
                  <c:v>563</c:v>
                </c:pt>
                <c:pt idx="432">
                  <c:v>517</c:v>
                </c:pt>
                <c:pt idx="433">
                  <c:v>567</c:v>
                </c:pt>
                <c:pt idx="434">
                  <c:v>645</c:v>
                </c:pt>
                <c:pt idx="435">
                  <c:v>658</c:v>
                </c:pt>
                <c:pt idx="436">
                  <c:v>547</c:v>
                </c:pt>
                <c:pt idx="437">
                  <c:v>687</c:v>
                </c:pt>
                <c:pt idx="438">
                  <c:v>591</c:v>
                </c:pt>
                <c:pt idx="439">
                  <c:v>539</c:v>
                </c:pt>
                <c:pt idx="440">
                  <c:v>578</c:v>
                </c:pt>
                <c:pt idx="441">
                  <c:v>666</c:v>
                </c:pt>
                <c:pt idx="442">
                  <c:v>614</c:v>
                </c:pt>
                <c:pt idx="443">
                  <c:v>554</c:v>
                </c:pt>
                <c:pt idx="444">
                  <c:v>376</c:v>
                </c:pt>
                <c:pt idx="445">
                  <c:v>373</c:v>
                </c:pt>
                <c:pt idx="446">
                  <c:v>549</c:v>
                </c:pt>
                <c:pt idx="447">
                  <c:v>552</c:v>
                </c:pt>
                <c:pt idx="448">
                  <c:v>579</c:v>
                </c:pt>
                <c:pt idx="449">
                  <c:v>604</c:v>
                </c:pt>
                <c:pt idx="450">
                  <c:v>499</c:v>
                </c:pt>
                <c:pt idx="451">
                  <c:v>673</c:v>
                </c:pt>
                <c:pt idx="452">
                  <c:v>681</c:v>
                </c:pt>
                <c:pt idx="453">
                  <c:v>447</c:v>
                </c:pt>
                <c:pt idx="454">
                  <c:v>527</c:v>
                </c:pt>
                <c:pt idx="455">
                  <c:v>499</c:v>
                </c:pt>
                <c:pt idx="456">
                  <c:v>688</c:v>
                </c:pt>
                <c:pt idx="457">
                  <c:v>509</c:v>
                </c:pt>
                <c:pt idx="458">
                  <c:v>647</c:v>
                </c:pt>
                <c:pt idx="459">
                  <c:v>555</c:v>
                </c:pt>
                <c:pt idx="460">
                  <c:v>674</c:v>
                </c:pt>
                <c:pt idx="461">
                  <c:v>648</c:v>
                </c:pt>
                <c:pt idx="462">
                  <c:v>527</c:v>
                </c:pt>
                <c:pt idx="463">
                  <c:v>448</c:v>
                </c:pt>
                <c:pt idx="464">
                  <c:v>474</c:v>
                </c:pt>
                <c:pt idx="465">
                  <c:v>401</c:v>
                </c:pt>
                <c:pt idx="466">
                  <c:v>565</c:v>
                </c:pt>
                <c:pt idx="467">
                  <c:v>619</c:v>
                </c:pt>
                <c:pt idx="468">
                  <c:v>527</c:v>
                </c:pt>
                <c:pt idx="469">
                  <c:v>527</c:v>
                </c:pt>
                <c:pt idx="470">
                  <c:v>490</c:v>
                </c:pt>
                <c:pt idx="471">
                  <c:v>503</c:v>
                </c:pt>
                <c:pt idx="472">
                  <c:v>512</c:v>
                </c:pt>
                <c:pt idx="473">
                  <c:v>492</c:v>
                </c:pt>
                <c:pt idx="474">
                  <c:v>557</c:v>
                </c:pt>
                <c:pt idx="475">
                  <c:v>670</c:v>
                </c:pt>
                <c:pt idx="476">
                  <c:v>524</c:v>
                </c:pt>
                <c:pt idx="477">
                  <c:v>675</c:v>
                </c:pt>
                <c:pt idx="478">
                  <c:v>520</c:v>
                </c:pt>
                <c:pt idx="479">
                  <c:v>417</c:v>
                </c:pt>
                <c:pt idx="480">
                  <c:v>694</c:v>
                </c:pt>
                <c:pt idx="481">
                  <c:v>532</c:v>
                </c:pt>
                <c:pt idx="482">
                  <c:v>654</c:v>
                </c:pt>
                <c:pt idx="483">
                  <c:v>554</c:v>
                </c:pt>
                <c:pt idx="484">
                  <c:v>582</c:v>
                </c:pt>
                <c:pt idx="485">
                  <c:v>614</c:v>
                </c:pt>
                <c:pt idx="486">
                  <c:v>380</c:v>
                </c:pt>
                <c:pt idx="487">
                  <c:v>629</c:v>
                </c:pt>
                <c:pt idx="488">
                  <c:v>473</c:v>
                </c:pt>
                <c:pt idx="489">
                  <c:v>444</c:v>
                </c:pt>
                <c:pt idx="490">
                  <c:v>591</c:v>
                </c:pt>
                <c:pt idx="491">
                  <c:v>543</c:v>
                </c:pt>
                <c:pt idx="492">
                  <c:v>623</c:v>
                </c:pt>
                <c:pt idx="493">
                  <c:v>463</c:v>
                </c:pt>
                <c:pt idx="494">
                  <c:v>594</c:v>
                </c:pt>
                <c:pt idx="495">
                  <c:v>477</c:v>
                </c:pt>
                <c:pt idx="496">
                  <c:v>500</c:v>
                </c:pt>
                <c:pt idx="497">
                  <c:v>505</c:v>
                </c:pt>
                <c:pt idx="498">
                  <c:v>612</c:v>
                </c:pt>
                <c:pt idx="499">
                  <c:v>497</c:v>
                </c:pt>
                <c:pt idx="500">
                  <c:v>458</c:v>
                </c:pt>
                <c:pt idx="501">
                  <c:v>557</c:v>
                </c:pt>
                <c:pt idx="502">
                  <c:v>489</c:v>
                </c:pt>
                <c:pt idx="503">
                  <c:v>687</c:v>
                </c:pt>
                <c:pt idx="504">
                  <c:v>533</c:v>
                </c:pt>
                <c:pt idx="505">
                  <c:v>412</c:v>
                </c:pt>
                <c:pt idx="506">
                  <c:v>535</c:v>
                </c:pt>
                <c:pt idx="507">
                  <c:v>574</c:v>
                </c:pt>
                <c:pt idx="508">
                  <c:v>680</c:v>
                </c:pt>
                <c:pt idx="509">
                  <c:v>576</c:v>
                </c:pt>
                <c:pt idx="510">
                  <c:v>517</c:v>
                </c:pt>
                <c:pt idx="511">
                  <c:v>500</c:v>
                </c:pt>
                <c:pt idx="512">
                  <c:v>543</c:v>
                </c:pt>
                <c:pt idx="513">
                  <c:v>531</c:v>
                </c:pt>
                <c:pt idx="514">
                  <c:v>474</c:v>
                </c:pt>
                <c:pt idx="515">
                  <c:v>504</c:v>
                </c:pt>
                <c:pt idx="516">
                  <c:v>507</c:v>
                </c:pt>
                <c:pt idx="517">
                  <c:v>556</c:v>
                </c:pt>
                <c:pt idx="518">
                  <c:v>636</c:v>
                </c:pt>
                <c:pt idx="519">
                  <c:v>465</c:v>
                </c:pt>
                <c:pt idx="520">
                  <c:v>493</c:v>
                </c:pt>
                <c:pt idx="521">
                  <c:v>583</c:v>
                </c:pt>
                <c:pt idx="522">
                  <c:v>549</c:v>
                </c:pt>
                <c:pt idx="523">
                  <c:v>369</c:v>
                </c:pt>
                <c:pt idx="524">
                  <c:v>498</c:v>
                </c:pt>
                <c:pt idx="525">
                  <c:v>526</c:v>
                </c:pt>
                <c:pt idx="526">
                  <c:v>355</c:v>
                </c:pt>
                <c:pt idx="527">
                  <c:v>525</c:v>
                </c:pt>
                <c:pt idx="528">
                  <c:v>559</c:v>
                </c:pt>
                <c:pt idx="529">
                  <c:v>446</c:v>
                </c:pt>
                <c:pt idx="530">
                  <c:v>513</c:v>
                </c:pt>
                <c:pt idx="531">
                  <c:v>478</c:v>
                </c:pt>
                <c:pt idx="532">
                  <c:v>396</c:v>
                </c:pt>
                <c:pt idx="533">
                  <c:v>347</c:v>
                </c:pt>
                <c:pt idx="534">
                  <c:v>621</c:v>
                </c:pt>
                <c:pt idx="535">
                  <c:v>564</c:v>
                </c:pt>
                <c:pt idx="536">
                  <c:v>596</c:v>
                </c:pt>
                <c:pt idx="537">
                  <c:v>537</c:v>
                </c:pt>
                <c:pt idx="538">
                  <c:v>599</c:v>
                </c:pt>
                <c:pt idx="539">
                  <c:v>553</c:v>
                </c:pt>
                <c:pt idx="540">
                  <c:v>579</c:v>
                </c:pt>
                <c:pt idx="541">
                  <c:v>568</c:v>
                </c:pt>
                <c:pt idx="542">
                  <c:v>611</c:v>
                </c:pt>
                <c:pt idx="543">
                  <c:v>405</c:v>
                </c:pt>
                <c:pt idx="544">
                  <c:v>668</c:v>
                </c:pt>
                <c:pt idx="545">
                  <c:v>537</c:v>
                </c:pt>
                <c:pt idx="546">
                  <c:v>508</c:v>
                </c:pt>
                <c:pt idx="547">
                  <c:v>451</c:v>
                </c:pt>
                <c:pt idx="548">
                  <c:v>445</c:v>
                </c:pt>
                <c:pt idx="549">
                  <c:v>540</c:v>
                </c:pt>
                <c:pt idx="550">
                  <c:v>393</c:v>
                </c:pt>
                <c:pt idx="551">
                  <c:v>409</c:v>
                </c:pt>
                <c:pt idx="552">
                  <c:v>474</c:v>
                </c:pt>
                <c:pt idx="553">
                  <c:v>355</c:v>
                </c:pt>
                <c:pt idx="554">
                  <c:v>493</c:v>
                </c:pt>
                <c:pt idx="555">
                  <c:v>401</c:v>
                </c:pt>
                <c:pt idx="556">
                  <c:v>394</c:v>
                </c:pt>
                <c:pt idx="557">
                  <c:v>569</c:v>
                </c:pt>
                <c:pt idx="558">
                  <c:v>546</c:v>
                </c:pt>
                <c:pt idx="559">
                  <c:v>519</c:v>
                </c:pt>
                <c:pt idx="560">
                  <c:v>409</c:v>
                </c:pt>
                <c:pt idx="561">
                  <c:v>539</c:v>
                </c:pt>
                <c:pt idx="562">
                  <c:v>693</c:v>
                </c:pt>
                <c:pt idx="563">
                  <c:v>388</c:v>
                </c:pt>
                <c:pt idx="564">
                  <c:v>584</c:v>
                </c:pt>
                <c:pt idx="565">
                  <c:v>529</c:v>
                </c:pt>
                <c:pt idx="566">
                  <c:v>459</c:v>
                </c:pt>
                <c:pt idx="567">
                  <c:v>521</c:v>
                </c:pt>
                <c:pt idx="568">
                  <c:v>497</c:v>
                </c:pt>
                <c:pt idx="569">
                  <c:v>607</c:v>
                </c:pt>
                <c:pt idx="570">
                  <c:v>499</c:v>
                </c:pt>
                <c:pt idx="571">
                  <c:v>564</c:v>
                </c:pt>
                <c:pt idx="572">
                  <c:v>618</c:v>
                </c:pt>
                <c:pt idx="573">
                  <c:v>506</c:v>
                </c:pt>
                <c:pt idx="574">
                  <c:v>627</c:v>
                </c:pt>
                <c:pt idx="575">
                  <c:v>507</c:v>
                </c:pt>
                <c:pt idx="576">
                  <c:v>551</c:v>
                </c:pt>
                <c:pt idx="577">
                  <c:v>515</c:v>
                </c:pt>
                <c:pt idx="578">
                  <c:v>528</c:v>
                </c:pt>
                <c:pt idx="579">
                  <c:v>578</c:v>
                </c:pt>
                <c:pt idx="580">
                  <c:v>487</c:v>
                </c:pt>
                <c:pt idx="581">
                  <c:v>635</c:v>
                </c:pt>
                <c:pt idx="582">
                  <c:v>528</c:v>
                </c:pt>
                <c:pt idx="583">
                  <c:v>502</c:v>
                </c:pt>
                <c:pt idx="584">
                  <c:v>614</c:v>
                </c:pt>
                <c:pt idx="585">
                  <c:v>549</c:v>
                </c:pt>
                <c:pt idx="586">
                  <c:v>532</c:v>
                </c:pt>
                <c:pt idx="587">
                  <c:v>390</c:v>
                </c:pt>
                <c:pt idx="588">
                  <c:v>458</c:v>
                </c:pt>
                <c:pt idx="589">
                  <c:v>495</c:v>
                </c:pt>
                <c:pt idx="590">
                  <c:v>465</c:v>
                </c:pt>
                <c:pt idx="591">
                  <c:v>681</c:v>
                </c:pt>
                <c:pt idx="592">
                  <c:v>557</c:v>
                </c:pt>
                <c:pt idx="593">
                  <c:v>584</c:v>
                </c:pt>
                <c:pt idx="594">
                  <c:v>559</c:v>
                </c:pt>
                <c:pt idx="595">
                  <c:v>553</c:v>
                </c:pt>
                <c:pt idx="596">
                  <c:v>594</c:v>
                </c:pt>
                <c:pt idx="597">
                  <c:v>417</c:v>
                </c:pt>
                <c:pt idx="598">
                  <c:v>522</c:v>
                </c:pt>
                <c:pt idx="599">
                  <c:v>498</c:v>
                </c:pt>
                <c:pt idx="600">
                  <c:v>500</c:v>
                </c:pt>
                <c:pt idx="601">
                  <c:v>455</c:v>
                </c:pt>
                <c:pt idx="602">
                  <c:v>698</c:v>
                </c:pt>
                <c:pt idx="603">
                  <c:v>662</c:v>
                </c:pt>
                <c:pt idx="604">
                  <c:v>589</c:v>
                </c:pt>
                <c:pt idx="605">
                  <c:v>543</c:v>
                </c:pt>
                <c:pt idx="606">
                  <c:v>611</c:v>
                </c:pt>
                <c:pt idx="607">
                  <c:v>617</c:v>
                </c:pt>
                <c:pt idx="608">
                  <c:v>566</c:v>
                </c:pt>
                <c:pt idx="609">
                  <c:v>628</c:v>
                </c:pt>
                <c:pt idx="610">
                  <c:v>508</c:v>
                </c:pt>
                <c:pt idx="611">
                  <c:v>509</c:v>
                </c:pt>
                <c:pt idx="612">
                  <c:v>480</c:v>
                </c:pt>
                <c:pt idx="613">
                  <c:v>691</c:v>
                </c:pt>
                <c:pt idx="614">
                  <c:v>490</c:v>
                </c:pt>
                <c:pt idx="615">
                  <c:v>551</c:v>
                </c:pt>
                <c:pt idx="616">
                  <c:v>347</c:v>
                </c:pt>
                <c:pt idx="617">
                  <c:v>499</c:v>
                </c:pt>
                <c:pt idx="618">
                  <c:v>492</c:v>
                </c:pt>
                <c:pt idx="619">
                  <c:v>683</c:v>
                </c:pt>
                <c:pt idx="620">
                  <c:v>554</c:v>
                </c:pt>
                <c:pt idx="621">
                  <c:v>485</c:v>
                </c:pt>
                <c:pt idx="622">
                  <c:v>542</c:v>
                </c:pt>
                <c:pt idx="623">
                  <c:v>549</c:v>
                </c:pt>
                <c:pt idx="624">
                  <c:v>601</c:v>
                </c:pt>
                <c:pt idx="625">
                  <c:v>526</c:v>
                </c:pt>
                <c:pt idx="626">
                  <c:v>448</c:v>
                </c:pt>
                <c:pt idx="627">
                  <c:v>551</c:v>
                </c:pt>
                <c:pt idx="628">
                  <c:v>503</c:v>
                </c:pt>
                <c:pt idx="629">
                  <c:v>560</c:v>
                </c:pt>
                <c:pt idx="630">
                  <c:v>612</c:v>
                </c:pt>
                <c:pt idx="631">
                  <c:v>541</c:v>
                </c:pt>
                <c:pt idx="632">
                  <c:v>538</c:v>
                </c:pt>
                <c:pt idx="633">
                  <c:v>467</c:v>
                </c:pt>
                <c:pt idx="634">
                  <c:v>446</c:v>
                </c:pt>
                <c:pt idx="635">
                  <c:v>437</c:v>
                </c:pt>
                <c:pt idx="636">
                  <c:v>422</c:v>
                </c:pt>
                <c:pt idx="637">
                  <c:v>419</c:v>
                </c:pt>
                <c:pt idx="638">
                  <c:v>503</c:v>
                </c:pt>
                <c:pt idx="639">
                  <c:v>470</c:v>
                </c:pt>
                <c:pt idx="640">
                  <c:v>648</c:v>
                </c:pt>
                <c:pt idx="641">
                  <c:v>632</c:v>
                </c:pt>
                <c:pt idx="642">
                  <c:v>640</c:v>
                </c:pt>
                <c:pt idx="643">
                  <c:v>692</c:v>
                </c:pt>
                <c:pt idx="644">
                  <c:v>584</c:v>
                </c:pt>
                <c:pt idx="645">
                  <c:v>365</c:v>
                </c:pt>
                <c:pt idx="646">
                  <c:v>405</c:v>
                </c:pt>
                <c:pt idx="647">
                  <c:v>503</c:v>
                </c:pt>
                <c:pt idx="648">
                  <c:v>498</c:v>
                </c:pt>
                <c:pt idx="649">
                  <c:v>577</c:v>
                </c:pt>
                <c:pt idx="650">
                  <c:v>619</c:v>
                </c:pt>
                <c:pt idx="651">
                  <c:v>490</c:v>
                </c:pt>
                <c:pt idx="652">
                  <c:v>523</c:v>
                </c:pt>
                <c:pt idx="653">
                  <c:v>636</c:v>
                </c:pt>
                <c:pt idx="654">
                  <c:v>476</c:v>
                </c:pt>
                <c:pt idx="655">
                  <c:v>608</c:v>
                </c:pt>
                <c:pt idx="656">
                  <c:v>576</c:v>
                </c:pt>
                <c:pt idx="657">
                  <c:v>542</c:v>
                </c:pt>
                <c:pt idx="658">
                  <c:v>527</c:v>
                </c:pt>
                <c:pt idx="659">
                  <c:v>559</c:v>
                </c:pt>
                <c:pt idx="660">
                  <c:v>533</c:v>
                </c:pt>
                <c:pt idx="661">
                  <c:v>501</c:v>
                </c:pt>
                <c:pt idx="662">
                  <c:v>506</c:v>
                </c:pt>
                <c:pt idx="663">
                  <c:v>458</c:v>
                </c:pt>
                <c:pt idx="664">
                  <c:v>734</c:v>
                </c:pt>
                <c:pt idx="665">
                  <c:v>393</c:v>
                </c:pt>
                <c:pt idx="666">
                  <c:v>511</c:v>
                </c:pt>
                <c:pt idx="667">
                  <c:v>521</c:v>
                </c:pt>
                <c:pt idx="668">
                  <c:v>337</c:v>
                </c:pt>
                <c:pt idx="669">
                  <c:v>419</c:v>
                </c:pt>
                <c:pt idx="670">
                  <c:v>535</c:v>
                </c:pt>
                <c:pt idx="671">
                  <c:v>698</c:v>
                </c:pt>
                <c:pt idx="672">
                  <c:v>577</c:v>
                </c:pt>
                <c:pt idx="673">
                  <c:v>527</c:v>
                </c:pt>
                <c:pt idx="674">
                  <c:v>504</c:v>
                </c:pt>
                <c:pt idx="675">
                  <c:v>497</c:v>
                </c:pt>
                <c:pt idx="676">
                  <c:v>549</c:v>
                </c:pt>
                <c:pt idx="677">
                  <c:v>604</c:v>
                </c:pt>
                <c:pt idx="678">
                  <c:v>540</c:v>
                </c:pt>
                <c:pt idx="679">
                  <c:v>657</c:v>
                </c:pt>
                <c:pt idx="680">
                  <c:v>549</c:v>
                </c:pt>
                <c:pt idx="681">
                  <c:v>479</c:v>
                </c:pt>
                <c:pt idx="682">
                  <c:v>669</c:v>
                </c:pt>
                <c:pt idx="683">
                  <c:v>535</c:v>
                </c:pt>
                <c:pt idx="684">
                  <c:v>547</c:v>
                </c:pt>
                <c:pt idx="685">
                  <c:v>584</c:v>
                </c:pt>
                <c:pt idx="686">
                  <c:v>591</c:v>
                </c:pt>
                <c:pt idx="687">
                  <c:v>708</c:v>
                </c:pt>
                <c:pt idx="688">
                  <c:v>577</c:v>
                </c:pt>
                <c:pt idx="689">
                  <c:v>485</c:v>
                </c:pt>
                <c:pt idx="690">
                  <c:v>508</c:v>
                </c:pt>
                <c:pt idx="691">
                  <c:v>520</c:v>
                </c:pt>
                <c:pt idx="692">
                  <c:v>471</c:v>
                </c:pt>
                <c:pt idx="693">
                  <c:v>673</c:v>
                </c:pt>
                <c:pt idx="694">
                  <c:v>640</c:v>
                </c:pt>
                <c:pt idx="695">
                  <c:v>605</c:v>
                </c:pt>
                <c:pt idx="696">
                  <c:v>340</c:v>
                </c:pt>
                <c:pt idx="697">
                  <c:v>650</c:v>
                </c:pt>
                <c:pt idx="698">
                  <c:v>448</c:v>
                </c:pt>
                <c:pt idx="699">
                  <c:v>477</c:v>
                </c:pt>
                <c:pt idx="700">
                  <c:v>510</c:v>
                </c:pt>
                <c:pt idx="701">
                  <c:v>484</c:v>
                </c:pt>
                <c:pt idx="702">
                  <c:v>568</c:v>
                </c:pt>
                <c:pt idx="703">
                  <c:v>536</c:v>
                </c:pt>
                <c:pt idx="704">
                  <c:v>618</c:v>
                </c:pt>
                <c:pt idx="705">
                  <c:v>502</c:v>
                </c:pt>
                <c:pt idx="706">
                  <c:v>493</c:v>
                </c:pt>
                <c:pt idx="707">
                  <c:v>600</c:v>
                </c:pt>
                <c:pt idx="708">
                  <c:v>575</c:v>
                </c:pt>
                <c:pt idx="709">
                  <c:v>470</c:v>
                </c:pt>
                <c:pt idx="710">
                  <c:v>525</c:v>
                </c:pt>
                <c:pt idx="711">
                  <c:v>658</c:v>
                </c:pt>
                <c:pt idx="712">
                  <c:v>544</c:v>
                </c:pt>
                <c:pt idx="713">
                  <c:v>596</c:v>
                </c:pt>
                <c:pt idx="714">
                  <c:v>512</c:v>
                </c:pt>
                <c:pt idx="715">
                  <c:v>706</c:v>
                </c:pt>
                <c:pt idx="716">
                  <c:v>554</c:v>
                </c:pt>
                <c:pt idx="717">
                  <c:v>540</c:v>
                </c:pt>
                <c:pt idx="718">
                  <c:v>481</c:v>
                </c:pt>
                <c:pt idx="719">
                  <c:v>456</c:v>
                </c:pt>
                <c:pt idx="720">
                  <c:v>384</c:v>
                </c:pt>
                <c:pt idx="721">
                  <c:v>451</c:v>
                </c:pt>
                <c:pt idx="722">
                  <c:v>522</c:v>
                </c:pt>
                <c:pt idx="723">
                  <c:v>478</c:v>
                </c:pt>
                <c:pt idx="724">
                  <c:v>473</c:v>
                </c:pt>
                <c:pt idx="725">
                  <c:v>443</c:v>
                </c:pt>
                <c:pt idx="726">
                  <c:v>648</c:v>
                </c:pt>
                <c:pt idx="727">
                  <c:v>497</c:v>
                </c:pt>
                <c:pt idx="728">
                  <c:v>693</c:v>
                </c:pt>
                <c:pt idx="729">
                  <c:v>466</c:v>
                </c:pt>
                <c:pt idx="730">
                  <c:v>375</c:v>
                </c:pt>
                <c:pt idx="731">
                  <c:v>484</c:v>
                </c:pt>
                <c:pt idx="732">
                  <c:v>566</c:v>
                </c:pt>
                <c:pt idx="733">
                  <c:v>507</c:v>
                </c:pt>
                <c:pt idx="734">
                  <c:v>465</c:v>
                </c:pt>
                <c:pt idx="735">
                  <c:v>527</c:v>
                </c:pt>
                <c:pt idx="736">
                  <c:v>672</c:v>
                </c:pt>
                <c:pt idx="737">
                  <c:v>696</c:v>
                </c:pt>
                <c:pt idx="738">
                  <c:v>506</c:v>
                </c:pt>
                <c:pt idx="739">
                  <c:v>487</c:v>
                </c:pt>
                <c:pt idx="740">
                  <c:v>546</c:v>
                </c:pt>
                <c:pt idx="741">
                  <c:v>577</c:v>
                </c:pt>
                <c:pt idx="742">
                  <c:v>546</c:v>
                </c:pt>
                <c:pt idx="743">
                  <c:v>454</c:v>
                </c:pt>
                <c:pt idx="744">
                  <c:v>460</c:v>
                </c:pt>
                <c:pt idx="745">
                  <c:v>494</c:v>
                </c:pt>
                <c:pt idx="746">
                  <c:v>695</c:v>
                </c:pt>
                <c:pt idx="747">
                  <c:v>409</c:v>
                </c:pt>
                <c:pt idx="748">
                  <c:v>494</c:v>
                </c:pt>
                <c:pt idx="749">
                  <c:v>506</c:v>
                </c:pt>
                <c:pt idx="750">
                  <c:v>467</c:v>
                </c:pt>
                <c:pt idx="751">
                  <c:v>706</c:v>
                </c:pt>
                <c:pt idx="752">
                  <c:v>475</c:v>
                </c:pt>
                <c:pt idx="753">
                  <c:v>612</c:v>
                </c:pt>
                <c:pt idx="754">
                  <c:v>382</c:v>
                </c:pt>
                <c:pt idx="755">
                  <c:v>485</c:v>
                </c:pt>
                <c:pt idx="756">
                  <c:v>490</c:v>
                </c:pt>
                <c:pt idx="757">
                  <c:v>464</c:v>
                </c:pt>
                <c:pt idx="758">
                  <c:v>554</c:v>
                </c:pt>
                <c:pt idx="759">
                  <c:v>457</c:v>
                </c:pt>
                <c:pt idx="760">
                  <c:v>513</c:v>
                </c:pt>
                <c:pt idx="761">
                  <c:v>514</c:v>
                </c:pt>
                <c:pt idx="762">
                  <c:v>499</c:v>
                </c:pt>
                <c:pt idx="763">
                  <c:v>628</c:v>
                </c:pt>
                <c:pt idx="764">
                  <c:v>454</c:v>
                </c:pt>
                <c:pt idx="765">
                  <c:v>547</c:v>
                </c:pt>
                <c:pt idx="766">
                  <c:v>619</c:v>
                </c:pt>
                <c:pt idx="767">
                  <c:v>450</c:v>
                </c:pt>
                <c:pt idx="768">
                  <c:v>574</c:v>
                </c:pt>
                <c:pt idx="769">
                  <c:v>515</c:v>
                </c:pt>
                <c:pt idx="770">
                  <c:v>562</c:v>
                </c:pt>
                <c:pt idx="771">
                  <c:v>549</c:v>
                </c:pt>
                <c:pt idx="772">
                  <c:v>628</c:v>
                </c:pt>
                <c:pt idx="773">
                  <c:v>496</c:v>
                </c:pt>
                <c:pt idx="774">
                  <c:v>610</c:v>
                </c:pt>
                <c:pt idx="775">
                  <c:v>443</c:v>
                </c:pt>
                <c:pt idx="776">
                  <c:v>567</c:v>
                </c:pt>
                <c:pt idx="777">
                  <c:v>455</c:v>
                </c:pt>
                <c:pt idx="778">
                  <c:v>575</c:v>
                </c:pt>
                <c:pt idx="779">
                  <c:v>514</c:v>
                </c:pt>
                <c:pt idx="780">
                  <c:v>561</c:v>
                </c:pt>
                <c:pt idx="781">
                  <c:v>440</c:v>
                </c:pt>
                <c:pt idx="782">
                  <c:v>506</c:v>
                </c:pt>
                <c:pt idx="783">
                  <c:v>511</c:v>
                </c:pt>
                <c:pt idx="784">
                  <c:v>654</c:v>
                </c:pt>
                <c:pt idx="785">
                  <c:v>459</c:v>
                </c:pt>
                <c:pt idx="786">
                  <c:v>536</c:v>
                </c:pt>
                <c:pt idx="787">
                  <c:v>568</c:v>
                </c:pt>
                <c:pt idx="788">
                  <c:v>450</c:v>
                </c:pt>
                <c:pt idx="789">
                  <c:v>530</c:v>
                </c:pt>
                <c:pt idx="790">
                  <c:v>644</c:v>
                </c:pt>
                <c:pt idx="791">
                  <c:v>573</c:v>
                </c:pt>
                <c:pt idx="792">
                  <c:v>493</c:v>
                </c:pt>
                <c:pt idx="793">
                  <c:v>558</c:v>
                </c:pt>
                <c:pt idx="794">
                  <c:v>533</c:v>
                </c:pt>
                <c:pt idx="795">
                  <c:v>524</c:v>
                </c:pt>
                <c:pt idx="796">
                  <c:v>450</c:v>
                </c:pt>
                <c:pt idx="797">
                  <c:v>498</c:v>
                </c:pt>
                <c:pt idx="798">
                  <c:v>364</c:v>
                </c:pt>
                <c:pt idx="799">
                  <c:v>545</c:v>
                </c:pt>
                <c:pt idx="800">
                  <c:v>501</c:v>
                </c:pt>
                <c:pt idx="801">
                  <c:v>528</c:v>
                </c:pt>
                <c:pt idx="802">
                  <c:v>613</c:v>
                </c:pt>
                <c:pt idx="803">
                  <c:v>607</c:v>
                </c:pt>
                <c:pt idx="804">
                  <c:v>632</c:v>
                </c:pt>
                <c:pt idx="805">
                  <c:v>500</c:v>
                </c:pt>
                <c:pt idx="806">
                  <c:v>490</c:v>
                </c:pt>
                <c:pt idx="807">
                  <c:v>497</c:v>
                </c:pt>
                <c:pt idx="808">
                  <c:v>600</c:v>
                </c:pt>
                <c:pt idx="809">
                  <c:v>421</c:v>
                </c:pt>
                <c:pt idx="810">
                  <c:v>502</c:v>
                </c:pt>
                <c:pt idx="811">
                  <c:v>506</c:v>
                </c:pt>
                <c:pt idx="812">
                  <c:v>546</c:v>
                </c:pt>
                <c:pt idx="813">
                  <c:v>458</c:v>
                </c:pt>
                <c:pt idx="814">
                  <c:v>571</c:v>
                </c:pt>
                <c:pt idx="815">
                  <c:v>656</c:v>
                </c:pt>
                <c:pt idx="816">
                  <c:v>485</c:v>
                </c:pt>
                <c:pt idx="817">
                  <c:v>539</c:v>
                </c:pt>
                <c:pt idx="818">
                  <c:v>588</c:v>
                </c:pt>
                <c:pt idx="819">
                  <c:v>444</c:v>
                </c:pt>
                <c:pt idx="820">
                  <c:v>498</c:v>
                </c:pt>
                <c:pt idx="821">
                  <c:v>570</c:v>
                </c:pt>
                <c:pt idx="822">
                  <c:v>502</c:v>
                </c:pt>
                <c:pt idx="823">
                  <c:v>487</c:v>
                </c:pt>
                <c:pt idx="824">
                  <c:v>509</c:v>
                </c:pt>
                <c:pt idx="825">
                  <c:v>471</c:v>
                </c:pt>
                <c:pt idx="826">
                  <c:v>440</c:v>
                </c:pt>
                <c:pt idx="827">
                  <c:v>485</c:v>
                </c:pt>
                <c:pt idx="828">
                  <c:v>451</c:v>
                </c:pt>
                <c:pt idx="829">
                  <c:v>399</c:v>
                </c:pt>
                <c:pt idx="830">
                  <c:v>435</c:v>
                </c:pt>
                <c:pt idx="831">
                  <c:v>386</c:v>
                </c:pt>
                <c:pt idx="832">
                  <c:v>566</c:v>
                </c:pt>
                <c:pt idx="833">
                  <c:v>541</c:v>
                </c:pt>
                <c:pt idx="834">
                  <c:v>503</c:v>
                </c:pt>
                <c:pt idx="835">
                  <c:v>454</c:v>
                </c:pt>
                <c:pt idx="836">
                  <c:v>486</c:v>
                </c:pt>
                <c:pt idx="837">
                  <c:v>516</c:v>
                </c:pt>
                <c:pt idx="838">
                  <c:v>521</c:v>
                </c:pt>
                <c:pt idx="839">
                  <c:v>542</c:v>
                </c:pt>
                <c:pt idx="840">
                  <c:v>611</c:v>
                </c:pt>
                <c:pt idx="841">
                  <c:v>563</c:v>
                </c:pt>
                <c:pt idx="842">
                  <c:v>499</c:v>
                </c:pt>
                <c:pt idx="843">
                  <c:v>623</c:v>
                </c:pt>
                <c:pt idx="844">
                  <c:v>503</c:v>
                </c:pt>
                <c:pt idx="845">
                  <c:v>527</c:v>
                </c:pt>
                <c:pt idx="846">
                  <c:v>504</c:v>
                </c:pt>
                <c:pt idx="847">
                  <c:v>461</c:v>
                </c:pt>
                <c:pt idx="848">
                  <c:v>470</c:v>
                </c:pt>
                <c:pt idx="849">
                  <c:v>493</c:v>
                </c:pt>
                <c:pt idx="850">
                  <c:v>535</c:v>
                </c:pt>
                <c:pt idx="851">
                  <c:v>481</c:v>
                </c:pt>
                <c:pt idx="852">
                  <c:v>525</c:v>
                </c:pt>
                <c:pt idx="853">
                  <c:v>474</c:v>
                </c:pt>
                <c:pt idx="854">
                  <c:v>554</c:v>
                </c:pt>
                <c:pt idx="855">
                  <c:v>498</c:v>
                </c:pt>
                <c:pt idx="856">
                  <c:v>548</c:v>
                </c:pt>
                <c:pt idx="857">
                  <c:v>471</c:v>
                </c:pt>
                <c:pt idx="858">
                  <c:v>508</c:v>
                </c:pt>
                <c:pt idx="859">
                  <c:v>543</c:v>
                </c:pt>
                <c:pt idx="860">
                  <c:v>537</c:v>
                </c:pt>
                <c:pt idx="861">
                  <c:v>475</c:v>
                </c:pt>
                <c:pt idx="862">
                  <c:v>480</c:v>
                </c:pt>
                <c:pt idx="863">
                  <c:v>465</c:v>
                </c:pt>
                <c:pt idx="864">
                  <c:v>380</c:v>
                </c:pt>
                <c:pt idx="865">
                  <c:v>599</c:v>
                </c:pt>
                <c:pt idx="866">
                  <c:v>679</c:v>
                </c:pt>
                <c:pt idx="867">
                  <c:v>555</c:v>
                </c:pt>
                <c:pt idx="868">
                  <c:v>536</c:v>
                </c:pt>
                <c:pt idx="869">
                  <c:v>548</c:v>
                </c:pt>
                <c:pt idx="870">
                  <c:v>397</c:v>
                </c:pt>
                <c:pt idx="871">
                  <c:v>641</c:v>
                </c:pt>
                <c:pt idx="872">
                  <c:v>530</c:v>
                </c:pt>
                <c:pt idx="873">
                  <c:v>569</c:v>
                </c:pt>
                <c:pt idx="874">
                  <c:v>460</c:v>
                </c:pt>
                <c:pt idx="875">
                  <c:v>517</c:v>
                </c:pt>
                <c:pt idx="876">
                  <c:v>581</c:v>
                </c:pt>
                <c:pt idx="877">
                  <c:v>468</c:v>
                </c:pt>
                <c:pt idx="878">
                  <c:v>473</c:v>
                </c:pt>
                <c:pt idx="879">
                  <c:v>597</c:v>
                </c:pt>
                <c:pt idx="880">
                  <c:v>558</c:v>
                </c:pt>
                <c:pt idx="881">
                  <c:v>670</c:v>
                </c:pt>
                <c:pt idx="882">
                  <c:v>538</c:v>
                </c:pt>
                <c:pt idx="883">
                  <c:v>566</c:v>
                </c:pt>
                <c:pt idx="884">
                  <c:v>562</c:v>
                </c:pt>
                <c:pt idx="885">
                  <c:v>569</c:v>
                </c:pt>
                <c:pt idx="886">
                  <c:v>533</c:v>
                </c:pt>
                <c:pt idx="887">
                  <c:v>567</c:v>
                </c:pt>
                <c:pt idx="888">
                  <c:v>669</c:v>
                </c:pt>
                <c:pt idx="889">
                  <c:v>523</c:v>
                </c:pt>
                <c:pt idx="890">
                  <c:v>556</c:v>
                </c:pt>
                <c:pt idx="891">
                  <c:v>552</c:v>
                </c:pt>
                <c:pt idx="892">
                  <c:v>574</c:v>
                </c:pt>
                <c:pt idx="893">
                  <c:v>502</c:v>
                </c:pt>
                <c:pt idx="894">
                  <c:v>487</c:v>
                </c:pt>
                <c:pt idx="895">
                  <c:v>673</c:v>
                </c:pt>
                <c:pt idx="896">
                  <c:v>483</c:v>
                </c:pt>
                <c:pt idx="897">
                  <c:v>538</c:v>
                </c:pt>
                <c:pt idx="898">
                  <c:v>529</c:v>
                </c:pt>
                <c:pt idx="899">
                  <c:v>394</c:v>
                </c:pt>
                <c:pt idx="900">
                  <c:v>471</c:v>
                </c:pt>
                <c:pt idx="901">
                  <c:v>478</c:v>
                </c:pt>
                <c:pt idx="902">
                  <c:v>404</c:v>
                </c:pt>
                <c:pt idx="903">
                  <c:v>439</c:v>
                </c:pt>
                <c:pt idx="904">
                  <c:v>489</c:v>
                </c:pt>
                <c:pt idx="905">
                  <c:v>518</c:v>
                </c:pt>
                <c:pt idx="906">
                  <c:v>544</c:v>
                </c:pt>
                <c:pt idx="907">
                  <c:v>526</c:v>
                </c:pt>
                <c:pt idx="908">
                  <c:v>482</c:v>
                </c:pt>
                <c:pt idx="909">
                  <c:v>530</c:v>
                </c:pt>
                <c:pt idx="910">
                  <c:v>360</c:v>
                </c:pt>
                <c:pt idx="911">
                  <c:v>527</c:v>
                </c:pt>
                <c:pt idx="912">
                  <c:v>546</c:v>
                </c:pt>
                <c:pt idx="913">
                  <c:v>557</c:v>
                </c:pt>
                <c:pt idx="914">
                  <c:v>468</c:v>
                </c:pt>
                <c:pt idx="915">
                  <c:v>552</c:v>
                </c:pt>
                <c:pt idx="916">
                  <c:v>426</c:v>
                </c:pt>
                <c:pt idx="917">
                  <c:v>24712</c:v>
                </c:pt>
                <c:pt idx="918">
                  <c:v>498</c:v>
                </c:pt>
                <c:pt idx="919">
                  <c:v>445</c:v>
                </c:pt>
                <c:pt idx="920">
                  <c:v>537</c:v>
                </c:pt>
                <c:pt idx="921">
                  <c:v>533</c:v>
                </c:pt>
                <c:pt idx="922">
                  <c:v>576</c:v>
                </c:pt>
                <c:pt idx="923">
                  <c:v>633</c:v>
                </c:pt>
                <c:pt idx="924">
                  <c:v>593</c:v>
                </c:pt>
                <c:pt idx="925">
                  <c:v>542</c:v>
                </c:pt>
                <c:pt idx="926">
                  <c:v>514</c:v>
                </c:pt>
                <c:pt idx="927">
                  <c:v>511</c:v>
                </c:pt>
                <c:pt idx="928">
                  <c:v>509</c:v>
                </c:pt>
                <c:pt idx="929">
                  <c:v>519</c:v>
                </c:pt>
                <c:pt idx="930">
                  <c:v>603</c:v>
                </c:pt>
                <c:pt idx="931">
                  <c:v>566</c:v>
                </c:pt>
                <c:pt idx="932">
                  <c:v>524</c:v>
                </c:pt>
                <c:pt idx="933">
                  <c:v>487</c:v>
                </c:pt>
                <c:pt idx="934">
                  <c:v>549</c:v>
                </c:pt>
                <c:pt idx="935">
                  <c:v>468</c:v>
                </c:pt>
                <c:pt idx="936">
                  <c:v>577</c:v>
                </c:pt>
                <c:pt idx="937">
                  <c:v>687</c:v>
                </c:pt>
                <c:pt idx="938">
                  <c:v>504</c:v>
                </c:pt>
                <c:pt idx="939">
                  <c:v>446</c:v>
                </c:pt>
                <c:pt idx="940">
                  <c:v>634</c:v>
                </c:pt>
                <c:pt idx="941">
                  <c:v>505</c:v>
                </c:pt>
                <c:pt idx="942">
                  <c:v>555</c:v>
                </c:pt>
                <c:pt idx="943">
                  <c:v>471</c:v>
                </c:pt>
                <c:pt idx="944">
                  <c:v>434</c:v>
                </c:pt>
                <c:pt idx="945">
                  <c:v>562</c:v>
                </c:pt>
                <c:pt idx="946">
                  <c:v>549</c:v>
                </c:pt>
                <c:pt idx="947">
                  <c:v>594</c:v>
                </c:pt>
                <c:pt idx="948">
                  <c:v>539</c:v>
                </c:pt>
                <c:pt idx="949">
                  <c:v>565</c:v>
                </c:pt>
                <c:pt idx="950">
                  <c:v>691</c:v>
                </c:pt>
                <c:pt idx="951">
                  <c:v>580</c:v>
                </c:pt>
                <c:pt idx="952">
                  <c:v>545</c:v>
                </c:pt>
                <c:pt idx="953">
                  <c:v>616</c:v>
                </c:pt>
                <c:pt idx="954">
                  <c:v>484</c:v>
                </c:pt>
                <c:pt idx="955">
                  <c:v>592</c:v>
                </c:pt>
                <c:pt idx="956">
                  <c:v>503</c:v>
                </c:pt>
                <c:pt idx="957">
                  <c:v>540</c:v>
                </c:pt>
                <c:pt idx="958">
                  <c:v>575</c:v>
                </c:pt>
                <c:pt idx="959">
                  <c:v>435</c:v>
                </c:pt>
                <c:pt idx="960">
                  <c:v>542</c:v>
                </c:pt>
                <c:pt idx="961">
                  <c:v>581</c:v>
                </c:pt>
                <c:pt idx="962">
                  <c:v>450</c:v>
                </c:pt>
                <c:pt idx="963">
                  <c:v>507</c:v>
                </c:pt>
                <c:pt idx="964">
                  <c:v>453</c:v>
                </c:pt>
                <c:pt idx="965">
                  <c:v>505</c:v>
                </c:pt>
                <c:pt idx="966">
                  <c:v>590</c:v>
                </c:pt>
                <c:pt idx="967">
                  <c:v>503</c:v>
                </c:pt>
                <c:pt idx="968">
                  <c:v>603</c:v>
                </c:pt>
                <c:pt idx="969">
                  <c:v>431</c:v>
                </c:pt>
                <c:pt idx="970">
                  <c:v>475</c:v>
                </c:pt>
                <c:pt idx="971">
                  <c:v>488</c:v>
                </c:pt>
                <c:pt idx="972">
                  <c:v>472</c:v>
                </c:pt>
                <c:pt idx="973">
                  <c:v>676</c:v>
                </c:pt>
                <c:pt idx="974">
                  <c:v>679</c:v>
                </c:pt>
                <c:pt idx="975">
                  <c:v>551</c:v>
                </c:pt>
                <c:pt idx="976">
                  <c:v>514</c:v>
                </c:pt>
                <c:pt idx="977">
                  <c:v>664</c:v>
                </c:pt>
                <c:pt idx="978">
                  <c:v>646</c:v>
                </c:pt>
                <c:pt idx="979">
                  <c:v>632</c:v>
                </c:pt>
                <c:pt idx="980">
                  <c:v>671</c:v>
                </c:pt>
                <c:pt idx="981">
                  <c:v>593</c:v>
                </c:pt>
                <c:pt idx="982">
                  <c:v>489</c:v>
                </c:pt>
                <c:pt idx="983">
                  <c:v>478</c:v>
                </c:pt>
                <c:pt idx="984">
                  <c:v>560</c:v>
                </c:pt>
                <c:pt idx="985">
                  <c:v>633</c:v>
                </c:pt>
                <c:pt idx="986">
                  <c:v>467</c:v>
                </c:pt>
                <c:pt idx="987">
                  <c:v>377</c:v>
                </c:pt>
                <c:pt idx="988">
                  <c:v>639</c:v>
                </c:pt>
                <c:pt idx="989">
                  <c:v>556</c:v>
                </c:pt>
                <c:pt idx="990">
                  <c:v>608</c:v>
                </c:pt>
                <c:pt idx="991">
                  <c:v>695</c:v>
                </c:pt>
                <c:pt idx="992">
                  <c:v>537</c:v>
                </c:pt>
                <c:pt idx="993">
                  <c:v>465</c:v>
                </c:pt>
                <c:pt idx="994">
                  <c:v>541</c:v>
                </c:pt>
                <c:pt idx="995">
                  <c:v>481</c:v>
                </c:pt>
                <c:pt idx="996">
                  <c:v>583</c:v>
                </c:pt>
                <c:pt idx="997">
                  <c:v>537</c:v>
                </c:pt>
                <c:pt idx="998">
                  <c:v>559</c:v>
                </c:pt>
                <c:pt idx="999">
                  <c:v>454</c:v>
                </c:pt>
                <c:pt idx="1000">
                  <c:v>480</c:v>
                </c:pt>
                <c:pt idx="1001">
                  <c:v>563</c:v>
                </c:pt>
                <c:pt idx="1002">
                  <c:v>498</c:v>
                </c:pt>
                <c:pt idx="1003">
                  <c:v>495</c:v>
                </c:pt>
                <c:pt idx="1004">
                  <c:v>619</c:v>
                </c:pt>
                <c:pt idx="1005">
                  <c:v>380</c:v>
                </c:pt>
                <c:pt idx="1006">
                  <c:v>524</c:v>
                </c:pt>
                <c:pt idx="1007">
                  <c:v>650</c:v>
                </c:pt>
                <c:pt idx="1008">
                  <c:v>504</c:v>
                </c:pt>
                <c:pt idx="1009">
                  <c:v>485</c:v>
                </c:pt>
                <c:pt idx="1010">
                  <c:v>580</c:v>
                </c:pt>
                <c:pt idx="1011">
                  <c:v>421</c:v>
                </c:pt>
                <c:pt idx="1012">
                  <c:v>467</c:v>
                </c:pt>
                <c:pt idx="1013">
                  <c:v>578</c:v>
                </c:pt>
                <c:pt idx="1014">
                  <c:v>586</c:v>
                </c:pt>
                <c:pt idx="1015">
                  <c:v>577</c:v>
                </c:pt>
                <c:pt idx="1016">
                  <c:v>506</c:v>
                </c:pt>
                <c:pt idx="1017">
                  <c:v>477</c:v>
                </c:pt>
                <c:pt idx="1018">
                  <c:v>556</c:v>
                </c:pt>
                <c:pt idx="1019">
                  <c:v>503</c:v>
                </c:pt>
                <c:pt idx="1020">
                  <c:v>596</c:v>
                </c:pt>
                <c:pt idx="1021">
                  <c:v>473</c:v>
                </c:pt>
                <c:pt idx="1022">
                  <c:v>475</c:v>
                </c:pt>
                <c:pt idx="1023">
                  <c:v>469</c:v>
                </c:pt>
                <c:pt idx="1024">
                  <c:v>464</c:v>
                </c:pt>
                <c:pt idx="1025">
                  <c:v>500</c:v>
                </c:pt>
                <c:pt idx="1026">
                  <c:v>588</c:v>
                </c:pt>
                <c:pt idx="1027">
                  <c:v>473</c:v>
                </c:pt>
                <c:pt idx="1028">
                  <c:v>367</c:v>
                </c:pt>
                <c:pt idx="1029">
                  <c:v>351</c:v>
                </c:pt>
                <c:pt idx="1030">
                  <c:v>598</c:v>
                </c:pt>
                <c:pt idx="1031">
                  <c:v>394</c:v>
                </c:pt>
                <c:pt idx="1032">
                  <c:v>588</c:v>
                </c:pt>
                <c:pt idx="1033">
                  <c:v>417</c:v>
                </c:pt>
                <c:pt idx="1034">
                  <c:v>483</c:v>
                </c:pt>
                <c:pt idx="1035">
                  <c:v>466</c:v>
                </c:pt>
                <c:pt idx="1036">
                  <c:v>530</c:v>
                </c:pt>
                <c:pt idx="1037">
                  <c:v>440</c:v>
                </c:pt>
                <c:pt idx="1038">
                  <c:v>454</c:v>
                </c:pt>
                <c:pt idx="1039">
                  <c:v>501</c:v>
                </c:pt>
                <c:pt idx="1040">
                  <c:v>490</c:v>
                </c:pt>
                <c:pt idx="1041">
                  <c:v>527</c:v>
                </c:pt>
                <c:pt idx="1042">
                  <c:v>558</c:v>
                </c:pt>
                <c:pt idx="1043">
                  <c:v>554</c:v>
                </c:pt>
                <c:pt idx="1044">
                  <c:v>528</c:v>
                </c:pt>
                <c:pt idx="1045">
                  <c:v>558</c:v>
                </c:pt>
                <c:pt idx="1046">
                  <c:v>489</c:v>
                </c:pt>
                <c:pt idx="1047">
                  <c:v>517</c:v>
                </c:pt>
                <c:pt idx="1048">
                  <c:v>635</c:v>
                </c:pt>
                <c:pt idx="1049">
                  <c:v>676</c:v>
                </c:pt>
                <c:pt idx="1050">
                  <c:v>556</c:v>
                </c:pt>
                <c:pt idx="1051">
                  <c:v>630</c:v>
                </c:pt>
                <c:pt idx="1052">
                  <c:v>596</c:v>
                </c:pt>
                <c:pt idx="1053">
                  <c:v>608</c:v>
                </c:pt>
                <c:pt idx="1054">
                  <c:v>573</c:v>
                </c:pt>
                <c:pt idx="1055">
                  <c:v>500</c:v>
                </c:pt>
                <c:pt idx="1056">
                  <c:v>478</c:v>
                </c:pt>
                <c:pt idx="1057">
                  <c:v>372</c:v>
                </c:pt>
                <c:pt idx="1058">
                  <c:v>356</c:v>
                </c:pt>
                <c:pt idx="1059">
                  <c:v>373</c:v>
                </c:pt>
                <c:pt idx="1060">
                  <c:v>367</c:v>
                </c:pt>
                <c:pt idx="1061">
                  <c:v>557</c:v>
                </c:pt>
                <c:pt idx="1062">
                  <c:v>565</c:v>
                </c:pt>
                <c:pt idx="1063">
                  <c:v>494</c:v>
                </c:pt>
                <c:pt idx="1064">
                  <c:v>566</c:v>
                </c:pt>
                <c:pt idx="1065">
                  <c:v>377</c:v>
                </c:pt>
                <c:pt idx="1066">
                  <c:v>418</c:v>
                </c:pt>
                <c:pt idx="1067">
                  <c:v>427</c:v>
                </c:pt>
                <c:pt idx="1068">
                  <c:v>551</c:v>
                </c:pt>
                <c:pt idx="1069">
                  <c:v>579</c:v>
                </c:pt>
                <c:pt idx="1070">
                  <c:v>481</c:v>
                </c:pt>
                <c:pt idx="1071">
                  <c:v>461</c:v>
                </c:pt>
                <c:pt idx="1072">
                  <c:v>504</c:v>
                </c:pt>
                <c:pt idx="1073">
                  <c:v>432</c:v>
                </c:pt>
                <c:pt idx="1074">
                  <c:v>587</c:v>
                </c:pt>
                <c:pt idx="1075">
                  <c:v>557</c:v>
                </c:pt>
                <c:pt idx="1076">
                  <c:v>473</c:v>
                </c:pt>
                <c:pt idx="1077">
                  <c:v>519</c:v>
                </c:pt>
                <c:pt idx="1078">
                  <c:v>644</c:v>
                </c:pt>
                <c:pt idx="1079">
                  <c:v>471</c:v>
                </c:pt>
                <c:pt idx="1080">
                  <c:v>553</c:v>
                </c:pt>
                <c:pt idx="1081">
                  <c:v>679</c:v>
                </c:pt>
                <c:pt idx="1082">
                  <c:v>442</c:v>
                </c:pt>
                <c:pt idx="1083">
                  <c:v>505</c:v>
                </c:pt>
                <c:pt idx="1084">
                  <c:v>505</c:v>
                </c:pt>
                <c:pt idx="1085">
                  <c:v>501</c:v>
                </c:pt>
                <c:pt idx="1086">
                  <c:v>473</c:v>
                </c:pt>
                <c:pt idx="1087">
                  <c:v>529</c:v>
                </c:pt>
                <c:pt idx="1088">
                  <c:v>446</c:v>
                </c:pt>
                <c:pt idx="1089">
                  <c:v>516</c:v>
                </c:pt>
                <c:pt idx="1090">
                  <c:v>349</c:v>
                </c:pt>
                <c:pt idx="1091">
                  <c:v>514</c:v>
                </c:pt>
                <c:pt idx="1092">
                  <c:v>359</c:v>
                </c:pt>
                <c:pt idx="1093">
                  <c:v>413</c:v>
                </c:pt>
                <c:pt idx="1094">
                  <c:v>419</c:v>
                </c:pt>
                <c:pt idx="1095">
                  <c:v>364</c:v>
                </c:pt>
                <c:pt idx="1096">
                  <c:v>410</c:v>
                </c:pt>
                <c:pt idx="1097">
                  <c:v>607</c:v>
                </c:pt>
                <c:pt idx="1098">
                  <c:v>370</c:v>
                </c:pt>
                <c:pt idx="1099">
                  <c:v>403</c:v>
                </c:pt>
                <c:pt idx="1100">
                  <c:v>427</c:v>
                </c:pt>
                <c:pt idx="1101">
                  <c:v>700</c:v>
                </c:pt>
                <c:pt idx="1102">
                  <c:v>438</c:v>
                </c:pt>
                <c:pt idx="1103">
                  <c:v>448</c:v>
                </c:pt>
                <c:pt idx="1104">
                  <c:v>582</c:v>
                </c:pt>
                <c:pt idx="1105">
                  <c:v>521</c:v>
                </c:pt>
                <c:pt idx="1106">
                  <c:v>467</c:v>
                </c:pt>
                <c:pt idx="1107">
                  <c:v>421</c:v>
                </c:pt>
                <c:pt idx="1108">
                  <c:v>618</c:v>
                </c:pt>
                <c:pt idx="1109">
                  <c:v>503</c:v>
                </c:pt>
                <c:pt idx="1110">
                  <c:v>459</c:v>
                </c:pt>
                <c:pt idx="1111">
                  <c:v>541</c:v>
                </c:pt>
                <c:pt idx="1112">
                  <c:v>352</c:v>
                </c:pt>
                <c:pt idx="1113">
                  <c:v>411</c:v>
                </c:pt>
                <c:pt idx="1114">
                  <c:v>533</c:v>
                </c:pt>
                <c:pt idx="1115">
                  <c:v>548</c:v>
                </c:pt>
                <c:pt idx="1116">
                  <c:v>554</c:v>
                </c:pt>
                <c:pt idx="1117">
                  <c:v>514</c:v>
                </c:pt>
                <c:pt idx="1118">
                  <c:v>513</c:v>
                </c:pt>
                <c:pt idx="1119">
                  <c:v>523</c:v>
                </c:pt>
                <c:pt idx="1120">
                  <c:v>531</c:v>
                </c:pt>
                <c:pt idx="1121">
                  <c:v>498</c:v>
                </c:pt>
                <c:pt idx="1122">
                  <c:v>482</c:v>
                </c:pt>
                <c:pt idx="1123">
                  <c:v>492</c:v>
                </c:pt>
                <c:pt idx="1124">
                  <c:v>516</c:v>
                </c:pt>
                <c:pt idx="1125">
                  <c:v>526</c:v>
                </c:pt>
                <c:pt idx="1126">
                  <c:v>479</c:v>
                </c:pt>
                <c:pt idx="1127">
                  <c:v>515</c:v>
                </c:pt>
                <c:pt idx="1128">
                  <c:v>486</c:v>
                </c:pt>
                <c:pt idx="1129">
                  <c:v>481</c:v>
                </c:pt>
                <c:pt idx="1130">
                  <c:v>476</c:v>
                </c:pt>
                <c:pt idx="1131">
                  <c:v>538</c:v>
                </c:pt>
                <c:pt idx="1132">
                  <c:v>466</c:v>
                </c:pt>
                <c:pt idx="1133">
                  <c:v>382</c:v>
                </c:pt>
                <c:pt idx="1134">
                  <c:v>396</c:v>
                </c:pt>
                <c:pt idx="1135">
                  <c:v>477</c:v>
                </c:pt>
                <c:pt idx="1136">
                  <c:v>630</c:v>
                </c:pt>
                <c:pt idx="1137">
                  <c:v>496</c:v>
                </c:pt>
                <c:pt idx="1138">
                  <c:v>594</c:v>
                </c:pt>
                <c:pt idx="1139">
                  <c:v>538</c:v>
                </c:pt>
                <c:pt idx="1140">
                  <c:v>550</c:v>
                </c:pt>
                <c:pt idx="1141">
                  <c:v>545</c:v>
                </c:pt>
                <c:pt idx="1142">
                  <c:v>400</c:v>
                </c:pt>
                <c:pt idx="1143">
                  <c:v>503</c:v>
                </c:pt>
                <c:pt idx="1144">
                  <c:v>524</c:v>
                </c:pt>
                <c:pt idx="1145">
                  <c:v>471</c:v>
                </c:pt>
                <c:pt idx="1146">
                  <c:v>437</c:v>
                </c:pt>
                <c:pt idx="1147">
                  <c:v>672</c:v>
                </c:pt>
                <c:pt idx="1148">
                  <c:v>506</c:v>
                </c:pt>
                <c:pt idx="1149">
                  <c:v>551</c:v>
                </c:pt>
                <c:pt idx="1150">
                  <c:v>459</c:v>
                </c:pt>
                <c:pt idx="1151">
                  <c:v>511</c:v>
                </c:pt>
                <c:pt idx="1152">
                  <c:v>535</c:v>
                </c:pt>
                <c:pt idx="1153">
                  <c:v>533</c:v>
                </c:pt>
                <c:pt idx="1154">
                  <c:v>493</c:v>
                </c:pt>
                <c:pt idx="1155">
                  <c:v>519</c:v>
                </c:pt>
                <c:pt idx="1156">
                  <c:v>504</c:v>
                </c:pt>
                <c:pt idx="1157">
                  <c:v>529</c:v>
                </c:pt>
                <c:pt idx="1158">
                  <c:v>658</c:v>
                </c:pt>
                <c:pt idx="1159">
                  <c:v>542</c:v>
                </c:pt>
                <c:pt idx="1160">
                  <c:v>437</c:v>
                </c:pt>
                <c:pt idx="1161">
                  <c:v>453</c:v>
                </c:pt>
                <c:pt idx="1162">
                  <c:v>384</c:v>
                </c:pt>
                <c:pt idx="1163">
                  <c:v>477</c:v>
                </c:pt>
                <c:pt idx="1164">
                  <c:v>644</c:v>
                </c:pt>
                <c:pt idx="1165">
                  <c:v>589</c:v>
                </c:pt>
                <c:pt idx="1166">
                  <c:v>553</c:v>
                </c:pt>
                <c:pt idx="1167">
                  <c:v>524</c:v>
                </c:pt>
                <c:pt idx="1168">
                  <c:v>653</c:v>
                </c:pt>
                <c:pt idx="1169">
                  <c:v>580</c:v>
                </c:pt>
                <c:pt idx="1170">
                  <c:v>382</c:v>
                </c:pt>
                <c:pt idx="1171">
                  <c:v>395</c:v>
                </c:pt>
                <c:pt idx="1172">
                  <c:v>555</c:v>
                </c:pt>
                <c:pt idx="1173">
                  <c:v>499</c:v>
                </c:pt>
                <c:pt idx="1174">
                  <c:v>596</c:v>
                </c:pt>
                <c:pt idx="1175">
                  <c:v>415</c:v>
                </c:pt>
                <c:pt idx="1176">
                  <c:v>684</c:v>
                </c:pt>
                <c:pt idx="1177">
                  <c:v>614</c:v>
                </c:pt>
                <c:pt idx="1178">
                  <c:v>484</c:v>
                </c:pt>
                <c:pt idx="1179">
                  <c:v>595</c:v>
                </c:pt>
                <c:pt idx="1180">
                  <c:v>575</c:v>
                </c:pt>
                <c:pt idx="1181">
                  <c:v>572</c:v>
                </c:pt>
                <c:pt idx="1182">
                  <c:v>574</c:v>
                </c:pt>
                <c:pt idx="1183">
                  <c:v>455</c:v>
                </c:pt>
                <c:pt idx="1184">
                  <c:v>686</c:v>
                </c:pt>
                <c:pt idx="1185">
                  <c:v>445</c:v>
                </c:pt>
                <c:pt idx="1186">
                  <c:v>519</c:v>
                </c:pt>
                <c:pt idx="1187">
                  <c:v>395</c:v>
                </c:pt>
                <c:pt idx="1188">
                  <c:v>515</c:v>
                </c:pt>
                <c:pt idx="1189">
                  <c:v>494</c:v>
                </c:pt>
                <c:pt idx="1190">
                  <c:v>507</c:v>
                </c:pt>
                <c:pt idx="1191">
                  <c:v>539</c:v>
                </c:pt>
                <c:pt idx="1192">
                  <c:v>639</c:v>
                </c:pt>
                <c:pt idx="1193">
                  <c:v>484</c:v>
                </c:pt>
                <c:pt idx="1194">
                  <c:v>597</c:v>
                </c:pt>
                <c:pt idx="1195">
                  <c:v>703</c:v>
                </c:pt>
                <c:pt idx="1196">
                  <c:v>666</c:v>
                </c:pt>
                <c:pt idx="1197">
                  <c:v>381</c:v>
                </c:pt>
                <c:pt idx="1198">
                  <c:v>423</c:v>
                </c:pt>
                <c:pt idx="1199">
                  <c:v>613</c:v>
                </c:pt>
                <c:pt idx="1200">
                  <c:v>519</c:v>
                </c:pt>
                <c:pt idx="1201">
                  <c:v>483</c:v>
                </c:pt>
                <c:pt idx="1202">
                  <c:v>590</c:v>
                </c:pt>
                <c:pt idx="1203">
                  <c:v>495</c:v>
                </c:pt>
                <c:pt idx="1204">
                  <c:v>564</c:v>
                </c:pt>
                <c:pt idx="1205">
                  <c:v>545</c:v>
                </c:pt>
                <c:pt idx="1206">
                  <c:v>621</c:v>
                </c:pt>
                <c:pt idx="1207">
                  <c:v>477</c:v>
                </c:pt>
                <c:pt idx="1208">
                  <c:v>515</c:v>
                </c:pt>
                <c:pt idx="1209">
                  <c:v>478</c:v>
                </c:pt>
                <c:pt idx="1210">
                  <c:v>463</c:v>
                </c:pt>
                <c:pt idx="1211">
                  <c:v>568</c:v>
                </c:pt>
                <c:pt idx="1212">
                  <c:v>506</c:v>
                </c:pt>
                <c:pt idx="1213">
                  <c:v>543</c:v>
                </c:pt>
                <c:pt idx="1214">
                  <c:v>581</c:v>
                </c:pt>
                <c:pt idx="1215">
                  <c:v>663</c:v>
                </c:pt>
                <c:pt idx="1216">
                  <c:v>701</c:v>
                </c:pt>
                <c:pt idx="1217">
                  <c:v>595</c:v>
                </c:pt>
                <c:pt idx="1218">
                  <c:v>557</c:v>
                </c:pt>
                <c:pt idx="1219">
                  <c:v>553</c:v>
                </c:pt>
                <c:pt idx="1220">
                  <c:v>513</c:v>
                </c:pt>
                <c:pt idx="1221">
                  <c:v>534</c:v>
                </c:pt>
                <c:pt idx="1222">
                  <c:v>473</c:v>
                </c:pt>
                <c:pt idx="1223">
                  <c:v>563</c:v>
                </c:pt>
                <c:pt idx="1224">
                  <c:v>498</c:v>
                </c:pt>
                <c:pt idx="1225">
                  <c:v>457</c:v>
                </c:pt>
                <c:pt idx="1226">
                  <c:v>452</c:v>
                </c:pt>
                <c:pt idx="1227">
                  <c:v>490</c:v>
                </c:pt>
                <c:pt idx="1228">
                  <c:v>356</c:v>
                </c:pt>
                <c:pt idx="1229">
                  <c:v>582</c:v>
                </c:pt>
                <c:pt idx="1230">
                  <c:v>691</c:v>
                </c:pt>
                <c:pt idx="1231">
                  <c:v>482</c:v>
                </c:pt>
                <c:pt idx="1232">
                  <c:v>659</c:v>
                </c:pt>
                <c:pt idx="1233">
                  <c:v>364</c:v>
                </c:pt>
                <c:pt idx="1234">
                  <c:v>679</c:v>
                </c:pt>
                <c:pt idx="1235">
                  <c:v>512</c:v>
                </c:pt>
                <c:pt idx="1236">
                  <c:v>391</c:v>
                </c:pt>
                <c:pt idx="1237">
                  <c:v>380</c:v>
                </c:pt>
                <c:pt idx="1238">
                  <c:v>352</c:v>
                </c:pt>
                <c:pt idx="1239">
                  <c:v>394</c:v>
                </c:pt>
                <c:pt idx="1240">
                  <c:v>565</c:v>
                </c:pt>
                <c:pt idx="1241">
                  <c:v>399</c:v>
                </c:pt>
                <c:pt idx="1242">
                  <c:v>669</c:v>
                </c:pt>
                <c:pt idx="1243">
                  <c:v>618</c:v>
                </c:pt>
                <c:pt idx="1244">
                  <c:v>564</c:v>
                </c:pt>
                <c:pt idx="1245">
                  <c:v>384</c:v>
                </c:pt>
                <c:pt idx="1246">
                  <c:v>648</c:v>
                </c:pt>
                <c:pt idx="1247">
                  <c:v>586</c:v>
                </c:pt>
                <c:pt idx="1248">
                  <c:v>395</c:v>
                </c:pt>
                <c:pt idx="1249">
                  <c:v>407</c:v>
                </c:pt>
                <c:pt idx="1250">
                  <c:v>621</c:v>
                </c:pt>
                <c:pt idx="1251">
                  <c:v>476</c:v>
                </c:pt>
                <c:pt idx="1252">
                  <c:v>422</c:v>
                </c:pt>
                <c:pt idx="1253">
                  <c:v>581</c:v>
                </c:pt>
                <c:pt idx="1254">
                  <c:v>500</c:v>
                </c:pt>
                <c:pt idx="1255">
                  <c:v>493</c:v>
                </c:pt>
                <c:pt idx="1256">
                  <c:v>490</c:v>
                </c:pt>
                <c:pt idx="1257">
                  <c:v>655</c:v>
                </c:pt>
                <c:pt idx="1258">
                  <c:v>631</c:v>
                </c:pt>
                <c:pt idx="1259">
                  <c:v>454</c:v>
                </c:pt>
                <c:pt idx="1260">
                  <c:v>435</c:v>
                </c:pt>
                <c:pt idx="1261">
                  <c:v>502</c:v>
                </c:pt>
                <c:pt idx="1262">
                  <c:v>513</c:v>
                </c:pt>
                <c:pt idx="1263">
                  <c:v>508</c:v>
                </c:pt>
                <c:pt idx="1264">
                  <c:v>463</c:v>
                </c:pt>
                <c:pt idx="1265">
                  <c:v>511</c:v>
                </c:pt>
                <c:pt idx="1266">
                  <c:v>667</c:v>
                </c:pt>
                <c:pt idx="1267">
                  <c:v>664</c:v>
                </c:pt>
                <c:pt idx="1268">
                  <c:v>388</c:v>
                </c:pt>
                <c:pt idx="1269">
                  <c:v>481</c:v>
                </c:pt>
                <c:pt idx="1270">
                  <c:v>386</c:v>
                </c:pt>
                <c:pt idx="1271">
                  <c:v>429</c:v>
                </c:pt>
                <c:pt idx="1272">
                  <c:v>385</c:v>
                </c:pt>
                <c:pt idx="1273">
                  <c:v>440</c:v>
                </c:pt>
                <c:pt idx="1274">
                  <c:v>413</c:v>
                </c:pt>
                <c:pt idx="1275">
                  <c:v>387</c:v>
                </c:pt>
                <c:pt idx="1276">
                  <c:v>435</c:v>
                </c:pt>
                <c:pt idx="1277">
                  <c:v>439</c:v>
                </c:pt>
                <c:pt idx="1278">
                  <c:v>510</c:v>
                </c:pt>
                <c:pt idx="1279">
                  <c:v>385</c:v>
                </c:pt>
                <c:pt idx="1280">
                  <c:v>384</c:v>
                </c:pt>
                <c:pt idx="1281">
                  <c:v>496</c:v>
                </c:pt>
                <c:pt idx="1282">
                  <c:v>483</c:v>
                </c:pt>
                <c:pt idx="1283">
                  <c:v>376</c:v>
                </c:pt>
                <c:pt idx="1284">
                  <c:v>403</c:v>
                </c:pt>
                <c:pt idx="1285">
                  <c:v>550</c:v>
                </c:pt>
                <c:pt idx="1286">
                  <c:v>424</c:v>
                </c:pt>
                <c:pt idx="1287">
                  <c:v>404</c:v>
                </c:pt>
                <c:pt idx="1288">
                  <c:v>408</c:v>
                </c:pt>
                <c:pt idx="1289">
                  <c:v>449</c:v>
                </c:pt>
                <c:pt idx="1290">
                  <c:v>401</c:v>
                </c:pt>
                <c:pt idx="1291">
                  <c:v>497</c:v>
                </c:pt>
                <c:pt idx="1292">
                  <c:v>512</c:v>
                </c:pt>
                <c:pt idx="1293">
                  <c:v>378</c:v>
                </c:pt>
                <c:pt idx="1294">
                  <c:v>379</c:v>
                </c:pt>
                <c:pt idx="1295">
                  <c:v>375</c:v>
                </c:pt>
                <c:pt idx="1296">
                  <c:v>400</c:v>
                </c:pt>
                <c:pt idx="1297">
                  <c:v>382</c:v>
                </c:pt>
                <c:pt idx="1298">
                  <c:v>378</c:v>
                </c:pt>
                <c:pt idx="1299">
                  <c:v>364</c:v>
                </c:pt>
                <c:pt idx="1300">
                  <c:v>391</c:v>
                </c:pt>
                <c:pt idx="1301">
                  <c:v>371</c:v>
                </c:pt>
                <c:pt idx="1302">
                  <c:v>465</c:v>
                </c:pt>
                <c:pt idx="1303">
                  <c:v>557</c:v>
                </c:pt>
                <c:pt idx="1304">
                  <c:v>378</c:v>
                </c:pt>
                <c:pt idx="1305">
                  <c:v>560</c:v>
                </c:pt>
                <c:pt idx="1306">
                  <c:v>422</c:v>
                </c:pt>
                <c:pt idx="1307">
                  <c:v>400</c:v>
                </c:pt>
                <c:pt idx="1308">
                  <c:v>381</c:v>
                </c:pt>
                <c:pt idx="1309">
                  <c:v>524</c:v>
                </c:pt>
                <c:pt idx="1310">
                  <c:v>548</c:v>
                </c:pt>
                <c:pt idx="1311">
                  <c:v>477</c:v>
                </c:pt>
                <c:pt idx="1312">
                  <c:v>541</c:v>
                </c:pt>
                <c:pt idx="1313">
                  <c:v>509</c:v>
                </c:pt>
                <c:pt idx="1314">
                  <c:v>478</c:v>
                </c:pt>
                <c:pt idx="1315">
                  <c:v>481</c:v>
                </c:pt>
                <c:pt idx="1316">
                  <c:v>433</c:v>
                </c:pt>
                <c:pt idx="1317">
                  <c:v>360</c:v>
                </c:pt>
                <c:pt idx="1318">
                  <c:v>397</c:v>
                </c:pt>
                <c:pt idx="1319">
                  <c:v>380</c:v>
                </c:pt>
                <c:pt idx="1320">
                  <c:v>560</c:v>
                </c:pt>
                <c:pt idx="1321">
                  <c:v>564</c:v>
                </c:pt>
                <c:pt idx="1322">
                  <c:v>574</c:v>
                </c:pt>
                <c:pt idx="1323">
                  <c:v>442</c:v>
                </c:pt>
                <c:pt idx="1324">
                  <c:v>407</c:v>
                </c:pt>
                <c:pt idx="1325">
                  <c:v>407</c:v>
                </c:pt>
                <c:pt idx="1326">
                  <c:v>432</c:v>
                </c:pt>
                <c:pt idx="1327">
                  <c:v>352</c:v>
                </c:pt>
                <c:pt idx="1328">
                  <c:v>368</c:v>
                </c:pt>
                <c:pt idx="1329">
                  <c:v>388</c:v>
                </c:pt>
                <c:pt idx="1330">
                  <c:v>421</c:v>
                </c:pt>
                <c:pt idx="1331">
                  <c:v>349</c:v>
                </c:pt>
                <c:pt idx="1332">
                  <c:v>391</c:v>
                </c:pt>
                <c:pt idx="1333">
                  <c:v>448</c:v>
                </c:pt>
                <c:pt idx="1334">
                  <c:v>400</c:v>
                </c:pt>
                <c:pt idx="1335">
                  <c:v>463</c:v>
                </c:pt>
                <c:pt idx="1336">
                  <c:v>425</c:v>
                </c:pt>
                <c:pt idx="1337">
                  <c:v>503</c:v>
                </c:pt>
                <c:pt idx="1338">
                  <c:v>577</c:v>
                </c:pt>
                <c:pt idx="1339">
                  <c:v>447</c:v>
                </c:pt>
                <c:pt idx="1340">
                  <c:v>480</c:v>
                </c:pt>
                <c:pt idx="1341">
                  <c:v>478</c:v>
                </c:pt>
                <c:pt idx="1342">
                  <c:v>514</c:v>
                </c:pt>
                <c:pt idx="1343">
                  <c:v>483</c:v>
                </c:pt>
                <c:pt idx="1344">
                  <c:v>585</c:v>
                </c:pt>
                <c:pt idx="1345">
                  <c:v>577</c:v>
                </c:pt>
                <c:pt idx="1346">
                  <c:v>500</c:v>
                </c:pt>
                <c:pt idx="1347">
                  <c:v>407</c:v>
                </c:pt>
                <c:pt idx="1348">
                  <c:v>490</c:v>
                </c:pt>
                <c:pt idx="1349">
                  <c:v>623</c:v>
                </c:pt>
                <c:pt idx="1350">
                  <c:v>551</c:v>
                </c:pt>
                <c:pt idx="1351">
                  <c:v>376</c:v>
                </c:pt>
                <c:pt idx="1352">
                  <c:v>385</c:v>
                </c:pt>
                <c:pt idx="1353">
                  <c:v>365</c:v>
                </c:pt>
                <c:pt idx="1354">
                  <c:v>490</c:v>
                </c:pt>
                <c:pt idx="1355">
                  <c:v>365</c:v>
                </c:pt>
                <c:pt idx="1356">
                  <c:v>524</c:v>
                </c:pt>
                <c:pt idx="1357">
                  <c:v>418</c:v>
                </c:pt>
                <c:pt idx="1358">
                  <c:v>492</c:v>
                </c:pt>
                <c:pt idx="1359">
                  <c:v>613</c:v>
                </c:pt>
                <c:pt idx="1360">
                  <c:v>540</c:v>
                </c:pt>
                <c:pt idx="1361">
                  <c:v>553</c:v>
                </c:pt>
                <c:pt idx="1362">
                  <c:v>397</c:v>
                </c:pt>
                <c:pt idx="1363">
                  <c:v>609</c:v>
                </c:pt>
                <c:pt idx="1364">
                  <c:v>577</c:v>
                </c:pt>
                <c:pt idx="1365">
                  <c:v>555</c:v>
                </c:pt>
                <c:pt idx="1366">
                  <c:v>703</c:v>
                </c:pt>
                <c:pt idx="1367">
                  <c:v>499</c:v>
                </c:pt>
                <c:pt idx="1368">
                  <c:v>702</c:v>
                </c:pt>
                <c:pt idx="1369">
                  <c:v>606</c:v>
                </c:pt>
                <c:pt idx="1370">
                  <c:v>646</c:v>
                </c:pt>
                <c:pt idx="1371">
                  <c:v>678</c:v>
                </c:pt>
                <c:pt idx="1372">
                  <c:v>678</c:v>
                </c:pt>
                <c:pt idx="1373">
                  <c:v>576</c:v>
                </c:pt>
                <c:pt idx="1374">
                  <c:v>638</c:v>
                </c:pt>
                <c:pt idx="1375">
                  <c:v>524</c:v>
                </c:pt>
                <c:pt idx="1376">
                  <c:v>519</c:v>
                </c:pt>
                <c:pt idx="1377">
                  <c:v>576</c:v>
                </c:pt>
                <c:pt idx="1378">
                  <c:v>717</c:v>
                </c:pt>
                <c:pt idx="1379">
                  <c:v>346</c:v>
                </c:pt>
                <c:pt idx="1380">
                  <c:v>378</c:v>
                </c:pt>
                <c:pt idx="1381">
                  <c:v>377</c:v>
                </c:pt>
                <c:pt idx="1382">
                  <c:v>339</c:v>
                </c:pt>
                <c:pt idx="1383">
                  <c:v>435</c:v>
                </c:pt>
                <c:pt idx="1384">
                  <c:v>490</c:v>
                </c:pt>
                <c:pt idx="1385">
                  <c:v>465</c:v>
                </c:pt>
                <c:pt idx="1386">
                  <c:v>385</c:v>
                </c:pt>
                <c:pt idx="1387">
                  <c:v>529</c:v>
                </c:pt>
                <c:pt idx="1388">
                  <c:v>423</c:v>
                </c:pt>
                <c:pt idx="1389">
                  <c:v>517</c:v>
                </c:pt>
                <c:pt idx="1390">
                  <c:v>673</c:v>
                </c:pt>
                <c:pt idx="1391">
                  <c:v>529</c:v>
                </c:pt>
                <c:pt idx="1392">
                  <c:v>500</c:v>
                </c:pt>
                <c:pt idx="1393">
                  <c:v>491</c:v>
                </c:pt>
                <c:pt idx="1394">
                  <c:v>485</c:v>
                </c:pt>
                <c:pt idx="1395">
                  <c:v>492</c:v>
                </c:pt>
                <c:pt idx="1396">
                  <c:v>499</c:v>
                </c:pt>
                <c:pt idx="1397">
                  <c:v>454</c:v>
                </c:pt>
                <c:pt idx="1398">
                  <c:v>453</c:v>
                </c:pt>
                <c:pt idx="1399">
                  <c:v>584</c:v>
                </c:pt>
                <c:pt idx="1400">
                  <c:v>591</c:v>
                </c:pt>
                <c:pt idx="1401">
                  <c:v>411</c:v>
                </c:pt>
                <c:pt idx="1402">
                  <c:v>593</c:v>
                </c:pt>
                <c:pt idx="1403">
                  <c:v>525</c:v>
                </c:pt>
                <c:pt idx="1404">
                  <c:v>538</c:v>
                </c:pt>
                <c:pt idx="1405">
                  <c:v>602</c:v>
                </c:pt>
                <c:pt idx="1406">
                  <c:v>580</c:v>
                </c:pt>
                <c:pt idx="1407">
                  <c:v>665</c:v>
                </c:pt>
                <c:pt idx="1408">
                  <c:v>520</c:v>
                </c:pt>
                <c:pt idx="1409">
                  <c:v>641</c:v>
                </c:pt>
                <c:pt idx="1410">
                  <c:v>415</c:v>
                </c:pt>
                <c:pt idx="1411">
                  <c:v>568</c:v>
                </c:pt>
                <c:pt idx="1412">
                  <c:v>588</c:v>
                </c:pt>
                <c:pt idx="1413">
                  <c:v>610</c:v>
                </c:pt>
                <c:pt idx="1414">
                  <c:v>690</c:v>
                </c:pt>
                <c:pt idx="1415">
                  <c:v>711</c:v>
                </c:pt>
                <c:pt idx="1416">
                  <c:v>575</c:v>
                </c:pt>
                <c:pt idx="1417">
                  <c:v>384</c:v>
                </c:pt>
                <c:pt idx="1418">
                  <c:v>370</c:v>
                </c:pt>
                <c:pt idx="1419">
                  <c:v>417</c:v>
                </c:pt>
                <c:pt idx="1420">
                  <c:v>499</c:v>
                </c:pt>
                <c:pt idx="1421">
                  <c:v>574</c:v>
                </c:pt>
                <c:pt idx="1422">
                  <c:v>399</c:v>
                </c:pt>
                <c:pt idx="1423">
                  <c:v>375</c:v>
                </c:pt>
                <c:pt idx="1424">
                  <c:v>469</c:v>
                </c:pt>
                <c:pt idx="1425">
                  <c:v>572</c:v>
                </c:pt>
                <c:pt idx="1426">
                  <c:v>506</c:v>
                </c:pt>
                <c:pt idx="1427">
                  <c:v>473</c:v>
                </c:pt>
                <c:pt idx="1428">
                  <c:v>369</c:v>
                </c:pt>
                <c:pt idx="1429">
                  <c:v>512</c:v>
                </c:pt>
                <c:pt idx="1430">
                  <c:v>488</c:v>
                </c:pt>
                <c:pt idx="1431">
                  <c:v>506</c:v>
                </c:pt>
                <c:pt idx="1432">
                  <c:v>563</c:v>
                </c:pt>
                <c:pt idx="1433">
                  <c:v>366</c:v>
                </c:pt>
                <c:pt idx="1434">
                  <c:v>394</c:v>
                </c:pt>
                <c:pt idx="1435">
                  <c:v>681</c:v>
                </c:pt>
                <c:pt idx="1436">
                  <c:v>487</c:v>
                </c:pt>
                <c:pt idx="1437">
                  <c:v>575</c:v>
                </c:pt>
                <c:pt idx="1438">
                  <c:v>571</c:v>
                </c:pt>
                <c:pt idx="1439">
                  <c:v>548</c:v>
                </c:pt>
                <c:pt idx="1440">
                  <c:v>426</c:v>
                </c:pt>
                <c:pt idx="1441">
                  <c:v>532</c:v>
                </c:pt>
                <c:pt idx="1442">
                  <c:v>619</c:v>
                </c:pt>
                <c:pt idx="1443">
                  <c:v>412</c:v>
                </c:pt>
                <c:pt idx="1444">
                  <c:v>543</c:v>
                </c:pt>
                <c:pt idx="1445">
                  <c:v>402</c:v>
                </c:pt>
                <c:pt idx="1446">
                  <c:v>332</c:v>
                </c:pt>
                <c:pt idx="1447">
                  <c:v>373</c:v>
                </c:pt>
                <c:pt idx="1448">
                  <c:v>430</c:v>
                </c:pt>
                <c:pt idx="1449">
                  <c:v>519</c:v>
                </c:pt>
                <c:pt idx="1450">
                  <c:v>442</c:v>
                </c:pt>
                <c:pt idx="1451">
                  <c:v>604</c:v>
                </c:pt>
                <c:pt idx="1452">
                  <c:v>510</c:v>
                </c:pt>
                <c:pt idx="1453">
                  <c:v>543</c:v>
                </c:pt>
                <c:pt idx="1454">
                  <c:v>672</c:v>
                </c:pt>
                <c:pt idx="1455">
                  <c:v>514</c:v>
                </c:pt>
                <c:pt idx="1456">
                  <c:v>522</c:v>
                </c:pt>
                <c:pt idx="1457">
                  <c:v>480</c:v>
                </c:pt>
                <c:pt idx="1458">
                  <c:v>569</c:v>
                </c:pt>
                <c:pt idx="1459">
                  <c:v>461</c:v>
                </c:pt>
                <c:pt idx="1460">
                  <c:v>442</c:v>
                </c:pt>
                <c:pt idx="1461">
                  <c:v>505</c:v>
                </c:pt>
                <c:pt idx="1462">
                  <c:v>607</c:v>
                </c:pt>
                <c:pt idx="1463">
                  <c:v>501</c:v>
                </c:pt>
                <c:pt idx="1464">
                  <c:v>578</c:v>
                </c:pt>
                <c:pt idx="1465">
                  <c:v>552</c:v>
                </c:pt>
                <c:pt idx="1466">
                  <c:v>595</c:v>
                </c:pt>
                <c:pt idx="1467">
                  <c:v>495</c:v>
                </c:pt>
                <c:pt idx="1468">
                  <c:v>652</c:v>
                </c:pt>
                <c:pt idx="1469">
                  <c:v>513</c:v>
                </c:pt>
                <c:pt idx="1470">
                  <c:v>650</c:v>
                </c:pt>
                <c:pt idx="1471">
                  <c:v>575</c:v>
                </c:pt>
                <c:pt idx="1472">
                  <c:v>507</c:v>
                </c:pt>
                <c:pt idx="1473">
                  <c:v>589</c:v>
                </c:pt>
                <c:pt idx="1474">
                  <c:v>599</c:v>
                </c:pt>
                <c:pt idx="1475">
                  <c:v>603</c:v>
                </c:pt>
                <c:pt idx="1476">
                  <c:v>494</c:v>
                </c:pt>
                <c:pt idx="1477">
                  <c:v>506</c:v>
                </c:pt>
                <c:pt idx="1478">
                  <c:v>613</c:v>
                </c:pt>
                <c:pt idx="1479">
                  <c:v>487</c:v>
                </c:pt>
                <c:pt idx="1480">
                  <c:v>474</c:v>
                </c:pt>
                <c:pt idx="1481">
                  <c:v>558</c:v>
                </c:pt>
                <c:pt idx="1482">
                  <c:v>501</c:v>
                </c:pt>
                <c:pt idx="1483">
                  <c:v>505</c:v>
                </c:pt>
                <c:pt idx="1484">
                  <c:v>614</c:v>
                </c:pt>
                <c:pt idx="1485">
                  <c:v>336</c:v>
                </c:pt>
                <c:pt idx="1486">
                  <c:v>639</c:v>
                </c:pt>
                <c:pt idx="1487">
                  <c:v>494</c:v>
                </c:pt>
                <c:pt idx="1488">
                  <c:v>505</c:v>
                </c:pt>
                <c:pt idx="1489">
                  <c:v>464</c:v>
                </c:pt>
                <c:pt idx="1490">
                  <c:v>460</c:v>
                </c:pt>
                <c:pt idx="1491">
                  <c:v>596</c:v>
                </c:pt>
                <c:pt idx="1492">
                  <c:v>479</c:v>
                </c:pt>
                <c:pt idx="1493">
                  <c:v>517</c:v>
                </c:pt>
                <c:pt idx="1494">
                  <c:v>508</c:v>
                </c:pt>
                <c:pt idx="1495">
                  <c:v>499</c:v>
                </c:pt>
                <c:pt idx="1496">
                  <c:v>650</c:v>
                </c:pt>
                <c:pt idx="1497">
                  <c:v>674</c:v>
                </c:pt>
                <c:pt idx="1498">
                  <c:v>369</c:v>
                </c:pt>
                <c:pt idx="1499">
                  <c:v>495</c:v>
                </c:pt>
                <c:pt idx="1500">
                  <c:v>403</c:v>
                </c:pt>
                <c:pt idx="1501">
                  <c:v>405</c:v>
                </c:pt>
                <c:pt idx="1502">
                  <c:v>595</c:v>
                </c:pt>
                <c:pt idx="1503">
                  <c:v>409</c:v>
                </c:pt>
                <c:pt idx="1504">
                  <c:v>370</c:v>
                </c:pt>
                <c:pt idx="1505">
                  <c:v>548</c:v>
                </c:pt>
                <c:pt idx="1506">
                  <c:v>585</c:v>
                </c:pt>
                <c:pt idx="1507">
                  <c:v>404</c:v>
                </c:pt>
                <c:pt idx="1508">
                  <c:v>443</c:v>
                </c:pt>
                <c:pt idx="1509">
                  <c:v>568</c:v>
                </c:pt>
                <c:pt idx="1510">
                  <c:v>558</c:v>
                </c:pt>
                <c:pt idx="1511">
                  <c:v>491</c:v>
                </c:pt>
                <c:pt idx="1512">
                  <c:v>512</c:v>
                </c:pt>
                <c:pt idx="1513">
                  <c:v>553</c:v>
                </c:pt>
                <c:pt idx="1514">
                  <c:v>536</c:v>
                </c:pt>
                <c:pt idx="1515">
                  <c:v>407</c:v>
                </c:pt>
                <c:pt idx="1516">
                  <c:v>631</c:v>
                </c:pt>
                <c:pt idx="1517">
                  <c:v>482</c:v>
                </c:pt>
                <c:pt idx="1518">
                  <c:v>524</c:v>
                </c:pt>
                <c:pt idx="1519">
                  <c:v>633</c:v>
                </c:pt>
                <c:pt idx="1520">
                  <c:v>594</c:v>
                </c:pt>
                <c:pt idx="1521">
                  <c:v>549</c:v>
                </c:pt>
                <c:pt idx="1522">
                  <c:v>1013</c:v>
                </c:pt>
                <c:pt idx="1523">
                  <c:v>505</c:v>
                </c:pt>
                <c:pt idx="1524">
                  <c:v>359</c:v>
                </c:pt>
                <c:pt idx="1525">
                  <c:v>495</c:v>
                </c:pt>
                <c:pt idx="1526">
                  <c:v>517</c:v>
                </c:pt>
                <c:pt idx="1527">
                  <c:v>491</c:v>
                </c:pt>
                <c:pt idx="1528">
                  <c:v>381</c:v>
                </c:pt>
                <c:pt idx="1529">
                  <c:v>363</c:v>
                </c:pt>
                <c:pt idx="1530">
                  <c:v>526</c:v>
                </c:pt>
                <c:pt idx="1531">
                  <c:v>534</c:v>
                </c:pt>
                <c:pt idx="1532">
                  <c:v>426</c:v>
                </c:pt>
                <c:pt idx="1533">
                  <c:v>549</c:v>
                </c:pt>
                <c:pt idx="1534">
                  <c:v>453</c:v>
                </c:pt>
                <c:pt idx="1535">
                  <c:v>476</c:v>
                </c:pt>
                <c:pt idx="1536">
                  <c:v>393</c:v>
                </c:pt>
                <c:pt idx="1537">
                  <c:v>502</c:v>
                </c:pt>
                <c:pt idx="1538">
                  <c:v>417</c:v>
                </c:pt>
                <c:pt idx="1539">
                  <c:v>373</c:v>
                </c:pt>
                <c:pt idx="1540">
                  <c:v>578</c:v>
                </c:pt>
                <c:pt idx="1541">
                  <c:v>685</c:v>
                </c:pt>
                <c:pt idx="1542">
                  <c:v>657</c:v>
                </c:pt>
                <c:pt idx="1543">
                  <c:v>592</c:v>
                </c:pt>
                <c:pt idx="1544">
                  <c:v>524</c:v>
                </c:pt>
                <c:pt idx="1545">
                  <c:v>392</c:v>
                </c:pt>
                <c:pt idx="1546">
                  <c:v>356</c:v>
                </c:pt>
                <c:pt idx="1547">
                  <c:v>374</c:v>
                </c:pt>
                <c:pt idx="1548">
                  <c:v>546</c:v>
                </c:pt>
                <c:pt idx="1549">
                  <c:v>467</c:v>
                </c:pt>
                <c:pt idx="1550">
                  <c:v>648</c:v>
                </c:pt>
                <c:pt idx="1551">
                  <c:v>519</c:v>
                </c:pt>
                <c:pt idx="1552">
                  <c:v>699</c:v>
                </c:pt>
                <c:pt idx="1553">
                  <c:v>443</c:v>
                </c:pt>
                <c:pt idx="1554">
                  <c:v>487</c:v>
                </c:pt>
                <c:pt idx="1555">
                  <c:v>549</c:v>
                </c:pt>
                <c:pt idx="1556">
                  <c:v>610</c:v>
                </c:pt>
                <c:pt idx="1557">
                  <c:v>660</c:v>
                </c:pt>
                <c:pt idx="1558">
                  <c:v>519</c:v>
                </c:pt>
                <c:pt idx="1559">
                  <c:v>493</c:v>
                </c:pt>
                <c:pt idx="1560">
                  <c:v>497</c:v>
                </c:pt>
                <c:pt idx="1561">
                  <c:v>380</c:v>
                </c:pt>
                <c:pt idx="1562">
                  <c:v>421</c:v>
                </c:pt>
                <c:pt idx="1563">
                  <c:v>392</c:v>
                </c:pt>
                <c:pt idx="1564">
                  <c:v>395</c:v>
                </c:pt>
                <c:pt idx="1565">
                  <c:v>449</c:v>
                </c:pt>
                <c:pt idx="1566">
                  <c:v>529</c:v>
                </c:pt>
                <c:pt idx="1567">
                  <c:v>551</c:v>
                </c:pt>
                <c:pt idx="1568">
                  <c:v>360</c:v>
                </c:pt>
                <c:pt idx="1569">
                  <c:v>505</c:v>
                </c:pt>
                <c:pt idx="1570">
                  <c:v>571</c:v>
                </c:pt>
                <c:pt idx="1571">
                  <c:v>568</c:v>
                </c:pt>
                <c:pt idx="1572">
                  <c:v>578</c:v>
                </c:pt>
                <c:pt idx="1573">
                  <c:v>410</c:v>
                </c:pt>
                <c:pt idx="1574">
                  <c:v>535</c:v>
                </c:pt>
                <c:pt idx="1575">
                  <c:v>485</c:v>
                </c:pt>
                <c:pt idx="1576">
                  <c:v>621</c:v>
                </c:pt>
                <c:pt idx="1577">
                  <c:v>551</c:v>
                </c:pt>
                <c:pt idx="1578">
                  <c:v>554</c:v>
                </c:pt>
                <c:pt idx="1579">
                  <c:v>497</c:v>
                </c:pt>
                <c:pt idx="1580">
                  <c:v>498</c:v>
                </c:pt>
                <c:pt idx="1581">
                  <c:v>584</c:v>
                </c:pt>
                <c:pt idx="1582">
                  <c:v>506</c:v>
                </c:pt>
                <c:pt idx="1583">
                  <c:v>524</c:v>
                </c:pt>
                <c:pt idx="1584">
                  <c:v>578</c:v>
                </c:pt>
                <c:pt idx="1585">
                  <c:v>559</c:v>
                </c:pt>
                <c:pt idx="1586">
                  <c:v>487</c:v>
                </c:pt>
                <c:pt idx="1587">
                  <c:v>500</c:v>
                </c:pt>
                <c:pt idx="1588">
                  <c:v>566</c:v>
                </c:pt>
                <c:pt idx="1589">
                  <c:v>504</c:v>
                </c:pt>
                <c:pt idx="1590">
                  <c:v>507</c:v>
                </c:pt>
                <c:pt idx="1591">
                  <c:v>675</c:v>
                </c:pt>
                <c:pt idx="1592">
                  <c:v>572</c:v>
                </c:pt>
                <c:pt idx="1593">
                  <c:v>523</c:v>
                </c:pt>
                <c:pt idx="1594">
                  <c:v>586</c:v>
                </c:pt>
                <c:pt idx="1595">
                  <c:v>655</c:v>
                </c:pt>
                <c:pt idx="1596">
                  <c:v>518</c:v>
                </c:pt>
                <c:pt idx="1597">
                  <c:v>419</c:v>
                </c:pt>
                <c:pt idx="1598">
                  <c:v>610</c:v>
                </c:pt>
                <c:pt idx="1599">
                  <c:v>540</c:v>
                </c:pt>
                <c:pt idx="1600">
                  <c:v>709</c:v>
                </c:pt>
                <c:pt idx="1601">
                  <c:v>463</c:v>
                </c:pt>
                <c:pt idx="1602">
                  <c:v>557</c:v>
                </c:pt>
                <c:pt idx="1603">
                  <c:v>518</c:v>
                </c:pt>
                <c:pt idx="1604">
                  <c:v>538</c:v>
                </c:pt>
                <c:pt idx="1605">
                  <c:v>345</c:v>
                </c:pt>
                <c:pt idx="1606">
                  <c:v>563</c:v>
                </c:pt>
                <c:pt idx="1607">
                  <c:v>414</c:v>
                </c:pt>
                <c:pt idx="1608">
                  <c:v>464</c:v>
                </c:pt>
                <c:pt idx="1609">
                  <c:v>548</c:v>
                </c:pt>
                <c:pt idx="1610">
                  <c:v>557</c:v>
                </c:pt>
                <c:pt idx="1611">
                  <c:v>582</c:v>
                </c:pt>
                <c:pt idx="1612">
                  <c:v>648</c:v>
                </c:pt>
                <c:pt idx="1613">
                  <c:v>602</c:v>
                </c:pt>
                <c:pt idx="1614">
                  <c:v>569</c:v>
                </c:pt>
                <c:pt idx="1615">
                  <c:v>750</c:v>
                </c:pt>
                <c:pt idx="1616">
                  <c:v>494</c:v>
                </c:pt>
                <c:pt idx="1617">
                  <c:v>646</c:v>
                </c:pt>
                <c:pt idx="1618">
                  <c:v>564</c:v>
                </c:pt>
                <c:pt idx="1619">
                  <c:v>554</c:v>
                </c:pt>
                <c:pt idx="1620">
                  <c:v>570</c:v>
                </c:pt>
                <c:pt idx="1621">
                  <c:v>501</c:v>
                </c:pt>
                <c:pt idx="1622">
                  <c:v>661</c:v>
                </c:pt>
                <c:pt idx="1623">
                  <c:v>493</c:v>
                </c:pt>
                <c:pt idx="1624">
                  <c:v>649</c:v>
                </c:pt>
                <c:pt idx="1625">
                  <c:v>512</c:v>
                </c:pt>
                <c:pt idx="1626">
                  <c:v>676</c:v>
                </c:pt>
                <c:pt idx="1627">
                  <c:v>656</c:v>
                </c:pt>
                <c:pt idx="1628">
                  <c:v>439</c:v>
                </c:pt>
                <c:pt idx="1629">
                  <c:v>356</c:v>
                </c:pt>
                <c:pt idx="1630">
                  <c:v>367</c:v>
                </c:pt>
                <c:pt idx="1631">
                  <c:v>621</c:v>
                </c:pt>
                <c:pt idx="1632">
                  <c:v>661</c:v>
                </c:pt>
                <c:pt idx="1633">
                  <c:v>529</c:v>
                </c:pt>
                <c:pt idx="1634">
                  <c:v>586</c:v>
                </c:pt>
                <c:pt idx="1635">
                  <c:v>520</c:v>
                </c:pt>
                <c:pt idx="1636">
                  <c:v>560</c:v>
                </c:pt>
                <c:pt idx="1637">
                  <c:v>570</c:v>
                </c:pt>
                <c:pt idx="1638">
                  <c:v>541</c:v>
                </c:pt>
                <c:pt idx="1639">
                  <c:v>585</c:v>
                </c:pt>
                <c:pt idx="1640">
                  <c:v>541</c:v>
                </c:pt>
                <c:pt idx="1641">
                  <c:v>505</c:v>
                </c:pt>
                <c:pt idx="1642">
                  <c:v>464</c:v>
                </c:pt>
                <c:pt idx="1643">
                  <c:v>635</c:v>
                </c:pt>
                <c:pt idx="1644">
                  <c:v>622</c:v>
                </c:pt>
                <c:pt idx="1645">
                  <c:v>609</c:v>
                </c:pt>
                <c:pt idx="1646">
                  <c:v>575</c:v>
                </c:pt>
                <c:pt idx="1647">
                  <c:v>520</c:v>
                </c:pt>
                <c:pt idx="1648">
                  <c:v>523</c:v>
                </c:pt>
                <c:pt idx="1649">
                  <c:v>486</c:v>
                </c:pt>
                <c:pt idx="1650">
                  <c:v>667</c:v>
                </c:pt>
                <c:pt idx="1651">
                  <c:v>546</c:v>
                </c:pt>
                <c:pt idx="1652">
                  <c:v>526</c:v>
                </c:pt>
                <c:pt idx="1653">
                  <c:v>380</c:v>
                </c:pt>
                <c:pt idx="1654">
                  <c:v>514</c:v>
                </c:pt>
                <c:pt idx="1655">
                  <c:v>481</c:v>
                </c:pt>
                <c:pt idx="1656">
                  <c:v>541</c:v>
                </c:pt>
                <c:pt idx="1657">
                  <c:v>593</c:v>
                </c:pt>
                <c:pt idx="1658">
                  <c:v>591</c:v>
                </c:pt>
                <c:pt idx="1659">
                  <c:v>682</c:v>
                </c:pt>
                <c:pt idx="1660">
                  <c:v>494</c:v>
                </c:pt>
                <c:pt idx="1661">
                  <c:v>522</c:v>
                </c:pt>
                <c:pt idx="1662">
                  <c:v>394</c:v>
                </c:pt>
                <c:pt idx="1663">
                  <c:v>471</c:v>
                </c:pt>
                <c:pt idx="1664">
                  <c:v>686</c:v>
                </c:pt>
                <c:pt idx="1665">
                  <c:v>534</c:v>
                </c:pt>
                <c:pt idx="1666">
                  <c:v>567</c:v>
                </c:pt>
                <c:pt idx="1667">
                  <c:v>508</c:v>
                </c:pt>
                <c:pt idx="1668">
                  <c:v>399</c:v>
                </c:pt>
                <c:pt idx="1669">
                  <c:v>595</c:v>
                </c:pt>
                <c:pt idx="1670">
                  <c:v>633</c:v>
                </c:pt>
                <c:pt idx="1671">
                  <c:v>555</c:v>
                </c:pt>
                <c:pt idx="1672">
                  <c:v>559</c:v>
                </c:pt>
                <c:pt idx="1673">
                  <c:v>567</c:v>
                </c:pt>
                <c:pt idx="1674">
                  <c:v>485</c:v>
                </c:pt>
                <c:pt idx="1675">
                  <c:v>570</c:v>
                </c:pt>
                <c:pt idx="1676">
                  <c:v>499</c:v>
                </c:pt>
                <c:pt idx="1677">
                  <c:v>633</c:v>
                </c:pt>
                <c:pt idx="1678">
                  <c:v>604</c:v>
                </c:pt>
                <c:pt idx="1679">
                  <c:v>554</c:v>
                </c:pt>
                <c:pt idx="1680">
                  <c:v>520</c:v>
                </c:pt>
                <c:pt idx="1681">
                  <c:v>577</c:v>
                </c:pt>
                <c:pt idx="1682">
                  <c:v>543</c:v>
                </c:pt>
                <c:pt idx="1683">
                  <c:v>386</c:v>
                </c:pt>
                <c:pt idx="1684">
                  <c:v>462</c:v>
                </c:pt>
                <c:pt idx="1685">
                  <c:v>475</c:v>
                </c:pt>
                <c:pt idx="1686">
                  <c:v>692</c:v>
                </c:pt>
                <c:pt idx="1687">
                  <c:v>499</c:v>
                </c:pt>
                <c:pt idx="1688">
                  <c:v>587</c:v>
                </c:pt>
                <c:pt idx="1689">
                  <c:v>558</c:v>
                </c:pt>
                <c:pt idx="1690">
                  <c:v>550</c:v>
                </c:pt>
                <c:pt idx="1691">
                  <c:v>464</c:v>
                </c:pt>
                <c:pt idx="1692">
                  <c:v>522</c:v>
                </c:pt>
                <c:pt idx="1693">
                  <c:v>475</c:v>
                </c:pt>
                <c:pt idx="1694">
                  <c:v>691</c:v>
                </c:pt>
                <c:pt idx="1695">
                  <c:v>656</c:v>
                </c:pt>
                <c:pt idx="1696">
                  <c:v>652</c:v>
                </c:pt>
                <c:pt idx="1697">
                  <c:v>418</c:v>
                </c:pt>
                <c:pt idx="1698">
                  <c:v>489</c:v>
                </c:pt>
                <c:pt idx="1699">
                  <c:v>678</c:v>
                </c:pt>
                <c:pt idx="1700">
                  <c:v>500</c:v>
                </c:pt>
                <c:pt idx="1701">
                  <c:v>572</c:v>
                </c:pt>
                <c:pt idx="1702">
                  <c:v>458</c:v>
                </c:pt>
                <c:pt idx="1703">
                  <c:v>489</c:v>
                </c:pt>
                <c:pt idx="1704">
                  <c:v>528</c:v>
                </c:pt>
                <c:pt idx="1705">
                  <c:v>443</c:v>
                </c:pt>
                <c:pt idx="1706">
                  <c:v>485</c:v>
                </c:pt>
                <c:pt idx="1707">
                  <c:v>524</c:v>
                </c:pt>
                <c:pt idx="1708">
                  <c:v>492</c:v>
                </c:pt>
                <c:pt idx="1709">
                  <c:v>532</c:v>
                </c:pt>
                <c:pt idx="1710">
                  <c:v>537</c:v>
                </c:pt>
                <c:pt idx="1711">
                  <c:v>552</c:v>
                </c:pt>
                <c:pt idx="1712">
                  <c:v>569</c:v>
                </c:pt>
                <c:pt idx="1713">
                  <c:v>552</c:v>
                </c:pt>
                <c:pt idx="1714">
                  <c:v>539</c:v>
                </c:pt>
                <c:pt idx="1715">
                  <c:v>532</c:v>
                </c:pt>
                <c:pt idx="1716">
                  <c:v>548</c:v>
                </c:pt>
                <c:pt idx="1717">
                  <c:v>393</c:v>
                </c:pt>
                <c:pt idx="1718">
                  <c:v>520</c:v>
                </c:pt>
                <c:pt idx="1719">
                  <c:v>501</c:v>
                </c:pt>
                <c:pt idx="1720">
                  <c:v>467</c:v>
                </c:pt>
                <c:pt idx="1721">
                  <c:v>570</c:v>
                </c:pt>
                <c:pt idx="1722">
                  <c:v>521</c:v>
                </c:pt>
                <c:pt idx="1723">
                  <c:v>500</c:v>
                </c:pt>
                <c:pt idx="1724">
                  <c:v>542</c:v>
                </c:pt>
                <c:pt idx="1725">
                  <c:v>421</c:v>
                </c:pt>
                <c:pt idx="1726">
                  <c:v>420</c:v>
                </c:pt>
                <c:pt idx="1727">
                  <c:v>384</c:v>
                </c:pt>
                <c:pt idx="1728">
                  <c:v>564</c:v>
                </c:pt>
                <c:pt idx="1729">
                  <c:v>576</c:v>
                </c:pt>
                <c:pt idx="1730">
                  <c:v>546</c:v>
                </c:pt>
                <c:pt idx="1731">
                  <c:v>565</c:v>
                </c:pt>
                <c:pt idx="1732">
                  <c:v>548</c:v>
                </c:pt>
                <c:pt idx="1733">
                  <c:v>516</c:v>
                </c:pt>
                <c:pt idx="1734">
                  <c:v>568</c:v>
                </c:pt>
                <c:pt idx="1735">
                  <c:v>467</c:v>
                </c:pt>
                <c:pt idx="1736">
                  <c:v>527</c:v>
                </c:pt>
                <c:pt idx="1737">
                  <c:v>426</c:v>
                </c:pt>
                <c:pt idx="1738">
                  <c:v>489</c:v>
                </c:pt>
                <c:pt idx="1739">
                  <c:v>481</c:v>
                </c:pt>
                <c:pt idx="1740">
                  <c:v>575</c:v>
                </c:pt>
                <c:pt idx="1741">
                  <c:v>423</c:v>
                </c:pt>
                <c:pt idx="1742">
                  <c:v>516</c:v>
                </c:pt>
                <c:pt idx="1743">
                  <c:v>573</c:v>
                </c:pt>
                <c:pt idx="1744">
                  <c:v>533</c:v>
                </c:pt>
                <c:pt idx="1745">
                  <c:v>605</c:v>
                </c:pt>
                <c:pt idx="1746">
                  <c:v>426</c:v>
                </c:pt>
                <c:pt idx="1747">
                  <c:v>505</c:v>
                </c:pt>
                <c:pt idx="1748">
                  <c:v>435</c:v>
                </c:pt>
                <c:pt idx="1749">
                  <c:v>515</c:v>
                </c:pt>
                <c:pt idx="1750">
                  <c:v>520</c:v>
                </c:pt>
                <c:pt idx="1751">
                  <c:v>547</c:v>
                </c:pt>
                <c:pt idx="1752">
                  <c:v>552</c:v>
                </c:pt>
                <c:pt idx="1753">
                  <c:v>580</c:v>
                </c:pt>
                <c:pt idx="1754">
                  <c:v>462</c:v>
                </c:pt>
                <c:pt idx="1755">
                  <c:v>502</c:v>
                </c:pt>
                <c:pt idx="1756">
                  <c:v>521</c:v>
                </c:pt>
                <c:pt idx="1757">
                  <c:v>415</c:v>
                </c:pt>
                <c:pt idx="1758">
                  <c:v>548</c:v>
                </c:pt>
                <c:pt idx="1759">
                  <c:v>560</c:v>
                </c:pt>
                <c:pt idx="1760">
                  <c:v>464</c:v>
                </c:pt>
                <c:pt idx="1761">
                  <c:v>595</c:v>
                </c:pt>
                <c:pt idx="1762">
                  <c:v>403</c:v>
                </c:pt>
                <c:pt idx="1763">
                  <c:v>552</c:v>
                </c:pt>
                <c:pt idx="1764">
                  <c:v>506</c:v>
                </c:pt>
                <c:pt idx="1765">
                  <c:v>568</c:v>
                </c:pt>
                <c:pt idx="1766">
                  <c:v>530</c:v>
                </c:pt>
                <c:pt idx="1767">
                  <c:v>692</c:v>
                </c:pt>
                <c:pt idx="1768">
                  <c:v>454</c:v>
                </c:pt>
                <c:pt idx="1769">
                  <c:v>694</c:v>
                </c:pt>
                <c:pt idx="1770">
                  <c:v>689</c:v>
                </c:pt>
                <c:pt idx="1771">
                  <c:v>463</c:v>
                </c:pt>
                <c:pt idx="1772">
                  <c:v>387</c:v>
                </c:pt>
                <c:pt idx="1773">
                  <c:v>543</c:v>
                </c:pt>
                <c:pt idx="1774">
                  <c:v>547</c:v>
                </c:pt>
                <c:pt idx="1775">
                  <c:v>574</c:v>
                </c:pt>
                <c:pt idx="1776">
                  <c:v>681</c:v>
                </c:pt>
                <c:pt idx="1777">
                  <c:v>604</c:v>
                </c:pt>
                <c:pt idx="1778">
                  <c:v>502</c:v>
                </c:pt>
                <c:pt idx="1779">
                  <c:v>506</c:v>
                </c:pt>
                <c:pt idx="1780">
                  <c:v>649</c:v>
                </c:pt>
                <c:pt idx="1781">
                  <c:v>537</c:v>
                </c:pt>
                <c:pt idx="1782">
                  <c:v>704</c:v>
                </c:pt>
                <c:pt idx="1783">
                  <c:v>687</c:v>
                </c:pt>
                <c:pt idx="1784">
                  <c:v>599</c:v>
                </c:pt>
                <c:pt idx="1785">
                  <c:v>360</c:v>
                </c:pt>
                <c:pt idx="1786">
                  <c:v>413</c:v>
                </c:pt>
                <c:pt idx="1787">
                  <c:v>403</c:v>
                </c:pt>
                <c:pt idx="1788">
                  <c:v>534</c:v>
                </c:pt>
                <c:pt idx="1789">
                  <c:v>562</c:v>
                </c:pt>
                <c:pt idx="1790">
                  <c:v>603</c:v>
                </c:pt>
                <c:pt idx="1791">
                  <c:v>608</c:v>
                </c:pt>
                <c:pt idx="1792">
                  <c:v>586</c:v>
                </c:pt>
                <c:pt idx="1793">
                  <c:v>629</c:v>
                </c:pt>
                <c:pt idx="1794">
                  <c:v>748</c:v>
                </c:pt>
                <c:pt idx="1795">
                  <c:v>562</c:v>
                </c:pt>
                <c:pt idx="1796">
                  <c:v>468</c:v>
                </c:pt>
                <c:pt idx="1797">
                  <c:v>514</c:v>
                </c:pt>
                <c:pt idx="1798">
                  <c:v>534</c:v>
                </c:pt>
                <c:pt idx="1799">
                  <c:v>554</c:v>
                </c:pt>
                <c:pt idx="1800">
                  <c:v>564</c:v>
                </c:pt>
                <c:pt idx="1801">
                  <c:v>593</c:v>
                </c:pt>
                <c:pt idx="1802">
                  <c:v>426</c:v>
                </c:pt>
                <c:pt idx="1803">
                  <c:v>524</c:v>
                </c:pt>
                <c:pt idx="1804">
                  <c:v>517</c:v>
                </c:pt>
                <c:pt idx="1805">
                  <c:v>512</c:v>
                </c:pt>
                <c:pt idx="1806">
                  <c:v>682</c:v>
                </c:pt>
                <c:pt idx="1807">
                  <c:v>670</c:v>
                </c:pt>
                <c:pt idx="1808">
                  <c:v>501</c:v>
                </c:pt>
                <c:pt idx="1809">
                  <c:v>556</c:v>
                </c:pt>
                <c:pt idx="1810">
                  <c:v>445</c:v>
                </c:pt>
                <c:pt idx="1811">
                  <c:v>607</c:v>
                </c:pt>
                <c:pt idx="1812">
                  <c:v>580</c:v>
                </c:pt>
                <c:pt idx="1813">
                  <c:v>578</c:v>
                </c:pt>
                <c:pt idx="1814">
                  <c:v>732</c:v>
                </c:pt>
                <c:pt idx="1815">
                  <c:v>518</c:v>
                </c:pt>
                <c:pt idx="1816">
                  <c:v>624</c:v>
                </c:pt>
                <c:pt idx="1817">
                  <c:v>506</c:v>
                </c:pt>
                <c:pt idx="1818">
                  <c:v>683</c:v>
                </c:pt>
                <c:pt idx="1819">
                  <c:v>496</c:v>
                </c:pt>
                <c:pt idx="1820">
                  <c:v>624</c:v>
                </c:pt>
                <c:pt idx="1821">
                  <c:v>657</c:v>
                </c:pt>
                <c:pt idx="1822">
                  <c:v>712</c:v>
                </c:pt>
                <c:pt idx="1823">
                  <c:v>559</c:v>
                </c:pt>
                <c:pt idx="1824">
                  <c:v>498</c:v>
                </c:pt>
                <c:pt idx="1825">
                  <c:v>638</c:v>
                </c:pt>
                <c:pt idx="1826">
                  <c:v>500</c:v>
                </c:pt>
                <c:pt idx="1827">
                  <c:v>523</c:v>
                </c:pt>
                <c:pt idx="1828">
                  <c:v>607</c:v>
                </c:pt>
                <c:pt idx="1829">
                  <c:v>615</c:v>
                </c:pt>
                <c:pt idx="1830">
                  <c:v>607</c:v>
                </c:pt>
                <c:pt idx="1831">
                  <c:v>380</c:v>
                </c:pt>
                <c:pt idx="1832">
                  <c:v>395</c:v>
                </c:pt>
                <c:pt idx="1833">
                  <c:v>601</c:v>
                </c:pt>
                <c:pt idx="1834">
                  <c:v>618</c:v>
                </c:pt>
                <c:pt idx="1835">
                  <c:v>539</c:v>
                </c:pt>
                <c:pt idx="1836">
                  <c:v>693</c:v>
                </c:pt>
                <c:pt idx="1837">
                  <c:v>543</c:v>
                </c:pt>
                <c:pt idx="1838">
                  <c:v>672</c:v>
                </c:pt>
                <c:pt idx="1839">
                  <c:v>643</c:v>
                </c:pt>
                <c:pt idx="1840">
                  <c:v>664</c:v>
                </c:pt>
                <c:pt idx="1841">
                  <c:v>400</c:v>
                </c:pt>
                <c:pt idx="1842">
                  <c:v>552</c:v>
                </c:pt>
                <c:pt idx="1843">
                  <c:v>504</c:v>
                </c:pt>
                <c:pt idx="1844">
                  <c:v>654</c:v>
                </c:pt>
                <c:pt idx="1845">
                  <c:v>530</c:v>
                </c:pt>
                <c:pt idx="1846">
                  <c:v>608</c:v>
                </c:pt>
                <c:pt idx="1847">
                  <c:v>632</c:v>
                </c:pt>
                <c:pt idx="1848">
                  <c:v>563</c:v>
                </c:pt>
                <c:pt idx="1849">
                  <c:v>600</c:v>
                </c:pt>
                <c:pt idx="1850">
                  <c:v>549</c:v>
                </c:pt>
                <c:pt idx="1851">
                  <c:v>561</c:v>
                </c:pt>
                <c:pt idx="1852">
                  <c:v>580</c:v>
                </c:pt>
                <c:pt idx="1853">
                  <c:v>563</c:v>
                </c:pt>
                <c:pt idx="1854">
                  <c:v>665</c:v>
                </c:pt>
                <c:pt idx="1855">
                  <c:v>516</c:v>
                </c:pt>
                <c:pt idx="1856">
                  <c:v>524</c:v>
                </c:pt>
                <c:pt idx="1857">
                  <c:v>499</c:v>
                </c:pt>
                <c:pt idx="1858">
                  <c:v>595</c:v>
                </c:pt>
                <c:pt idx="1859">
                  <c:v>611</c:v>
                </c:pt>
                <c:pt idx="1860">
                  <c:v>559</c:v>
                </c:pt>
                <c:pt idx="1861">
                  <c:v>549</c:v>
                </c:pt>
                <c:pt idx="1862">
                  <c:v>536</c:v>
                </c:pt>
                <c:pt idx="1863">
                  <c:v>600</c:v>
                </c:pt>
                <c:pt idx="1864">
                  <c:v>524</c:v>
                </c:pt>
                <c:pt idx="1865">
                  <c:v>517</c:v>
                </c:pt>
                <c:pt idx="1866">
                  <c:v>513</c:v>
                </c:pt>
                <c:pt idx="1867">
                  <c:v>405</c:v>
                </c:pt>
                <c:pt idx="1868">
                  <c:v>607</c:v>
                </c:pt>
                <c:pt idx="1869">
                  <c:v>554</c:v>
                </c:pt>
                <c:pt idx="1870">
                  <c:v>485</c:v>
                </c:pt>
                <c:pt idx="1871">
                  <c:v>561</c:v>
                </c:pt>
                <c:pt idx="1872">
                  <c:v>501</c:v>
                </c:pt>
                <c:pt idx="1873">
                  <c:v>573</c:v>
                </c:pt>
                <c:pt idx="1874">
                  <c:v>545</c:v>
                </c:pt>
                <c:pt idx="1875">
                  <c:v>518</c:v>
                </c:pt>
                <c:pt idx="1876">
                  <c:v>500</c:v>
                </c:pt>
                <c:pt idx="1877">
                  <c:v>588</c:v>
                </c:pt>
                <c:pt idx="1878">
                  <c:v>486</c:v>
                </c:pt>
                <c:pt idx="1879">
                  <c:v>603</c:v>
                </c:pt>
                <c:pt idx="1880">
                  <c:v>531</c:v>
                </c:pt>
                <c:pt idx="1881">
                  <c:v>608</c:v>
                </c:pt>
                <c:pt idx="1882">
                  <c:v>511</c:v>
                </c:pt>
                <c:pt idx="1883">
                  <c:v>563</c:v>
                </c:pt>
                <c:pt idx="1884">
                  <c:v>608</c:v>
                </c:pt>
                <c:pt idx="1885">
                  <c:v>506</c:v>
                </c:pt>
                <c:pt idx="1886">
                  <c:v>586</c:v>
                </c:pt>
                <c:pt idx="1887">
                  <c:v>500</c:v>
                </c:pt>
                <c:pt idx="1888">
                  <c:v>625</c:v>
                </c:pt>
                <c:pt idx="1889">
                  <c:v>508</c:v>
                </c:pt>
                <c:pt idx="1890">
                  <c:v>395</c:v>
                </c:pt>
                <c:pt idx="1891">
                  <c:v>464</c:v>
                </c:pt>
                <c:pt idx="1892">
                  <c:v>486</c:v>
                </c:pt>
                <c:pt idx="1893">
                  <c:v>339</c:v>
                </c:pt>
                <c:pt idx="1894">
                  <c:v>392</c:v>
                </c:pt>
                <c:pt idx="1895">
                  <c:v>494</c:v>
                </c:pt>
                <c:pt idx="1896">
                  <c:v>481</c:v>
                </c:pt>
                <c:pt idx="1897">
                  <c:v>421</c:v>
                </c:pt>
                <c:pt idx="1898">
                  <c:v>392</c:v>
                </c:pt>
                <c:pt idx="1899">
                  <c:v>364</c:v>
                </c:pt>
                <c:pt idx="1900">
                  <c:v>502</c:v>
                </c:pt>
                <c:pt idx="1901">
                  <c:v>539</c:v>
                </c:pt>
                <c:pt idx="1902">
                  <c:v>604</c:v>
                </c:pt>
                <c:pt idx="1903">
                  <c:v>467</c:v>
                </c:pt>
                <c:pt idx="1904">
                  <c:v>477</c:v>
                </c:pt>
                <c:pt idx="1905">
                  <c:v>527</c:v>
                </c:pt>
                <c:pt idx="1906">
                  <c:v>418</c:v>
                </c:pt>
                <c:pt idx="1907">
                  <c:v>578</c:v>
                </c:pt>
                <c:pt idx="1908">
                  <c:v>546</c:v>
                </c:pt>
                <c:pt idx="1909">
                  <c:v>558</c:v>
                </c:pt>
                <c:pt idx="1910">
                  <c:v>397</c:v>
                </c:pt>
                <c:pt idx="1911">
                  <c:v>494</c:v>
                </c:pt>
                <c:pt idx="1912">
                  <c:v>470</c:v>
                </c:pt>
                <c:pt idx="1913">
                  <c:v>656</c:v>
                </c:pt>
                <c:pt idx="1914">
                  <c:v>581</c:v>
                </c:pt>
                <c:pt idx="1915">
                  <c:v>525</c:v>
                </c:pt>
                <c:pt idx="1916">
                  <c:v>443</c:v>
                </c:pt>
                <c:pt idx="1917">
                  <c:v>416</c:v>
                </c:pt>
                <c:pt idx="1918">
                  <c:v>365</c:v>
                </c:pt>
                <c:pt idx="1919">
                  <c:v>439</c:v>
                </c:pt>
                <c:pt idx="1920">
                  <c:v>579</c:v>
                </c:pt>
                <c:pt idx="1921">
                  <c:v>666</c:v>
                </c:pt>
                <c:pt idx="1922">
                  <c:v>593</c:v>
                </c:pt>
                <c:pt idx="1923">
                  <c:v>665</c:v>
                </c:pt>
                <c:pt idx="1924">
                  <c:v>535</c:v>
                </c:pt>
                <c:pt idx="1925">
                  <c:v>553</c:v>
                </c:pt>
                <c:pt idx="1926">
                  <c:v>651</c:v>
                </c:pt>
                <c:pt idx="1927">
                  <c:v>546</c:v>
                </c:pt>
                <c:pt idx="1928">
                  <c:v>396</c:v>
                </c:pt>
                <c:pt idx="1929">
                  <c:v>667</c:v>
                </c:pt>
                <c:pt idx="1930">
                  <c:v>510</c:v>
                </c:pt>
                <c:pt idx="1931">
                  <c:v>570</c:v>
                </c:pt>
                <c:pt idx="1932">
                  <c:v>565</c:v>
                </c:pt>
                <c:pt idx="1933">
                  <c:v>580</c:v>
                </c:pt>
                <c:pt idx="1934">
                  <c:v>594</c:v>
                </c:pt>
                <c:pt idx="1935">
                  <c:v>589</c:v>
                </c:pt>
                <c:pt idx="1936">
                  <c:v>511</c:v>
                </c:pt>
                <c:pt idx="1937">
                  <c:v>638</c:v>
                </c:pt>
                <c:pt idx="1938">
                  <c:v>438</c:v>
                </c:pt>
                <c:pt idx="1939">
                  <c:v>576</c:v>
                </c:pt>
                <c:pt idx="1940">
                  <c:v>563</c:v>
                </c:pt>
                <c:pt idx="1941">
                  <c:v>364</c:v>
                </c:pt>
                <c:pt idx="1942">
                  <c:v>361</c:v>
                </c:pt>
                <c:pt idx="1943">
                  <c:v>372</c:v>
                </c:pt>
                <c:pt idx="1944">
                  <c:v>507</c:v>
                </c:pt>
                <c:pt idx="1945">
                  <c:v>406</c:v>
                </c:pt>
                <c:pt idx="1946">
                  <c:v>461</c:v>
                </c:pt>
                <c:pt idx="1947">
                  <c:v>407</c:v>
                </c:pt>
                <c:pt idx="1948">
                  <c:v>587</c:v>
                </c:pt>
                <c:pt idx="1949">
                  <c:v>367</c:v>
                </c:pt>
                <c:pt idx="1950">
                  <c:v>383</c:v>
                </c:pt>
                <c:pt idx="1951">
                  <c:v>407</c:v>
                </c:pt>
                <c:pt idx="1952">
                  <c:v>466</c:v>
                </c:pt>
                <c:pt idx="1953">
                  <c:v>365</c:v>
                </c:pt>
                <c:pt idx="1954">
                  <c:v>481</c:v>
                </c:pt>
                <c:pt idx="1955">
                  <c:v>721</c:v>
                </c:pt>
                <c:pt idx="1956">
                  <c:v>396</c:v>
                </c:pt>
                <c:pt idx="1957">
                  <c:v>418</c:v>
                </c:pt>
                <c:pt idx="1958">
                  <c:v>547</c:v>
                </c:pt>
                <c:pt idx="1959">
                  <c:v>491</c:v>
                </c:pt>
                <c:pt idx="1960">
                  <c:v>517</c:v>
                </c:pt>
                <c:pt idx="1961">
                  <c:v>499</c:v>
                </c:pt>
                <c:pt idx="1962">
                  <c:v>393</c:v>
                </c:pt>
                <c:pt idx="1963">
                  <c:v>419</c:v>
                </c:pt>
                <c:pt idx="1964">
                  <c:v>460</c:v>
                </c:pt>
                <c:pt idx="1965">
                  <c:v>482</c:v>
                </c:pt>
                <c:pt idx="1966">
                  <c:v>459</c:v>
                </c:pt>
                <c:pt idx="1967">
                  <c:v>344</c:v>
                </c:pt>
                <c:pt idx="1968">
                  <c:v>487</c:v>
                </c:pt>
                <c:pt idx="1969">
                  <c:v>571</c:v>
                </c:pt>
                <c:pt idx="1970">
                  <c:v>414</c:v>
                </c:pt>
                <c:pt idx="1971">
                  <c:v>399</c:v>
                </c:pt>
                <c:pt idx="1972">
                  <c:v>395</c:v>
                </c:pt>
                <c:pt idx="1973">
                  <c:v>498</c:v>
                </c:pt>
                <c:pt idx="1974">
                  <c:v>503</c:v>
                </c:pt>
                <c:pt idx="1975">
                  <c:v>446</c:v>
                </c:pt>
                <c:pt idx="1976">
                  <c:v>448</c:v>
                </c:pt>
                <c:pt idx="1977">
                  <c:v>502</c:v>
                </c:pt>
                <c:pt idx="1978">
                  <c:v>582</c:v>
                </c:pt>
                <c:pt idx="1979">
                  <c:v>507</c:v>
                </c:pt>
                <c:pt idx="1980">
                  <c:v>460</c:v>
                </c:pt>
                <c:pt idx="1981">
                  <c:v>414</c:v>
                </c:pt>
                <c:pt idx="1982">
                  <c:v>409</c:v>
                </c:pt>
                <c:pt idx="1983">
                  <c:v>556</c:v>
                </c:pt>
                <c:pt idx="1984">
                  <c:v>600</c:v>
                </c:pt>
                <c:pt idx="1985">
                  <c:v>504</c:v>
                </c:pt>
                <c:pt idx="1986">
                  <c:v>500</c:v>
                </c:pt>
                <c:pt idx="1987">
                  <c:v>619</c:v>
                </c:pt>
                <c:pt idx="1988">
                  <c:v>438</c:v>
                </c:pt>
                <c:pt idx="1989">
                  <c:v>516</c:v>
                </c:pt>
                <c:pt idx="1990">
                  <c:v>416</c:v>
                </c:pt>
                <c:pt idx="1991">
                  <c:v>449</c:v>
                </c:pt>
                <c:pt idx="1992">
                  <c:v>461</c:v>
                </c:pt>
                <c:pt idx="1993">
                  <c:v>516</c:v>
                </c:pt>
                <c:pt idx="1994">
                  <c:v>354</c:v>
                </c:pt>
                <c:pt idx="1995">
                  <c:v>404</c:v>
                </c:pt>
                <c:pt idx="1996">
                  <c:v>407</c:v>
                </c:pt>
                <c:pt idx="1997">
                  <c:v>491</c:v>
                </c:pt>
                <c:pt idx="1998">
                  <c:v>518</c:v>
                </c:pt>
                <c:pt idx="1999">
                  <c:v>382</c:v>
                </c:pt>
                <c:pt idx="2000">
                  <c:v>385</c:v>
                </c:pt>
                <c:pt idx="2001">
                  <c:v>607</c:v>
                </c:pt>
                <c:pt idx="2002">
                  <c:v>526</c:v>
                </c:pt>
                <c:pt idx="2003">
                  <c:v>341</c:v>
                </c:pt>
                <c:pt idx="2004">
                  <c:v>399</c:v>
                </c:pt>
                <c:pt idx="2005">
                  <c:v>440</c:v>
                </c:pt>
                <c:pt idx="2006">
                  <c:v>411</c:v>
                </c:pt>
                <c:pt idx="2007">
                  <c:v>459</c:v>
                </c:pt>
                <c:pt idx="2008">
                  <c:v>528</c:v>
                </c:pt>
                <c:pt idx="2009">
                  <c:v>490</c:v>
                </c:pt>
                <c:pt idx="2010">
                  <c:v>374</c:v>
                </c:pt>
                <c:pt idx="2011">
                  <c:v>372</c:v>
                </c:pt>
                <c:pt idx="2012">
                  <c:v>509</c:v>
                </c:pt>
                <c:pt idx="2013">
                  <c:v>488</c:v>
                </c:pt>
                <c:pt idx="2014">
                  <c:v>522</c:v>
                </c:pt>
                <c:pt idx="2015">
                  <c:v>516</c:v>
                </c:pt>
                <c:pt idx="2016">
                  <c:v>388</c:v>
                </c:pt>
                <c:pt idx="2017">
                  <c:v>402</c:v>
                </c:pt>
                <c:pt idx="2018">
                  <c:v>507</c:v>
                </c:pt>
                <c:pt idx="2019">
                  <c:v>590</c:v>
                </c:pt>
                <c:pt idx="2020">
                  <c:v>432</c:v>
                </c:pt>
                <c:pt idx="2021">
                  <c:v>618</c:v>
                </c:pt>
                <c:pt idx="2022">
                  <c:v>556</c:v>
                </c:pt>
                <c:pt idx="2023">
                  <c:v>475</c:v>
                </c:pt>
                <c:pt idx="2024">
                  <c:v>505</c:v>
                </c:pt>
                <c:pt idx="2025">
                  <c:v>491</c:v>
                </c:pt>
                <c:pt idx="2026">
                  <c:v>521</c:v>
                </c:pt>
                <c:pt idx="2027">
                  <c:v>480</c:v>
                </c:pt>
                <c:pt idx="2028">
                  <c:v>554</c:v>
                </c:pt>
                <c:pt idx="2029">
                  <c:v>450</c:v>
                </c:pt>
                <c:pt idx="2030">
                  <c:v>557</c:v>
                </c:pt>
                <c:pt idx="2031">
                  <c:v>557</c:v>
                </c:pt>
                <c:pt idx="2032">
                  <c:v>558</c:v>
                </c:pt>
                <c:pt idx="2033">
                  <c:v>540</c:v>
                </c:pt>
                <c:pt idx="2034">
                  <c:v>642</c:v>
                </c:pt>
                <c:pt idx="2035">
                  <c:v>532</c:v>
                </c:pt>
                <c:pt idx="2036">
                  <c:v>502</c:v>
                </c:pt>
                <c:pt idx="2037">
                  <c:v>438</c:v>
                </c:pt>
                <c:pt idx="2038">
                  <c:v>17850</c:v>
                </c:pt>
                <c:pt idx="2039">
                  <c:v>1247</c:v>
                </c:pt>
                <c:pt idx="2040">
                  <c:v>2944</c:v>
                </c:pt>
                <c:pt idx="2041">
                  <c:v>2312</c:v>
                </c:pt>
                <c:pt idx="2042">
                  <c:v>2704</c:v>
                </c:pt>
                <c:pt idx="2043">
                  <c:v>523</c:v>
                </c:pt>
                <c:pt idx="2044">
                  <c:v>2667</c:v>
                </c:pt>
                <c:pt idx="2045">
                  <c:v>8357</c:v>
                </c:pt>
                <c:pt idx="2046">
                  <c:v>5200</c:v>
                </c:pt>
                <c:pt idx="2047">
                  <c:v>2851</c:v>
                </c:pt>
                <c:pt idx="2048">
                  <c:v>2084</c:v>
                </c:pt>
                <c:pt idx="2049">
                  <c:v>3602</c:v>
                </c:pt>
                <c:pt idx="2050">
                  <c:v>616</c:v>
                </c:pt>
                <c:pt idx="2051">
                  <c:v>575</c:v>
                </c:pt>
                <c:pt idx="2052">
                  <c:v>566</c:v>
                </c:pt>
                <c:pt idx="2053">
                  <c:v>437</c:v>
                </c:pt>
                <c:pt idx="2054">
                  <c:v>503</c:v>
                </c:pt>
                <c:pt idx="2055">
                  <c:v>385</c:v>
                </c:pt>
                <c:pt idx="2056">
                  <c:v>427</c:v>
                </c:pt>
                <c:pt idx="2057">
                  <c:v>451</c:v>
                </c:pt>
                <c:pt idx="2058">
                  <c:v>383</c:v>
                </c:pt>
                <c:pt idx="2059">
                  <c:v>532</c:v>
                </c:pt>
                <c:pt idx="2060">
                  <c:v>662</c:v>
                </c:pt>
                <c:pt idx="2061">
                  <c:v>592</c:v>
                </c:pt>
                <c:pt idx="2062">
                  <c:v>678</c:v>
                </c:pt>
                <c:pt idx="2063">
                  <c:v>490</c:v>
                </c:pt>
                <c:pt idx="2064">
                  <c:v>525</c:v>
                </c:pt>
                <c:pt idx="2065">
                  <c:v>455</c:v>
                </c:pt>
                <c:pt idx="2066">
                  <c:v>558</c:v>
                </c:pt>
                <c:pt idx="2067">
                  <c:v>550</c:v>
                </c:pt>
                <c:pt idx="2068">
                  <c:v>552</c:v>
                </c:pt>
                <c:pt idx="2069">
                  <c:v>586</c:v>
                </c:pt>
                <c:pt idx="2070">
                  <c:v>512</c:v>
                </c:pt>
                <c:pt idx="2071">
                  <c:v>455</c:v>
                </c:pt>
                <c:pt idx="2072">
                  <c:v>548</c:v>
                </c:pt>
                <c:pt idx="2073">
                  <c:v>528</c:v>
                </c:pt>
                <c:pt idx="2074">
                  <c:v>510</c:v>
                </c:pt>
                <c:pt idx="2075">
                  <c:v>557</c:v>
                </c:pt>
                <c:pt idx="2076">
                  <c:v>578</c:v>
                </c:pt>
                <c:pt idx="2077">
                  <c:v>529</c:v>
                </c:pt>
                <c:pt idx="2078">
                  <c:v>567</c:v>
                </c:pt>
                <c:pt idx="2079">
                  <c:v>606</c:v>
                </c:pt>
                <c:pt idx="2080">
                  <c:v>531</c:v>
                </c:pt>
                <c:pt idx="2081">
                  <c:v>520</c:v>
                </c:pt>
                <c:pt idx="2082">
                  <c:v>499</c:v>
                </c:pt>
                <c:pt idx="2083">
                  <c:v>457</c:v>
                </c:pt>
                <c:pt idx="2084">
                  <c:v>536</c:v>
                </c:pt>
                <c:pt idx="2085">
                  <c:v>635</c:v>
                </c:pt>
                <c:pt idx="2086">
                  <c:v>536</c:v>
                </c:pt>
                <c:pt idx="2087">
                  <c:v>597</c:v>
                </c:pt>
                <c:pt idx="2088">
                  <c:v>690</c:v>
                </c:pt>
                <c:pt idx="2089">
                  <c:v>530</c:v>
                </c:pt>
                <c:pt idx="2090">
                  <c:v>491</c:v>
                </c:pt>
                <c:pt idx="2091">
                  <c:v>519</c:v>
                </c:pt>
                <c:pt idx="2092">
                  <c:v>478</c:v>
                </c:pt>
                <c:pt idx="2093">
                  <c:v>576</c:v>
                </c:pt>
                <c:pt idx="2094">
                  <c:v>697</c:v>
                </c:pt>
                <c:pt idx="2095">
                  <c:v>565</c:v>
                </c:pt>
                <c:pt idx="2096">
                  <c:v>692</c:v>
                </c:pt>
                <c:pt idx="2097">
                  <c:v>533</c:v>
                </c:pt>
                <c:pt idx="2098">
                  <c:v>468</c:v>
                </c:pt>
                <c:pt idx="2099">
                  <c:v>549</c:v>
                </c:pt>
                <c:pt idx="2100">
                  <c:v>721</c:v>
                </c:pt>
                <c:pt idx="2101">
                  <c:v>446</c:v>
                </c:pt>
                <c:pt idx="2102">
                  <c:v>719</c:v>
                </c:pt>
                <c:pt idx="2103">
                  <c:v>552</c:v>
                </c:pt>
                <c:pt idx="2104">
                  <c:v>571</c:v>
                </c:pt>
                <c:pt idx="2105">
                  <c:v>564</c:v>
                </c:pt>
                <c:pt idx="2106">
                  <c:v>549</c:v>
                </c:pt>
                <c:pt idx="2107">
                  <c:v>579</c:v>
                </c:pt>
                <c:pt idx="2108">
                  <c:v>495</c:v>
                </c:pt>
                <c:pt idx="2109">
                  <c:v>531</c:v>
                </c:pt>
                <c:pt idx="2110">
                  <c:v>527</c:v>
                </c:pt>
                <c:pt idx="2111">
                  <c:v>482</c:v>
                </c:pt>
                <c:pt idx="2112">
                  <c:v>547</c:v>
                </c:pt>
                <c:pt idx="2113">
                  <c:v>565</c:v>
                </c:pt>
                <c:pt idx="2114">
                  <c:v>528</c:v>
                </c:pt>
                <c:pt idx="2115">
                  <c:v>541</c:v>
                </c:pt>
                <c:pt idx="2116">
                  <c:v>514</c:v>
                </c:pt>
                <c:pt idx="2117">
                  <c:v>603</c:v>
                </c:pt>
                <c:pt idx="2118">
                  <c:v>505</c:v>
                </c:pt>
                <c:pt idx="2119">
                  <c:v>1715</c:v>
                </c:pt>
                <c:pt idx="2120">
                  <c:v>352</c:v>
                </c:pt>
                <c:pt idx="2121">
                  <c:v>389</c:v>
                </c:pt>
                <c:pt idx="2122">
                  <c:v>540</c:v>
                </c:pt>
                <c:pt idx="2123">
                  <c:v>553</c:v>
                </c:pt>
                <c:pt idx="2124">
                  <c:v>579</c:v>
                </c:pt>
                <c:pt idx="2125">
                  <c:v>572</c:v>
                </c:pt>
                <c:pt idx="2126">
                  <c:v>565</c:v>
                </c:pt>
                <c:pt idx="2127">
                  <c:v>719</c:v>
                </c:pt>
                <c:pt idx="2128">
                  <c:v>609</c:v>
                </c:pt>
                <c:pt idx="2129">
                  <c:v>494</c:v>
                </c:pt>
                <c:pt idx="2130">
                  <c:v>652</c:v>
                </c:pt>
                <c:pt idx="2131">
                  <c:v>554</c:v>
                </c:pt>
                <c:pt idx="2132">
                  <c:v>572</c:v>
                </c:pt>
                <c:pt idx="2133">
                  <c:v>615</c:v>
                </c:pt>
                <c:pt idx="2134">
                  <c:v>535</c:v>
                </c:pt>
                <c:pt idx="2135">
                  <c:v>491</c:v>
                </c:pt>
                <c:pt idx="2136">
                  <c:v>586</c:v>
                </c:pt>
                <c:pt idx="2137">
                  <c:v>646</c:v>
                </c:pt>
                <c:pt idx="2138">
                  <c:v>475</c:v>
                </c:pt>
                <c:pt idx="2139">
                  <c:v>561</c:v>
                </c:pt>
                <c:pt idx="2140">
                  <c:v>4437</c:v>
                </c:pt>
                <c:pt idx="2141">
                  <c:v>626</c:v>
                </c:pt>
                <c:pt idx="2142">
                  <c:v>502</c:v>
                </c:pt>
                <c:pt idx="2143">
                  <c:v>17629</c:v>
                </c:pt>
                <c:pt idx="2144">
                  <c:v>530</c:v>
                </c:pt>
                <c:pt idx="2145">
                  <c:v>672</c:v>
                </c:pt>
                <c:pt idx="2146">
                  <c:v>517</c:v>
                </c:pt>
                <c:pt idx="2147">
                  <c:v>505</c:v>
                </c:pt>
                <c:pt idx="2148">
                  <c:v>500</c:v>
                </c:pt>
                <c:pt idx="2149">
                  <c:v>7699</c:v>
                </c:pt>
                <c:pt idx="2150">
                  <c:v>581</c:v>
                </c:pt>
                <c:pt idx="2151">
                  <c:v>474</c:v>
                </c:pt>
                <c:pt idx="2152">
                  <c:v>576</c:v>
                </c:pt>
                <c:pt idx="2153">
                  <c:v>683</c:v>
                </c:pt>
                <c:pt idx="2154">
                  <c:v>471</c:v>
                </c:pt>
                <c:pt idx="2155">
                  <c:v>630</c:v>
                </c:pt>
                <c:pt idx="2156">
                  <c:v>499</c:v>
                </c:pt>
                <c:pt idx="2157">
                  <c:v>518</c:v>
                </c:pt>
                <c:pt idx="2158">
                  <c:v>466</c:v>
                </c:pt>
                <c:pt idx="2159">
                  <c:v>562</c:v>
                </c:pt>
                <c:pt idx="2160">
                  <c:v>505</c:v>
                </c:pt>
                <c:pt idx="2161">
                  <c:v>397</c:v>
                </c:pt>
                <c:pt idx="2162">
                  <c:v>535</c:v>
                </c:pt>
                <c:pt idx="2163">
                  <c:v>655</c:v>
                </c:pt>
                <c:pt idx="2164">
                  <c:v>550</c:v>
                </c:pt>
                <c:pt idx="2165">
                  <c:v>495</c:v>
                </c:pt>
                <c:pt idx="2166">
                  <c:v>524</c:v>
                </c:pt>
                <c:pt idx="2167">
                  <c:v>547</c:v>
                </c:pt>
                <c:pt idx="2168">
                  <c:v>696</c:v>
                </c:pt>
                <c:pt idx="2169">
                  <c:v>538</c:v>
                </c:pt>
                <c:pt idx="2170">
                  <c:v>358</c:v>
                </c:pt>
                <c:pt idx="2171">
                  <c:v>415</c:v>
                </c:pt>
                <c:pt idx="2172">
                  <c:v>502</c:v>
                </c:pt>
                <c:pt idx="2173">
                  <c:v>646</c:v>
                </c:pt>
                <c:pt idx="2174">
                  <c:v>459</c:v>
                </c:pt>
                <c:pt idx="2175">
                  <c:v>522</c:v>
                </c:pt>
                <c:pt idx="2176">
                  <c:v>620</c:v>
                </c:pt>
                <c:pt idx="2177">
                  <c:v>672</c:v>
                </c:pt>
                <c:pt idx="2178">
                  <c:v>470</c:v>
                </c:pt>
                <c:pt idx="2179">
                  <c:v>503</c:v>
                </c:pt>
                <c:pt idx="2180">
                  <c:v>483</c:v>
                </c:pt>
                <c:pt idx="2181">
                  <c:v>417</c:v>
                </c:pt>
                <c:pt idx="2182">
                  <c:v>614</c:v>
                </c:pt>
                <c:pt idx="2183">
                  <c:v>523</c:v>
                </c:pt>
                <c:pt idx="2184">
                  <c:v>574</c:v>
                </c:pt>
                <c:pt idx="2185">
                  <c:v>469</c:v>
                </c:pt>
                <c:pt idx="2186">
                  <c:v>572</c:v>
                </c:pt>
                <c:pt idx="2187">
                  <c:v>564</c:v>
                </c:pt>
                <c:pt idx="2188">
                  <c:v>464</c:v>
                </c:pt>
                <c:pt idx="2189">
                  <c:v>510</c:v>
                </c:pt>
                <c:pt idx="2190">
                  <c:v>526</c:v>
                </c:pt>
                <c:pt idx="2191">
                  <c:v>650</c:v>
                </c:pt>
                <c:pt idx="2192">
                  <c:v>449</c:v>
                </c:pt>
                <c:pt idx="2193">
                  <c:v>386</c:v>
                </c:pt>
                <c:pt idx="2194">
                  <c:v>443</c:v>
                </c:pt>
                <c:pt idx="2195">
                  <c:v>447</c:v>
                </c:pt>
                <c:pt idx="2196">
                  <c:v>489</c:v>
                </c:pt>
                <c:pt idx="2197">
                  <c:v>559</c:v>
                </c:pt>
                <c:pt idx="2198">
                  <c:v>607</c:v>
                </c:pt>
                <c:pt idx="2199">
                  <c:v>541</c:v>
                </c:pt>
                <c:pt idx="2200">
                  <c:v>539</c:v>
                </c:pt>
                <c:pt idx="2201">
                  <c:v>503</c:v>
                </c:pt>
                <c:pt idx="2202">
                  <c:v>627</c:v>
                </c:pt>
                <c:pt idx="2203">
                  <c:v>554</c:v>
                </c:pt>
                <c:pt idx="2204">
                  <c:v>543</c:v>
                </c:pt>
                <c:pt idx="2205">
                  <c:v>403</c:v>
                </c:pt>
                <c:pt idx="2206">
                  <c:v>435</c:v>
                </c:pt>
                <c:pt idx="2207">
                  <c:v>426</c:v>
                </c:pt>
                <c:pt idx="2208">
                  <c:v>392</c:v>
                </c:pt>
                <c:pt idx="2209">
                  <c:v>494</c:v>
                </c:pt>
                <c:pt idx="2210">
                  <c:v>540</c:v>
                </c:pt>
                <c:pt idx="2211">
                  <c:v>471</c:v>
                </c:pt>
                <c:pt idx="2212">
                  <c:v>675</c:v>
                </c:pt>
                <c:pt idx="2213">
                  <c:v>527</c:v>
                </c:pt>
                <c:pt idx="2214">
                  <c:v>553</c:v>
                </c:pt>
                <c:pt idx="2215">
                  <c:v>532</c:v>
                </c:pt>
                <c:pt idx="2216">
                  <c:v>370</c:v>
                </c:pt>
                <c:pt idx="2217">
                  <c:v>512</c:v>
                </c:pt>
                <c:pt idx="2218">
                  <c:v>493</c:v>
                </c:pt>
                <c:pt idx="2219">
                  <c:v>514</c:v>
                </c:pt>
                <c:pt idx="2220">
                  <c:v>507</c:v>
                </c:pt>
                <c:pt idx="2221">
                  <c:v>561</c:v>
                </c:pt>
                <c:pt idx="2222">
                  <c:v>529</c:v>
                </c:pt>
                <c:pt idx="2223">
                  <c:v>507</c:v>
                </c:pt>
                <c:pt idx="2224">
                  <c:v>503</c:v>
                </c:pt>
                <c:pt idx="2225">
                  <c:v>383</c:v>
                </c:pt>
                <c:pt idx="2226">
                  <c:v>552</c:v>
                </c:pt>
                <c:pt idx="2227">
                  <c:v>521</c:v>
                </c:pt>
                <c:pt idx="2228">
                  <c:v>459</c:v>
                </c:pt>
                <c:pt idx="2229">
                  <c:v>446</c:v>
                </c:pt>
                <c:pt idx="2230">
                  <c:v>381</c:v>
                </c:pt>
                <c:pt idx="2231">
                  <c:v>573</c:v>
                </c:pt>
                <c:pt idx="2232">
                  <c:v>511</c:v>
                </c:pt>
                <c:pt idx="2233">
                  <c:v>696</c:v>
                </c:pt>
                <c:pt idx="2234">
                  <c:v>486</c:v>
                </c:pt>
                <c:pt idx="2235">
                  <c:v>494</c:v>
                </c:pt>
                <c:pt idx="2236">
                  <c:v>671</c:v>
                </c:pt>
                <c:pt idx="2237">
                  <c:v>356</c:v>
                </c:pt>
                <c:pt idx="2238">
                  <c:v>520</c:v>
                </c:pt>
                <c:pt idx="2239">
                  <c:v>685</c:v>
                </c:pt>
                <c:pt idx="2240">
                  <c:v>553</c:v>
                </c:pt>
                <c:pt idx="2241">
                  <c:v>417</c:v>
                </c:pt>
                <c:pt idx="2242">
                  <c:v>544</c:v>
                </c:pt>
                <c:pt idx="2243">
                  <c:v>619</c:v>
                </c:pt>
                <c:pt idx="2244">
                  <c:v>566</c:v>
                </c:pt>
                <c:pt idx="2245">
                  <c:v>539</c:v>
                </c:pt>
                <c:pt idx="2246">
                  <c:v>615</c:v>
                </c:pt>
                <c:pt idx="2247">
                  <c:v>675</c:v>
                </c:pt>
                <c:pt idx="2248">
                  <c:v>746</c:v>
                </c:pt>
                <c:pt idx="2249">
                  <c:v>471</c:v>
                </c:pt>
                <c:pt idx="2250">
                  <c:v>534</c:v>
                </c:pt>
                <c:pt idx="2251">
                  <c:v>708</c:v>
                </c:pt>
                <c:pt idx="2252">
                  <c:v>583</c:v>
                </c:pt>
                <c:pt idx="2253">
                  <c:v>608</c:v>
                </c:pt>
                <c:pt idx="2254">
                  <c:v>566</c:v>
                </c:pt>
                <c:pt idx="2255">
                  <c:v>420</c:v>
                </c:pt>
                <c:pt idx="2256">
                  <c:v>402</c:v>
                </c:pt>
                <c:pt idx="2257">
                  <c:v>424</c:v>
                </c:pt>
                <c:pt idx="2258">
                  <c:v>693</c:v>
                </c:pt>
                <c:pt idx="2259">
                  <c:v>511</c:v>
                </c:pt>
                <c:pt idx="2260">
                  <c:v>553</c:v>
                </c:pt>
                <c:pt idx="2261">
                  <c:v>569</c:v>
                </c:pt>
                <c:pt idx="2262">
                  <c:v>673</c:v>
                </c:pt>
                <c:pt idx="2263">
                  <c:v>590</c:v>
                </c:pt>
                <c:pt idx="2264">
                  <c:v>435</c:v>
                </c:pt>
                <c:pt idx="2265">
                  <c:v>380</c:v>
                </c:pt>
                <c:pt idx="2266">
                  <c:v>422</c:v>
                </c:pt>
                <c:pt idx="2267">
                  <c:v>381</c:v>
                </c:pt>
                <c:pt idx="2268">
                  <c:v>537</c:v>
                </c:pt>
                <c:pt idx="2269">
                  <c:v>467</c:v>
                </c:pt>
                <c:pt idx="2270">
                  <c:v>479</c:v>
                </c:pt>
                <c:pt idx="2271">
                  <c:v>316</c:v>
                </c:pt>
                <c:pt idx="2272">
                  <c:v>521</c:v>
                </c:pt>
                <c:pt idx="2273">
                  <c:v>569</c:v>
                </c:pt>
                <c:pt idx="2274">
                  <c:v>556</c:v>
                </c:pt>
                <c:pt idx="2275">
                  <c:v>509</c:v>
                </c:pt>
                <c:pt idx="2276">
                  <c:v>496</c:v>
                </c:pt>
                <c:pt idx="2277">
                  <c:v>516</c:v>
                </c:pt>
                <c:pt idx="2278">
                  <c:v>545</c:v>
                </c:pt>
                <c:pt idx="2279">
                  <c:v>532</c:v>
                </c:pt>
                <c:pt idx="2280">
                  <c:v>625</c:v>
                </c:pt>
                <c:pt idx="2281">
                  <c:v>505</c:v>
                </c:pt>
                <c:pt idx="2282">
                  <c:v>496</c:v>
                </c:pt>
                <c:pt idx="2283">
                  <c:v>609</c:v>
                </c:pt>
                <c:pt idx="2284">
                  <c:v>673</c:v>
                </c:pt>
                <c:pt idx="2285">
                  <c:v>564</c:v>
                </c:pt>
                <c:pt idx="2286">
                  <c:v>609</c:v>
                </c:pt>
                <c:pt idx="2287">
                  <c:v>555</c:v>
                </c:pt>
                <c:pt idx="2288">
                  <c:v>604</c:v>
                </c:pt>
                <c:pt idx="2289">
                  <c:v>581</c:v>
                </c:pt>
                <c:pt idx="2290">
                  <c:v>565</c:v>
                </c:pt>
                <c:pt idx="2291">
                  <c:v>567</c:v>
                </c:pt>
                <c:pt idx="2292">
                  <c:v>580</c:v>
                </c:pt>
                <c:pt idx="2293">
                  <c:v>587</c:v>
                </c:pt>
                <c:pt idx="2294">
                  <c:v>673</c:v>
                </c:pt>
                <c:pt idx="2295">
                  <c:v>686</c:v>
                </c:pt>
                <c:pt idx="2296">
                  <c:v>669</c:v>
                </c:pt>
                <c:pt idx="2297">
                  <c:v>664</c:v>
                </c:pt>
                <c:pt idx="2298">
                  <c:v>544</c:v>
                </c:pt>
                <c:pt idx="2299">
                  <c:v>486</c:v>
                </c:pt>
                <c:pt idx="2300">
                  <c:v>513</c:v>
                </c:pt>
                <c:pt idx="2301">
                  <c:v>402</c:v>
                </c:pt>
                <c:pt idx="2302">
                  <c:v>581</c:v>
                </c:pt>
                <c:pt idx="2303">
                  <c:v>568</c:v>
                </c:pt>
                <c:pt idx="2304">
                  <c:v>572</c:v>
                </c:pt>
                <c:pt idx="2305">
                  <c:v>363</c:v>
                </c:pt>
                <c:pt idx="2306">
                  <c:v>564</c:v>
                </c:pt>
                <c:pt idx="2307">
                  <c:v>581</c:v>
                </c:pt>
                <c:pt idx="2308">
                  <c:v>556</c:v>
                </c:pt>
                <c:pt idx="2309">
                  <c:v>476</c:v>
                </c:pt>
                <c:pt idx="2310">
                  <c:v>485</c:v>
                </c:pt>
                <c:pt idx="2311">
                  <c:v>536</c:v>
                </c:pt>
                <c:pt idx="2312">
                  <c:v>550</c:v>
                </c:pt>
                <c:pt idx="2313">
                  <c:v>526</c:v>
                </c:pt>
                <c:pt idx="2314">
                  <c:v>586</c:v>
                </c:pt>
                <c:pt idx="2315">
                  <c:v>680</c:v>
                </c:pt>
                <c:pt idx="2316">
                  <c:v>601</c:v>
                </c:pt>
                <c:pt idx="2317">
                  <c:v>706</c:v>
                </c:pt>
                <c:pt idx="2318">
                  <c:v>574</c:v>
                </c:pt>
                <c:pt idx="2319">
                  <c:v>635</c:v>
                </c:pt>
                <c:pt idx="2320">
                  <c:v>593</c:v>
                </c:pt>
                <c:pt idx="2321">
                  <c:v>523</c:v>
                </c:pt>
                <c:pt idx="2322">
                  <c:v>524</c:v>
                </c:pt>
                <c:pt idx="2323">
                  <c:v>474</c:v>
                </c:pt>
                <c:pt idx="2324">
                  <c:v>408</c:v>
                </c:pt>
                <c:pt idx="2325">
                  <c:v>538</c:v>
                </c:pt>
                <c:pt idx="2326">
                  <c:v>511</c:v>
                </c:pt>
                <c:pt idx="2327">
                  <c:v>532</c:v>
                </c:pt>
                <c:pt idx="2328">
                  <c:v>374</c:v>
                </c:pt>
                <c:pt idx="2329">
                  <c:v>503</c:v>
                </c:pt>
                <c:pt idx="2330">
                  <c:v>350</c:v>
                </c:pt>
                <c:pt idx="2331">
                  <c:v>512</c:v>
                </c:pt>
                <c:pt idx="2332">
                  <c:v>425</c:v>
                </c:pt>
                <c:pt idx="2333">
                  <c:v>547</c:v>
                </c:pt>
                <c:pt idx="2334">
                  <c:v>494</c:v>
                </c:pt>
                <c:pt idx="2335">
                  <c:v>621</c:v>
                </c:pt>
                <c:pt idx="2336">
                  <c:v>540</c:v>
                </c:pt>
                <c:pt idx="2337">
                  <c:v>568</c:v>
                </c:pt>
                <c:pt idx="2338">
                  <c:v>479</c:v>
                </c:pt>
                <c:pt idx="2339">
                  <c:v>470</c:v>
                </c:pt>
                <c:pt idx="2340">
                  <c:v>497</c:v>
                </c:pt>
                <c:pt idx="2341">
                  <c:v>577</c:v>
                </c:pt>
                <c:pt idx="2342">
                  <c:v>475</c:v>
                </c:pt>
                <c:pt idx="2343">
                  <c:v>434</c:v>
                </c:pt>
                <c:pt idx="2344">
                  <c:v>666</c:v>
                </c:pt>
                <c:pt idx="2345">
                  <c:v>580</c:v>
                </c:pt>
                <c:pt idx="2346">
                  <c:v>552</c:v>
                </c:pt>
                <c:pt idx="2347">
                  <c:v>509</c:v>
                </c:pt>
                <c:pt idx="2348">
                  <c:v>472</c:v>
                </c:pt>
                <c:pt idx="2349">
                  <c:v>487</c:v>
                </c:pt>
                <c:pt idx="2350">
                  <c:v>354</c:v>
                </c:pt>
                <c:pt idx="2351">
                  <c:v>424</c:v>
                </c:pt>
                <c:pt idx="2352">
                  <c:v>598</c:v>
                </c:pt>
                <c:pt idx="2353">
                  <c:v>482</c:v>
                </c:pt>
                <c:pt idx="2354">
                  <c:v>509</c:v>
                </c:pt>
                <c:pt idx="2355">
                  <c:v>393</c:v>
                </c:pt>
                <c:pt idx="2356">
                  <c:v>601</c:v>
                </c:pt>
                <c:pt idx="2357">
                  <c:v>417</c:v>
                </c:pt>
                <c:pt idx="2358">
                  <c:v>475</c:v>
                </c:pt>
                <c:pt idx="2359">
                  <c:v>536</c:v>
                </c:pt>
                <c:pt idx="2360">
                  <c:v>406</c:v>
                </c:pt>
                <c:pt idx="2361">
                  <c:v>505</c:v>
                </c:pt>
                <c:pt idx="2362">
                  <c:v>459</c:v>
                </c:pt>
                <c:pt idx="2363">
                  <c:v>474</c:v>
                </c:pt>
                <c:pt idx="2364">
                  <c:v>520</c:v>
                </c:pt>
                <c:pt idx="2365">
                  <c:v>406</c:v>
                </c:pt>
                <c:pt idx="2366">
                  <c:v>474</c:v>
                </c:pt>
                <c:pt idx="2367">
                  <c:v>444</c:v>
                </c:pt>
                <c:pt idx="2368">
                  <c:v>473</c:v>
                </c:pt>
                <c:pt idx="2369">
                  <c:v>468</c:v>
                </c:pt>
                <c:pt idx="2370">
                  <c:v>562</c:v>
                </c:pt>
                <c:pt idx="2371">
                  <c:v>710</c:v>
                </c:pt>
                <c:pt idx="2372">
                  <c:v>470</c:v>
                </c:pt>
                <c:pt idx="2373">
                  <c:v>487</c:v>
                </c:pt>
                <c:pt idx="2374">
                  <c:v>417</c:v>
                </c:pt>
                <c:pt idx="2375">
                  <c:v>493</c:v>
                </c:pt>
                <c:pt idx="2376">
                  <c:v>384</c:v>
                </c:pt>
                <c:pt idx="2377">
                  <c:v>584</c:v>
                </c:pt>
                <c:pt idx="2378">
                  <c:v>697</c:v>
                </c:pt>
                <c:pt idx="2379">
                  <c:v>711</c:v>
                </c:pt>
                <c:pt idx="2380">
                  <c:v>672</c:v>
                </c:pt>
                <c:pt idx="2381">
                  <c:v>481</c:v>
                </c:pt>
                <c:pt idx="2382">
                  <c:v>492</c:v>
                </c:pt>
                <c:pt idx="2383">
                  <c:v>625</c:v>
                </c:pt>
                <c:pt idx="2384">
                  <c:v>574</c:v>
                </c:pt>
                <c:pt idx="2385">
                  <c:v>525</c:v>
                </c:pt>
                <c:pt idx="2386">
                  <c:v>471</c:v>
                </c:pt>
                <c:pt idx="2387">
                  <c:v>550</c:v>
                </c:pt>
                <c:pt idx="2388">
                  <c:v>493</c:v>
                </c:pt>
                <c:pt idx="2389">
                  <c:v>521</c:v>
                </c:pt>
                <c:pt idx="2390">
                  <c:v>491</c:v>
                </c:pt>
                <c:pt idx="2391">
                  <c:v>468</c:v>
                </c:pt>
                <c:pt idx="2392">
                  <c:v>485</c:v>
                </c:pt>
                <c:pt idx="2393">
                  <c:v>505</c:v>
                </c:pt>
                <c:pt idx="2394">
                  <c:v>605</c:v>
                </c:pt>
                <c:pt idx="2395">
                  <c:v>542</c:v>
                </c:pt>
                <c:pt idx="2396">
                  <c:v>499</c:v>
                </c:pt>
                <c:pt idx="2397">
                  <c:v>440</c:v>
                </c:pt>
                <c:pt idx="2398">
                  <c:v>673</c:v>
                </c:pt>
                <c:pt idx="2399">
                  <c:v>536</c:v>
                </c:pt>
                <c:pt idx="2400">
                  <c:v>537</c:v>
                </c:pt>
                <c:pt idx="2401">
                  <c:v>559</c:v>
                </c:pt>
                <c:pt idx="2402">
                  <c:v>545</c:v>
                </c:pt>
                <c:pt idx="2403">
                  <c:v>678</c:v>
                </c:pt>
                <c:pt idx="2404">
                  <c:v>522</c:v>
                </c:pt>
                <c:pt idx="2405">
                  <c:v>646</c:v>
                </c:pt>
                <c:pt idx="2406">
                  <c:v>398</c:v>
                </c:pt>
                <c:pt idx="2407">
                  <c:v>654</c:v>
                </c:pt>
                <c:pt idx="2408">
                  <c:v>608</c:v>
                </c:pt>
                <c:pt idx="2409">
                  <c:v>547</c:v>
                </c:pt>
                <c:pt idx="2410">
                  <c:v>569</c:v>
                </c:pt>
                <c:pt idx="2411">
                  <c:v>674</c:v>
                </c:pt>
                <c:pt idx="2412">
                  <c:v>573</c:v>
                </c:pt>
                <c:pt idx="2413">
                  <c:v>519</c:v>
                </c:pt>
                <c:pt idx="2414">
                  <c:v>568</c:v>
                </c:pt>
                <c:pt idx="2415">
                  <c:v>392</c:v>
                </c:pt>
                <c:pt idx="2416">
                  <c:v>376</c:v>
                </c:pt>
                <c:pt idx="2417">
                  <c:v>505</c:v>
                </c:pt>
                <c:pt idx="2418">
                  <c:v>488</c:v>
                </c:pt>
                <c:pt idx="2419">
                  <c:v>474</c:v>
                </c:pt>
                <c:pt idx="2420">
                  <c:v>565</c:v>
                </c:pt>
                <c:pt idx="2421">
                  <c:v>580</c:v>
                </c:pt>
                <c:pt idx="2422">
                  <c:v>690</c:v>
                </c:pt>
                <c:pt idx="2423">
                  <c:v>544</c:v>
                </c:pt>
                <c:pt idx="2424">
                  <c:v>593</c:v>
                </c:pt>
                <c:pt idx="2425">
                  <c:v>660</c:v>
                </c:pt>
                <c:pt idx="2426">
                  <c:v>718</c:v>
                </c:pt>
                <c:pt idx="2427">
                  <c:v>699</c:v>
                </c:pt>
                <c:pt idx="2428">
                  <c:v>573</c:v>
                </c:pt>
                <c:pt idx="2429">
                  <c:v>552</c:v>
                </c:pt>
                <c:pt idx="2430">
                  <c:v>578</c:v>
                </c:pt>
                <c:pt idx="2431">
                  <c:v>538</c:v>
                </c:pt>
                <c:pt idx="2432">
                  <c:v>571</c:v>
                </c:pt>
                <c:pt idx="2433">
                  <c:v>699</c:v>
                </c:pt>
                <c:pt idx="2434">
                  <c:v>518</c:v>
                </c:pt>
                <c:pt idx="2435">
                  <c:v>723</c:v>
                </c:pt>
                <c:pt idx="2436">
                  <c:v>558</c:v>
                </c:pt>
                <c:pt idx="2437">
                  <c:v>680</c:v>
                </c:pt>
                <c:pt idx="2438">
                  <c:v>497</c:v>
                </c:pt>
                <c:pt idx="2439">
                  <c:v>474</c:v>
                </c:pt>
                <c:pt idx="2440">
                  <c:v>540</c:v>
                </c:pt>
                <c:pt idx="2441">
                  <c:v>505</c:v>
                </c:pt>
                <c:pt idx="2442">
                  <c:v>557</c:v>
                </c:pt>
                <c:pt idx="2443">
                  <c:v>518</c:v>
                </c:pt>
                <c:pt idx="2444">
                  <c:v>673</c:v>
                </c:pt>
                <c:pt idx="2445">
                  <c:v>456</c:v>
                </c:pt>
                <c:pt idx="2446">
                  <c:v>550</c:v>
                </c:pt>
                <c:pt idx="2447">
                  <c:v>527</c:v>
                </c:pt>
                <c:pt idx="2448">
                  <c:v>585</c:v>
                </c:pt>
                <c:pt idx="2449">
                  <c:v>496</c:v>
                </c:pt>
                <c:pt idx="2450">
                  <c:v>530</c:v>
                </c:pt>
                <c:pt idx="2451">
                  <c:v>676</c:v>
                </c:pt>
                <c:pt idx="2452">
                  <c:v>655</c:v>
                </c:pt>
                <c:pt idx="2453">
                  <c:v>584</c:v>
                </c:pt>
                <c:pt idx="2454">
                  <c:v>527</c:v>
                </c:pt>
                <c:pt idx="2455">
                  <c:v>511</c:v>
                </c:pt>
                <c:pt idx="2456">
                  <c:v>613</c:v>
                </c:pt>
                <c:pt idx="2457">
                  <c:v>561</c:v>
                </c:pt>
                <c:pt idx="2458">
                  <c:v>553</c:v>
                </c:pt>
                <c:pt idx="2459">
                  <c:v>561</c:v>
                </c:pt>
                <c:pt idx="2460">
                  <c:v>560</c:v>
                </c:pt>
                <c:pt idx="2461">
                  <c:v>459</c:v>
                </c:pt>
                <c:pt idx="2462">
                  <c:v>563</c:v>
                </c:pt>
                <c:pt idx="2463">
                  <c:v>535</c:v>
                </c:pt>
                <c:pt idx="2464">
                  <c:v>483</c:v>
                </c:pt>
                <c:pt idx="2465">
                  <c:v>494</c:v>
                </c:pt>
                <c:pt idx="2466">
                  <c:v>428</c:v>
                </c:pt>
                <c:pt idx="2467">
                  <c:v>538</c:v>
                </c:pt>
                <c:pt idx="2468">
                  <c:v>485</c:v>
                </c:pt>
                <c:pt idx="2469">
                  <c:v>421</c:v>
                </c:pt>
                <c:pt idx="2470">
                  <c:v>389</c:v>
                </c:pt>
                <c:pt idx="2471">
                  <c:v>380</c:v>
                </c:pt>
                <c:pt idx="2472">
                  <c:v>486</c:v>
                </c:pt>
                <c:pt idx="2473">
                  <c:v>553</c:v>
                </c:pt>
                <c:pt idx="2474">
                  <c:v>564</c:v>
                </c:pt>
                <c:pt idx="2475">
                  <c:v>663</c:v>
                </c:pt>
                <c:pt idx="2476">
                  <c:v>681</c:v>
                </c:pt>
                <c:pt idx="2477">
                  <c:v>587</c:v>
                </c:pt>
                <c:pt idx="2478">
                  <c:v>648</c:v>
                </c:pt>
                <c:pt idx="2479">
                  <c:v>542</c:v>
                </c:pt>
                <c:pt idx="2480">
                  <c:v>663</c:v>
                </c:pt>
                <c:pt idx="2481">
                  <c:v>680</c:v>
                </c:pt>
                <c:pt idx="2482">
                  <c:v>591</c:v>
                </c:pt>
                <c:pt idx="2483">
                  <c:v>591</c:v>
                </c:pt>
                <c:pt idx="2484">
                  <c:v>591</c:v>
                </c:pt>
                <c:pt idx="2485">
                  <c:v>566</c:v>
                </c:pt>
                <c:pt idx="2486">
                  <c:v>519</c:v>
                </c:pt>
                <c:pt idx="2487">
                  <c:v>355</c:v>
                </c:pt>
                <c:pt idx="2488">
                  <c:v>587</c:v>
                </c:pt>
                <c:pt idx="2489">
                  <c:v>472</c:v>
                </c:pt>
                <c:pt idx="2490">
                  <c:v>534</c:v>
                </c:pt>
                <c:pt idx="2491">
                  <c:v>460</c:v>
                </c:pt>
                <c:pt idx="2492">
                  <c:v>425</c:v>
                </c:pt>
                <c:pt idx="2493">
                  <c:v>384</c:v>
                </c:pt>
                <c:pt idx="2494">
                  <c:v>373</c:v>
                </c:pt>
                <c:pt idx="2495">
                  <c:v>462</c:v>
                </c:pt>
                <c:pt idx="2496">
                  <c:v>420</c:v>
                </c:pt>
                <c:pt idx="2497">
                  <c:v>452</c:v>
                </c:pt>
                <c:pt idx="2498">
                  <c:v>554</c:v>
                </c:pt>
                <c:pt idx="2499">
                  <c:v>622</c:v>
                </c:pt>
                <c:pt idx="2500">
                  <c:v>665</c:v>
                </c:pt>
                <c:pt idx="2501">
                  <c:v>369</c:v>
                </c:pt>
                <c:pt idx="2502">
                  <c:v>578</c:v>
                </c:pt>
                <c:pt idx="2503">
                  <c:v>545</c:v>
                </c:pt>
                <c:pt idx="2504">
                  <c:v>489</c:v>
                </c:pt>
                <c:pt idx="2505">
                  <c:v>498</c:v>
                </c:pt>
                <c:pt idx="2506">
                  <c:v>510</c:v>
                </c:pt>
                <c:pt idx="2507">
                  <c:v>585</c:v>
                </c:pt>
                <c:pt idx="2508">
                  <c:v>514</c:v>
                </c:pt>
                <c:pt idx="2509">
                  <c:v>461</c:v>
                </c:pt>
                <c:pt idx="2510">
                  <c:v>577</c:v>
                </c:pt>
                <c:pt idx="2511">
                  <c:v>610</c:v>
                </c:pt>
                <c:pt idx="2512">
                  <c:v>512</c:v>
                </c:pt>
                <c:pt idx="2513">
                  <c:v>534</c:v>
                </c:pt>
                <c:pt idx="2514">
                  <c:v>568</c:v>
                </c:pt>
                <c:pt idx="2515">
                  <c:v>487</c:v>
                </c:pt>
                <c:pt idx="2516">
                  <c:v>488</c:v>
                </c:pt>
                <c:pt idx="2517">
                  <c:v>610</c:v>
                </c:pt>
                <c:pt idx="2518">
                  <c:v>489</c:v>
                </c:pt>
                <c:pt idx="2519">
                  <c:v>461</c:v>
                </c:pt>
                <c:pt idx="2520">
                  <c:v>458</c:v>
                </c:pt>
                <c:pt idx="2521">
                  <c:v>526</c:v>
                </c:pt>
                <c:pt idx="2522">
                  <c:v>587</c:v>
                </c:pt>
                <c:pt idx="2523">
                  <c:v>530</c:v>
                </c:pt>
                <c:pt idx="2524">
                  <c:v>587</c:v>
                </c:pt>
                <c:pt idx="2525">
                  <c:v>516</c:v>
                </c:pt>
                <c:pt idx="2526">
                  <c:v>545</c:v>
                </c:pt>
                <c:pt idx="2527">
                  <c:v>567</c:v>
                </c:pt>
                <c:pt idx="2528">
                  <c:v>557</c:v>
                </c:pt>
                <c:pt idx="2529">
                  <c:v>623</c:v>
                </c:pt>
                <c:pt idx="2530">
                  <c:v>366</c:v>
                </c:pt>
                <c:pt idx="2531">
                  <c:v>499</c:v>
                </c:pt>
                <c:pt idx="2532">
                  <c:v>479</c:v>
                </c:pt>
                <c:pt idx="2533">
                  <c:v>546</c:v>
                </c:pt>
                <c:pt idx="2534">
                  <c:v>477</c:v>
                </c:pt>
                <c:pt idx="2535">
                  <c:v>645</c:v>
                </c:pt>
                <c:pt idx="2536">
                  <c:v>549</c:v>
                </c:pt>
                <c:pt idx="2537">
                  <c:v>671</c:v>
                </c:pt>
                <c:pt idx="2538">
                  <c:v>524</c:v>
                </c:pt>
                <c:pt idx="2539">
                  <c:v>519</c:v>
                </c:pt>
                <c:pt idx="2540">
                  <c:v>533</c:v>
                </c:pt>
                <c:pt idx="2541">
                  <c:v>546</c:v>
                </c:pt>
                <c:pt idx="2542">
                  <c:v>575</c:v>
                </c:pt>
                <c:pt idx="2543">
                  <c:v>544</c:v>
                </c:pt>
                <c:pt idx="2544">
                  <c:v>506</c:v>
                </c:pt>
                <c:pt idx="2545">
                  <c:v>549</c:v>
                </c:pt>
                <c:pt idx="2546">
                  <c:v>542</c:v>
                </c:pt>
                <c:pt idx="2547">
                  <c:v>537</c:v>
                </c:pt>
                <c:pt idx="2548">
                  <c:v>608</c:v>
                </c:pt>
                <c:pt idx="2549">
                  <c:v>560</c:v>
                </c:pt>
                <c:pt idx="2550">
                  <c:v>581</c:v>
                </c:pt>
                <c:pt idx="2551">
                  <c:v>579</c:v>
                </c:pt>
                <c:pt idx="2552">
                  <c:v>557</c:v>
                </c:pt>
                <c:pt idx="2553">
                  <c:v>431</c:v>
                </c:pt>
                <c:pt idx="2554">
                  <c:v>539</c:v>
                </c:pt>
                <c:pt idx="2555">
                  <c:v>554</c:v>
                </c:pt>
                <c:pt idx="2556">
                  <c:v>554</c:v>
                </c:pt>
                <c:pt idx="2557">
                  <c:v>408</c:v>
                </c:pt>
                <c:pt idx="2558">
                  <c:v>383</c:v>
                </c:pt>
                <c:pt idx="2559">
                  <c:v>481</c:v>
                </c:pt>
                <c:pt idx="2560">
                  <c:v>605</c:v>
                </c:pt>
                <c:pt idx="2561">
                  <c:v>379</c:v>
                </c:pt>
                <c:pt idx="2562">
                  <c:v>481</c:v>
                </c:pt>
                <c:pt idx="2563">
                  <c:v>469</c:v>
                </c:pt>
                <c:pt idx="2564">
                  <c:v>510</c:v>
                </c:pt>
                <c:pt idx="2565">
                  <c:v>475</c:v>
                </c:pt>
                <c:pt idx="2566">
                  <c:v>432</c:v>
                </c:pt>
                <c:pt idx="2567">
                  <c:v>664</c:v>
                </c:pt>
                <c:pt idx="2568">
                  <c:v>510</c:v>
                </c:pt>
                <c:pt idx="2569">
                  <c:v>476</c:v>
                </c:pt>
                <c:pt idx="2570">
                  <c:v>479</c:v>
                </c:pt>
                <c:pt idx="2571">
                  <c:v>629</c:v>
                </c:pt>
                <c:pt idx="2572">
                  <c:v>559</c:v>
                </c:pt>
                <c:pt idx="2573">
                  <c:v>484</c:v>
                </c:pt>
                <c:pt idx="2574">
                  <c:v>453</c:v>
                </c:pt>
                <c:pt idx="2575">
                  <c:v>473</c:v>
                </c:pt>
                <c:pt idx="2576">
                  <c:v>692</c:v>
                </c:pt>
                <c:pt idx="2577">
                  <c:v>706</c:v>
                </c:pt>
                <c:pt idx="2578">
                  <c:v>618</c:v>
                </c:pt>
                <c:pt idx="2579">
                  <c:v>637</c:v>
                </c:pt>
                <c:pt idx="2580">
                  <c:v>513</c:v>
                </c:pt>
                <c:pt idx="2581">
                  <c:v>538</c:v>
                </c:pt>
                <c:pt idx="2582">
                  <c:v>510</c:v>
                </c:pt>
                <c:pt idx="2583">
                  <c:v>487</c:v>
                </c:pt>
                <c:pt idx="2584">
                  <c:v>707</c:v>
                </c:pt>
                <c:pt idx="2585">
                  <c:v>501</c:v>
                </c:pt>
                <c:pt idx="2586">
                  <c:v>608</c:v>
                </c:pt>
                <c:pt idx="2587">
                  <c:v>510</c:v>
                </c:pt>
                <c:pt idx="2588">
                  <c:v>461</c:v>
                </c:pt>
                <c:pt idx="2589">
                  <c:v>676</c:v>
                </c:pt>
                <c:pt idx="2590">
                  <c:v>593</c:v>
                </c:pt>
                <c:pt idx="2591">
                  <c:v>655</c:v>
                </c:pt>
                <c:pt idx="2592">
                  <c:v>638</c:v>
                </c:pt>
                <c:pt idx="2593">
                  <c:v>499</c:v>
                </c:pt>
                <c:pt idx="2594">
                  <c:v>550</c:v>
                </c:pt>
                <c:pt idx="2595">
                  <c:v>542</c:v>
                </c:pt>
                <c:pt idx="2596">
                  <c:v>468</c:v>
                </c:pt>
                <c:pt idx="2597">
                  <c:v>554</c:v>
                </c:pt>
                <c:pt idx="2598">
                  <c:v>369</c:v>
                </c:pt>
                <c:pt idx="2599">
                  <c:v>602</c:v>
                </c:pt>
                <c:pt idx="2600">
                  <c:v>496</c:v>
                </c:pt>
                <c:pt idx="2601">
                  <c:v>631</c:v>
                </c:pt>
                <c:pt idx="2602">
                  <c:v>473</c:v>
                </c:pt>
                <c:pt idx="2603">
                  <c:v>558</c:v>
                </c:pt>
                <c:pt idx="2604">
                  <c:v>675</c:v>
                </c:pt>
                <c:pt idx="2605">
                  <c:v>657</c:v>
                </c:pt>
                <c:pt idx="2606">
                  <c:v>559</c:v>
                </c:pt>
                <c:pt idx="2607">
                  <c:v>547</c:v>
                </c:pt>
                <c:pt idx="2608">
                  <c:v>488</c:v>
                </c:pt>
                <c:pt idx="2609">
                  <c:v>634</c:v>
                </c:pt>
                <c:pt idx="2610">
                  <c:v>362</c:v>
                </c:pt>
                <c:pt idx="2611">
                  <c:v>523</c:v>
                </c:pt>
                <c:pt idx="2612">
                  <c:v>643</c:v>
                </c:pt>
                <c:pt idx="2613">
                  <c:v>557</c:v>
                </c:pt>
                <c:pt idx="2614">
                  <c:v>669</c:v>
                </c:pt>
                <c:pt idx="2615">
                  <c:v>668</c:v>
                </c:pt>
                <c:pt idx="2616">
                  <c:v>519</c:v>
                </c:pt>
                <c:pt idx="2617">
                  <c:v>639</c:v>
                </c:pt>
                <c:pt idx="2618">
                  <c:v>508</c:v>
                </c:pt>
                <c:pt idx="2619">
                  <c:v>671</c:v>
                </c:pt>
                <c:pt idx="2620">
                  <c:v>536</c:v>
                </c:pt>
                <c:pt idx="2621">
                  <c:v>621</c:v>
                </c:pt>
                <c:pt idx="2622">
                  <c:v>391</c:v>
                </c:pt>
                <c:pt idx="2623">
                  <c:v>430</c:v>
                </c:pt>
                <c:pt idx="2624">
                  <c:v>628</c:v>
                </c:pt>
                <c:pt idx="2625">
                  <c:v>473</c:v>
                </c:pt>
                <c:pt idx="2626">
                  <c:v>534</c:v>
                </c:pt>
                <c:pt idx="2627">
                  <c:v>579</c:v>
                </c:pt>
                <c:pt idx="2628">
                  <c:v>557</c:v>
                </c:pt>
                <c:pt idx="2629">
                  <c:v>535</c:v>
                </c:pt>
                <c:pt idx="2630">
                  <c:v>699</c:v>
                </c:pt>
                <c:pt idx="2631">
                  <c:v>675</c:v>
                </c:pt>
                <c:pt idx="2632">
                  <c:v>526</c:v>
                </c:pt>
                <c:pt idx="2633">
                  <c:v>529</c:v>
                </c:pt>
                <c:pt idx="2634">
                  <c:v>611</c:v>
                </c:pt>
                <c:pt idx="2635">
                  <c:v>514</c:v>
                </c:pt>
                <c:pt idx="2636">
                  <c:v>501</c:v>
                </c:pt>
                <c:pt idx="2637">
                  <c:v>505</c:v>
                </c:pt>
                <c:pt idx="2638">
                  <c:v>457</c:v>
                </c:pt>
                <c:pt idx="2639">
                  <c:v>630</c:v>
                </c:pt>
                <c:pt idx="2640">
                  <c:v>553</c:v>
                </c:pt>
                <c:pt idx="2641">
                  <c:v>509</c:v>
                </c:pt>
                <c:pt idx="2642">
                  <c:v>497</c:v>
                </c:pt>
                <c:pt idx="2643">
                  <c:v>608</c:v>
                </c:pt>
                <c:pt idx="2644">
                  <c:v>672</c:v>
                </c:pt>
                <c:pt idx="2645">
                  <c:v>590</c:v>
                </c:pt>
                <c:pt idx="2646">
                  <c:v>547</c:v>
                </c:pt>
                <c:pt idx="2647">
                  <c:v>683</c:v>
                </c:pt>
                <c:pt idx="2648">
                  <c:v>568</c:v>
                </c:pt>
                <c:pt idx="2649">
                  <c:v>442</c:v>
                </c:pt>
                <c:pt idx="2650">
                  <c:v>551</c:v>
                </c:pt>
                <c:pt idx="2651">
                  <c:v>578</c:v>
                </c:pt>
                <c:pt idx="2652">
                  <c:v>752</c:v>
                </c:pt>
                <c:pt idx="2653">
                  <c:v>599</c:v>
                </c:pt>
                <c:pt idx="2654">
                  <c:v>449</c:v>
                </c:pt>
                <c:pt idx="2655">
                  <c:v>594</c:v>
                </c:pt>
                <c:pt idx="2656">
                  <c:v>502</c:v>
                </c:pt>
                <c:pt idx="2657">
                  <c:v>617</c:v>
                </c:pt>
                <c:pt idx="2658">
                  <c:v>351</c:v>
                </c:pt>
                <c:pt idx="2659">
                  <c:v>687</c:v>
                </c:pt>
                <c:pt idx="2660">
                  <c:v>529</c:v>
                </c:pt>
                <c:pt idx="2661">
                  <c:v>460</c:v>
                </c:pt>
                <c:pt idx="2662">
                  <c:v>500</c:v>
                </c:pt>
                <c:pt idx="2663">
                  <c:v>594</c:v>
                </c:pt>
                <c:pt idx="2664">
                  <c:v>460</c:v>
                </c:pt>
                <c:pt idx="2665">
                  <c:v>547</c:v>
                </c:pt>
                <c:pt idx="2666">
                  <c:v>646</c:v>
                </c:pt>
                <c:pt idx="2667">
                  <c:v>588</c:v>
                </c:pt>
                <c:pt idx="2668">
                  <c:v>534</c:v>
                </c:pt>
                <c:pt idx="2669">
                  <c:v>510</c:v>
                </c:pt>
                <c:pt idx="2670">
                  <c:v>504</c:v>
                </c:pt>
                <c:pt idx="2671">
                  <c:v>386</c:v>
                </c:pt>
                <c:pt idx="2672">
                  <c:v>533</c:v>
                </c:pt>
                <c:pt idx="2673">
                  <c:v>519</c:v>
                </c:pt>
                <c:pt idx="2674">
                  <c:v>485</c:v>
                </c:pt>
                <c:pt idx="2675">
                  <c:v>469</c:v>
                </c:pt>
                <c:pt idx="2676">
                  <c:v>494</c:v>
                </c:pt>
                <c:pt idx="2677">
                  <c:v>539</c:v>
                </c:pt>
                <c:pt idx="2678">
                  <c:v>505</c:v>
                </c:pt>
                <c:pt idx="2679">
                  <c:v>495</c:v>
                </c:pt>
                <c:pt idx="2680">
                  <c:v>672</c:v>
                </c:pt>
                <c:pt idx="2681">
                  <c:v>517</c:v>
                </c:pt>
                <c:pt idx="2682">
                  <c:v>623</c:v>
                </c:pt>
                <c:pt idx="2683">
                  <c:v>476</c:v>
                </c:pt>
                <c:pt idx="2684">
                  <c:v>685</c:v>
                </c:pt>
                <c:pt idx="2685">
                  <c:v>539</c:v>
                </c:pt>
                <c:pt idx="2686">
                  <c:v>576</c:v>
                </c:pt>
                <c:pt idx="2687">
                  <c:v>511</c:v>
                </c:pt>
                <c:pt idx="2688">
                  <c:v>490</c:v>
                </c:pt>
                <c:pt idx="2689">
                  <c:v>400</c:v>
                </c:pt>
                <c:pt idx="2690">
                  <c:v>587</c:v>
                </c:pt>
                <c:pt idx="2691">
                  <c:v>518</c:v>
                </c:pt>
                <c:pt idx="2692">
                  <c:v>548</c:v>
                </c:pt>
                <c:pt idx="2693">
                  <c:v>581</c:v>
                </c:pt>
                <c:pt idx="2694">
                  <c:v>31231</c:v>
                </c:pt>
                <c:pt idx="2695">
                  <c:v>492</c:v>
                </c:pt>
                <c:pt idx="2696">
                  <c:v>711</c:v>
                </c:pt>
                <c:pt idx="2697">
                  <c:v>510</c:v>
                </c:pt>
                <c:pt idx="2698">
                  <c:v>405</c:v>
                </c:pt>
                <c:pt idx="2699">
                  <c:v>494</c:v>
                </c:pt>
                <c:pt idx="2700">
                  <c:v>690</c:v>
                </c:pt>
                <c:pt idx="2701">
                  <c:v>484</c:v>
                </c:pt>
                <c:pt idx="2702">
                  <c:v>437</c:v>
                </c:pt>
                <c:pt idx="2703">
                  <c:v>472</c:v>
                </c:pt>
                <c:pt idx="2704">
                  <c:v>576</c:v>
                </c:pt>
                <c:pt idx="2705">
                  <c:v>572</c:v>
                </c:pt>
                <c:pt idx="2706">
                  <c:v>603</c:v>
                </c:pt>
                <c:pt idx="2707">
                  <c:v>509</c:v>
                </c:pt>
                <c:pt idx="2708">
                  <c:v>581</c:v>
                </c:pt>
                <c:pt idx="2709">
                  <c:v>488</c:v>
                </c:pt>
                <c:pt idx="2710">
                  <c:v>423</c:v>
                </c:pt>
                <c:pt idx="2711">
                  <c:v>473</c:v>
                </c:pt>
                <c:pt idx="2712">
                  <c:v>540</c:v>
                </c:pt>
                <c:pt idx="2713">
                  <c:v>591</c:v>
                </c:pt>
                <c:pt idx="2714">
                  <c:v>550</c:v>
                </c:pt>
                <c:pt idx="2715">
                  <c:v>538</c:v>
                </c:pt>
                <c:pt idx="2716">
                  <c:v>689</c:v>
                </c:pt>
                <c:pt idx="2717">
                  <c:v>530</c:v>
                </c:pt>
                <c:pt idx="2718">
                  <c:v>579</c:v>
                </c:pt>
                <c:pt idx="2719">
                  <c:v>581</c:v>
                </c:pt>
                <c:pt idx="2720">
                  <c:v>543</c:v>
                </c:pt>
                <c:pt idx="2721">
                  <c:v>686</c:v>
                </c:pt>
                <c:pt idx="2722">
                  <c:v>524</c:v>
                </c:pt>
                <c:pt idx="2723">
                  <c:v>595</c:v>
                </c:pt>
                <c:pt idx="2724">
                  <c:v>585</c:v>
                </c:pt>
                <c:pt idx="2725">
                  <c:v>539</c:v>
                </c:pt>
                <c:pt idx="2726">
                  <c:v>514</c:v>
                </c:pt>
                <c:pt idx="2727">
                  <c:v>517</c:v>
                </c:pt>
                <c:pt idx="2728">
                  <c:v>397</c:v>
                </c:pt>
                <c:pt idx="2729">
                  <c:v>486</c:v>
                </c:pt>
                <c:pt idx="2730">
                  <c:v>683</c:v>
                </c:pt>
                <c:pt idx="2731">
                  <c:v>531</c:v>
                </c:pt>
                <c:pt idx="2732">
                  <c:v>558</c:v>
                </c:pt>
                <c:pt idx="2733">
                  <c:v>556</c:v>
                </c:pt>
                <c:pt idx="2734">
                  <c:v>665</c:v>
                </c:pt>
                <c:pt idx="2735">
                  <c:v>468</c:v>
                </c:pt>
                <c:pt idx="2736">
                  <c:v>476</c:v>
                </c:pt>
                <c:pt idx="2737">
                  <c:v>504</c:v>
                </c:pt>
                <c:pt idx="2738">
                  <c:v>502</c:v>
                </c:pt>
                <c:pt idx="2739">
                  <c:v>662</c:v>
                </c:pt>
                <c:pt idx="2740">
                  <c:v>631</c:v>
                </c:pt>
                <c:pt idx="2741">
                  <c:v>510</c:v>
                </c:pt>
                <c:pt idx="2742">
                  <c:v>501</c:v>
                </c:pt>
                <c:pt idx="2743">
                  <c:v>631</c:v>
                </c:pt>
                <c:pt idx="2744">
                  <c:v>628</c:v>
                </c:pt>
                <c:pt idx="2745">
                  <c:v>374</c:v>
                </c:pt>
                <c:pt idx="2746">
                  <c:v>503</c:v>
                </c:pt>
                <c:pt idx="2747">
                  <c:v>391</c:v>
                </c:pt>
                <c:pt idx="2748">
                  <c:v>480</c:v>
                </c:pt>
                <c:pt idx="2749">
                  <c:v>495</c:v>
                </c:pt>
                <c:pt idx="2750">
                  <c:v>628</c:v>
                </c:pt>
                <c:pt idx="2751">
                  <c:v>666</c:v>
                </c:pt>
                <c:pt idx="2752">
                  <c:v>690</c:v>
                </c:pt>
                <c:pt idx="2753">
                  <c:v>691</c:v>
                </c:pt>
                <c:pt idx="2754">
                  <c:v>502</c:v>
                </c:pt>
                <c:pt idx="2755">
                  <c:v>456</c:v>
                </c:pt>
                <c:pt idx="2756">
                  <c:v>667</c:v>
                </c:pt>
                <c:pt idx="2757">
                  <c:v>506</c:v>
                </c:pt>
                <c:pt idx="2758">
                  <c:v>564</c:v>
                </c:pt>
                <c:pt idx="2759">
                  <c:v>474</c:v>
                </c:pt>
                <c:pt idx="2760">
                  <c:v>525</c:v>
                </c:pt>
                <c:pt idx="2761">
                  <c:v>404</c:v>
                </c:pt>
                <c:pt idx="2762">
                  <c:v>502</c:v>
                </c:pt>
                <c:pt idx="2763">
                  <c:v>499</c:v>
                </c:pt>
                <c:pt idx="2764">
                  <c:v>476</c:v>
                </c:pt>
                <c:pt idx="2765">
                  <c:v>661</c:v>
                </c:pt>
                <c:pt idx="2766">
                  <c:v>548</c:v>
                </c:pt>
                <c:pt idx="2767">
                  <c:v>473</c:v>
                </c:pt>
                <c:pt idx="2768">
                  <c:v>492</c:v>
                </c:pt>
                <c:pt idx="2769">
                  <c:v>455</c:v>
                </c:pt>
                <c:pt idx="2770">
                  <c:v>557</c:v>
                </c:pt>
                <c:pt idx="2771">
                  <c:v>466</c:v>
                </c:pt>
                <c:pt idx="2772">
                  <c:v>651</c:v>
                </c:pt>
                <c:pt idx="2773">
                  <c:v>517</c:v>
                </c:pt>
                <c:pt idx="2774">
                  <c:v>520</c:v>
                </c:pt>
                <c:pt idx="2775">
                  <c:v>497</c:v>
                </c:pt>
                <c:pt idx="2776">
                  <c:v>505</c:v>
                </c:pt>
                <c:pt idx="2777">
                  <c:v>540</c:v>
                </c:pt>
                <c:pt idx="2778">
                  <c:v>528</c:v>
                </c:pt>
                <c:pt idx="2779">
                  <c:v>686</c:v>
                </c:pt>
                <c:pt idx="2780">
                  <c:v>687</c:v>
                </c:pt>
                <c:pt idx="2781">
                  <c:v>476</c:v>
                </c:pt>
                <c:pt idx="2782">
                  <c:v>534</c:v>
                </c:pt>
                <c:pt idx="2783">
                  <c:v>560</c:v>
                </c:pt>
                <c:pt idx="2784">
                  <c:v>570</c:v>
                </c:pt>
                <c:pt idx="2785">
                  <c:v>481</c:v>
                </c:pt>
                <c:pt idx="2786">
                  <c:v>590</c:v>
                </c:pt>
                <c:pt idx="2787">
                  <c:v>560</c:v>
                </c:pt>
                <c:pt idx="2788">
                  <c:v>656</c:v>
                </c:pt>
                <c:pt idx="2789">
                  <c:v>533</c:v>
                </c:pt>
                <c:pt idx="2790">
                  <c:v>566</c:v>
                </c:pt>
                <c:pt idx="2791">
                  <c:v>457</c:v>
                </c:pt>
                <c:pt idx="2792">
                  <c:v>536</c:v>
                </c:pt>
                <c:pt idx="2793">
                  <c:v>646</c:v>
                </c:pt>
                <c:pt idx="2794">
                  <c:v>581</c:v>
                </c:pt>
                <c:pt idx="2795">
                  <c:v>500</c:v>
                </c:pt>
                <c:pt idx="2796">
                  <c:v>676</c:v>
                </c:pt>
                <c:pt idx="2797">
                  <c:v>536</c:v>
                </c:pt>
                <c:pt idx="2798">
                  <c:v>573</c:v>
                </c:pt>
                <c:pt idx="2799">
                  <c:v>572</c:v>
                </c:pt>
                <c:pt idx="2800">
                  <c:v>518</c:v>
                </c:pt>
                <c:pt idx="2801">
                  <c:v>486</c:v>
                </c:pt>
                <c:pt idx="2802">
                  <c:v>1402</c:v>
                </c:pt>
                <c:pt idx="2803">
                  <c:v>447</c:v>
                </c:pt>
                <c:pt idx="2804">
                  <c:v>468</c:v>
                </c:pt>
                <c:pt idx="2805">
                  <c:v>566</c:v>
                </c:pt>
                <c:pt idx="2806">
                  <c:v>545</c:v>
                </c:pt>
                <c:pt idx="2807">
                  <c:v>529</c:v>
                </c:pt>
                <c:pt idx="2808">
                  <c:v>533</c:v>
                </c:pt>
                <c:pt idx="2809">
                  <c:v>477</c:v>
                </c:pt>
                <c:pt idx="2810">
                  <c:v>617</c:v>
                </c:pt>
                <c:pt idx="2811">
                  <c:v>523</c:v>
                </c:pt>
                <c:pt idx="2812">
                  <c:v>529</c:v>
                </c:pt>
                <c:pt idx="2813">
                  <c:v>504</c:v>
                </c:pt>
                <c:pt idx="2814">
                  <c:v>463</c:v>
                </c:pt>
                <c:pt idx="2815">
                  <c:v>539</c:v>
                </c:pt>
                <c:pt idx="2816">
                  <c:v>509</c:v>
                </c:pt>
                <c:pt idx="2817">
                  <c:v>478</c:v>
                </c:pt>
                <c:pt idx="2818">
                  <c:v>527</c:v>
                </c:pt>
                <c:pt idx="2819">
                  <c:v>15723</c:v>
                </c:pt>
                <c:pt idx="2820">
                  <c:v>12248</c:v>
                </c:pt>
                <c:pt idx="2821">
                  <c:v>534</c:v>
                </c:pt>
                <c:pt idx="2822">
                  <c:v>533</c:v>
                </c:pt>
                <c:pt idx="2823">
                  <c:v>594</c:v>
                </c:pt>
                <c:pt idx="2824">
                  <c:v>565</c:v>
                </c:pt>
                <c:pt idx="2825">
                  <c:v>484</c:v>
                </c:pt>
                <c:pt idx="2826">
                  <c:v>502</c:v>
                </c:pt>
                <c:pt idx="2827">
                  <c:v>510</c:v>
                </c:pt>
                <c:pt idx="2828">
                  <c:v>456</c:v>
                </c:pt>
                <c:pt idx="2829">
                  <c:v>525</c:v>
                </c:pt>
                <c:pt idx="2830">
                  <c:v>481</c:v>
                </c:pt>
                <c:pt idx="2831">
                  <c:v>487</c:v>
                </c:pt>
                <c:pt idx="2832">
                  <c:v>513</c:v>
                </c:pt>
                <c:pt idx="2833">
                  <c:v>440</c:v>
                </c:pt>
                <c:pt idx="2834">
                  <c:v>635</c:v>
                </c:pt>
                <c:pt idx="2835">
                  <c:v>489</c:v>
                </c:pt>
                <c:pt idx="2836">
                  <c:v>623</c:v>
                </c:pt>
                <c:pt idx="2837">
                  <c:v>613</c:v>
                </c:pt>
                <c:pt idx="2838">
                  <c:v>658</c:v>
                </c:pt>
                <c:pt idx="2839">
                  <c:v>674</c:v>
                </c:pt>
                <c:pt idx="2840">
                  <c:v>669</c:v>
                </c:pt>
                <c:pt idx="2841">
                  <c:v>633</c:v>
                </c:pt>
                <c:pt idx="2842">
                  <c:v>708</c:v>
                </c:pt>
                <c:pt idx="2843">
                  <c:v>564</c:v>
                </c:pt>
                <c:pt idx="2844">
                  <c:v>673</c:v>
                </c:pt>
                <c:pt idx="2845">
                  <c:v>553</c:v>
                </c:pt>
                <c:pt idx="2846">
                  <c:v>670</c:v>
                </c:pt>
                <c:pt idx="2847">
                  <c:v>558</c:v>
                </c:pt>
                <c:pt idx="2848">
                  <c:v>482</c:v>
                </c:pt>
                <c:pt idx="2849">
                  <c:v>526</c:v>
                </c:pt>
                <c:pt idx="2850">
                  <c:v>502</c:v>
                </c:pt>
                <c:pt idx="2851">
                  <c:v>689</c:v>
                </c:pt>
                <c:pt idx="2852">
                  <c:v>671</c:v>
                </c:pt>
                <c:pt idx="2853">
                  <c:v>495</c:v>
                </c:pt>
                <c:pt idx="2854">
                  <c:v>474</c:v>
                </c:pt>
                <c:pt idx="2855">
                  <c:v>561</c:v>
                </c:pt>
                <c:pt idx="2856">
                  <c:v>540</c:v>
                </c:pt>
                <c:pt idx="2857">
                  <c:v>493</c:v>
                </c:pt>
                <c:pt idx="2858">
                  <c:v>378</c:v>
                </c:pt>
                <c:pt idx="2859">
                  <c:v>470</c:v>
                </c:pt>
                <c:pt idx="2860">
                  <c:v>410</c:v>
                </c:pt>
                <c:pt idx="2861">
                  <c:v>533</c:v>
                </c:pt>
                <c:pt idx="2862">
                  <c:v>439</c:v>
                </c:pt>
                <c:pt idx="2863">
                  <c:v>511</c:v>
                </c:pt>
                <c:pt idx="2864">
                  <c:v>536</c:v>
                </c:pt>
                <c:pt idx="2865">
                  <c:v>595</c:v>
                </c:pt>
                <c:pt idx="2866">
                  <c:v>425</c:v>
                </c:pt>
                <c:pt idx="2867">
                  <c:v>575</c:v>
                </c:pt>
                <c:pt idx="2868">
                  <c:v>603</c:v>
                </c:pt>
                <c:pt idx="2869">
                  <c:v>533</c:v>
                </c:pt>
                <c:pt idx="2870">
                  <c:v>567</c:v>
                </c:pt>
                <c:pt idx="2871">
                  <c:v>560</c:v>
                </c:pt>
                <c:pt idx="2872">
                  <c:v>573</c:v>
                </c:pt>
                <c:pt idx="2873">
                  <c:v>576</c:v>
                </c:pt>
                <c:pt idx="2874">
                  <c:v>546</c:v>
                </c:pt>
                <c:pt idx="2875">
                  <c:v>518</c:v>
                </c:pt>
                <c:pt idx="2876">
                  <c:v>537</c:v>
                </c:pt>
                <c:pt idx="2877">
                  <c:v>490</c:v>
                </c:pt>
                <c:pt idx="2878">
                  <c:v>507</c:v>
                </c:pt>
                <c:pt idx="2879">
                  <c:v>603</c:v>
                </c:pt>
                <c:pt idx="2880">
                  <c:v>575</c:v>
                </c:pt>
                <c:pt idx="2881">
                  <c:v>518</c:v>
                </c:pt>
                <c:pt idx="2882">
                  <c:v>634</c:v>
                </c:pt>
                <c:pt idx="2883">
                  <c:v>501</c:v>
                </c:pt>
                <c:pt idx="2884">
                  <c:v>613</c:v>
                </c:pt>
                <c:pt idx="2885">
                  <c:v>558</c:v>
                </c:pt>
                <c:pt idx="2886">
                  <c:v>591</c:v>
                </c:pt>
                <c:pt idx="2887">
                  <c:v>409</c:v>
                </c:pt>
                <c:pt idx="2888">
                  <c:v>483</c:v>
                </c:pt>
                <c:pt idx="2889">
                  <c:v>677</c:v>
                </c:pt>
                <c:pt idx="2890">
                  <c:v>627</c:v>
                </c:pt>
                <c:pt idx="2891">
                  <c:v>2107</c:v>
                </c:pt>
                <c:pt idx="2892">
                  <c:v>5091</c:v>
                </c:pt>
                <c:pt idx="2893">
                  <c:v>5369</c:v>
                </c:pt>
                <c:pt idx="2894">
                  <c:v>613</c:v>
                </c:pt>
                <c:pt idx="2895">
                  <c:v>566</c:v>
                </c:pt>
                <c:pt idx="2896">
                  <c:v>580</c:v>
                </c:pt>
                <c:pt idx="2897">
                  <c:v>481</c:v>
                </c:pt>
                <c:pt idx="2898">
                  <c:v>549</c:v>
                </c:pt>
                <c:pt idx="2899">
                  <c:v>501</c:v>
                </c:pt>
                <c:pt idx="2900">
                  <c:v>564</c:v>
                </c:pt>
                <c:pt idx="2901">
                  <c:v>548</c:v>
                </c:pt>
                <c:pt idx="2902">
                  <c:v>497</c:v>
                </c:pt>
                <c:pt idx="2903">
                  <c:v>666</c:v>
                </c:pt>
                <c:pt idx="2904">
                  <c:v>648</c:v>
                </c:pt>
                <c:pt idx="2905">
                  <c:v>537</c:v>
                </c:pt>
                <c:pt idx="2906">
                  <c:v>510</c:v>
                </c:pt>
                <c:pt idx="2907">
                  <c:v>523</c:v>
                </c:pt>
                <c:pt idx="2908">
                  <c:v>622</c:v>
                </c:pt>
                <c:pt idx="2909">
                  <c:v>558</c:v>
                </c:pt>
                <c:pt idx="2910">
                  <c:v>667</c:v>
                </c:pt>
                <c:pt idx="2911">
                  <c:v>572</c:v>
                </c:pt>
                <c:pt idx="2912">
                  <c:v>596</c:v>
                </c:pt>
                <c:pt idx="2913">
                  <c:v>511</c:v>
                </c:pt>
                <c:pt idx="2914">
                  <c:v>393</c:v>
                </c:pt>
                <c:pt idx="2915">
                  <c:v>374</c:v>
                </c:pt>
                <c:pt idx="2916">
                  <c:v>471</c:v>
                </c:pt>
                <c:pt idx="2917">
                  <c:v>578</c:v>
                </c:pt>
                <c:pt idx="2918">
                  <c:v>467</c:v>
                </c:pt>
                <c:pt idx="2919">
                  <c:v>446</c:v>
                </c:pt>
                <c:pt idx="2920">
                  <c:v>534</c:v>
                </c:pt>
                <c:pt idx="2921">
                  <c:v>444</c:v>
                </c:pt>
                <c:pt idx="2922">
                  <c:v>16064</c:v>
                </c:pt>
                <c:pt idx="2923">
                  <c:v>4465</c:v>
                </c:pt>
                <c:pt idx="2924">
                  <c:v>635</c:v>
                </c:pt>
                <c:pt idx="2925">
                  <c:v>508</c:v>
                </c:pt>
                <c:pt idx="2926">
                  <c:v>482</c:v>
                </c:pt>
                <c:pt idx="2927">
                  <c:v>578</c:v>
                </c:pt>
                <c:pt idx="2928">
                  <c:v>522</c:v>
                </c:pt>
                <c:pt idx="2929">
                  <c:v>522</c:v>
                </c:pt>
                <c:pt idx="2930">
                  <c:v>521</c:v>
                </c:pt>
                <c:pt idx="2931">
                  <c:v>490</c:v>
                </c:pt>
                <c:pt idx="2932">
                  <c:v>470</c:v>
                </c:pt>
                <c:pt idx="2933">
                  <c:v>577</c:v>
                </c:pt>
                <c:pt idx="2934">
                  <c:v>465</c:v>
                </c:pt>
                <c:pt idx="2935">
                  <c:v>516</c:v>
                </c:pt>
                <c:pt idx="2936">
                  <c:v>454</c:v>
                </c:pt>
                <c:pt idx="2937">
                  <c:v>433</c:v>
                </c:pt>
                <c:pt idx="2938">
                  <c:v>434</c:v>
                </c:pt>
                <c:pt idx="2939">
                  <c:v>487</c:v>
                </c:pt>
                <c:pt idx="2940">
                  <c:v>550</c:v>
                </c:pt>
                <c:pt idx="2941">
                  <c:v>494</c:v>
                </c:pt>
                <c:pt idx="2942">
                  <c:v>561</c:v>
                </c:pt>
                <c:pt idx="2943">
                  <c:v>604</c:v>
                </c:pt>
                <c:pt idx="2944">
                  <c:v>631</c:v>
                </c:pt>
                <c:pt idx="2945">
                  <c:v>528</c:v>
                </c:pt>
                <c:pt idx="2946">
                  <c:v>509</c:v>
                </c:pt>
                <c:pt idx="2947">
                  <c:v>548</c:v>
                </c:pt>
                <c:pt idx="2948">
                  <c:v>7081</c:v>
                </c:pt>
                <c:pt idx="2949">
                  <c:v>6019</c:v>
                </c:pt>
                <c:pt idx="2950">
                  <c:v>3385</c:v>
                </c:pt>
                <c:pt idx="2951">
                  <c:v>537</c:v>
                </c:pt>
                <c:pt idx="2952">
                  <c:v>570</c:v>
                </c:pt>
                <c:pt idx="2953">
                  <c:v>538</c:v>
                </c:pt>
                <c:pt idx="2954">
                  <c:v>438</c:v>
                </c:pt>
                <c:pt idx="2955">
                  <c:v>582</c:v>
                </c:pt>
                <c:pt idx="2956">
                  <c:v>513</c:v>
                </c:pt>
                <c:pt idx="2957">
                  <c:v>378</c:v>
                </c:pt>
                <c:pt idx="2958">
                  <c:v>502</c:v>
                </c:pt>
                <c:pt idx="2959">
                  <c:v>342</c:v>
                </c:pt>
                <c:pt idx="2960">
                  <c:v>489</c:v>
                </c:pt>
                <c:pt idx="2961">
                  <c:v>392</c:v>
                </c:pt>
                <c:pt idx="2962">
                  <c:v>561</c:v>
                </c:pt>
                <c:pt idx="2963">
                  <c:v>552</c:v>
                </c:pt>
                <c:pt idx="2964">
                  <c:v>520</c:v>
                </c:pt>
                <c:pt idx="2965">
                  <c:v>613</c:v>
                </c:pt>
                <c:pt idx="2966">
                  <c:v>544</c:v>
                </c:pt>
                <c:pt idx="2967">
                  <c:v>577</c:v>
                </c:pt>
                <c:pt idx="2968">
                  <c:v>622</c:v>
                </c:pt>
                <c:pt idx="2969">
                  <c:v>474</c:v>
                </c:pt>
                <c:pt idx="2970">
                  <c:v>513</c:v>
                </c:pt>
                <c:pt idx="2971">
                  <c:v>554</c:v>
                </c:pt>
                <c:pt idx="2972">
                  <c:v>367</c:v>
                </c:pt>
                <c:pt idx="2973">
                  <c:v>406</c:v>
                </c:pt>
                <c:pt idx="2974">
                  <c:v>484</c:v>
                </c:pt>
                <c:pt idx="2975">
                  <c:v>445</c:v>
                </c:pt>
                <c:pt idx="2976">
                  <c:v>510</c:v>
                </c:pt>
                <c:pt idx="2977">
                  <c:v>474</c:v>
                </c:pt>
                <c:pt idx="2978">
                  <c:v>560</c:v>
                </c:pt>
                <c:pt idx="2979">
                  <c:v>480</c:v>
                </c:pt>
                <c:pt idx="2980">
                  <c:v>621</c:v>
                </c:pt>
                <c:pt idx="2981">
                  <c:v>500</c:v>
                </c:pt>
                <c:pt idx="2982">
                  <c:v>448</c:v>
                </c:pt>
                <c:pt idx="2983">
                  <c:v>526</c:v>
                </c:pt>
                <c:pt idx="2984">
                  <c:v>692</c:v>
                </c:pt>
                <c:pt idx="2985">
                  <c:v>599</c:v>
                </c:pt>
                <c:pt idx="2986">
                  <c:v>429</c:v>
                </c:pt>
                <c:pt idx="2987">
                  <c:v>510</c:v>
                </c:pt>
                <c:pt idx="2988">
                  <c:v>486</c:v>
                </c:pt>
                <c:pt idx="2989">
                  <c:v>448</c:v>
                </c:pt>
                <c:pt idx="2990">
                  <c:v>471</c:v>
                </c:pt>
                <c:pt idx="2991">
                  <c:v>454</c:v>
                </c:pt>
                <c:pt idx="2992">
                  <c:v>524</c:v>
                </c:pt>
                <c:pt idx="2993">
                  <c:v>465</c:v>
                </c:pt>
                <c:pt idx="2994">
                  <c:v>547</c:v>
                </c:pt>
                <c:pt idx="2995">
                  <c:v>471</c:v>
                </c:pt>
                <c:pt idx="2996">
                  <c:v>567</c:v>
                </c:pt>
                <c:pt idx="2997">
                  <c:v>570</c:v>
                </c:pt>
                <c:pt idx="2998">
                  <c:v>514</c:v>
                </c:pt>
                <c:pt idx="2999">
                  <c:v>491</c:v>
                </c:pt>
                <c:pt idx="3000">
                  <c:v>517</c:v>
                </c:pt>
                <c:pt idx="3001">
                  <c:v>509</c:v>
                </c:pt>
                <c:pt idx="3002">
                  <c:v>656</c:v>
                </c:pt>
                <c:pt idx="3003">
                  <c:v>536</c:v>
                </c:pt>
                <c:pt idx="3004">
                  <c:v>478</c:v>
                </c:pt>
                <c:pt idx="3005">
                  <c:v>560</c:v>
                </c:pt>
                <c:pt idx="3006">
                  <c:v>479</c:v>
                </c:pt>
                <c:pt idx="3007">
                  <c:v>542</c:v>
                </c:pt>
                <c:pt idx="3008">
                  <c:v>383</c:v>
                </c:pt>
                <c:pt idx="3009">
                  <c:v>364</c:v>
                </c:pt>
                <c:pt idx="3010">
                  <c:v>380</c:v>
                </c:pt>
                <c:pt idx="3011">
                  <c:v>372</c:v>
                </c:pt>
                <c:pt idx="3012">
                  <c:v>632</c:v>
                </c:pt>
                <c:pt idx="3013">
                  <c:v>480</c:v>
                </c:pt>
                <c:pt idx="3014">
                  <c:v>670</c:v>
                </c:pt>
                <c:pt idx="3015">
                  <c:v>691</c:v>
                </c:pt>
                <c:pt idx="3016">
                  <c:v>417</c:v>
                </c:pt>
                <c:pt idx="3017">
                  <c:v>413</c:v>
                </c:pt>
                <c:pt idx="3018">
                  <c:v>489</c:v>
                </c:pt>
                <c:pt idx="3019">
                  <c:v>599</c:v>
                </c:pt>
                <c:pt idx="3020">
                  <c:v>403</c:v>
                </c:pt>
                <c:pt idx="3021">
                  <c:v>349</c:v>
                </c:pt>
                <c:pt idx="3022">
                  <c:v>599</c:v>
                </c:pt>
                <c:pt idx="3023">
                  <c:v>614</c:v>
                </c:pt>
                <c:pt idx="3024">
                  <c:v>572</c:v>
                </c:pt>
                <c:pt idx="3025">
                  <c:v>398</c:v>
                </c:pt>
                <c:pt idx="3026">
                  <c:v>551</c:v>
                </c:pt>
                <c:pt idx="3027">
                  <c:v>581</c:v>
                </c:pt>
                <c:pt idx="3028">
                  <c:v>535</c:v>
                </c:pt>
                <c:pt idx="3029">
                  <c:v>538</c:v>
                </c:pt>
                <c:pt idx="3030">
                  <c:v>508</c:v>
                </c:pt>
                <c:pt idx="3031">
                  <c:v>498</c:v>
                </c:pt>
                <c:pt idx="3032">
                  <c:v>505</c:v>
                </c:pt>
                <c:pt idx="3033">
                  <c:v>556</c:v>
                </c:pt>
                <c:pt idx="3034">
                  <c:v>652</c:v>
                </c:pt>
                <c:pt idx="3035">
                  <c:v>503</c:v>
                </c:pt>
                <c:pt idx="3036">
                  <c:v>378</c:v>
                </c:pt>
                <c:pt idx="3037">
                  <c:v>418</c:v>
                </c:pt>
                <c:pt idx="3038">
                  <c:v>496</c:v>
                </c:pt>
                <c:pt idx="3039">
                  <c:v>642</c:v>
                </c:pt>
                <c:pt idx="3040">
                  <c:v>602</c:v>
                </c:pt>
                <c:pt idx="3041">
                  <c:v>678</c:v>
                </c:pt>
                <c:pt idx="3042">
                  <c:v>505</c:v>
                </c:pt>
                <c:pt idx="3043">
                  <c:v>495</c:v>
                </c:pt>
                <c:pt idx="3044">
                  <c:v>497</c:v>
                </c:pt>
                <c:pt idx="3045">
                  <c:v>382</c:v>
                </c:pt>
                <c:pt idx="3046">
                  <c:v>570</c:v>
                </c:pt>
                <c:pt idx="3047">
                  <c:v>543</c:v>
                </c:pt>
                <c:pt idx="3048">
                  <c:v>541</c:v>
                </c:pt>
                <c:pt idx="3049">
                  <c:v>475</c:v>
                </c:pt>
                <c:pt idx="3050">
                  <c:v>603</c:v>
                </c:pt>
                <c:pt idx="3051">
                  <c:v>453</c:v>
                </c:pt>
                <c:pt idx="3052">
                  <c:v>472</c:v>
                </c:pt>
                <c:pt idx="3053">
                  <c:v>623</c:v>
                </c:pt>
                <c:pt idx="3054">
                  <c:v>483</c:v>
                </c:pt>
                <c:pt idx="3055">
                  <c:v>525</c:v>
                </c:pt>
                <c:pt idx="3056">
                  <c:v>483</c:v>
                </c:pt>
                <c:pt idx="3057">
                  <c:v>627</c:v>
                </c:pt>
                <c:pt idx="3058">
                  <c:v>516</c:v>
                </c:pt>
                <c:pt idx="3059">
                  <c:v>395</c:v>
                </c:pt>
                <c:pt idx="3060">
                  <c:v>503</c:v>
                </c:pt>
                <c:pt idx="3061">
                  <c:v>518</c:v>
                </c:pt>
                <c:pt idx="3062">
                  <c:v>536</c:v>
                </c:pt>
                <c:pt idx="3063">
                  <c:v>475</c:v>
                </c:pt>
                <c:pt idx="3064">
                  <c:v>506</c:v>
                </c:pt>
                <c:pt idx="3065">
                  <c:v>643</c:v>
                </c:pt>
                <c:pt idx="3066">
                  <c:v>500</c:v>
                </c:pt>
                <c:pt idx="3067">
                  <c:v>531</c:v>
                </c:pt>
                <c:pt idx="3068">
                  <c:v>532</c:v>
                </c:pt>
                <c:pt idx="3069">
                  <c:v>466</c:v>
                </c:pt>
                <c:pt idx="3070">
                  <c:v>388</c:v>
                </c:pt>
                <c:pt idx="3071">
                  <c:v>563</c:v>
                </c:pt>
                <c:pt idx="3072">
                  <c:v>651</c:v>
                </c:pt>
                <c:pt idx="3073">
                  <c:v>544</c:v>
                </c:pt>
                <c:pt idx="3074">
                  <c:v>562</c:v>
                </c:pt>
                <c:pt idx="3075">
                  <c:v>507</c:v>
                </c:pt>
                <c:pt idx="3076">
                  <c:v>388</c:v>
                </c:pt>
                <c:pt idx="3077">
                  <c:v>547</c:v>
                </c:pt>
                <c:pt idx="3078">
                  <c:v>532</c:v>
                </c:pt>
                <c:pt idx="3079">
                  <c:v>564</c:v>
                </c:pt>
                <c:pt idx="3080">
                  <c:v>1464</c:v>
                </c:pt>
                <c:pt idx="3081">
                  <c:v>494</c:v>
                </c:pt>
                <c:pt idx="3082">
                  <c:v>467</c:v>
                </c:pt>
                <c:pt idx="3083">
                  <c:v>479</c:v>
                </c:pt>
                <c:pt idx="3084">
                  <c:v>550</c:v>
                </c:pt>
                <c:pt idx="3085">
                  <c:v>530</c:v>
                </c:pt>
                <c:pt idx="3086">
                  <c:v>506</c:v>
                </c:pt>
                <c:pt idx="3087">
                  <c:v>483</c:v>
                </c:pt>
                <c:pt idx="3088">
                  <c:v>610</c:v>
                </c:pt>
                <c:pt idx="3089">
                  <c:v>392</c:v>
                </c:pt>
                <c:pt idx="3090">
                  <c:v>414</c:v>
                </c:pt>
                <c:pt idx="3091">
                  <c:v>379</c:v>
                </c:pt>
                <c:pt idx="3092">
                  <c:v>570</c:v>
                </c:pt>
                <c:pt idx="3093">
                  <c:v>476</c:v>
                </c:pt>
                <c:pt idx="3094">
                  <c:v>690</c:v>
                </c:pt>
                <c:pt idx="3095">
                  <c:v>410</c:v>
                </c:pt>
                <c:pt idx="3096">
                  <c:v>626</c:v>
                </c:pt>
                <c:pt idx="3097">
                  <c:v>547</c:v>
                </c:pt>
                <c:pt idx="3098">
                  <c:v>640</c:v>
                </c:pt>
                <c:pt idx="3099">
                  <c:v>534</c:v>
                </c:pt>
                <c:pt idx="3100">
                  <c:v>586</c:v>
                </c:pt>
                <c:pt idx="3101">
                  <c:v>505</c:v>
                </c:pt>
                <c:pt idx="3102">
                  <c:v>518</c:v>
                </c:pt>
                <c:pt idx="3103">
                  <c:v>550</c:v>
                </c:pt>
                <c:pt idx="3104">
                  <c:v>490</c:v>
                </c:pt>
                <c:pt idx="3105">
                  <c:v>388</c:v>
                </c:pt>
                <c:pt idx="3106">
                  <c:v>429</c:v>
                </c:pt>
                <c:pt idx="3107">
                  <c:v>342</c:v>
                </c:pt>
                <c:pt idx="3108">
                  <c:v>441</c:v>
                </c:pt>
                <c:pt idx="3109">
                  <c:v>659</c:v>
                </c:pt>
                <c:pt idx="3110">
                  <c:v>538</c:v>
                </c:pt>
                <c:pt idx="3111">
                  <c:v>445</c:v>
                </c:pt>
                <c:pt idx="3112">
                  <c:v>632</c:v>
                </c:pt>
                <c:pt idx="3113">
                  <c:v>652</c:v>
                </c:pt>
                <c:pt idx="3114">
                  <c:v>505</c:v>
                </c:pt>
                <c:pt idx="3115">
                  <c:v>582</c:v>
                </c:pt>
                <c:pt idx="3116">
                  <c:v>522</c:v>
                </c:pt>
                <c:pt idx="3117">
                  <c:v>539</c:v>
                </c:pt>
                <c:pt idx="3118">
                  <c:v>529</c:v>
                </c:pt>
                <c:pt idx="3119">
                  <c:v>647</c:v>
                </c:pt>
                <c:pt idx="3120">
                  <c:v>660</c:v>
                </c:pt>
                <c:pt idx="3121">
                  <c:v>535</c:v>
                </c:pt>
                <c:pt idx="3122">
                  <c:v>575</c:v>
                </c:pt>
                <c:pt idx="3123">
                  <c:v>571</c:v>
                </c:pt>
                <c:pt idx="3124">
                  <c:v>508</c:v>
                </c:pt>
                <c:pt idx="3125">
                  <c:v>617</c:v>
                </c:pt>
                <c:pt idx="3126">
                  <c:v>609</c:v>
                </c:pt>
                <c:pt idx="3127">
                  <c:v>510</c:v>
                </c:pt>
                <c:pt idx="3128">
                  <c:v>525</c:v>
                </c:pt>
                <c:pt idx="3129">
                  <c:v>530</c:v>
                </c:pt>
                <c:pt idx="3130">
                  <c:v>580</c:v>
                </c:pt>
                <c:pt idx="3131">
                  <c:v>435</c:v>
                </c:pt>
                <c:pt idx="3132">
                  <c:v>534</c:v>
                </c:pt>
                <c:pt idx="3133">
                  <c:v>556</c:v>
                </c:pt>
                <c:pt idx="3134">
                  <c:v>472</c:v>
                </c:pt>
                <c:pt idx="3135">
                  <c:v>477</c:v>
                </c:pt>
                <c:pt idx="3136">
                  <c:v>495</c:v>
                </c:pt>
                <c:pt idx="3137">
                  <c:v>600</c:v>
                </c:pt>
                <c:pt idx="3138">
                  <c:v>441</c:v>
                </c:pt>
                <c:pt idx="3139">
                  <c:v>526</c:v>
                </c:pt>
                <c:pt idx="3140">
                  <c:v>466</c:v>
                </c:pt>
                <c:pt idx="3141">
                  <c:v>484</c:v>
                </c:pt>
                <c:pt idx="3142">
                  <c:v>527</c:v>
                </c:pt>
                <c:pt idx="3143">
                  <c:v>695</c:v>
                </c:pt>
                <c:pt idx="3144">
                  <c:v>460</c:v>
                </c:pt>
                <c:pt idx="3145">
                  <c:v>462</c:v>
                </c:pt>
                <c:pt idx="3146">
                  <c:v>504</c:v>
                </c:pt>
                <c:pt idx="3147">
                  <c:v>496</c:v>
                </c:pt>
                <c:pt idx="3148">
                  <c:v>567</c:v>
                </c:pt>
                <c:pt idx="3149">
                  <c:v>512</c:v>
                </c:pt>
                <c:pt idx="3150">
                  <c:v>472</c:v>
                </c:pt>
                <c:pt idx="3151">
                  <c:v>593</c:v>
                </c:pt>
                <c:pt idx="3152">
                  <c:v>542</c:v>
                </c:pt>
                <c:pt idx="3153">
                  <c:v>645</c:v>
                </c:pt>
                <c:pt idx="3154">
                  <c:v>558</c:v>
                </c:pt>
                <c:pt idx="3155">
                  <c:v>665</c:v>
                </c:pt>
                <c:pt idx="3156">
                  <c:v>509</c:v>
                </c:pt>
                <c:pt idx="3157">
                  <c:v>696</c:v>
                </c:pt>
                <c:pt idx="3158">
                  <c:v>658</c:v>
                </c:pt>
                <c:pt idx="3159">
                  <c:v>528</c:v>
                </c:pt>
                <c:pt idx="3160">
                  <c:v>607</c:v>
                </c:pt>
                <c:pt idx="3161">
                  <c:v>509</c:v>
                </c:pt>
                <c:pt idx="3162">
                  <c:v>654</c:v>
                </c:pt>
                <c:pt idx="3163">
                  <c:v>553</c:v>
                </c:pt>
                <c:pt idx="3164">
                  <c:v>667</c:v>
                </c:pt>
                <c:pt idx="3165">
                  <c:v>533</c:v>
                </c:pt>
                <c:pt idx="3166">
                  <c:v>633</c:v>
                </c:pt>
                <c:pt idx="3167">
                  <c:v>705</c:v>
                </c:pt>
                <c:pt idx="3168">
                  <c:v>689</c:v>
                </c:pt>
                <c:pt idx="3169">
                  <c:v>546</c:v>
                </c:pt>
                <c:pt idx="3170">
                  <c:v>416</c:v>
                </c:pt>
                <c:pt idx="3171">
                  <c:v>402</c:v>
                </c:pt>
                <c:pt idx="3172">
                  <c:v>544</c:v>
                </c:pt>
                <c:pt idx="3173">
                  <c:v>565</c:v>
                </c:pt>
                <c:pt idx="3174">
                  <c:v>433</c:v>
                </c:pt>
                <c:pt idx="3175">
                  <c:v>508</c:v>
                </c:pt>
                <c:pt idx="3176">
                  <c:v>546</c:v>
                </c:pt>
                <c:pt idx="3177">
                  <c:v>530</c:v>
                </c:pt>
                <c:pt idx="3178">
                  <c:v>480</c:v>
                </c:pt>
                <c:pt idx="3179">
                  <c:v>485</c:v>
                </c:pt>
                <c:pt idx="3180">
                  <c:v>507</c:v>
                </c:pt>
                <c:pt idx="3181">
                  <c:v>607</c:v>
                </c:pt>
                <c:pt idx="3182">
                  <c:v>653</c:v>
                </c:pt>
                <c:pt idx="3183">
                  <c:v>535</c:v>
                </c:pt>
                <c:pt idx="3184">
                  <c:v>533</c:v>
                </c:pt>
                <c:pt idx="3185">
                  <c:v>521</c:v>
                </c:pt>
                <c:pt idx="3186">
                  <c:v>422</c:v>
                </c:pt>
                <c:pt idx="3187">
                  <c:v>572</c:v>
                </c:pt>
                <c:pt idx="3188">
                  <c:v>486</c:v>
                </c:pt>
                <c:pt idx="3189">
                  <c:v>685</c:v>
                </c:pt>
                <c:pt idx="3190">
                  <c:v>462</c:v>
                </c:pt>
                <c:pt idx="3191">
                  <c:v>502</c:v>
                </c:pt>
                <c:pt idx="3192">
                  <c:v>492</c:v>
                </c:pt>
                <c:pt idx="3193">
                  <c:v>552</c:v>
                </c:pt>
                <c:pt idx="3194">
                  <c:v>544</c:v>
                </c:pt>
                <c:pt idx="3195">
                  <c:v>496</c:v>
                </c:pt>
                <c:pt idx="3196">
                  <c:v>497</c:v>
                </c:pt>
                <c:pt idx="3197">
                  <c:v>470</c:v>
                </c:pt>
                <c:pt idx="3198">
                  <c:v>372</c:v>
                </c:pt>
                <c:pt idx="3199">
                  <c:v>612</c:v>
                </c:pt>
                <c:pt idx="3200">
                  <c:v>467</c:v>
                </c:pt>
                <c:pt idx="3201">
                  <c:v>527</c:v>
                </c:pt>
                <c:pt idx="3202">
                  <c:v>558</c:v>
                </c:pt>
                <c:pt idx="3203">
                  <c:v>533</c:v>
                </c:pt>
                <c:pt idx="3204">
                  <c:v>560</c:v>
                </c:pt>
                <c:pt idx="3205">
                  <c:v>487</c:v>
                </c:pt>
                <c:pt idx="3206">
                  <c:v>488</c:v>
                </c:pt>
                <c:pt idx="3207">
                  <c:v>477</c:v>
                </c:pt>
                <c:pt idx="3208">
                  <c:v>620</c:v>
                </c:pt>
                <c:pt idx="3209">
                  <c:v>478</c:v>
                </c:pt>
                <c:pt idx="3210">
                  <c:v>659</c:v>
                </c:pt>
                <c:pt idx="3211">
                  <c:v>641</c:v>
                </c:pt>
                <c:pt idx="3212">
                  <c:v>482</c:v>
                </c:pt>
                <c:pt idx="3213">
                  <c:v>569</c:v>
                </c:pt>
                <c:pt idx="3214">
                  <c:v>484</c:v>
                </c:pt>
                <c:pt idx="3215">
                  <c:v>624</c:v>
                </c:pt>
                <c:pt idx="3216">
                  <c:v>610</c:v>
                </c:pt>
                <c:pt idx="3217">
                  <c:v>569</c:v>
                </c:pt>
                <c:pt idx="3218">
                  <c:v>489</c:v>
                </c:pt>
                <c:pt idx="3219">
                  <c:v>474</c:v>
                </c:pt>
                <c:pt idx="3220">
                  <c:v>429</c:v>
                </c:pt>
                <c:pt idx="3221">
                  <c:v>452</c:v>
                </c:pt>
                <c:pt idx="3222">
                  <c:v>465</c:v>
                </c:pt>
                <c:pt idx="3223">
                  <c:v>552</c:v>
                </c:pt>
                <c:pt idx="3224">
                  <c:v>485</c:v>
                </c:pt>
                <c:pt idx="3225">
                  <c:v>367</c:v>
                </c:pt>
                <c:pt idx="3226">
                  <c:v>438</c:v>
                </c:pt>
                <c:pt idx="3227">
                  <c:v>386</c:v>
                </c:pt>
                <c:pt idx="3228">
                  <c:v>578</c:v>
                </c:pt>
                <c:pt idx="3229">
                  <c:v>671</c:v>
                </c:pt>
                <c:pt idx="3230">
                  <c:v>527</c:v>
                </c:pt>
                <c:pt idx="3231">
                  <c:v>625</c:v>
                </c:pt>
                <c:pt idx="3232">
                  <c:v>558</c:v>
                </c:pt>
                <c:pt idx="3233">
                  <c:v>530</c:v>
                </c:pt>
                <c:pt idx="3234">
                  <c:v>530</c:v>
                </c:pt>
                <c:pt idx="3235">
                  <c:v>542</c:v>
                </c:pt>
                <c:pt idx="3236">
                  <c:v>536</c:v>
                </c:pt>
                <c:pt idx="3237">
                  <c:v>493</c:v>
                </c:pt>
                <c:pt idx="3238">
                  <c:v>486</c:v>
                </c:pt>
                <c:pt idx="3239">
                  <c:v>532</c:v>
                </c:pt>
                <c:pt idx="3240">
                  <c:v>578</c:v>
                </c:pt>
                <c:pt idx="3241">
                  <c:v>452</c:v>
                </c:pt>
                <c:pt idx="3242">
                  <c:v>533</c:v>
                </c:pt>
                <c:pt idx="3243">
                  <c:v>451</c:v>
                </c:pt>
                <c:pt idx="3244">
                  <c:v>604</c:v>
                </c:pt>
                <c:pt idx="3245">
                  <c:v>553</c:v>
                </c:pt>
                <c:pt idx="3246">
                  <c:v>644</c:v>
                </c:pt>
                <c:pt idx="3247">
                  <c:v>547</c:v>
                </c:pt>
                <c:pt idx="3248">
                  <c:v>566</c:v>
                </c:pt>
                <c:pt idx="3249">
                  <c:v>493</c:v>
                </c:pt>
                <c:pt idx="3250">
                  <c:v>518</c:v>
                </c:pt>
                <c:pt idx="3251">
                  <c:v>362</c:v>
                </c:pt>
                <c:pt idx="3252">
                  <c:v>470</c:v>
                </c:pt>
                <c:pt idx="3253">
                  <c:v>569</c:v>
                </c:pt>
                <c:pt idx="3254">
                  <c:v>470</c:v>
                </c:pt>
                <c:pt idx="3255">
                  <c:v>508</c:v>
                </c:pt>
                <c:pt idx="3256">
                  <c:v>534</c:v>
                </c:pt>
                <c:pt idx="3257">
                  <c:v>430</c:v>
                </c:pt>
                <c:pt idx="3258">
                  <c:v>550</c:v>
                </c:pt>
                <c:pt idx="3259">
                  <c:v>503</c:v>
                </c:pt>
                <c:pt idx="3260">
                  <c:v>443</c:v>
                </c:pt>
                <c:pt idx="3261">
                  <c:v>434</c:v>
                </c:pt>
                <c:pt idx="3262">
                  <c:v>367</c:v>
                </c:pt>
                <c:pt idx="3263">
                  <c:v>467</c:v>
                </c:pt>
                <c:pt idx="3264">
                  <c:v>441</c:v>
                </c:pt>
                <c:pt idx="3265">
                  <c:v>671</c:v>
                </c:pt>
                <c:pt idx="3266">
                  <c:v>626</c:v>
                </c:pt>
                <c:pt idx="3267">
                  <c:v>618</c:v>
                </c:pt>
                <c:pt idx="3268">
                  <c:v>508</c:v>
                </c:pt>
                <c:pt idx="3269">
                  <c:v>393</c:v>
                </c:pt>
                <c:pt idx="3270">
                  <c:v>528</c:v>
                </c:pt>
                <c:pt idx="3271">
                  <c:v>574</c:v>
                </c:pt>
                <c:pt idx="3272">
                  <c:v>487</c:v>
                </c:pt>
                <c:pt idx="3273">
                  <c:v>550</c:v>
                </c:pt>
                <c:pt idx="3274">
                  <c:v>513</c:v>
                </c:pt>
                <c:pt idx="3275">
                  <c:v>441</c:v>
                </c:pt>
                <c:pt idx="3276">
                  <c:v>678</c:v>
                </c:pt>
                <c:pt idx="3277">
                  <c:v>507</c:v>
                </c:pt>
                <c:pt idx="3278">
                  <c:v>550</c:v>
                </c:pt>
                <c:pt idx="3279">
                  <c:v>489</c:v>
                </c:pt>
                <c:pt idx="3280">
                  <c:v>596</c:v>
                </c:pt>
                <c:pt idx="3281">
                  <c:v>558</c:v>
                </c:pt>
                <c:pt idx="3282">
                  <c:v>611</c:v>
                </c:pt>
                <c:pt idx="3283">
                  <c:v>561</c:v>
                </c:pt>
                <c:pt idx="3284">
                  <c:v>652</c:v>
                </c:pt>
                <c:pt idx="3285">
                  <c:v>411</c:v>
                </c:pt>
                <c:pt idx="3286">
                  <c:v>368</c:v>
                </c:pt>
                <c:pt idx="3287">
                  <c:v>337</c:v>
                </c:pt>
                <c:pt idx="3288">
                  <c:v>373</c:v>
                </c:pt>
                <c:pt idx="3289">
                  <c:v>560</c:v>
                </c:pt>
                <c:pt idx="3290">
                  <c:v>451</c:v>
                </c:pt>
                <c:pt idx="3291">
                  <c:v>454</c:v>
                </c:pt>
                <c:pt idx="3292">
                  <c:v>705</c:v>
                </c:pt>
                <c:pt idx="3293">
                  <c:v>508</c:v>
                </c:pt>
                <c:pt idx="3294">
                  <c:v>496</c:v>
                </c:pt>
                <c:pt idx="3295">
                  <c:v>542</c:v>
                </c:pt>
                <c:pt idx="3296">
                  <c:v>633</c:v>
                </c:pt>
                <c:pt idx="3297">
                  <c:v>477</c:v>
                </c:pt>
                <c:pt idx="3298">
                  <c:v>487</c:v>
                </c:pt>
                <c:pt idx="3299">
                  <c:v>518</c:v>
                </c:pt>
                <c:pt idx="3300">
                  <c:v>611</c:v>
                </c:pt>
                <c:pt idx="3301">
                  <c:v>339</c:v>
                </c:pt>
                <c:pt idx="3302">
                  <c:v>476</c:v>
                </c:pt>
                <c:pt idx="3303">
                  <c:v>471</c:v>
                </c:pt>
                <c:pt idx="3304">
                  <c:v>523</c:v>
                </c:pt>
                <c:pt idx="3305">
                  <c:v>548</c:v>
                </c:pt>
                <c:pt idx="3306">
                  <c:v>568</c:v>
                </c:pt>
                <c:pt idx="3307">
                  <c:v>622</c:v>
                </c:pt>
                <c:pt idx="3308">
                  <c:v>525</c:v>
                </c:pt>
                <c:pt idx="3309">
                  <c:v>469</c:v>
                </c:pt>
                <c:pt idx="3310">
                  <c:v>539</c:v>
                </c:pt>
                <c:pt idx="3311">
                  <c:v>475</c:v>
                </c:pt>
                <c:pt idx="3312">
                  <c:v>439</c:v>
                </c:pt>
                <c:pt idx="3313">
                  <c:v>558</c:v>
                </c:pt>
                <c:pt idx="3314">
                  <c:v>558</c:v>
                </c:pt>
                <c:pt idx="3315">
                  <c:v>332</c:v>
                </c:pt>
                <c:pt idx="3316">
                  <c:v>585</c:v>
                </c:pt>
                <c:pt idx="3317">
                  <c:v>622</c:v>
                </c:pt>
                <c:pt idx="3318">
                  <c:v>477</c:v>
                </c:pt>
                <c:pt idx="3319">
                  <c:v>491</c:v>
                </c:pt>
                <c:pt idx="3320">
                  <c:v>572</c:v>
                </c:pt>
                <c:pt idx="3321">
                  <c:v>674</c:v>
                </c:pt>
                <c:pt idx="3322">
                  <c:v>511</c:v>
                </c:pt>
                <c:pt idx="3323">
                  <c:v>714</c:v>
                </c:pt>
                <c:pt idx="3324">
                  <c:v>487</c:v>
                </c:pt>
                <c:pt idx="3325">
                  <c:v>532</c:v>
                </c:pt>
                <c:pt idx="3326">
                  <c:v>475</c:v>
                </c:pt>
                <c:pt idx="3327">
                  <c:v>439</c:v>
                </c:pt>
                <c:pt idx="3328">
                  <c:v>472</c:v>
                </c:pt>
                <c:pt idx="3329">
                  <c:v>445</c:v>
                </c:pt>
                <c:pt idx="3330">
                  <c:v>466</c:v>
                </c:pt>
                <c:pt idx="3331">
                  <c:v>617</c:v>
                </c:pt>
                <c:pt idx="3332">
                  <c:v>487</c:v>
                </c:pt>
                <c:pt idx="3333">
                  <c:v>485</c:v>
                </c:pt>
                <c:pt idx="3334">
                  <c:v>401</c:v>
                </c:pt>
                <c:pt idx="3335">
                  <c:v>431</c:v>
                </c:pt>
                <c:pt idx="3336">
                  <c:v>616</c:v>
                </c:pt>
                <c:pt idx="3337">
                  <c:v>521</c:v>
                </c:pt>
                <c:pt idx="3338">
                  <c:v>464</c:v>
                </c:pt>
                <c:pt idx="3339">
                  <c:v>483</c:v>
                </c:pt>
                <c:pt idx="3340">
                  <c:v>549</c:v>
                </c:pt>
                <c:pt idx="3341">
                  <c:v>529</c:v>
                </c:pt>
                <c:pt idx="3342">
                  <c:v>550</c:v>
                </c:pt>
                <c:pt idx="3343">
                  <c:v>520</c:v>
                </c:pt>
                <c:pt idx="3344">
                  <c:v>540</c:v>
                </c:pt>
                <c:pt idx="3345">
                  <c:v>490</c:v>
                </c:pt>
                <c:pt idx="3346">
                  <c:v>467</c:v>
                </c:pt>
                <c:pt idx="3347">
                  <c:v>467</c:v>
                </c:pt>
                <c:pt idx="3348">
                  <c:v>398</c:v>
                </c:pt>
                <c:pt idx="3349">
                  <c:v>504</c:v>
                </c:pt>
                <c:pt idx="3350">
                  <c:v>496</c:v>
                </c:pt>
                <c:pt idx="3351">
                  <c:v>605</c:v>
                </c:pt>
                <c:pt idx="3352">
                  <c:v>536</c:v>
                </c:pt>
                <c:pt idx="3353">
                  <c:v>352</c:v>
                </c:pt>
                <c:pt idx="3354">
                  <c:v>500</c:v>
                </c:pt>
                <c:pt idx="3355">
                  <c:v>1012</c:v>
                </c:pt>
                <c:pt idx="3356">
                  <c:v>373</c:v>
                </c:pt>
                <c:pt idx="3357">
                  <c:v>472</c:v>
                </c:pt>
                <c:pt idx="3358">
                  <c:v>433</c:v>
                </c:pt>
                <c:pt idx="3359">
                  <c:v>531</c:v>
                </c:pt>
                <c:pt idx="3360">
                  <c:v>488</c:v>
                </c:pt>
                <c:pt idx="3361">
                  <c:v>527</c:v>
                </c:pt>
                <c:pt idx="3362">
                  <c:v>687</c:v>
                </c:pt>
                <c:pt idx="3363">
                  <c:v>520</c:v>
                </c:pt>
                <c:pt idx="3364">
                  <c:v>583</c:v>
                </c:pt>
                <c:pt idx="3365">
                  <c:v>537</c:v>
                </c:pt>
                <c:pt idx="3366">
                  <c:v>603</c:v>
                </c:pt>
                <c:pt idx="3367">
                  <c:v>698</c:v>
                </c:pt>
                <c:pt idx="3368">
                  <c:v>529</c:v>
                </c:pt>
                <c:pt idx="3369">
                  <c:v>438</c:v>
                </c:pt>
                <c:pt idx="3370">
                  <c:v>577</c:v>
                </c:pt>
                <c:pt idx="3371">
                  <c:v>642</c:v>
                </c:pt>
                <c:pt idx="3372">
                  <c:v>689</c:v>
                </c:pt>
                <c:pt idx="3373">
                  <c:v>542</c:v>
                </c:pt>
                <c:pt idx="3374">
                  <c:v>543</c:v>
                </c:pt>
                <c:pt idx="3375">
                  <c:v>538</c:v>
                </c:pt>
                <c:pt idx="3376">
                  <c:v>527</c:v>
                </c:pt>
                <c:pt idx="3377">
                  <c:v>645</c:v>
                </c:pt>
                <c:pt idx="3378">
                  <c:v>511</c:v>
                </c:pt>
                <c:pt idx="3379">
                  <c:v>489</c:v>
                </c:pt>
                <c:pt idx="3380">
                  <c:v>566</c:v>
                </c:pt>
                <c:pt idx="3381">
                  <c:v>458</c:v>
                </c:pt>
                <c:pt idx="3382">
                  <c:v>568</c:v>
                </c:pt>
                <c:pt idx="3383">
                  <c:v>546</c:v>
                </c:pt>
                <c:pt idx="3384">
                  <c:v>512</c:v>
                </c:pt>
                <c:pt idx="3385">
                  <c:v>398</c:v>
                </c:pt>
                <c:pt idx="3386">
                  <c:v>532</c:v>
                </c:pt>
                <c:pt idx="3387">
                  <c:v>599</c:v>
                </c:pt>
                <c:pt idx="3388">
                  <c:v>696</c:v>
                </c:pt>
                <c:pt idx="3389">
                  <c:v>608</c:v>
                </c:pt>
                <c:pt idx="3390">
                  <c:v>499</c:v>
                </c:pt>
                <c:pt idx="3391">
                  <c:v>483</c:v>
                </c:pt>
                <c:pt idx="3392">
                  <c:v>590</c:v>
                </c:pt>
                <c:pt idx="3393">
                  <c:v>570</c:v>
                </c:pt>
                <c:pt idx="3394">
                  <c:v>541</c:v>
                </c:pt>
                <c:pt idx="3395">
                  <c:v>493</c:v>
                </c:pt>
                <c:pt idx="3396">
                  <c:v>683</c:v>
                </c:pt>
                <c:pt idx="3397">
                  <c:v>593</c:v>
                </c:pt>
                <c:pt idx="3398">
                  <c:v>450</c:v>
                </c:pt>
                <c:pt idx="3399">
                  <c:v>633</c:v>
                </c:pt>
                <c:pt idx="3400">
                  <c:v>459</c:v>
                </c:pt>
                <c:pt idx="3401">
                  <c:v>486</c:v>
                </c:pt>
                <c:pt idx="3402">
                  <c:v>562</c:v>
                </c:pt>
                <c:pt idx="3403">
                  <c:v>609</c:v>
                </c:pt>
                <c:pt idx="3404">
                  <c:v>541</c:v>
                </c:pt>
                <c:pt idx="3405">
                  <c:v>501</c:v>
                </c:pt>
                <c:pt idx="3406">
                  <c:v>465</c:v>
                </c:pt>
                <c:pt idx="3407">
                  <c:v>500</c:v>
                </c:pt>
                <c:pt idx="3408">
                  <c:v>714</c:v>
                </c:pt>
                <c:pt idx="3409">
                  <c:v>677</c:v>
                </c:pt>
                <c:pt idx="3410">
                  <c:v>552</c:v>
                </c:pt>
                <c:pt idx="3411">
                  <c:v>484</c:v>
                </c:pt>
                <c:pt idx="3412">
                  <c:v>589</c:v>
                </c:pt>
                <c:pt idx="3413">
                  <c:v>587</c:v>
                </c:pt>
                <c:pt idx="3414">
                  <c:v>530</c:v>
                </c:pt>
                <c:pt idx="3415">
                  <c:v>467</c:v>
                </c:pt>
                <c:pt idx="3416">
                  <c:v>552</c:v>
                </c:pt>
                <c:pt idx="3417">
                  <c:v>543</c:v>
                </c:pt>
                <c:pt idx="3418">
                  <c:v>526</c:v>
                </c:pt>
                <c:pt idx="3419">
                  <c:v>483</c:v>
                </c:pt>
                <c:pt idx="3420">
                  <c:v>465</c:v>
                </c:pt>
                <c:pt idx="3421">
                  <c:v>547</c:v>
                </c:pt>
                <c:pt idx="3422">
                  <c:v>550</c:v>
                </c:pt>
                <c:pt idx="3423">
                  <c:v>576</c:v>
                </c:pt>
                <c:pt idx="3424">
                  <c:v>566</c:v>
                </c:pt>
                <c:pt idx="3425">
                  <c:v>459</c:v>
                </c:pt>
                <c:pt idx="3426">
                  <c:v>555</c:v>
                </c:pt>
                <c:pt idx="3427">
                  <c:v>498</c:v>
                </c:pt>
                <c:pt idx="3428">
                  <c:v>488</c:v>
                </c:pt>
                <c:pt idx="3429">
                  <c:v>369</c:v>
                </c:pt>
                <c:pt idx="3430">
                  <c:v>575</c:v>
                </c:pt>
                <c:pt idx="3431">
                  <c:v>587</c:v>
                </c:pt>
                <c:pt idx="3432">
                  <c:v>585</c:v>
                </c:pt>
                <c:pt idx="3433">
                  <c:v>481</c:v>
                </c:pt>
                <c:pt idx="3434">
                  <c:v>419</c:v>
                </c:pt>
                <c:pt idx="3435">
                  <c:v>406</c:v>
                </c:pt>
                <c:pt idx="3436">
                  <c:v>563</c:v>
                </c:pt>
                <c:pt idx="3437">
                  <c:v>478</c:v>
                </c:pt>
                <c:pt idx="3438">
                  <c:v>528</c:v>
                </c:pt>
                <c:pt idx="3439">
                  <c:v>412</c:v>
                </c:pt>
                <c:pt idx="3440">
                  <c:v>474</c:v>
                </c:pt>
                <c:pt idx="3441">
                  <c:v>530</c:v>
                </c:pt>
                <c:pt idx="3442">
                  <c:v>475</c:v>
                </c:pt>
                <c:pt idx="3443">
                  <c:v>648</c:v>
                </c:pt>
                <c:pt idx="3444">
                  <c:v>487</c:v>
                </c:pt>
                <c:pt idx="3445">
                  <c:v>376</c:v>
                </c:pt>
                <c:pt idx="3446">
                  <c:v>505</c:v>
                </c:pt>
                <c:pt idx="3447">
                  <c:v>503</c:v>
                </c:pt>
                <c:pt idx="3448">
                  <c:v>538</c:v>
                </c:pt>
                <c:pt idx="3449">
                  <c:v>534</c:v>
                </c:pt>
                <c:pt idx="3450">
                  <c:v>414</c:v>
                </c:pt>
                <c:pt idx="3451">
                  <c:v>503</c:v>
                </c:pt>
                <c:pt idx="3452">
                  <c:v>459</c:v>
                </c:pt>
                <c:pt idx="3453">
                  <c:v>364</c:v>
                </c:pt>
                <c:pt idx="3454">
                  <c:v>478</c:v>
                </c:pt>
                <c:pt idx="3455">
                  <c:v>475</c:v>
                </c:pt>
                <c:pt idx="3456">
                  <c:v>512</c:v>
                </c:pt>
                <c:pt idx="3457">
                  <c:v>489</c:v>
                </c:pt>
                <c:pt idx="3458">
                  <c:v>474</c:v>
                </c:pt>
                <c:pt idx="3459">
                  <c:v>745</c:v>
                </c:pt>
                <c:pt idx="3460">
                  <c:v>422</c:v>
                </c:pt>
                <c:pt idx="3461">
                  <c:v>384</c:v>
                </c:pt>
                <c:pt idx="3462">
                  <c:v>516</c:v>
                </c:pt>
                <c:pt idx="3463">
                  <c:v>545</c:v>
                </c:pt>
                <c:pt idx="3464">
                  <c:v>445</c:v>
                </c:pt>
                <c:pt idx="3465">
                  <c:v>520</c:v>
                </c:pt>
                <c:pt idx="3466">
                  <c:v>524</c:v>
                </c:pt>
                <c:pt idx="3467">
                  <c:v>390</c:v>
                </c:pt>
                <c:pt idx="3468">
                  <c:v>405</c:v>
                </c:pt>
                <c:pt idx="3469">
                  <c:v>480</c:v>
                </c:pt>
                <c:pt idx="3470">
                  <c:v>547</c:v>
                </c:pt>
                <c:pt idx="3471">
                  <c:v>512</c:v>
                </c:pt>
                <c:pt idx="3472">
                  <c:v>502</c:v>
                </c:pt>
                <c:pt idx="3473">
                  <c:v>510</c:v>
                </c:pt>
                <c:pt idx="3474">
                  <c:v>472</c:v>
                </c:pt>
                <c:pt idx="3475">
                  <c:v>588</c:v>
                </c:pt>
                <c:pt idx="3476">
                  <c:v>397</c:v>
                </c:pt>
                <c:pt idx="3477">
                  <c:v>475</c:v>
                </c:pt>
                <c:pt idx="3478">
                  <c:v>574</c:v>
                </c:pt>
                <c:pt idx="3479">
                  <c:v>442</c:v>
                </c:pt>
                <c:pt idx="3480">
                  <c:v>467</c:v>
                </c:pt>
                <c:pt idx="3481">
                  <c:v>453</c:v>
                </c:pt>
                <c:pt idx="3482">
                  <c:v>589</c:v>
                </c:pt>
                <c:pt idx="3483">
                  <c:v>504</c:v>
                </c:pt>
                <c:pt idx="3484">
                  <c:v>574</c:v>
                </c:pt>
                <c:pt idx="3485">
                  <c:v>445</c:v>
                </c:pt>
                <c:pt idx="3486">
                  <c:v>599</c:v>
                </c:pt>
                <c:pt idx="3487">
                  <c:v>545</c:v>
                </c:pt>
                <c:pt idx="3488">
                  <c:v>585</c:v>
                </c:pt>
                <c:pt idx="3489">
                  <c:v>643</c:v>
                </c:pt>
                <c:pt idx="3490">
                  <c:v>580</c:v>
                </c:pt>
                <c:pt idx="3491">
                  <c:v>521</c:v>
                </c:pt>
                <c:pt idx="3492">
                  <c:v>472</c:v>
                </c:pt>
                <c:pt idx="3493">
                  <c:v>672</c:v>
                </c:pt>
                <c:pt idx="3494">
                  <c:v>500</c:v>
                </c:pt>
                <c:pt idx="3495">
                  <c:v>357</c:v>
                </c:pt>
                <c:pt idx="3496">
                  <c:v>485</c:v>
                </c:pt>
                <c:pt idx="3497">
                  <c:v>547</c:v>
                </c:pt>
                <c:pt idx="3498">
                  <c:v>601</c:v>
                </c:pt>
                <c:pt idx="3499">
                  <c:v>481</c:v>
                </c:pt>
                <c:pt idx="3500">
                  <c:v>551</c:v>
                </c:pt>
                <c:pt idx="3501">
                  <c:v>664</c:v>
                </c:pt>
                <c:pt idx="3502">
                  <c:v>672</c:v>
                </c:pt>
                <c:pt idx="3503">
                  <c:v>502</c:v>
                </c:pt>
                <c:pt idx="3504">
                  <c:v>574</c:v>
                </c:pt>
                <c:pt idx="3505">
                  <c:v>554</c:v>
                </c:pt>
                <c:pt idx="3506">
                  <c:v>450</c:v>
                </c:pt>
                <c:pt idx="3507">
                  <c:v>519</c:v>
                </c:pt>
                <c:pt idx="3508">
                  <c:v>444</c:v>
                </c:pt>
                <c:pt idx="3509">
                  <c:v>457</c:v>
                </c:pt>
                <c:pt idx="3510">
                  <c:v>551</c:v>
                </c:pt>
                <c:pt idx="3511">
                  <c:v>558</c:v>
                </c:pt>
                <c:pt idx="3512">
                  <c:v>506</c:v>
                </c:pt>
                <c:pt idx="3513">
                  <c:v>494</c:v>
                </c:pt>
                <c:pt idx="3514">
                  <c:v>485</c:v>
                </c:pt>
                <c:pt idx="3515">
                  <c:v>522</c:v>
                </c:pt>
                <c:pt idx="3516">
                  <c:v>542</c:v>
                </c:pt>
                <c:pt idx="3517">
                  <c:v>501</c:v>
                </c:pt>
                <c:pt idx="3518">
                  <c:v>477</c:v>
                </c:pt>
                <c:pt idx="3519">
                  <c:v>533</c:v>
                </c:pt>
                <c:pt idx="3520">
                  <c:v>547</c:v>
                </c:pt>
                <c:pt idx="3521">
                  <c:v>388</c:v>
                </c:pt>
                <c:pt idx="3522">
                  <c:v>579</c:v>
                </c:pt>
                <c:pt idx="3523">
                  <c:v>484</c:v>
                </c:pt>
                <c:pt idx="3524">
                  <c:v>419</c:v>
                </c:pt>
                <c:pt idx="3525">
                  <c:v>539</c:v>
                </c:pt>
                <c:pt idx="3526">
                  <c:v>530</c:v>
                </c:pt>
                <c:pt idx="3527">
                  <c:v>631</c:v>
                </c:pt>
                <c:pt idx="3528">
                  <c:v>572</c:v>
                </c:pt>
                <c:pt idx="3529">
                  <c:v>508</c:v>
                </c:pt>
                <c:pt idx="3530">
                  <c:v>531</c:v>
                </c:pt>
                <c:pt idx="3531">
                  <c:v>503</c:v>
                </c:pt>
                <c:pt idx="3532">
                  <c:v>640</c:v>
                </c:pt>
                <c:pt idx="3533">
                  <c:v>625</c:v>
                </c:pt>
                <c:pt idx="3534">
                  <c:v>500</c:v>
                </c:pt>
                <c:pt idx="3535">
                  <c:v>608</c:v>
                </c:pt>
                <c:pt idx="3536">
                  <c:v>579</c:v>
                </c:pt>
                <c:pt idx="3537">
                  <c:v>689</c:v>
                </c:pt>
                <c:pt idx="3538">
                  <c:v>493</c:v>
                </c:pt>
                <c:pt idx="3539">
                  <c:v>491</c:v>
                </c:pt>
                <c:pt idx="3540">
                  <c:v>478</c:v>
                </c:pt>
                <c:pt idx="3541">
                  <c:v>361</c:v>
                </c:pt>
                <c:pt idx="3542">
                  <c:v>563</c:v>
                </c:pt>
                <c:pt idx="3543">
                  <c:v>337</c:v>
                </c:pt>
                <c:pt idx="3544">
                  <c:v>393</c:v>
                </c:pt>
                <c:pt idx="3545">
                  <c:v>565</c:v>
                </c:pt>
                <c:pt idx="3546">
                  <c:v>516</c:v>
                </c:pt>
                <c:pt idx="3547">
                  <c:v>489</c:v>
                </c:pt>
                <c:pt idx="3548">
                  <c:v>650</c:v>
                </c:pt>
                <c:pt idx="3549">
                  <c:v>454</c:v>
                </c:pt>
                <c:pt idx="3550">
                  <c:v>524</c:v>
                </c:pt>
                <c:pt idx="3551">
                  <c:v>625</c:v>
                </c:pt>
                <c:pt idx="3552">
                  <c:v>541</c:v>
                </c:pt>
                <c:pt idx="3553">
                  <c:v>346</c:v>
                </c:pt>
                <c:pt idx="3554">
                  <c:v>526</c:v>
                </c:pt>
                <c:pt idx="3555">
                  <c:v>602</c:v>
                </c:pt>
                <c:pt idx="3556">
                  <c:v>359</c:v>
                </c:pt>
                <c:pt idx="3557">
                  <c:v>1319</c:v>
                </c:pt>
                <c:pt idx="3558">
                  <c:v>457</c:v>
                </c:pt>
                <c:pt idx="3559">
                  <c:v>450</c:v>
                </c:pt>
                <c:pt idx="3560">
                  <c:v>413</c:v>
                </c:pt>
                <c:pt idx="3561">
                  <c:v>531</c:v>
                </c:pt>
                <c:pt idx="3562">
                  <c:v>467</c:v>
                </c:pt>
                <c:pt idx="3563">
                  <c:v>550</c:v>
                </c:pt>
                <c:pt idx="3564">
                  <c:v>468</c:v>
                </c:pt>
                <c:pt idx="3565">
                  <c:v>462</c:v>
                </c:pt>
                <c:pt idx="3566">
                  <c:v>563</c:v>
                </c:pt>
                <c:pt idx="3567">
                  <c:v>441</c:v>
                </c:pt>
                <c:pt idx="3568">
                  <c:v>523</c:v>
                </c:pt>
                <c:pt idx="3569">
                  <c:v>472</c:v>
                </c:pt>
                <c:pt idx="3570">
                  <c:v>544</c:v>
                </c:pt>
                <c:pt idx="3571">
                  <c:v>682</c:v>
                </c:pt>
                <c:pt idx="3572">
                  <c:v>537</c:v>
                </c:pt>
                <c:pt idx="3573">
                  <c:v>476</c:v>
                </c:pt>
                <c:pt idx="3574">
                  <c:v>435</c:v>
                </c:pt>
                <c:pt idx="3575">
                  <c:v>443</c:v>
                </c:pt>
                <c:pt idx="3576">
                  <c:v>465</c:v>
                </c:pt>
                <c:pt idx="3577">
                  <c:v>688</c:v>
                </c:pt>
                <c:pt idx="3578">
                  <c:v>396</c:v>
                </c:pt>
                <c:pt idx="3579">
                  <c:v>549</c:v>
                </c:pt>
                <c:pt idx="3580">
                  <c:v>664</c:v>
                </c:pt>
                <c:pt idx="3581">
                  <c:v>498</c:v>
                </c:pt>
                <c:pt idx="3582">
                  <c:v>609</c:v>
                </c:pt>
                <c:pt idx="3583">
                  <c:v>370</c:v>
                </c:pt>
                <c:pt idx="3584">
                  <c:v>486</c:v>
                </c:pt>
                <c:pt idx="3585">
                  <c:v>528</c:v>
                </c:pt>
                <c:pt idx="3586">
                  <c:v>573</c:v>
                </c:pt>
                <c:pt idx="3587">
                  <c:v>554</c:v>
                </c:pt>
                <c:pt idx="3588">
                  <c:v>414</c:v>
                </c:pt>
                <c:pt idx="3589">
                  <c:v>586</c:v>
                </c:pt>
                <c:pt idx="3590">
                  <c:v>499</c:v>
                </c:pt>
                <c:pt idx="3591">
                  <c:v>628</c:v>
                </c:pt>
                <c:pt idx="3592">
                  <c:v>544</c:v>
                </c:pt>
                <c:pt idx="3593">
                  <c:v>536</c:v>
                </c:pt>
                <c:pt idx="3594">
                  <c:v>672</c:v>
                </c:pt>
                <c:pt idx="3595">
                  <c:v>535</c:v>
                </c:pt>
                <c:pt idx="3596">
                  <c:v>649</c:v>
                </c:pt>
                <c:pt idx="3597">
                  <c:v>654</c:v>
                </c:pt>
                <c:pt idx="3598">
                  <c:v>515</c:v>
                </c:pt>
                <c:pt idx="3599">
                  <c:v>558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9EC-4C43-A301-EA1F7AD990E6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OCI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Sheet1!$B$2:$B$3601</c:f>
              <c:numCache>
                <c:formatCode>General</c:formatCode>
                <c:ptCount val="3600"/>
                <c:pt idx="0">
                  <c:v>8860</c:v>
                </c:pt>
                <c:pt idx="1">
                  <c:v>8882</c:v>
                </c:pt>
                <c:pt idx="2">
                  <c:v>8873</c:v>
                </c:pt>
                <c:pt idx="3">
                  <c:v>8858</c:v>
                </c:pt>
                <c:pt idx="4">
                  <c:v>8897</c:v>
                </c:pt>
                <c:pt idx="5">
                  <c:v>8870</c:v>
                </c:pt>
                <c:pt idx="6">
                  <c:v>8864</c:v>
                </c:pt>
                <c:pt idx="7">
                  <c:v>8855</c:v>
                </c:pt>
                <c:pt idx="8">
                  <c:v>8888</c:v>
                </c:pt>
                <c:pt idx="9">
                  <c:v>8863</c:v>
                </c:pt>
                <c:pt idx="10">
                  <c:v>8858</c:v>
                </c:pt>
                <c:pt idx="11">
                  <c:v>8898</c:v>
                </c:pt>
                <c:pt idx="12">
                  <c:v>8882</c:v>
                </c:pt>
                <c:pt idx="13">
                  <c:v>8851</c:v>
                </c:pt>
                <c:pt idx="14">
                  <c:v>8870</c:v>
                </c:pt>
                <c:pt idx="15">
                  <c:v>8907</c:v>
                </c:pt>
                <c:pt idx="16">
                  <c:v>8873</c:v>
                </c:pt>
                <c:pt idx="17">
                  <c:v>8885</c:v>
                </c:pt>
                <c:pt idx="18">
                  <c:v>8898</c:v>
                </c:pt>
                <c:pt idx="19">
                  <c:v>8933</c:v>
                </c:pt>
                <c:pt idx="20">
                  <c:v>8902</c:v>
                </c:pt>
                <c:pt idx="21">
                  <c:v>8894</c:v>
                </c:pt>
                <c:pt idx="22">
                  <c:v>8891</c:v>
                </c:pt>
                <c:pt idx="23">
                  <c:v>8922</c:v>
                </c:pt>
                <c:pt idx="24">
                  <c:v>8884</c:v>
                </c:pt>
                <c:pt idx="25">
                  <c:v>8912</c:v>
                </c:pt>
                <c:pt idx="26">
                  <c:v>8907</c:v>
                </c:pt>
                <c:pt idx="27">
                  <c:v>8886</c:v>
                </c:pt>
                <c:pt idx="28">
                  <c:v>8911</c:v>
                </c:pt>
                <c:pt idx="29">
                  <c:v>8873</c:v>
                </c:pt>
                <c:pt idx="30">
                  <c:v>8893</c:v>
                </c:pt>
                <c:pt idx="31">
                  <c:v>8910</c:v>
                </c:pt>
                <c:pt idx="32">
                  <c:v>8876</c:v>
                </c:pt>
                <c:pt idx="33">
                  <c:v>8883</c:v>
                </c:pt>
                <c:pt idx="34">
                  <c:v>8892</c:v>
                </c:pt>
                <c:pt idx="35">
                  <c:v>8887</c:v>
                </c:pt>
                <c:pt idx="36">
                  <c:v>8895</c:v>
                </c:pt>
                <c:pt idx="37">
                  <c:v>8973</c:v>
                </c:pt>
                <c:pt idx="38">
                  <c:v>8934</c:v>
                </c:pt>
                <c:pt idx="39">
                  <c:v>8855</c:v>
                </c:pt>
                <c:pt idx="40">
                  <c:v>8853</c:v>
                </c:pt>
                <c:pt idx="41">
                  <c:v>8881</c:v>
                </c:pt>
                <c:pt idx="42">
                  <c:v>8901</c:v>
                </c:pt>
                <c:pt idx="43">
                  <c:v>8881</c:v>
                </c:pt>
                <c:pt idx="44">
                  <c:v>8871</c:v>
                </c:pt>
                <c:pt idx="45">
                  <c:v>8883</c:v>
                </c:pt>
                <c:pt idx="46">
                  <c:v>8946</c:v>
                </c:pt>
                <c:pt idx="47">
                  <c:v>8858</c:v>
                </c:pt>
                <c:pt idx="48">
                  <c:v>8862</c:v>
                </c:pt>
                <c:pt idx="49">
                  <c:v>8900</c:v>
                </c:pt>
                <c:pt idx="50">
                  <c:v>8832</c:v>
                </c:pt>
                <c:pt idx="51">
                  <c:v>8879</c:v>
                </c:pt>
                <c:pt idx="52">
                  <c:v>8935</c:v>
                </c:pt>
                <c:pt idx="53">
                  <c:v>8865</c:v>
                </c:pt>
                <c:pt idx="54">
                  <c:v>8867</c:v>
                </c:pt>
                <c:pt idx="55">
                  <c:v>8868</c:v>
                </c:pt>
                <c:pt idx="56">
                  <c:v>8918</c:v>
                </c:pt>
                <c:pt idx="57">
                  <c:v>8880</c:v>
                </c:pt>
                <c:pt idx="58">
                  <c:v>8859</c:v>
                </c:pt>
                <c:pt idx="59">
                  <c:v>8847</c:v>
                </c:pt>
                <c:pt idx="60">
                  <c:v>8859</c:v>
                </c:pt>
                <c:pt idx="61">
                  <c:v>8865</c:v>
                </c:pt>
                <c:pt idx="62">
                  <c:v>8847</c:v>
                </c:pt>
                <c:pt idx="63">
                  <c:v>8863</c:v>
                </c:pt>
                <c:pt idx="64">
                  <c:v>8874</c:v>
                </c:pt>
                <c:pt idx="65">
                  <c:v>8876</c:v>
                </c:pt>
                <c:pt idx="66">
                  <c:v>8845</c:v>
                </c:pt>
                <c:pt idx="67">
                  <c:v>8875</c:v>
                </c:pt>
                <c:pt idx="68">
                  <c:v>8872</c:v>
                </c:pt>
                <c:pt idx="69">
                  <c:v>8867</c:v>
                </c:pt>
                <c:pt idx="70">
                  <c:v>8862</c:v>
                </c:pt>
                <c:pt idx="71">
                  <c:v>8889</c:v>
                </c:pt>
                <c:pt idx="72">
                  <c:v>8848</c:v>
                </c:pt>
                <c:pt idx="73">
                  <c:v>8936</c:v>
                </c:pt>
                <c:pt idx="74">
                  <c:v>8878</c:v>
                </c:pt>
                <c:pt idx="75">
                  <c:v>8882</c:v>
                </c:pt>
                <c:pt idx="76">
                  <c:v>8897</c:v>
                </c:pt>
                <c:pt idx="77">
                  <c:v>8857</c:v>
                </c:pt>
                <c:pt idx="78">
                  <c:v>8883</c:v>
                </c:pt>
                <c:pt idx="79">
                  <c:v>8878</c:v>
                </c:pt>
                <c:pt idx="80">
                  <c:v>8908</c:v>
                </c:pt>
                <c:pt idx="81">
                  <c:v>8883</c:v>
                </c:pt>
                <c:pt idx="82">
                  <c:v>8894</c:v>
                </c:pt>
                <c:pt idx="83">
                  <c:v>8893</c:v>
                </c:pt>
                <c:pt idx="84">
                  <c:v>8890</c:v>
                </c:pt>
                <c:pt idx="85">
                  <c:v>8879</c:v>
                </c:pt>
                <c:pt idx="86">
                  <c:v>8892</c:v>
                </c:pt>
                <c:pt idx="87">
                  <c:v>8912</c:v>
                </c:pt>
                <c:pt idx="88">
                  <c:v>8877</c:v>
                </c:pt>
                <c:pt idx="89">
                  <c:v>8871</c:v>
                </c:pt>
                <c:pt idx="90">
                  <c:v>8924</c:v>
                </c:pt>
                <c:pt idx="91">
                  <c:v>8882</c:v>
                </c:pt>
                <c:pt idx="92">
                  <c:v>8869</c:v>
                </c:pt>
                <c:pt idx="93">
                  <c:v>8892</c:v>
                </c:pt>
                <c:pt idx="94">
                  <c:v>8863</c:v>
                </c:pt>
                <c:pt idx="95">
                  <c:v>8913</c:v>
                </c:pt>
                <c:pt idx="96">
                  <c:v>8875</c:v>
                </c:pt>
                <c:pt idx="97">
                  <c:v>8873</c:v>
                </c:pt>
                <c:pt idx="98">
                  <c:v>8904</c:v>
                </c:pt>
                <c:pt idx="99">
                  <c:v>8861</c:v>
                </c:pt>
                <c:pt idx="100">
                  <c:v>8899</c:v>
                </c:pt>
                <c:pt idx="101">
                  <c:v>8860</c:v>
                </c:pt>
                <c:pt idx="102">
                  <c:v>8878</c:v>
                </c:pt>
                <c:pt idx="103">
                  <c:v>8858</c:v>
                </c:pt>
                <c:pt idx="104">
                  <c:v>8913</c:v>
                </c:pt>
                <c:pt idx="105">
                  <c:v>8915</c:v>
                </c:pt>
                <c:pt idx="106">
                  <c:v>8927</c:v>
                </c:pt>
                <c:pt idx="107">
                  <c:v>8921</c:v>
                </c:pt>
                <c:pt idx="108">
                  <c:v>8865</c:v>
                </c:pt>
                <c:pt idx="109">
                  <c:v>8858</c:v>
                </c:pt>
                <c:pt idx="110">
                  <c:v>8894</c:v>
                </c:pt>
                <c:pt idx="111">
                  <c:v>8923</c:v>
                </c:pt>
                <c:pt idx="112">
                  <c:v>8853</c:v>
                </c:pt>
                <c:pt idx="113">
                  <c:v>8898</c:v>
                </c:pt>
                <c:pt idx="114">
                  <c:v>8913</c:v>
                </c:pt>
                <c:pt idx="115">
                  <c:v>8963</c:v>
                </c:pt>
                <c:pt idx="116">
                  <c:v>8944</c:v>
                </c:pt>
                <c:pt idx="117">
                  <c:v>8910</c:v>
                </c:pt>
                <c:pt idx="118">
                  <c:v>8873</c:v>
                </c:pt>
                <c:pt idx="119">
                  <c:v>8877</c:v>
                </c:pt>
                <c:pt idx="120">
                  <c:v>8856</c:v>
                </c:pt>
                <c:pt idx="121">
                  <c:v>8861</c:v>
                </c:pt>
                <c:pt idx="122">
                  <c:v>8901</c:v>
                </c:pt>
                <c:pt idx="123">
                  <c:v>8857</c:v>
                </c:pt>
                <c:pt idx="124">
                  <c:v>8900</c:v>
                </c:pt>
                <c:pt idx="125">
                  <c:v>8864</c:v>
                </c:pt>
                <c:pt idx="126">
                  <c:v>8926</c:v>
                </c:pt>
                <c:pt idx="127">
                  <c:v>8874</c:v>
                </c:pt>
                <c:pt idx="128">
                  <c:v>8879</c:v>
                </c:pt>
                <c:pt idx="129">
                  <c:v>8895</c:v>
                </c:pt>
                <c:pt idx="130">
                  <c:v>8873</c:v>
                </c:pt>
                <c:pt idx="131">
                  <c:v>8914</c:v>
                </c:pt>
                <c:pt idx="132">
                  <c:v>8905</c:v>
                </c:pt>
                <c:pt idx="133">
                  <c:v>8863</c:v>
                </c:pt>
                <c:pt idx="134">
                  <c:v>8850</c:v>
                </c:pt>
                <c:pt idx="135">
                  <c:v>8877</c:v>
                </c:pt>
                <c:pt idx="136">
                  <c:v>8926</c:v>
                </c:pt>
                <c:pt idx="137">
                  <c:v>8880</c:v>
                </c:pt>
                <c:pt idx="138">
                  <c:v>8914</c:v>
                </c:pt>
                <c:pt idx="139">
                  <c:v>8881</c:v>
                </c:pt>
                <c:pt idx="140">
                  <c:v>8941</c:v>
                </c:pt>
                <c:pt idx="141">
                  <c:v>8897</c:v>
                </c:pt>
                <c:pt idx="142">
                  <c:v>8913</c:v>
                </c:pt>
                <c:pt idx="143">
                  <c:v>8905</c:v>
                </c:pt>
                <c:pt idx="144">
                  <c:v>8885</c:v>
                </c:pt>
                <c:pt idx="145">
                  <c:v>8843</c:v>
                </c:pt>
                <c:pt idx="146">
                  <c:v>8899</c:v>
                </c:pt>
                <c:pt idx="147">
                  <c:v>8843</c:v>
                </c:pt>
                <c:pt idx="148">
                  <c:v>8870</c:v>
                </c:pt>
                <c:pt idx="149">
                  <c:v>8860</c:v>
                </c:pt>
                <c:pt idx="150">
                  <c:v>8871</c:v>
                </c:pt>
                <c:pt idx="151">
                  <c:v>8885</c:v>
                </c:pt>
                <c:pt idx="152">
                  <c:v>8859</c:v>
                </c:pt>
                <c:pt idx="153">
                  <c:v>8870</c:v>
                </c:pt>
                <c:pt idx="154">
                  <c:v>8927</c:v>
                </c:pt>
                <c:pt idx="155">
                  <c:v>8925</c:v>
                </c:pt>
                <c:pt idx="156">
                  <c:v>8878</c:v>
                </c:pt>
                <c:pt idx="157">
                  <c:v>8864</c:v>
                </c:pt>
                <c:pt idx="158">
                  <c:v>8911</c:v>
                </c:pt>
                <c:pt idx="159">
                  <c:v>8907</c:v>
                </c:pt>
                <c:pt idx="160">
                  <c:v>8855</c:v>
                </c:pt>
                <c:pt idx="161">
                  <c:v>8867</c:v>
                </c:pt>
                <c:pt idx="162">
                  <c:v>8896</c:v>
                </c:pt>
                <c:pt idx="163">
                  <c:v>8913</c:v>
                </c:pt>
                <c:pt idx="164">
                  <c:v>8923</c:v>
                </c:pt>
                <c:pt idx="165">
                  <c:v>8880</c:v>
                </c:pt>
                <c:pt idx="166">
                  <c:v>8893</c:v>
                </c:pt>
                <c:pt idx="167">
                  <c:v>8883</c:v>
                </c:pt>
                <c:pt idx="168">
                  <c:v>8896</c:v>
                </c:pt>
                <c:pt idx="169">
                  <c:v>8912</c:v>
                </c:pt>
                <c:pt idx="170">
                  <c:v>8909</c:v>
                </c:pt>
                <c:pt idx="171">
                  <c:v>8914</c:v>
                </c:pt>
                <c:pt idx="172">
                  <c:v>8895</c:v>
                </c:pt>
                <c:pt idx="173">
                  <c:v>8861</c:v>
                </c:pt>
                <c:pt idx="174">
                  <c:v>8920</c:v>
                </c:pt>
                <c:pt idx="175">
                  <c:v>8924</c:v>
                </c:pt>
                <c:pt idx="176">
                  <c:v>8914</c:v>
                </c:pt>
                <c:pt idx="177">
                  <c:v>8911</c:v>
                </c:pt>
                <c:pt idx="178">
                  <c:v>8918</c:v>
                </c:pt>
                <c:pt idx="179">
                  <c:v>8898</c:v>
                </c:pt>
                <c:pt idx="180">
                  <c:v>8914</c:v>
                </c:pt>
                <c:pt idx="181">
                  <c:v>8928</c:v>
                </c:pt>
                <c:pt idx="182">
                  <c:v>8909</c:v>
                </c:pt>
                <c:pt idx="183">
                  <c:v>8855</c:v>
                </c:pt>
                <c:pt idx="184">
                  <c:v>8904</c:v>
                </c:pt>
                <c:pt idx="185">
                  <c:v>8916</c:v>
                </c:pt>
                <c:pt idx="186">
                  <c:v>8947</c:v>
                </c:pt>
                <c:pt idx="187">
                  <c:v>8900</c:v>
                </c:pt>
                <c:pt idx="188">
                  <c:v>8850</c:v>
                </c:pt>
                <c:pt idx="189">
                  <c:v>8932</c:v>
                </c:pt>
                <c:pt idx="190">
                  <c:v>8902</c:v>
                </c:pt>
                <c:pt idx="191">
                  <c:v>8893</c:v>
                </c:pt>
                <c:pt idx="192">
                  <c:v>8874</c:v>
                </c:pt>
                <c:pt idx="193">
                  <c:v>8913</c:v>
                </c:pt>
                <c:pt idx="194">
                  <c:v>8926</c:v>
                </c:pt>
                <c:pt idx="195">
                  <c:v>8875</c:v>
                </c:pt>
                <c:pt idx="196">
                  <c:v>8877</c:v>
                </c:pt>
                <c:pt idx="197">
                  <c:v>8875</c:v>
                </c:pt>
                <c:pt idx="198">
                  <c:v>8876</c:v>
                </c:pt>
                <c:pt idx="199">
                  <c:v>8889</c:v>
                </c:pt>
                <c:pt idx="200">
                  <c:v>8923</c:v>
                </c:pt>
                <c:pt idx="201">
                  <c:v>8897</c:v>
                </c:pt>
                <c:pt idx="202">
                  <c:v>8921</c:v>
                </c:pt>
                <c:pt idx="203">
                  <c:v>8932</c:v>
                </c:pt>
                <c:pt idx="204">
                  <c:v>8958</c:v>
                </c:pt>
                <c:pt idx="205">
                  <c:v>8910</c:v>
                </c:pt>
                <c:pt idx="206">
                  <c:v>8926</c:v>
                </c:pt>
                <c:pt idx="207">
                  <c:v>8874</c:v>
                </c:pt>
                <c:pt idx="208">
                  <c:v>8884</c:v>
                </c:pt>
                <c:pt idx="209">
                  <c:v>8910</c:v>
                </c:pt>
                <c:pt idx="210">
                  <c:v>8886</c:v>
                </c:pt>
                <c:pt idx="211">
                  <c:v>8915</c:v>
                </c:pt>
                <c:pt idx="212">
                  <c:v>8896</c:v>
                </c:pt>
                <c:pt idx="213">
                  <c:v>8910</c:v>
                </c:pt>
                <c:pt idx="214">
                  <c:v>8914</c:v>
                </c:pt>
                <c:pt idx="215">
                  <c:v>8917</c:v>
                </c:pt>
                <c:pt idx="216">
                  <c:v>8922</c:v>
                </c:pt>
                <c:pt idx="217">
                  <c:v>8880</c:v>
                </c:pt>
                <c:pt idx="218">
                  <c:v>8923</c:v>
                </c:pt>
                <c:pt idx="219">
                  <c:v>8896</c:v>
                </c:pt>
                <c:pt idx="220">
                  <c:v>8904</c:v>
                </c:pt>
                <c:pt idx="221">
                  <c:v>8903</c:v>
                </c:pt>
                <c:pt idx="222">
                  <c:v>8864</c:v>
                </c:pt>
                <c:pt idx="223">
                  <c:v>8849</c:v>
                </c:pt>
                <c:pt idx="224">
                  <c:v>8855</c:v>
                </c:pt>
                <c:pt idx="225">
                  <c:v>8887</c:v>
                </c:pt>
                <c:pt idx="226">
                  <c:v>8875</c:v>
                </c:pt>
                <c:pt idx="227">
                  <c:v>8856</c:v>
                </c:pt>
                <c:pt idx="228">
                  <c:v>8852</c:v>
                </c:pt>
                <c:pt idx="229">
                  <c:v>8911</c:v>
                </c:pt>
                <c:pt idx="230">
                  <c:v>8840</c:v>
                </c:pt>
                <c:pt idx="231">
                  <c:v>8899</c:v>
                </c:pt>
                <c:pt idx="232">
                  <c:v>8866</c:v>
                </c:pt>
                <c:pt idx="233">
                  <c:v>8843</c:v>
                </c:pt>
                <c:pt idx="234">
                  <c:v>8861</c:v>
                </c:pt>
                <c:pt idx="235">
                  <c:v>8889</c:v>
                </c:pt>
                <c:pt idx="236">
                  <c:v>8886</c:v>
                </c:pt>
                <c:pt idx="237">
                  <c:v>8864</c:v>
                </c:pt>
                <c:pt idx="238">
                  <c:v>8923</c:v>
                </c:pt>
                <c:pt idx="239">
                  <c:v>8877</c:v>
                </c:pt>
                <c:pt idx="240">
                  <c:v>8880</c:v>
                </c:pt>
                <c:pt idx="241">
                  <c:v>8851</c:v>
                </c:pt>
                <c:pt idx="242">
                  <c:v>8866</c:v>
                </c:pt>
                <c:pt idx="243">
                  <c:v>8911</c:v>
                </c:pt>
                <c:pt idx="244">
                  <c:v>8888</c:v>
                </c:pt>
                <c:pt idx="245">
                  <c:v>8896</c:v>
                </c:pt>
                <c:pt idx="246">
                  <c:v>8861</c:v>
                </c:pt>
                <c:pt idx="247">
                  <c:v>8854</c:v>
                </c:pt>
                <c:pt idx="248">
                  <c:v>8890</c:v>
                </c:pt>
                <c:pt idx="249">
                  <c:v>8858</c:v>
                </c:pt>
                <c:pt idx="250">
                  <c:v>8901</c:v>
                </c:pt>
                <c:pt idx="251">
                  <c:v>8924</c:v>
                </c:pt>
                <c:pt idx="252">
                  <c:v>8887</c:v>
                </c:pt>
                <c:pt idx="253">
                  <c:v>8894</c:v>
                </c:pt>
                <c:pt idx="254">
                  <c:v>8906</c:v>
                </c:pt>
                <c:pt idx="255">
                  <c:v>8902</c:v>
                </c:pt>
                <c:pt idx="256">
                  <c:v>8962</c:v>
                </c:pt>
                <c:pt idx="257">
                  <c:v>8890</c:v>
                </c:pt>
                <c:pt idx="258">
                  <c:v>8879</c:v>
                </c:pt>
                <c:pt idx="259">
                  <c:v>8920</c:v>
                </c:pt>
                <c:pt idx="260">
                  <c:v>8877</c:v>
                </c:pt>
                <c:pt idx="261">
                  <c:v>8915</c:v>
                </c:pt>
                <c:pt idx="262">
                  <c:v>8939</c:v>
                </c:pt>
                <c:pt idx="263">
                  <c:v>8877</c:v>
                </c:pt>
                <c:pt idx="264">
                  <c:v>8879</c:v>
                </c:pt>
                <c:pt idx="265">
                  <c:v>8839</c:v>
                </c:pt>
                <c:pt idx="266">
                  <c:v>8882</c:v>
                </c:pt>
                <c:pt idx="267">
                  <c:v>8925</c:v>
                </c:pt>
                <c:pt idx="268">
                  <c:v>8890</c:v>
                </c:pt>
                <c:pt idx="269">
                  <c:v>8891</c:v>
                </c:pt>
                <c:pt idx="270">
                  <c:v>8908</c:v>
                </c:pt>
                <c:pt idx="271">
                  <c:v>8900</c:v>
                </c:pt>
                <c:pt idx="272">
                  <c:v>8916</c:v>
                </c:pt>
                <c:pt idx="273">
                  <c:v>8884</c:v>
                </c:pt>
                <c:pt idx="274">
                  <c:v>8893</c:v>
                </c:pt>
                <c:pt idx="275">
                  <c:v>8911</c:v>
                </c:pt>
                <c:pt idx="276">
                  <c:v>8893</c:v>
                </c:pt>
                <c:pt idx="277">
                  <c:v>8884</c:v>
                </c:pt>
                <c:pt idx="278">
                  <c:v>8885</c:v>
                </c:pt>
                <c:pt idx="279">
                  <c:v>8934</c:v>
                </c:pt>
                <c:pt idx="280">
                  <c:v>8962</c:v>
                </c:pt>
                <c:pt idx="281">
                  <c:v>8844</c:v>
                </c:pt>
                <c:pt idx="282">
                  <c:v>8852</c:v>
                </c:pt>
                <c:pt idx="283">
                  <c:v>8895</c:v>
                </c:pt>
                <c:pt idx="284">
                  <c:v>8910</c:v>
                </c:pt>
                <c:pt idx="285">
                  <c:v>8913</c:v>
                </c:pt>
                <c:pt idx="286">
                  <c:v>8916</c:v>
                </c:pt>
                <c:pt idx="287">
                  <c:v>8862</c:v>
                </c:pt>
                <c:pt idx="288">
                  <c:v>8945</c:v>
                </c:pt>
                <c:pt idx="289">
                  <c:v>8904</c:v>
                </c:pt>
                <c:pt idx="290">
                  <c:v>8871</c:v>
                </c:pt>
                <c:pt idx="291">
                  <c:v>8871</c:v>
                </c:pt>
                <c:pt idx="292">
                  <c:v>8872</c:v>
                </c:pt>
                <c:pt idx="293">
                  <c:v>8881</c:v>
                </c:pt>
                <c:pt idx="294">
                  <c:v>8841</c:v>
                </c:pt>
                <c:pt idx="295">
                  <c:v>8863</c:v>
                </c:pt>
                <c:pt idx="296">
                  <c:v>8903</c:v>
                </c:pt>
                <c:pt idx="297">
                  <c:v>8944</c:v>
                </c:pt>
                <c:pt idx="298">
                  <c:v>8880</c:v>
                </c:pt>
                <c:pt idx="299">
                  <c:v>8892</c:v>
                </c:pt>
                <c:pt idx="300">
                  <c:v>8907</c:v>
                </c:pt>
                <c:pt idx="301">
                  <c:v>8938</c:v>
                </c:pt>
                <c:pt idx="302">
                  <c:v>8932</c:v>
                </c:pt>
                <c:pt idx="303">
                  <c:v>8860</c:v>
                </c:pt>
                <c:pt idx="304">
                  <c:v>8947</c:v>
                </c:pt>
                <c:pt idx="305">
                  <c:v>8864</c:v>
                </c:pt>
                <c:pt idx="306">
                  <c:v>8871</c:v>
                </c:pt>
                <c:pt idx="307">
                  <c:v>8868</c:v>
                </c:pt>
                <c:pt idx="308">
                  <c:v>8876</c:v>
                </c:pt>
                <c:pt idx="309">
                  <c:v>8901</c:v>
                </c:pt>
                <c:pt idx="310">
                  <c:v>8844</c:v>
                </c:pt>
                <c:pt idx="311">
                  <c:v>8913</c:v>
                </c:pt>
                <c:pt idx="312">
                  <c:v>8895</c:v>
                </c:pt>
                <c:pt idx="313">
                  <c:v>8930</c:v>
                </c:pt>
                <c:pt idx="314">
                  <c:v>8934</c:v>
                </c:pt>
                <c:pt idx="315">
                  <c:v>8949</c:v>
                </c:pt>
                <c:pt idx="316">
                  <c:v>8913</c:v>
                </c:pt>
                <c:pt idx="317">
                  <c:v>8833</c:v>
                </c:pt>
                <c:pt idx="318">
                  <c:v>8886</c:v>
                </c:pt>
                <c:pt idx="319">
                  <c:v>8863</c:v>
                </c:pt>
                <c:pt idx="320">
                  <c:v>8890</c:v>
                </c:pt>
                <c:pt idx="321">
                  <c:v>8917</c:v>
                </c:pt>
                <c:pt idx="322">
                  <c:v>8954</c:v>
                </c:pt>
                <c:pt idx="323">
                  <c:v>8980</c:v>
                </c:pt>
                <c:pt idx="324">
                  <c:v>8862</c:v>
                </c:pt>
                <c:pt idx="325">
                  <c:v>8920</c:v>
                </c:pt>
                <c:pt idx="326">
                  <c:v>8936</c:v>
                </c:pt>
                <c:pt idx="327">
                  <c:v>8884</c:v>
                </c:pt>
                <c:pt idx="328">
                  <c:v>8911</c:v>
                </c:pt>
                <c:pt idx="329">
                  <c:v>8846</c:v>
                </c:pt>
                <c:pt idx="330">
                  <c:v>8887</c:v>
                </c:pt>
                <c:pt idx="331">
                  <c:v>8873</c:v>
                </c:pt>
                <c:pt idx="332">
                  <c:v>8875</c:v>
                </c:pt>
                <c:pt idx="333">
                  <c:v>8839</c:v>
                </c:pt>
                <c:pt idx="334">
                  <c:v>8938</c:v>
                </c:pt>
                <c:pt idx="335">
                  <c:v>8907</c:v>
                </c:pt>
                <c:pt idx="336">
                  <c:v>8863</c:v>
                </c:pt>
                <c:pt idx="337">
                  <c:v>8905</c:v>
                </c:pt>
                <c:pt idx="338">
                  <c:v>8903</c:v>
                </c:pt>
                <c:pt idx="339">
                  <c:v>8842</c:v>
                </c:pt>
                <c:pt idx="340">
                  <c:v>8966</c:v>
                </c:pt>
                <c:pt idx="341">
                  <c:v>8877</c:v>
                </c:pt>
                <c:pt idx="342">
                  <c:v>8914</c:v>
                </c:pt>
                <c:pt idx="343">
                  <c:v>8849</c:v>
                </c:pt>
                <c:pt idx="344">
                  <c:v>8959</c:v>
                </c:pt>
                <c:pt idx="345">
                  <c:v>8944</c:v>
                </c:pt>
                <c:pt idx="346">
                  <c:v>8948</c:v>
                </c:pt>
                <c:pt idx="347">
                  <c:v>8931</c:v>
                </c:pt>
                <c:pt idx="348">
                  <c:v>8870</c:v>
                </c:pt>
                <c:pt idx="349">
                  <c:v>8936</c:v>
                </c:pt>
                <c:pt idx="350">
                  <c:v>8924</c:v>
                </c:pt>
                <c:pt idx="351">
                  <c:v>8901</c:v>
                </c:pt>
                <c:pt idx="352">
                  <c:v>8915</c:v>
                </c:pt>
                <c:pt idx="353">
                  <c:v>8852</c:v>
                </c:pt>
                <c:pt idx="354">
                  <c:v>8842</c:v>
                </c:pt>
                <c:pt idx="355">
                  <c:v>8918</c:v>
                </c:pt>
                <c:pt idx="356">
                  <c:v>8912</c:v>
                </c:pt>
                <c:pt idx="357">
                  <c:v>8861</c:v>
                </c:pt>
                <c:pt idx="358">
                  <c:v>8896</c:v>
                </c:pt>
                <c:pt idx="359">
                  <c:v>8907</c:v>
                </c:pt>
                <c:pt idx="360">
                  <c:v>8900</c:v>
                </c:pt>
                <c:pt idx="361">
                  <c:v>8895</c:v>
                </c:pt>
                <c:pt idx="362">
                  <c:v>8912</c:v>
                </c:pt>
                <c:pt idx="363">
                  <c:v>8890</c:v>
                </c:pt>
                <c:pt idx="364">
                  <c:v>8900</c:v>
                </c:pt>
                <c:pt idx="365">
                  <c:v>8924</c:v>
                </c:pt>
                <c:pt idx="366">
                  <c:v>8833</c:v>
                </c:pt>
                <c:pt idx="367">
                  <c:v>8876</c:v>
                </c:pt>
                <c:pt idx="368">
                  <c:v>8908</c:v>
                </c:pt>
                <c:pt idx="369">
                  <c:v>8903</c:v>
                </c:pt>
                <c:pt idx="370">
                  <c:v>8905</c:v>
                </c:pt>
                <c:pt idx="371">
                  <c:v>8878</c:v>
                </c:pt>
                <c:pt idx="372">
                  <c:v>8904</c:v>
                </c:pt>
                <c:pt idx="373">
                  <c:v>8916</c:v>
                </c:pt>
                <c:pt idx="374">
                  <c:v>8899</c:v>
                </c:pt>
                <c:pt idx="375">
                  <c:v>8862</c:v>
                </c:pt>
                <c:pt idx="376">
                  <c:v>8921</c:v>
                </c:pt>
                <c:pt idx="377">
                  <c:v>8894</c:v>
                </c:pt>
                <c:pt idx="378">
                  <c:v>8847</c:v>
                </c:pt>
                <c:pt idx="379">
                  <c:v>8898</c:v>
                </c:pt>
                <c:pt idx="380">
                  <c:v>8888</c:v>
                </c:pt>
                <c:pt idx="381">
                  <c:v>8880</c:v>
                </c:pt>
                <c:pt idx="382">
                  <c:v>8950</c:v>
                </c:pt>
                <c:pt idx="383">
                  <c:v>8947</c:v>
                </c:pt>
                <c:pt idx="384">
                  <c:v>8886</c:v>
                </c:pt>
                <c:pt idx="385">
                  <c:v>8894</c:v>
                </c:pt>
                <c:pt idx="386">
                  <c:v>8887</c:v>
                </c:pt>
                <c:pt idx="387">
                  <c:v>8849</c:v>
                </c:pt>
                <c:pt idx="388">
                  <c:v>8883</c:v>
                </c:pt>
                <c:pt idx="389">
                  <c:v>8884</c:v>
                </c:pt>
                <c:pt idx="390">
                  <c:v>8935</c:v>
                </c:pt>
                <c:pt idx="391">
                  <c:v>8883</c:v>
                </c:pt>
                <c:pt idx="392">
                  <c:v>8898</c:v>
                </c:pt>
                <c:pt idx="393">
                  <c:v>8872</c:v>
                </c:pt>
                <c:pt idx="394">
                  <c:v>8919</c:v>
                </c:pt>
                <c:pt idx="395">
                  <c:v>8899</c:v>
                </c:pt>
                <c:pt idx="396">
                  <c:v>8932</c:v>
                </c:pt>
                <c:pt idx="397">
                  <c:v>8900</c:v>
                </c:pt>
                <c:pt idx="398">
                  <c:v>8888</c:v>
                </c:pt>
                <c:pt idx="399">
                  <c:v>8956</c:v>
                </c:pt>
                <c:pt idx="400">
                  <c:v>8917</c:v>
                </c:pt>
                <c:pt idx="401">
                  <c:v>8946</c:v>
                </c:pt>
                <c:pt idx="402">
                  <c:v>8917</c:v>
                </c:pt>
                <c:pt idx="403">
                  <c:v>8857</c:v>
                </c:pt>
                <c:pt idx="404">
                  <c:v>8907</c:v>
                </c:pt>
                <c:pt idx="405">
                  <c:v>8929</c:v>
                </c:pt>
                <c:pt idx="406">
                  <c:v>8899</c:v>
                </c:pt>
                <c:pt idx="407">
                  <c:v>8913</c:v>
                </c:pt>
                <c:pt idx="408">
                  <c:v>8839</c:v>
                </c:pt>
                <c:pt idx="409">
                  <c:v>8871</c:v>
                </c:pt>
                <c:pt idx="410">
                  <c:v>8879</c:v>
                </c:pt>
                <c:pt idx="411">
                  <c:v>8851</c:v>
                </c:pt>
                <c:pt idx="412">
                  <c:v>8905</c:v>
                </c:pt>
                <c:pt idx="413">
                  <c:v>8881</c:v>
                </c:pt>
                <c:pt idx="414">
                  <c:v>8883</c:v>
                </c:pt>
                <c:pt idx="415">
                  <c:v>8915</c:v>
                </c:pt>
                <c:pt idx="416">
                  <c:v>8934</c:v>
                </c:pt>
                <c:pt idx="417">
                  <c:v>8876</c:v>
                </c:pt>
                <c:pt idx="418">
                  <c:v>8879</c:v>
                </c:pt>
                <c:pt idx="419">
                  <c:v>8889</c:v>
                </c:pt>
                <c:pt idx="420">
                  <c:v>8875</c:v>
                </c:pt>
                <c:pt idx="421">
                  <c:v>8905</c:v>
                </c:pt>
                <c:pt idx="422">
                  <c:v>8921</c:v>
                </c:pt>
                <c:pt idx="423">
                  <c:v>8901</c:v>
                </c:pt>
                <c:pt idx="424">
                  <c:v>8900</c:v>
                </c:pt>
                <c:pt idx="425">
                  <c:v>8887</c:v>
                </c:pt>
                <c:pt idx="426">
                  <c:v>8854</c:v>
                </c:pt>
                <c:pt idx="427">
                  <c:v>8852</c:v>
                </c:pt>
                <c:pt idx="428">
                  <c:v>8872</c:v>
                </c:pt>
                <c:pt idx="429">
                  <c:v>8951</c:v>
                </c:pt>
                <c:pt idx="430">
                  <c:v>8895</c:v>
                </c:pt>
                <c:pt idx="431">
                  <c:v>8906</c:v>
                </c:pt>
                <c:pt idx="432">
                  <c:v>8902</c:v>
                </c:pt>
                <c:pt idx="433">
                  <c:v>8889</c:v>
                </c:pt>
                <c:pt idx="434">
                  <c:v>8923</c:v>
                </c:pt>
                <c:pt idx="435">
                  <c:v>8915</c:v>
                </c:pt>
                <c:pt idx="436">
                  <c:v>8928</c:v>
                </c:pt>
                <c:pt idx="437">
                  <c:v>8916</c:v>
                </c:pt>
                <c:pt idx="438">
                  <c:v>8892</c:v>
                </c:pt>
                <c:pt idx="439">
                  <c:v>8903</c:v>
                </c:pt>
                <c:pt idx="440">
                  <c:v>8895</c:v>
                </c:pt>
                <c:pt idx="441">
                  <c:v>8940</c:v>
                </c:pt>
                <c:pt idx="442">
                  <c:v>8880</c:v>
                </c:pt>
                <c:pt idx="443">
                  <c:v>8892</c:v>
                </c:pt>
                <c:pt idx="444">
                  <c:v>8870</c:v>
                </c:pt>
                <c:pt idx="445">
                  <c:v>8900</c:v>
                </c:pt>
                <c:pt idx="446">
                  <c:v>8900</c:v>
                </c:pt>
                <c:pt idx="447">
                  <c:v>8895</c:v>
                </c:pt>
                <c:pt idx="448">
                  <c:v>8899</c:v>
                </c:pt>
                <c:pt idx="449">
                  <c:v>8910</c:v>
                </c:pt>
                <c:pt idx="450">
                  <c:v>8945</c:v>
                </c:pt>
                <c:pt idx="451">
                  <c:v>8904</c:v>
                </c:pt>
                <c:pt idx="452">
                  <c:v>8908</c:v>
                </c:pt>
                <c:pt idx="453">
                  <c:v>8900</c:v>
                </c:pt>
                <c:pt idx="454">
                  <c:v>8915</c:v>
                </c:pt>
                <c:pt idx="455">
                  <c:v>8925</c:v>
                </c:pt>
                <c:pt idx="456">
                  <c:v>8897</c:v>
                </c:pt>
                <c:pt idx="457">
                  <c:v>8894</c:v>
                </c:pt>
                <c:pt idx="458">
                  <c:v>8905</c:v>
                </c:pt>
                <c:pt idx="459">
                  <c:v>8903</c:v>
                </c:pt>
                <c:pt idx="460">
                  <c:v>8909</c:v>
                </c:pt>
                <c:pt idx="461">
                  <c:v>8911</c:v>
                </c:pt>
                <c:pt idx="462">
                  <c:v>8877</c:v>
                </c:pt>
                <c:pt idx="463">
                  <c:v>8895</c:v>
                </c:pt>
                <c:pt idx="464">
                  <c:v>8883</c:v>
                </c:pt>
                <c:pt idx="465">
                  <c:v>8875</c:v>
                </c:pt>
                <c:pt idx="466">
                  <c:v>8902</c:v>
                </c:pt>
                <c:pt idx="467">
                  <c:v>8878</c:v>
                </c:pt>
                <c:pt idx="468">
                  <c:v>8874</c:v>
                </c:pt>
                <c:pt idx="469">
                  <c:v>8939</c:v>
                </c:pt>
                <c:pt idx="470">
                  <c:v>8911</c:v>
                </c:pt>
                <c:pt idx="471">
                  <c:v>8873</c:v>
                </c:pt>
                <c:pt idx="472">
                  <c:v>8900</c:v>
                </c:pt>
                <c:pt idx="473">
                  <c:v>8873</c:v>
                </c:pt>
                <c:pt idx="474">
                  <c:v>8831</c:v>
                </c:pt>
                <c:pt idx="475">
                  <c:v>8932</c:v>
                </c:pt>
                <c:pt idx="476">
                  <c:v>8914</c:v>
                </c:pt>
                <c:pt idx="477">
                  <c:v>8874</c:v>
                </c:pt>
                <c:pt idx="478">
                  <c:v>8947</c:v>
                </c:pt>
                <c:pt idx="479">
                  <c:v>8930</c:v>
                </c:pt>
                <c:pt idx="480">
                  <c:v>8938</c:v>
                </c:pt>
                <c:pt idx="481">
                  <c:v>8953</c:v>
                </c:pt>
                <c:pt idx="482">
                  <c:v>8950</c:v>
                </c:pt>
                <c:pt idx="483">
                  <c:v>8882</c:v>
                </c:pt>
                <c:pt idx="484">
                  <c:v>8905</c:v>
                </c:pt>
                <c:pt idx="485">
                  <c:v>8904</c:v>
                </c:pt>
                <c:pt idx="486">
                  <c:v>8872</c:v>
                </c:pt>
                <c:pt idx="487">
                  <c:v>8871</c:v>
                </c:pt>
                <c:pt idx="488">
                  <c:v>8963</c:v>
                </c:pt>
                <c:pt idx="489">
                  <c:v>8914</c:v>
                </c:pt>
                <c:pt idx="490">
                  <c:v>8902</c:v>
                </c:pt>
                <c:pt idx="491">
                  <c:v>8905</c:v>
                </c:pt>
                <c:pt idx="492">
                  <c:v>8822</c:v>
                </c:pt>
                <c:pt idx="493">
                  <c:v>8896</c:v>
                </c:pt>
                <c:pt idx="494">
                  <c:v>8941</c:v>
                </c:pt>
                <c:pt idx="495">
                  <c:v>8875</c:v>
                </c:pt>
                <c:pt idx="496">
                  <c:v>8957</c:v>
                </c:pt>
                <c:pt idx="497">
                  <c:v>8954</c:v>
                </c:pt>
                <c:pt idx="498">
                  <c:v>8925</c:v>
                </c:pt>
                <c:pt idx="499">
                  <c:v>8916</c:v>
                </c:pt>
                <c:pt idx="500">
                  <c:v>8897</c:v>
                </c:pt>
                <c:pt idx="501">
                  <c:v>8889</c:v>
                </c:pt>
                <c:pt idx="502">
                  <c:v>8883</c:v>
                </c:pt>
                <c:pt idx="503">
                  <c:v>8884</c:v>
                </c:pt>
                <c:pt idx="504">
                  <c:v>8847</c:v>
                </c:pt>
                <c:pt idx="505">
                  <c:v>8920</c:v>
                </c:pt>
                <c:pt idx="506">
                  <c:v>8847</c:v>
                </c:pt>
                <c:pt idx="507">
                  <c:v>8847</c:v>
                </c:pt>
                <c:pt idx="508">
                  <c:v>8896</c:v>
                </c:pt>
                <c:pt idx="509">
                  <c:v>8890</c:v>
                </c:pt>
                <c:pt idx="510">
                  <c:v>8893</c:v>
                </c:pt>
                <c:pt idx="511">
                  <c:v>8882</c:v>
                </c:pt>
                <c:pt idx="512">
                  <c:v>8862</c:v>
                </c:pt>
                <c:pt idx="513">
                  <c:v>8865</c:v>
                </c:pt>
                <c:pt idx="514">
                  <c:v>8947</c:v>
                </c:pt>
                <c:pt idx="515">
                  <c:v>8882</c:v>
                </c:pt>
                <c:pt idx="516">
                  <c:v>8923</c:v>
                </c:pt>
                <c:pt idx="517">
                  <c:v>8922</c:v>
                </c:pt>
                <c:pt idx="518">
                  <c:v>8880</c:v>
                </c:pt>
                <c:pt idx="519">
                  <c:v>8904</c:v>
                </c:pt>
                <c:pt idx="520">
                  <c:v>8891</c:v>
                </c:pt>
                <c:pt idx="521">
                  <c:v>8891</c:v>
                </c:pt>
                <c:pt idx="522">
                  <c:v>8891</c:v>
                </c:pt>
                <c:pt idx="523">
                  <c:v>8871</c:v>
                </c:pt>
                <c:pt idx="524">
                  <c:v>8884</c:v>
                </c:pt>
                <c:pt idx="525">
                  <c:v>8904</c:v>
                </c:pt>
                <c:pt idx="526">
                  <c:v>8885</c:v>
                </c:pt>
                <c:pt idx="527">
                  <c:v>8896</c:v>
                </c:pt>
                <c:pt idx="528">
                  <c:v>8866</c:v>
                </c:pt>
                <c:pt idx="529">
                  <c:v>8841</c:v>
                </c:pt>
                <c:pt idx="530">
                  <c:v>8875</c:v>
                </c:pt>
                <c:pt idx="531">
                  <c:v>8864</c:v>
                </c:pt>
                <c:pt idx="532">
                  <c:v>8917</c:v>
                </c:pt>
                <c:pt idx="533">
                  <c:v>8841</c:v>
                </c:pt>
                <c:pt idx="534">
                  <c:v>8888</c:v>
                </c:pt>
                <c:pt idx="535">
                  <c:v>8928</c:v>
                </c:pt>
                <c:pt idx="536">
                  <c:v>8945</c:v>
                </c:pt>
                <c:pt idx="537">
                  <c:v>8891</c:v>
                </c:pt>
                <c:pt idx="538">
                  <c:v>8886</c:v>
                </c:pt>
                <c:pt idx="539">
                  <c:v>8930</c:v>
                </c:pt>
                <c:pt idx="540">
                  <c:v>8906</c:v>
                </c:pt>
                <c:pt idx="541">
                  <c:v>8874</c:v>
                </c:pt>
                <c:pt idx="542">
                  <c:v>8841</c:v>
                </c:pt>
                <c:pt idx="543">
                  <c:v>8923</c:v>
                </c:pt>
                <c:pt idx="544">
                  <c:v>8938</c:v>
                </c:pt>
                <c:pt idx="545">
                  <c:v>8947</c:v>
                </c:pt>
                <c:pt idx="546">
                  <c:v>8934</c:v>
                </c:pt>
                <c:pt idx="547">
                  <c:v>8946</c:v>
                </c:pt>
                <c:pt idx="548">
                  <c:v>8880</c:v>
                </c:pt>
                <c:pt idx="549">
                  <c:v>8919</c:v>
                </c:pt>
                <c:pt idx="550">
                  <c:v>8956</c:v>
                </c:pt>
                <c:pt idx="551">
                  <c:v>8886</c:v>
                </c:pt>
                <c:pt idx="552">
                  <c:v>8916</c:v>
                </c:pt>
                <c:pt idx="553">
                  <c:v>8925</c:v>
                </c:pt>
                <c:pt idx="554">
                  <c:v>8898</c:v>
                </c:pt>
                <c:pt idx="555">
                  <c:v>8888</c:v>
                </c:pt>
                <c:pt idx="556">
                  <c:v>8948</c:v>
                </c:pt>
                <c:pt idx="557">
                  <c:v>8968</c:v>
                </c:pt>
                <c:pt idx="558">
                  <c:v>8918</c:v>
                </c:pt>
                <c:pt idx="559">
                  <c:v>8885</c:v>
                </c:pt>
                <c:pt idx="560">
                  <c:v>8970</c:v>
                </c:pt>
                <c:pt idx="561">
                  <c:v>8875</c:v>
                </c:pt>
                <c:pt idx="562">
                  <c:v>8933</c:v>
                </c:pt>
                <c:pt idx="563">
                  <c:v>8901</c:v>
                </c:pt>
                <c:pt idx="564">
                  <c:v>8895</c:v>
                </c:pt>
                <c:pt idx="565">
                  <c:v>8960</c:v>
                </c:pt>
                <c:pt idx="566">
                  <c:v>8870</c:v>
                </c:pt>
                <c:pt idx="567">
                  <c:v>8877</c:v>
                </c:pt>
                <c:pt idx="568">
                  <c:v>8954</c:v>
                </c:pt>
                <c:pt idx="569">
                  <c:v>8898</c:v>
                </c:pt>
                <c:pt idx="570">
                  <c:v>8874</c:v>
                </c:pt>
                <c:pt idx="571">
                  <c:v>8939</c:v>
                </c:pt>
                <c:pt idx="572">
                  <c:v>8909</c:v>
                </c:pt>
                <c:pt idx="573">
                  <c:v>8893</c:v>
                </c:pt>
                <c:pt idx="574">
                  <c:v>8902</c:v>
                </c:pt>
                <c:pt idx="575">
                  <c:v>8907</c:v>
                </c:pt>
                <c:pt idx="576">
                  <c:v>8843</c:v>
                </c:pt>
                <c:pt idx="577">
                  <c:v>8861</c:v>
                </c:pt>
                <c:pt idx="578">
                  <c:v>8884</c:v>
                </c:pt>
                <c:pt idx="579">
                  <c:v>8880</c:v>
                </c:pt>
                <c:pt idx="580">
                  <c:v>8873</c:v>
                </c:pt>
                <c:pt idx="581">
                  <c:v>8925</c:v>
                </c:pt>
                <c:pt idx="582">
                  <c:v>8908</c:v>
                </c:pt>
                <c:pt idx="583">
                  <c:v>8872</c:v>
                </c:pt>
                <c:pt idx="584">
                  <c:v>8890</c:v>
                </c:pt>
                <c:pt idx="585">
                  <c:v>8851</c:v>
                </c:pt>
                <c:pt idx="586">
                  <c:v>8918</c:v>
                </c:pt>
                <c:pt idx="587">
                  <c:v>8920</c:v>
                </c:pt>
                <c:pt idx="588">
                  <c:v>8858</c:v>
                </c:pt>
                <c:pt idx="589">
                  <c:v>8868</c:v>
                </c:pt>
                <c:pt idx="590">
                  <c:v>8916</c:v>
                </c:pt>
                <c:pt idx="591">
                  <c:v>8901</c:v>
                </c:pt>
                <c:pt idx="592">
                  <c:v>8916</c:v>
                </c:pt>
                <c:pt idx="593">
                  <c:v>8962</c:v>
                </c:pt>
                <c:pt idx="594">
                  <c:v>8902</c:v>
                </c:pt>
                <c:pt idx="595">
                  <c:v>8919</c:v>
                </c:pt>
                <c:pt idx="596">
                  <c:v>8918</c:v>
                </c:pt>
                <c:pt idx="597">
                  <c:v>8878</c:v>
                </c:pt>
                <c:pt idx="598">
                  <c:v>8935</c:v>
                </c:pt>
                <c:pt idx="599">
                  <c:v>8934</c:v>
                </c:pt>
                <c:pt idx="600">
                  <c:v>8875</c:v>
                </c:pt>
                <c:pt idx="601">
                  <c:v>8906</c:v>
                </c:pt>
                <c:pt idx="602">
                  <c:v>8930</c:v>
                </c:pt>
                <c:pt idx="603">
                  <c:v>8871</c:v>
                </c:pt>
                <c:pt idx="604">
                  <c:v>8875</c:v>
                </c:pt>
                <c:pt idx="605">
                  <c:v>8879</c:v>
                </c:pt>
                <c:pt idx="606">
                  <c:v>8878</c:v>
                </c:pt>
                <c:pt idx="607">
                  <c:v>8865</c:v>
                </c:pt>
                <c:pt idx="608">
                  <c:v>8921</c:v>
                </c:pt>
                <c:pt idx="609">
                  <c:v>8917</c:v>
                </c:pt>
                <c:pt idx="610">
                  <c:v>8907</c:v>
                </c:pt>
                <c:pt idx="611">
                  <c:v>8930</c:v>
                </c:pt>
                <c:pt idx="612">
                  <c:v>8890</c:v>
                </c:pt>
                <c:pt idx="613">
                  <c:v>8934</c:v>
                </c:pt>
                <c:pt idx="614">
                  <c:v>8879</c:v>
                </c:pt>
                <c:pt idx="615">
                  <c:v>8870</c:v>
                </c:pt>
                <c:pt idx="616">
                  <c:v>8892</c:v>
                </c:pt>
                <c:pt idx="617">
                  <c:v>8935</c:v>
                </c:pt>
                <c:pt idx="618">
                  <c:v>8906</c:v>
                </c:pt>
                <c:pt idx="619">
                  <c:v>8936</c:v>
                </c:pt>
                <c:pt idx="620">
                  <c:v>8928</c:v>
                </c:pt>
                <c:pt idx="621">
                  <c:v>8891</c:v>
                </c:pt>
                <c:pt idx="622">
                  <c:v>8923</c:v>
                </c:pt>
                <c:pt idx="623">
                  <c:v>8886</c:v>
                </c:pt>
                <c:pt idx="624">
                  <c:v>8899</c:v>
                </c:pt>
                <c:pt idx="625">
                  <c:v>8879</c:v>
                </c:pt>
                <c:pt idx="626">
                  <c:v>8877</c:v>
                </c:pt>
                <c:pt idx="627">
                  <c:v>8915</c:v>
                </c:pt>
                <c:pt idx="628">
                  <c:v>8931</c:v>
                </c:pt>
                <c:pt idx="629">
                  <c:v>8875</c:v>
                </c:pt>
                <c:pt idx="630">
                  <c:v>8888</c:v>
                </c:pt>
                <c:pt idx="631">
                  <c:v>8913</c:v>
                </c:pt>
                <c:pt idx="632">
                  <c:v>8939</c:v>
                </c:pt>
                <c:pt idx="633">
                  <c:v>8851</c:v>
                </c:pt>
                <c:pt idx="634">
                  <c:v>8887</c:v>
                </c:pt>
                <c:pt idx="635">
                  <c:v>8959</c:v>
                </c:pt>
                <c:pt idx="636">
                  <c:v>8900</c:v>
                </c:pt>
                <c:pt idx="637">
                  <c:v>8946</c:v>
                </c:pt>
                <c:pt idx="638">
                  <c:v>8914</c:v>
                </c:pt>
                <c:pt idx="639">
                  <c:v>8894</c:v>
                </c:pt>
                <c:pt idx="640">
                  <c:v>8878</c:v>
                </c:pt>
                <c:pt idx="641">
                  <c:v>8916</c:v>
                </c:pt>
                <c:pt idx="642">
                  <c:v>8865</c:v>
                </c:pt>
                <c:pt idx="643">
                  <c:v>8838</c:v>
                </c:pt>
                <c:pt idx="644">
                  <c:v>8901</c:v>
                </c:pt>
                <c:pt idx="645">
                  <c:v>8891</c:v>
                </c:pt>
                <c:pt idx="646">
                  <c:v>8960</c:v>
                </c:pt>
                <c:pt idx="647">
                  <c:v>8924</c:v>
                </c:pt>
                <c:pt idx="648">
                  <c:v>8905</c:v>
                </c:pt>
                <c:pt idx="649">
                  <c:v>8910</c:v>
                </c:pt>
                <c:pt idx="650">
                  <c:v>8923</c:v>
                </c:pt>
                <c:pt idx="651">
                  <c:v>8914</c:v>
                </c:pt>
                <c:pt idx="652">
                  <c:v>8902</c:v>
                </c:pt>
                <c:pt idx="653">
                  <c:v>8896</c:v>
                </c:pt>
                <c:pt idx="654">
                  <c:v>8934</c:v>
                </c:pt>
                <c:pt idx="655">
                  <c:v>8939</c:v>
                </c:pt>
                <c:pt idx="656">
                  <c:v>8834</c:v>
                </c:pt>
                <c:pt idx="657">
                  <c:v>8898</c:v>
                </c:pt>
                <c:pt idx="658">
                  <c:v>8873</c:v>
                </c:pt>
                <c:pt idx="659">
                  <c:v>8955</c:v>
                </c:pt>
                <c:pt idx="660">
                  <c:v>8882</c:v>
                </c:pt>
                <c:pt idx="661">
                  <c:v>8938</c:v>
                </c:pt>
                <c:pt idx="662">
                  <c:v>8900</c:v>
                </c:pt>
                <c:pt idx="663">
                  <c:v>8935</c:v>
                </c:pt>
                <c:pt idx="664">
                  <c:v>8942</c:v>
                </c:pt>
                <c:pt idx="665">
                  <c:v>8905</c:v>
                </c:pt>
                <c:pt idx="666">
                  <c:v>8902</c:v>
                </c:pt>
                <c:pt idx="667">
                  <c:v>8905</c:v>
                </c:pt>
                <c:pt idx="668">
                  <c:v>8870</c:v>
                </c:pt>
                <c:pt idx="669">
                  <c:v>8892</c:v>
                </c:pt>
                <c:pt idx="670">
                  <c:v>8905</c:v>
                </c:pt>
                <c:pt idx="671">
                  <c:v>8987</c:v>
                </c:pt>
                <c:pt idx="672">
                  <c:v>8883</c:v>
                </c:pt>
                <c:pt idx="673">
                  <c:v>8890</c:v>
                </c:pt>
                <c:pt idx="674">
                  <c:v>8892</c:v>
                </c:pt>
                <c:pt idx="675">
                  <c:v>8866</c:v>
                </c:pt>
                <c:pt idx="676">
                  <c:v>8896</c:v>
                </c:pt>
                <c:pt idx="677">
                  <c:v>8900</c:v>
                </c:pt>
                <c:pt idx="678">
                  <c:v>8899</c:v>
                </c:pt>
                <c:pt idx="679">
                  <c:v>8885</c:v>
                </c:pt>
                <c:pt idx="680">
                  <c:v>8876</c:v>
                </c:pt>
                <c:pt idx="681">
                  <c:v>8933</c:v>
                </c:pt>
                <c:pt idx="682">
                  <c:v>8882</c:v>
                </c:pt>
                <c:pt idx="683">
                  <c:v>8885</c:v>
                </c:pt>
                <c:pt idx="684">
                  <c:v>8865</c:v>
                </c:pt>
                <c:pt idx="685">
                  <c:v>8831</c:v>
                </c:pt>
                <c:pt idx="686">
                  <c:v>8910</c:v>
                </c:pt>
                <c:pt idx="687">
                  <c:v>8823</c:v>
                </c:pt>
                <c:pt idx="688">
                  <c:v>8879</c:v>
                </c:pt>
                <c:pt idx="689">
                  <c:v>8888</c:v>
                </c:pt>
                <c:pt idx="690">
                  <c:v>8817</c:v>
                </c:pt>
                <c:pt idx="691">
                  <c:v>8899</c:v>
                </c:pt>
                <c:pt idx="692">
                  <c:v>8873</c:v>
                </c:pt>
                <c:pt idx="693">
                  <c:v>8885</c:v>
                </c:pt>
                <c:pt idx="694">
                  <c:v>8884</c:v>
                </c:pt>
                <c:pt idx="695">
                  <c:v>8874</c:v>
                </c:pt>
                <c:pt idx="696">
                  <c:v>8849</c:v>
                </c:pt>
                <c:pt idx="697">
                  <c:v>8920</c:v>
                </c:pt>
                <c:pt idx="698">
                  <c:v>8875</c:v>
                </c:pt>
                <c:pt idx="699">
                  <c:v>8854</c:v>
                </c:pt>
                <c:pt idx="700">
                  <c:v>8898</c:v>
                </c:pt>
                <c:pt idx="701">
                  <c:v>8874</c:v>
                </c:pt>
                <c:pt idx="702">
                  <c:v>8839</c:v>
                </c:pt>
                <c:pt idx="703">
                  <c:v>8915</c:v>
                </c:pt>
                <c:pt idx="704">
                  <c:v>8892</c:v>
                </c:pt>
                <c:pt idx="705">
                  <c:v>8903</c:v>
                </c:pt>
                <c:pt idx="706">
                  <c:v>8904</c:v>
                </c:pt>
                <c:pt idx="707">
                  <c:v>8914</c:v>
                </c:pt>
                <c:pt idx="708">
                  <c:v>8892</c:v>
                </c:pt>
                <c:pt idx="709">
                  <c:v>8905</c:v>
                </c:pt>
                <c:pt idx="710">
                  <c:v>8865</c:v>
                </c:pt>
                <c:pt idx="711">
                  <c:v>8878</c:v>
                </c:pt>
                <c:pt idx="712">
                  <c:v>8849</c:v>
                </c:pt>
                <c:pt idx="713">
                  <c:v>8902</c:v>
                </c:pt>
                <c:pt idx="714">
                  <c:v>8859</c:v>
                </c:pt>
                <c:pt idx="715">
                  <c:v>8941</c:v>
                </c:pt>
                <c:pt idx="716">
                  <c:v>8886</c:v>
                </c:pt>
                <c:pt idx="717">
                  <c:v>8880</c:v>
                </c:pt>
                <c:pt idx="718">
                  <c:v>8880</c:v>
                </c:pt>
                <c:pt idx="719">
                  <c:v>8852</c:v>
                </c:pt>
                <c:pt idx="720">
                  <c:v>8879</c:v>
                </c:pt>
                <c:pt idx="721">
                  <c:v>8856</c:v>
                </c:pt>
                <c:pt idx="722">
                  <c:v>8879</c:v>
                </c:pt>
                <c:pt idx="723">
                  <c:v>8909</c:v>
                </c:pt>
                <c:pt idx="724">
                  <c:v>8904</c:v>
                </c:pt>
                <c:pt idx="725">
                  <c:v>8901</c:v>
                </c:pt>
                <c:pt idx="726">
                  <c:v>8837</c:v>
                </c:pt>
                <c:pt idx="727">
                  <c:v>8867</c:v>
                </c:pt>
                <c:pt idx="728">
                  <c:v>8907</c:v>
                </c:pt>
                <c:pt idx="729">
                  <c:v>8847</c:v>
                </c:pt>
                <c:pt idx="730">
                  <c:v>8870</c:v>
                </c:pt>
                <c:pt idx="731">
                  <c:v>8900</c:v>
                </c:pt>
                <c:pt idx="732">
                  <c:v>8906</c:v>
                </c:pt>
                <c:pt idx="733">
                  <c:v>8915</c:v>
                </c:pt>
                <c:pt idx="734">
                  <c:v>8890</c:v>
                </c:pt>
                <c:pt idx="735">
                  <c:v>8862</c:v>
                </c:pt>
                <c:pt idx="736">
                  <c:v>8876</c:v>
                </c:pt>
                <c:pt idx="737">
                  <c:v>8910</c:v>
                </c:pt>
                <c:pt idx="738">
                  <c:v>8889</c:v>
                </c:pt>
                <c:pt idx="739">
                  <c:v>8909</c:v>
                </c:pt>
                <c:pt idx="740">
                  <c:v>8872</c:v>
                </c:pt>
                <c:pt idx="741">
                  <c:v>8910</c:v>
                </c:pt>
                <c:pt idx="742">
                  <c:v>8896</c:v>
                </c:pt>
                <c:pt idx="743">
                  <c:v>8894</c:v>
                </c:pt>
                <c:pt idx="744">
                  <c:v>8915</c:v>
                </c:pt>
                <c:pt idx="745">
                  <c:v>8908</c:v>
                </c:pt>
                <c:pt idx="746">
                  <c:v>8906</c:v>
                </c:pt>
                <c:pt idx="747">
                  <c:v>8897</c:v>
                </c:pt>
                <c:pt idx="748">
                  <c:v>8875</c:v>
                </c:pt>
                <c:pt idx="749">
                  <c:v>8901</c:v>
                </c:pt>
                <c:pt idx="750">
                  <c:v>8905</c:v>
                </c:pt>
                <c:pt idx="751">
                  <c:v>8880</c:v>
                </c:pt>
                <c:pt idx="752">
                  <c:v>8872</c:v>
                </c:pt>
                <c:pt idx="753">
                  <c:v>8876</c:v>
                </c:pt>
                <c:pt idx="754">
                  <c:v>8884</c:v>
                </c:pt>
                <c:pt idx="755">
                  <c:v>8846</c:v>
                </c:pt>
                <c:pt idx="756">
                  <c:v>8857</c:v>
                </c:pt>
                <c:pt idx="757">
                  <c:v>8881</c:v>
                </c:pt>
                <c:pt idx="758">
                  <c:v>8876</c:v>
                </c:pt>
                <c:pt idx="759">
                  <c:v>8828</c:v>
                </c:pt>
                <c:pt idx="760">
                  <c:v>8873</c:v>
                </c:pt>
                <c:pt idx="761">
                  <c:v>8882</c:v>
                </c:pt>
                <c:pt idx="762">
                  <c:v>8900</c:v>
                </c:pt>
                <c:pt idx="763">
                  <c:v>8855</c:v>
                </c:pt>
                <c:pt idx="764">
                  <c:v>8864</c:v>
                </c:pt>
                <c:pt idx="765">
                  <c:v>8889</c:v>
                </c:pt>
                <c:pt idx="766">
                  <c:v>8889</c:v>
                </c:pt>
                <c:pt idx="767">
                  <c:v>8884</c:v>
                </c:pt>
                <c:pt idx="768">
                  <c:v>8832</c:v>
                </c:pt>
                <c:pt idx="769">
                  <c:v>8814</c:v>
                </c:pt>
                <c:pt idx="770">
                  <c:v>8882</c:v>
                </c:pt>
                <c:pt idx="771">
                  <c:v>8834</c:v>
                </c:pt>
                <c:pt idx="772">
                  <c:v>8877</c:v>
                </c:pt>
                <c:pt idx="773">
                  <c:v>8903</c:v>
                </c:pt>
                <c:pt idx="774">
                  <c:v>8845</c:v>
                </c:pt>
                <c:pt idx="775">
                  <c:v>8883</c:v>
                </c:pt>
                <c:pt idx="776">
                  <c:v>8846</c:v>
                </c:pt>
                <c:pt idx="777">
                  <c:v>8853</c:v>
                </c:pt>
                <c:pt idx="778">
                  <c:v>8890</c:v>
                </c:pt>
                <c:pt idx="779">
                  <c:v>8901</c:v>
                </c:pt>
                <c:pt idx="780">
                  <c:v>8846</c:v>
                </c:pt>
                <c:pt idx="781">
                  <c:v>8905</c:v>
                </c:pt>
                <c:pt idx="782">
                  <c:v>8879</c:v>
                </c:pt>
                <c:pt idx="783">
                  <c:v>8878</c:v>
                </c:pt>
                <c:pt idx="784">
                  <c:v>8829</c:v>
                </c:pt>
                <c:pt idx="785">
                  <c:v>8888</c:v>
                </c:pt>
                <c:pt idx="786">
                  <c:v>8899</c:v>
                </c:pt>
                <c:pt idx="787">
                  <c:v>8835</c:v>
                </c:pt>
                <c:pt idx="788">
                  <c:v>8846</c:v>
                </c:pt>
                <c:pt idx="789">
                  <c:v>8853</c:v>
                </c:pt>
                <c:pt idx="790">
                  <c:v>8885</c:v>
                </c:pt>
                <c:pt idx="791">
                  <c:v>8880</c:v>
                </c:pt>
                <c:pt idx="792">
                  <c:v>8894</c:v>
                </c:pt>
                <c:pt idx="793">
                  <c:v>8877</c:v>
                </c:pt>
                <c:pt idx="794">
                  <c:v>8898</c:v>
                </c:pt>
                <c:pt idx="795">
                  <c:v>8869</c:v>
                </c:pt>
                <c:pt idx="796">
                  <c:v>8915</c:v>
                </c:pt>
                <c:pt idx="797">
                  <c:v>8854</c:v>
                </c:pt>
                <c:pt idx="798">
                  <c:v>8912</c:v>
                </c:pt>
                <c:pt idx="799">
                  <c:v>8854</c:v>
                </c:pt>
                <c:pt idx="800">
                  <c:v>8864</c:v>
                </c:pt>
                <c:pt idx="801">
                  <c:v>8861</c:v>
                </c:pt>
                <c:pt idx="802">
                  <c:v>8912</c:v>
                </c:pt>
                <c:pt idx="803">
                  <c:v>8867</c:v>
                </c:pt>
                <c:pt idx="804">
                  <c:v>8867</c:v>
                </c:pt>
                <c:pt idx="805">
                  <c:v>8867</c:v>
                </c:pt>
                <c:pt idx="806">
                  <c:v>8871</c:v>
                </c:pt>
                <c:pt idx="807">
                  <c:v>8900</c:v>
                </c:pt>
                <c:pt idx="808">
                  <c:v>8848</c:v>
                </c:pt>
                <c:pt idx="809">
                  <c:v>8871</c:v>
                </c:pt>
                <c:pt idx="810">
                  <c:v>8883</c:v>
                </c:pt>
                <c:pt idx="811">
                  <c:v>8827</c:v>
                </c:pt>
                <c:pt idx="812">
                  <c:v>8899</c:v>
                </c:pt>
                <c:pt idx="813">
                  <c:v>8884</c:v>
                </c:pt>
                <c:pt idx="814">
                  <c:v>8916</c:v>
                </c:pt>
                <c:pt idx="815">
                  <c:v>8897</c:v>
                </c:pt>
                <c:pt idx="816">
                  <c:v>8885</c:v>
                </c:pt>
                <c:pt idx="817">
                  <c:v>8886</c:v>
                </c:pt>
                <c:pt idx="818">
                  <c:v>8856</c:v>
                </c:pt>
                <c:pt idx="819">
                  <c:v>8883</c:v>
                </c:pt>
                <c:pt idx="820">
                  <c:v>8858</c:v>
                </c:pt>
                <c:pt idx="821">
                  <c:v>8879</c:v>
                </c:pt>
                <c:pt idx="822">
                  <c:v>8880</c:v>
                </c:pt>
                <c:pt idx="823">
                  <c:v>8876</c:v>
                </c:pt>
                <c:pt idx="824">
                  <c:v>8857</c:v>
                </c:pt>
                <c:pt idx="825">
                  <c:v>8897</c:v>
                </c:pt>
                <c:pt idx="826">
                  <c:v>8906</c:v>
                </c:pt>
                <c:pt idx="827">
                  <c:v>8898</c:v>
                </c:pt>
                <c:pt idx="828">
                  <c:v>8869</c:v>
                </c:pt>
                <c:pt idx="829">
                  <c:v>8885</c:v>
                </c:pt>
                <c:pt idx="830">
                  <c:v>8915</c:v>
                </c:pt>
                <c:pt idx="831">
                  <c:v>8858</c:v>
                </c:pt>
                <c:pt idx="832">
                  <c:v>8885</c:v>
                </c:pt>
                <c:pt idx="833">
                  <c:v>8891</c:v>
                </c:pt>
                <c:pt idx="834">
                  <c:v>8895</c:v>
                </c:pt>
                <c:pt idx="835">
                  <c:v>8884</c:v>
                </c:pt>
                <c:pt idx="836">
                  <c:v>8923</c:v>
                </c:pt>
                <c:pt idx="837">
                  <c:v>8898</c:v>
                </c:pt>
                <c:pt idx="838">
                  <c:v>8902</c:v>
                </c:pt>
                <c:pt idx="839">
                  <c:v>8880</c:v>
                </c:pt>
                <c:pt idx="840">
                  <c:v>8846</c:v>
                </c:pt>
                <c:pt idx="841">
                  <c:v>8894</c:v>
                </c:pt>
                <c:pt idx="842">
                  <c:v>8900</c:v>
                </c:pt>
                <c:pt idx="843">
                  <c:v>8891</c:v>
                </c:pt>
                <c:pt idx="844">
                  <c:v>8862</c:v>
                </c:pt>
                <c:pt idx="845">
                  <c:v>8870</c:v>
                </c:pt>
                <c:pt idx="846">
                  <c:v>8907</c:v>
                </c:pt>
                <c:pt idx="847">
                  <c:v>8900</c:v>
                </c:pt>
                <c:pt idx="848">
                  <c:v>8864</c:v>
                </c:pt>
                <c:pt idx="849">
                  <c:v>8888</c:v>
                </c:pt>
                <c:pt idx="850">
                  <c:v>8843</c:v>
                </c:pt>
                <c:pt idx="851">
                  <c:v>8927</c:v>
                </c:pt>
                <c:pt idx="852">
                  <c:v>8862</c:v>
                </c:pt>
                <c:pt idx="853">
                  <c:v>8889</c:v>
                </c:pt>
                <c:pt idx="854">
                  <c:v>8835</c:v>
                </c:pt>
                <c:pt idx="855">
                  <c:v>8906</c:v>
                </c:pt>
                <c:pt idx="856">
                  <c:v>8919</c:v>
                </c:pt>
                <c:pt idx="857">
                  <c:v>8871</c:v>
                </c:pt>
                <c:pt idx="858">
                  <c:v>8886</c:v>
                </c:pt>
                <c:pt idx="859">
                  <c:v>8890</c:v>
                </c:pt>
                <c:pt idx="860">
                  <c:v>8902</c:v>
                </c:pt>
                <c:pt idx="861">
                  <c:v>8938</c:v>
                </c:pt>
                <c:pt idx="862">
                  <c:v>8906</c:v>
                </c:pt>
                <c:pt idx="863">
                  <c:v>8897</c:v>
                </c:pt>
                <c:pt idx="864">
                  <c:v>8894</c:v>
                </c:pt>
                <c:pt idx="865">
                  <c:v>8942</c:v>
                </c:pt>
                <c:pt idx="866">
                  <c:v>8921</c:v>
                </c:pt>
                <c:pt idx="867">
                  <c:v>8884</c:v>
                </c:pt>
                <c:pt idx="868">
                  <c:v>8874</c:v>
                </c:pt>
                <c:pt idx="869">
                  <c:v>8896</c:v>
                </c:pt>
                <c:pt idx="870">
                  <c:v>8868</c:v>
                </c:pt>
                <c:pt idx="871">
                  <c:v>8894</c:v>
                </c:pt>
                <c:pt idx="872">
                  <c:v>8860</c:v>
                </c:pt>
                <c:pt idx="873">
                  <c:v>8817</c:v>
                </c:pt>
                <c:pt idx="874">
                  <c:v>8873</c:v>
                </c:pt>
                <c:pt idx="875">
                  <c:v>8856</c:v>
                </c:pt>
                <c:pt idx="876">
                  <c:v>8893</c:v>
                </c:pt>
                <c:pt idx="877">
                  <c:v>8899</c:v>
                </c:pt>
                <c:pt idx="878">
                  <c:v>8857</c:v>
                </c:pt>
                <c:pt idx="879">
                  <c:v>8855</c:v>
                </c:pt>
                <c:pt idx="880">
                  <c:v>8872</c:v>
                </c:pt>
                <c:pt idx="881">
                  <c:v>8879</c:v>
                </c:pt>
                <c:pt idx="882">
                  <c:v>8889</c:v>
                </c:pt>
                <c:pt idx="883">
                  <c:v>8865</c:v>
                </c:pt>
                <c:pt idx="884">
                  <c:v>8853</c:v>
                </c:pt>
                <c:pt idx="885">
                  <c:v>8869</c:v>
                </c:pt>
                <c:pt idx="886">
                  <c:v>8908</c:v>
                </c:pt>
                <c:pt idx="887">
                  <c:v>8816</c:v>
                </c:pt>
                <c:pt idx="888">
                  <c:v>8830</c:v>
                </c:pt>
                <c:pt idx="889">
                  <c:v>8885</c:v>
                </c:pt>
                <c:pt idx="890">
                  <c:v>8884</c:v>
                </c:pt>
                <c:pt idx="891">
                  <c:v>8888</c:v>
                </c:pt>
                <c:pt idx="892">
                  <c:v>8859</c:v>
                </c:pt>
                <c:pt idx="893">
                  <c:v>8863</c:v>
                </c:pt>
                <c:pt idx="894">
                  <c:v>8894</c:v>
                </c:pt>
                <c:pt idx="895">
                  <c:v>8913</c:v>
                </c:pt>
                <c:pt idx="896">
                  <c:v>8840</c:v>
                </c:pt>
                <c:pt idx="897">
                  <c:v>8881</c:v>
                </c:pt>
                <c:pt idx="898">
                  <c:v>8880</c:v>
                </c:pt>
                <c:pt idx="899">
                  <c:v>8837</c:v>
                </c:pt>
                <c:pt idx="900">
                  <c:v>8892</c:v>
                </c:pt>
                <c:pt idx="901">
                  <c:v>8930</c:v>
                </c:pt>
                <c:pt idx="902">
                  <c:v>8910</c:v>
                </c:pt>
                <c:pt idx="903">
                  <c:v>8905</c:v>
                </c:pt>
                <c:pt idx="904">
                  <c:v>8895</c:v>
                </c:pt>
                <c:pt idx="905">
                  <c:v>8894</c:v>
                </c:pt>
                <c:pt idx="906">
                  <c:v>8847</c:v>
                </c:pt>
                <c:pt idx="907">
                  <c:v>8887</c:v>
                </c:pt>
                <c:pt idx="908">
                  <c:v>8852</c:v>
                </c:pt>
                <c:pt idx="909">
                  <c:v>8892</c:v>
                </c:pt>
                <c:pt idx="910">
                  <c:v>8852</c:v>
                </c:pt>
                <c:pt idx="911">
                  <c:v>8835</c:v>
                </c:pt>
                <c:pt idx="912">
                  <c:v>8863</c:v>
                </c:pt>
                <c:pt idx="913">
                  <c:v>8898</c:v>
                </c:pt>
                <c:pt idx="914">
                  <c:v>8905</c:v>
                </c:pt>
                <c:pt idx="915">
                  <c:v>8884</c:v>
                </c:pt>
                <c:pt idx="916">
                  <c:v>8892</c:v>
                </c:pt>
                <c:pt idx="917">
                  <c:v>8878</c:v>
                </c:pt>
                <c:pt idx="918">
                  <c:v>8889</c:v>
                </c:pt>
                <c:pt idx="919">
                  <c:v>8881</c:v>
                </c:pt>
                <c:pt idx="920">
                  <c:v>8864</c:v>
                </c:pt>
                <c:pt idx="921">
                  <c:v>8837</c:v>
                </c:pt>
                <c:pt idx="922">
                  <c:v>8905</c:v>
                </c:pt>
                <c:pt idx="923">
                  <c:v>8919</c:v>
                </c:pt>
                <c:pt idx="924">
                  <c:v>8851</c:v>
                </c:pt>
                <c:pt idx="925">
                  <c:v>8923</c:v>
                </c:pt>
                <c:pt idx="926">
                  <c:v>8882</c:v>
                </c:pt>
                <c:pt idx="927">
                  <c:v>8834</c:v>
                </c:pt>
                <c:pt idx="928">
                  <c:v>8867</c:v>
                </c:pt>
                <c:pt idx="929">
                  <c:v>8893</c:v>
                </c:pt>
                <c:pt idx="930">
                  <c:v>8849</c:v>
                </c:pt>
                <c:pt idx="931">
                  <c:v>8893</c:v>
                </c:pt>
                <c:pt idx="932">
                  <c:v>8859</c:v>
                </c:pt>
                <c:pt idx="933">
                  <c:v>8879</c:v>
                </c:pt>
                <c:pt idx="934">
                  <c:v>8840</c:v>
                </c:pt>
                <c:pt idx="935">
                  <c:v>8890</c:v>
                </c:pt>
                <c:pt idx="936">
                  <c:v>8843</c:v>
                </c:pt>
                <c:pt idx="937">
                  <c:v>8876</c:v>
                </c:pt>
                <c:pt idx="938">
                  <c:v>8913</c:v>
                </c:pt>
                <c:pt idx="939">
                  <c:v>8902</c:v>
                </c:pt>
                <c:pt idx="940">
                  <c:v>8888</c:v>
                </c:pt>
                <c:pt idx="941">
                  <c:v>8889</c:v>
                </c:pt>
                <c:pt idx="942">
                  <c:v>8889</c:v>
                </c:pt>
                <c:pt idx="943">
                  <c:v>8900</c:v>
                </c:pt>
                <c:pt idx="944">
                  <c:v>8849</c:v>
                </c:pt>
                <c:pt idx="945">
                  <c:v>8905</c:v>
                </c:pt>
                <c:pt idx="946">
                  <c:v>8882</c:v>
                </c:pt>
                <c:pt idx="947">
                  <c:v>8894</c:v>
                </c:pt>
                <c:pt idx="948">
                  <c:v>8908</c:v>
                </c:pt>
                <c:pt idx="949">
                  <c:v>8941</c:v>
                </c:pt>
                <c:pt idx="950">
                  <c:v>8826</c:v>
                </c:pt>
                <c:pt idx="951">
                  <c:v>8875</c:v>
                </c:pt>
                <c:pt idx="952">
                  <c:v>8901</c:v>
                </c:pt>
                <c:pt idx="953">
                  <c:v>8839</c:v>
                </c:pt>
                <c:pt idx="954">
                  <c:v>8892</c:v>
                </c:pt>
                <c:pt idx="955">
                  <c:v>8871</c:v>
                </c:pt>
                <c:pt idx="956">
                  <c:v>8867</c:v>
                </c:pt>
                <c:pt idx="957">
                  <c:v>8874</c:v>
                </c:pt>
                <c:pt idx="958">
                  <c:v>8910</c:v>
                </c:pt>
                <c:pt idx="959">
                  <c:v>8882</c:v>
                </c:pt>
                <c:pt idx="960">
                  <c:v>8875</c:v>
                </c:pt>
                <c:pt idx="961">
                  <c:v>8898</c:v>
                </c:pt>
                <c:pt idx="962">
                  <c:v>8869</c:v>
                </c:pt>
                <c:pt idx="963">
                  <c:v>8882</c:v>
                </c:pt>
                <c:pt idx="964">
                  <c:v>8857</c:v>
                </c:pt>
                <c:pt idx="965">
                  <c:v>8905</c:v>
                </c:pt>
                <c:pt idx="966">
                  <c:v>8905</c:v>
                </c:pt>
                <c:pt idx="967">
                  <c:v>8863</c:v>
                </c:pt>
                <c:pt idx="968">
                  <c:v>8862</c:v>
                </c:pt>
                <c:pt idx="969">
                  <c:v>8888</c:v>
                </c:pt>
                <c:pt idx="970">
                  <c:v>8904</c:v>
                </c:pt>
                <c:pt idx="971">
                  <c:v>8864</c:v>
                </c:pt>
                <c:pt idx="972">
                  <c:v>8898</c:v>
                </c:pt>
                <c:pt idx="973">
                  <c:v>8884</c:v>
                </c:pt>
                <c:pt idx="974">
                  <c:v>8875</c:v>
                </c:pt>
                <c:pt idx="975">
                  <c:v>8889</c:v>
                </c:pt>
                <c:pt idx="976">
                  <c:v>8873</c:v>
                </c:pt>
                <c:pt idx="977">
                  <c:v>8909</c:v>
                </c:pt>
                <c:pt idx="978">
                  <c:v>8896</c:v>
                </c:pt>
                <c:pt idx="979">
                  <c:v>8839</c:v>
                </c:pt>
                <c:pt idx="980">
                  <c:v>8831</c:v>
                </c:pt>
                <c:pt idx="981">
                  <c:v>8852</c:v>
                </c:pt>
                <c:pt idx="982">
                  <c:v>8887</c:v>
                </c:pt>
                <c:pt idx="983">
                  <c:v>8862</c:v>
                </c:pt>
                <c:pt idx="984">
                  <c:v>8857</c:v>
                </c:pt>
                <c:pt idx="985">
                  <c:v>8886</c:v>
                </c:pt>
                <c:pt idx="986">
                  <c:v>8887</c:v>
                </c:pt>
                <c:pt idx="987">
                  <c:v>8977</c:v>
                </c:pt>
                <c:pt idx="988">
                  <c:v>8915</c:v>
                </c:pt>
                <c:pt idx="989">
                  <c:v>8882</c:v>
                </c:pt>
                <c:pt idx="990">
                  <c:v>8868</c:v>
                </c:pt>
                <c:pt idx="991">
                  <c:v>8870</c:v>
                </c:pt>
                <c:pt idx="992">
                  <c:v>8879</c:v>
                </c:pt>
                <c:pt idx="993">
                  <c:v>8866</c:v>
                </c:pt>
                <c:pt idx="994">
                  <c:v>8889</c:v>
                </c:pt>
                <c:pt idx="995">
                  <c:v>8885</c:v>
                </c:pt>
                <c:pt idx="996">
                  <c:v>8852</c:v>
                </c:pt>
                <c:pt idx="997">
                  <c:v>8864</c:v>
                </c:pt>
                <c:pt idx="998">
                  <c:v>8912</c:v>
                </c:pt>
                <c:pt idx="999">
                  <c:v>8857</c:v>
                </c:pt>
                <c:pt idx="1000">
                  <c:v>8872</c:v>
                </c:pt>
                <c:pt idx="1001">
                  <c:v>8869</c:v>
                </c:pt>
                <c:pt idx="1002">
                  <c:v>8911</c:v>
                </c:pt>
                <c:pt idx="1003">
                  <c:v>8908</c:v>
                </c:pt>
                <c:pt idx="1004">
                  <c:v>8904</c:v>
                </c:pt>
                <c:pt idx="1005">
                  <c:v>8894</c:v>
                </c:pt>
                <c:pt idx="1006">
                  <c:v>8884</c:v>
                </c:pt>
                <c:pt idx="1007">
                  <c:v>8911</c:v>
                </c:pt>
                <c:pt idx="1008">
                  <c:v>8901</c:v>
                </c:pt>
                <c:pt idx="1009">
                  <c:v>8825</c:v>
                </c:pt>
                <c:pt idx="1010">
                  <c:v>8890</c:v>
                </c:pt>
                <c:pt idx="1011">
                  <c:v>8879</c:v>
                </c:pt>
                <c:pt idx="1012">
                  <c:v>8890</c:v>
                </c:pt>
                <c:pt idx="1013">
                  <c:v>8890</c:v>
                </c:pt>
                <c:pt idx="1014">
                  <c:v>8900</c:v>
                </c:pt>
                <c:pt idx="1015">
                  <c:v>8858</c:v>
                </c:pt>
                <c:pt idx="1016">
                  <c:v>8908</c:v>
                </c:pt>
                <c:pt idx="1017">
                  <c:v>8863</c:v>
                </c:pt>
                <c:pt idx="1018">
                  <c:v>8881</c:v>
                </c:pt>
                <c:pt idx="1019">
                  <c:v>8858</c:v>
                </c:pt>
                <c:pt idx="1020">
                  <c:v>8876</c:v>
                </c:pt>
                <c:pt idx="1021">
                  <c:v>8891</c:v>
                </c:pt>
                <c:pt idx="1022">
                  <c:v>8872</c:v>
                </c:pt>
                <c:pt idx="1023">
                  <c:v>8875</c:v>
                </c:pt>
                <c:pt idx="1024">
                  <c:v>8876</c:v>
                </c:pt>
                <c:pt idx="1025">
                  <c:v>8855</c:v>
                </c:pt>
                <c:pt idx="1026">
                  <c:v>8882</c:v>
                </c:pt>
                <c:pt idx="1027">
                  <c:v>8870</c:v>
                </c:pt>
                <c:pt idx="1028">
                  <c:v>8927</c:v>
                </c:pt>
                <c:pt idx="1029">
                  <c:v>8879</c:v>
                </c:pt>
                <c:pt idx="1030">
                  <c:v>8877</c:v>
                </c:pt>
                <c:pt idx="1031">
                  <c:v>8907</c:v>
                </c:pt>
                <c:pt idx="1032">
                  <c:v>8934</c:v>
                </c:pt>
                <c:pt idx="1033">
                  <c:v>8896</c:v>
                </c:pt>
                <c:pt idx="1034">
                  <c:v>8873</c:v>
                </c:pt>
                <c:pt idx="1035">
                  <c:v>8926</c:v>
                </c:pt>
                <c:pt idx="1036">
                  <c:v>8916</c:v>
                </c:pt>
                <c:pt idx="1037">
                  <c:v>8935</c:v>
                </c:pt>
                <c:pt idx="1038">
                  <c:v>8895</c:v>
                </c:pt>
                <c:pt idx="1039">
                  <c:v>8888</c:v>
                </c:pt>
                <c:pt idx="1040">
                  <c:v>8920</c:v>
                </c:pt>
                <c:pt idx="1041">
                  <c:v>8905</c:v>
                </c:pt>
                <c:pt idx="1042">
                  <c:v>8949</c:v>
                </c:pt>
                <c:pt idx="1043">
                  <c:v>8893</c:v>
                </c:pt>
                <c:pt idx="1044">
                  <c:v>8891</c:v>
                </c:pt>
                <c:pt idx="1045">
                  <c:v>8880</c:v>
                </c:pt>
                <c:pt idx="1046">
                  <c:v>8876</c:v>
                </c:pt>
                <c:pt idx="1047">
                  <c:v>8881</c:v>
                </c:pt>
                <c:pt idx="1048">
                  <c:v>8876</c:v>
                </c:pt>
                <c:pt idx="1049">
                  <c:v>8878</c:v>
                </c:pt>
                <c:pt idx="1050">
                  <c:v>8867</c:v>
                </c:pt>
                <c:pt idx="1051">
                  <c:v>8875</c:v>
                </c:pt>
                <c:pt idx="1052">
                  <c:v>8845</c:v>
                </c:pt>
                <c:pt idx="1053">
                  <c:v>8891</c:v>
                </c:pt>
                <c:pt idx="1054">
                  <c:v>8897</c:v>
                </c:pt>
                <c:pt idx="1055">
                  <c:v>8912</c:v>
                </c:pt>
                <c:pt idx="1056">
                  <c:v>8909</c:v>
                </c:pt>
                <c:pt idx="1057">
                  <c:v>8876</c:v>
                </c:pt>
                <c:pt idx="1058">
                  <c:v>8898</c:v>
                </c:pt>
                <c:pt idx="1059">
                  <c:v>8847</c:v>
                </c:pt>
                <c:pt idx="1060">
                  <c:v>8883</c:v>
                </c:pt>
                <c:pt idx="1061">
                  <c:v>8891</c:v>
                </c:pt>
                <c:pt idx="1062">
                  <c:v>8888</c:v>
                </c:pt>
                <c:pt idx="1063">
                  <c:v>8878</c:v>
                </c:pt>
                <c:pt idx="1064">
                  <c:v>8890</c:v>
                </c:pt>
                <c:pt idx="1065">
                  <c:v>8857</c:v>
                </c:pt>
                <c:pt idx="1066">
                  <c:v>8894</c:v>
                </c:pt>
                <c:pt idx="1067">
                  <c:v>8889</c:v>
                </c:pt>
                <c:pt idx="1068">
                  <c:v>8876</c:v>
                </c:pt>
                <c:pt idx="1069">
                  <c:v>8886</c:v>
                </c:pt>
                <c:pt idx="1070">
                  <c:v>8927</c:v>
                </c:pt>
                <c:pt idx="1071">
                  <c:v>8900</c:v>
                </c:pt>
                <c:pt idx="1072">
                  <c:v>8952</c:v>
                </c:pt>
                <c:pt idx="1073">
                  <c:v>8888</c:v>
                </c:pt>
                <c:pt idx="1074">
                  <c:v>8847</c:v>
                </c:pt>
                <c:pt idx="1075">
                  <c:v>8882</c:v>
                </c:pt>
                <c:pt idx="1076">
                  <c:v>8898</c:v>
                </c:pt>
                <c:pt idx="1077">
                  <c:v>8899</c:v>
                </c:pt>
                <c:pt idx="1078">
                  <c:v>8904</c:v>
                </c:pt>
                <c:pt idx="1079">
                  <c:v>8912</c:v>
                </c:pt>
                <c:pt idx="1080">
                  <c:v>8890</c:v>
                </c:pt>
                <c:pt idx="1081">
                  <c:v>8894</c:v>
                </c:pt>
                <c:pt idx="1082">
                  <c:v>8887</c:v>
                </c:pt>
                <c:pt idx="1083">
                  <c:v>8895</c:v>
                </c:pt>
                <c:pt idx="1084">
                  <c:v>8905</c:v>
                </c:pt>
                <c:pt idx="1085">
                  <c:v>8897</c:v>
                </c:pt>
                <c:pt idx="1086">
                  <c:v>8895</c:v>
                </c:pt>
                <c:pt idx="1087">
                  <c:v>8881</c:v>
                </c:pt>
                <c:pt idx="1088">
                  <c:v>8867</c:v>
                </c:pt>
                <c:pt idx="1089">
                  <c:v>8862</c:v>
                </c:pt>
                <c:pt idx="1090">
                  <c:v>8913</c:v>
                </c:pt>
                <c:pt idx="1091">
                  <c:v>8901</c:v>
                </c:pt>
                <c:pt idx="1092">
                  <c:v>8902</c:v>
                </c:pt>
                <c:pt idx="1093">
                  <c:v>8893</c:v>
                </c:pt>
                <c:pt idx="1094">
                  <c:v>8907</c:v>
                </c:pt>
                <c:pt idx="1095">
                  <c:v>8889</c:v>
                </c:pt>
                <c:pt idx="1096">
                  <c:v>8915</c:v>
                </c:pt>
                <c:pt idx="1097">
                  <c:v>8902</c:v>
                </c:pt>
                <c:pt idx="1098">
                  <c:v>8925</c:v>
                </c:pt>
                <c:pt idx="1099">
                  <c:v>8880</c:v>
                </c:pt>
                <c:pt idx="1100">
                  <c:v>8903</c:v>
                </c:pt>
                <c:pt idx="1101">
                  <c:v>8940</c:v>
                </c:pt>
                <c:pt idx="1102">
                  <c:v>8898</c:v>
                </c:pt>
                <c:pt idx="1103">
                  <c:v>8880</c:v>
                </c:pt>
                <c:pt idx="1104">
                  <c:v>8908</c:v>
                </c:pt>
                <c:pt idx="1105">
                  <c:v>8893</c:v>
                </c:pt>
                <c:pt idx="1106">
                  <c:v>8894</c:v>
                </c:pt>
                <c:pt idx="1107">
                  <c:v>8897</c:v>
                </c:pt>
                <c:pt idx="1108">
                  <c:v>8867</c:v>
                </c:pt>
                <c:pt idx="1109">
                  <c:v>8872</c:v>
                </c:pt>
                <c:pt idx="1110">
                  <c:v>8871</c:v>
                </c:pt>
                <c:pt idx="1111">
                  <c:v>8897</c:v>
                </c:pt>
                <c:pt idx="1112">
                  <c:v>8913</c:v>
                </c:pt>
                <c:pt idx="1113">
                  <c:v>8871</c:v>
                </c:pt>
                <c:pt idx="1114">
                  <c:v>8853</c:v>
                </c:pt>
                <c:pt idx="1115">
                  <c:v>8875</c:v>
                </c:pt>
                <c:pt idx="1116">
                  <c:v>8888</c:v>
                </c:pt>
                <c:pt idx="1117">
                  <c:v>8877</c:v>
                </c:pt>
                <c:pt idx="1118">
                  <c:v>8868</c:v>
                </c:pt>
                <c:pt idx="1119">
                  <c:v>8894</c:v>
                </c:pt>
                <c:pt idx="1120">
                  <c:v>8884</c:v>
                </c:pt>
                <c:pt idx="1121">
                  <c:v>8885</c:v>
                </c:pt>
                <c:pt idx="1122">
                  <c:v>8915</c:v>
                </c:pt>
                <c:pt idx="1123">
                  <c:v>8875</c:v>
                </c:pt>
                <c:pt idx="1124">
                  <c:v>8889</c:v>
                </c:pt>
                <c:pt idx="1125">
                  <c:v>8906</c:v>
                </c:pt>
                <c:pt idx="1126">
                  <c:v>8902</c:v>
                </c:pt>
                <c:pt idx="1127">
                  <c:v>8867</c:v>
                </c:pt>
                <c:pt idx="1128">
                  <c:v>8894</c:v>
                </c:pt>
                <c:pt idx="1129">
                  <c:v>8858</c:v>
                </c:pt>
                <c:pt idx="1130">
                  <c:v>8876</c:v>
                </c:pt>
                <c:pt idx="1131">
                  <c:v>8893</c:v>
                </c:pt>
                <c:pt idx="1132">
                  <c:v>8933</c:v>
                </c:pt>
                <c:pt idx="1133">
                  <c:v>8830</c:v>
                </c:pt>
                <c:pt idx="1134">
                  <c:v>8916</c:v>
                </c:pt>
                <c:pt idx="1135">
                  <c:v>8877</c:v>
                </c:pt>
                <c:pt idx="1136">
                  <c:v>8878</c:v>
                </c:pt>
                <c:pt idx="1137">
                  <c:v>8904</c:v>
                </c:pt>
                <c:pt idx="1138">
                  <c:v>8821</c:v>
                </c:pt>
                <c:pt idx="1139">
                  <c:v>8892</c:v>
                </c:pt>
                <c:pt idx="1140">
                  <c:v>8878</c:v>
                </c:pt>
                <c:pt idx="1141">
                  <c:v>8861</c:v>
                </c:pt>
                <c:pt idx="1142">
                  <c:v>8873</c:v>
                </c:pt>
                <c:pt idx="1143">
                  <c:v>8875</c:v>
                </c:pt>
                <c:pt idx="1144">
                  <c:v>8866</c:v>
                </c:pt>
                <c:pt idx="1145">
                  <c:v>8883</c:v>
                </c:pt>
                <c:pt idx="1146">
                  <c:v>8826</c:v>
                </c:pt>
                <c:pt idx="1147">
                  <c:v>8895</c:v>
                </c:pt>
                <c:pt idx="1148">
                  <c:v>8885</c:v>
                </c:pt>
                <c:pt idx="1149">
                  <c:v>8851</c:v>
                </c:pt>
                <c:pt idx="1150">
                  <c:v>8865</c:v>
                </c:pt>
                <c:pt idx="1151">
                  <c:v>8889</c:v>
                </c:pt>
                <c:pt idx="1152">
                  <c:v>8899</c:v>
                </c:pt>
                <c:pt idx="1153">
                  <c:v>8865</c:v>
                </c:pt>
                <c:pt idx="1154">
                  <c:v>8902</c:v>
                </c:pt>
                <c:pt idx="1155">
                  <c:v>8870</c:v>
                </c:pt>
                <c:pt idx="1156">
                  <c:v>8886</c:v>
                </c:pt>
                <c:pt idx="1157">
                  <c:v>8915</c:v>
                </c:pt>
                <c:pt idx="1158">
                  <c:v>8865</c:v>
                </c:pt>
                <c:pt idx="1159">
                  <c:v>8891</c:v>
                </c:pt>
                <c:pt idx="1160">
                  <c:v>8895</c:v>
                </c:pt>
                <c:pt idx="1161">
                  <c:v>8854</c:v>
                </c:pt>
                <c:pt idx="1162">
                  <c:v>8914</c:v>
                </c:pt>
                <c:pt idx="1163">
                  <c:v>8881</c:v>
                </c:pt>
                <c:pt idx="1164">
                  <c:v>8849</c:v>
                </c:pt>
                <c:pt idx="1165">
                  <c:v>8880</c:v>
                </c:pt>
                <c:pt idx="1166">
                  <c:v>8914</c:v>
                </c:pt>
                <c:pt idx="1167">
                  <c:v>8895</c:v>
                </c:pt>
                <c:pt idx="1168">
                  <c:v>8851</c:v>
                </c:pt>
                <c:pt idx="1169">
                  <c:v>8868</c:v>
                </c:pt>
                <c:pt idx="1170">
                  <c:v>8891</c:v>
                </c:pt>
                <c:pt idx="1171">
                  <c:v>8882</c:v>
                </c:pt>
                <c:pt idx="1172">
                  <c:v>8919</c:v>
                </c:pt>
                <c:pt idx="1173">
                  <c:v>8873</c:v>
                </c:pt>
                <c:pt idx="1174">
                  <c:v>8866</c:v>
                </c:pt>
                <c:pt idx="1175">
                  <c:v>8895</c:v>
                </c:pt>
                <c:pt idx="1176">
                  <c:v>8901</c:v>
                </c:pt>
                <c:pt idx="1177">
                  <c:v>8879</c:v>
                </c:pt>
                <c:pt idx="1178">
                  <c:v>8899</c:v>
                </c:pt>
                <c:pt idx="1179">
                  <c:v>8889</c:v>
                </c:pt>
                <c:pt idx="1180">
                  <c:v>8889</c:v>
                </c:pt>
                <c:pt idx="1181">
                  <c:v>8883</c:v>
                </c:pt>
                <c:pt idx="1182">
                  <c:v>8858</c:v>
                </c:pt>
                <c:pt idx="1183">
                  <c:v>8902</c:v>
                </c:pt>
                <c:pt idx="1184">
                  <c:v>8868</c:v>
                </c:pt>
                <c:pt idx="1185">
                  <c:v>8896</c:v>
                </c:pt>
                <c:pt idx="1186">
                  <c:v>8879</c:v>
                </c:pt>
                <c:pt idx="1187">
                  <c:v>8875</c:v>
                </c:pt>
                <c:pt idx="1188">
                  <c:v>8890</c:v>
                </c:pt>
                <c:pt idx="1189">
                  <c:v>8881</c:v>
                </c:pt>
                <c:pt idx="1190">
                  <c:v>8857</c:v>
                </c:pt>
                <c:pt idx="1191">
                  <c:v>8884</c:v>
                </c:pt>
                <c:pt idx="1192">
                  <c:v>8893</c:v>
                </c:pt>
                <c:pt idx="1193">
                  <c:v>8877</c:v>
                </c:pt>
                <c:pt idx="1194">
                  <c:v>8904</c:v>
                </c:pt>
                <c:pt idx="1195">
                  <c:v>8908</c:v>
                </c:pt>
                <c:pt idx="1196">
                  <c:v>8880</c:v>
                </c:pt>
                <c:pt idx="1197">
                  <c:v>8888</c:v>
                </c:pt>
                <c:pt idx="1198">
                  <c:v>8884</c:v>
                </c:pt>
                <c:pt idx="1199">
                  <c:v>8890</c:v>
                </c:pt>
                <c:pt idx="1200">
                  <c:v>8866</c:v>
                </c:pt>
                <c:pt idx="1201">
                  <c:v>8868</c:v>
                </c:pt>
                <c:pt idx="1202">
                  <c:v>8910</c:v>
                </c:pt>
                <c:pt idx="1203">
                  <c:v>8908</c:v>
                </c:pt>
                <c:pt idx="1204">
                  <c:v>8881</c:v>
                </c:pt>
                <c:pt idx="1205">
                  <c:v>8873</c:v>
                </c:pt>
                <c:pt idx="1206">
                  <c:v>8912</c:v>
                </c:pt>
                <c:pt idx="1207">
                  <c:v>8923</c:v>
                </c:pt>
                <c:pt idx="1208">
                  <c:v>8899</c:v>
                </c:pt>
                <c:pt idx="1209">
                  <c:v>8894</c:v>
                </c:pt>
                <c:pt idx="1210">
                  <c:v>8868</c:v>
                </c:pt>
                <c:pt idx="1211">
                  <c:v>8881</c:v>
                </c:pt>
                <c:pt idx="1212">
                  <c:v>8880</c:v>
                </c:pt>
                <c:pt idx="1213">
                  <c:v>8898</c:v>
                </c:pt>
                <c:pt idx="1214">
                  <c:v>8871</c:v>
                </c:pt>
                <c:pt idx="1215">
                  <c:v>8895</c:v>
                </c:pt>
                <c:pt idx="1216">
                  <c:v>8897</c:v>
                </c:pt>
                <c:pt idx="1217">
                  <c:v>8920</c:v>
                </c:pt>
                <c:pt idx="1218">
                  <c:v>8895</c:v>
                </c:pt>
                <c:pt idx="1219">
                  <c:v>8927</c:v>
                </c:pt>
                <c:pt idx="1220">
                  <c:v>8977</c:v>
                </c:pt>
                <c:pt idx="1221">
                  <c:v>8889</c:v>
                </c:pt>
                <c:pt idx="1222">
                  <c:v>8898</c:v>
                </c:pt>
                <c:pt idx="1223">
                  <c:v>8858</c:v>
                </c:pt>
                <c:pt idx="1224">
                  <c:v>8881</c:v>
                </c:pt>
                <c:pt idx="1225">
                  <c:v>8902</c:v>
                </c:pt>
                <c:pt idx="1226">
                  <c:v>8864</c:v>
                </c:pt>
                <c:pt idx="1227">
                  <c:v>8885</c:v>
                </c:pt>
                <c:pt idx="1228">
                  <c:v>8896</c:v>
                </c:pt>
                <c:pt idx="1229">
                  <c:v>8869</c:v>
                </c:pt>
                <c:pt idx="1230">
                  <c:v>8863</c:v>
                </c:pt>
                <c:pt idx="1231">
                  <c:v>8881</c:v>
                </c:pt>
                <c:pt idx="1232">
                  <c:v>8884</c:v>
                </c:pt>
                <c:pt idx="1233">
                  <c:v>8866</c:v>
                </c:pt>
                <c:pt idx="1234">
                  <c:v>8859</c:v>
                </c:pt>
                <c:pt idx="1235">
                  <c:v>8893</c:v>
                </c:pt>
                <c:pt idx="1236">
                  <c:v>8886</c:v>
                </c:pt>
                <c:pt idx="1237">
                  <c:v>8885</c:v>
                </c:pt>
                <c:pt idx="1238">
                  <c:v>8877</c:v>
                </c:pt>
                <c:pt idx="1239">
                  <c:v>8915</c:v>
                </c:pt>
                <c:pt idx="1240">
                  <c:v>8893</c:v>
                </c:pt>
                <c:pt idx="1241">
                  <c:v>8895</c:v>
                </c:pt>
                <c:pt idx="1242">
                  <c:v>8858</c:v>
                </c:pt>
                <c:pt idx="1243">
                  <c:v>8860</c:v>
                </c:pt>
                <c:pt idx="1244">
                  <c:v>8874</c:v>
                </c:pt>
                <c:pt idx="1245">
                  <c:v>8877</c:v>
                </c:pt>
                <c:pt idx="1246">
                  <c:v>8890</c:v>
                </c:pt>
                <c:pt idx="1247">
                  <c:v>8899</c:v>
                </c:pt>
                <c:pt idx="1248">
                  <c:v>8877</c:v>
                </c:pt>
                <c:pt idx="1249">
                  <c:v>8892</c:v>
                </c:pt>
                <c:pt idx="1250">
                  <c:v>8891</c:v>
                </c:pt>
                <c:pt idx="1251">
                  <c:v>8867</c:v>
                </c:pt>
                <c:pt idx="1252">
                  <c:v>8892</c:v>
                </c:pt>
                <c:pt idx="1253">
                  <c:v>8889</c:v>
                </c:pt>
                <c:pt idx="1254">
                  <c:v>8846</c:v>
                </c:pt>
                <c:pt idx="1255">
                  <c:v>8875</c:v>
                </c:pt>
                <c:pt idx="1256">
                  <c:v>8859</c:v>
                </c:pt>
                <c:pt idx="1257">
                  <c:v>8866</c:v>
                </c:pt>
                <c:pt idx="1258">
                  <c:v>8900</c:v>
                </c:pt>
                <c:pt idx="1259">
                  <c:v>8853</c:v>
                </c:pt>
                <c:pt idx="1260">
                  <c:v>8864</c:v>
                </c:pt>
                <c:pt idx="1261">
                  <c:v>8855</c:v>
                </c:pt>
                <c:pt idx="1262">
                  <c:v>8848</c:v>
                </c:pt>
                <c:pt idx="1263">
                  <c:v>8851</c:v>
                </c:pt>
                <c:pt idx="1264">
                  <c:v>8883</c:v>
                </c:pt>
                <c:pt idx="1265">
                  <c:v>8886</c:v>
                </c:pt>
                <c:pt idx="1266">
                  <c:v>8849</c:v>
                </c:pt>
                <c:pt idx="1267">
                  <c:v>8856</c:v>
                </c:pt>
                <c:pt idx="1268">
                  <c:v>8886</c:v>
                </c:pt>
                <c:pt idx="1269">
                  <c:v>8881</c:v>
                </c:pt>
                <c:pt idx="1270">
                  <c:v>8884</c:v>
                </c:pt>
                <c:pt idx="1271">
                  <c:v>8856</c:v>
                </c:pt>
                <c:pt idx="1272">
                  <c:v>8877</c:v>
                </c:pt>
                <c:pt idx="1273">
                  <c:v>8889</c:v>
                </c:pt>
                <c:pt idx="1274">
                  <c:v>8869</c:v>
                </c:pt>
                <c:pt idx="1275">
                  <c:v>8870</c:v>
                </c:pt>
                <c:pt idx="1276">
                  <c:v>8939</c:v>
                </c:pt>
                <c:pt idx="1277">
                  <c:v>8862</c:v>
                </c:pt>
                <c:pt idx="1278">
                  <c:v>8926</c:v>
                </c:pt>
                <c:pt idx="1279">
                  <c:v>8884</c:v>
                </c:pt>
                <c:pt idx="1280">
                  <c:v>8888</c:v>
                </c:pt>
                <c:pt idx="1281">
                  <c:v>8866</c:v>
                </c:pt>
                <c:pt idx="1282">
                  <c:v>8860</c:v>
                </c:pt>
                <c:pt idx="1283">
                  <c:v>8881</c:v>
                </c:pt>
                <c:pt idx="1284">
                  <c:v>8893</c:v>
                </c:pt>
                <c:pt idx="1285">
                  <c:v>8924</c:v>
                </c:pt>
                <c:pt idx="1286">
                  <c:v>8940</c:v>
                </c:pt>
                <c:pt idx="1287">
                  <c:v>8900</c:v>
                </c:pt>
                <c:pt idx="1288">
                  <c:v>8849</c:v>
                </c:pt>
                <c:pt idx="1289">
                  <c:v>8879</c:v>
                </c:pt>
                <c:pt idx="1290">
                  <c:v>8904</c:v>
                </c:pt>
                <c:pt idx="1291">
                  <c:v>8865</c:v>
                </c:pt>
                <c:pt idx="1292">
                  <c:v>8915</c:v>
                </c:pt>
                <c:pt idx="1293">
                  <c:v>8905</c:v>
                </c:pt>
                <c:pt idx="1294">
                  <c:v>8915</c:v>
                </c:pt>
                <c:pt idx="1295">
                  <c:v>8861</c:v>
                </c:pt>
                <c:pt idx="1296">
                  <c:v>8883</c:v>
                </c:pt>
                <c:pt idx="1297">
                  <c:v>8927</c:v>
                </c:pt>
                <c:pt idx="1298">
                  <c:v>8862</c:v>
                </c:pt>
                <c:pt idx="1299">
                  <c:v>8873</c:v>
                </c:pt>
                <c:pt idx="1300">
                  <c:v>8877</c:v>
                </c:pt>
                <c:pt idx="1301">
                  <c:v>8883</c:v>
                </c:pt>
                <c:pt idx="1302">
                  <c:v>8869</c:v>
                </c:pt>
                <c:pt idx="1303">
                  <c:v>8910</c:v>
                </c:pt>
                <c:pt idx="1304">
                  <c:v>8895</c:v>
                </c:pt>
                <c:pt idx="1305">
                  <c:v>8904</c:v>
                </c:pt>
                <c:pt idx="1306">
                  <c:v>8868</c:v>
                </c:pt>
                <c:pt idx="1307">
                  <c:v>8885</c:v>
                </c:pt>
                <c:pt idx="1308">
                  <c:v>8883</c:v>
                </c:pt>
                <c:pt idx="1309">
                  <c:v>8874</c:v>
                </c:pt>
                <c:pt idx="1310">
                  <c:v>8888</c:v>
                </c:pt>
                <c:pt idx="1311">
                  <c:v>8897</c:v>
                </c:pt>
                <c:pt idx="1312">
                  <c:v>8887</c:v>
                </c:pt>
                <c:pt idx="1313">
                  <c:v>8880</c:v>
                </c:pt>
                <c:pt idx="1314">
                  <c:v>8899</c:v>
                </c:pt>
                <c:pt idx="1315">
                  <c:v>8873</c:v>
                </c:pt>
                <c:pt idx="1316">
                  <c:v>8867</c:v>
                </c:pt>
                <c:pt idx="1317">
                  <c:v>8868</c:v>
                </c:pt>
                <c:pt idx="1318">
                  <c:v>8850</c:v>
                </c:pt>
                <c:pt idx="1319">
                  <c:v>8863</c:v>
                </c:pt>
                <c:pt idx="1320">
                  <c:v>8910</c:v>
                </c:pt>
                <c:pt idx="1321">
                  <c:v>8869</c:v>
                </c:pt>
                <c:pt idx="1322">
                  <c:v>8875</c:v>
                </c:pt>
                <c:pt idx="1323">
                  <c:v>8897</c:v>
                </c:pt>
                <c:pt idx="1324">
                  <c:v>8888</c:v>
                </c:pt>
                <c:pt idx="1325">
                  <c:v>8887</c:v>
                </c:pt>
                <c:pt idx="1326">
                  <c:v>8860</c:v>
                </c:pt>
                <c:pt idx="1327">
                  <c:v>8862</c:v>
                </c:pt>
                <c:pt idx="1328">
                  <c:v>8919</c:v>
                </c:pt>
                <c:pt idx="1329">
                  <c:v>8931</c:v>
                </c:pt>
                <c:pt idx="1330">
                  <c:v>8932</c:v>
                </c:pt>
                <c:pt idx="1331">
                  <c:v>8929</c:v>
                </c:pt>
                <c:pt idx="1332">
                  <c:v>8890</c:v>
                </c:pt>
                <c:pt idx="1333">
                  <c:v>8889</c:v>
                </c:pt>
                <c:pt idx="1334">
                  <c:v>8911</c:v>
                </c:pt>
                <c:pt idx="1335">
                  <c:v>8901</c:v>
                </c:pt>
                <c:pt idx="1336">
                  <c:v>8874</c:v>
                </c:pt>
                <c:pt idx="1337">
                  <c:v>8920</c:v>
                </c:pt>
                <c:pt idx="1338">
                  <c:v>8884</c:v>
                </c:pt>
                <c:pt idx="1339">
                  <c:v>8884</c:v>
                </c:pt>
                <c:pt idx="1340">
                  <c:v>8930</c:v>
                </c:pt>
                <c:pt idx="1341">
                  <c:v>8928</c:v>
                </c:pt>
                <c:pt idx="1342">
                  <c:v>8888</c:v>
                </c:pt>
                <c:pt idx="1343">
                  <c:v>8895</c:v>
                </c:pt>
                <c:pt idx="1344">
                  <c:v>8898</c:v>
                </c:pt>
                <c:pt idx="1345">
                  <c:v>8866</c:v>
                </c:pt>
                <c:pt idx="1346">
                  <c:v>8883</c:v>
                </c:pt>
                <c:pt idx="1347">
                  <c:v>8905</c:v>
                </c:pt>
                <c:pt idx="1348">
                  <c:v>8851</c:v>
                </c:pt>
                <c:pt idx="1349">
                  <c:v>8901</c:v>
                </c:pt>
                <c:pt idx="1350">
                  <c:v>8864</c:v>
                </c:pt>
                <c:pt idx="1351">
                  <c:v>8866</c:v>
                </c:pt>
                <c:pt idx="1352">
                  <c:v>8858</c:v>
                </c:pt>
                <c:pt idx="1353">
                  <c:v>8929</c:v>
                </c:pt>
                <c:pt idx="1354">
                  <c:v>8885</c:v>
                </c:pt>
                <c:pt idx="1355">
                  <c:v>8893</c:v>
                </c:pt>
                <c:pt idx="1356">
                  <c:v>8921</c:v>
                </c:pt>
                <c:pt idx="1357">
                  <c:v>8900</c:v>
                </c:pt>
                <c:pt idx="1358">
                  <c:v>8884</c:v>
                </c:pt>
                <c:pt idx="1359">
                  <c:v>8902</c:v>
                </c:pt>
                <c:pt idx="1360">
                  <c:v>8851</c:v>
                </c:pt>
                <c:pt idx="1361">
                  <c:v>8883</c:v>
                </c:pt>
                <c:pt idx="1362">
                  <c:v>8852</c:v>
                </c:pt>
                <c:pt idx="1363">
                  <c:v>8904</c:v>
                </c:pt>
                <c:pt idx="1364">
                  <c:v>8889</c:v>
                </c:pt>
                <c:pt idx="1365">
                  <c:v>8924</c:v>
                </c:pt>
                <c:pt idx="1366">
                  <c:v>8924</c:v>
                </c:pt>
                <c:pt idx="1367">
                  <c:v>8949</c:v>
                </c:pt>
                <c:pt idx="1368">
                  <c:v>8885</c:v>
                </c:pt>
                <c:pt idx="1369">
                  <c:v>8873</c:v>
                </c:pt>
                <c:pt idx="1370">
                  <c:v>8904</c:v>
                </c:pt>
                <c:pt idx="1371">
                  <c:v>8863</c:v>
                </c:pt>
                <c:pt idx="1372">
                  <c:v>8914</c:v>
                </c:pt>
                <c:pt idx="1373">
                  <c:v>8940</c:v>
                </c:pt>
                <c:pt idx="1374">
                  <c:v>8900</c:v>
                </c:pt>
                <c:pt idx="1375">
                  <c:v>8912</c:v>
                </c:pt>
                <c:pt idx="1376">
                  <c:v>8870</c:v>
                </c:pt>
                <c:pt idx="1377">
                  <c:v>8864</c:v>
                </c:pt>
                <c:pt idx="1378">
                  <c:v>8874</c:v>
                </c:pt>
                <c:pt idx="1379">
                  <c:v>8904</c:v>
                </c:pt>
                <c:pt idx="1380">
                  <c:v>8891</c:v>
                </c:pt>
                <c:pt idx="1381">
                  <c:v>8920</c:v>
                </c:pt>
                <c:pt idx="1382">
                  <c:v>8882</c:v>
                </c:pt>
                <c:pt idx="1383">
                  <c:v>8883</c:v>
                </c:pt>
                <c:pt idx="1384">
                  <c:v>8884</c:v>
                </c:pt>
                <c:pt idx="1385">
                  <c:v>8873</c:v>
                </c:pt>
                <c:pt idx="1386">
                  <c:v>8891</c:v>
                </c:pt>
                <c:pt idx="1387">
                  <c:v>8878</c:v>
                </c:pt>
                <c:pt idx="1388">
                  <c:v>8862</c:v>
                </c:pt>
                <c:pt idx="1389">
                  <c:v>8892</c:v>
                </c:pt>
                <c:pt idx="1390">
                  <c:v>8878</c:v>
                </c:pt>
                <c:pt idx="1391">
                  <c:v>8862</c:v>
                </c:pt>
                <c:pt idx="1392">
                  <c:v>8878</c:v>
                </c:pt>
                <c:pt idx="1393">
                  <c:v>8910</c:v>
                </c:pt>
                <c:pt idx="1394">
                  <c:v>8905</c:v>
                </c:pt>
                <c:pt idx="1395">
                  <c:v>8914</c:v>
                </c:pt>
                <c:pt idx="1396">
                  <c:v>8896</c:v>
                </c:pt>
                <c:pt idx="1397">
                  <c:v>8929</c:v>
                </c:pt>
                <c:pt idx="1398">
                  <c:v>8905</c:v>
                </c:pt>
                <c:pt idx="1399">
                  <c:v>8913</c:v>
                </c:pt>
                <c:pt idx="1400">
                  <c:v>8859</c:v>
                </c:pt>
                <c:pt idx="1401">
                  <c:v>8901</c:v>
                </c:pt>
                <c:pt idx="1402">
                  <c:v>8862</c:v>
                </c:pt>
                <c:pt idx="1403">
                  <c:v>8866</c:v>
                </c:pt>
                <c:pt idx="1404">
                  <c:v>8894</c:v>
                </c:pt>
                <c:pt idx="1405">
                  <c:v>8880</c:v>
                </c:pt>
                <c:pt idx="1406">
                  <c:v>8883</c:v>
                </c:pt>
                <c:pt idx="1407">
                  <c:v>8863</c:v>
                </c:pt>
                <c:pt idx="1408">
                  <c:v>8873</c:v>
                </c:pt>
                <c:pt idx="1409">
                  <c:v>8869</c:v>
                </c:pt>
                <c:pt idx="1410">
                  <c:v>8857</c:v>
                </c:pt>
                <c:pt idx="1411">
                  <c:v>8925</c:v>
                </c:pt>
                <c:pt idx="1412">
                  <c:v>8881</c:v>
                </c:pt>
                <c:pt idx="1413">
                  <c:v>8869</c:v>
                </c:pt>
                <c:pt idx="1414">
                  <c:v>8867</c:v>
                </c:pt>
                <c:pt idx="1415">
                  <c:v>8876</c:v>
                </c:pt>
                <c:pt idx="1416">
                  <c:v>8889</c:v>
                </c:pt>
                <c:pt idx="1417">
                  <c:v>8933</c:v>
                </c:pt>
                <c:pt idx="1418">
                  <c:v>8887</c:v>
                </c:pt>
                <c:pt idx="1419">
                  <c:v>8944</c:v>
                </c:pt>
                <c:pt idx="1420">
                  <c:v>8908</c:v>
                </c:pt>
                <c:pt idx="1421">
                  <c:v>8934</c:v>
                </c:pt>
                <c:pt idx="1422">
                  <c:v>8927</c:v>
                </c:pt>
                <c:pt idx="1423">
                  <c:v>8909</c:v>
                </c:pt>
                <c:pt idx="1424">
                  <c:v>8914</c:v>
                </c:pt>
                <c:pt idx="1425">
                  <c:v>8873</c:v>
                </c:pt>
                <c:pt idx="1426">
                  <c:v>8888</c:v>
                </c:pt>
                <c:pt idx="1427">
                  <c:v>8904</c:v>
                </c:pt>
                <c:pt idx="1428">
                  <c:v>8907</c:v>
                </c:pt>
                <c:pt idx="1429">
                  <c:v>8888</c:v>
                </c:pt>
                <c:pt idx="1430">
                  <c:v>8861</c:v>
                </c:pt>
                <c:pt idx="1431">
                  <c:v>8873</c:v>
                </c:pt>
                <c:pt idx="1432">
                  <c:v>8907</c:v>
                </c:pt>
                <c:pt idx="1433">
                  <c:v>8885</c:v>
                </c:pt>
                <c:pt idx="1434">
                  <c:v>8890</c:v>
                </c:pt>
                <c:pt idx="1435">
                  <c:v>8901</c:v>
                </c:pt>
                <c:pt idx="1436">
                  <c:v>8917</c:v>
                </c:pt>
                <c:pt idx="1437">
                  <c:v>8899</c:v>
                </c:pt>
                <c:pt idx="1438">
                  <c:v>8885</c:v>
                </c:pt>
                <c:pt idx="1439">
                  <c:v>8886</c:v>
                </c:pt>
                <c:pt idx="1440">
                  <c:v>8940</c:v>
                </c:pt>
                <c:pt idx="1441">
                  <c:v>8912</c:v>
                </c:pt>
                <c:pt idx="1442">
                  <c:v>8932</c:v>
                </c:pt>
                <c:pt idx="1443">
                  <c:v>8881</c:v>
                </c:pt>
                <c:pt idx="1444">
                  <c:v>8883</c:v>
                </c:pt>
                <c:pt idx="1445">
                  <c:v>8886</c:v>
                </c:pt>
                <c:pt idx="1446">
                  <c:v>8891</c:v>
                </c:pt>
                <c:pt idx="1447">
                  <c:v>8877</c:v>
                </c:pt>
                <c:pt idx="1448">
                  <c:v>8872</c:v>
                </c:pt>
                <c:pt idx="1449">
                  <c:v>8907</c:v>
                </c:pt>
                <c:pt idx="1450">
                  <c:v>8879</c:v>
                </c:pt>
                <c:pt idx="1451">
                  <c:v>8896</c:v>
                </c:pt>
                <c:pt idx="1452">
                  <c:v>8888</c:v>
                </c:pt>
                <c:pt idx="1453">
                  <c:v>8894</c:v>
                </c:pt>
                <c:pt idx="1454">
                  <c:v>8897</c:v>
                </c:pt>
                <c:pt idx="1455">
                  <c:v>8910</c:v>
                </c:pt>
                <c:pt idx="1456">
                  <c:v>8910</c:v>
                </c:pt>
                <c:pt idx="1457">
                  <c:v>8890</c:v>
                </c:pt>
                <c:pt idx="1458">
                  <c:v>8864</c:v>
                </c:pt>
                <c:pt idx="1459">
                  <c:v>8891</c:v>
                </c:pt>
                <c:pt idx="1460">
                  <c:v>8884</c:v>
                </c:pt>
                <c:pt idx="1461">
                  <c:v>8885</c:v>
                </c:pt>
                <c:pt idx="1462">
                  <c:v>8890</c:v>
                </c:pt>
                <c:pt idx="1463">
                  <c:v>8886</c:v>
                </c:pt>
                <c:pt idx="1464">
                  <c:v>8896</c:v>
                </c:pt>
                <c:pt idx="1465">
                  <c:v>8886</c:v>
                </c:pt>
                <c:pt idx="1466">
                  <c:v>8852</c:v>
                </c:pt>
                <c:pt idx="1467">
                  <c:v>8930</c:v>
                </c:pt>
                <c:pt idx="1468">
                  <c:v>8906</c:v>
                </c:pt>
                <c:pt idx="1469">
                  <c:v>8885</c:v>
                </c:pt>
                <c:pt idx="1470">
                  <c:v>8907</c:v>
                </c:pt>
                <c:pt idx="1471">
                  <c:v>8886</c:v>
                </c:pt>
                <c:pt idx="1472">
                  <c:v>8871</c:v>
                </c:pt>
                <c:pt idx="1473">
                  <c:v>8862</c:v>
                </c:pt>
                <c:pt idx="1474">
                  <c:v>8863</c:v>
                </c:pt>
                <c:pt idx="1475">
                  <c:v>8897</c:v>
                </c:pt>
                <c:pt idx="1476">
                  <c:v>8908</c:v>
                </c:pt>
                <c:pt idx="1477">
                  <c:v>8897</c:v>
                </c:pt>
                <c:pt idx="1478">
                  <c:v>8897</c:v>
                </c:pt>
                <c:pt idx="1479">
                  <c:v>8878</c:v>
                </c:pt>
                <c:pt idx="1480">
                  <c:v>8891</c:v>
                </c:pt>
                <c:pt idx="1481">
                  <c:v>8897</c:v>
                </c:pt>
                <c:pt idx="1482">
                  <c:v>8888</c:v>
                </c:pt>
                <c:pt idx="1483">
                  <c:v>8857</c:v>
                </c:pt>
                <c:pt idx="1484">
                  <c:v>8903</c:v>
                </c:pt>
                <c:pt idx="1485">
                  <c:v>8897</c:v>
                </c:pt>
                <c:pt idx="1486">
                  <c:v>8891</c:v>
                </c:pt>
                <c:pt idx="1487">
                  <c:v>8876</c:v>
                </c:pt>
                <c:pt idx="1488">
                  <c:v>8871</c:v>
                </c:pt>
                <c:pt idx="1489">
                  <c:v>8853</c:v>
                </c:pt>
                <c:pt idx="1490">
                  <c:v>8864</c:v>
                </c:pt>
                <c:pt idx="1491">
                  <c:v>8866</c:v>
                </c:pt>
                <c:pt idx="1492">
                  <c:v>8891</c:v>
                </c:pt>
                <c:pt idx="1493">
                  <c:v>8863</c:v>
                </c:pt>
                <c:pt idx="1494">
                  <c:v>8897</c:v>
                </c:pt>
                <c:pt idx="1495">
                  <c:v>8903</c:v>
                </c:pt>
                <c:pt idx="1496">
                  <c:v>8894</c:v>
                </c:pt>
                <c:pt idx="1497">
                  <c:v>8906</c:v>
                </c:pt>
                <c:pt idx="1498">
                  <c:v>8881</c:v>
                </c:pt>
                <c:pt idx="1499">
                  <c:v>8884</c:v>
                </c:pt>
                <c:pt idx="1500">
                  <c:v>8881</c:v>
                </c:pt>
                <c:pt idx="1501">
                  <c:v>8858</c:v>
                </c:pt>
                <c:pt idx="1502">
                  <c:v>8906</c:v>
                </c:pt>
                <c:pt idx="1503">
                  <c:v>8852</c:v>
                </c:pt>
                <c:pt idx="1504">
                  <c:v>8888</c:v>
                </c:pt>
                <c:pt idx="1505">
                  <c:v>8877</c:v>
                </c:pt>
                <c:pt idx="1506">
                  <c:v>8868</c:v>
                </c:pt>
                <c:pt idx="1507">
                  <c:v>8844</c:v>
                </c:pt>
                <c:pt idx="1508">
                  <c:v>8886</c:v>
                </c:pt>
                <c:pt idx="1509">
                  <c:v>8853</c:v>
                </c:pt>
                <c:pt idx="1510">
                  <c:v>8888</c:v>
                </c:pt>
                <c:pt idx="1511">
                  <c:v>8895</c:v>
                </c:pt>
                <c:pt idx="1512">
                  <c:v>8888</c:v>
                </c:pt>
                <c:pt idx="1513">
                  <c:v>8887</c:v>
                </c:pt>
                <c:pt idx="1514">
                  <c:v>8910</c:v>
                </c:pt>
                <c:pt idx="1515">
                  <c:v>8885</c:v>
                </c:pt>
                <c:pt idx="1516">
                  <c:v>8879</c:v>
                </c:pt>
                <c:pt idx="1517">
                  <c:v>8864</c:v>
                </c:pt>
                <c:pt idx="1518">
                  <c:v>8910</c:v>
                </c:pt>
                <c:pt idx="1519">
                  <c:v>8909</c:v>
                </c:pt>
                <c:pt idx="1520">
                  <c:v>8857</c:v>
                </c:pt>
                <c:pt idx="1521">
                  <c:v>8883</c:v>
                </c:pt>
                <c:pt idx="1522">
                  <c:v>8882</c:v>
                </c:pt>
                <c:pt idx="1523">
                  <c:v>8903</c:v>
                </c:pt>
                <c:pt idx="1524">
                  <c:v>8890</c:v>
                </c:pt>
                <c:pt idx="1525">
                  <c:v>8886</c:v>
                </c:pt>
                <c:pt idx="1526">
                  <c:v>8885</c:v>
                </c:pt>
                <c:pt idx="1527">
                  <c:v>8867</c:v>
                </c:pt>
                <c:pt idx="1528">
                  <c:v>8863</c:v>
                </c:pt>
                <c:pt idx="1529">
                  <c:v>8879</c:v>
                </c:pt>
                <c:pt idx="1530">
                  <c:v>8865</c:v>
                </c:pt>
                <c:pt idx="1531">
                  <c:v>8876</c:v>
                </c:pt>
                <c:pt idx="1532">
                  <c:v>8872</c:v>
                </c:pt>
                <c:pt idx="1533">
                  <c:v>8874</c:v>
                </c:pt>
                <c:pt idx="1534">
                  <c:v>8865</c:v>
                </c:pt>
                <c:pt idx="1535">
                  <c:v>8943</c:v>
                </c:pt>
                <c:pt idx="1536">
                  <c:v>8899</c:v>
                </c:pt>
                <c:pt idx="1537">
                  <c:v>8883</c:v>
                </c:pt>
                <c:pt idx="1538">
                  <c:v>8902</c:v>
                </c:pt>
                <c:pt idx="1539">
                  <c:v>8887</c:v>
                </c:pt>
                <c:pt idx="1540">
                  <c:v>8881</c:v>
                </c:pt>
                <c:pt idx="1541">
                  <c:v>8933</c:v>
                </c:pt>
                <c:pt idx="1542">
                  <c:v>8867</c:v>
                </c:pt>
                <c:pt idx="1543">
                  <c:v>8894</c:v>
                </c:pt>
                <c:pt idx="1544">
                  <c:v>8903</c:v>
                </c:pt>
                <c:pt idx="1545">
                  <c:v>8852</c:v>
                </c:pt>
                <c:pt idx="1546">
                  <c:v>8874</c:v>
                </c:pt>
                <c:pt idx="1547">
                  <c:v>8873</c:v>
                </c:pt>
                <c:pt idx="1548">
                  <c:v>8879</c:v>
                </c:pt>
                <c:pt idx="1549">
                  <c:v>8874</c:v>
                </c:pt>
                <c:pt idx="1550">
                  <c:v>8859</c:v>
                </c:pt>
                <c:pt idx="1551">
                  <c:v>8883</c:v>
                </c:pt>
                <c:pt idx="1552">
                  <c:v>8850</c:v>
                </c:pt>
                <c:pt idx="1553">
                  <c:v>8897</c:v>
                </c:pt>
                <c:pt idx="1554">
                  <c:v>8874</c:v>
                </c:pt>
                <c:pt idx="1555">
                  <c:v>8866</c:v>
                </c:pt>
                <c:pt idx="1556">
                  <c:v>8896</c:v>
                </c:pt>
                <c:pt idx="1557">
                  <c:v>8858</c:v>
                </c:pt>
                <c:pt idx="1558">
                  <c:v>8875</c:v>
                </c:pt>
                <c:pt idx="1559">
                  <c:v>8878</c:v>
                </c:pt>
                <c:pt idx="1560">
                  <c:v>8867</c:v>
                </c:pt>
                <c:pt idx="1561">
                  <c:v>8863</c:v>
                </c:pt>
                <c:pt idx="1562">
                  <c:v>8896</c:v>
                </c:pt>
                <c:pt idx="1563">
                  <c:v>8863</c:v>
                </c:pt>
                <c:pt idx="1564">
                  <c:v>8862</c:v>
                </c:pt>
                <c:pt idx="1565">
                  <c:v>8868</c:v>
                </c:pt>
                <c:pt idx="1566">
                  <c:v>8857</c:v>
                </c:pt>
                <c:pt idx="1567">
                  <c:v>8887</c:v>
                </c:pt>
                <c:pt idx="1568">
                  <c:v>8890</c:v>
                </c:pt>
                <c:pt idx="1569">
                  <c:v>8874</c:v>
                </c:pt>
                <c:pt idx="1570">
                  <c:v>8865</c:v>
                </c:pt>
                <c:pt idx="1571">
                  <c:v>8882</c:v>
                </c:pt>
                <c:pt idx="1572">
                  <c:v>8845</c:v>
                </c:pt>
                <c:pt idx="1573">
                  <c:v>8871</c:v>
                </c:pt>
                <c:pt idx="1574">
                  <c:v>8920</c:v>
                </c:pt>
                <c:pt idx="1575">
                  <c:v>8892</c:v>
                </c:pt>
                <c:pt idx="1576">
                  <c:v>8875</c:v>
                </c:pt>
                <c:pt idx="1577">
                  <c:v>8892</c:v>
                </c:pt>
                <c:pt idx="1578">
                  <c:v>8875</c:v>
                </c:pt>
                <c:pt idx="1579">
                  <c:v>8882</c:v>
                </c:pt>
                <c:pt idx="1580">
                  <c:v>8905</c:v>
                </c:pt>
                <c:pt idx="1581">
                  <c:v>8897</c:v>
                </c:pt>
                <c:pt idx="1582">
                  <c:v>8885</c:v>
                </c:pt>
                <c:pt idx="1583">
                  <c:v>8876</c:v>
                </c:pt>
                <c:pt idx="1584">
                  <c:v>8873</c:v>
                </c:pt>
                <c:pt idx="1585">
                  <c:v>8862</c:v>
                </c:pt>
                <c:pt idx="1586">
                  <c:v>8876</c:v>
                </c:pt>
                <c:pt idx="1587">
                  <c:v>8882</c:v>
                </c:pt>
                <c:pt idx="1588">
                  <c:v>8889</c:v>
                </c:pt>
                <c:pt idx="1589">
                  <c:v>8854</c:v>
                </c:pt>
                <c:pt idx="1590">
                  <c:v>8886</c:v>
                </c:pt>
                <c:pt idx="1591">
                  <c:v>8873</c:v>
                </c:pt>
                <c:pt idx="1592">
                  <c:v>8883</c:v>
                </c:pt>
                <c:pt idx="1593">
                  <c:v>8872</c:v>
                </c:pt>
                <c:pt idx="1594">
                  <c:v>8882</c:v>
                </c:pt>
                <c:pt idx="1595">
                  <c:v>8859</c:v>
                </c:pt>
                <c:pt idx="1596">
                  <c:v>8910</c:v>
                </c:pt>
                <c:pt idx="1597">
                  <c:v>8906</c:v>
                </c:pt>
                <c:pt idx="1598">
                  <c:v>8873</c:v>
                </c:pt>
                <c:pt idx="1599">
                  <c:v>8859</c:v>
                </c:pt>
                <c:pt idx="1600">
                  <c:v>8858</c:v>
                </c:pt>
                <c:pt idx="1601">
                  <c:v>8864</c:v>
                </c:pt>
                <c:pt idx="1602">
                  <c:v>8854</c:v>
                </c:pt>
                <c:pt idx="1603">
                  <c:v>8884</c:v>
                </c:pt>
                <c:pt idx="1604">
                  <c:v>8887</c:v>
                </c:pt>
                <c:pt idx="1605">
                  <c:v>8866</c:v>
                </c:pt>
                <c:pt idx="1606">
                  <c:v>8876</c:v>
                </c:pt>
                <c:pt idx="1607">
                  <c:v>8936</c:v>
                </c:pt>
                <c:pt idx="1608">
                  <c:v>8884</c:v>
                </c:pt>
                <c:pt idx="1609">
                  <c:v>8879</c:v>
                </c:pt>
                <c:pt idx="1610">
                  <c:v>8899</c:v>
                </c:pt>
                <c:pt idx="1611">
                  <c:v>8897</c:v>
                </c:pt>
                <c:pt idx="1612">
                  <c:v>8929</c:v>
                </c:pt>
                <c:pt idx="1613">
                  <c:v>8893</c:v>
                </c:pt>
                <c:pt idx="1614">
                  <c:v>8881</c:v>
                </c:pt>
                <c:pt idx="1615">
                  <c:v>8938</c:v>
                </c:pt>
                <c:pt idx="1616">
                  <c:v>8896</c:v>
                </c:pt>
                <c:pt idx="1617">
                  <c:v>8871</c:v>
                </c:pt>
                <c:pt idx="1618">
                  <c:v>8869</c:v>
                </c:pt>
                <c:pt idx="1619">
                  <c:v>8904</c:v>
                </c:pt>
                <c:pt idx="1620">
                  <c:v>8904</c:v>
                </c:pt>
                <c:pt idx="1621">
                  <c:v>8864</c:v>
                </c:pt>
                <c:pt idx="1622">
                  <c:v>8863</c:v>
                </c:pt>
                <c:pt idx="1623">
                  <c:v>8888</c:v>
                </c:pt>
                <c:pt idx="1624">
                  <c:v>8857</c:v>
                </c:pt>
                <c:pt idx="1625">
                  <c:v>8889</c:v>
                </c:pt>
                <c:pt idx="1626">
                  <c:v>8886</c:v>
                </c:pt>
                <c:pt idx="1627">
                  <c:v>8871</c:v>
                </c:pt>
                <c:pt idx="1628">
                  <c:v>8888</c:v>
                </c:pt>
                <c:pt idx="1629">
                  <c:v>8853</c:v>
                </c:pt>
                <c:pt idx="1630">
                  <c:v>8894</c:v>
                </c:pt>
                <c:pt idx="1631">
                  <c:v>8886</c:v>
                </c:pt>
                <c:pt idx="1632">
                  <c:v>8870</c:v>
                </c:pt>
                <c:pt idx="1633">
                  <c:v>8925</c:v>
                </c:pt>
                <c:pt idx="1634">
                  <c:v>8882</c:v>
                </c:pt>
                <c:pt idx="1635">
                  <c:v>8877</c:v>
                </c:pt>
                <c:pt idx="1636">
                  <c:v>8883</c:v>
                </c:pt>
                <c:pt idx="1637">
                  <c:v>8880</c:v>
                </c:pt>
                <c:pt idx="1638">
                  <c:v>8874</c:v>
                </c:pt>
                <c:pt idx="1639">
                  <c:v>8871</c:v>
                </c:pt>
                <c:pt idx="1640">
                  <c:v>8900</c:v>
                </c:pt>
                <c:pt idx="1641">
                  <c:v>8865</c:v>
                </c:pt>
                <c:pt idx="1642">
                  <c:v>8871</c:v>
                </c:pt>
                <c:pt idx="1643">
                  <c:v>8882</c:v>
                </c:pt>
                <c:pt idx="1644">
                  <c:v>8863</c:v>
                </c:pt>
                <c:pt idx="1645">
                  <c:v>8901</c:v>
                </c:pt>
                <c:pt idx="1646">
                  <c:v>8876</c:v>
                </c:pt>
                <c:pt idx="1647">
                  <c:v>8902</c:v>
                </c:pt>
                <c:pt idx="1648">
                  <c:v>8891</c:v>
                </c:pt>
                <c:pt idx="1649">
                  <c:v>8862</c:v>
                </c:pt>
                <c:pt idx="1650">
                  <c:v>8899</c:v>
                </c:pt>
                <c:pt idx="1651">
                  <c:v>8903</c:v>
                </c:pt>
                <c:pt idx="1652">
                  <c:v>8877</c:v>
                </c:pt>
                <c:pt idx="1653">
                  <c:v>8890</c:v>
                </c:pt>
                <c:pt idx="1654">
                  <c:v>8863</c:v>
                </c:pt>
                <c:pt idx="1655">
                  <c:v>8874</c:v>
                </c:pt>
                <c:pt idx="1656">
                  <c:v>8882</c:v>
                </c:pt>
                <c:pt idx="1657">
                  <c:v>8867</c:v>
                </c:pt>
                <c:pt idx="1658">
                  <c:v>8882</c:v>
                </c:pt>
                <c:pt idx="1659">
                  <c:v>8880</c:v>
                </c:pt>
                <c:pt idx="1660">
                  <c:v>8892</c:v>
                </c:pt>
                <c:pt idx="1661">
                  <c:v>8874</c:v>
                </c:pt>
                <c:pt idx="1662">
                  <c:v>8836</c:v>
                </c:pt>
                <c:pt idx="1663">
                  <c:v>8878</c:v>
                </c:pt>
                <c:pt idx="1664">
                  <c:v>8866</c:v>
                </c:pt>
                <c:pt idx="1665">
                  <c:v>8836</c:v>
                </c:pt>
                <c:pt idx="1666">
                  <c:v>8870</c:v>
                </c:pt>
                <c:pt idx="1667">
                  <c:v>8899</c:v>
                </c:pt>
                <c:pt idx="1668">
                  <c:v>8867</c:v>
                </c:pt>
                <c:pt idx="1669">
                  <c:v>8894</c:v>
                </c:pt>
                <c:pt idx="1670">
                  <c:v>8869</c:v>
                </c:pt>
                <c:pt idx="1671">
                  <c:v>8854</c:v>
                </c:pt>
                <c:pt idx="1672">
                  <c:v>8813</c:v>
                </c:pt>
                <c:pt idx="1673">
                  <c:v>8856</c:v>
                </c:pt>
                <c:pt idx="1674">
                  <c:v>8878</c:v>
                </c:pt>
                <c:pt idx="1675">
                  <c:v>8879</c:v>
                </c:pt>
                <c:pt idx="1676">
                  <c:v>8897</c:v>
                </c:pt>
                <c:pt idx="1677">
                  <c:v>8852</c:v>
                </c:pt>
                <c:pt idx="1678">
                  <c:v>8875</c:v>
                </c:pt>
                <c:pt idx="1679">
                  <c:v>8874</c:v>
                </c:pt>
                <c:pt idx="1680">
                  <c:v>8813</c:v>
                </c:pt>
                <c:pt idx="1681">
                  <c:v>8852</c:v>
                </c:pt>
                <c:pt idx="1682">
                  <c:v>8897</c:v>
                </c:pt>
                <c:pt idx="1683">
                  <c:v>8866</c:v>
                </c:pt>
                <c:pt idx="1684">
                  <c:v>8860</c:v>
                </c:pt>
                <c:pt idx="1685">
                  <c:v>8884</c:v>
                </c:pt>
                <c:pt idx="1686">
                  <c:v>8879</c:v>
                </c:pt>
                <c:pt idx="1687">
                  <c:v>8898</c:v>
                </c:pt>
                <c:pt idx="1688">
                  <c:v>8885</c:v>
                </c:pt>
                <c:pt idx="1689">
                  <c:v>8881</c:v>
                </c:pt>
                <c:pt idx="1690">
                  <c:v>8849</c:v>
                </c:pt>
                <c:pt idx="1691">
                  <c:v>8879</c:v>
                </c:pt>
                <c:pt idx="1692">
                  <c:v>8876</c:v>
                </c:pt>
                <c:pt idx="1693">
                  <c:v>8896</c:v>
                </c:pt>
                <c:pt idx="1694">
                  <c:v>8899</c:v>
                </c:pt>
                <c:pt idx="1695">
                  <c:v>8856</c:v>
                </c:pt>
                <c:pt idx="1696">
                  <c:v>8863</c:v>
                </c:pt>
                <c:pt idx="1697">
                  <c:v>8861</c:v>
                </c:pt>
                <c:pt idx="1698">
                  <c:v>8907</c:v>
                </c:pt>
                <c:pt idx="1699">
                  <c:v>8907</c:v>
                </c:pt>
                <c:pt idx="1700">
                  <c:v>8894</c:v>
                </c:pt>
                <c:pt idx="1701">
                  <c:v>8879</c:v>
                </c:pt>
                <c:pt idx="1702">
                  <c:v>8909</c:v>
                </c:pt>
                <c:pt idx="1703">
                  <c:v>8895</c:v>
                </c:pt>
                <c:pt idx="1704">
                  <c:v>8882</c:v>
                </c:pt>
                <c:pt idx="1705">
                  <c:v>8873</c:v>
                </c:pt>
                <c:pt idx="1706">
                  <c:v>8887</c:v>
                </c:pt>
                <c:pt idx="1707">
                  <c:v>8869</c:v>
                </c:pt>
                <c:pt idx="1708">
                  <c:v>8904</c:v>
                </c:pt>
                <c:pt idx="1709">
                  <c:v>8884</c:v>
                </c:pt>
                <c:pt idx="1710">
                  <c:v>8843</c:v>
                </c:pt>
                <c:pt idx="1711">
                  <c:v>8859</c:v>
                </c:pt>
                <c:pt idx="1712">
                  <c:v>8876</c:v>
                </c:pt>
                <c:pt idx="1713">
                  <c:v>8854</c:v>
                </c:pt>
                <c:pt idx="1714">
                  <c:v>8848</c:v>
                </c:pt>
                <c:pt idx="1715">
                  <c:v>8867</c:v>
                </c:pt>
                <c:pt idx="1716">
                  <c:v>8875</c:v>
                </c:pt>
                <c:pt idx="1717">
                  <c:v>8885</c:v>
                </c:pt>
                <c:pt idx="1718">
                  <c:v>8858</c:v>
                </c:pt>
                <c:pt idx="1719">
                  <c:v>8844</c:v>
                </c:pt>
                <c:pt idx="1720">
                  <c:v>8887</c:v>
                </c:pt>
                <c:pt idx="1721">
                  <c:v>8918</c:v>
                </c:pt>
                <c:pt idx="1722">
                  <c:v>8856</c:v>
                </c:pt>
                <c:pt idx="1723">
                  <c:v>8853</c:v>
                </c:pt>
                <c:pt idx="1724">
                  <c:v>8892</c:v>
                </c:pt>
                <c:pt idx="1725">
                  <c:v>8857</c:v>
                </c:pt>
                <c:pt idx="1726">
                  <c:v>8883</c:v>
                </c:pt>
                <c:pt idx="1727">
                  <c:v>8863</c:v>
                </c:pt>
                <c:pt idx="1728">
                  <c:v>8864</c:v>
                </c:pt>
                <c:pt idx="1729">
                  <c:v>8911</c:v>
                </c:pt>
                <c:pt idx="1730">
                  <c:v>8866</c:v>
                </c:pt>
                <c:pt idx="1731">
                  <c:v>8831</c:v>
                </c:pt>
                <c:pt idx="1732">
                  <c:v>8877</c:v>
                </c:pt>
                <c:pt idx="1733">
                  <c:v>8890</c:v>
                </c:pt>
                <c:pt idx="1734">
                  <c:v>8881</c:v>
                </c:pt>
                <c:pt idx="1735">
                  <c:v>8862</c:v>
                </c:pt>
                <c:pt idx="1736">
                  <c:v>8853</c:v>
                </c:pt>
                <c:pt idx="1737">
                  <c:v>8850</c:v>
                </c:pt>
                <c:pt idx="1738">
                  <c:v>8895</c:v>
                </c:pt>
                <c:pt idx="1739">
                  <c:v>8882</c:v>
                </c:pt>
                <c:pt idx="1740">
                  <c:v>8845</c:v>
                </c:pt>
                <c:pt idx="1741">
                  <c:v>8860</c:v>
                </c:pt>
                <c:pt idx="1742">
                  <c:v>8858</c:v>
                </c:pt>
                <c:pt idx="1743">
                  <c:v>8846</c:v>
                </c:pt>
                <c:pt idx="1744">
                  <c:v>8853</c:v>
                </c:pt>
                <c:pt idx="1745">
                  <c:v>8891</c:v>
                </c:pt>
                <c:pt idx="1746">
                  <c:v>8877</c:v>
                </c:pt>
                <c:pt idx="1747">
                  <c:v>8871</c:v>
                </c:pt>
                <c:pt idx="1748">
                  <c:v>8914</c:v>
                </c:pt>
                <c:pt idx="1749">
                  <c:v>8846</c:v>
                </c:pt>
                <c:pt idx="1750">
                  <c:v>8857</c:v>
                </c:pt>
                <c:pt idx="1751">
                  <c:v>8898</c:v>
                </c:pt>
                <c:pt idx="1752">
                  <c:v>8879</c:v>
                </c:pt>
                <c:pt idx="1753">
                  <c:v>8891</c:v>
                </c:pt>
                <c:pt idx="1754">
                  <c:v>8899</c:v>
                </c:pt>
                <c:pt idx="1755">
                  <c:v>8865</c:v>
                </c:pt>
                <c:pt idx="1756">
                  <c:v>8886</c:v>
                </c:pt>
                <c:pt idx="1757">
                  <c:v>8874</c:v>
                </c:pt>
                <c:pt idx="1758">
                  <c:v>8847</c:v>
                </c:pt>
                <c:pt idx="1759">
                  <c:v>8854</c:v>
                </c:pt>
                <c:pt idx="1760">
                  <c:v>8888</c:v>
                </c:pt>
                <c:pt idx="1761">
                  <c:v>8867</c:v>
                </c:pt>
                <c:pt idx="1762">
                  <c:v>8902</c:v>
                </c:pt>
                <c:pt idx="1763">
                  <c:v>8871</c:v>
                </c:pt>
                <c:pt idx="1764">
                  <c:v>8889</c:v>
                </c:pt>
                <c:pt idx="1765">
                  <c:v>8887</c:v>
                </c:pt>
                <c:pt idx="1766">
                  <c:v>8897</c:v>
                </c:pt>
                <c:pt idx="1767">
                  <c:v>8867</c:v>
                </c:pt>
                <c:pt idx="1768">
                  <c:v>8889</c:v>
                </c:pt>
                <c:pt idx="1769">
                  <c:v>8855</c:v>
                </c:pt>
                <c:pt idx="1770">
                  <c:v>8827</c:v>
                </c:pt>
                <c:pt idx="1771">
                  <c:v>8859</c:v>
                </c:pt>
                <c:pt idx="1772">
                  <c:v>8888</c:v>
                </c:pt>
                <c:pt idx="1773">
                  <c:v>8861</c:v>
                </c:pt>
                <c:pt idx="1774">
                  <c:v>8877</c:v>
                </c:pt>
                <c:pt idx="1775">
                  <c:v>8888</c:v>
                </c:pt>
                <c:pt idx="1776">
                  <c:v>8869</c:v>
                </c:pt>
                <c:pt idx="1777">
                  <c:v>8874</c:v>
                </c:pt>
                <c:pt idx="1778">
                  <c:v>8889</c:v>
                </c:pt>
                <c:pt idx="1779">
                  <c:v>8872</c:v>
                </c:pt>
                <c:pt idx="1780">
                  <c:v>8859</c:v>
                </c:pt>
                <c:pt idx="1781">
                  <c:v>8850</c:v>
                </c:pt>
                <c:pt idx="1782">
                  <c:v>8890</c:v>
                </c:pt>
                <c:pt idx="1783">
                  <c:v>8867</c:v>
                </c:pt>
                <c:pt idx="1784">
                  <c:v>8888</c:v>
                </c:pt>
                <c:pt idx="1785">
                  <c:v>8866</c:v>
                </c:pt>
                <c:pt idx="1786">
                  <c:v>8882</c:v>
                </c:pt>
                <c:pt idx="1787">
                  <c:v>8846</c:v>
                </c:pt>
                <c:pt idx="1788">
                  <c:v>8895</c:v>
                </c:pt>
                <c:pt idx="1789">
                  <c:v>8842</c:v>
                </c:pt>
                <c:pt idx="1790">
                  <c:v>8919</c:v>
                </c:pt>
                <c:pt idx="1791">
                  <c:v>8872</c:v>
                </c:pt>
                <c:pt idx="1792">
                  <c:v>8896</c:v>
                </c:pt>
                <c:pt idx="1793">
                  <c:v>8881</c:v>
                </c:pt>
                <c:pt idx="1794">
                  <c:v>8891</c:v>
                </c:pt>
                <c:pt idx="1795">
                  <c:v>8913</c:v>
                </c:pt>
                <c:pt idx="1796">
                  <c:v>8884</c:v>
                </c:pt>
                <c:pt idx="1797">
                  <c:v>8875</c:v>
                </c:pt>
                <c:pt idx="1798">
                  <c:v>8879</c:v>
                </c:pt>
                <c:pt idx="1799">
                  <c:v>8873</c:v>
                </c:pt>
                <c:pt idx="1800">
                  <c:v>8857</c:v>
                </c:pt>
                <c:pt idx="1801">
                  <c:v>8845</c:v>
                </c:pt>
                <c:pt idx="1802">
                  <c:v>8859</c:v>
                </c:pt>
                <c:pt idx="1803">
                  <c:v>8905</c:v>
                </c:pt>
                <c:pt idx="1804">
                  <c:v>8847</c:v>
                </c:pt>
                <c:pt idx="1805">
                  <c:v>8897</c:v>
                </c:pt>
                <c:pt idx="1806">
                  <c:v>8860</c:v>
                </c:pt>
                <c:pt idx="1807">
                  <c:v>8869</c:v>
                </c:pt>
                <c:pt idx="1808">
                  <c:v>8884</c:v>
                </c:pt>
                <c:pt idx="1809">
                  <c:v>8856</c:v>
                </c:pt>
                <c:pt idx="1810">
                  <c:v>8873</c:v>
                </c:pt>
                <c:pt idx="1811">
                  <c:v>8871</c:v>
                </c:pt>
                <c:pt idx="1812">
                  <c:v>8874</c:v>
                </c:pt>
                <c:pt idx="1813">
                  <c:v>8892</c:v>
                </c:pt>
                <c:pt idx="1814">
                  <c:v>8873</c:v>
                </c:pt>
                <c:pt idx="1815">
                  <c:v>8867</c:v>
                </c:pt>
                <c:pt idx="1816">
                  <c:v>8891</c:v>
                </c:pt>
                <c:pt idx="1817">
                  <c:v>8874</c:v>
                </c:pt>
                <c:pt idx="1818">
                  <c:v>8899</c:v>
                </c:pt>
                <c:pt idx="1819">
                  <c:v>8890</c:v>
                </c:pt>
                <c:pt idx="1820">
                  <c:v>8870</c:v>
                </c:pt>
                <c:pt idx="1821">
                  <c:v>8915</c:v>
                </c:pt>
                <c:pt idx="1822">
                  <c:v>8865</c:v>
                </c:pt>
                <c:pt idx="1823">
                  <c:v>8933</c:v>
                </c:pt>
                <c:pt idx="1824">
                  <c:v>8978</c:v>
                </c:pt>
                <c:pt idx="1825">
                  <c:v>8893</c:v>
                </c:pt>
                <c:pt idx="1826">
                  <c:v>8857</c:v>
                </c:pt>
                <c:pt idx="1827">
                  <c:v>8858</c:v>
                </c:pt>
                <c:pt idx="1828">
                  <c:v>8898</c:v>
                </c:pt>
                <c:pt idx="1829">
                  <c:v>8862</c:v>
                </c:pt>
                <c:pt idx="1830">
                  <c:v>8845</c:v>
                </c:pt>
                <c:pt idx="1831">
                  <c:v>8889</c:v>
                </c:pt>
                <c:pt idx="1832">
                  <c:v>8856</c:v>
                </c:pt>
                <c:pt idx="1833">
                  <c:v>8884</c:v>
                </c:pt>
                <c:pt idx="1834">
                  <c:v>8882</c:v>
                </c:pt>
                <c:pt idx="1835">
                  <c:v>8915</c:v>
                </c:pt>
                <c:pt idx="1836">
                  <c:v>8865</c:v>
                </c:pt>
                <c:pt idx="1837">
                  <c:v>8904</c:v>
                </c:pt>
                <c:pt idx="1838">
                  <c:v>8888</c:v>
                </c:pt>
                <c:pt idx="1839">
                  <c:v>8868</c:v>
                </c:pt>
                <c:pt idx="1840">
                  <c:v>8878</c:v>
                </c:pt>
                <c:pt idx="1841">
                  <c:v>8873</c:v>
                </c:pt>
                <c:pt idx="1842">
                  <c:v>8856</c:v>
                </c:pt>
                <c:pt idx="1843">
                  <c:v>8866</c:v>
                </c:pt>
                <c:pt idx="1844">
                  <c:v>8908</c:v>
                </c:pt>
                <c:pt idx="1845">
                  <c:v>8881</c:v>
                </c:pt>
                <c:pt idx="1846">
                  <c:v>8902</c:v>
                </c:pt>
                <c:pt idx="1847">
                  <c:v>8838</c:v>
                </c:pt>
                <c:pt idx="1848">
                  <c:v>8877</c:v>
                </c:pt>
                <c:pt idx="1849">
                  <c:v>8839</c:v>
                </c:pt>
                <c:pt idx="1850">
                  <c:v>8872</c:v>
                </c:pt>
                <c:pt idx="1851">
                  <c:v>8853</c:v>
                </c:pt>
                <c:pt idx="1852">
                  <c:v>8895</c:v>
                </c:pt>
                <c:pt idx="1853">
                  <c:v>8876</c:v>
                </c:pt>
                <c:pt idx="1854">
                  <c:v>8876</c:v>
                </c:pt>
                <c:pt idx="1855">
                  <c:v>8910</c:v>
                </c:pt>
                <c:pt idx="1856">
                  <c:v>8858</c:v>
                </c:pt>
                <c:pt idx="1857">
                  <c:v>8928</c:v>
                </c:pt>
                <c:pt idx="1858">
                  <c:v>8879</c:v>
                </c:pt>
                <c:pt idx="1859">
                  <c:v>8867</c:v>
                </c:pt>
                <c:pt idx="1860">
                  <c:v>8862</c:v>
                </c:pt>
                <c:pt idx="1861">
                  <c:v>8868</c:v>
                </c:pt>
                <c:pt idx="1862">
                  <c:v>8852</c:v>
                </c:pt>
                <c:pt idx="1863">
                  <c:v>8868</c:v>
                </c:pt>
                <c:pt idx="1864">
                  <c:v>8858</c:v>
                </c:pt>
                <c:pt idx="1865">
                  <c:v>8868</c:v>
                </c:pt>
                <c:pt idx="1866">
                  <c:v>8855</c:v>
                </c:pt>
                <c:pt idx="1867">
                  <c:v>8907</c:v>
                </c:pt>
                <c:pt idx="1868">
                  <c:v>8854</c:v>
                </c:pt>
                <c:pt idx="1869">
                  <c:v>8864</c:v>
                </c:pt>
                <c:pt idx="1870">
                  <c:v>8869</c:v>
                </c:pt>
                <c:pt idx="1871">
                  <c:v>8874</c:v>
                </c:pt>
                <c:pt idx="1872">
                  <c:v>8840</c:v>
                </c:pt>
                <c:pt idx="1873">
                  <c:v>8915</c:v>
                </c:pt>
                <c:pt idx="1874">
                  <c:v>8892</c:v>
                </c:pt>
                <c:pt idx="1875">
                  <c:v>8887</c:v>
                </c:pt>
                <c:pt idx="1876">
                  <c:v>8887</c:v>
                </c:pt>
                <c:pt idx="1877">
                  <c:v>8857</c:v>
                </c:pt>
                <c:pt idx="1878">
                  <c:v>8885</c:v>
                </c:pt>
                <c:pt idx="1879">
                  <c:v>8864</c:v>
                </c:pt>
                <c:pt idx="1880">
                  <c:v>8871</c:v>
                </c:pt>
                <c:pt idx="1881">
                  <c:v>8887</c:v>
                </c:pt>
                <c:pt idx="1882">
                  <c:v>8902</c:v>
                </c:pt>
                <c:pt idx="1883">
                  <c:v>8887</c:v>
                </c:pt>
                <c:pt idx="1884">
                  <c:v>8888</c:v>
                </c:pt>
                <c:pt idx="1885">
                  <c:v>8888</c:v>
                </c:pt>
                <c:pt idx="1886">
                  <c:v>8856</c:v>
                </c:pt>
                <c:pt idx="1887">
                  <c:v>8860</c:v>
                </c:pt>
                <c:pt idx="1888">
                  <c:v>8831</c:v>
                </c:pt>
                <c:pt idx="1889">
                  <c:v>8882</c:v>
                </c:pt>
                <c:pt idx="1890">
                  <c:v>8837</c:v>
                </c:pt>
                <c:pt idx="1891">
                  <c:v>8845</c:v>
                </c:pt>
                <c:pt idx="1892">
                  <c:v>8855</c:v>
                </c:pt>
                <c:pt idx="1893">
                  <c:v>8888</c:v>
                </c:pt>
                <c:pt idx="1894">
                  <c:v>8902</c:v>
                </c:pt>
                <c:pt idx="1895">
                  <c:v>8861</c:v>
                </c:pt>
                <c:pt idx="1896">
                  <c:v>8849</c:v>
                </c:pt>
                <c:pt idx="1897">
                  <c:v>8884</c:v>
                </c:pt>
                <c:pt idx="1898">
                  <c:v>8881</c:v>
                </c:pt>
                <c:pt idx="1899">
                  <c:v>8870</c:v>
                </c:pt>
                <c:pt idx="1900">
                  <c:v>8861</c:v>
                </c:pt>
                <c:pt idx="1901">
                  <c:v>8856</c:v>
                </c:pt>
                <c:pt idx="1902">
                  <c:v>8895</c:v>
                </c:pt>
                <c:pt idx="1903">
                  <c:v>8881</c:v>
                </c:pt>
                <c:pt idx="1904">
                  <c:v>8851</c:v>
                </c:pt>
                <c:pt idx="1905">
                  <c:v>8876</c:v>
                </c:pt>
                <c:pt idx="1906">
                  <c:v>8880</c:v>
                </c:pt>
                <c:pt idx="1907">
                  <c:v>8881</c:v>
                </c:pt>
                <c:pt idx="1908">
                  <c:v>8849</c:v>
                </c:pt>
                <c:pt idx="1909">
                  <c:v>8864</c:v>
                </c:pt>
                <c:pt idx="1910">
                  <c:v>8926</c:v>
                </c:pt>
                <c:pt idx="1911">
                  <c:v>8870</c:v>
                </c:pt>
                <c:pt idx="1912">
                  <c:v>8873</c:v>
                </c:pt>
                <c:pt idx="1913">
                  <c:v>8894</c:v>
                </c:pt>
                <c:pt idx="1914">
                  <c:v>8937</c:v>
                </c:pt>
                <c:pt idx="1915">
                  <c:v>8901</c:v>
                </c:pt>
                <c:pt idx="1916">
                  <c:v>8882</c:v>
                </c:pt>
                <c:pt idx="1917">
                  <c:v>8864</c:v>
                </c:pt>
                <c:pt idx="1918">
                  <c:v>8888</c:v>
                </c:pt>
                <c:pt idx="1919">
                  <c:v>8854</c:v>
                </c:pt>
                <c:pt idx="1920">
                  <c:v>8856</c:v>
                </c:pt>
                <c:pt idx="1921">
                  <c:v>8888</c:v>
                </c:pt>
                <c:pt idx="1922">
                  <c:v>8855</c:v>
                </c:pt>
                <c:pt idx="1923">
                  <c:v>8856</c:v>
                </c:pt>
                <c:pt idx="1924">
                  <c:v>8898</c:v>
                </c:pt>
                <c:pt idx="1925">
                  <c:v>8876</c:v>
                </c:pt>
                <c:pt idx="1926">
                  <c:v>8918</c:v>
                </c:pt>
                <c:pt idx="1927">
                  <c:v>8928</c:v>
                </c:pt>
                <c:pt idx="1928">
                  <c:v>8896</c:v>
                </c:pt>
                <c:pt idx="1929">
                  <c:v>8885</c:v>
                </c:pt>
                <c:pt idx="1930">
                  <c:v>8850</c:v>
                </c:pt>
                <c:pt idx="1931">
                  <c:v>8929</c:v>
                </c:pt>
                <c:pt idx="1932">
                  <c:v>8880</c:v>
                </c:pt>
                <c:pt idx="1933">
                  <c:v>8905</c:v>
                </c:pt>
                <c:pt idx="1934">
                  <c:v>8901</c:v>
                </c:pt>
                <c:pt idx="1935">
                  <c:v>8845</c:v>
                </c:pt>
                <c:pt idx="1936">
                  <c:v>8883</c:v>
                </c:pt>
                <c:pt idx="1937">
                  <c:v>8887</c:v>
                </c:pt>
                <c:pt idx="1938">
                  <c:v>8905</c:v>
                </c:pt>
                <c:pt idx="1939">
                  <c:v>8890</c:v>
                </c:pt>
                <c:pt idx="1940">
                  <c:v>8931</c:v>
                </c:pt>
                <c:pt idx="1941">
                  <c:v>8872</c:v>
                </c:pt>
                <c:pt idx="1942">
                  <c:v>8928</c:v>
                </c:pt>
                <c:pt idx="1943">
                  <c:v>8881</c:v>
                </c:pt>
                <c:pt idx="1944">
                  <c:v>8886</c:v>
                </c:pt>
                <c:pt idx="1945">
                  <c:v>8879</c:v>
                </c:pt>
                <c:pt idx="1946">
                  <c:v>8867</c:v>
                </c:pt>
                <c:pt idx="1947">
                  <c:v>8877</c:v>
                </c:pt>
                <c:pt idx="1948">
                  <c:v>8884</c:v>
                </c:pt>
                <c:pt idx="1949">
                  <c:v>8880</c:v>
                </c:pt>
                <c:pt idx="1950">
                  <c:v>8854</c:v>
                </c:pt>
                <c:pt idx="1951">
                  <c:v>8849</c:v>
                </c:pt>
                <c:pt idx="1952">
                  <c:v>8835</c:v>
                </c:pt>
                <c:pt idx="1953">
                  <c:v>8855</c:v>
                </c:pt>
                <c:pt idx="1954">
                  <c:v>8883</c:v>
                </c:pt>
                <c:pt idx="1955">
                  <c:v>8850</c:v>
                </c:pt>
                <c:pt idx="1956">
                  <c:v>8885</c:v>
                </c:pt>
                <c:pt idx="1957">
                  <c:v>8890</c:v>
                </c:pt>
                <c:pt idx="1958">
                  <c:v>8867</c:v>
                </c:pt>
                <c:pt idx="1959">
                  <c:v>8867</c:v>
                </c:pt>
                <c:pt idx="1960">
                  <c:v>8905</c:v>
                </c:pt>
                <c:pt idx="1961">
                  <c:v>8960</c:v>
                </c:pt>
                <c:pt idx="1962">
                  <c:v>8848</c:v>
                </c:pt>
                <c:pt idx="1963">
                  <c:v>8901</c:v>
                </c:pt>
                <c:pt idx="1964">
                  <c:v>8843</c:v>
                </c:pt>
                <c:pt idx="1965">
                  <c:v>8857</c:v>
                </c:pt>
                <c:pt idx="1966">
                  <c:v>8885</c:v>
                </c:pt>
                <c:pt idx="1967">
                  <c:v>8844</c:v>
                </c:pt>
                <c:pt idx="1968">
                  <c:v>8894</c:v>
                </c:pt>
                <c:pt idx="1969">
                  <c:v>8851</c:v>
                </c:pt>
                <c:pt idx="1970">
                  <c:v>8872</c:v>
                </c:pt>
                <c:pt idx="1971">
                  <c:v>8835</c:v>
                </c:pt>
                <c:pt idx="1972">
                  <c:v>8855</c:v>
                </c:pt>
                <c:pt idx="1973">
                  <c:v>8897</c:v>
                </c:pt>
                <c:pt idx="1974">
                  <c:v>8870</c:v>
                </c:pt>
                <c:pt idx="1975">
                  <c:v>8851</c:v>
                </c:pt>
                <c:pt idx="1976">
                  <c:v>8853</c:v>
                </c:pt>
                <c:pt idx="1977">
                  <c:v>8881</c:v>
                </c:pt>
                <c:pt idx="1978">
                  <c:v>8864</c:v>
                </c:pt>
                <c:pt idx="1979">
                  <c:v>8910</c:v>
                </c:pt>
                <c:pt idx="1980">
                  <c:v>8888</c:v>
                </c:pt>
                <c:pt idx="1981">
                  <c:v>8948</c:v>
                </c:pt>
                <c:pt idx="1982">
                  <c:v>8949</c:v>
                </c:pt>
                <c:pt idx="1983">
                  <c:v>8882</c:v>
                </c:pt>
                <c:pt idx="1984">
                  <c:v>8911</c:v>
                </c:pt>
                <c:pt idx="1985">
                  <c:v>8850</c:v>
                </c:pt>
                <c:pt idx="1986">
                  <c:v>8877</c:v>
                </c:pt>
                <c:pt idx="1987">
                  <c:v>8879</c:v>
                </c:pt>
                <c:pt idx="1988">
                  <c:v>8938</c:v>
                </c:pt>
                <c:pt idx="1989">
                  <c:v>8885</c:v>
                </c:pt>
                <c:pt idx="1990">
                  <c:v>8900</c:v>
                </c:pt>
                <c:pt idx="1991">
                  <c:v>8866</c:v>
                </c:pt>
                <c:pt idx="1992">
                  <c:v>8912</c:v>
                </c:pt>
                <c:pt idx="1993">
                  <c:v>8871</c:v>
                </c:pt>
                <c:pt idx="1994">
                  <c:v>8911</c:v>
                </c:pt>
                <c:pt idx="1995">
                  <c:v>8921</c:v>
                </c:pt>
                <c:pt idx="1996">
                  <c:v>8875</c:v>
                </c:pt>
                <c:pt idx="1997">
                  <c:v>8956</c:v>
                </c:pt>
                <c:pt idx="1998">
                  <c:v>8886</c:v>
                </c:pt>
                <c:pt idx="1999">
                  <c:v>8909</c:v>
                </c:pt>
                <c:pt idx="2000">
                  <c:v>8967</c:v>
                </c:pt>
                <c:pt idx="2001">
                  <c:v>8915</c:v>
                </c:pt>
                <c:pt idx="2002">
                  <c:v>8890</c:v>
                </c:pt>
                <c:pt idx="2003">
                  <c:v>8952</c:v>
                </c:pt>
                <c:pt idx="2004">
                  <c:v>8907</c:v>
                </c:pt>
                <c:pt idx="2005">
                  <c:v>8895</c:v>
                </c:pt>
                <c:pt idx="2006">
                  <c:v>8860</c:v>
                </c:pt>
                <c:pt idx="2007">
                  <c:v>8900</c:v>
                </c:pt>
                <c:pt idx="2008">
                  <c:v>8917</c:v>
                </c:pt>
                <c:pt idx="2009">
                  <c:v>8849</c:v>
                </c:pt>
                <c:pt idx="2010">
                  <c:v>8852</c:v>
                </c:pt>
                <c:pt idx="2011">
                  <c:v>8849</c:v>
                </c:pt>
                <c:pt idx="2012">
                  <c:v>8847</c:v>
                </c:pt>
                <c:pt idx="2013">
                  <c:v>8862</c:v>
                </c:pt>
                <c:pt idx="2014">
                  <c:v>8870</c:v>
                </c:pt>
                <c:pt idx="2015">
                  <c:v>8872</c:v>
                </c:pt>
                <c:pt idx="2016">
                  <c:v>8886</c:v>
                </c:pt>
                <c:pt idx="2017">
                  <c:v>8881</c:v>
                </c:pt>
                <c:pt idx="2018">
                  <c:v>8867</c:v>
                </c:pt>
                <c:pt idx="2019">
                  <c:v>8894</c:v>
                </c:pt>
                <c:pt idx="2020">
                  <c:v>8848</c:v>
                </c:pt>
                <c:pt idx="2021">
                  <c:v>8857</c:v>
                </c:pt>
                <c:pt idx="2022">
                  <c:v>8900</c:v>
                </c:pt>
                <c:pt idx="2023">
                  <c:v>8884</c:v>
                </c:pt>
                <c:pt idx="2024">
                  <c:v>8855</c:v>
                </c:pt>
                <c:pt idx="2025">
                  <c:v>8847</c:v>
                </c:pt>
                <c:pt idx="2026">
                  <c:v>8875</c:v>
                </c:pt>
                <c:pt idx="2027">
                  <c:v>8866</c:v>
                </c:pt>
                <c:pt idx="2028">
                  <c:v>8889</c:v>
                </c:pt>
                <c:pt idx="2029">
                  <c:v>8873</c:v>
                </c:pt>
                <c:pt idx="2030">
                  <c:v>8852</c:v>
                </c:pt>
                <c:pt idx="2031">
                  <c:v>8919</c:v>
                </c:pt>
                <c:pt idx="2032">
                  <c:v>8905</c:v>
                </c:pt>
                <c:pt idx="2033">
                  <c:v>8897</c:v>
                </c:pt>
                <c:pt idx="2034">
                  <c:v>8911</c:v>
                </c:pt>
                <c:pt idx="2035">
                  <c:v>8912</c:v>
                </c:pt>
                <c:pt idx="2036">
                  <c:v>8851</c:v>
                </c:pt>
                <c:pt idx="2037">
                  <c:v>8852</c:v>
                </c:pt>
                <c:pt idx="2038">
                  <c:v>8890</c:v>
                </c:pt>
                <c:pt idx="2039">
                  <c:v>8883</c:v>
                </c:pt>
                <c:pt idx="2040">
                  <c:v>8898</c:v>
                </c:pt>
                <c:pt idx="2041">
                  <c:v>8894</c:v>
                </c:pt>
                <c:pt idx="2042">
                  <c:v>8900</c:v>
                </c:pt>
                <c:pt idx="2043">
                  <c:v>8892</c:v>
                </c:pt>
                <c:pt idx="2044">
                  <c:v>8920</c:v>
                </c:pt>
                <c:pt idx="2045">
                  <c:v>8939</c:v>
                </c:pt>
                <c:pt idx="2046">
                  <c:v>8961</c:v>
                </c:pt>
                <c:pt idx="2047">
                  <c:v>8885</c:v>
                </c:pt>
                <c:pt idx="2048">
                  <c:v>8850</c:v>
                </c:pt>
                <c:pt idx="2049">
                  <c:v>8902</c:v>
                </c:pt>
                <c:pt idx="2050">
                  <c:v>8857</c:v>
                </c:pt>
                <c:pt idx="2051">
                  <c:v>8930</c:v>
                </c:pt>
                <c:pt idx="2052">
                  <c:v>8879</c:v>
                </c:pt>
                <c:pt idx="2053">
                  <c:v>8903</c:v>
                </c:pt>
                <c:pt idx="2054">
                  <c:v>8911</c:v>
                </c:pt>
                <c:pt idx="2055">
                  <c:v>8866</c:v>
                </c:pt>
                <c:pt idx="2056">
                  <c:v>8918</c:v>
                </c:pt>
                <c:pt idx="2057">
                  <c:v>8885</c:v>
                </c:pt>
                <c:pt idx="2058">
                  <c:v>8863</c:v>
                </c:pt>
                <c:pt idx="2059">
                  <c:v>8892</c:v>
                </c:pt>
                <c:pt idx="2060">
                  <c:v>8928</c:v>
                </c:pt>
                <c:pt idx="2061">
                  <c:v>8925</c:v>
                </c:pt>
                <c:pt idx="2062">
                  <c:v>8900</c:v>
                </c:pt>
                <c:pt idx="2063">
                  <c:v>8887</c:v>
                </c:pt>
                <c:pt idx="2064">
                  <c:v>8895</c:v>
                </c:pt>
                <c:pt idx="2065">
                  <c:v>8905</c:v>
                </c:pt>
                <c:pt idx="2066">
                  <c:v>8876</c:v>
                </c:pt>
                <c:pt idx="2067">
                  <c:v>8965</c:v>
                </c:pt>
                <c:pt idx="2068">
                  <c:v>8846</c:v>
                </c:pt>
                <c:pt idx="2069">
                  <c:v>8902</c:v>
                </c:pt>
                <c:pt idx="2070">
                  <c:v>8944</c:v>
                </c:pt>
                <c:pt idx="2071">
                  <c:v>8849</c:v>
                </c:pt>
                <c:pt idx="2072">
                  <c:v>8899</c:v>
                </c:pt>
                <c:pt idx="2073">
                  <c:v>8864</c:v>
                </c:pt>
                <c:pt idx="2074">
                  <c:v>8904</c:v>
                </c:pt>
                <c:pt idx="2075">
                  <c:v>8922</c:v>
                </c:pt>
                <c:pt idx="2076">
                  <c:v>8893</c:v>
                </c:pt>
                <c:pt idx="2077">
                  <c:v>8843</c:v>
                </c:pt>
                <c:pt idx="2078">
                  <c:v>8897</c:v>
                </c:pt>
                <c:pt idx="2079">
                  <c:v>8866</c:v>
                </c:pt>
                <c:pt idx="2080">
                  <c:v>8846</c:v>
                </c:pt>
                <c:pt idx="2081">
                  <c:v>8879</c:v>
                </c:pt>
                <c:pt idx="2082">
                  <c:v>8881</c:v>
                </c:pt>
                <c:pt idx="2083">
                  <c:v>8863</c:v>
                </c:pt>
                <c:pt idx="2084">
                  <c:v>8917</c:v>
                </c:pt>
                <c:pt idx="2085">
                  <c:v>8869</c:v>
                </c:pt>
                <c:pt idx="2086">
                  <c:v>8840</c:v>
                </c:pt>
                <c:pt idx="2087">
                  <c:v>8887</c:v>
                </c:pt>
                <c:pt idx="2088">
                  <c:v>8869</c:v>
                </c:pt>
                <c:pt idx="2089">
                  <c:v>8862</c:v>
                </c:pt>
                <c:pt idx="2090">
                  <c:v>8827</c:v>
                </c:pt>
                <c:pt idx="2091">
                  <c:v>8882</c:v>
                </c:pt>
                <c:pt idx="2092">
                  <c:v>8848</c:v>
                </c:pt>
                <c:pt idx="2093">
                  <c:v>8929</c:v>
                </c:pt>
                <c:pt idx="2094">
                  <c:v>8877</c:v>
                </c:pt>
                <c:pt idx="2095">
                  <c:v>8875</c:v>
                </c:pt>
                <c:pt idx="2096">
                  <c:v>8886</c:v>
                </c:pt>
                <c:pt idx="2097">
                  <c:v>8907</c:v>
                </c:pt>
                <c:pt idx="2098">
                  <c:v>8899</c:v>
                </c:pt>
                <c:pt idx="2099">
                  <c:v>8855</c:v>
                </c:pt>
                <c:pt idx="2100">
                  <c:v>8916</c:v>
                </c:pt>
                <c:pt idx="2101">
                  <c:v>8932</c:v>
                </c:pt>
                <c:pt idx="2102">
                  <c:v>8905</c:v>
                </c:pt>
                <c:pt idx="2103">
                  <c:v>8865</c:v>
                </c:pt>
                <c:pt idx="2104">
                  <c:v>8865</c:v>
                </c:pt>
                <c:pt idx="2105">
                  <c:v>8873</c:v>
                </c:pt>
                <c:pt idx="2106">
                  <c:v>8859</c:v>
                </c:pt>
                <c:pt idx="2107">
                  <c:v>8844</c:v>
                </c:pt>
                <c:pt idx="2108">
                  <c:v>8895</c:v>
                </c:pt>
                <c:pt idx="2109">
                  <c:v>8892</c:v>
                </c:pt>
                <c:pt idx="2110">
                  <c:v>8910</c:v>
                </c:pt>
                <c:pt idx="2111">
                  <c:v>8899</c:v>
                </c:pt>
                <c:pt idx="2112">
                  <c:v>8871</c:v>
                </c:pt>
                <c:pt idx="2113">
                  <c:v>8919</c:v>
                </c:pt>
                <c:pt idx="2114">
                  <c:v>8931</c:v>
                </c:pt>
                <c:pt idx="2115">
                  <c:v>8902</c:v>
                </c:pt>
                <c:pt idx="2116">
                  <c:v>8878</c:v>
                </c:pt>
                <c:pt idx="2117">
                  <c:v>8923</c:v>
                </c:pt>
                <c:pt idx="2118">
                  <c:v>8893</c:v>
                </c:pt>
                <c:pt idx="2119">
                  <c:v>8870</c:v>
                </c:pt>
                <c:pt idx="2120">
                  <c:v>8884</c:v>
                </c:pt>
                <c:pt idx="2121">
                  <c:v>8921</c:v>
                </c:pt>
                <c:pt idx="2122">
                  <c:v>8873</c:v>
                </c:pt>
                <c:pt idx="2123">
                  <c:v>8890</c:v>
                </c:pt>
                <c:pt idx="2124">
                  <c:v>8926</c:v>
                </c:pt>
                <c:pt idx="2125">
                  <c:v>8887</c:v>
                </c:pt>
                <c:pt idx="2126">
                  <c:v>8895</c:v>
                </c:pt>
                <c:pt idx="2127">
                  <c:v>8850</c:v>
                </c:pt>
                <c:pt idx="2128">
                  <c:v>8842</c:v>
                </c:pt>
                <c:pt idx="2129">
                  <c:v>8849</c:v>
                </c:pt>
                <c:pt idx="2130">
                  <c:v>8837</c:v>
                </c:pt>
                <c:pt idx="2131">
                  <c:v>8862</c:v>
                </c:pt>
                <c:pt idx="2132">
                  <c:v>8854</c:v>
                </c:pt>
                <c:pt idx="2133">
                  <c:v>8888</c:v>
                </c:pt>
                <c:pt idx="2134">
                  <c:v>8876</c:v>
                </c:pt>
                <c:pt idx="2135">
                  <c:v>8875</c:v>
                </c:pt>
                <c:pt idx="2136">
                  <c:v>8840</c:v>
                </c:pt>
                <c:pt idx="2137">
                  <c:v>8827</c:v>
                </c:pt>
                <c:pt idx="2138">
                  <c:v>8881</c:v>
                </c:pt>
                <c:pt idx="2139">
                  <c:v>8901</c:v>
                </c:pt>
                <c:pt idx="2140">
                  <c:v>8908</c:v>
                </c:pt>
                <c:pt idx="2141">
                  <c:v>8894</c:v>
                </c:pt>
                <c:pt idx="2142">
                  <c:v>8883</c:v>
                </c:pt>
                <c:pt idx="2143">
                  <c:v>8863</c:v>
                </c:pt>
                <c:pt idx="2144">
                  <c:v>8891</c:v>
                </c:pt>
                <c:pt idx="2145">
                  <c:v>8859</c:v>
                </c:pt>
                <c:pt idx="2146">
                  <c:v>8889</c:v>
                </c:pt>
                <c:pt idx="2147">
                  <c:v>8914</c:v>
                </c:pt>
                <c:pt idx="2148">
                  <c:v>8860</c:v>
                </c:pt>
                <c:pt idx="2149">
                  <c:v>8899</c:v>
                </c:pt>
                <c:pt idx="2150">
                  <c:v>8875</c:v>
                </c:pt>
                <c:pt idx="2151">
                  <c:v>8916</c:v>
                </c:pt>
                <c:pt idx="2152">
                  <c:v>8846</c:v>
                </c:pt>
                <c:pt idx="2153">
                  <c:v>8885</c:v>
                </c:pt>
                <c:pt idx="2154">
                  <c:v>8877</c:v>
                </c:pt>
                <c:pt idx="2155">
                  <c:v>8898</c:v>
                </c:pt>
                <c:pt idx="2156">
                  <c:v>8929</c:v>
                </c:pt>
                <c:pt idx="2157">
                  <c:v>8908</c:v>
                </c:pt>
                <c:pt idx="2158">
                  <c:v>8881</c:v>
                </c:pt>
                <c:pt idx="2159">
                  <c:v>8867</c:v>
                </c:pt>
                <c:pt idx="2160">
                  <c:v>8853</c:v>
                </c:pt>
                <c:pt idx="2161">
                  <c:v>8922</c:v>
                </c:pt>
                <c:pt idx="2162">
                  <c:v>8925</c:v>
                </c:pt>
                <c:pt idx="2163">
                  <c:v>8872</c:v>
                </c:pt>
                <c:pt idx="2164">
                  <c:v>8916</c:v>
                </c:pt>
                <c:pt idx="2165">
                  <c:v>8873</c:v>
                </c:pt>
                <c:pt idx="2166">
                  <c:v>8920</c:v>
                </c:pt>
                <c:pt idx="2167">
                  <c:v>8859</c:v>
                </c:pt>
                <c:pt idx="2168">
                  <c:v>8918</c:v>
                </c:pt>
                <c:pt idx="2169">
                  <c:v>8921</c:v>
                </c:pt>
                <c:pt idx="2170">
                  <c:v>8886</c:v>
                </c:pt>
                <c:pt idx="2171">
                  <c:v>8931</c:v>
                </c:pt>
                <c:pt idx="2172">
                  <c:v>8919</c:v>
                </c:pt>
                <c:pt idx="2173">
                  <c:v>8863</c:v>
                </c:pt>
                <c:pt idx="2174">
                  <c:v>8903</c:v>
                </c:pt>
                <c:pt idx="2175">
                  <c:v>8914</c:v>
                </c:pt>
                <c:pt idx="2176">
                  <c:v>8894</c:v>
                </c:pt>
                <c:pt idx="2177">
                  <c:v>8938</c:v>
                </c:pt>
                <c:pt idx="2178">
                  <c:v>8901</c:v>
                </c:pt>
                <c:pt idx="2179">
                  <c:v>8899</c:v>
                </c:pt>
                <c:pt idx="2180">
                  <c:v>8928</c:v>
                </c:pt>
                <c:pt idx="2181">
                  <c:v>8908</c:v>
                </c:pt>
                <c:pt idx="2182">
                  <c:v>8941</c:v>
                </c:pt>
                <c:pt idx="2183">
                  <c:v>8961</c:v>
                </c:pt>
                <c:pt idx="2184">
                  <c:v>8894</c:v>
                </c:pt>
                <c:pt idx="2185">
                  <c:v>8885</c:v>
                </c:pt>
                <c:pt idx="2186">
                  <c:v>8949</c:v>
                </c:pt>
                <c:pt idx="2187">
                  <c:v>8922</c:v>
                </c:pt>
                <c:pt idx="2188">
                  <c:v>8909</c:v>
                </c:pt>
                <c:pt idx="2189">
                  <c:v>8915</c:v>
                </c:pt>
                <c:pt idx="2190">
                  <c:v>8941</c:v>
                </c:pt>
                <c:pt idx="2191">
                  <c:v>8908</c:v>
                </c:pt>
                <c:pt idx="2192">
                  <c:v>8916</c:v>
                </c:pt>
                <c:pt idx="2193">
                  <c:v>8862</c:v>
                </c:pt>
                <c:pt idx="2194">
                  <c:v>8917</c:v>
                </c:pt>
                <c:pt idx="2195">
                  <c:v>8915</c:v>
                </c:pt>
                <c:pt idx="2196">
                  <c:v>8891</c:v>
                </c:pt>
                <c:pt idx="2197">
                  <c:v>8887</c:v>
                </c:pt>
                <c:pt idx="2198">
                  <c:v>8926</c:v>
                </c:pt>
                <c:pt idx="2199">
                  <c:v>8957</c:v>
                </c:pt>
                <c:pt idx="2200">
                  <c:v>8953</c:v>
                </c:pt>
                <c:pt idx="2201">
                  <c:v>8905</c:v>
                </c:pt>
                <c:pt idx="2202">
                  <c:v>8909</c:v>
                </c:pt>
                <c:pt idx="2203">
                  <c:v>8848</c:v>
                </c:pt>
                <c:pt idx="2204">
                  <c:v>8960</c:v>
                </c:pt>
                <c:pt idx="2205">
                  <c:v>8948</c:v>
                </c:pt>
                <c:pt idx="2206">
                  <c:v>8908</c:v>
                </c:pt>
                <c:pt idx="2207">
                  <c:v>8857</c:v>
                </c:pt>
                <c:pt idx="2208">
                  <c:v>8893</c:v>
                </c:pt>
                <c:pt idx="2209">
                  <c:v>8906</c:v>
                </c:pt>
                <c:pt idx="2210">
                  <c:v>8917</c:v>
                </c:pt>
                <c:pt idx="2211">
                  <c:v>8891</c:v>
                </c:pt>
                <c:pt idx="2212">
                  <c:v>8905</c:v>
                </c:pt>
                <c:pt idx="2213">
                  <c:v>8903</c:v>
                </c:pt>
                <c:pt idx="2214">
                  <c:v>8864</c:v>
                </c:pt>
                <c:pt idx="2215">
                  <c:v>8959</c:v>
                </c:pt>
                <c:pt idx="2216">
                  <c:v>8922</c:v>
                </c:pt>
                <c:pt idx="2217">
                  <c:v>8925</c:v>
                </c:pt>
                <c:pt idx="2218">
                  <c:v>8891</c:v>
                </c:pt>
                <c:pt idx="2219">
                  <c:v>8945</c:v>
                </c:pt>
                <c:pt idx="2220">
                  <c:v>8897</c:v>
                </c:pt>
                <c:pt idx="2221">
                  <c:v>8911</c:v>
                </c:pt>
                <c:pt idx="2222">
                  <c:v>8920</c:v>
                </c:pt>
                <c:pt idx="2223">
                  <c:v>8870</c:v>
                </c:pt>
                <c:pt idx="2224">
                  <c:v>8897</c:v>
                </c:pt>
                <c:pt idx="2225">
                  <c:v>8903</c:v>
                </c:pt>
                <c:pt idx="2226">
                  <c:v>8877</c:v>
                </c:pt>
                <c:pt idx="2227">
                  <c:v>8894</c:v>
                </c:pt>
                <c:pt idx="2228">
                  <c:v>8909</c:v>
                </c:pt>
                <c:pt idx="2229">
                  <c:v>8891</c:v>
                </c:pt>
                <c:pt idx="2230">
                  <c:v>8886</c:v>
                </c:pt>
                <c:pt idx="2231">
                  <c:v>8877</c:v>
                </c:pt>
                <c:pt idx="2232">
                  <c:v>8916</c:v>
                </c:pt>
                <c:pt idx="2233">
                  <c:v>8913</c:v>
                </c:pt>
                <c:pt idx="2234">
                  <c:v>8921</c:v>
                </c:pt>
                <c:pt idx="2235">
                  <c:v>8879</c:v>
                </c:pt>
                <c:pt idx="2236">
                  <c:v>8932</c:v>
                </c:pt>
                <c:pt idx="2237">
                  <c:v>8900</c:v>
                </c:pt>
                <c:pt idx="2238">
                  <c:v>8952</c:v>
                </c:pt>
                <c:pt idx="2239">
                  <c:v>8897</c:v>
                </c:pt>
                <c:pt idx="2240">
                  <c:v>8925</c:v>
                </c:pt>
                <c:pt idx="2241">
                  <c:v>8865</c:v>
                </c:pt>
                <c:pt idx="2242">
                  <c:v>8919</c:v>
                </c:pt>
                <c:pt idx="2243">
                  <c:v>8911</c:v>
                </c:pt>
                <c:pt idx="2244">
                  <c:v>8915</c:v>
                </c:pt>
                <c:pt idx="2245">
                  <c:v>8973</c:v>
                </c:pt>
                <c:pt idx="2246">
                  <c:v>8920</c:v>
                </c:pt>
                <c:pt idx="2247">
                  <c:v>8846</c:v>
                </c:pt>
                <c:pt idx="2248">
                  <c:v>8868</c:v>
                </c:pt>
                <c:pt idx="2249">
                  <c:v>8922</c:v>
                </c:pt>
                <c:pt idx="2250">
                  <c:v>8904</c:v>
                </c:pt>
                <c:pt idx="2251">
                  <c:v>8899</c:v>
                </c:pt>
                <c:pt idx="2252">
                  <c:v>8901</c:v>
                </c:pt>
                <c:pt idx="2253">
                  <c:v>8892</c:v>
                </c:pt>
                <c:pt idx="2254">
                  <c:v>8918</c:v>
                </c:pt>
                <c:pt idx="2255">
                  <c:v>8955</c:v>
                </c:pt>
                <c:pt idx="2256">
                  <c:v>8874</c:v>
                </c:pt>
                <c:pt idx="2257">
                  <c:v>8912</c:v>
                </c:pt>
                <c:pt idx="2258">
                  <c:v>8875</c:v>
                </c:pt>
                <c:pt idx="2259">
                  <c:v>8896</c:v>
                </c:pt>
                <c:pt idx="2260">
                  <c:v>8857</c:v>
                </c:pt>
                <c:pt idx="2261">
                  <c:v>8851</c:v>
                </c:pt>
                <c:pt idx="2262">
                  <c:v>8890</c:v>
                </c:pt>
                <c:pt idx="2263">
                  <c:v>8899</c:v>
                </c:pt>
                <c:pt idx="2264">
                  <c:v>8890</c:v>
                </c:pt>
                <c:pt idx="2265">
                  <c:v>8872</c:v>
                </c:pt>
                <c:pt idx="2266">
                  <c:v>8896</c:v>
                </c:pt>
                <c:pt idx="2267">
                  <c:v>8913</c:v>
                </c:pt>
                <c:pt idx="2268">
                  <c:v>8891</c:v>
                </c:pt>
                <c:pt idx="2269">
                  <c:v>8888</c:v>
                </c:pt>
                <c:pt idx="2270">
                  <c:v>8895</c:v>
                </c:pt>
                <c:pt idx="2271">
                  <c:v>8893</c:v>
                </c:pt>
                <c:pt idx="2272">
                  <c:v>8938</c:v>
                </c:pt>
                <c:pt idx="2273">
                  <c:v>8863</c:v>
                </c:pt>
                <c:pt idx="2274">
                  <c:v>8860</c:v>
                </c:pt>
                <c:pt idx="2275">
                  <c:v>8909</c:v>
                </c:pt>
                <c:pt idx="2276">
                  <c:v>8906</c:v>
                </c:pt>
                <c:pt idx="2277">
                  <c:v>8887</c:v>
                </c:pt>
                <c:pt idx="2278">
                  <c:v>8959</c:v>
                </c:pt>
                <c:pt idx="2279">
                  <c:v>8970</c:v>
                </c:pt>
                <c:pt idx="2280">
                  <c:v>8885</c:v>
                </c:pt>
                <c:pt idx="2281">
                  <c:v>8931</c:v>
                </c:pt>
                <c:pt idx="2282">
                  <c:v>8855</c:v>
                </c:pt>
                <c:pt idx="2283">
                  <c:v>8902</c:v>
                </c:pt>
                <c:pt idx="2284">
                  <c:v>8951</c:v>
                </c:pt>
                <c:pt idx="2285">
                  <c:v>8894</c:v>
                </c:pt>
                <c:pt idx="2286">
                  <c:v>8881</c:v>
                </c:pt>
                <c:pt idx="2287">
                  <c:v>8879</c:v>
                </c:pt>
                <c:pt idx="2288">
                  <c:v>8879</c:v>
                </c:pt>
                <c:pt idx="2289">
                  <c:v>8945</c:v>
                </c:pt>
                <c:pt idx="2290">
                  <c:v>8891</c:v>
                </c:pt>
                <c:pt idx="2291">
                  <c:v>8912</c:v>
                </c:pt>
                <c:pt idx="2292">
                  <c:v>8939</c:v>
                </c:pt>
                <c:pt idx="2293">
                  <c:v>8850</c:v>
                </c:pt>
                <c:pt idx="2294">
                  <c:v>8921</c:v>
                </c:pt>
                <c:pt idx="2295">
                  <c:v>8866</c:v>
                </c:pt>
                <c:pt idx="2296">
                  <c:v>8911</c:v>
                </c:pt>
                <c:pt idx="2297">
                  <c:v>8938</c:v>
                </c:pt>
                <c:pt idx="2298">
                  <c:v>8954</c:v>
                </c:pt>
                <c:pt idx="2299">
                  <c:v>8906</c:v>
                </c:pt>
                <c:pt idx="2300">
                  <c:v>8929</c:v>
                </c:pt>
                <c:pt idx="2301">
                  <c:v>8904</c:v>
                </c:pt>
                <c:pt idx="2302">
                  <c:v>8914</c:v>
                </c:pt>
                <c:pt idx="2303">
                  <c:v>8931</c:v>
                </c:pt>
                <c:pt idx="2304">
                  <c:v>8940</c:v>
                </c:pt>
                <c:pt idx="2305">
                  <c:v>8933</c:v>
                </c:pt>
                <c:pt idx="2306">
                  <c:v>8862</c:v>
                </c:pt>
                <c:pt idx="2307">
                  <c:v>8855</c:v>
                </c:pt>
                <c:pt idx="2308">
                  <c:v>8927</c:v>
                </c:pt>
                <c:pt idx="2309">
                  <c:v>8871</c:v>
                </c:pt>
                <c:pt idx="2310">
                  <c:v>8911</c:v>
                </c:pt>
                <c:pt idx="2311">
                  <c:v>8857</c:v>
                </c:pt>
                <c:pt idx="2312">
                  <c:v>8914</c:v>
                </c:pt>
                <c:pt idx="2313">
                  <c:v>8897</c:v>
                </c:pt>
                <c:pt idx="2314">
                  <c:v>8864</c:v>
                </c:pt>
                <c:pt idx="2315">
                  <c:v>8910</c:v>
                </c:pt>
                <c:pt idx="2316">
                  <c:v>8853</c:v>
                </c:pt>
                <c:pt idx="2317">
                  <c:v>8847</c:v>
                </c:pt>
                <c:pt idx="2318">
                  <c:v>8896</c:v>
                </c:pt>
                <c:pt idx="2319">
                  <c:v>8900</c:v>
                </c:pt>
                <c:pt idx="2320">
                  <c:v>8857</c:v>
                </c:pt>
                <c:pt idx="2321">
                  <c:v>8997</c:v>
                </c:pt>
                <c:pt idx="2322">
                  <c:v>8924</c:v>
                </c:pt>
                <c:pt idx="2323">
                  <c:v>8846</c:v>
                </c:pt>
                <c:pt idx="2324">
                  <c:v>8919</c:v>
                </c:pt>
                <c:pt idx="2325">
                  <c:v>8895</c:v>
                </c:pt>
                <c:pt idx="2326">
                  <c:v>8920</c:v>
                </c:pt>
                <c:pt idx="2327">
                  <c:v>8903</c:v>
                </c:pt>
                <c:pt idx="2328">
                  <c:v>8916</c:v>
                </c:pt>
                <c:pt idx="2329">
                  <c:v>8881</c:v>
                </c:pt>
                <c:pt idx="2330">
                  <c:v>8890</c:v>
                </c:pt>
                <c:pt idx="2331">
                  <c:v>8850</c:v>
                </c:pt>
                <c:pt idx="2332">
                  <c:v>8933</c:v>
                </c:pt>
                <c:pt idx="2333">
                  <c:v>8941</c:v>
                </c:pt>
                <c:pt idx="2334">
                  <c:v>8905</c:v>
                </c:pt>
                <c:pt idx="2335">
                  <c:v>8864</c:v>
                </c:pt>
                <c:pt idx="2336">
                  <c:v>8908</c:v>
                </c:pt>
                <c:pt idx="2337">
                  <c:v>8893</c:v>
                </c:pt>
                <c:pt idx="2338">
                  <c:v>8862</c:v>
                </c:pt>
                <c:pt idx="2339">
                  <c:v>8942</c:v>
                </c:pt>
                <c:pt idx="2340">
                  <c:v>8968</c:v>
                </c:pt>
                <c:pt idx="2341">
                  <c:v>8944</c:v>
                </c:pt>
                <c:pt idx="2342">
                  <c:v>8928</c:v>
                </c:pt>
                <c:pt idx="2343">
                  <c:v>8893</c:v>
                </c:pt>
                <c:pt idx="2344">
                  <c:v>8916</c:v>
                </c:pt>
                <c:pt idx="2345">
                  <c:v>8912</c:v>
                </c:pt>
                <c:pt idx="2346">
                  <c:v>8881</c:v>
                </c:pt>
                <c:pt idx="2347">
                  <c:v>8896</c:v>
                </c:pt>
                <c:pt idx="2348">
                  <c:v>8916</c:v>
                </c:pt>
                <c:pt idx="2349">
                  <c:v>8894</c:v>
                </c:pt>
                <c:pt idx="2350">
                  <c:v>8919</c:v>
                </c:pt>
                <c:pt idx="2351">
                  <c:v>8867</c:v>
                </c:pt>
                <c:pt idx="2352">
                  <c:v>8913</c:v>
                </c:pt>
                <c:pt idx="2353">
                  <c:v>8875</c:v>
                </c:pt>
                <c:pt idx="2354">
                  <c:v>8923</c:v>
                </c:pt>
                <c:pt idx="2355">
                  <c:v>8903</c:v>
                </c:pt>
                <c:pt idx="2356">
                  <c:v>8916</c:v>
                </c:pt>
                <c:pt idx="2357">
                  <c:v>8897</c:v>
                </c:pt>
                <c:pt idx="2358">
                  <c:v>8941</c:v>
                </c:pt>
                <c:pt idx="2359">
                  <c:v>8897</c:v>
                </c:pt>
                <c:pt idx="2360">
                  <c:v>8915</c:v>
                </c:pt>
                <c:pt idx="2361">
                  <c:v>8921</c:v>
                </c:pt>
                <c:pt idx="2362">
                  <c:v>8927</c:v>
                </c:pt>
                <c:pt idx="2363">
                  <c:v>8914</c:v>
                </c:pt>
                <c:pt idx="2364">
                  <c:v>8905</c:v>
                </c:pt>
                <c:pt idx="2365">
                  <c:v>8927</c:v>
                </c:pt>
                <c:pt idx="2366">
                  <c:v>8911</c:v>
                </c:pt>
                <c:pt idx="2367">
                  <c:v>8922</c:v>
                </c:pt>
                <c:pt idx="2368">
                  <c:v>8916</c:v>
                </c:pt>
                <c:pt idx="2369">
                  <c:v>8896</c:v>
                </c:pt>
                <c:pt idx="2370">
                  <c:v>8911</c:v>
                </c:pt>
                <c:pt idx="2371">
                  <c:v>8886</c:v>
                </c:pt>
                <c:pt idx="2372">
                  <c:v>8911</c:v>
                </c:pt>
                <c:pt idx="2373">
                  <c:v>8905</c:v>
                </c:pt>
                <c:pt idx="2374">
                  <c:v>8861</c:v>
                </c:pt>
                <c:pt idx="2375">
                  <c:v>8908</c:v>
                </c:pt>
                <c:pt idx="2376">
                  <c:v>8914</c:v>
                </c:pt>
                <c:pt idx="2377">
                  <c:v>8916</c:v>
                </c:pt>
                <c:pt idx="2378">
                  <c:v>8928</c:v>
                </c:pt>
                <c:pt idx="2379">
                  <c:v>8900</c:v>
                </c:pt>
                <c:pt idx="2380">
                  <c:v>8901</c:v>
                </c:pt>
                <c:pt idx="2381">
                  <c:v>8891</c:v>
                </c:pt>
                <c:pt idx="2382">
                  <c:v>8878</c:v>
                </c:pt>
                <c:pt idx="2383">
                  <c:v>8866</c:v>
                </c:pt>
                <c:pt idx="2384">
                  <c:v>8888</c:v>
                </c:pt>
                <c:pt idx="2385">
                  <c:v>8917</c:v>
                </c:pt>
                <c:pt idx="2386">
                  <c:v>8879</c:v>
                </c:pt>
                <c:pt idx="2387">
                  <c:v>8904</c:v>
                </c:pt>
                <c:pt idx="2388">
                  <c:v>8924</c:v>
                </c:pt>
                <c:pt idx="2389">
                  <c:v>8942</c:v>
                </c:pt>
                <c:pt idx="2390">
                  <c:v>8903</c:v>
                </c:pt>
                <c:pt idx="2391">
                  <c:v>8930</c:v>
                </c:pt>
                <c:pt idx="2392">
                  <c:v>8906</c:v>
                </c:pt>
                <c:pt idx="2393">
                  <c:v>8867</c:v>
                </c:pt>
                <c:pt idx="2394">
                  <c:v>8943</c:v>
                </c:pt>
                <c:pt idx="2395">
                  <c:v>8973</c:v>
                </c:pt>
                <c:pt idx="2396">
                  <c:v>8895</c:v>
                </c:pt>
                <c:pt idx="2397">
                  <c:v>8881</c:v>
                </c:pt>
                <c:pt idx="2398">
                  <c:v>8932</c:v>
                </c:pt>
                <c:pt idx="2399">
                  <c:v>8996</c:v>
                </c:pt>
                <c:pt idx="2400">
                  <c:v>8864</c:v>
                </c:pt>
                <c:pt idx="2401">
                  <c:v>8885</c:v>
                </c:pt>
                <c:pt idx="2402">
                  <c:v>8928</c:v>
                </c:pt>
                <c:pt idx="2403">
                  <c:v>8861</c:v>
                </c:pt>
                <c:pt idx="2404">
                  <c:v>8859</c:v>
                </c:pt>
                <c:pt idx="2405">
                  <c:v>8971</c:v>
                </c:pt>
                <c:pt idx="2406">
                  <c:v>8906</c:v>
                </c:pt>
                <c:pt idx="2407">
                  <c:v>8856</c:v>
                </c:pt>
                <c:pt idx="2408">
                  <c:v>8952</c:v>
                </c:pt>
                <c:pt idx="2409">
                  <c:v>8911</c:v>
                </c:pt>
                <c:pt idx="2410">
                  <c:v>8916</c:v>
                </c:pt>
                <c:pt idx="2411">
                  <c:v>8901</c:v>
                </c:pt>
                <c:pt idx="2412">
                  <c:v>8887</c:v>
                </c:pt>
                <c:pt idx="2413">
                  <c:v>8892</c:v>
                </c:pt>
                <c:pt idx="2414">
                  <c:v>8933</c:v>
                </c:pt>
                <c:pt idx="2415">
                  <c:v>8981</c:v>
                </c:pt>
                <c:pt idx="2416">
                  <c:v>8923</c:v>
                </c:pt>
                <c:pt idx="2417">
                  <c:v>8883</c:v>
                </c:pt>
                <c:pt idx="2418">
                  <c:v>8951</c:v>
                </c:pt>
                <c:pt idx="2419">
                  <c:v>8909</c:v>
                </c:pt>
                <c:pt idx="2420">
                  <c:v>8951</c:v>
                </c:pt>
                <c:pt idx="2421">
                  <c:v>8872</c:v>
                </c:pt>
                <c:pt idx="2422">
                  <c:v>8945</c:v>
                </c:pt>
                <c:pt idx="2423">
                  <c:v>8949</c:v>
                </c:pt>
                <c:pt idx="2424">
                  <c:v>8886</c:v>
                </c:pt>
                <c:pt idx="2425">
                  <c:v>8937</c:v>
                </c:pt>
                <c:pt idx="2426">
                  <c:v>8944</c:v>
                </c:pt>
                <c:pt idx="2427">
                  <c:v>8898</c:v>
                </c:pt>
                <c:pt idx="2428">
                  <c:v>8906</c:v>
                </c:pt>
                <c:pt idx="2429">
                  <c:v>8854</c:v>
                </c:pt>
                <c:pt idx="2430">
                  <c:v>8899</c:v>
                </c:pt>
                <c:pt idx="2431">
                  <c:v>8894</c:v>
                </c:pt>
                <c:pt idx="2432">
                  <c:v>8873</c:v>
                </c:pt>
                <c:pt idx="2433">
                  <c:v>8918</c:v>
                </c:pt>
                <c:pt idx="2434">
                  <c:v>8902</c:v>
                </c:pt>
                <c:pt idx="2435">
                  <c:v>8947</c:v>
                </c:pt>
                <c:pt idx="2436">
                  <c:v>8911</c:v>
                </c:pt>
                <c:pt idx="2437">
                  <c:v>8924</c:v>
                </c:pt>
                <c:pt idx="2438">
                  <c:v>8944</c:v>
                </c:pt>
                <c:pt idx="2439">
                  <c:v>8904</c:v>
                </c:pt>
                <c:pt idx="2440">
                  <c:v>8912</c:v>
                </c:pt>
                <c:pt idx="2441">
                  <c:v>8849</c:v>
                </c:pt>
                <c:pt idx="2442">
                  <c:v>8940</c:v>
                </c:pt>
                <c:pt idx="2443">
                  <c:v>8879</c:v>
                </c:pt>
                <c:pt idx="2444">
                  <c:v>8890</c:v>
                </c:pt>
                <c:pt idx="2445">
                  <c:v>8893</c:v>
                </c:pt>
                <c:pt idx="2446">
                  <c:v>8892</c:v>
                </c:pt>
                <c:pt idx="2447">
                  <c:v>8844</c:v>
                </c:pt>
                <c:pt idx="2448">
                  <c:v>8905</c:v>
                </c:pt>
                <c:pt idx="2449">
                  <c:v>8818</c:v>
                </c:pt>
                <c:pt idx="2450">
                  <c:v>8879</c:v>
                </c:pt>
                <c:pt idx="2451">
                  <c:v>8885</c:v>
                </c:pt>
                <c:pt idx="2452">
                  <c:v>8944</c:v>
                </c:pt>
                <c:pt idx="2453">
                  <c:v>8866</c:v>
                </c:pt>
                <c:pt idx="2454">
                  <c:v>8921</c:v>
                </c:pt>
                <c:pt idx="2455">
                  <c:v>8881</c:v>
                </c:pt>
                <c:pt idx="2456">
                  <c:v>8929</c:v>
                </c:pt>
                <c:pt idx="2457">
                  <c:v>8938</c:v>
                </c:pt>
                <c:pt idx="2458">
                  <c:v>8883</c:v>
                </c:pt>
                <c:pt idx="2459">
                  <c:v>8971</c:v>
                </c:pt>
                <c:pt idx="2460">
                  <c:v>8904</c:v>
                </c:pt>
                <c:pt idx="2461">
                  <c:v>8939</c:v>
                </c:pt>
                <c:pt idx="2462">
                  <c:v>8916</c:v>
                </c:pt>
                <c:pt idx="2463">
                  <c:v>8918</c:v>
                </c:pt>
                <c:pt idx="2464">
                  <c:v>8936</c:v>
                </c:pt>
                <c:pt idx="2465">
                  <c:v>8904</c:v>
                </c:pt>
                <c:pt idx="2466">
                  <c:v>8922</c:v>
                </c:pt>
                <c:pt idx="2467">
                  <c:v>8929</c:v>
                </c:pt>
                <c:pt idx="2468">
                  <c:v>8892</c:v>
                </c:pt>
                <c:pt idx="2469">
                  <c:v>8891</c:v>
                </c:pt>
                <c:pt idx="2470">
                  <c:v>8911</c:v>
                </c:pt>
                <c:pt idx="2471">
                  <c:v>8948</c:v>
                </c:pt>
                <c:pt idx="2472">
                  <c:v>8958</c:v>
                </c:pt>
                <c:pt idx="2473">
                  <c:v>8914</c:v>
                </c:pt>
                <c:pt idx="2474">
                  <c:v>8893</c:v>
                </c:pt>
                <c:pt idx="2475">
                  <c:v>8917</c:v>
                </c:pt>
                <c:pt idx="2476">
                  <c:v>8902</c:v>
                </c:pt>
                <c:pt idx="2477">
                  <c:v>8937</c:v>
                </c:pt>
                <c:pt idx="2478">
                  <c:v>8955</c:v>
                </c:pt>
                <c:pt idx="2479">
                  <c:v>8908</c:v>
                </c:pt>
                <c:pt idx="2480">
                  <c:v>8873</c:v>
                </c:pt>
                <c:pt idx="2481">
                  <c:v>8892</c:v>
                </c:pt>
                <c:pt idx="2482">
                  <c:v>8846</c:v>
                </c:pt>
                <c:pt idx="2483">
                  <c:v>8867</c:v>
                </c:pt>
                <c:pt idx="2484">
                  <c:v>8881</c:v>
                </c:pt>
                <c:pt idx="2485">
                  <c:v>8906</c:v>
                </c:pt>
                <c:pt idx="2486">
                  <c:v>8945</c:v>
                </c:pt>
                <c:pt idx="2487">
                  <c:v>8948</c:v>
                </c:pt>
                <c:pt idx="2488">
                  <c:v>8953</c:v>
                </c:pt>
                <c:pt idx="2489">
                  <c:v>8911</c:v>
                </c:pt>
                <c:pt idx="2490">
                  <c:v>8919</c:v>
                </c:pt>
                <c:pt idx="2491">
                  <c:v>8860</c:v>
                </c:pt>
                <c:pt idx="2492">
                  <c:v>8894</c:v>
                </c:pt>
                <c:pt idx="2493">
                  <c:v>8898</c:v>
                </c:pt>
                <c:pt idx="2494">
                  <c:v>8890</c:v>
                </c:pt>
                <c:pt idx="2495">
                  <c:v>8900</c:v>
                </c:pt>
                <c:pt idx="2496">
                  <c:v>8853</c:v>
                </c:pt>
                <c:pt idx="2497">
                  <c:v>8841</c:v>
                </c:pt>
                <c:pt idx="2498">
                  <c:v>8917</c:v>
                </c:pt>
                <c:pt idx="2499">
                  <c:v>8859</c:v>
                </c:pt>
                <c:pt idx="2500">
                  <c:v>8911</c:v>
                </c:pt>
                <c:pt idx="2501">
                  <c:v>8920</c:v>
                </c:pt>
                <c:pt idx="2502">
                  <c:v>8858</c:v>
                </c:pt>
                <c:pt idx="2503">
                  <c:v>8864</c:v>
                </c:pt>
                <c:pt idx="2504">
                  <c:v>8899</c:v>
                </c:pt>
                <c:pt idx="2505">
                  <c:v>8901</c:v>
                </c:pt>
                <c:pt idx="2506">
                  <c:v>8883</c:v>
                </c:pt>
                <c:pt idx="2507">
                  <c:v>8928</c:v>
                </c:pt>
                <c:pt idx="2508">
                  <c:v>8876</c:v>
                </c:pt>
                <c:pt idx="2509">
                  <c:v>8857</c:v>
                </c:pt>
                <c:pt idx="2510">
                  <c:v>8895</c:v>
                </c:pt>
                <c:pt idx="2511">
                  <c:v>8881</c:v>
                </c:pt>
                <c:pt idx="2512">
                  <c:v>8843</c:v>
                </c:pt>
                <c:pt idx="2513">
                  <c:v>8912</c:v>
                </c:pt>
                <c:pt idx="2514">
                  <c:v>8881</c:v>
                </c:pt>
                <c:pt idx="2515">
                  <c:v>8906</c:v>
                </c:pt>
                <c:pt idx="2516">
                  <c:v>8917</c:v>
                </c:pt>
                <c:pt idx="2517">
                  <c:v>8923</c:v>
                </c:pt>
                <c:pt idx="2518">
                  <c:v>8890</c:v>
                </c:pt>
                <c:pt idx="2519">
                  <c:v>8894</c:v>
                </c:pt>
                <c:pt idx="2520">
                  <c:v>8896</c:v>
                </c:pt>
                <c:pt idx="2521">
                  <c:v>8915</c:v>
                </c:pt>
                <c:pt idx="2522">
                  <c:v>8932</c:v>
                </c:pt>
                <c:pt idx="2523">
                  <c:v>8853</c:v>
                </c:pt>
                <c:pt idx="2524">
                  <c:v>8856</c:v>
                </c:pt>
                <c:pt idx="2525">
                  <c:v>8875</c:v>
                </c:pt>
                <c:pt idx="2526">
                  <c:v>8848</c:v>
                </c:pt>
                <c:pt idx="2527">
                  <c:v>8891</c:v>
                </c:pt>
                <c:pt idx="2528">
                  <c:v>8914</c:v>
                </c:pt>
                <c:pt idx="2529">
                  <c:v>8943</c:v>
                </c:pt>
                <c:pt idx="2530">
                  <c:v>8862</c:v>
                </c:pt>
                <c:pt idx="2531">
                  <c:v>8918</c:v>
                </c:pt>
                <c:pt idx="2532">
                  <c:v>8879</c:v>
                </c:pt>
                <c:pt idx="2533">
                  <c:v>8912</c:v>
                </c:pt>
                <c:pt idx="2534">
                  <c:v>8897</c:v>
                </c:pt>
                <c:pt idx="2535">
                  <c:v>8886</c:v>
                </c:pt>
                <c:pt idx="2536">
                  <c:v>8929</c:v>
                </c:pt>
                <c:pt idx="2537">
                  <c:v>8875</c:v>
                </c:pt>
                <c:pt idx="2538">
                  <c:v>8874</c:v>
                </c:pt>
                <c:pt idx="2539">
                  <c:v>8904</c:v>
                </c:pt>
                <c:pt idx="2540">
                  <c:v>8857</c:v>
                </c:pt>
                <c:pt idx="2541">
                  <c:v>8848</c:v>
                </c:pt>
                <c:pt idx="2542">
                  <c:v>8891</c:v>
                </c:pt>
                <c:pt idx="2543">
                  <c:v>8860</c:v>
                </c:pt>
                <c:pt idx="2544">
                  <c:v>8927</c:v>
                </c:pt>
                <c:pt idx="2545">
                  <c:v>8883</c:v>
                </c:pt>
                <c:pt idx="2546">
                  <c:v>8894</c:v>
                </c:pt>
                <c:pt idx="2547">
                  <c:v>8888</c:v>
                </c:pt>
                <c:pt idx="2548">
                  <c:v>8872</c:v>
                </c:pt>
                <c:pt idx="2549">
                  <c:v>8899</c:v>
                </c:pt>
                <c:pt idx="2550">
                  <c:v>8841</c:v>
                </c:pt>
                <c:pt idx="2551">
                  <c:v>8889</c:v>
                </c:pt>
                <c:pt idx="2552">
                  <c:v>8919</c:v>
                </c:pt>
                <c:pt idx="2553">
                  <c:v>8864</c:v>
                </c:pt>
                <c:pt idx="2554">
                  <c:v>8916</c:v>
                </c:pt>
                <c:pt idx="2555">
                  <c:v>8952</c:v>
                </c:pt>
                <c:pt idx="2556">
                  <c:v>8913</c:v>
                </c:pt>
                <c:pt idx="2557">
                  <c:v>8874</c:v>
                </c:pt>
                <c:pt idx="2558">
                  <c:v>8910</c:v>
                </c:pt>
                <c:pt idx="2559">
                  <c:v>8952</c:v>
                </c:pt>
                <c:pt idx="2560">
                  <c:v>8849</c:v>
                </c:pt>
                <c:pt idx="2561">
                  <c:v>8886</c:v>
                </c:pt>
                <c:pt idx="2562">
                  <c:v>8889</c:v>
                </c:pt>
                <c:pt idx="2563">
                  <c:v>8882</c:v>
                </c:pt>
                <c:pt idx="2564">
                  <c:v>8847</c:v>
                </c:pt>
                <c:pt idx="2565">
                  <c:v>8872</c:v>
                </c:pt>
                <c:pt idx="2566">
                  <c:v>8925</c:v>
                </c:pt>
                <c:pt idx="2567">
                  <c:v>8850</c:v>
                </c:pt>
                <c:pt idx="2568">
                  <c:v>8922</c:v>
                </c:pt>
                <c:pt idx="2569">
                  <c:v>8889</c:v>
                </c:pt>
                <c:pt idx="2570">
                  <c:v>8918</c:v>
                </c:pt>
                <c:pt idx="2571">
                  <c:v>8868</c:v>
                </c:pt>
                <c:pt idx="2572">
                  <c:v>8907</c:v>
                </c:pt>
                <c:pt idx="2573">
                  <c:v>8842</c:v>
                </c:pt>
                <c:pt idx="2574">
                  <c:v>8882</c:v>
                </c:pt>
                <c:pt idx="2575">
                  <c:v>8928</c:v>
                </c:pt>
                <c:pt idx="2576">
                  <c:v>8855</c:v>
                </c:pt>
                <c:pt idx="2577">
                  <c:v>8915</c:v>
                </c:pt>
                <c:pt idx="2578">
                  <c:v>8890</c:v>
                </c:pt>
                <c:pt idx="2579">
                  <c:v>8902</c:v>
                </c:pt>
                <c:pt idx="2580">
                  <c:v>8957</c:v>
                </c:pt>
                <c:pt idx="2581">
                  <c:v>8903</c:v>
                </c:pt>
                <c:pt idx="2582">
                  <c:v>8934</c:v>
                </c:pt>
                <c:pt idx="2583">
                  <c:v>8913</c:v>
                </c:pt>
                <c:pt idx="2584">
                  <c:v>8932</c:v>
                </c:pt>
                <c:pt idx="2585">
                  <c:v>8902</c:v>
                </c:pt>
                <c:pt idx="2586">
                  <c:v>8908</c:v>
                </c:pt>
                <c:pt idx="2587">
                  <c:v>8832</c:v>
                </c:pt>
                <c:pt idx="2588">
                  <c:v>8877</c:v>
                </c:pt>
                <c:pt idx="2589">
                  <c:v>8873</c:v>
                </c:pt>
                <c:pt idx="2590">
                  <c:v>8896</c:v>
                </c:pt>
                <c:pt idx="2591">
                  <c:v>8902</c:v>
                </c:pt>
                <c:pt idx="2592">
                  <c:v>8914</c:v>
                </c:pt>
                <c:pt idx="2593">
                  <c:v>8904</c:v>
                </c:pt>
                <c:pt idx="2594">
                  <c:v>8915</c:v>
                </c:pt>
                <c:pt idx="2595">
                  <c:v>8887</c:v>
                </c:pt>
                <c:pt idx="2596">
                  <c:v>8931</c:v>
                </c:pt>
                <c:pt idx="2597">
                  <c:v>8908</c:v>
                </c:pt>
                <c:pt idx="2598">
                  <c:v>8897</c:v>
                </c:pt>
                <c:pt idx="2599">
                  <c:v>8933</c:v>
                </c:pt>
                <c:pt idx="2600">
                  <c:v>8971</c:v>
                </c:pt>
                <c:pt idx="2601">
                  <c:v>8930</c:v>
                </c:pt>
                <c:pt idx="2602">
                  <c:v>8940</c:v>
                </c:pt>
                <c:pt idx="2603">
                  <c:v>8867</c:v>
                </c:pt>
                <c:pt idx="2604">
                  <c:v>8836</c:v>
                </c:pt>
                <c:pt idx="2605">
                  <c:v>8885</c:v>
                </c:pt>
                <c:pt idx="2606">
                  <c:v>8892</c:v>
                </c:pt>
                <c:pt idx="2607">
                  <c:v>8848</c:v>
                </c:pt>
                <c:pt idx="2608">
                  <c:v>8918</c:v>
                </c:pt>
                <c:pt idx="2609">
                  <c:v>8906</c:v>
                </c:pt>
                <c:pt idx="2610">
                  <c:v>8872</c:v>
                </c:pt>
                <c:pt idx="2611">
                  <c:v>8869</c:v>
                </c:pt>
                <c:pt idx="2612">
                  <c:v>8885</c:v>
                </c:pt>
                <c:pt idx="2613">
                  <c:v>8871</c:v>
                </c:pt>
                <c:pt idx="2614">
                  <c:v>8922</c:v>
                </c:pt>
                <c:pt idx="2615">
                  <c:v>8853</c:v>
                </c:pt>
                <c:pt idx="2616">
                  <c:v>8867</c:v>
                </c:pt>
                <c:pt idx="2617">
                  <c:v>8840</c:v>
                </c:pt>
                <c:pt idx="2618">
                  <c:v>8942</c:v>
                </c:pt>
                <c:pt idx="2619">
                  <c:v>8901</c:v>
                </c:pt>
                <c:pt idx="2620">
                  <c:v>8853</c:v>
                </c:pt>
                <c:pt idx="2621">
                  <c:v>8897</c:v>
                </c:pt>
                <c:pt idx="2622">
                  <c:v>8897</c:v>
                </c:pt>
                <c:pt idx="2623">
                  <c:v>8877</c:v>
                </c:pt>
                <c:pt idx="2624">
                  <c:v>8874</c:v>
                </c:pt>
                <c:pt idx="2625">
                  <c:v>8876</c:v>
                </c:pt>
                <c:pt idx="2626">
                  <c:v>8844</c:v>
                </c:pt>
                <c:pt idx="2627">
                  <c:v>8897</c:v>
                </c:pt>
                <c:pt idx="2628">
                  <c:v>8897</c:v>
                </c:pt>
                <c:pt idx="2629">
                  <c:v>8940</c:v>
                </c:pt>
                <c:pt idx="2630">
                  <c:v>8870</c:v>
                </c:pt>
                <c:pt idx="2631">
                  <c:v>8866</c:v>
                </c:pt>
                <c:pt idx="2632">
                  <c:v>8872</c:v>
                </c:pt>
                <c:pt idx="2633">
                  <c:v>8879</c:v>
                </c:pt>
                <c:pt idx="2634">
                  <c:v>8851</c:v>
                </c:pt>
                <c:pt idx="2635">
                  <c:v>8904</c:v>
                </c:pt>
                <c:pt idx="2636">
                  <c:v>8899</c:v>
                </c:pt>
                <c:pt idx="2637">
                  <c:v>8895</c:v>
                </c:pt>
                <c:pt idx="2638">
                  <c:v>8848</c:v>
                </c:pt>
                <c:pt idx="2639">
                  <c:v>8890</c:v>
                </c:pt>
                <c:pt idx="2640">
                  <c:v>8863</c:v>
                </c:pt>
                <c:pt idx="2641">
                  <c:v>8917</c:v>
                </c:pt>
                <c:pt idx="2642">
                  <c:v>8866</c:v>
                </c:pt>
                <c:pt idx="2643">
                  <c:v>8881</c:v>
                </c:pt>
                <c:pt idx="2644">
                  <c:v>8878</c:v>
                </c:pt>
                <c:pt idx="2645">
                  <c:v>8875</c:v>
                </c:pt>
                <c:pt idx="2646">
                  <c:v>8849</c:v>
                </c:pt>
                <c:pt idx="2647">
                  <c:v>8937</c:v>
                </c:pt>
                <c:pt idx="2648">
                  <c:v>8880</c:v>
                </c:pt>
                <c:pt idx="2649">
                  <c:v>8874</c:v>
                </c:pt>
                <c:pt idx="2650">
                  <c:v>8913</c:v>
                </c:pt>
                <c:pt idx="2651">
                  <c:v>8889</c:v>
                </c:pt>
                <c:pt idx="2652">
                  <c:v>8893</c:v>
                </c:pt>
                <c:pt idx="2653">
                  <c:v>8894</c:v>
                </c:pt>
                <c:pt idx="2654">
                  <c:v>8904</c:v>
                </c:pt>
                <c:pt idx="2655">
                  <c:v>8953</c:v>
                </c:pt>
                <c:pt idx="2656">
                  <c:v>8883</c:v>
                </c:pt>
                <c:pt idx="2657">
                  <c:v>8932</c:v>
                </c:pt>
                <c:pt idx="2658">
                  <c:v>8913</c:v>
                </c:pt>
                <c:pt idx="2659">
                  <c:v>8913</c:v>
                </c:pt>
                <c:pt idx="2660">
                  <c:v>8913</c:v>
                </c:pt>
                <c:pt idx="2661">
                  <c:v>8899</c:v>
                </c:pt>
                <c:pt idx="2662">
                  <c:v>8853</c:v>
                </c:pt>
                <c:pt idx="2663">
                  <c:v>8920</c:v>
                </c:pt>
                <c:pt idx="2664">
                  <c:v>8934</c:v>
                </c:pt>
                <c:pt idx="2665">
                  <c:v>8899</c:v>
                </c:pt>
                <c:pt idx="2666">
                  <c:v>8959</c:v>
                </c:pt>
                <c:pt idx="2667">
                  <c:v>8869</c:v>
                </c:pt>
                <c:pt idx="2668">
                  <c:v>8911</c:v>
                </c:pt>
                <c:pt idx="2669">
                  <c:v>8881</c:v>
                </c:pt>
                <c:pt idx="2670">
                  <c:v>8845</c:v>
                </c:pt>
                <c:pt idx="2671">
                  <c:v>8851</c:v>
                </c:pt>
                <c:pt idx="2672">
                  <c:v>8868</c:v>
                </c:pt>
                <c:pt idx="2673">
                  <c:v>8882</c:v>
                </c:pt>
                <c:pt idx="2674">
                  <c:v>8921</c:v>
                </c:pt>
                <c:pt idx="2675">
                  <c:v>8911</c:v>
                </c:pt>
                <c:pt idx="2676">
                  <c:v>8874</c:v>
                </c:pt>
                <c:pt idx="2677">
                  <c:v>8835</c:v>
                </c:pt>
                <c:pt idx="2678">
                  <c:v>8839</c:v>
                </c:pt>
                <c:pt idx="2679">
                  <c:v>8876</c:v>
                </c:pt>
                <c:pt idx="2680">
                  <c:v>8917</c:v>
                </c:pt>
                <c:pt idx="2681">
                  <c:v>8929</c:v>
                </c:pt>
                <c:pt idx="2682">
                  <c:v>8859</c:v>
                </c:pt>
                <c:pt idx="2683">
                  <c:v>8895</c:v>
                </c:pt>
                <c:pt idx="2684">
                  <c:v>8836</c:v>
                </c:pt>
                <c:pt idx="2685">
                  <c:v>8874</c:v>
                </c:pt>
                <c:pt idx="2686">
                  <c:v>8890</c:v>
                </c:pt>
                <c:pt idx="2687">
                  <c:v>8934</c:v>
                </c:pt>
                <c:pt idx="2688">
                  <c:v>8891</c:v>
                </c:pt>
                <c:pt idx="2689">
                  <c:v>8881</c:v>
                </c:pt>
                <c:pt idx="2690">
                  <c:v>8854</c:v>
                </c:pt>
                <c:pt idx="2691">
                  <c:v>8910</c:v>
                </c:pt>
                <c:pt idx="2692">
                  <c:v>8867</c:v>
                </c:pt>
                <c:pt idx="2693">
                  <c:v>8836</c:v>
                </c:pt>
                <c:pt idx="2694">
                  <c:v>8891</c:v>
                </c:pt>
                <c:pt idx="2695">
                  <c:v>8835</c:v>
                </c:pt>
                <c:pt idx="2696">
                  <c:v>8885</c:v>
                </c:pt>
                <c:pt idx="2697">
                  <c:v>8887</c:v>
                </c:pt>
                <c:pt idx="2698">
                  <c:v>8829</c:v>
                </c:pt>
                <c:pt idx="2699">
                  <c:v>8878</c:v>
                </c:pt>
                <c:pt idx="2700">
                  <c:v>8862</c:v>
                </c:pt>
                <c:pt idx="2701">
                  <c:v>8925</c:v>
                </c:pt>
                <c:pt idx="2702">
                  <c:v>8926</c:v>
                </c:pt>
                <c:pt idx="2703">
                  <c:v>8887</c:v>
                </c:pt>
                <c:pt idx="2704">
                  <c:v>8884</c:v>
                </c:pt>
                <c:pt idx="2705">
                  <c:v>8953</c:v>
                </c:pt>
                <c:pt idx="2706">
                  <c:v>8892</c:v>
                </c:pt>
                <c:pt idx="2707">
                  <c:v>8835</c:v>
                </c:pt>
                <c:pt idx="2708">
                  <c:v>8880</c:v>
                </c:pt>
                <c:pt idx="2709">
                  <c:v>8893</c:v>
                </c:pt>
                <c:pt idx="2710">
                  <c:v>8876</c:v>
                </c:pt>
                <c:pt idx="2711">
                  <c:v>8861</c:v>
                </c:pt>
                <c:pt idx="2712">
                  <c:v>8889</c:v>
                </c:pt>
                <c:pt idx="2713">
                  <c:v>8840</c:v>
                </c:pt>
                <c:pt idx="2714">
                  <c:v>8859</c:v>
                </c:pt>
                <c:pt idx="2715">
                  <c:v>8902</c:v>
                </c:pt>
                <c:pt idx="2716">
                  <c:v>8946</c:v>
                </c:pt>
                <c:pt idx="2717">
                  <c:v>8926</c:v>
                </c:pt>
                <c:pt idx="2718">
                  <c:v>8882</c:v>
                </c:pt>
                <c:pt idx="2719">
                  <c:v>8878</c:v>
                </c:pt>
                <c:pt idx="2720">
                  <c:v>8874</c:v>
                </c:pt>
                <c:pt idx="2721">
                  <c:v>8855</c:v>
                </c:pt>
                <c:pt idx="2722">
                  <c:v>8899</c:v>
                </c:pt>
                <c:pt idx="2723">
                  <c:v>8861</c:v>
                </c:pt>
                <c:pt idx="2724">
                  <c:v>8898</c:v>
                </c:pt>
                <c:pt idx="2725">
                  <c:v>8847</c:v>
                </c:pt>
                <c:pt idx="2726">
                  <c:v>8854</c:v>
                </c:pt>
                <c:pt idx="2727">
                  <c:v>8856</c:v>
                </c:pt>
                <c:pt idx="2728">
                  <c:v>8896</c:v>
                </c:pt>
                <c:pt idx="2729">
                  <c:v>8869</c:v>
                </c:pt>
                <c:pt idx="2730">
                  <c:v>8836</c:v>
                </c:pt>
                <c:pt idx="2731">
                  <c:v>8858</c:v>
                </c:pt>
                <c:pt idx="2732">
                  <c:v>8853</c:v>
                </c:pt>
                <c:pt idx="2733">
                  <c:v>8899</c:v>
                </c:pt>
                <c:pt idx="2734">
                  <c:v>8835</c:v>
                </c:pt>
                <c:pt idx="2735">
                  <c:v>8932</c:v>
                </c:pt>
                <c:pt idx="2736">
                  <c:v>8881</c:v>
                </c:pt>
                <c:pt idx="2737">
                  <c:v>8886</c:v>
                </c:pt>
                <c:pt idx="2738">
                  <c:v>8914</c:v>
                </c:pt>
                <c:pt idx="2739">
                  <c:v>8876</c:v>
                </c:pt>
                <c:pt idx="2740">
                  <c:v>8893</c:v>
                </c:pt>
                <c:pt idx="2741">
                  <c:v>8879</c:v>
                </c:pt>
                <c:pt idx="2742">
                  <c:v>8904</c:v>
                </c:pt>
                <c:pt idx="2743">
                  <c:v>8919</c:v>
                </c:pt>
                <c:pt idx="2744">
                  <c:v>8925</c:v>
                </c:pt>
                <c:pt idx="2745">
                  <c:v>8882</c:v>
                </c:pt>
                <c:pt idx="2746">
                  <c:v>8890</c:v>
                </c:pt>
                <c:pt idx="2747">
                  <c:v>8892</c:v>
                </c:pt>
                <c:pt idx="2748">
                  <c:v>8820</c:v>
                </c:pt>
                <c:pt idx="2749">
                  <c:v>8833</c:v>
                </c:pt>
                <c:pt idx="2750">
                  <c:v>8857</c:v>
                </c:pt>
                <c:pt idx="2751">
                  <c:v>8855</c:v>
                </c:pt>
                <c:pt idx="2752">
                  <c:v>8849</c:v>
                </c:pt>
                <c:pt idx="2753">
                  <c:v>8865</c:v>
                </c:pt>
                <c:pt idx="2754">
                  <c:v>8873</c:v>
                </c:pt>
                <c:pt idx="2755">
                  <c:v>8914</c:v>
                </c:pt>
                <c:pt idx="2756">
                  <c:v>8848</c:v>
                </c:pt>
                <c:pt idx="2757">
                  <c:v>8896</c:v>
                </c:pt>
                <c:pt idx="2758">
                  <c:v>8879</c:v>
                </c:pt>
                <c:pt idx="2759">
                  <c:v>8903</c:v>
                </c:pt>
                <c:pt idx="2760">
                  <c:v>8830</c:v>
                </c:pt>
                <c:pt idx="2761">
                  <c:v>8897</c:v>
                </c:pt>
                <c:pt idx="2762">
                  <c:v>8925</c:v>
                </c:pt>
                <c:pt idx="2763">
                  <c:v>8914</c:v>
                </c:pt>
                <c:pt idx="2764">
                  <c:v>8905</c:v>
                </c:pt>
                <c:pt idx="2765">
                  <c:v>8866</c:v>
                </c:pt>
                <c:pt idx="2766">
                  <c:v>8864</c:v>
                </c:pt>
                <c:pt idx="2767">
                  <c:v>8841</c:v>
                </c:pt>
                <c:pt idx="2768">
                  <c:v>8842</c:v>
                </c:pt>
                <c:pt idx="2769">
                  <c:v>8883</c:v>
                </c:pt>
                <c:pt idx="2770">
                  <c:v>8826</c:v>
                </c:pt>
                <c:pt idx="2771">
                  <c:v>8853</c:v>
                </c:pt>
                <c:pt idx="2772">
                  <c:v>8842</c:v>
                </c:pt>
                <c:pt idx="2773">
                  <c:v>8871</c:v>
                </c:pt>
                <c:pt idx="2774">
                  <c:v>8833</c:v>
                </c:pt>
                <c:pt idx="2775">
                  <c:v>8905</c:v>
                </c:pt>
                <c:pt idx="2776">
                  <c:v>8889</c:v>
                </c:pt>
                <c:pt idx="2777">
                  <c:v>8888</c:v>
                </c:pt>
                <c:pt idx="2778">
                  <c:v>8860</c:v>
                </c:pt>
                <c:pt idx="2779">
                  <c:v>8843</c:v>
                </c:pt>
                <c:pt idx="2780">
                  <c:v>8882</c:v>
                </c:pt>
                <c:pt idx="2781">
                  <c:v>8903</c:v>
                </c:pt>
                <c:pt idx="2782">
                  <c:v>8889</c:v>
                </c:pt>
                <c:pt idx="2783">
                  <c:v>8864</c:v>
                </c:pt>
                <c:pt idx="2784">
                  <c:v>8914</c:v>
                </c:pt>
                <c:pt idx="2785">
                  <c:v>8868</c:v>
                </c:pt>
                <c:pt idx="2786">
                  <c:v>8898</c:v>
                </c:pt>
                <c:pt idx="2787">
                  <c:v>8838</c:v>
                </c:pt>
                <c:pt idx="2788">
                  <c:v>8873</c:v>
                </c:pt>
                <c:pt idx="2789">
                  <c:v>8885</c:v>
                </c:pt>
                <c:pt idx="2790">
                  <c:v>8839</c:v>
                </c:pt>
                <c:pt idx="2791">
                  <c:v>8886</c:v>
                </c:pt>
                <c:pt idx="2792">
                  <c:v>8915</c:v>
                </c:pt>
                <c:pt idx="2793">
                  <c:v>8909</c:v>
                </c:pt>
                <c:pt idx="2794">
                  <c:v>8910</c:v>
                </c:pt>
                <c:pt idx="2795">
                  <c:v>8914</c:v>
                </c:pt>
                <c:pt idx="2796">
                  <c:v>8902</c:v>
                </c:pt>
                <c:pt idx="2797">
                  <c:v>8879</c:v>
                </c:pt>
                <c:pt idx="2798">
                  <c:v>8897</c:v>
                </c:pt>
                <c:pt idx="2799">
                  <c:v>8892</c:v>
                </c:pt>
                <c:pt idx="2800">
                  <c:v>8885</c:v>
                </c:pt>
                <c:pt idx="2801">
                  <c:v>8909</c:v>
                </c:pt>
                <c:pt idx="2802">
                  <c:v>8891</c:v>
                </c:pt>
                <c:pt idx="2803">
                  <c:v>8891</c:v>
                </c:pt>
                <c:pt idx="2804">
                  <c:v>8928</c:v>
                </c:pt>
                <c:pt idx="2805">
                  <c:v>8914</c:v>
                </c:pt>
                <c:pt idx="2806">
                  <c:v>8944</c:v>
                </c:pt>
                <c:pt idx="2807">
                  <c:v>8908</c:v>
                </c:pt>
                <c:pt idx="2808">
                  <c:v>8955</c:v>
                </c:pt>
                <c:pt idx="2809">
                  <c:v>8906</c:v>
                </c:pt>
                <c:pt idx="2810">
                  <c:v>8918</c:v>
                </c:pt>
                <c:pt idx="2811">
                  <c:v>8920</c:v>
                </c:pt>
                <c:pt idx="2812">
                  <c:v>8899</c:v>
                </c:pt>
                <c:pt idx="2813">
                  <c:v>8978</c:v>
                </c:pt>
                <c:pt idx="2814">
                  <c:v>8884</c:v>
                </c:pt>
                <c:pt idx="2815">
                  <c:v>8931</c:v>
                </c:pt>
                <c:pt idx="2816">
                  <c:v>8898</c:v>
                </c:pt>
                <c:pt idx="2817">
                  <c:v>8863</c:v>
                </c:pt>
                <c:pt idx="2818">
                  <c:v>8901</c:v>
                </c:pt>
                <c:pt idx="2819">
                  <c:v>8826</c:v>
                </c:pt>
                <c:pt idx="2820">
                  <c:v>8918</c:v>
                </c:pt>
                <c:pt idx="2821">
                  <c:v>8867</c:v>
                </c:pt>
                <c:pt idx="2822">
                  <c:v>8886</c:v>
                </c:pt>
                <c:pt idx="2823">
                  <c:v>8887</c:v>
                </c:pt>
                <c:pt idx="2824">
                  <c:v>8849</c:v>
                </c:pt>
                <c:pt idx="2825">
                  <c:v>8872</c:v>
                </c:pt>
                <c:pt idx="2826">
                  <c:v>8891</c:v>
                </c:pt>
                <c:pt idx="2827">
                  <c:v>8823</c:v>
                </c:pt>
                <c:pt idx="2828">
                  <c:v>8890</c:v>
                </c:pt>
                <c:pt idx="2829">
                  <c:v>8945</c:v>
                </c:pt>
                <c:pt idx="2830">
                  <c:v>8912</c:v>
                </c:pt>
                <c:pt idx="2831">
                  <c:v>8898</c:v>
                </c:pt>
                <c:pt idx="2832">
                  <c:v>8905</c:v>
                </c:pt>
                <c:pt idx="2833">
                  <c:v>8879</c:v>
                </c:pt>
                <c:pt idx="2834">
                  <c:v>8905</c:v>
                </c:pt>
                <c:pt idx="2835">
                  <c:v>8909</c:v>
                </c:pt>
                <c:pt idx="2836">
                  <c:v>8929</c:v>
                </c:pt>
                <c:pt idx="2837">
                  <c:v>8938</c:v>
                </c:pt>
                <c:pt idx="2838">
                  <c:v>8888</c:v>
                </c:pt>
                <c:pt idx="2839">
                  <c:v>8888</c:v>
                </c:pt>
                <c:pt idx="2840">
                  <c:v>8927</c:v>
                </c:pt>
                <c:pt idx="2841">
                  <c:v>8888</c:v>
                </c:pt>
                <c:pt idx="2842">
                  <c:v>8892</c:v>
                </c:pt>
                <c:pt idx="2843">
                  <c:v>8876</c:v>
                </c:pt>
                <c:pt idx="2844">
                  <c:v>8906</c:v>
                </c:pt>
                <c:pt idx="2845">
                  <c:v>8915</c:v>
                </c:pt>
                <c:pt idx="2846">
                  <c:v>8886</c:v>
                </c:pt>
                <c:pt idx="2847">
                  <c:v>8904</c:v>
                </c:pt>
                <c:pt idx="2848">
                  <c:v>8871</c:v>
                </c:pt>
                <c:pt idx="2849">
                  <c:v>8880</c:v>
                </c:pt>
                <c:pt idx="2850">
                  <c:v>8895</c:v>
                </c:pt>
                <c:pt idx="2851">
                  <c:v>8909</c:v>
                </c:pt>
                <c:pt idx="2852">
                  <c:v>8899</c:v>
                </c:pt>
                <c:pt idx="2853">
                  <c:v>8889</c:v>
                </c:pt>
                <c:pt idx="2854">
                  <c:v>8907</c:v>
                </c:pt>
                <c:pt idx="2855">
                  <c:v>8868</c:v>
                </c:pt>
                <c:pt idx="2856">
                  <c:v>8899</c:v>
                </c:pt>
                <c:pt idx="2857">
                  <c:v>8936</c:v>
                </c:pt>
                <c:pt idx="2858">
                  <c:v>8907</c:v>
                </c:pt>
                <c:pt idx="2859">
                  <c:v>8900</c:v>
                </c:pt>
                <c:pt idx="2860">
                  <c:v>8852</c:v>
                </c:pt>
                <c:pt idx="2861">
                  <c:v>8876</c:v>
                </c:pt>
                <c:pt idx="2862">
                  <c:v>8882</c:v>
                </c:pt>
                <c:pt idx="2863">
                  <c:v>8848</c:v>
                </c:pt>
                <c:pt idx="2864">
                  <c:v>8887</c:v>
                </c:pt>
                <c:pt idx="2865">
                  <c:v>8877</c:v>
                </c:pt>
                <c:pt idx="2866">
                  <c:v>8899</c:v>
                </c:pt>
                <c:pt idx="2867">
                  <c:v>8884</c:v>
                </c:pt>
                <c:pt idx="2868">
                  <c:v>8823</c:v>
                </c:pt>
                <c:pt idx="2869">
                  <c:v>8889</c:v>
                </c:pt>
                <c:pt idx="2870">
                  <c:v>8880</c:v>
                </c:pt>
                <c:pt idx="2871">
                  <c:v>8921</c:v>
                </c:pt>
                <c:pt idx="2872">
                  <c:v>8882</c:v>
                </c:pt>
                <c:pt idx="2873">
                  <c:v>8882</c:v>
                </c:pt>
                <c:pt idx="2874">
                  <c:v>8934</c:v>
                </c:pt>
                <c:pt idx="2875">
                  <c:v>8903</c:v>
                </c:pt>
                <c:pt idx="2876">
                  <c:v>8911</c:v>
                </c:pt>
                <c:pt idx="2877">
                  <c:v>8912</c:v>
                </c:pt>
                <c:pt idx="2878">
                  <c:v>8915</c:v>
                </c:pt>
                <c:pt idx="2879">
                  <c:v>8923</c:v>
                </c:pt>
                <c:pt idx="2880">
                  <c:v>8952</c:v>
                </c:pt>
                <c:pt idx="2881">
                  <c:v>8909</c:v>
                </c:pt>
                <c:pt idx="2882">
                  <c:v>8951</c:v>
                </c:pt>
                <c:pt idx="2883">
                  <c:v>8912</c:v>
                </c:pt>
                <c:pt idx="2884">
                  <c:v>8881</c:v>
                </c:pt>
                <c:pt idx="2885">
                  <c:v>8884</c:v>
                </c:pt>
                <c:pt idx="2886">
                  <c:v>8830</c:v>
                </c:pt>
                <c:pt idx="2887">
                  <c:v>8848</c:v>
                </c:pt>
                <c:pt idx="2888">
                  <c:v>8868</c:v>
                </c:pt>
                <c:pt idx="2889">
                  <c:v>8874</c:v>
                </c:pt>
                <c:pt idx="2890">
                  <c:v>8879</c:v>
                </c:pt>
                <c:pt idx="2891">
                  <c:v>8887</c:v>
                </c:pt>
                <c:pt idx="2892">
                  <c:v>8883</c:v>
                </c:pt>
                <c:pt idx="2893">
                  <c:v>8894</c:v>
                </c:pt>
                <c:pt idx="2894">
                  <c:v>8878</c:v>
                </c:pt>
                <c:pt idx="2895">
                  <c:v>8915</c:v>
                </c:pt>
                <c:pt idx="2896">
                  <c:v>8913</c:v>
                </c:pt>
                <c:pt idx="2897">
                  <c:v>8885</c:v>
                </c:pt>
                <c:pt idx="2898">
                  <c:v>8885</c:v>
                </c:pt>
                <c:pt idx="2899">
                  <c:v>8888</c:v>
                </c:pt>
                <c:pt idx="2900">
                  <c:v>8890</c:v>
                </c:pt>
                <c:pt idx="2901">
                  <c:v>8903</c:v>
                </c:pt>
                <c:pt idx="2902">
                  <c:v>8914</c:v>
                </c:pt>
                <c:pt idx="2903">
                  <c:v>8904</c:v>
                </c:pt>
                <c:pt idx="2904">
                  <c:v>8906</c:v>
                </c:pt>
                <c:pt idx="2905">
                  <c:v>8893</c:v>
                </c:pt>
                <c:pt idx="2906">
                  <c:v>8865</c:v>
                </c:pt>
                <c:pt idx="2907">
                  <c:v>8872</c:v>
                </c:pt>
                <c:pt idx="2908">
                  <c:v>8869</c:v>
                </c:pt>
                <c:pt idx="2909">
                  <c:v>8919</c:v>
                </c:pt>
                <c:pt idx="2910">
                  <c:v>8889</c:v>
                </c:pt>
                <c:pt idx="2911">
                  <c:v>8873</c:v>
                </c:pt>
                <c:pt idx="2912">
                  <c:v>8909</c:v>
                </c:pt>
                <c:pt idx="2913">
                  <c:v>8871</c:v>
                </c:pt>
                <c:pt idx="2914">
                  <c:v>8880</c:v>
                </c:pt>
                <c:pt idx="2915">
                  <c:v>8893</c:v>
                </c:pt>
                <c:pt idx="2916">
                  <c:v>8896</c:v>
                </c:pt>
                <c:pt idx="2917">
                  <c:v>8833</c:v>
                </c:pt>
                <c:pt idx="2918">
                  <c:v>8833</c:v>
                </c:pt>
                <c:pt idx="2919">
                  <c:v>8871</c:v>
                </c:pt>
                <c:pt idx="2920">
                  <c:v>8881</c:v>
                </c:pt>
                <c:pt idx="2921">
                  <c:v>8891</c:v>
                </c:pt>
                <c:pt idx="2922">
                  <c:v>8871</c:v>
                </c:pt>
                <c:pt idx="2923">
                  <c:v>8876</c:v>
                </c:pt>
                <c:pt idx="2924">
                  <c:v>8898</c:v>
                </c:pt>
                <c:pt idx="2925">
                  <c:v>8904</c:v>
                </c:pt>
                <c:pt idx="2926">
                  <c:v>8928</c:v>
                </c:pt>
                <c:pt idx="2927">
                  <c:v>8910</c:v>
                </c:pt>
                <c:pt idx="2928">
                  <c:v>8861</c:v>
                </c:pt>
                <c:pt idx="2929">
                  <c:v>8854</c:v>
                </c:pt>
                <c:pt idx="2930">
                  <c:v>8845</c:v>
                </c:pt>
                <c:pt idx="2931">
                  <c:v>8872</c:v>
                </c:pt>
                <c:pt idx="2932">
                  <c:v>8877</c:v>
                </c:pt>
                <c:pt idx="2933">
                  <c:v>8880</c:v>
                </c:pt>
                <c:pt idx="2934">
                  <c:v>8926</c:v>
                </c:pt>
                <c:pt idx="2935">
                  <c:v>8908</c:v>
                </c:pt>
                <c:pt idx="2936">
                  <c:v>8898</c:v>
                </c:pt>
                <c:pt idx="2937">
                  <c:v>8890</c:v>
                </c:pt>
                <c:pt idx="2938">
                  <c:v>8897</c:v>
                </c:pt>
                <c:pt idx="2939">
                  <c:v>8897</c:v>
                </c:pt>
                <c:pt idx="2940">
                  <c:v>8880</c:v>
                </c:pt>
                <c:pt idx="2941">
                  <c:v>8873</c:v>
                </c:pt>
                <c:pt idx="2942">
                  <c:v>8865</c:v>
                </c:pt>
                <c:pt idx="2943">
                  <c:v>8879</c:v>
                </c:pt>
                <c:pt idx="2944">
                  <c:v>8896</c:v>
                </c:pt>
                <c:pt idx="2945">
                  <c:v>8886</c:v>
                </c:pt>
                <c:pt idx="2946">
                  <c:v>8911</c:v>
                </c:pt>
                <c:pt idx="2947">
                  <c:v>8845</c:v>
                </c:pt>
                <c:pt idx="2948">
                  <c:v>8896</c:v>
                </c:pt>
                <c:pt idx="2949">
                  <c:v>8876</c:v>
                </c:pt>
                <c:pt idx="2950">
                  <c:v>8876</c:v>
                </c:pt>
                <c:pt idx="2951">
                  <c:v>8893</c:v>
                </c:pt>
                <c:pt idx="2952">
                  <c:v>8903</c:v>
                </c:pt>
                <c:pt idx="2953">
                  <c:v>8867</c:v>
                </c:pt>
                <c:pt idx="2954">
                  <c:v>8890</c:v>
                </c:pt>
                <c:pt idx="2955">
                  <c:v>8903</c:v>
                </c:pt>
                <c:pt idx="2956">
                  <c:v>8899</c:v>
                </c:pt>
                <c:pt idx="2957">
                  <c:v>8877</c:v>
                </c:pt>
                <c:pt idx="2958">
                  <c:v>8902</c:v>
                </c:pt>
                <c:pt idx="2959">
                  <c:v>8850</c:v>
                </c:pt>
                <c:pt idx="2960">
                  <c:v>8907</c:v>
                </c:pt>
                <c:pt idx="2961">
                  <c:v>8904</c:v>
                </c:pt>
                <c:pt idx="2962">
                  <c:v>8874</c:v>
                </c:pt>
                <c:pt idx="2963">
                  <c:v>8922</c:v>
                </c:pt>
                <c:pt idx="2964">
                  <c:v>11938</c:v>
                </c:pt>
                <c:pt idx="2965">
                  <c:v>8869</c:v>
                </c:pt>
                <c:pt idx="2966">
                  <c:v>8877</c:v>
                </c:pt>
                <c:pt idx="2967">
                  <c:v>8876</c:v>
                </c:pt>
                <c:pt idx="2968">
                  <c:v>8910</c:v>
                </c:pt>
                <c:pt idx="2969">
                  <c:v>8882</c:v>
                </c:pt>
                <c:pt idx="2970">
                  <c:v>8892</c:v>
                </c:pt>
                <c:pt idx="2971">
                  <c:v>8890</c:v>
                </c:pt>
                <c:pt idx="2972">
                  <c:v>8868</c:v>
                </c:pt>
                <c:pt idx="2973">
                  <c:v>8868</c:v>
                </c:pt>
                <c:pt idx="2974">
                  <c:v>8881</c:v>
                </c:pt>
                <c:pt idx="2975">
                  <c:v>8885</c:v>
                </c:pt>
                <c:pt idx="2976">
                  <c:v>8909</c:v>
                </c:pt>
                <c:pt idx="2977">
                  <c:v>8890</c:v>
                </c:pt>
                <c:pt idx="2978">
                  <c:v>8855</c:v>
                </c:pt>
                <c:pt idx="2979">
                  <c:v>8876</c:v>
                </c:pt>
                <c:pt idx="2980">
                  <c:v>8900</c:v>
                </c:pt>
                <c:pt idx="2981">
                  <c:v>8823</c:v>
                </c:pt>
                <c:pt idx="2982">
                  <c:v>8884</c:v>
                </c:pt>
                <c:pt idx="2983">
                  <c:v>8835</c:v>
                </c:pt>
                <c:pt idx="2984">
                  <c:v>8882</c:v>
                </c:pt>
                <c:pt idx="2985">
                  <c:v>8906</c:v>
                </c:pt>
                <c:pt idx="2986">
                  <c:v>8911</c:v>
                </c:pt>
                <c:pt idx="2987">
                  <c:v>8870</c:v>
                </c:pt>
                <c:pt idx="2988">
                  <c:v>8898</c:v>
                </c:pt>
                <c:pt idx="2989">
                  <c:v>8839</c:v>
                </c:pt>
                <c:pt idx="2990">
                  <c:v>8924</c:v>
                </c:pt>
                <c:pt idx="2991">
                  <c:v>8896</c:v>
                </c:pt>
                <c:pt idx="2992">
                  <c:v>8879</c:v>
                </c:pt>
                <c:pt idx="2993">
                  <c:v>8882</c:v>
                </c:pt>
                <c:pt idx="2994">
                  <c:v>8898</c:v>
                </c:pt>
                <c:pt idx="2995">
                  <c:v>8888</c:v>
                </c:pt>
                <c:pt idx="2996">
                  <c:v>8885</c:v>
                </c:pt>
                <c:pt idx="2997">
                  <c:v>8909</c:v>
                </c:pt>
                <c:pt idx="2998">
                  <c:v>8932</c:v>
                </c:pt>
                <c:pt idx="2999">
                  <c:v>8899</c:v>
                </c:pt>
                <c:pt idx="3000">
                  <c:v>8903</c:v>
                </c:pt>
                <c:pt idx="3001">
                  <c:v>8891</c:v>
                </c:pt>
                <c:pt idx="3002">
                  <c:v>8882</c:v>
                </c:pt>
                <c:pt idx="3003">
                  <c:v>8842</c:v>
                </c:pt>
                <c:pt idx="3004">
                  <c:v>8883</c:v>
                </c:pt>
                <c:pt idx="3005">
                  <c:v>8898</c:v>
                </c:pt>
                <c:pt idx="3006">
                  <c:v>8885</c:v>
                </c:pt>
                <c:pt idx="3007">
                  <c:v>8904</c:v>
                </c:pt>
                <c:pt idx="3008">
                  <c:v>8905</c:v>
                </c:pt>
                <c:pt idx="3009">
                  <c:v>8886</c:v>
                </c:pt>
                <c:pt idx="3010">
                  <c:v>8885</c:v>
                </c:pt>
                <c:pt idx="3011">
                  <c:v>8879</c:v>
                </c:pt>
                <c:pt idx="3012">
                  <c:v>8877</c:v>
                </c:pt>
                <c:pt idx="3013">
                  <c:v>8888</c:v>
                </c:pt>
                <c:pt idx="3014">
                  <c:v>8885</c:v>
                </c:pt>
                <c:pt idx="3015">
                  <c:v>8837</c:v>
                </c:pt>
                <c:pt idx="3016">
                  <c:v>8895</c:v>
                </c:pt>
                <c:pt idx="3017">
                  <c:v>8877</c:v>
                </c:pt>
                <c:pt idx="3018">
                  <c:v>8894</c:v>
                </c:pt>
                <c:pt idx="3019">
                  <c:v>8910</c:v>
                </c:pt>
                <c:pt idx="3020">
                  <c:v>8908</c:v>
                </c:pt>
                <c:pt idx="3021">
                  <c:v>8909</c:v>
                </c:pt>
                <c:pt idx="3022">
                  <c:v>8887</c:v>
                </c:pt>
                <c:pt idx="3023">
                  <c:v>8919</c:v>
                </c:pt>
                <c:pt idx="3024">
                  <c:v>8912</c:v>
                </c:pt>
                <c:pt idx="3025">
                  <c:v>8863</c:v>
                </c:pt>
                <c:pt idx="3026">
                  <c:v>8864</c:v>
                </c:pt>
                <c:pt idx="3027">
                  <c:v>8895</c:v>
                </c:pt>
                <c:pt idx="3028">
                  <c:v>8891</c:v>
                </c:pt>
                <c:pt idx="3029">
                  <c:v>8880</c:v>
                </c:pt>
                <c:pt idx="3030">
                  <c:v>8857</c:v>
                </c:pt>
                <c:pt idx="3031">
                  <c:v>8879</c:v>
                </c:pt>
                <c:pt idx="3032">
                  <c:v>8884</c:v>
                </c:pt>
                <c:pt idx="3033">
                  <c:v>8874</c:v>
                </c:pt>
                <c:pt idx="3034">
                  <c:v>8867</c:v>
                </c:pt>
                <c:pt idx="3035">
                  <c:v>8940</c:v>
                </c:pt>
                <c:pt idx="3036">
                  <c:v>8885</c:v>
                </c:pt>
                <c:pt idx="3037">
                  <c:v>8935</c:v>
                </c:pt>
                <c:pt idx="3038">
                  <c:v>8900</c:v>
                </c:pt>
                <c:pt idx="3039">
                  <c:v>8908</c:v>
                </c:pt>
                <c:pt idx="3040">
                  <c:v>8915</c:v>
                </c:pt>
                <c:pt idx="3041">
                  <c:v>8877</c:v>
                </c:pt>
                <c:pt idx="3042">
                  <c:v>8922</c:v>
                </c:pt>
                <c:pt idx="3043">
                  <c:v>8864</c:v>
                </c:pt>
                <c:pt idx="3044">
                  <c:v>8881</c:v>
                </c:pt>
                <c:pt idx="3045">
                  <c:v>8862</c:v>
                </c:pt>
                <c:pt idx="3046">
                  <c:v>8903</c:v>
                </c:pt>
                <c:pt idx="3047">
                  <c:v>8904</c:v>
                </c:pt>
                <c:pt idx="3048">
                  <c:v>8885</c:v>
                </c:pt>
                <c:pt idx="3049">
                  <c:v>8927</c:v>
                </c:pt>
                <c:pt idx="3050">
                  <c:v>8921</c:v>
                </c:pt>
                <c:pt idx="3051">
                  <c:v>8884</c:v>
                </c:pt>
                <c:pt idx="3052">
                  <c:v>8899</c:v>
                </c:pt>
                <c:pt idx="3053">
                  <c:v>8883</c:v>
                </c:pt>
                <c:pt idx="3054">
                  <c:v>8896</c:v>
                </c:pt>
                <c:pt idx="3055">
                  <c:v>8915</c:v>
                </c:pt>
                <c:pt idx="3056">
                  <c:v>8927</c:v>
                </c:pt>
                <c:pt idx="3057">
                  <c:v>8872</c:v>
                </c:pt>
                <c:pt idx="3058">
                  <c:v>8884</c:v>
                </c:pt>
                <c:pt idx="3059">
                  <c:v>8906</c:v>
                </c:pt>
                <c:pt idx="3060">
                  <c:v>8934</c:v>
                </c:pt>
                <c:pt idx="3061">
                  <c:v>8885</c:v>
                </c:pt>
                <c:pt idx="3062">
                  <c:v>8941</c:v>
                </c:pt>
                <c:pt idx="3063">
                  <c:v>8861</c:v>
                </c:pt>
                <c:pt idx="3064">
                  <c:v>8881</c:v>
                </c:pt>
                <c:pt idx="3065">
                  <c:v>8917</c:v>
                </c:pt>
                <c:pt idx="3066">
                  <c:v>8892</c:v>
                </c:pt>
                <c:pt idx="3067">
                  <c:v>8861</c:v>
                </c:pt>
                <c:pt idx="3068">
                  <c:v>8860</c:v>
                </c:pt>
                <c:pt idx="3069">
                  <c:v>8863</c:v>
                </c:pt>
                <c:pt idx="3070">
                  <c:v>8909</c:v>
                </c:pt>
                <c:pt idx="3071">
                  <c:v>8920</c:v>
                </c:pt>
                <c:pt idx="3072">
                  <c:v>8874</c:v>
                </c:pt>
                <c:pt idx="3073">
                  <c:v>8903</c:v>
                </c:pt>
                <c:pt idx="3074">
                  <c:v>8904</c:v>
                </c:pt>
                <c:pt idx="3075">
                  <c:v>8902</c:v>
                </c:pt>
                <c:pt idx="3076">
                  <c:v>8869</c:v>
                </c:pt>
                <c:pt idx="3077">
                  <c:v>8869</c:v>
                </c:pt>
                <c:pt idx="3078">
                  <c:v>8912</c:v>
                </c:pt>
                <c:pt idx="3079">
                  <c:v>8872</c:v>
                </c:pt>
                <c:pt idx="3080">
                  <c:v>8877</c:v>
                </c:pt>
                <c:pt idx="3081">
                  <c:v>8901</c:v>
                </c:pt>
                <c:pt idx="3082">
                  <c:v>8870</c:v>
                </c:pt>
                <c:pt idx="3083">
                  <c:v>8908</c:v>
                </c:pt>
                <c:pt idx="3084">
                  <c:v>8873</c:v>
                </c:pt>
                <c:pt idx="3085">
                  <c:v>8857</c:v>
                </c:pt>
                <c:pt idx="3086">
                  <c:v>8904</c:v>
                </c:pt>
                <c:pt idx="3087">
                  <c:v>8899</c:v>
                </c:pt>
                <c:pt idx="3088">
                  <c:v>8885</c:v>
                </c:pt>
                <c:pt idx="3089">
                  <c:v>8890</c:v>
                </c:pt>
                <c:pt idx="3090">
                  <c:v>8869</c:v>
                </c:pt>
                <c:pt idx="3091">
                  <c:v>8854</c:v>
                </c:pt>
                <c:pt idx="3092">
                  <c:v>8898</c:v>
                </c:pt>
                <c:pt idx="3093">
                  <c:v>8883</c:v>
                </c:pt>
                <c:pt idx="3094">
                  <c:v>8886</c:v>
                </c:pt>
                <c:pt idx="3095">
                  <c:v>8889</c:v>
                </c:pt>
                <c:pt idx="3096">
                  <c:v>8873</c:v>
                </c:pt>
                <c:pt idx="3097">
                  <c:v>8883</c:v>
                </c:pt>
                <c:pt idx="3098">
                  <c:v>8880</c:v>
                </c:pt>
                <c:pt idx="3099">
                  <c:v>8902</c:v>
                </c:pt>
                <c:pt idx="3100">
                  <c:v>8876</c:v>
                </c:pt>
                <c:pt idx="3101">
                  <c:v>8880</c:v>
                </c:pt>
                <c:pt idx="3102">
                  <c:v>8868</c:v>
                </c:pt>
                <c:pt idx="3103">
                  <c:v>8884</c:v>
                </c:pt>
                <c:pt idx="3104">
                  <c:v>8861</c:v>
                </c:pt>
                <c:pt idx="3105">
                  <c:v>8882</c:v>
                </c:pt>
                <c:pt idx="3106">
                  <c:v>8815</c:v>
                </c:pt>
                <c:pt idx="3107">
                  <c:v>8916</c:v>
                </c:pt>
                <c:pt idx="3108">
                  <c:v>8882</c:v>
                </c:pt>
                <c:pt idx="3109">
                  <c:v>8872</c:v>
                </c:pt>
                <c:pt idx="3110">
                  <c:v>8878</c:v>
                </c:pt>
                <c:pt idx="3111">
                  <c:v>8913</c:v>
                </c:pt>
                <c:pt idx="3112">
                  <c:v>8898</c:v>
                </c:pt>
                <c:pt idx="3113">
                  <c:v>8880</c:v>
                </c:pt>
                <c:pt idx="3114">
                  <c:v>8891</c:v>
                </c:pt>
                <c:pt idx="3115">
                  <c:v>8866</c:v>
                </c:pt>
                <c:pt idx="3116">
                  <c:v>8895</c:v>
                </c:pt>
                <c:pt idx="3117">
                  <c:v>8884</c:v>
                </c:pt>
                <c:pt idx="3118">
                  <c:v>8857</c:v>
                </c:pt>
                <c:pt idx="3119">
                  <c:v>8904</c:v>
                </c:pt>
                <c:pt idx="3120">
                  <c:v>8868</c:v>
                </c:pt>
                <c:pt idx="3121">
                  <c:v>8878</c:v>
                </c:pt>
                <c:pt idx="3122">
                  <c:v>8852</c:v>
                </c:pt>
                <c:pt idx="3123">
                  <c:v>8903</c:v>
                </c:pt>
                <c:pt idx="3124">
                  <c:v>8908</c:v>
                </c:pt>
                <c:pt idx="3125">
                  <c:v>8938</c:v>
                </c:pt>
                <c:pt idx="3126">
                  <c:v>8906</c:v>
                </c:pt>
                <c:pt idx="3127">
                  <c:v>8890</c:v>
                </c:pt>
                <c:pt idx="3128">
                  <c:v>8892</c:v>
                </c:pt>
                <c:pt idx="3129">
                  <c:v>8890</c:v>
                </c:pt>
                <c:pt idx="3130">
                  <c:v>8869</c:v>
                </c:pt>
                <c:pt idx="3131">
                  <c:v>8887</c:v>
                </c:pt>
                <c:pt idx="3132">
                  <c:v>8926</c:v>
                </c:pt>
                <c:pt idx="3133">
                  <c:v>8899</c:v>
                </c:pt>
                <c:pt idx="3134">
                  <c:v>8931</c:v>
                </c:pt>
                <c:pt idx="3135">
                  <c:v>8958</c:v>
                </c:pt>
                <c:pt idx="3136">
                  <c:v>8886</c:v>
                </c:pt>
                <c:pt idx="3137">
                  <c:v>8913</c:v>
                </c:pt>
                <c:pt idx="3138">
                  <c:v>8907</c:v>
                </c:pt>
                <c:pt idx="3139">
                  <c:v>8865</c:v>
                </c:pt>
                <c:pt idx="3140">
                  <c:v>8891</c:v>
                </c:pt>
                <c:pt idx="3141">
                  <c:v>8890</c:v>
                </c:pt>
                <c:pt idx="3142">
                  <c:v>8917</c:v>
                </c:pt>
                <c:pt idx="3143">
                  <c:v>8850</c:v>
                </c:pt>
                <c:pt idx="3144">
                  <c:v>8853</c:v>
                </c:pt>
                <c:pt idx="3145">
                  <c:v>8904</c:v>
                </c:pt>
                <c:pt idx="3146">
                  <c:v>8917</c:v>
                </c:pt>
                <c:pt idx="3147">
                  <c:v>8883</c:v>
                </c:pt>
                <c:pt idx="3148">
                  <c:v>8910</c:v>
                </c:pt>
                <c:pt idx="3149">
                  <c:v>8895</c:v>
                </c:pt>
                <c:pt idx="3150">
                  <c:v>8873</c:v>
                </c:pt>
                <c:pt idx="3151">
                  <c:v>8887</c:v>
                </c:pt>
                <c:pt idx="3152">
                  <c:v>8850</c:v>
                </c:pt>
                <c:pt idx="3153">
                  <c:v>8915</c:v>
                </c:pt>
                <c:pt idx="3154">
                  <c:v>8874</c:v>
                </c:pt>
                <c:pt idx="3155">
                  <c:v>8895</c:v>
                </c:pt>
                <c:pt idx="3156">
                  <c:v>8872</c:v>
                </c:pt>
                <c:pt idx="3157">
                  <c:v>8872</c:v>
                </c:pt>
                <c:pt idx="3158">
                  <c:v>8904</c:v>
                </c:pt>
                <c:pt idx="3159">
                  <c:v>8852</c:v>
                </c:pt>
                <c:pt idx="3160">
                  <c:v>8894</c:v>
                </c:pt>
                <c:pt idx="3161">
                  <c:v>8937</c:v>
                </c:pt>
                <c:pt idx="3162">
                  <c:v>8917</c:v>
                </c:pt>
                <c:pt idx="3163">
                  <c:v>8875</c:v>
                </c:pt>
                <c:pt idx="3164">
                  <c:v>8891</c:v>
                </c:pt>
                <c:pt idx="3165">
                  <c:v>8872</c:v>
                </c:pt>
                <c:pt idx="3166">
                  <c:v>8916</c:v>
                </c:pt>
                <c:pt idx="3167">
                  <c:v>8881</c:v>
                </c:pt>
                <c:pt idx="3168">
                  <c:v>8854</c:v>
                </c:pt>
                <c:pt idx="3169">
                  <c:v>8860</c:v>
                </c:pt>
                <c:pt idx="3170">
                  <c:v>8884</c:v>
                </c:pt>
                <c:pt idx="3171">
                  <c:v>8871</c:v>
                </c:pt>
                <c:pt idx="3172">
                  <c:v>8858</c:v>
                </c:pt>
                <c:pt idx="3173">
                  <c:v>8879</c:v>
                </c:pt>
                <c:pt idx="3174">
                  <c:v>8866</c:v>
                </c:pt>
                <c:pt idx="3175">
                  <c:v>8869</c:v>
                </c:pt>
                <c:pt idx="3176">
                  <c:v>8882</c:v>
                </c:pt>
                <c:pt idx="3177">
                  <c:v>8873</c:v>
                </c:pt>
                <c:pt idx="3178">
                  <c:v>8876</c:v>
                </c:pt>
                <c:pt idx="3179">
                  <c:v>8898</c:v>
                </c:pt>
                <c:pt idx="3180">
                  <c:v>8884</c:v>
                </c:pt>
                <c:pt idx="3181">
                  <c:v>8871</c:v>
                </c:pt>
                <c:pt idx="3182">
                  <c:v>8884</c:v>
                </c:pt>
                <c:pt idx="3183">
                  <c:v>8904</c:v>
                </c:pt>
                <c:pt idx="3184">
                  <c:v>8858</c:v>
                </c:pt>
                <c:pt idx="3185">
                  <c:v>8941</c:v>
                </c:pt>
                <c:pt idx="3186">
                  <c:v>8874</c:v>
                </c:pt>
                <c:pt idx="3187">
                  <c:v>8863</c:v>
                </c:pt>
                <c:pt idx="3188">
                  <c:v>8901</c:v>
                </c:pt>
                <c:pt idx="3189">
                  <c:v>8884</c:v>
                </c:pt>
                <c:pt idx="3190">
                  <c:v>8862</c:v>
                </c:pt>
                <c:pt idx="3191">
                  <c:v>8897</c:v>
                </c:pt>
                <c:pt idx="3192">
                  <c:v>8872</c:v>
                </c:pt>
                <c:pt idx="3193">
                  <c:v>8887</c:v>
                </c:pt>
                <c:pt idx="3194">
                  <c:v>8918</c:v>
                </c:pt>
                <c:pt idx="3195">
                  <c:v>8875</c:v>
                </c:pt>
                <c:pt idx="3196">
                  <c:v>8866</c:v>
                </c:pt>
                <c:pt idx="3197">
                  <c:v>8871</c:v>
                </c:pt>
                <c:pt idx="3198">
                  <c:v>8887</c:v>
                </c:pt>
                <c:pt idx="3199">
                  <c:v>8877</c:v>
                </c:pt>
                <c:pt idx="3200">
                  <c:v>8883</c:v>
                </c:pt>
                <c:pt idx="3201">
                  <c:v>8906</c:v>
                </c:pt>
                <c:pt idx="3202">
                  <c:v>8918</c:v>
                </c:pt>
                <c:pt idx="3203">
                  <c:v>8871</c:v>
                </c:pt>
                <c:pt idx="3204">
                  <c:v>8904</c:v>
                </c:pt>
                <c:pt idx="3205">
                  <c:v>8925</c:v>
                </c:pt>
                <c:pt idx="3206">
                  <c:v>8877</c:v>
                </c:pt>
                <c:pt idx="3207">
                  <c:v>8895</c:v>
                </c:pt>
                <c:pt idx="3208">
                  <c:v>8885</c:v>
                </c:pt>
                <c:pt idx="3209">
                  <c:v>8895</c:v>
                </c:pt>
                <c:pt idx="3210">
                  <c:v>8895</c:v>
                </c:pt>
                <c:pt idx="3211">
                  <c:v>8880</c:v>
                </c:pt>
                <c:pt idx="3212">
                  <c:v>8869</c:v>
                </c:pt>
                <c:pt idx="3213">
                  <c:v>8857</c:v>
                </c:pt>
                <c:pt idx="3214">
                  <c:v>8867</c:v>
                </c:pt>
                <c:pt idx="3215">
                  <c:v>8865</c:v>
                </c:pt>
                <c:pt idx="3216">
                  <c:v>8905</c:v>
                </c:pt>
                <c:pt idx="3217">
                  <c:v>8861</c:v>
                </c:pt>
                <c:pt idx="3218">
                  <c:v>8903</c:v>
                </c:pt>
                <c:pt idx="3219">
                  <c:v>8873</c:v>
                </c:pt>
                <c:pt idx="3220">
                  <c:v>8870</c:v>
                </c:pt>
                <c:pt idx="3221">
                  <c:v>8897</c:v>
                </c:pt>
                <c:pt idx="3222">
                  <c:v>8892</c:v>
                </c:pt>
                <c:pt idx="3223">
                  <c:v>8867</c:v>
                </c:pt>
                <c:pt idx="3224">
                  <c:v>8890</c:v>
                </c:pt>
                <c:pt idx="3225">
                  <c:v>8869</c:v>
                </c:pt>
                <c:pt idx="3226">
                  <c:v>8860</c:v>
                </c:pt>
                <c:pt idx="3227">
                  <c:v>8861</c:v>
                </c:pt>
                <c:pt idx="3228">
                  <c:v>8875</c:v>
                </c:pt>
                <c:pt idx="3229">
                  <c:v>8873</c:v>
                </c:pt>
                <c:pt idx="3230">
                  <c:v>8847</c:v>
                </c:pt>
                <c:pt idx="3231">
                  <c:v>8874</c:v>
                </c:pt>
                <c:pt idx="3232">
                  <c:v>8882</c:v>
                </c:pt>
                <c:pt idx="3233">
                  <c:v>8888</c:v>
                </c:pt>
                <c:pt idx="3234">
                  <c:v>8868</c:v>
                </c:pt>
                <c:pt idx="3235">
                  <c:v>8865</c:v>
                </c:pt>
                <c:pt idx="3236">
                  <c:v>8864</c:v>
                </c:pt>
                <c:pt idx="3237">
                  <c:v>8883</c:v>
                </c:pt>
                <c:pt idx="3238">
                  <c:v>8967</c:v>
                </c:pt>
                <c:pt idx="3239">
                  <c:v>8917</c:v>
                </c:pt>
                <c:pt idx="3240">
                  <c:v>8915</c:v>
                </c:pt>
                <c:pt idx="3241">
                  <c:v>8868</c:v>
                </c:pt>
                <c:pt idx="3242">
                  <c:v>8895</c:v>
                </c:pt>
                <c:pt idx="3243">
                  <c:v>8871</c:v>
                </c:pt>
                <c:pt idx="3244">
                  <c:v>8871</c:v>
                </c:pt>
                <c:pt idx="3245">
                  <c:v>8856</c:v>
                </c:pt>
                <c:pt idx="3246">
                  <c:v>8884</c:v>
                </c:pt>
                <c:pt idx="3247">
                  <c:v>8856</c:v>
                </c:pt>
                <c:pt idx="3248">
                  <c:v>8932</c:v>
                </c:pt>
                <c:pt idx="3249">
                  <c:v>8869</c:v>
                </c:pt>
                <c:pt idx="3250">
                  <c:v>8878</c:v>
                </c:pt>
                <c:pt idx="3251">
                  <c:v>8862</c:v>
                </c:pt>
                <c:pt idx="3252">
                  <c:v>8885</c:v>
                </c:pt>
                <c:pt idx="3253">
                  <c:v>8877</c:v>
                </c:pt>
                <c:pt idx="3254">
                  <c:v>8865</c:v>
                </c:pt>
                <c:pt idx="3255">
                  <c:v>8882</c:v>
                </c:pt>
                <c:pt idx="3256">
                  <c:v>8861</c:v>
                </c:pt>
                <c:pt idx="3257">
                  <c:v>8881</c:v>
                </c:pt>
                <c:pt idx="3258">
                  <c:v>8895</c:v>
                </c:pt>
                <c:pt idx="3259">
                  <c:v>8903</c:v>
                </c:pt>
                <c:pt idx="3260">
                  <c:v>8882</c:v>
                </c:pt>
                <c:pt idx="3261">
                  <c:v>8927</c:v>
                </c:pt>
                <c:pt idx="3262">
                  <c:v>8897</c:v>
                </c:pt>
                <c:pt idx="3263">
                  <c:v>8910</c:v>
                </c:pt>
                <c:pt idx="3264">
                  <c:v>8878</c:v>
                </c:pt>
                <c:pt idx="3265">
                  <c:v>8935</c:v>
                </c:pt>
                <c:pt idx="3266">
                  <c:v>8884</c:v>
                </c:pt>
                <c:pt idx="3267">
                  <c:v>8894</c:v>
                </c:pt>
                <c:pt idx="3268">
                  <c:v>8864</c:v>
                </c:pt>
                <c:pt idx="3269">
                  <c:v>8906</c:v>
                </c:pt>
                <c:pt idx="3270">
                  <c:v>8899</c:v>
                </c:pt>
                <c:pt idx="3271">
                  <c:v>8896</c:v>
                </c:pt>
                <c:pt idx="3272">
                  <c:v>8896</c:v>
                </c:pt>
                <c:pt idx="3273">
                  <c:v>8864</c:v>
                </c:pt>
                <c:pt idx="3274">
                  <c:v>8860</c:v>
                </c:pt>
                <c:pt idx="3275">
                  <c:v>8883</c:v>
                </c:pt>
                <c:pt idx="3276">
                  <c:v>8850</c:v>
                </c:pt>
                <c:pt idx="3277">
                  <c:v>8886</c:v>
                </c:pt>
                <c:pt idx="3278">
                  <c:v>8887</c:v>
                </c:pt>
                <c:pt idx="3279">
                  <c:v>8867</c:v>
                </c:pt>
                <c:pt idx="3280">
                  <c:v>8881</c:v>
                </c:pt>
                <c:pt idx="3281">
                  <c:v>8874</c:v>
                </c:pt>
                <c:pt idx="3282">
                  <c:v>8869</c:v>
                </c:pt>
                <c:pt idx="3283">
                  <c:v>8866</c:v>
                </c:pt>
                <c:pt idx="3284">
                  <c:v>8885</c:v>
                </c:pt>
                <c:pt idx="3285">
                  <c:v>8888</c:v>
                </c:pt>
                <c:pt idx="3286">
                  <c:v>8898</c:v>
                </c:pt>
                <c:pt idx="3287">
                  <c:v>8876</c:v>
                </c:pt>
                <c:pt idx="3288">
                  <c:v>8872</c:v>
                </c:pt>
                <c:pt idx="3289">
                  <c:v>8872</c:v>
                </c:pt>
                <c:pt idx="3290">
                  <c:v>8883</c:v>
                </c:pt>
                <c:pt idx="3291">
                  <c:v>8919</c:v>
                </c:pt>
                <c:pt idx="3292">
                  <c:v>8871</c:v>
                </c:pt>
                <c:pt idx="3293">
                  <c:v>8891</c:v>
                </c:pt>
                <c:pt idx="3294">
                  <c:v>8884</c:v>
                </c:pt>
                <c:pt idx="3295">
                  <c:v>8883</c:v>
                </c:pt>
                <c:pt idx="3296">
                  <c:v>8883</c:v>
                </c:pt>
                <c:pt idx="3297">
                  <c:v>8877</c:v>
                </c:pt>
                <c:pt idx="3298">
                  <c:v>9192</c:v>
                </c:pt>
                <c:pt idx="3299">
                  <c:v>8881</c:v>
                </c:pt>
                <c:pt idx="3300">
                  <c:v>8876</c:v>
                </c:pt>
                <c:pt idx="3301">
                  <c:v>8874</c:v>
                </c:pt>
                <c:pt idx="3302">
                  <c:v>8868</c:v>
                </c:pt>
                <c:pt idx="3303">
                  <c:v>8875</c:v>
                </c:pt>
                <c:pt idx="3304">
                  <c:v>8884</c:v>
                </c:pt>
                <c:pt idx="3305">
                  <c:v>8878</c:v>
                </c:pt>
                <c:pt idx="3306">
                  <c:v>8898</c:v>
                </c:pt>
                <c:pt idx="3307">
                  <c:v>8864</c:v>
                </c:pt>
                <c:pt idx="3308">
                  <c:v>8887</c:v>
                </c:pt>
                <c:pt idx="3309">
                  <c:v>8889</c:v>
                </c:pt>
                <c:pt idx="3310">
                  <c:v>8846</c:v>
                </c:pt>
                <c:pt idx="3311">
                  <c:v>8893</c:v>
                </c:pt>
                <c:pt idx="3312">
                  <c:v>8892</c:v>
                </c:pt>
                <c:pt idx="3313">
                  <c:v>8903</c:v>
                </c:pt>
                <c:pt idx="3314">
                  <c:v>8877</c:v>
                </c:pt>
                <c:pt idx="3315">
                  <c:v>8877</c:v>
                </c:pt>
                <c:pt idx="3316">
                  <c:v>8874</c:v>
                </c:pt>
                <c:pt idx="3317">
                  <c:v>8877</c:v>
                </c:pt>
                <c:pt idx="3318">
                  <c:v>8865</c:v>
                </c:pt>
                <c:pt idx="3319">
                  <c:v>8911</c:v>
                </c:pt>
                <c:pt idx="3320">
                  <c:v>8897</c:v>
                </c:pt>
                <c:pt idx="3321">
                  <c:v>8856</c:v>
                </c:pt>
                <c:pt idx="3322">
                  <c:v>8881</c:v>
                </c:pt>
                <c:pt idx="3323">
                  <c:v>8878</c:v>
                </c:pt>
                <c:pt idx="3324">
                  <c:v>8875</c:v>
                </c:pt>
                <c:pt idx="3325">
                  <c:v>8912</c:v>
                </c:pt>
                <c:pt idx="3326">
                  <c:v>8900</c:v>
                </c:pt>
                <c:pt idx="3327">
                  <c:v>8877</c:v>
                </c:pt>
                <c:pt idx="3328">
                  <c:v>8896</c:v>
                </c:pt>
                <c:pt idx="3329">
                  <c:v>8936</c:v>
                </c:pt>
                <c:pt idx="3330">
                  <c:v>8877</c:v>
                </c:pt>
                <c:pt idx="3331">
                  <c:v>8876</c:v>
                </c:pt>
                <c:pt idx="3332">
                  <c:v>8903</c:v>
                </c:pt>
                <c:pt idx="3333">
                  <c:v>8871</c:v>
                </c:pt>
                <c:pt idx="3334">
                  <c:v>8867</c:v>
                </c:pt>
                <c:pt idx="3335">
                  <c:v>8896</c:v>
                </c:pt>
                <c:pt idx="3336">
                  <c:v>8918</c:v>
                </c:pt>
                <c:pt idx="3337">
                  <c:v>8853</c:v>
                </c:pt>
                <c:pt idx="3338">
                  <c:v>8884</c:v>
                </c:pt>
                <c:pt idx="3339">
                  <c:v>8866</c:v>
                </c:pt>
                <c:pt idx="3340">
                  <c:v>8883</c:v>
                </c:pt>
                <c:pt idx="3341">
                  <c:v>8888</c:v>
                </c:pt>
                <c:pt idx="3342">
                  <c:v>8897</c:v>
                </c:pt>
                <c:pt idx="3343">
                  <c:v>8891</c:v>
                </c:pt>
                <c:pt idx="3344">
                  <c:v>8900</c:v>
                </c:pt>
                <c:pt idx="3345">
                  <c:v>8859</c:v>
                </c:pt>
                <c:pt idx="3346">
                  <c:v>8870</c:v>
                </c:pt>
                <c:pt idx="3347">
                  <c:v>8888</c:v>
                </c:pt>
                <c:pt idx="3348">
                  <c:v>8881</c:v>
                </c:pt>
                <c:pt idx="3349">
                  <c:v>8877</c:v>
                </c:pt>
                <c:pt idx="3350">
                  <c:v>8915</c:v>
                </c:pt>
                <c:pt idx="3351">
                  <c:v>8874</c:v>
                </c:pt>
                <c:pt idx="3352">
                  <c:v>8879</c:v>
                </c:pt>
                <c:pt idx="3353">
                  <c:v>8868</c:v>
                </c:pt>
                <c:pt idx="3354">
                  <c:v>8869</c:v>
                </c:pt>
                <c:pt idx="3355">
                  <c:v>8882</c:v>
                </c:pt>
                <c:pt idx="3356">
                  <c:v>8913</c:v>
                </c:pt>
                <c:pt idx="3357">
                  <c:v>8901</c:v>
                </c:pt>
                <c:pt idx="3358">
                  <c:v>8910</c:v>
                </c:pt>
                <c:pt idx="3359">
                  <c:v>8860</c:v>
                </c:pt>
                <c:pt idx="3360">
                  <c:v>8891</c:v>
                </c:pt>
                <c:pt idx="3361">
                  <c:v>8883</c:v>
                </c:pt>
                <c:pt idx="3362">
                  <c:v>8878</c:v>
                </c:pt>
                <c:pt idx="3363">
                  <c:v>8885</c:v>
                </c:pt>
                <c:pt idx="3364">
                  <c:v>8848</c:v>
                </c:pt>
                <c:pt idx="3365">
                  <c:v>8946</c:v>
                </c:pt>
                <c:pt idx="3366">
                  <c:v>8862</c:v>
                </c:pt>
                <c:pt idx="3367">
                  <c:v>8877</c:v>
                </c:pt>
                <c:pt idx="3368">
                  <c:v>8867</c:v>
                </c:pt>
                <c:pt idx="3369">
                  <c:v>8871</c:v>
                </c:pt>
                <c:pt idx="3370">
                  <c:v>8877</c:v>
                </c:pt>
                <c:pt idx="3371">
                  <c:v>8878</c:v>
                </c:pt>
                <c:pt idx="3372">
                  <c:v>8864</c:v>
                </c:pt>
                <c:pt idx="3373">
                  <c:v>8884</c:v>
                </c:pt>
                <c:pt idx="3374">
                  <c:v>8864</c:v>
                </c:pt>
                <c:pt idx="3375">
                  <c:v>8885</c:v>
                </c:pt>
                <c:pt idx="3376">
                  <c:v>8942</c:v>
                </c:pt>
                <c:pt idx="3377">
                  <c:v>8935</c:v>
                </c:pt>
                <c:pt idx="3378">
                  <c:v>8873</c:v>
                </c:pt>
                <c:pt idx="3379">
                  <c:v>8859</c:v>
                </c:pt>
                <c:pt idx="3380">
                  <c:v>8849</c:v>
                </c:pt>
                <c:pt idx="3381">
                  <c:v>8915</c:v>
                </c:pt>
                <c:pt idx="3382">
                  <c:v>8885</c:v>
                </c:pt>
                <c:pt idx="3383">
                  <c:v>8890</c:v>
                </c:pt>
                <c:pt idx="3384">
                  <c:v>8850</c:v>
                </c:pt>
                <c:pt idx="3385">
                  <c:v>8867</c:v>
                </c:pt>
                <c:pt idx="3386">
                  <c:v>8901</c:v>
                </c:pt>
                <c:pt idx="3387">
                  <c:v>8880</c:v>
                </c:pt>
                <c:pt idx="3388">
                  <c:v>8890</c:v>
                </c:pt>
                <c:pt idx="3389">
                  <c:v>8924</c:v>
                </c:pt>
                <c:pt idx="3390">
                  <c:v>8911</c:v>
                </c:pt>
                <c:pt idx="3391">
                  <c:v>8897</c:v>
                </c:pt>
                <c:pt idx="3392">
                  <c:v>8911</c:v>
                </c:pt>
                <c:pt idx="3393">
                  <c:v>8854</c:v>
                </c:pt>
                <c:pt idx="3394">
                  <c:v>8879</c:v>
                </c:pt>
                <c:pt idx="3395">
                  <c:v>8895</c:v>
                </c:pt>
                <c:pt idx="3396">
                  <c:v>8882</c:v>
                </c:pt>
                <c:pt idx="3397">
                  <c:v>8884</c:v>
                </c:pt>
                <c:pt idx="3398">
                  <c:v>8876</c:v>
                </c:pt>
                <c:pt idx="3399">
                  <c:v>8858</c:v>
                </c:pt>
                <c:pt idx="3400">
                  <c:v>8927</c:v>
                </c:pt>
                <c:pt idx="3401">
                  <c:v>8900</c:v>
                </c:pt>
                <c:pt idx="3402">
                  <c:v>8884</c:v>
                </c:pt>
                <c:pt idx="3403">
                  <c:v>8911</c:v>
                </c:pt>
                <c:pt idx="3404">
                  <c:v>8854</c:v>
                </c:pt>
                <c:pt idx="3405">
                  <c:v>8879</c:v>
                </c:pt>
                <c:pt idx="3406">
                  <c:v>8879</c:v>
                </c:pt>
                <c:pt idx="3407">
                  <c:v>8865</c:v>
                </c:pt>
                <c:pt idx="3408">
                  <c:v>8961</c:v>
                </c:pt>
                <c:pt idx="3409">
                  <c:v>8890</c:v>
                </c:pt>
                <c:pt idx="3410">
                  <c:v>8888</c:v>
                </c:pt>
                <c:pt idx="3411">
                  <c:v>8894</c:v>
                </c:pt>
                <c:pt idx="3412">
                  <c:v>8895</c:v>
                </c:pt>
                <c:pt idx="3413">
                  <c:v>8864</c:v>
                </c:pt>
                <c:pt idx="3414">
                  <c:v>8908</c:v>
                </c:pt>
                <c:pt idx="3415">
                  <c:v>8864</c:v>
                </c:pt>
                <c:pt idx="3416">
                  <c:v>8870</c:v>
                </c:pt>
                <c:pt idx="3417">
                  <c:v>8879</c:v>
                </c:pt>
                <c:pt idx="3418">
                  <c:v>8898</c:v>
                </c:pt>
                <c:pt idx="3419">
                  <c:v>8868</c:v>
                </c:pt>
                <c:pt idx="3420">
                  <c:v>8844</c:v>
                </c:pt>
                <c:pt idx="3421">
                  <c:v>8906</c:v>
                </c:pt>
                <c:pt idx="3422">
                  <c:v>8886</c:v>
                </c:pt>
                <c:pt idx="3423">
                  <c:v>8904</c:v>
                </c:pt>
                <c:pt idx="3424">
                  <c:v>8883</c:v>
                </c:pt>
                <c:pt idx="3425">
                  <c:v>8871</c:v>
                </c:pt>
                <c:pt idx="3426">
                  <c:v>8942</c:v>
                </c:pt>
                <c:pt idx="3427">
                  <c:v>8898</c:v>
                </c:pt>
                <c:pt idx="3428">
                  <c:v>8860</c:v>
                </c:pt>
                <c:pt idx="3429">
                  <c:v>8855</c:v>
                </c:pt>
                <c:pt idx="3430">
                  <c:v>8884</c:v>
                </c:pt>
                <c:pt idx="3431">
                  <c:v>8861</c:v>
                </c:pt>
                <c:pt idx="3432">
                  <c:v>8859</c:v>
                </c:pt>
                <c:pt idx="3433">
                  <c:v>8891</c:v>
                </c:pt>
                <c:pt idx="3434">
                  <c:v>8889</c:v>
                </c:pt>
                <c:pt idx="3435">
                  <c:v>8917</c:v>
                </c:pt>
                <c:pt idx="3436">
                  <c:v>8951</c:v>
                </c:pt>
                <c:pt idx="3437">
                  <c:v>8898</c:v>
                </c:pt>
                <c:pt idx="3438">
                  <c:v>8894</c:v>
                </c:pt>
                <c:pt idx="3439">
                  <c:v>8932</c:v>
                </c:pt>
                <c:pt idx="3440">
                  <c:v>8908</c:v>
                </c:pt>
                <c:pt idx="3441">
                  <c:v>8866</c:v>
                </c:pt>
                <c:pt idx="3442">
                  <c:v>8889</c:v>
                </c:pt>
                <c:pt idx="3443">
                  <c:v>8905</c:v>
                </c:pt>
                <c:pt idx="3444">
                  <c:v>8855</c:v>
                </c:pt>
                <c:pt idx="3445">
                  <c:v>8872</c:v>
                </c:pt>
                <c:pt idx="3446">
                  <c:v>8881</c:v>
                </c:pt>
                <c:pt idx="3447">
                  <c:v>8869</c:v>
                </c:pt>
                <c:pt idx="3448">
                  <c:v>8861</c:v>
                </c:pt>
                <c:pt idx="3449">
                  <c:v>8875</c:v>
                </c:pt>
                <c:pt idx="3450">
                  <c:v>8854</c:v>
                </c:pt>
                <c:pt idx="3451">
                  <c:v>8897</c:v>
                </c:pt>
                <c:pt idx="3452">
                  <c:v>8885</c:v>
                </c:pt>
                <c:pt idx="3453">
                  <c:v>8883</c:v>
                </c:pt>
                <c:pt idx="3454">
                  <c:v>8881</c:v>
                </c:pt>
                <c:pt idx="3455">
                  <c:v>8877</c:v>
                </c:pt>
                <c:pt idx="3456">
                  <c:v>8901</c:v>
                </c:pt>
                <c:pt idx="3457">
                  <c:v>8935</c:v>
                </c:pt>
                <c:pt idx="3458">
                  <c:v>8889</c:v>
                </c:pt>
                <c:pt idx="3459">
                  <c:v>8904</c:v>
                </c:pt>
                <c:pt idx="3460">
                  <c:v>8876</c:v>
                </c:pt>
                <c:pt idx="3461">
                  <c:v>8882</c:v>
                </c:pt>
                <c:pt idx="3462">
                  <c:v>8864</c:v>
                </c:pt>
                <c:pt idx="3463">
                  <c:v>8912</c:v>
                </c:pt>
                <c:pt idx="3464">
                  <c:v>8888</c:v>
                </c:pt>
                <c:pt idx="3465">
                  <c:v>8882</c:v>
                </c:pt>
                <c:pt idx="3466">
                  <c:v>8881</c:v>
                </c:pt>
                <c:pt idx="3467">
                  <c:v>8897</c:v>
                </c:pt>
                <c:pt idx="3468">
                  <c:v>8896</c:v>
                </c:pt>
                <c:pt idx="3469">
                  <c:v>8898</c:v>
                </c:pt>
                <c:pt idx="3470">
                  <c:v>8890</c:v>
                </c:pt>
                <c:pt idx="3471">
                  <c:v>8854</c:v>
                </c:pt>
                <c:pt idx="3472">
                  <c:v>8872</c:v>
                </c:pt>
                <c:pt idx="3473">
                  <c:v>8856</c:v>
                </c:pt>
                <c:pt idx="3474">
                  <c:v>8875</c:v>
                </c:pt>
                <c:pt idx="3475">
                  <c:v>8853</c:v>
                </c:pt>
                <c:pt idx="3476">
                  <c:v>8893</c:v>
                </c:pt>
                <c:pt idx="3477">
                  <c:v>8893</c:v>
                </c:pt>
                <c:pt idx="3478">
                  <c:v>8931</c:v>
                </c:pt>
                <c:pt idx="3479">
                  <c:v>8866</c:v>
                </c:pt>
                <c:pt idx="3480">
                  <c:v>8902</c:v>
                </c:pt>
                <c:pt idx="3481">
                  <c:v>8879</c:v>
                </c:pt>
                <c:pt idx="3482">
                  <c:v>8922</c:v>
                </c:pt>
                <c:pt idx="3483">
                  <c:v>8888</c:v>
                </c:pt>
                <c:pt idx="3484">
                  <c:v>8854</c:v>
                </c:pt>
                <c:pt idx="3485">
                  <c:v>8862</c:v>
                </c:pt>
                <c:pt idx="3486">
                  <c:v>8874</c:v>
                </c:pt>
                <c:pt idx="3487">
                  <c:v>8896</c:v>
                </c:pt>
                <c:pt idx="3488">
                  <c:v>8872</c:v>
                </c:pt>
                <c:pt idx="3489">
                  <c:v>8870</c:v>
                </c:pt>
                <c:pt idx="3490">
                  <c:v>8847</c:v>
                </c:pt>
                <c:pt idx="3491">
                  <c:v>8839</c:v>
                </c:pt>
                <c:pt idx="3492">
                  <c:v>8863</c:v>
                </c:pt>
                <c:pt idx="3493">
                  <c:v>8885</c:v>
                </c:pt>
                <c:pt idx="3494">
                  <c:v>8880</c:v>
                </c:pt>
                <c:pt idx="3495">
                  <c:v>8888</c:v>
                </c:pt>
                <c:pt idx="3496">
                  <c:v>8923</c:v>
                </c:pt>
                <c:pt idx="3497">
                  <c:v>8882</c:v>
                </c:pt>
                <c:pt idx="3498">
                  <c:v>8863</c:v>
                </c:pt>
                <c:pt idx="3499">
                  <c:v>8865</c:v>
                </c:pt>
                <c:pt idx="3500">
                  <c:v>8888</c:v>
                </c:pt>
                <c:pt idx="3501">
                  <c:v>8879</c:v>
                </c:pt>
                <c:pt idx="3502">
                  <c:v>8911</c:v>
                </c:pt>
                <c:pt idx="3503">
                  <c:v>8867</c:v>
                </c:pt>
                <c:pt idx="3504">
                  <c:v>8902</c:v>
                </c:pt>
                <c:pt idx="3505">
                  <c:v>8901</c:v>
                </c:pt>
                <c:pt idx="3506">
                  <c:v>8892</c:v>
                </c:pt>
                <c:pt idx="3507">
                  <c:v>8890</c:v>
                </c:pt>
                <c:pt idx="3508">
                  <c:v>8886</c:v>
                </c:pt>
                <c:pt idx="3509">
                  <c:v>8898</c:v>
                </c:pt>
                <c:pt idx="3510">
                  <c:v>8882</c:v>
                </c:pt>
                <c:pt idx="3511">
                  <c:v>8887</c:v>
                </c:pt>
                <c:pt idx="3512">
                  <c:v>8858</c:v>
                </c:pt>
                <c:pt idx="3513">
                  <c:v>8859</c:v>
                </c:pt>
                <c:pt idx="3514">
                  <c:v>8878</c:v>
                </c:pt>
                <c:pt idx="3515">
                  <c:v>8879</c:v>
                </c:pt>
                <c:pt idx="3516">
                  <c:v>8910</c:v>
                </c:pt>
                <c:pt idx="3517">
                  <c:v>8874</c:v>
                </c:pt>
                <c:pt idx="3518">
                  <c:v>8846</c:v>
                </c:pt>
                <c:pt idx="3519">
                  <c:v>8851</c:v>
                </c:pt>
                <c:pt idx="3520">
                  <c:v>8903</c:v>
                </c:pt>
                <c:pt idx="3521">
                  <c:v>8862</c:v>
                </c:pt>
                <c:pt idx="3522">
                  <c:v>8893</c:v>
                </c:pt>
                <c:pt idx="3523">
                  <c:v>8876</c:v>
                </c:pt>
                <c:pt idx="3524">
                  <c:v>8845</c:v>
                </c:pt>
                <c:pt idx="3525">
                  <c:v>8869</c:v>
                </c:pt>
                <c:pt idx="3526">
                  <c:v>8897</c:v>
                </c:pt>
                <c:pt idx="3527">
                  <c:v>8874</c:v>
                </c:pt>
                <c:pt idx="3528">
                  <c:v>8870</c:v>
                </c:pt>
                <c:pt idx="3529">
                  <c:v>8871</c:v>
                </c:pt>
                <c:pt idx="3530">
                  <c:v>8878</c:v>
                </c:pt>
                <c:pt idx="3531">
                  <c:v>8890</c:v>
                </c:pt>
                <c:pt idx="3532">
                  <c:v>8886</c:v>
                </c:pt>
                <c:pt idx="3533">
                  <c:v>8858</c:v>
                </c:pt>
                <c:pt idx="3534">
                  <c:v>8873</c:v>
                </c:pt>
                <c:pt idx="3535">
                  <c:v>8885</c:v>
                </c:pt>
                <c:pt idx="3536">
                  <c:v>8852</c:v>
                </c:pt>
                <c:pt idx="3537">
                  <c:v>8883</c:v>
                </c:pt>
                <c:pt idx="3538">
                  <c:v>8907</c:v>
                </c:pt>
                <c:pt idx="3539">
                  <c:v>8879</c:v>
                </c:pt>
                <c:pt idx="3540">
                  <c:v>8876</c:v>
                </c:pt>
                <c:pt idx="3541">
                  <c:v>8837</c:v>
                </c:pt>
                <c:pt idx="3542">
                  <c:v>8881</c:v>
                </c:pt>
                <c:pt idx="3543">
                  <c:v>8868</c:v>
                </c:pt>
                <c:pt idx="3544">
                  <c:v>8872</c:v>
                </c:pt>
                <c:pt idx="3545">
                  <c:v>8883</c:v>
                </c:pt>
                <c:pt idx="3546">
                  <c:v>8883</c:v>
                </c:pt>
                <c:pt idx="3547">
                  <c:v>8859</c:v>
                </c:pt>
                <c:pt idx="3548">
                  <c:v>8849</c:v>
                </c:pt>
                <c:pt idx="3549">
                  <c:v>8858</c:v>
                </c:pt>
                <c:pt idx="3550">
                  <c:v>8871</c:v>
                </c:pt>
                <c:pt idx="3551">
                  <c:v>8869</c:v>
                </c:pt>
                <c:pt idx="3552">
                  <c:v>8880</c:v>
                </c:pt>
                <c:pt idx="3553">
                  <c:v>8876</c:v>
                </c:pt>
                <c:pt idx="3554">
                  <c:v>8912</c:v>
                </c:pt>
                <c:pt idx="3555">
                  <c:v>8855</c:v>
                </c:pt>
                <c:pt idx="3556">
                  <c:v>8871</c:v>
                </c:pt>
                <c:pt idx="3557">
                  <c:v>8855</c:v>
                </c:pt>
                <c:pt idx="3558">
                  <c:v>8889</c:v>
                </c:pt>
                <c:pt idx="3559">
                  <c:v>8933</c:v>
                </c:pt>
                <c:pt idx="3560">
                  <c:v>8904</c:v>
                </c:pt>
                <c:pt idx="3561">
                  <c:v>8856</c:v>
                </c:pt>
                <c:pt idx="3562">
                  <c:v>8873</c:v>
                </c:pt>
                <c:pt idx="3563">
                  <c:v>8863</c:v>
                </c:pt>
                <c:pt idx="3564">
                  <c:v>8873</c:v>
                </c:pt>
                <c:pt idx="3565">
                  <c:v>8877</c:v>
                </c:pt>
                <c:pt idx="3566">
                  <c:v>8890</c:v>
                </c:pt>
                <c:pt idx="3567">
                  <c:v>8868</c:v>
                </c:pt>
                <c:pt idx="3568">
                  <c:v>8864</c:v>
                </c:pt>
                <c:pt idx="3569">
                  <c:v>8928</c:v>
                </c:pt>
                <c:pt idx="3570">
                  <c:v>8869</c:v>
                </c:pt>
                <c:pt idx="3571">
                  <c:v>8846</c:v>
                </c:pt>
                <c:pt idx="3572">
                  <c:v>8847</c:v>
                </c:pt>
                <c:pt idx="3573">
                  <c:v>8892</c:v>
                </c:pt>
                <c:pt idx="3574">
                  <c:v>8911</c:v>
                </c:pt>
                <c:pt idx="3575">
                  <c:v>8938</c:v>
                </c:pt>
                <c:pt idx="3576">
                  <c:v>8881</c:v>
                </c:pt>
                <c:pt idx="3577">
                  <c:v>8884</c:v>
                </c:pt>
                <c:pt idx="3578">
                  <c:v>8891</c:v>
                </c:pt>
                <c:pt idx="3579">
                  <c:v>8902</c:v>
                </c:pt>
                <c:pt idx="3580">
                  <c:v>8848</c:v>
                </c:pt>
                <c:pt idx="3581">
                  <c:v>8855</c:v>
                </c:pt>
                <c:pt idx="3582">
                  <c:v>8864</c:v>
                </c:pt>
                <c:pt idx="3583">
                  <c:v>8902</c:v>
                </c:pt>
                <c:pt idx="3584">
                  <c:v>8885</c:v>
                </c:pt>
                <c:pt idx="3585">
                  <c:v>8896</c:v>
                </c:pt>
                <c:pt idx="3586">
                  <c:v>8882</c:v>
                </c:pt>
                <c:pt idx="3587">
                  <c:v>8854</c:v>
                </c:pt>
                <c:pt idx="3588">
                  <c:v>8856</c:v>
                </c:pt>
                <c:pt idx="3589">
                  <c:v>8893</c:v>
                </c:pt>
                <c:pt idx="3590">
                  <c:v>8872</c:v>
                </c:pt>
                <c:pt idx="3591">
                  <c:v>8901</c:v>
                </c:pt>
                <c:pt idx="3592">
                  <c:v>8852</c:v>
                </c:pt>
                <c:pt idx="3593">
                  <c:v>8856</c:v>
                </c:pt>
                <c:pt idx="3594">
                  <c:v>8884</c:v>
                </c:pt>
                <c:pt idx="3595">
                  <c:v>8895</c:v>
                </c:pt>
                <c:pt idx="3596">
                  <c:v>8854</c:v>
                </c:pt>
                <c:pt idx="3597">
                  <c:v>8860</c:v>
                </c:pt>
                <c:pt idx="3598">
                  <c:v>8857</c:v>
                </c:pt>
                <c:pt idx="3599">
                  <c:v>8851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9EC-4C43-A301-EA1F7AD990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01873935"/>
        <c:axId val="751456560"/>
      </c:lineChart>
      <c:catAx>
        <c:axId val="100187393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1s</a:t>
                </a:r>
                <a:r>
                  <a:rPr lang="en-GB" baseline="0" dirty="0"/>
                  <a:t> Samples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456560"/>
        <c:crosses val="autoZero"/>
        <c:auto val="1"/>
        <c:lblAlgn val="ctr"/>
        <c:lblOffset val="100"/>
        <c:tickLblSkip val="240"/>
        <c:tickMarkSkip val="100"/>
        <c:noMultiLvlLbl val="0"/>
      </c:catAx>
      <c:valAx>
        <c:axId val="751456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1873935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BDA6E12-5B3B-F04B-9723-5B66DEE80E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F19DC4-25BC-6349-8C65-C7446A20F6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4E99-9610-F04D-B2CD-F76838566A29}" type="datetimeFigureOut">
              <a:rPr lang="fr-FR" smtClean="0"/>
              <a:t>27/03/2024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EF2B3A-E1F3-3D48-A6CA-69AF77130D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4C00C8-EEFD-CC42-8021-9586DC6BFA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63A81-0A66-2540-A309-7177489479F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504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EC22D-4F53-B44E-A087-FD5E2EE5665E}" type="datetimeFigureOut">
              <a:rPr lang="fr-FR" smtClean="0"/>
              <a:t>27/03/2024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70F15-81B9-BD4B-A6A9-BD9FDCA9EF0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4940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Disaster Recovery -  ability to restore services within a defined timeframe, with no or very limited data loss, in the event of a major incident, e.g. the complete loss of the DC for an extended period.</a:t>
            </a:r>
          </a:p>
          <a:p>
            <a:endParaRPr lang="en-US" dirty="0"/>
          </a:p>
          <a:p>
            <a:r>
              <a:rPr lang="en-US" dirty="0"/>
              <a:t>For a major incident impacting one of the CERN data </a:t>
            </a:r>
            <a:r>
              <a:rPr lang="en-US" dirty="0" err="1"/>
              <a:t>centres</a:t>
            </a:r>
            <a:r>
              <a:rPr lang="en-US" dirty="0"/>
              <a:t> leading to major capacity being unavailable for an extended period of time, it will be necessary to have a strategy for where to build back the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0477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/>
              </a:rPr>
              <a:t>GÉANT interconnects Europe's national research and education networks (NRENs) with the high bandwidth, high speed and highly resilient pan-European backbone – together connecting Europe's researchers, academics and students to each other, and linking them to over half the countries in the world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2468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constitutes the equivalent of on-premise resources</a:t>
            </a:r>
          </a:p>
          <a:p>
            <a:endParaRPr lang="en-US" dirty="0"/>
          </a:p>
          <a:p>
            <a:r>
              <a:rPr lang="en-US" dirty="0"/>
              <a:t>Mapping and configuring resources to mimic On-premise infrastructure as much as possible</a:t>
            </a:r>
          </a:p>
          <a:p>
            <a:endParaRPr lang="en-US" dirty="0"/>
          </a:p>
          <a:p>
            <a:r>
              <a:rPr lang="en-US" dirty="0"/>
              <a:t>This is just a subset of services directly necessary to configure in order to provide DG replication</a:t>
            </a:r>
          </a:p>
          <a:p>
            <a:endParaRPr lang="en-US" dirty="0"/>
          </a:p>
          <a:p>
            <a:r>
              <a:rPr lang="en-US" dirty="0"/>
              <a:t>Most of services we see on CERN DC side have domain experts supporting them – OCI infrastructure is supported vertically by Database services team – knowledge required across all layers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0230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Following the mapping</a:t>
            </a:r>
          </a:p>
          <a:p>
            <a:r>
              <a:rPr lang="en-GB" dirty="0"/>
              <a:t>Setup </a:t>
            </a:r>
            <a:r>
              <a:rPr lang="en-GB" dirty="0" err="1"/>
              <a:t>mimcs</a:t>
            </a:r>
            <a:r>
              <a:rPr lang="en-GB" dirty="0"/>
              <a:t> the on-premise infrastructure</a:t>
            </a:r>
          </a:p>
          <a:p>
            <a:endParaRPr lang="en-GB" dirty="0"/>
          </a:p>
          <a:p>
            <a:r>
              <a:rPr lang="en-GB" dirty="0"/>
              <a:t>Special attention is given to “protected” network segments and related access</a:t>
            </a:r>
          </a:p>
          <a:p>
            <a:endParaRPr lang="en-GB" dirty="0"/>
          </a:p>
          <a:p>
            <a:r>
              <a:rPr lang="en-GB" dirty="0"/>
              <a:t>Firewall / security list configuration is crucial. </a:t>
            </a:r>
          </a:p>
          <a:p>
            <a:endParaRPr lang="en-GB" dirty="0"/>
          </a:p>
          <a:p>
            <a:r>
              <a:rPr lang="en-GB" dirty="0"/>
              <a:t>Owners of trusted sets in CERN are still in control of access- no bypassing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096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It’s a learning curve – some early mistakes can not be easily changed later</a:t>
            </a:r>
          </a:p>
          <a:p>
            <a:endParaRPr lang="en-US" dirty="0"/>
          </a:p>
          <a:p>
            <a:r>
              <a:rPr lang="en-US" dirty="0"/>
              <a:t>Strong dependencies between resources requires careful choices in the beginning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Infrastructure on premise is never static </a:t>
            </a:r>
          </a:p>
          <a:p>
            <a:r>
              <a:rPr lang="en-US" dirty="0"/>
              <a:t>Updates are necessary as we go – for example Database hosts migration  / Oracle version upgrades, etc.</a:t>
            </a:r>
          </a:p>
          <a:p>
            <a:endParaRPr lang="en-US" dirty="0"/>
          </a:p>
          <a:p>
            <a:r>
              <a:rPr lang="en-US" dirty="0"/>
              <a:t>Database access via TNS is the deciding factor </a:t>
            </a:r>
          </a:p>
          <a:p>
            <a:r>
              <a:rPr lang="en-US" dirty="0"/>
              <a:t>Application failover capability as part of complete DR test – possibly during LS3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7451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we are fairly certain with setup</a:t>
            </a:r>
          </a:p>
          <a:p>
            <a:endParaRPr lang="en-US" dirty="0"/>
          </a:p>
          <a:p>
            <a:r>
              <a:rPr lang="en-US" dirty="0"/>
              <a:t>This is not a one time move – we’ve done the move to testing several times – there’s been several teardowns and rebuilds to make the testing and validation run more smoothly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3407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Additional bandwidth might be necessary for a full-scale DR test – it is more than enough for redo transport to existing replicas, however the full rebuild can take couple weeks</a:t>
            </a:r>
          </a:p>
          <a:p>
            <a:endParaRPr lang="en-US" dirty="0"/>
          </a:p>
          <a:p>
            <a:r>
              <a:rPr lang="en-US" dirty="0"/>
              <a:t>Latency is acceptable for a DR temporary test/run. Longer duration BC exercise would however require a closer datacenter (perhaps OCI in Geneva?)</a:t>
            </a:r>
          </a:p>
          <a:p>
            <a:endParaRPr lang="en-US" dirty="0"/>
          </a:p>
          <a:p>
            <a:r>
              <a:rPr lang="en-US" dirty="0"/>
              <a:t>Active Data guard us is definitely discouraged in DR scenario – read offload already happens on-premise – it only adds switchover delay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6384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BC is actually just DR with consideration to long term run </a:t>
            </a:r>
          </a:p>
          <a:p>
            <a:r>
              <a:rPr lang="en-US" dirty="0"/>
              <a:t>Impact analysis should decide what scenarios of BCP are worth implementing and including in the final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2778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usual, it all comes down to how much money is our resiliency </a:t>
            </a:r>
            <a:r>
              <a:rPr lang="en-US" dirty="0" err="1"/>
              <a:t>worh</a:t>
            </a:r>
            <a:endParaRPr lang="en-US" dirty="0"/>
          </a:p>
          <a:p>
            <a:r>
              <a:rPr lang="en-US" dirty="0"/>
              <a:t>Can we quantify it? Is protecting against an 747 surprise landing on </a:t>
            </a:r>
            <a:r>
              <a:rPr lang="en-US" dirty="0" err="1"/>
              <a:t>Meyrin</a:t>
            </a:r>
            <a:r>
              <a:rPr lang="en-US" dirty="0"/>
              <a:t> DC feasible?</a:t>
            </a:r>
          </a:p>
          <a:p>
            <a:endParaRPr lang="en-US" dirty="0"/>
          </a:p>
          <a:p>
            <a:r>
              <a:rPr lang="en-US" dirty="0"/>
              <a:t>Further points still required for DR “finetuning”</a:t>
            </a:r>
          </a:p>
          <a:p>
            <a:endParaRPr lang="en-US" dirty="0"/>
          </a:p>
          <a:p>
            <a:r>
              <a:rPr lang="en-US" dirty="0"/>
              <a:t>Key management can be done even now – but something integrated and out of box is preferrable</a:t>
            </a:r>
          </a:p>
          <a:p>
            <a:r>
              <a:rPr lang="en-US" dirty="0"/>
              <a:t>Dynamic Access control synchronization is necessary for BC preparation</a:t>
            </a:r>
          </a:p>
          <a:p>
            <a:r>
              <a:rPr lang="en-US" dirty="0"/>
              <a:t>Immutable backups against ransomware of less fortunate (read non-oracle and non DB) data</a:t>
            </a:r>
          </a:p>
          <a:p>
            <a:endParaRPr lang="en-US" dirty="0"/>
          </a:p>
          <a:p>
            <a:r>
              <a:rPr lang="en-US" dirty="0"/>
              <a:t>Last but not least</a:t>
            </a:r>
          </a:p>
          <a:p>
            <a:r>
              <a:rPr lang="en-US" dirty="0"/>
              <a:t>Central view of the whole shebang to know who internally we should ask for more money, err… support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1791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A73C5D1-7B68-3444-BE8B-CAF00B41ED5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noFill/>
              </a:ln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DA81206-0853-7840-A3BB-9804745C58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66425" y="2034635"/>
            <a:ext cx="3411151" cy="107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62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204BEF-D51D-F245-BBB9-3DF7DDA0E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9BA5856F-8CEF-E3E8-54BF-EB365EFA04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7E1EBB6B-BC04-614F-8957-3BFB678D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95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1ACC4BA-B193-1145-9A8A-1D61BC7270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0785" y="231776"/>
            <a:ext cx="5007928" cy="719138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EC07451-6D92-E045-BC55-96A0BEE3CB5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740786" y="1131889"/>
            <a:ext cx="5007928" cy="3507618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73851C-9CD6-A349-B049-4347AC97E57D}"/>
              </a:ext>
            </a:extLst>
          </p:cNvPr>
          <p:cNvSpPr/>
          <p:nvPr userDrawn="1"/>
        </p:nvSpPr>
        <p:spPr>
          <a:xfrm>
            <a:off x="8693615" y="0"/>
            <a:ext cx="450385" cy="42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B849D39-A20E-9A38-E3EA-88B92A519CB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2676"/>
            <a:ext cx="3489649" cy="5143500"/>
          </a:xfr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marR="0" indent="0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0E3EA8-976D-0B4C-AFB8-F86A25064F5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515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C08C595-B70D-C14E-ABED-DD4F8A53795D}"/>
              </a:ext>
            </a:extLst>
          </p:cNvPr>
          <p:cNvSpPr/>
          <p:nvPr userDrawn="1"/>
        </p:nvSpPr>
        <p:spPr>
          <a:xfrm>
            <a:off x="8703528" y="2286000"/>
            <a:ext cx="440472" cy="557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A048AC6-5F63-2A4E-8D58-9CA4CD3C469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95288" y="1131889"/>
            <a:ext cx="4985093" cy="3507617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948F4C-59FB-AC41-8C72-188271D83439}"/>
              </a:ext>
            </a:extLst>
          </p:cNvPr>
          <p:cNvSpPr/>
          <p:nvPr userDrawn="1"/>
        </p:nvSpPr>
        <p:spPr>
          <a:xfrm>
            <a:off x="0" y="0"/>
            <a:ext cx="450385" cy="42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91B46F-DC1D-F049-95C1-ECCDC5AA6A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7" y="231776"/>
            <a:ext cx="4985095" cy="719138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5EC50E6-B63A-10A1-F9A5-F841B282B0B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52052" y="0"/>
            <a:ext cx="3491948" cy="5143500"/>
          </a:xfr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171454" marR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1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2D431295-DC12-A6B6-0154-67D82CE9D4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24F1166-8ECD-CB28-3DD6-4ECB9AE6E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2281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5D8D37D-9FEA-7A66-3D37-A9A46093104C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395288" y="1131889"/>
            <a:ext cx="4105275" cy="3506374"/>
          </a:xfr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171454" marR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360C6E4-2E04-973D-0D3D-184130399D9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43438" y="1131888"/>
            <a:ext cx="4105274" cy="3506374"/>
          </a:xfrm>
        </p:spPr>
        <p:txBody>
          <a:bodyPr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03C212-BA29-C987-B437-AC40B5B025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FCADA6-7B8D-EE40-B83F-EE043D2E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7D4D4C-81C1-2698-56C5-C78093601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B7844F9-5F9E-5EFC-B4BB-5CC571FEF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05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wn Ima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95288" y="2752725"/>
            <a:ext cx="8343008" cy="1885537"/>
          </a:xfr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171454" marR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95287" y="1131888"/>
            <a:ext cx="8353425" cy="1439862"/>
          </a:xfrm>
        </p:spPr>
        <p:txBody>
          <a:bodyPr anchor="ctr" anchorCtr="0"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BBEFA3C-8BF0-8279-8161-51A9CFF2E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5E54CF-D8B7-9449-AD93-A502EB85C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DE1085CF-AC50-7B62-D36F-7E741FE545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2AAACE7E-2024-30BD-5AC3-E3367D3D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3477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space réservé pour une image  13">
            <a:extLst>
              <a:ext uri="{FF2B5EF4-FFF2-40B4-BE49-F238E27FC236}">
                <a16:creationId xmlns:a16="http://schemas.microsoft.com/office/drawing/2014/main" id="{2B6DBC2C-A4D0-8242-AC95-44400C1E17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762"/>
            <a:ext cx="9150991" cy="4808537"/>
          </a:xfrm>
          <a:prstGeom prst="roundRect">
            <a:avLst>
              <a:gd name="adj" fmla="val 0"/>
            </a:avLst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171454" marR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1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4B79CF8D-9097-6A4A-BCCA-4470769A4B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1FC9C026-810F-6EA8-F0F3-F5CC012E98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A969A39-4151-D46B-BB82-42D44DB9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2617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space réservé pour une image  13">
            <a:extLst>
              <a:ext uri="{FF2B5EF4-FFF2-40B4-BE49-F238E27FC236}">
                <a16:creationId xmlns:a16="http://schemas.microsoft.com/office/drawing/2014/main" id="{2B6DBC2C-A4D0-8242-AC95-44400C1E17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762"/>
            <a:ext cx="9150991" cy="4808537"/>
          </a:xfrm>
          <a:prstGeom prst="roundRect">
            <a:avLst>
              <a:gd name="adj" fmla="val 0"/>
            </a:avLst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marR="0" indent="0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2000"/>
            </a:lvl1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6D74F52-C0D2-4544-880A-2C7805F8988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-1" y="4382581"/>
            <a:ext cx="9150991" cy="349581"/>
          </a:xfrm>
          <a:prstGeom prst="roundRect">
            <a:avLst>
              <a:gd name="adj" fmla="val 0"/>
            </a:avLst>
          </a:prstGeom>
          <a:solidFill>
            <a:schemeClr val="bg1">
              <a:alpha val="80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88263C-6C3B-E84A-93B9-AE6CB5BBC00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CACBB7E1-4877-B681-1DCA-E21574ADA7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661D3AB8-3223-EF9F-C705-6E08AD757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2548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Mess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CF79C9B-97FF-9205-11EE-151C367D1467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395288" y="1131888"/>
            <a:ext cx="2553321" cy="3506375"/>
          </a:xfr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marR="0" indent="0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5A763E-8F00-1FED-7EA3-5AFB11A1CA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D4B94B8-FB65-D0B2-02D9-7724EECA307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121547" y="1131888"/>
            <a:ext cx="2900906" cy="350637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002227B7-D04A-05B2-36FC-CF1F5DE41508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6184975" y="1131888"/>
            <a:ext cx="2553321" cy="3506375"/>
          </a:xfr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marR="0" indent="0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pPr marL="171454" marR="0" lvl="0" indent="-171454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Drag and drop or click to add an image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53321A-FD17-9746-919C-C3EA12943CF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AB378F27-57AA-5062-B9BE-0374BF6514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84B35952-0835-A36B-26B4-74CDF73A4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8787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338FBF-B4A4-084F-A9D0-D1B30A1E5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F33FCDE6-6A53-BC52-7953-8E5DD8E923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59DA204D-C3E2-E4DD-2878-219817331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663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1F7B28-B0BE-824A-9D4E-21DAED2EF59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noFill/>
              </a:ln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63DB0EE-FDE3-1340-A2E5-75CF692F43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8249" y="2227309"/>
            <a:ext cx="2187503" cy="688882"/>
          </a:xfrm>
          <a:prstGeom prst="rect">
            <a:avLst/>
          </a:prstGeom>
        </p:spPr>
      </p:pic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423707BE-9C0B-684C-A7DC-C613954A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5616" y="4659313"/>
            <a:ext cx="6152768" cy="246760"/>
          </a:xfrm>
          <a:prstGeom prst="rect">
            <a:avLst/>
          </a:prstGeom>
        </p:spPr>
        <p:txBody>
          <a:bodyPr/>
          <a:lstStyle>
            <a:lvl1pPr algn="ctr">
              <a:defRPr sz="900" u="none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52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7574" y="231776"/>
            <a:ext cx="7552827" cy="2462264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(36)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7574" y="3207778"/>
            <a:ext cx="7552827" cy="1135622"/>
          </a:xfrm>
        </p:spPr>
        <p:txBody>
          <a:bodyPr>
            <a:normAutofit/>
          </a:bodyPr>
          <a:lstStyle>
            <a:lvl1pPr marL="0" indent="0" algn="l">
              <a:buNone/>
              <a:defRPr sz="10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1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en-GB" noProof="0" dirty="0"/>
              <a:t>Click to add subtitle</a:t>
            </a:r>
          </a:p>
          <a:p>
            <a:r>
              <a:rPr lang="en-GB" noProof="0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863C86-19EE-3547-A30A-4AC8E2E9470E}"/>
              </a:ext>
            </a:extLst>
          </p:cNvPr>
          <p:cNvSpPr/>
          <p:nvPr userDrawn="1"/>
        </p:nvSpPr>
        <p:spPr>
          <a:xfrm>
            <a:off x="8696960" y="2256273"/>
            <a:ext cx="447040" cy="630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A00C83-D5D6-FF65-3763-0F69FFF9C867}"/>
              </a:ext>
            </a:extLst>
          </p:cNvPr>
          <p:cNvSpPr/>
          <p:nvPr userDrawn="1"/>
        </p:nvSpPr>
        <p:spPr>
          <a:xfrm>
            <a:off x="1" y="0"/>
            <a:ext cx="447042" cy="448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E60742-6DE9-DDFB-C51D-1B13A78998AF}"/>
              </a:ext>
            </a:extLst>
          </p:cNvPr>
          <p:cNvSpPr/>
          <p:nvPr userDrawn="1"/>
        </p:nvSpPr>
        <p:spPr>
          <a:xfrm>
            <a:off x="8696957" y="0"/>
            <a:ext cx="447042" cy="448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594AFF-1F64-6F45-73F0-BA07A0702EAA}"/>
              </a:ext>
            </a:extLst>
          </p:cNvPr>
          <p:cNvSpPr/>
          <p:nvPr userDrawn="1"/>
        </p:nvSpPr>
        <p:spPr>
          <a:xfrm>
            <a:off x="8571889" y="4694925"/>
            <a:ext cx="572111" cy="44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066A5914-6F6F-A14B-8435-3C43E54342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7574" y="2883572"/>
            <a:ext cx="6858001" cy="134673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CB89CD-D342-1249-9568-F3E61E53EE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624CE7-0343-234D-9787-CFB70A64C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1131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6"/>
            <a:ext cx="9144000" cy="514099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01003"/>
            <a:ext cx="3886200" cy="333171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15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35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301003"/>
            <a:ext cx="3886200" cy="333171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15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35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8827077" y="4882590"/>
            <a:ext cx="316923" cy="273844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14" y="4751190"/>
            <a:ext cx="592673" cy="186583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772156"/>
            <a:ext cx="7886700" cy="3868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7886700" cy="497681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3675769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>
  <p:cSld name="Standard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196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2"/>
          <p:cNvSpPr txBox="1">
            <a:spLocks noGrp="1"/>
          </p:cNvSpPr>
          <p:nvPr>
            <p:ph type="title"/>
          </p:nvPr>
        </p:nvSpPr>
        <p:spPr>
          <a:xfrm>
            <a:off x="330122" y="273844"/>
            <a:ext cx="7886700" cy="49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2"/>
          <p:cNvSpPr txBox="1">
            <a:spLocks noGrp="1"/>
          </p:cNvSpPr>
          <p:nvPr>
            <p:ph type="body" idx="1"/>
          </p:nvPr>
        </p:nvSpPr>
        <p:spPr>
          <a:xfrm>
            <a:off x="561109" y="1369219"/>
            <a:ext cx="8016586" cy="3691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15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35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5" name="Google Shape;25;p32"/>
          <p:cNvSpPr txBox="1">
            <a:spLocks noGrp="1"/>
          </p:cNvSpPr>
          <p:nvPr>
            <p:ph type="body" idx="2"/>
          </p:nvPr>
        </p:nvSpPr>
        <p:spPr>
          <a:xfrm>
            <a:off x="330122" y="771525"/>
            <a:ext cx="7886700" cy="464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18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6" name="Google Shape;26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2314" y="4751190"/>
            <a:ext cx="592673" cy="18658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2"/>
          <p:cNvSpPr txBox="1">
            <a:spLocks noGrp="1"/>
          </p:cNvSpPr>
          <p:nvPr>
            <p:ph type="sldNum" idx="12"/>
          </p:nvPr>
        </p:nvSpPr>
        <p:spPr>
          <a:xfrm>
            <a:off x="8356889" y="4751190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Google Shape;28;p32"/>
          <p:cNvSpPr txBox="1">
            <a:spLocks noGrp="1"/>
          </p:cNvSpPr>
          <p:nvPr>
            <p:ph type="ftr" idx="11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Miroslav Potocky | Integration of Oracle Cloud Resources into CERN IT BC&amp;DR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0623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534471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409DBA-01F4-8DA5-D5EE-2EEF9F706324}"/>
              </a:ext>
            </a:extLst>
          </p:cNvPr>
          <p:cNvSpPr/>
          <p:nvPr userDrawn="1"/>
        </p:nvSpPr>
        <p:spPr>
          <a:xfrm>
            <a:off x="0" y="0"/>
            <a:ext cx="468004" cy="447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7" y="231775"/>
            <a:ext cx="8353425" cy="719137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95288" y="1131888"/>
            <a:ext cx="8353425" cy="3518083"/>
          </a:xfrm>
        </p:spPr>
        <p:txBody>
          <a:bodyPr lIns="0" numCol="2" spcCol="180000" anchor="t" anchorCtr="0">
            <a:noAutofit/>
          </a:bodyPr>
          <a:lstStyle>
            <a:lvl1pPr marL="171450" marR="0" indent="-171450" algn="l" defTabSz="68581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4pPr>
          </a:lstStyle>
          <a:p>
            <a:pPr marL="171450" marR="0" lvl="0" indent="-171450" algn="l" defTabSz="68581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 - Text has two columns</a:t>
            </a:r>
          </a:p>
          <a:p>
            <a:pPr lvl="0"/>
            <a:endParaRPr lang="en-GB" noProof="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8F88638-CA41-D2C4-3EA7-326CC107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6C0DCD1-3D31-1A30-F66F-0F8BA2BBC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Miroslav Potocky | </a:t>
            </a:r>
            <a:r>
              <a:rPr lang="en-US"/>
              <a:t>Integration of Oracle Cloud Resources into CERN IT BC&amp;DR</a:t>
            </a:r>
            <a:r>
              <a:rPr lang="en-GB"/>
              <a:t> 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D4E72E0-0110-636F-844C-3E531E301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78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18C056-7431-7E4E-B871-1E98B74A2B3A}"/>
              </a:ext>
            </a:extLst>
          </p:cNvPr>
          <p:cNvSpPr txBox="1"/>
          <p:nvPr userDrawn="1"/>
        </p:nvSpPr>
        <p:spPr>
          <a:xfrm>
            <a:off x="1031358" y="155235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C0BF849-51C3-8048-855F-6F6C4D0376A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134139"/>
            <a:ext cx="8353425" cy="351583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B3E1822-3271-7445-AB27-0D69B64B8A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AC78EEAC-0934-EC7C-3133-F2899954D0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31ECEE3D-916E-5EAC-C35C-3A7D876BE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336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18C056-7431-7E4E-B871-1E98B74A2B3A}"/>
              </a:ext>
            </a:extLst>
          </p:cNvPr>
          <p:cNvSpPr txBox="1"/>
          <p:nvPr userDrawn="1"/>
        </p:nvSpPr>
        <p:spPr>
          <a:xfrm>
            <a:off x="1031358" y="155235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C0BF849-51C3-8048-855F-6F6C4D0376A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131888"/>
            <a:ext cx="4105275" cy="3537346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8F42234-E5B9-9723-AB00-96F424990E0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45026" y="1131888"/>
            <a:ext cx="4103686" cy="3537346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EA5D0C-B230-244C-977B-15B7366DC04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77374C25-BAD2-95FE-66E1-71066C1ED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794F585C-C4FC-1445-C9BC-21B56D3CB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482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5289" y="1131888"/>
            <a:ext cx="4102894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51598" y="1131888"/>
            <a:ext cx="4097114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3BEF28D-3150-1B4D-9FA5-06D7E6A79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3BD4A4A-8D03-364C-A819-DA050B3FEAC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2475310"/>
            <a:ext cx="4102058" cy="219392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  <a:p>
            <a:pPr lvl="0"/>
            <a:endParaRPr lang="en-GB" noProof="0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2BB371D7-DD84-0947-A437-E5D0BB2787A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51598" y="2475310"/>
            <a:ext cx="4097114" cy="219392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  <a:p>
            <a:pPr lvl="0"/>
            <a:endParaRPr lang="en-GB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234076-38A7-064E-A48F-AA0B0D057D2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FDED3DC6-D518-99A5-6869-19DEB3AF39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AD5C928-0814-7A52-7E3D-00928CA48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523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9526FD-E2FF-A841-87FC-4FA42E0FFC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5289" y="1131888"/>
            <a:ext cx="2673018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E274431-4A9A-D648-ACD7-D46DDB35A7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8E1FB5B9-A103-6F4D-AC11-3B38EFBCB06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7" y="2475310"/>
            <a:ext cx="2673019" cy="219392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0" marR="0" indent="0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01ED6C3D-7FAC-564C-BBD9-70834A9F6550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075695" y="1131888"/>
            <a:ext cx="2673018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C0EA8ACC-4B1B-B342-A521-5188D96F5A8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075693" y="2475310"/>
            <a:ext cx="2673019" cy="219392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EC07A3F-6734-004D-996E-C85F8683CA31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235492" y="1131888"/>
            <a:ext cx="2673018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6E3C7A37-028F-5443-9393-274BD199F83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35490" y="2475310"/>
            <a:ext cx="2673019" cy="219392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09EC21-0DA3-3B40-8FFF-0EC6A2C5D5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FE4C3371-B3AD-A4E2-11D8-E231CA6DC4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0F54FB4-0AD4-A33E-435C-D671D1B91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869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E274431-4A9A-D648-ACD7-D46DDB35A7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719138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Arial (26)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8E1FB5B9-A103-6F4D-AC11-3B38EFBCB06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2485628"/>
            <a:ext cx="1957231" cy="2183606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B59F38DD-B4CC-B34D-B5CA-616CC2A2F5F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91483" y="1131888"/>
            <a:ext cx="1957230" cy="1172764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36" name="Content Placeholder 5">
            <a:extLst>
              <a:ext uri="{FF2B5EF4-FFF2-40B4-BE49-F238E27FC236}">
                <a16:creationId xmlns:a16="http://schemas.microsoft.com/office/drawing/2014/main" id="{4C6B9B64-6289-BE43-A81F-8FE9594ADD0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91482" y="2485628"/>
            <a:ext cx="1957231" cy="2183606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E32E1B97-678C-D64E-84B8-E3099E9B73F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2527354" y="1131888"/>
            <a:ext cx="1957230" cy="1172764"/>
          </a:xfrm>
        </p:spPr>
        <p:txBody>
          <a:bodyPr anchor="b" anchorCtr="0"/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38" name="Content Placeholder 5">
            <a:extLst>
              <a:ext uri="{FF2B5EF4-FFF2-40B4-BE49-F238E27FC236}">
                <a16:creationId xmlns:a16="http://schemas.microsoft.com/office/drawing/2014/main" id="{DD67030F-DC48-0645-B1D0-CA3AECC3D0A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527353" y="2485628"/>
            <a:ext cx="1957231" cy="2183606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19B66557-EB4F-3B45-A20A-C8FBE6A619B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659419" y="1131888"/>
            <a:ext cx="1957230" cy="1172764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40" name="Content Placeholder 5">
            <a:extLst>
              <a:ext uri="{FF2B5EF4-FFF2-40B4-BE49-F238E27FC236}">
                <a16:creationId xmlns:a16="http://schemas.microsoft.com/office/drawing/2014/main" id="{AE38907F-95E4-5A42-B728-5CCB24A7113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59418" y="2485628"/>
            <a:ext cx="1957231" cy="2183606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/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941A363-80B5-A94F-9255-0C217F58BB2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5289" y="1131887"/>
            <a:ext cx="1957230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531B9AF-580E-E74F-8B0F-3A52374D765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EB4EDC2C-1987-F74F-9575-EB84DE7E2D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1C6CB2E6-B636-A475-8784-67F41E68F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2771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BB6E341-C192-604F-AFDB-8595C5A6BFF9}"/>
              </a:ext>
            </a:extLst>
          </p:cNvPr>
          <p:cNvSpPr/>
          <p:nvPr userDrawn="1"/>
        </p:nvSpPr>
        <p:spPr>
          <a:xfrm>
            <a:off x="2" y="0"/>
            <a:ext cx="446566" cy="43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BA71D99-AC0F-7F45-B0F9-E6299C565B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7477626" y="46973"/>
            <a:ext cx="465696" cy="504955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00E6BF8-DBD4-B615-50EC-AD82E33141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231775"/>
            <a:ext cx="6212603" cy="2452431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GB" noProof="0" dirty="0"/>
              <a:t>Click here to add section title</a:t>
            </a:r>
            <a:br>
              <a:rPr lang="en-GB" noProof="0" dirty="0"/>
            </a:br>
            <a:r>
              <a:rPr lang="en-GB" noProof="0" dirty="0"/>
              <a:t>Arial (36)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5C818CA-C3E8-5DDA-E004-49871A98A4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8" y="3018503"/>
            <a:ext cx="6212603" cy="1392486"/>
          </a:xfrm>
        </p:spPr>
        <p:txBody>
          <a:bodyPr>
            <a:normAutofit/>
          </a:bodyPr>
          <a:lstStyle>
            <a:lvl1pPr marL="0" indent="0" algn="l">
              <a:buNone/>
              <a:defRPr sz="10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1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en-GB" noProof="0" dirty="0"/>
              <a:t>Click to add subtitle </a:t>
            </a:r>
          </a:p>
          <a:p>
            <a:r>
              <a:rPr lang="en-GB" noProof="0" dirty="0"/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A7B417-90CE-A843-B90C-E512027991A2}"/>
              </a:ext>
            </a:extLst>
          </p:cNvPr>
          <p:cNvSpPr/>
          <p:nvPr userDrawn="1"/>
        </p:nvSpPr>
        <p:spPr>
          <a:xfrm>
            <a:off x="8725711" y="4751962"/>
            <a:ext cx="418290" cy="391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E74030-839F-199F-3AD7-9A5A76B601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  <a:prstGeom prst="rect">
            <a:avLst/>
          </a:prstGeo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B29F56-4B56-3D72-389F-6204BA16C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683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rme libre 26">
            <a:extLst>
              <a:ext uri="{FF2B5EF4-FFF2-40B4-BE49-F238E27FC236}">
                <a16:creationId xmlns:a16="http://schemas.microsoft.com/office/drawing/2014/main" id="{2C3E1BED-2D6B-874F-A82B-51068B1D70AD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8820150" y="4878650"/>
            <a:ext cx="323850" cy="265185"/>
          </a:xfrm>
          <a:custGeom>
            <a:avLst/>
            <a:gdLst>
              <a:gd name="connsiteX0" fmla="*/ 155986 w 323850"/>
              <a:gd name="connsiteY0" fmla="*/ 0 h 265185"/>
              <a:gd name="connsiteX1" fmla="*/ 155979 w 323850"/>
              <a:gd name="connsiteY1" fmla="*/ 1 h 265185"/>
              <a:gd name="connsiteX2" fmla="*/ 0 w 323850"/>
              <a:gd name="connsiteY2" fmla="*/ 1 h 265185"/>
              <a:gd name="connsiteX3" fmla="*/ 0 w 323850"/>
              <a:gd name="connsiteY3" fmla="*/ 265185 h 265185"/>
              <a:gd name="connsiteX4" fmla="*/ 291860 w 323850"/>
              <a:gd name="connsiteY4" fmla="*/ 265185 h 265185"/>
              <a:gd name="connsiteX5" fmla="*/ 310658 w 323850"/>
              <a:gd name="connsiteY5" fmla="*/ 236867 h 265185"/>
              <a:gd name="connsiteX6" fmla="*/ 323850 w 323850"/>
              <a:gd name="connsiteY6" fmla="*/ 170501 h 265185"/>
              <a:gd name="connsiteX7" fmla="*/ 155986 w 323850"/>
              <a:gd name="connsiteY7" fmla="*/ 0 h 26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850" h="265185">
                <a:moveTo>
                  <a:pt x="155986" y="0"/>
                </a:moveTo>
                <a:lnTo>
                  <a:pt x="155979" y="1"/>
                </a:lnTo>
                <a:lnTo>
                  <a:pt x="0" y="1"/>
                </a:lnTo>
                <a:lnTo>
                  <a:pt x="0" y="265185"/>
                </a:lnTo>
                <a:lnTo>
                  <a:pt x="291860" y="265185"/>
                </a:lnTo>
                <a:lnTo>
                  <a:pt x="310658" y="236867"/>
                </a:lnTo>
                <a:cubicBezTo>
                  <a:pt x="319152" y="216469"/>
                  <a:pt x="323850" y="194042"/>
                  <a:pt x="323850" y="170501"/>
                </a:cubicBezTo>
                <a:cubicBezTo>
                  <a:pt x="323850" y="76336"/>
                  <a:pt x="248694" y="0"/>
                  <a:pt x="1559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200" noProof="0" dirty="0">
                <a:ln>
                  <a:noFill/>
                </a:ln>
              </a:rPr>
              <a:t> </a:t>
            </a:r>
          </a:p>
        </p:txBody>
      </p:sp>
      <p:sp>
        <p:nvSpPr>
          <p:cNvPr id="22" name="Forme libre 21">
            <a:extLst>
              <a:ext uri="{FF2B5EF4-FFF2-40B4-BE49-F238E27FC236}">
                <a16:creationId xmlns:a16="http://schemas.microsoft.com/office/drawing/2014/main" id="{41E12599-6789-C54C-8712-B4D88CF433D8}"/>
              </a:ext>
            </a:extLst>
          </p:cNvPr>
          <p:cNvSpPr/>
          <p:nvPr userDrawn="1"/>
        </p:nvSpPr>
        <p:spPr>
          <a:xfrm>
            <a:off x="0" y="4876800"/>
            <a:ext cx="576263" cy="269875"/>
          </a:xfrm>
          <a:custGeom>
            <a:avLst/>
            <a:gdLst>
              <a:gd name="connsiteX0" fmla="*/ 405430 w 576263"/>
              <a:gd name="connsiteY0" fmla="*/ 0 h 269875"/>
              <a:gd name="connsiteX1" fmla="*/ 576263 w 576263"/>
              <a:gd name="connsiteY1" fmla="*/ 173516 h 269875"/>
              <a:gd name="connsiteX2" fmla="*/ 562838 w 576263"/>
              <a:gd name="connsiteY2" fmla="*/ 241056 h 269875"/>
              <a:gd name="connsiteX3" fmla="*/ 543708 w 576263"/>
              <a:gd name="connsiteY3" fmla="*/ 269875 h 269875"/>
              <a:gd name="connsiteX4" fmla="*/ 0 w 576263"/>
              <a:gd name="connsiteY4" fmla="*/ 269875 h 269875"/>
              <a:gd name="connsiteX5" fmla="*/ 0 w 576263"/>
              <a:gd name="connsiteY5" fmla="*/ 1 h 269875"/>
              <a:gd name="connsiteX6" fmla="*/ 405423 w 576263"/>
              <a:gd name="connsiteY6" fmla="*/ 1 h 2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263" h="269875">
                <a:moveTo>
                  <a:pt x="405430" y="0"/>
                </a:moveTo>
                <a:cubicBezTo>
                  <a:pt x="499778" y="0"/>
                  <a:pt x="576263" y="77686"/>
                  <a:pt x="576263" y="173516"/>
                </a:cubicBezTo>
                <a:cubicBezTo>
                  <a:pt x="576263" y="197474"/>
                  <a:pt x="571482" y="220297"/>
                  <a:pt x="562838" y="241056"/>
                </a:cubicBezTo>
                <a:lnTo>
                  <a:pt x="543708" y="269875"/>
                </a:lnTo>
                <a:lnTo>
                  <a:pt x="0" y="269875"/>
                </a:lnTo>
                <a:lnTo>
                  <a:pt x="0" y="1"/>
                </a:lnTo>
                <a:lnTo>
                  <a:pt x="405423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200" noProof="0" dirty="0">
                <a:ln>
                  <a:noFill/>
                </a:ln>
              </a:rPr>
              <a:t> 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8" y="231775"/>
            <a:ext cx="8353425" cy="71913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127051"/>
            <a:ext cx="8353425" cy="36439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Text 1
Text 2 
Text 3
Text 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92364" y="4877317"/>
            <a:ext cx="668627" cy="269358"/>
          </a:xfrm>
          <a:prstGeom prst="rect">
            <a:avLst/>
          </a:prstGeom>
        </p:spPr>
        <p:txBody>
          <a:bodyPr vert="horz" lIns="125999" tIns="0" rIns="0" bIns="0" rtlCol="0" anchor="ctr"/>
          <a:lstStyle>
            <a:lvl1pPr algn="l">
              <a:lnSpc>
                <a:spcPct val="1500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6263" y="4876800"/>
            <a:ext cx="3268150" cy="266699"/>
          </a:xfrm>
          <a:prstGeom prst="rect">
            <a:avLst/>
          </a:prstGeom>
        </p:spPr>
        <p:txBody>
          <a:bodyPr vert="horz" lIns="144000" tIns="0" rIns="0" bIns="72000" numCol="1" rtlCol="0" anchor="b" anchorCtr="0"/>
          <a:lstStyle>
            <a:lvl1pPr algn="l">
              <a:lnSpc>
                <a:spcPct val="100000"/>
              </a:lnSpc>
              <a:defRPr sz="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BA2C0C5-599C-B648-9D40-4FB9C825B9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245777" y="4893761"/>
            <a:ext cx="652446" cy="20546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20150" y="4884469"/>
            <a:ext cx="323851" cy="25903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02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77" r:id="rId3"/>
    <p:sldLayoutId id="2147483662" r:id="rId4"/>
    <p:sldLayoutId id="2147483678" r:id="rId5"/>
    <p:sldLayoutId id="2147483665" r:id="rId6"/>
    <p:sldLayoutId id="2147483674" r:id="rId7"/>
    <p:sldLayoutId id="2147483676" r:id="rId8"/>
    <p:sldLayoutId id="2147483663" r:id="rId9"/>
    <p:sldLayoutId id="2147483666" r:id="rId10"/>
    <p:sldLayoutId id="2147483668" r:id="rId11"/>
    <p:sldLayoutId id="2147483669" r:id="rId12"/>
    <p:sldLayoutId id="2147483673" r:id="rId13"/>
    <p:sldLayoutId id="2147483675" r:id="rId14"/>
    <p:sldLayoutId id="2147483670" r:id="rId15"/>
    <p:sldLayoutId id="2147483679" r:id="rId16"/>
    <p:sldLayoutId id="2147483671" r:id="rId17"/>
    <p:sldLayoutId id="2147483667" r:id="rId18"/>
    <p:sldLayoutId id="2147483680" r:id="rId19"/>
    <p:sldLayoutId id="2147483681" r:id="rId20"/>
    <p:sldLayoutId id="2147483682" r:id="rId21"/>
    <p:sldLayoutId id="2147483683" r:id="rId22"/>
  </p:sldLayoutIdLst>
  <p:hf hdr="0"/>
  <p:txStyles>
    <p:titleStyle>
      <a:lvl1pPr algn="l" defTabSz="685814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4" indent="-171454" algn="l" defTabSz="685814" rtl="0" eaLnBrk="1" latinLnBrk="0" hangingPunct="1">
        <a:lnSpc>
          <a:spcPct val="90000"/>
        </a:lnSpc>
        <a:spcBef>
          <a:spcPts val="700"/>
        </a:spcBef>
        <a:buClrTx/>
        <a:buFont typeface="Arial" panose="020B0604020202020204" pitchFamily="34" charset="0"/>
        <a:buChar char="•"/>
        <a:defRPr sz="10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61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74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1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8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895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802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709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90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81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62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53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44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348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255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46" userDrawn="1">
          <p15:clr>
            <a:srgbClr val="F26B43"/>
          </p15:clr>
        </p15:guide>
        <p15:guide id="4" pos="158" userDrawn="1">
          <p15:clr>
            <a:srgbClr val="F26B43"/>
          </p15:clr>
        </p15:guide>
        <p15:guide id="5" orient="horz" pos="3072" userDrawn="1">
          <p15:clr>
            <a:srgbClr val="F26B43"/>
          </p15:clr>
        </p15:guide>
        <p15:guide id="6" pos="5602" userDrawn="1">
          <p15:clr>
            <a:srgbClr val="F26B43"/>
          </p15:clr>
        </p15:guide>
        <p15:guide id="7" pos="5511" userDrawn="1">
          <p15:clr>
            <a:srgbClr val="F26B43"/>
          </p15:clr>
        </p15:guide>
        <p15:guide id="8" orient="horz" pos="237" userDrawn="1">
          <p15:clr>
            <a:srgbClr val="F26B43"/>
          </p15:clr>
        </p15:guide>
        <p15:guide id="9" orient="horz" pos="3026" userDrawn="1">
          <p15:clr>
            <a:srgbClr val="F26B43"/>
          </p15:clr>
        </p15:guide>
        <p15:guide id="10" pos="249" userDrawn="1">
          <p15:clr>
            <a:srgbClr val="F26B43"/>
          </p15:clr>
        </p15:guide>
        <p15:guide id="11" pos="453" userDrawn="1">
          <p15:clr>
            <a:srgbClr val="F26B43"/>
          </p15:clr>
        </p15:guide>
        <p15:guide id="12" pos="5216" userDrawn="1">
          <p15:clr>
            <a:srgbClr val="F26B43"/>
          </p15:clr>
        </p15:guide>
        <p15:guide id="13" orient="horz" pos="826" userDrawn="1">
          <p15:clr>
            <a:srgbClr val="F26B43"/>
          </p15:clr>
        </p15:guide>
        <p15:guide id="14" pos="2835" userDrawn="1">
          <p15:clr>
            <a:srgbClr val="F26B43"/>
          </p15:clr>
        </p15:guide>
        <p15:guide id="15" pos="2925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713" userDrawn="1">
          <p15:clr>
            <a:srgbClr val="F26B43"/>
          </p15:clr>
        </p15:guide>
        <p15:guide id="18" pos="363" userDrawn="1">
          <p15:clr>
            <a:srgbClr val="F26B43"/>
          </p15:clr>
        </p15:guide>
        <p15:guide id="19" pos="5556" userDrawn="1">
          <p15:clr>
            <a:srgbClr val="F26B43"/>
          </p15:clr>
        </p15:guide>
        <p15:guide id="20" orient="horz" pos="3185" userDrawn="1">
          <p15:clr>
            <a:srgbClr val="F26B43"/>
          </p15:clr>
        </p15:guide>
        <p15:guide id="21" orient="horz" pos="5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8A29C-2B3C-CC5C-521F-74AD9F7764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Integration of Oracle Cloud Resources into CERN IT BC&amp;DR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710343-1271-4CFB-94B3-75EDA4599C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Miroslav Potocky, CERN IT Database Services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6A9F9-3C04-F29B-C6D5-B9CCB1244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BB472-4446-36C8-87B3-C20C54F41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6044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890BC62-9A67-6D07-18D8-5D6BF1794A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7" lvl="1" indent="-1714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6E717F"/>
                </a:solidFill>
              </a:rPr>
              <a:t>Rebuild time</a:t>
            </a:r>
          </a:p>
          <a:p>
            <a:pPr marL="514357" lvl="1" indent="-1714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6E717F"/>
                </a:solidFill>
              </a:rPr>
              <a:t>Response latency</a:t>
            </a:r>
          </a:p>
          <a:p>
            <a:pPr marL="514357" lvl="1" indent="-1714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6E717F"/>
                </a:solidFill>
              </a:rPr>
              <a:t>Switch-over delay</a:t>
            </a:r>
          </a:p>
          <a:p>
            <a:endParaRPr lang="en-US" sz="11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B80E1F-0BCA-D560-D371-1054C4D28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966DB-6570-1CA7-5549-F6DE924E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53030-74EE-264F-9F7D-838A98CFF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graphicFrame>
        <p:nvGraphicFramePr>
          <p:cNvPr id="6" name="Content Placeholder 9">
            <a:extLst>
              <a:ext uri="{FF2B5EF4-FFF2-40B4-BE49-F238E27FC236}">
                <a16:creationId xmlns:a16="http://schemas.microsoft.com/office/drawing/2014/main" id="{7AF257A4-B07A-199F-AE7C-747EDB30D5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88494"/>
              </p:ext>
            </p:extLst>
          </p:nvPr>
        </p:nvGraphicFramePr>
        <p:xfrm>
          <a:off x="4416817" y="1132923"/>
          <a:ext cx="4254108" cy="1696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1956D38-FA55-E41C-B7AB-B84F990CEB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3575119"/>
              </p:ext>
            </p:extLst>
          </p:nvPr>
        </p:nvGraphicFramePr>
        <p:xfrm>
          <a:off x="4498183" y="2841315"/>
          <a:ext cx="3953210" cy="1770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Graphic 8">
            <a:extLst>
              <a:ext uri="{FF2B5EF4-FFF2-40B4-BE49-F238E27FC236}">
                <a16:creationId xmlns:a16="http://schemas.microsoft.com/office/drawing/2014/main" id="{21FC538A-76A8-2289-809F-004B698583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5288" y="2513167"/>
            <a:ext cx="4021529" cy="2144284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83811D0-15C0-2832-97B0-91895536459A}"/>
              </a:ext>
            </a:extLst>
          </p:cNvPr>
          <p:cNvSpPr/>
          <p:nvPr/>
        </p:nvSpPr>
        <p:spPr>
          <a:xfrm>
            <a:off x="2570813" y="3542135"/>
            <a:ext cx="1831983" cy="628908"/>
          </a:xfrm>
          <a:prstGeom prst="round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ADG adds 10s on average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9F3CF65-05B0-20C7-CD61-231615D1DEC3}"/>
              </a:ext>
            </a:extLst>
          </p:cNvPr>
          <p:cNvSpPr/>
          <p:nvPr/>
        </p:nvSpPr>
        <p:spPr>
          <a:xfrm>
            <a:off x="5503887" y="1634338"/>
            <a:ext cx="2388433" cy="628908"/>
          </a:xfrm>
          <a:prstGeom prst="round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Possible to run up to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4 full speed replica rebuilds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2626DC-16EF-92EE-FB9A-C84037C1DB6B}"/>
              </a:ext>
            </a:extLst>
          </p:cNvPr>
          <p:cNvSpPr/>
          <p:nvPr/>
        </p:nvSpPr>
        <p:spPr>
          <a:xfrm>
            <a:off x="5503887" y="3016583"/>
            <a:ext cx="2402519" cy="628908"/>
          </a:xfrm>
          <a:prstGeom prst="round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Latency on-par with off-site expectation (sub 10ms)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67A0C83-52FD-A1AF-10F2-61EC5B7AE43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79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Graphic spid="6" grpId="0" uiExpand="1">
        <p:bldAsOne/>
      </p:bldGraphic>
      <p:bldGraphic spid="7" grpId="0" uiExpand="1">
        <p:bldAsOne/>
      </p:bldGraphic>
      <p:bldP spid="3" grpId="0" animBg="1"/>
      <p:bldP spid="8" grpId="0" animBg="1"/>
      <p:bldP spid="8" grpId="1" animBg="1"/>
      <p:bldP spid="16" grpId="0" animBg="1"/>
      <p:bldP spid="1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48836B-BB3E-6688-1599-2A77E3DFA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9392237-F530-EE46-976B-3110B31D168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dirty="0">
                <a:solidFill>
                  <a:srgbClr val="002060"/>
                </a:solidFill>
              </a:rPr>
              <a:t>BC &amp; DR is a process</a:t>
            </a:r>
          </a:p>
          <a:p>
            <a:pPr lvl="1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Never really completed and finalized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Cloud resources add much needed flexibility</a:t>
            </a:r>
          </a:p>
          <a:p>
            <a:pPr marL="342907" lvl="1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600" dirty="0">
                <a:solidFill>
                  <a:srgbClr val="002060"/>
                </a:solidFill>
              </a:rPr>
              <a:t>Considerable amount of work already done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Transparent network access to OCI resources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Quick provisioning of database replicas in OCI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Oracle Database service DR at COBIT Level 4 – Predictable process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600" dirty="0">
                <a:solidFill>
                  <a:srgbClr val="002060"/>
                </a:solidFill>
              </a:rPr>
              <a:t>DR test trade-offs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Complexity of disaster recovery solution vs. Cost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Verified disaster recovery plan vs. Production downtime </a:t>
            </a:r>
          </a:p>
          <a:p>
            <a:pPr marL="342907" lvl="1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2E50AB-68DD-1F1D-E38C-56D54BB3F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719022-2064-0F4D-8104-22EA39A88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1A4D26-BF88-D438-922D-7E150790AC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64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6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2B4BDA6-3BA3-29D1-3551-06ACFD9EE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strategy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A8E08-AE29-7E87-3C78-08818FE03B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F9654-6293-0462-4DD5-721633104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pic>
        <p:nvPicPr>
          <p:cNvPr id="10" name="Content Placeholder 9" descr="A diagram of a pyramid&#10;&#10;Description automatically generated">
            <a:extLst>
              <a:ext uri="{FF2B5EF4-FFF2-40B4-BE49-F238E27FC236}">
                <a16:creationId xmlns:a16="http://schemas.microsoft.com/office/drawing/2014/main" id="{0FDC2025-8EC6-72F9-6A11-711DEB5EE93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786426" y="1131888"/>
            <a:ext cx="5571149" cy="35179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E060D40-5001-3DA0-11D5-252244BA2BEE}"/>
              </a:ext>
            </a:extLst>
          </p:cNvPr>
          <p:cNvSpPr/>
          <p:nvPr/>
        </p:nvSpPr>
        <p:spPr>
          <a:xfrm rot="10800000">
            <a:off x="6119942" y="2890838"/>
            <a:ext cx="580203" cy="3295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019EB5-8333-F704-67A4-DA51413BD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61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19753E-6 L -0.02517 -0.0672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-33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48836B-BB3E-6688-1599-2A77E3DFA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9392237-F530-EE46-976B-3110B31D168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>
                <a:solidFill>
                  <a:srgbClr val="002060"/>
                </a:solidFill>
              </a:rPr>
              <a:t>BC scale / cost estimation</a:t>
            </a:r>
          </a:p>
          <a:p>
            <a:pPr lvl="1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Where to draw the line between resiliency and cost?</a:t>
            </a:r>
            <a:endParaRPr lang="en-US" sz="2000" dirty="0">
              <a:solidFill>
                <a:srgbClr val="6E717F"/>
              </a:solidFill>
            </a:endParaRPr>
          </a:p>
          <a:p>
            <a:pPr marL="342907" lvl="1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600" dirty="0">
                <a:solidFill>
                  <a:srgbClr val="002060"/>
                </a:solidFill>
              </a:rPr>
              <a:t>Security hardening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Central Key Management implementation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Dynamic security lists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Immutable backups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600" dirty="0">
                <a:solidFill>
                  <a:srgbClr val="002060"/>
                </a:solidFill>
              </a:rPr>
              <a:t>Observability improvement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Security policies auditing </a:t>
            </a:r>
          </a:p>
          <a:p>
            <a:pPr lvl="1"/>
            <a:r>
              <a:rPr lang="en-US" sz="2000" dirty="0">
                <a:solidFill>
                  <a:srgbClr val="6E717F"/>
                </a:solidFill>
              </a:rPr>
              <a:t>Usage monitoring</a:t>
            </a:r>
          </a:p>
          <a:p>
            <a:pPr lvl="1"/>
            <a:endParaRPr lang="en-US" sz="2000" dirty="0">
              <a:solidFill>
                <a:srgbClr val="6E717F"/>
              </a:solidFill>
            </a:endParaRPr>
          </a:p>
          <a:p>
            <a:pPr marL="342907" lvl="1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2E50AB-68DD-1F1D-E38C-56D54BB3F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719022-2064-0F4D-8104-22EA39A88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D24BC6-E0E1-B164-F2A8-E34F0BDDB0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45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56E304-3893-62FD-1E79-106580146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38" y="231776"/>
            <a:ext cx="6212603" cy="1392486"/>
          </a:xfrm>
        </p:spPr>
        <p:txBody>
          <a:bodyPr/>
          <a:lstStyle/>
          <a:p>
            <a:r>
              <a:rPr lang="en-US" dirty="0"/>
              <a:t>Credits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2FB98BE-6405-E5B1-45EE-A64FB3C55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138" y="1923068"/>
            <a:ext cx="6212603" cy="2487921"/>
          </a:xfrm>
        </p:spPr>
        <p:txBody>
          <a:bodyPr>
            <a:normAutofit fontScale="62500" lnSpcReduction="20000"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Stoumpis</a:t>
            </a:r>
            <a:r>
              <a:rPr lang="en-GB" sz="2400" dirty="0"/>
              <a:t>, Alexandros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Dafonte</a:t>
            </a:r>
            <a:r>
              <a:rPr lang="en-GB" sz="2400" dirty="0"/>
              <a:t> Perez, Eva</a:t>
            </a:r>
          </a:p>
          <a:p>
            <a:r>
              <a:rPr lang="en-GB" sz="2400" dirty="0">
                <a:solidFill>
                  <a:schemeClr val="accent6"/>
                </a:solidFill>
              </a:rPr>
              <a:t>Oracle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Chardonnereau</a:t>
            </a:r>
            <a:r>
              <a:rPr lang="en-GB" sz="2400" dirty="0"/>
              <a:t>, </a:t>
            </a:r>
            <a:r>
              <a:rPr lang="en-GB" sz="2400" dirty="0" err="1"/>
              <a:t>Şengül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Hurel, Sebastien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Jung, Stefan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Designe</a:t>
            </a:r>
            <a:r>
              <a:rPr lang="en-GB" sz="2400" dirty="0"/>
              <a:t>, Jérôme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Poulin, Audrey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Pedregal-Martin, Cristobal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3728D-A71E-801E-30AF-E509F7AA5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5EA5C-711E-C5ED-3082-B32CB4B41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Miroslav Potocky | </a:t>
            </a:r>
            <a:r>
              <a:rPr lang="en-US"/>
              <a:t>Integration of Oracle Cloud Resources into CERN IT BC&amp;DR</a:t>
            </a:r>
            <a:r>
              <a:rPr lang="en-GB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285ED1-752E-1DE5-5870-BCF096044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820150" y="4884738"/>
            <a:ext cx="323850" cy="258762"/>
          </a:xfrm>
        </p:spPr>
        <p:txBody>
          <a:bodyPr/>
          <a:lstStyle/>
          <a:p>
            <a:fld id="{0C574B4C-4113-7E44-89BB-5B10D7742E21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369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F57602-11FC-C4C3-C1C6-91A83C3DC1B9}"/>
              </a:ext>
            </a:extLst>
          </p:cNvPr>
          <p:cNvSpPr txBox="1"/>
          <p:nvPr/>
        </p:nvSpPr>
        <p:spPr>
          <a:xfrm>
            <a:off x="2449550" y="3787377"/>
            <a:ext cx="4244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759875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2B4BDA6-3BA3-29D1-3551-06ACFD9EE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BC &amp; DR Framework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A8E08-AE29-7E87-3C78-08818FE03B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F9654-6293-0462-4DD5-721633104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pic>
        <p:nvPicPr>
          <p:cNvPr id="10" name="Content Placeholder 9" descr="A diagram of a pyramid&#10;&#10;Description automatically generated">
            <a:extLst>
              <a:ext uri="{FF2B5EF4-FFF2-40B4-BE49-F238E27FC236}">
                <a16:creationId xmlns:a16="http://schemas.microsoft.com/office/drawing/2014/main" id="{0FDC2025-8EC6-72F9-6A11-711DEB5EE93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786426" y="1131888"/>
            <a:ext cx="5571149" cy="35179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E060D40-5001-3DA0-11D5-252244BA2BEE}"/>
              </a:ext>
            </a:extLst>
          </p:cNvPr>
          <p:cNvSpPr/>
          <p:nvPr/>
        </p:nvSpPr>
        <p:spPr>
          <a:xfrm rot="10800000">
            <a:off x="6523802" y="3430160"/>
            <a:ext cx="580203" cy="3295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A94459-BBD3-B27D-1ADE-10FC8B85F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90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543FFC-4FC7-A1C8-9566-3BCBE30BC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7" y="1127051"/>
            <a:ext cx="7972339" cy="3643982"/>
          </a:xfrm>
          <a:custGeom>
            <a:avLst/>
            <a:gdLst>
              <a:gd name="connsiteX0" fmla="*/ 0 w 12179310"/>
              <a:gd name="connsiteY0" fmla="*/ 0 h 4845649"/>
              <a:gd name="connsiteX1" fmla="*/ 12179311 w 12179310"/>
              <a:gd name="connsiteY1" fmla="*/ 0 h 4845649"/>
              <a:gd name="connsiteX2" fmla="*/ 12179311 w 12179310"/>
              <a:gd name="connsiteY2" fmla="*/ 4845649 h 4845649"/>
              <a:gd name="connsiteX3" fmla="*/ 0 w 12179310"/>
              <a:gd name="connsiteY3" fmla="*/ 4845649 h 484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9310" h="4845649">
                <a:moveTo>
                  <a:pt x="0" y="0"/>
                </a:moveTo>
                <a:lnTo>
                  <a:pt x="12179311" y="0"/>
                </a:lnTo>
                <a:lnTo>
                  <a:pt x="12179311" y="4845649"/>
                </a:lnTo>
                <a:lnTo>
                  <a:pt x="0" y="4845649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A909C4F-FD27-D4E0-64C2-EEF8B2E05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76436" y="1131888"/>
            <a:ext cx="2772275" cy="3506374"/>
          </a:xfrm>
        </p:spPr>
        <p:txBody>
          <a:bodyPr anchor="ctr">
            <a:normAutofit/>
          </a:bodyPr>
          <a:lstStyle/>
          <a:p>
            <a:pPr marL="514350" indent="-342900"/>
            <a:r>
              <a:rPr lang="en-US" sz="2400" dirty="0">
                <a:solidFill>
                  <a:schemeClr val="tx2"/>
                </a:solidFill>
              </a:rPr>
              <a:t>CERN</a:t>
            </a:r>
            <a:r>
              <a:rPr lang="en-US" sz="2400" dirty="0"/>
              <a:t> – 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GÉANT</a:t>
            </a:r>
          </a:p>
          <a:p>
            <a:pPr marL="685807" lvl="1" indent="-342900">
              <a:buFont typeface="Arial" panose="020B0604020202020204" pitchFamily="34" charset="0"/>
              <a:buChar char="•"/>
            </a:pPr>
            <a:r>
              <a:rPr lang="en-US" sz="2450" dirty="0">
                <a:solidFill>
                  <a:srgbClr val="6E717F"/>
                </a:solidFill>
              </a:rPr>
              <a:t>2 x 100Gbps</a:t>
            </a:r>
          </a:p>
          <a:p>
            <a:pPr marL="685807" lvl="1" indent="-342900">
              <a:buFont typeface="Arial" panose="020B0604020202020204" pitchFamily="34" charset="0"/>
              <a:buChar char="•"/>
            </a:pPr>
            <a:endParaRPr lang="en-US" sz="2450" dirty="0">
              <a:solidFill>
                <a:srgbClr val="6E717F"/>
              </a:solidFill>
            </a:endParaRPr>
          </a:p>
          <a:p>
            <a:pPr lvl="1"/>
            <a:r>
              <a:rPr lang="en-US" sz="2450" dirty="0">
                <a:solidFill>
                  <a:srgbClr val="6E717F"/>
                </a:solidFill>
              </a:rPr>
              <a:t>	</a:t>
            </a:r>
            <a:endParaRPr lang="en-US" sz="2450" dirty="0"/>
          </a:p>
          <a:p>
            <a:pPr marL="514350" indent="-342900"/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GÉANT</a:t>
            </a:r>
            <a:r>
              <a:rPr lang="en-US" sz="2400" dirty="0"/>
              <a:t> – </a:t>
            </a:r>
            <a:r>
              <a:rPr lang="en-US" sz="2400" dirty="0">
                <a:solidFill>
                  <a:schemeClr val="accent3"/>
                </a:solidFill>
              </a:rPr>
              <a:t>OCI</a:t>
            </a:r>
            <a:r>
              <a:rPr lang="en-US" sz="2400" dirty="0"/>
              <a:t> </a:t>
            </a:r>
          </a:p>
          <a:p>
            <a:pPr marL="685807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E717F"/>
                </a:solidFill>
              </a:rPr>
              <a:t>2 x 10Gbps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A563B3-E4EC-62F8-0F27-ADB9D3142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prerequisites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04BC383C-882E-466E-FC2F-21450DBD8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ED79B33-69B9-752E-AE40-963CA4B39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5DDF9BF-83CA-20B2-C4DF-A2AE14C0875F}"/>
              </a:ext>
            </a:extLst>
          </p:cNvPr>
          <p:cNvSpPr/>
          <p:nvPr/>
        </p:nvSpPr>
        <p:spPr>
          <a:xfrm>
            <a:off x="3998066" y="2203062"/>
            <a:ext cx="1494692" cy="853343"/>
          </a:xfrm>
          <a:custGeom>
            <a:avLst/>
            <a:gdLst>
              <a:gd name="connsiteX0" fmla="*/ 352272 w 1705792"/>
              <a:gd name="connsiteY0" fmla="*/ 162940 h 889787"/>
              <a:gd name="connsiteX1" fmla="*/ 180943 w 1705792"/>
              <a:gd name="connsiteY1" fmla="*/ 474446 h 889787"/>
              <a:gd name="connsiteX2" fmla="*/ 466491 w 1705792"/>
              <a:gd name="connsiteY2" fmla="*/ 734035 h 889787"/>
              <a:gd name="connsiteX3" fmla="*/ 1399281 w 1705792"/>
              <a:gd name="connsiteY3" fmla="*/ 734035 h 889787"/>
              <a:gd name="connsiteX4" fmla="*/ 1542055 w 1705792"/>
              <a:gd name="connsiteY4" fmla="*/ 422529 h 889787"/>
              <a:gd name="connsiteX5" fmla="*/ 1066141 w 1705792"/>
              <a:gd name="connsiteY5" fmla="*/ 111023 h 889787"/>
              <a:gd name="connsiteX6" fmla="*/ 352272 w 1705792"/>
              <a:gd name="connsiteY6" fmla="*/ 162940 h 889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5792" h="889787">
                <a:moveTo>
                  <a:pt x="352272" y="162940"/>
                </a:moveTo>
                <a:cubicBezTo>
                  <a:pt x="-28459" y="162940"/>
                  <a:pt x="-123642" y="422529"/>
                  <a:pt x="180943" y="474446"/>
                </a:cubicBezTo>
                <a:cubicBezTo>
                  <a:pt x="-123642" y="588665"/>
                  <a:pt x="219016" y="837870"/>
                  <a:pt x="466491" y="734035"/>
                </a:cubicBezTo>
                <a:cubicBezTo>
                  <a:pt x="637819" y="941705"/>
                  <a:pt x="1208915" y="941705"/>
                  <a:pt x="1399281" y="734035"/>
                </a:cubicBezTo>
                <a:cubicBezTo>
                  <a:pt x="1780011" y="734035"/>
                  <a:pt x="1780011" y="526364"/>
                  <a:pt x="1542055" y="422529"/>
                </a:cubicBezTo>
                <a:cubicBezTo>
                  <a:pt x="1780011" y="214858"/>
                  <a:pt x="1399281" y="7187"/>
                  <a:pt x="1066141" y="111023"/>
                </a:cubicBezTo>
                <a:cubicBezTo>
                  <a:pt x="828185" y="-44730"/>
                  <a:pt x="447454" y="-44730"/>
                  <a:pt x="352272" y="162940"/>
                </a:cubicBezTo>
                <a:close/>
              </a:path>
            </a:pathLst>
          </a:custGeom>
          <a:solidFill>
            <a:srgbClr val="A8DADC"/>
          </a:solidFill>
          <a:ln w="6023" cap="flat">
            <a:solidFill>
              <a:srgbClr val="457B9D"/>
            </a:soli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9759C1-2579-2E35-9E1B-DEDB8CC1A2D6}"/>
              </a:ext>
            </a:extLst>
          </p:cNvPr>
          <p:cNvSpPr txBox="1"/>
          <p:nvPr/>
        </p:nvSpPr>
        <p:spPr>
          <a:xfrm>
            <a:off x="4294095" y="2497389"/>
            <a:ext cx="1107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b="1" spc="0" baseline="0" dirty="0">
                <a:ln/>
                <a:solidFill>
                  <a:srgbClr val="1D3557"/>
                </a:solidFill>
                <a:latin typeface="Helvetica"/>
                <a:cs typeface="Helvetica"/>
                <a:sym typeface="Helvetica"/>
                <a:rtl val="0"/>
              </a:rPr>
              <a:t>Oracle</a:t>
            </a:r>
          </a:p>
          <a:p>
            <a:pPr algn="l"/>
            <a:r>
              <a:rPr lang="en-GB" sz="900" b="1" dirty="0">
                <a:ln/>
                <a:solidFill>
                  <a:srgbClr val="1D3557"/>
                </a:solidFill>
                <a:latin typeface="Helvetica"/>
                <a:cs typeface="Helvetica"/>
                <a:sym typeface="Helvetica"/>
                <a:rtl val="0"/>
              </a:rPr>
              <a:t>Cloud infrastructure</a:t>
            </a:r>
            <a:endParaRPr lang="en-GB" sz="900" b="1" spc="0" baseline="0" dirty="0">
              <a:ln/>
              <a:solidFill>
                <a:srgbClr val="1D3557"/>
              </a:solidFill>
              <a:latin typeface="Helvetica"/>
              <a:cs typeface="Helvetica"/>
              <a:sym typeface="Helvetica"/>
              <a:rtl val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D12F334-F4EF-D730-744E-FD77B926CCA8}"/>
              </a:ext>
            </a:extLst>
          </p:cNvPr>
          <p:cNvSpPr/>
          <p:nvPr/>
        </p:nvSpPr>
        <p:spPr>
          <a:xfrm>
            <a:off x="3437466" y="2398559"/>
            <a:ext cx="528235" cy="464294"/>
          </a:xfrm>
          <a:custGeom>
            <a:avLst/>
            <a:gdLst>
              <a:gd name="connsiteX0" fmla="*/ 276895 w 605707"/>
              <a:gd name="connsiteY0" fmla="*/ 0 h 605706"/>
              <a:gd name="connsiteX1" fmla="*/ 605708 w 605707"/>
              <a:gd name="connsiteY1" fmla="*/ 237956 h 605706"/>
              <a:gd name="connsiteX2" fmla="*/ 276895 w 605707"/>
              <a:gd name="connsiteY2" fmla="*/ 475912 h 605706"/>
              <a:gd name="connsiteX3" fmla="*/ 276895 w 605707"/>
              <a:gd name="connsiteY3" fmla="*/ 367750 h 605706"/>
              <a:gd name="connsiteX4" fmla="*/ 0 w 605707"/>
              <a:gd name="connsiteY4" fmla="*/ 605706 h 605706"/>
              <a:gd name="connsiteX5" fmla="*/ 276895 w 605707"/>
              <a:gd name="connsiteY5" fmla="*/ 108162 h 6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707" h="605706">
                <a:moveTo>
                  <a:pt x="276895" y="0"/>
                </a:moveTo>
                <a:lnTo>
                  <a:pt x="605708" y="237956"/>
                </a:lnTo>
                <a:lnTo>
                  <a:pt x="276895" y="475912"/>
                </a:lnTo>
                <a:lnTo>
                  <a:pt x="276895" y="367750"/>
                </a:lnTo>
                <a:cubicBezTo>
                  <a:pt x="123997" y="367750"/>
                  <a:pt x="0" y="474268"/>
                  <a:pt x="0" y="605706"/>
                </a:cubicBezTo>
                <a:cubicBezTo>
                  <a:pt x="0" y="330889"/>
                  <a:pt x="123997" y="108162"/>
                  <a:pt x="276895" y="108162"/>
                </a:cubicBezTo>
                <a:close/>
              </a:path>
            </a:pathLst>
          </a:custGeom>
          <a:solidFill>
            <a:srgbClr val="A8DADC"/>
          </a:solidFill>
          <a:ln w="6023" cap="flat">
            <a:solidFill>
              <a:srgbClr val="457B9D"/>
            </a:soli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A97B49-2582-BF22-D07A-DCA69D290555}"/>
              </a:ext>
            </a:extLst>
          </p:cNvPr>
          <p:cNvSpPr/>
          <p:nvPr/>
        </p:nvSpPr>
        <p:spPr>
          <a:xfrm>
            <a:off x="1757379" y="3468790"/>
            <a:ext cx="905547" cy="397966"/>
          </a:xfrm>
          <a:custGeom>
            <a:avLst/>
            <a:gdLst>
              <a:gd name="connsiteX0" fmla="*/ 960479 w 1038356"/>
              <a:gd name="connsiteY0" fmla="*/ 0 h 519176"/>
              <a:gd name="connsiteX1" fmla="*/ 1038356 w 1038356"/>
              <a:gd name="connsiteY1" fmla="*/ 77877 h 519176"/>
              <a:gd name="connsiteX2" fmla="*/ 1038356 w 1038356"/>
              <a:gd name="connsiteY2" fmla="*/ 441300 h 519176"/>
              <a:gd name="connsiteX3" fmla="*/ 960479 w 1038356"/>
              <a:gd name="connsiteY3" fmla="*/ 519177 h 519176"/>
              <a:gd name="connsiteX4" fmla="*/ 77877 w 1038356"/>
              <a:gd name="connsiteY4" fmla="*/ 519177 h 519176"/>
              <a:gd name="connsiteX5" fmla="*/ 0 w 1038356"/>
              <a:gd name="connsiteY5" fmla="*/ 441300 h 519176"/>
              <a:gd name="connsiteX6" fmla="*/ 0 w 1038356"/>
              <a:gd name="connsiteY6" fmla="*/ 77877 h 519176"/>
              <a:gd name="connsiteX7" fmla="*/ 77877 w 1038356"/>
              <a:gd name="connsiteY7" fmla="*/ 0 h 51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8356" h="519176">
                <a:moveTo>
                  <a:pt x="960479" y="0"/>
                </a:moveTo>
                <a:cubicBezTo>
                  <a:pt x="1003489" y="0"/>
                  <a:pt x="1038356" y="34867"/>
                  <a:pt x="1038356" y="77877"/>
                </a:cubicBezTo>
                <a:lnTo>
                  <a:pt x="1038356" y="441300"/>
                </a:lnTo>
                <a:cubicBezTo>
                  <a:pt x="1038356" y="484310"/>
                  <a:pt x="1003489" y="519177"/>
                  <a:pt x="960479" y="519177"/>
                </a:cubicBezTo>
                <a:lnTo>
                  <a:pt x="77877" y="519177"/>
                </a:lnTo>
                <a:cubicBezTo>
                  <a:pt x="34867" y="519177"/>
                  <a:pt x="0" y="484310"/>
                  <a:pt x="0" y="441300"/>
                </a:cubicBezTo>
                <a:lnTo>
                  <a:pt x="0" y="77877"/>
                </a:lnTo>
                <a:cubicBezTo>
                  <a:pt x="0" y="34867"/>
                  <a:pt x="34867" y="0"/>
                  <a:pt x="77877" y="0"/>
                </a:cubicBezTo>
                <a:close/>
              </a:path>
            </a:pathLst>
          </a:custGeom>
          <a:solidFill>
            <a:srgbClr val="A8DADC"/>
          </a:solidFill>
          <a:ln w="6023" cap="flat">
            <a:solidFill>
              <a:srgbClr val="457B9D"/>
            </a:soli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F6F38-598F-69E2-4FD4-B59E0C398B36}"/>
              </a:ext>
            </a:extLst>
          </p:cNvPr>
          <p:cNvSpPr txBox="1"/>
          <p:nvPr/>
        </p:nvSpPr>
        <p:spPr>
          <a:xfrm>
            <a:off x="2046645" y="3615052"/>
            <a:ext cx="32701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900" b="1" spc="0" baseline="0" dirty="0">
                <a:ln/>
                <a:solidFill>
                  <a:srgbClr val="1D3557"/>
                </a:solidFill>
                <a:latin typeface="Helvetica"/>
                <a:cs typeface="Helvetica"/>
                <a:sym typeface="Helvetica"/>
                <a:rtl val="0"/>
              </a:rPr>
              <a:t>CERN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48A60B7-ABB9-D9E1-D908-832D3A92655F}"/>
              </a:ext>
            </a:extLst>
          </p:cNvPr>
          <p:cNvSpPr/>
          <p:nvPr/>
        </p:nvSpPr>
        <p:spPr>
          <a:xfrm rot="10800000">
            <a:off x="2738388" y="3333171"/>
            <a:ext cx="528235" cy="464294"/>
          </a:xfrm>
          <a:custGeom>
            <a:avLst/>
            <a:gdLst>
              <a:gd name="connsiteX0" fmla="*/ 276895 w 605707"/>
              <a:gd name="connsiteY0" fmla="*/ 0 h 605706"/>
              <a:gd name="connsiteX1" fmla="*/ 605708 w 605707"/>
              <a:gd name="connsiteY1" fmla="*/ 237956 h 605706"/>
              <a:gd name="connsiteX2" fmla="*/ 276895 w 605707"/>
              <a:gd name="connsiteY2" fmla="*/ 475912 h 605706"/>
              <a:gd name="connsiteX3" fmla="*/ 276895 w 605707"/>
              <a:gd name="connsiteY3" fmla="*/ 367750 h 605706"/>
              <a:gd name="connsiteX4" fmla="*/ 0 w 605707"/>
              <a:gd name="connsiteY4" fmla="*/ 605706 h 605706"/>
              <a:gd name="connsiteX5" fmla="*/ 276895 w 605707"/>
              <a:gd name="connsiteY5" fmla="*/ 108162 h 6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707" h="605706">
                <a:moveTo>
                  <a:pt x="276895" y="0"/>
                </a:moveTo>
                <a:lnTo>
                  <a:pt x="605708" y="237956"/>
                </a:lnTo>
                <a:lnTo>
                  <a:pt x="276895" y="475912"/>
                </a:lnTo>
                <a:lnTo>
                  <a:pt x="276895" y="367750"/>
                </a:lnTo>
                <a:cubicBezTo>
                  <a:pt x="123997" y="367750"/>
                  <a:pt x="0" y="474268"/>
                  <a:pt x="0" y="605706"/>
                </a:cubicBezTo>
                <a:cubicBezTo>
                  <a:pt x="0" y="330889"/>
                  <a:pt x="123997" y="108162"/>
                  <a:pt x="276895" y="108162"/>
                </a:cubicBezTo>
                <a:close/>
              </a:path>
            </a:pathLst>
          </a:custGeom>
          <a:solidFill>
            <a:srgbClr val="A8DADC"/>
          </a:solidFill>
          <a:ln w="6023" cap="flat">
            <a:solidFill>
              <a:srgbClr val="457B9D"/>
            </a:soli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FA8B13E-09CC-2F1B-AAA0-5A9C93262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89" y="1131889"/>
            <a:ext cx="1875472" cy="2919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58DD03-BAB0-8251-155D-433A9D76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682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8" grpId="0" animBg="1"/>
      <p:bldP spid="9" grpId="0"/>
      <p:bldP spid="10" grpId="0" animBg="1"/>
      <p:bldP spid="11" grpId="0" animBg="1"/>
      <p:bldP spid="12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3D291-8486-1DC6-9F76-D8ED66BBC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mapping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FA7362-FCEB-0F79-5E51-A4FE99B7EA7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CERN DC</a:t>
            </a:r>
          </a:p>
          <a:p>
            <a:r>
              <a:rPr lang="en-US" sz="2400" dirty="0"/>
              <a:t>External router</a:t>
            </a:r>
          </a:p>
          <a:p>
            <a:r>
              <a:rPr lang="en-US" sz="2400" dirty="0"/>
              <a:t>OpenStack Ironic Host</a:t>
            </a:r>
          </a:p>
          <a:p>
            <a:r>
              <a:rPr lang="en-US" sz="2400" dirty="0"/>
              <a:t>IP Services / Networks</a:t>
            </a:r>
          </a:p>
          <a:p>
            <a:r>
              <a:rPr lang="en-US" sz="2400" dirty="0"/>
              <a:t>Subnet</a:t>
            </a:r>
          </a:p>
          <a:p>
            <a:r>
              <a:rPr lang="en-US" sz="2400" dirty="0"/>
              <a:t>Router</a:t>
            </a:r>
          </a:p>
          <a:p>
            <a:r>
              <a:rPr lang="en-US" sz="2400" dirty="0"/>
              <a:t>Firewall</a:t>
            </a:r>
          </a:p>
          <a:p>
            <a:r>
              <a:rPr lang="en-US" sz="2400" dirty="0">
                <a:solidFill>
                  <a:schemeClr val="tx1"/>
                </a:solidFill>
              </a:rPr>
              <a:t>Oracle Database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B6E4985-640A-2449-DD36-A46BF5C484F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Oracle Cloud Infrastructure</a:t>
            </a:r>
          </a:p>
          <a:p>
            <a:r>
              <a:rPr lang="en-US" sz="2400" dirty="0"/>
              <a:t>FastConnect + DRG</a:t>
            </a:r>
          </a:p>
          <a:p>
            <a:r>
              <a:rPr lang="en-US" sz="2400" dirty="0"/>
              <a:t>Oracle Base Database Node</a:t>
            </a:r>
          </a:p>
          <a:p>
            <a:r>
              <a:rPr lang="en-US" sz="2400" dirty="0"/>
              <a:t>Virtual Cloud Network</a:t>
            </a:r>
          </a:p>
          <a:p>
            <a:r>
              <a:rPr lang="en-US" sz="2400" dirty="0"/>
              <a:t>Subnet</a:t>
            </a:r>
          </a:p>
          <a:p>
            <a:r>
              <a:rPr lang="en-US" sz="2400" dirty="0"/>
              <a:t>Routing table</a:t>
            </a:r>
          </a:p>
          <a:p>
            <a:r>
              <a:rPr lang="en-US" sz="2400" dirty="0"/>
              <a:t>Security list</a:t>
            </a:r>
          </a:p>
          <a:p>
            <a:r>
              <a:rPr lang="en-US" sz="2400" dirty="0">
                <a:solidFill>
                  <a:schemeClr val="tx1"/>
                </a:solidFill>
              </a:rPr>
              <a:t>Oracle Database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02D8F-B552-1CB0-1985-E4C2109B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8C40F-AB00-7EFD-8C9E-8FA2114A4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F1F98F-618E-E4F2-3FF9-E846A9784F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78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Tenancy Setup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FCB960E-BDC6-29F1-29FC-C11A85047F1C}"/>
              </a:ext>
            </a:extLst>
          </p:cNvPr>
          <p:cNvSpPr/>
          <p:nvPr/>
        </p:nvSpPr>
        <p:spPr>
          <a:xfrm>
            <a:off x="3750619" y="732860"/>
            <a:ext cx="5011379" cy="3730792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CERN TENANCY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25B6B43-DD7E-867A-0EDF-1BE04DC53C36}"/>
              </a:ext>
            </a:extLst>
          </p:cNvPr>
          <p:cNvSpPr/>
          <p:nvPr/>
        </p:nvSpPr>
        <p:spPr>
          <a:xfrm>
            <a:off x="3683168" y="679849"/>
            <a:ext cx="5154843" cy="3976373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FRANKFURT REGION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421A403-F7CC-B4B4-65AE-47AA728FB0E0}"/>
              </a:ext>
            </a:extLst>
          </p:cNvPr>
          <p:cNvSpPr/>
          <p:nvPr/>
        </p:nvSpPr>
        <p:spPr>
          <a:xfrm>
            <a:off x="4798301" y="1059406"/>
            <a:ext cx="1314450" cy="1510322"/>
          </a:xfrm>
          <a:prstGeom prst="rect">
            <a:avLst/>
          </a:prstGeom>
          <a:noFill/>
          <a:ln w="19050">
            <a:solidFill>
              <a:schemeClr val="accent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75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</a:rPr>
              <a:t>GENERAL PURPOSE SUBNET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AC4D2AB-4BD3-948E-360C-681D04BBB530}"/>
              </a:ext>
            </a:extLst>
          </p:cNvPr>
          <p:cNvSpPr/>
          <p:nvPr/>
        </p:nvSpPr>
        <p:spPr>
          <a:xfrm>
            <a:off x="7156004" y="1039749"/>
            <a:ext cx="1314450" cy="1504510"/>
          </a:xfrm>
          <a:prstGeom prst="rect">
            <a:avLst/>
          </a:prstGeom>
          <a:noFill/>
          <a:ln w="19050">
            <a:solidFill>
              <a:schemeClr val="accent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75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</a:rPr>
              <a:t>TECHNICAL SUBNET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DBBC050-0594-E655-0E84-8A1430169283}"/>
              </a:ext>
            </a:extLst>
          </p:cNvPr>
          <p:cNvSpPr/>
          <p:nvPr/>
        </p:nvSpPr>
        <p:spPr>
          <a:xfrm>
            <a:off x="7133820" y="2653744"/>
            <a:ext cx="1314450" cy="1499891"/>
          </a:xfrm>
          <a:prstGeom prst="rect">
            <a:avLst/>
          </a:prstGeom>
          <a:noFill/>
          <a:ln w="19050">
            <a:solidFill>
              <a:schemeClr val="accent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75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</a:rPr>
              <a:t>EXPERIMENT SUBNET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314722B-43E3-C563-9906-253BD4929244}"/>
              </a:ext>
            </a:extLst>
          </p:cNvPr>
          <p:cNvSpPr/>
          <p:nvPr/>
        </p:nvSpPr>
        <p:spPr>
          <a:xfrm>
            <a:off x="4798301" y="2648528"/>
            <a:ext cx="1314450" cy="1510322"/>
          </a:xfrm>
          <a:prstGeom prst="rect">
            <a:avLst/>
          </a:prstGeom>
          <a:noFill/>
          <a:ln w="19050">
            <a:solidFill>
              <a:schemeClr val="accent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75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</a:rPr>
              <a:t>DC SUBNET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C282AB5-FB48-D325-64C3-0AF27C8965AB}"/>
              </a:ext>
            </a:extLst>
          </p:cNvPr>
          <p:cNvSpPr/>
          <p:nvPr/>
        </p:nvSpPr>
        <p:spPr>
          <a:xfrm>
            <a:off x="4675014" y="956998"/>
            <a:ext cx="1579469" cy="3422378"/>
          </a:xfrm>
          <a:prstGeom prst="rect">
            <a:avLst/>
          </a:prstGeom>
          <a:noFill/>
          <a:ln w="19050">
            <a:solidFill>
              <a:schemeClr val="accent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</a:rPr>
              <a:t>GPN/DC VCN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ED1AED0-03FE-5010-B6FE-F0B70FCB9184}"/>
              </a:ext>
            </a:extLst>
          </p:cNvPr>
          <p:cNvSpPr/>
          <p:nvPr/>
        </p:nvSpPr>
        <p:spPr>
          <a:xfrm>
            <a:off x="7023495" y="937339"/>
            <a:ext cx="1579469" cy="3422378"/>
          </a:xfrm>
          <a:prstGeom prst="rect">
            <a:avLst/>
          </a:prstGeom>
          <a:noFill/>
          <a:ln w="19050">
            <a:solidFill>
              <a:schemeClr val="accent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</a:rPr>
              <a:t>PROTECTED VCN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A9D30E0-5A7F-D3F5-1A0F-ACCB846DACBE}"/>
              </a:ext>
            </a:extLst>
          </p:cNvPr>
          <p:cNvGrpSpPr/>
          <p:nvPr/>
        </p:nvGrpSpPr>
        <p:grpSpPr>
          <a:xfrm>
            <a:off x="6341458" y="2235412"/>
            <a:ext cx="604457" cy="901747"/>
            <a:chOff x="2558095" y="2625219"/>
            <a:chExt cx="805942" cy="1202329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47452DA6-A02D-EA55-D873-74CE34F72801}"/>
                </a:ext>
              </a:extLst>
            </p:cNvPr>
            <p:cNvGrpSpPr/>
            <p:nvPr/>
          </p:nvGrpSpPr>
          <p:grpSpPr>
            <a:xfrm>
              <a:off x="2681212" y="2625219"/>
              <a:ext cx="582945" cy="635162"/>
              <a:chOff x="2681212" y="2882206"/>
              <a:chExt cx="582945" cy="635162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603F44B7-D38E-BAEF-45CD-C10F63248F1B}"/>
                  </a:ext>
                </a:extLst>
              </p:cNvPr>
              <p:cNvSpPr/>
              <p:nvPr/>
            </p:nvSpPr>
            <p:spPr>
              <a:xfrm>
                <a:off x="2681212" y="2882206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1B63EF50-9CFF-D0F1-3232-A33311A255C1}"/>
                  </a:ext>
                </a:extLst>
              </p:cNvPr>
              <p:cNvGrpSpPr/>
              <p:nvPr/>
            </p:nvGrpSpPr>
            <p:grpSpPr>
              <a:xfrm>
                <a:off x="2764251" y="2955081"/>
                <a:ext cx="426432" cy="465796"/>
                <a:chOff x="5830888" y="5080000"/>
                <a:chExt cx="515937" cy="563563"/>
              </a:xfrm>
            </p:grpSpPr>
            <p:sp>
              <p:nvSpPr>
                <p:cNvPr id="118" name="Freeform 47">
                  <a:extLst>
                    <a:ext uri="{FF2B5EF4-FFF2-40B4-BE49-F238E27FC236}">
                      <a16:creationId xmlns:a16="http://schemas.microsoft.com/office/drawing/2014/main" id="{66331751-3050-1D15-7B95-E75E27E0BA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57900" y="5189538"/>
                  <a:ext cx="61913" cy="222250"/>
                </a:xfrm>
                <a:custGeom>
                  <a:avLst/>
                  <a:gdLst>
                    <a:gd name="T0" fmla="*/ 107 w 174"/>
                    <a:gd name="T1" fmla="*/ 152 h 617"/>
                    <a:gd name="T2" fmla="*/ 173 w 174"/>
                    <a:gd name="T3" fmla="*/ 152 h 617"/>
                    <a:gd name="T4" fmla="*/ 86 w 174"/>
                    <a:gd name="T5" fmla="*/ 0 h 617"/>
                    <a:gd name="T6" fmla="*/ 0 w 174"/>
                    <a:gd name="T7" fmla="*/ 152 h 617"/>
                    <a:gd name="T8" fmla="*/ 65 w 174"/>
                    <a:gd name="T9" fmla="*/ 152 h 617"/>
                    <a:gd name="T10" fmla="*/ 65 w 174"/>
                    <a:gd name="T11" fmla="*/ 466 h 617"/>
                    <a:gd name="T12" fmla="*/ 0 w 174"/>
                    <a:gd name="T13" fmla="*/ 466 h 617"/>
                    <a:gd name="T14" fmla="*/ 86 w 174"/>
                    <a:gd name="T15" fmla="*/ 616 h 617"/>
                    <a:gd name="T16" fmla="*/ 173 w 174"/>
                    <a:gd name="T17" fmla="*/ 466 h 617"/>
                    <a:gd name="T18" fmla="*/ 107 w 174"/>
                    <a:gd name="T19" fmla="*/ 466 h 617"/>
                    <a:gd name="T20" fmla="*/ 107 w 174"/>
                    <a:gd name="T21" fmla="*/ 152 h 6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4" h="617">
                      <a:moveTo>
                        <a:pt x="107" y="152"/>
                      </a:moveTo>
                      <a:lnTo>
                        <a:pt x="173" y="152"/>
                      </a:lnTo>
                      <a:lnTo>
                        <a:pt x="86" y="0"/>
                      </a:lnTo>
                      <a:lnTo>
                        <a:pt x="0" y="152"/>
                      </a:lnTo>
                      <a:lnTo>
                        <a:pt x="65" y="152"/>
                      </a:lnTo>
                      <a:lnTo>
                        <a:pt x="65" y="466"/>
                      </a:lnTo>
                      <a:lnTo>
                        <a:pt x="0" y="466"/>
                      </a:lnTo>
                      <a:lnTo>
                        <a:pt x="86" y="616"/>
                      </a:lnTo>
                      <a:lnTo>
                        <a:pt x="173" y="466"/>
                      </a:lnTo>
                      <a:lnTo>
                        <a:pt x="107" y="466"/>
                      </a:lnTo>
                      <a:lnTo>
                        <a:pt x="107" y="152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19" name="Freeform 48">
                  <a:extLst>
                    <a:ext uri="{FF2B5EF4-FFF2-40B4-BE49-F238E27FC236}">
                      <a16:creationId xmlns:a16="http://schemas.microsoft.com/office/drawing/2014/main" id="{A4DBD2C3-FC5A-2596-7BC9-694453FA2E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5350" y="5268913"/>
                  <a:ext cx="93663" cy="61912"/>
                </a:xfrm>
                <a:custGeom>
                  <a:avLst/>
                  <a:gdLst>
                    <a:gd name="T0" fmla="*/ 257 w 258"/>
                    <a:gd name="T1" fmla="*/ 87 h 174"/>
                    <a:gd name="T2" fmla="*/ 107 w 258"/>
                    <a:gd name="T3" fmla="*/ 0 h 174"/>
                    <a:gd name="T4" fmla="*/ 107 w 258"/>
                    <a:gd name="T5" fmla="*/ 63 h 174"/>
                    <a:gd name="T6" fmla="*/ 0 w 258"/>
                    <a:gd name="T7" fmla="*/ 63 h 174"/>
                    <a:gd name="T8" fmla="*/ 0 w 258"/>
                    <a:gd name="T9" fmla="*/ 108 h 174"/>
                    <a:gd name="T10" fmla="*/ 107 w 258"/>
                    <a:gd name="T11" fmla="*/ 108 h 174"/>
                    <a:gd name="T12" fmla="*/ 107 w 258"/>
                    <a:gd name="T13" fmla="*/ 173 h 174"/>
                    <a:gd name="T14" fmla="*/ 257 w 258"/>
                    <a:gd name="T15" fmla="*/ 87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8" h="174">
                      <a:moveTo>
                        <a:pt x="257" y="87"/>
                      </a:moveTo>
                      <a:lnTo>
                        <a:pt x="107" y="0"/>
                      </a:lnTo>
                      <a:lnTo>
                        <a:pt x="107" y="63"/>
                      </a:lnTo>
                      <a:lnTo>
                        <a:pt x="0" y="63"/>
                      </a:lnTo>
                      <a:lnTo>
                        <a:pt x="0" y="108"/>
                      </a:lnTo>
                      <a:lnTo>
                        <a:pt x="107" y="108"/>
                      </a:lnTo>
                      <a:lnTo>
                        <a:pt x="107" y="173"/>
                      </a:lnTo>
                      <a:lnTo>
                        <a:pt x="257" y="87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20" name="Freeform 49">
                  <a:extLst>
                    <a:ext uri="{FF2B5EF4-FFF2-40B4-BE49-F238E27FC236}">
                      <a16:creationId xmlns:a16="http://schemas.microsoft.com/office/drawing/2014/main" id="{D91487B1-5B73-E087-A7D9-48FB7BD976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10288" y="5268913"/>
                  <a:ext cx="93662" cy="61912"/>
                </a:xfrm>
                <a:custGeom>
                  <a:avLst/>
                  <a:gdLst>
                    <a:gd name="T0" fmla="*/ 152 w 258"/>
                    <a:gd name="T1" fmla="*/ 0 h 174"/>
                    <a:gd name="T2" fmla="*/ 0 w 258"/>
                    <a:gd name="T3" fmla="*/ 87 h 174"/>
                    <a:gd name="T4" fmla="*/ 152 w 258"/>
                    <a:gd name="T5" fmla="*/ 173 h 174"/>
                    <a:gd name="T6" fmla="*/ 152 w 258"/>
                    <a:gd name="T7" fmla="*/ 108 h 174"/>
                    <a:gd name="T8" fmla="*/ 257 w 258"/>
                    <a:gd name="T9" fmla="*/ 108 h 174"/>
                    <a:gd name="T10" fmla="*/ 257 w 258"/>
                    <a:gd name="T11" fmla="*/ 63 h 174"/>
                    <a:gd name="T12" fmla="*/ 152 w 258"/>
                    <a:gd name="T13" fmla="*/ 63 h 174"/>
                    <a:gd name="T14" fmla="*/ 152 w 258"/>
                    <a:gd name="T15" fmla="*/ 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8" h="174">
                      <a:moveTo>
                        <a:pt x="152" y="0"/>
                      </a:moveTo>
                      <a:lnTo>
                        <a:pt x="0" y="87"/>
                      </a:lnTo>
                      <a:lnTo>
                        <a:pt x="152" y="173"/>
                      </a:lnTo>
                      <a:lnTo>
                        <a:pt x="152" y="108"/>
                      </a:lnTo>
                      <a:lnTo>
                        <a:pt x="257" y="108"/>
                      </a:lnTo>
                      <a:lnTo>
                        <a:pt x="257" y="63"/>
                      </a:lnTo>
                      <a:lnTo>
                        <a:pt x="152" y="63"/>
                      </a:lnTo>
                      <a:lnTo>
                        <a:pt x="152" y="0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21" name="Freeform 50">
                  <a:extLst>
                    <a:ext uri="{FF2B5EF4-FFF2-40B4-BE49-F238E27FC236}">
                      <a16:creationId xmlns:a16="http://schemas.microsoft.com/office/drawing/2014/main" id="{FBAA5F04-E80F-FF28-9D75-8166C3E4E4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5363" y="5524500"/>
                  <a:ext cx="23812" cy="19050"/>
                </a:xfrm>
                <a:custGeom>
                  <a:avLst/>
                  <a:gdLst>
                    <a:gd name="T0" fmla="*/ 52 w 66"/>
                    <a:gd name="T1" fmla="*/ 5 h 53"/>
                    <a:gd name="T2" fmla="*/ 26 w 66"/>
                    <a:gd name="T3" fmla="*/ 0 h 53"/>
                    <a:gd name="T4" fmla="*/ 0 w 66"/>
                    <a:gd name="T5" fmla="*/ 0 h 53"/>
                    <a:gd name="T6" fmla="*/ 0 w 66"/>
                    <a:gd name="T7" fmla="*/ 52 h 53"/>
                    <a:gd name="T8" fmla="*/ 34 w 66"/>
                    <a:gd name="T9" fmla="*/ 52 h 53"/>
                    <a:gd name="T10" fmla="*/ 55 w 66"/>
                    <a:gd name="T11" fmla="*/ 47 h 53"/>
                    <a:gd name="T12" fmla="*/ 65 w 66"/>
                    <a:gd name="T13" fmla="*/ 26 h 53"/>
                    <a:gd name="T14" fmla="*/ 52 w 66"/>
                    <a:gd name="T15" fmla="*/ 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6" h="53">
                      <a:moveTo>
                        <a:pt x="52" y="5"/>
                      </a:moveTo>
                      <a:cubicBezTo>
                        <a:pt x="47" y="0"/>
                        <a:pt x="39" y="0"/>
                        <a:pt x="26" y="0"/>
                      </a:cubicBezTo>
                      <a:lnTo>
                        <a:pt x="0" y="0"/>
                      </a:lnTo>
                      <a:lnTo>
                        <a:pt x="0" y="52"/>
                      </a:lnTo>
                      <a:lnTo>
                        <a:pt x="34" y="52"/>
                      </a:lnTo>
                      <a:cubicBezTo>
                        <a:pt x="39" y="52"/>
                        <a:pt x="47" y="52"/>
                        <a:pt x="55" y="47"/>
                      </a:cubicBezTo>
                      <a:cubicBezTo>
                        <a:pt x="58" y="44"/>
                        <a:pt x="65" y="39"/>
                        <a:pt x="65" y="26"/>
                      </a:cubicBezTo>
                      <a:cubicBezTo>
                        <a:pt x="63" y="16"/>
                        <a:pt x="55" y="8"/>
                        <a:pt x="52" y="5"/>
                      </a:cubicBez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22" name="Freeform 51">
                  <a:extLst>
                    <a:ext uri="{FF2B5EF4-FFF2-40B4-BE49-F238E27FC236}">
                      <a16:creationId xmlns:a16="http://schemas.microsoft.com/office/drawing/2014/main" id="{D90FE717-3B7D-E1B0-D25F-DF855C5AF1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03925" y="5526088"/>
                  <a:ext cx="28575" cy="47625"/>
                </a:xfrm>
                <a:custGeom>
                  <a:avLst/>
                  <a:gdLst>
                    <a:gd name="T0" fmla="*/ 42 w 80"/>
                    <a:gd name="T1" fmla="*/ 3 h 131"/>
                    <a:gd name="T2" fmla="*/ 0 w 80"/>
                    <a:gd name="T3" fmla="*/ 0 h 131"/>
                    <a:gd name="T4" fmla="*/ 0 w 80"/>
                    <a:gd name="T5" fmla="*/ 129 h 131"/>
                    <a:gd name="T6" fmla="*/ 16 w 80"/>
                    <a:gd name="T7" fmla="*/ 129 h 131"/>
                    <a:gd name="T8" fmla="*/ 61 w 80"/>
                    <a:gd name="T9" fmla="*/ 116 h 131"/>
                    <a:gd name="T10" fmla="*/ 79 w 80"/>
                    <a:gd name="T11" fmla="*/ 63 h 131"/>
                    <a:gd name="T12" fmla="*/ 42 w 80"/>
                    <a:gd name="T13" fmla="*/ 3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31">
                      <a:moveTo>
                        <a:pt x="42" y="3"/>
                      </a:moveTo>
                      <a:cubicBezTo>
                        <a:pt x="34" y="0"/>
                        <a:pt x="24" y="0"/>
                        <a:pt x="0" y="0"/>
                      </a:cubicBezTo>
                      <a:lnTo>
                        <a:pt x="0" y="129"/>
                      </a:lnTo>
                      <a:cubicBezTo>
                        <a:pt x="6" y="129"/>
                        <a:pt x="11" y="129"/>
                        <a:pt x="16" y="129"/>
                      </a:cubicBezTo>
                      <a:cubicBezTo>
                        <a:pt x="34" y="129"/>
                        <a:pt x="48" y="130"/>
                        <a:pt x="61" y="116"/>
                      </a:cubicBezTo>
                      <a:cubicBezTo>
                        <a:pt x="77" y="101"/>
                        <a:pt x="79" y="71"/>
                        <a:pt x="79" y="63"/>
                      </a:cubicBezTo>
                      <a:cubicBezTo>
                        <a:pt x="79" y="35"/>
                        <a:pt x="68" y="11"/>
                        <a:pt x="42" y="3"/>
                      </a:cubicBez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23" name="Freeform 52">
                  <a:extLst>
                    <a:ext uri="{FF2B5EF4-FFF2-40B4-BE49-F238E27FC236}">
                      <a16:creationId xmlns:a16="http://schemas.microsoft.com/office/drawing/2014/main" id="{14B1DD1D-83C2-CDE7-A2E7-265309C3F8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30888" y="5080000"/>
                  <a:ext cx="515937" cy="563563"/>
                </a:xfrm>
                <a:custGeom>
                  <a:avLst/>
                  <a:gdLst>
                    <a:gd name="T0" fmla="*/ 1350 w 1432"/>
                    <a:gd name="T1" fmla="*/ 0 h 1564"/>
                    <a:gd name="T2" fmla="*/ 79 w 1432"/>
                    <a:gd name="T3" fmla="*/ 0 h 1564"/>
                    <a:gd name="T4" fmla="*/ 0 w 1432"/>
                    <a:gd name="T5" fmla="*/ 79 h 1564"/>
                    <a:gd name="T6" fmla="*/ 0 w 1432"/>
                    <a:gd name="T7" fmla="*/ 1484 h 1564"/>
                    <a:gd name="T8" fmla="*/ 79 w 1432"/>
                    <a:gd name="T9" fmla="*/ 1563 h 1564"/>
                    <a:gd name="T10" fmla="*/ 1350 w 1432"/>
                    <a:gd name="T11" fmla="*/ 1563 h 1564"/>
                    <a:gd name="T12" fmla="*/ 1429 w 1432"/>
                    <a:gd name="T13" fmla="*/ 1484 h 1564"/>
                    <a:gd name="T14" fmla="*/ 1429 w 1432"/>
                    <a:gd name="T15" fmla="*/ 79 h 1564"/>
                    <a:gd name="T16" fmla="*/ 1350 w 1432"/>
                    <a:gd name="T17" fmla="*/ 0 h 1564"/>
                    <a:gd name="T18" fmla="*/ 535 w 1432"/>
                    <a:gd name="T19" fmla="*/ 1395 h 1564"/>
                    <a:gd name="T20" fmla="*/ 501 w 1432"/>
                    <a:gd name="T21" fmla="*/ 1397 h 1564"/>
                    <a:gd name="T22" fmla="*/ 440 w 1432"/>
                    <a:gd name="T23" fmla="*/ 1397 h 1564"/>
                    <a:gd name="T24" fmla="*/ 440 w 1432"/>
                    <a:gd name="T25" fmla="*/ 1209 h 1564"/>
                    <a:gd name="T26" fmla="*/ 503 w 1432"/>
                    <a:gd name="T27" fmla="*/ 1209 h 1564"/>
                    <a:gd name="T28" fmla="*/ 569 w 1432"/>
                    <a:gd name="T29" fmla="*/ 1227 h 1564"/>
                    <a:gd name="T30" fmla="*/ 600 w 1432"/>
                    <a:gd name="T31" fmla="*/ 1303 h 1564"/>
                    <a:gd name="T32" fmla="*/ 535 w 1432"/>
                    <a:gd name="T33" fmla="*/ 1395 h 1564"/>
                    <a:gd name="T34" fmla="*/ 744 w 1432"/>
                    <a:gd name="T35" fmla="*/ 1397 h 1564"/>
                    <a:gd name="T36" fmla="*/ 734 w 1432"/>
                    <a:gd name="T37" fmla="*/ 1332 h 1564"/>
                    <a:gd name="T38" fmla="*/ 713 w 1432"/>
                    <a:gd name="T39" fmla="*/ 1321 h 1564"/>
                    <a:gd name="T40" fmla="*/ 679 w 1432"/>
                    <a:gd name="T41" fmla="*/ 1321 h 1564"/>
                    <a:gd name="T42" fmla="*/ 679 w 1432"/>
                    <a:gd name="T43" fmla="*/ 1397 h 1564"/>
                    <a:gd name="T44" fmla="*/ 637 w 1432"/>
                    <a:gd name="T45" fmla="*/ 1397 h 1564"/>
                    <a:gd name="T46" fmla="*/ 637 w 1432"/>
                    <a:gd name="T47" fmla="*/ 1206 h 1564"/>
                    <a:gd name="T48" fmla="*/ 710 w 1432"/>
                    <a:gd name="T49" fmla="*/ 1206 h 1564"/>
                    <a:gd name="T50" fmla="*/ 768 w 1432"/>
                    <a:gd name="T51" fmla="*/ 1219 h 1564"/>
                    <a:gd name="T52" fmla="*/ 784 w 1432"/>
                    <a:gd name="T53" fmla="*/ 1256 h 1564"/>
                    <a:gd name="T54" fmla="*/ 744 w 1432"/>
                    <a:gd name="T55" fmla="*/ 1303 h 1564"/>
                    <a:gd name="T56" fmla="*/ 779 w 1432"/>
                    <a:gd name="T57" fmla="*/ 1348 h 1564"/>
                    <a:gd name="T58" fmla="*/ 784 w 1432"/>
                    <a:gd name="T59" fmla="*/ 1384 h 1564"/>
                    <a:gd name="T60" fmla="*/ 789 w 1432"/>
                    <a:gd name="T61" fmla="*/ 1397 h 1564"/>
                    <a:gd name="T62" fmla="*/ 744 w 1432"/>
                    <a:gd name="T63" fmla="*/ 1397 h 1564"/>
                    <a:gd name="T64" fmla="*/ 870 w 1432"/>
                    <a:gd name="T65" fmla="*/ 1355 h 1564"/>
                    <a:gd name="T66" fmla="*/ 915 w 1432"/>
                    <a:gd name="T67" fmla="*/ 1371 h 1564"/>
                    <a:gd name="T68" fmla="*/ 946 w 1432"/>
                    <a:gd name="T69" fmla="*/ 1369 h 1564"/>
                    <a:gd name="T70" fmla="*/ 946 w 1432"/>
                    <a:gd name="T71" fmla="*/ 1327 h 1564"/>
                    <a:gd name="T72" fmla="*/ 910 w 1432"/>
                    <a:gd name="T73" fmla="*/ 1327 h 1564"/>
                    <a:gd name="T74" fmla="*/ 910 w 1432"/>
                    <a:gd name="T75" fmla="*/ 1295 h 1564"/>
                    <a:gd name="T76" fmla="*/ 988 w 1432"/>
                    <a:gd name="T77" fmla="*/ 1295 h 1564"/>
                    <a:gd name="T78" fmla="*/ 988 w 1432"/>
                    <a:gd name="T79" fmla="*/ 1389 h 1564"/>
                    <a:gd name="T80" fmla="*/ 917 w 1432"/>
                    <a:gd name="T81" fmla="*/ 1400 h 1564"/>
                    <a:gd name="T82" fmla="*/ 836 w 1432"/>
                    <a:gd name="T83" fmla="*/ 1374 h 1564"/>
                    <a:gd name="T84" fmla="*/ 810 w 1432"/>
                    <a:gd name="T85" fmla="*/ 1303 h 1564"/>
                    <a:gd name="T86" fmla="*/ 910 w 1432"/>
                    <a:gd name="T87" fmla="*/ 1201 h 1564"/>
                    <a:gd name="T88" fmla="*/ 975 w 1432"/>
                    <a:gd name="T89" fmla="*/ 1224 h 1564"/>
                    <a:gd name="T90" fmla="*/ 988 w 1432"/>
                    <a:gd name="T91" fmla="*/ 1264 h 1564"/>
                    <a:gd name="T92" fmla="*/ 946 w 1432"/>
                    <a:gd name="T93" fmla="*/ 1264 h 1564"/>
                    <a:gd name="T94" fmla="*/ 941 w 1432"/>
                    <a:gd name="T95" fmla="*/ 1245 h 1564"/>
                    <a:gd name="T96" fmla="*/ 910 w 1432"/>
                    <a:gd name="T97" fmla="*/ 1230 h 1564"/>
                    <a:gd name="T98" fmla="*/ 855 w 1432"/>
                    <a:gd name="T99" fmla="*/ 1303 h 1564"/>
                    <a:gd name="T100" fmla="*/ 870 w 1432"/>
                    <a:gd name="T101" fmla="*/ 1355 h 1564"/>
                    <a:gd name="T102" fmla="*/ 716 w 1432"/>
                    <a:gd name="T103" fmla="*/ 1030 h 1564"/>
                    <a:gd name="T104" fmla="*/ 296 w 1432"/>
                    <a:gd name="T105" fmla="*/ 611 h 1564"/>
                    <a:gd name="T106" fmla="*/ 716 w 1432"/>
                    <a:gd name="T107" fmla="*/ 191 h 1564"/>
                    <a:gd name="T108" fmla="*/ 1135 w 1432"/>
                    <a:gd name="T109" fmla="*/ 611 h 1564"/>
                    <a:gd name="T110" fmla="*/ 716 w 1432"/>
                    <a:gd name="T111" fmla="*/ 1030 h 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32" h="1564">
                      <a:moveTo>
                        <a:pt x="1350" y="0"/>
                      </a:moveTo>
                      <a:lnTo>
                        <a:pt x="79" y="0"/>
                      </a:lnTo>
                      <a:cubicBezTo>
                        <a:pt x="34" y="0"/>
                        <a:pt x="0" y="34"/>
                        <a:pt x="0" y="79"/>
                      </a:cubicBezTo>
                      <a:lnTo>
                        <a:pt x="0" y="1484"/>
                      </a:lnTo>
                      <a:cubicBezTo>
                        <a:pt x="0" y="1528"/>
                        <a:pt x="34" y="1563"/>
                        <a:pt x="79" y="1563"/>
                      </a:cubicBezTo>
                      <a:lnTo>
                        <a:pt x="1350" y="1563"/>
                      </a:lnTo>
                      <a:cubicBezTo>
                        <a:pt x="1395" y="1563"/>
                        <a:pt x="1429" y="1528"/>
                        <a:pt x="1429" y="1484"/>
                      </a:cubicBezTo>
                      <a:lnTo>
                        <a:pt x="1429" y="79"/>
                      </a:lnTo>
                      <a:cubicBezTo>
                        <a:pt x="1431" y="37"/>
                        <a:pt x="1395" y="0"/>
                        <a:pt x="1350" y="0"/>
                      </a:cubicBezTo>
                      <a:close/>
                      <a:moveTo>
                        <a:pt x="535" y="1395"/>
                      </a:moveTo>
                      <a:cubicBezTo>
                        <a:pt x="527" y="1395"/>
                        <a:pt x="519" y="1397"/>
                        <a:pt x="501" y="1397"/>
                      </a:cubicBezTo>
                      <a:lnTo>
                        <a:pt x="440" y="1397"/>
                      </a:lnTo>
                      <a:lnTo>
                        <a:pt x="440" y="1209"/>
                      </a:lnTo>
                      <a:lnTo>
                        <a:pt x="503" y="1209"/>
                      </a:lnTo>
                      <a:cubicBezTo>
                        <a:pt x="514" y="1209"/>
                        <a:pt x="546" y="1209"/>
                        <a:pt x="569" y="1227"/>
                      </a:cubicBezTo>
                      <a:cubicBezTo>
                        <a:pt x="593" y="1245"/>
                        <a:pt x="600" y="1274"/>
                        <a:pt x="600" y="1303"/>
                      </a:cubicBezTo>
                      <a:cubicBezTo>
                        <a:pt x="603" y="1358"/>
                        <a:pt x="571" y="1389"/>
                        <a:pt x="535" y="1395"/>
                      </a:cubicBezTo>
                      <a:close/>
                      <a:moveTo>
                        <a:pt x="744" y="1397"/>
                      </a:moveTo>
                      <a:cubicBezTo>
                        <a:pt x="742" y="1387"/>
                        <a:pt x="737" y="1340"/>
                        <a:pt x="734" y="1332"/>
                      </a:cubicBezTo>
                      <a:cubicBezTo>
                        <a:pt x="731" y="1321"/>
                        <a:pt x="721" y="1321"/>
                        <a:pt x="713" y="1321"/>
                      </a:cubicBezTo>
                      <a:lnTo>
                        <a:pt x="679" y="1321"/>
                      </a:lnTo>
                      <a:lnTo>
                        <a:pt x="679" y="1397"/>
                      </a:lnTo>
                      <a:lnTo>
                        <a:pt x="637" y="1397"/>
                      </a:lnTo>
                      <a:lnTo>
                        <a:pt x="637" y="1206"/>
                      </a:lnTo>
                      <a:lnTo>
                        <a:pt x="710" y="1206"/>
                      </a:lnTo>
                      <a:cubicBezTo>
                        <a:pt x="731" y="1206"/>
                        <a:pt x="752" y="1206"/>
                        <a:pt x="768" y="1219"/>
                      </a:cubicBezTo>
                      <a:cubicBezTo>
                        <a:pt x="781" y="1230"/>
                        <a:pt x="784" y="1243"/>
                        <a:pt x="784" y="1256"/>
                      </a:cubicBezTo>
                      <a:cubicBezTo>
                        <a:pt x="784" y="1292"/>
                        <a:pt x="752" y="1300"/>
                        <a:pt x="744" y="1303"/>
                      </a:cubicBezTo>
                      <a:cubicBezTo>
                        <a:pt x="773" y="1306"/>
                        <a:pt x="776" y="1321"/>
                        <a:pt x="779" y="1348"/>
                      </a:cubicBezTo>
                      <a:cubicBezTo>
                        <a:pt x="781" y="1371"/>
                        <a:pt x="784" y="1379"/>
                        <a:pt x="784" y="1384"/>
                      </a:cubicBezTo>
                      <a:cubicBezTo>
                        <a:pt x="786" y="1392"/>
                        <a:pt x="786" y="1395"/>
                        <a:pt x="789" y="1397"/>
                      </a:cubicBezTo>
                      <a:lnTo>
                        <a:pt x="744" y="1397"/>
                      </a:lnTo>
                      <a:close/>
                      <a:moveTo>
                        <a:pt x="870" y="1355"/>
                      </a:moveTo>
                      <a:cubicBezTo>
                        <a:pt x="881" y="1366"/>
                        <a:pt x="891" y="1371"/>
                        <a:pt x="915" y="1371"/>
                      </a:cubicBezTo>
                      <a:cubicBezTo>
                        <a:pt x="936" y="1371"/>
                        <a:pt x="941" y="1369"/>
                        <a:pt x="946" y="1369"/>
                      </a:cubicBezTo>
                      <a:lnTo>
                        <a:pt x="946" y="1327"/>
                      </a:lnTo>
                      <a:lnTo>
                        <a:pt x="910" y="1327"/>
                      </a:lnTo>
                      <a:lnTo>
                        <a:pt x="910" y="1295"/>
                      </a:lnTo>
                      <a:lnTo>
                        <a:pt x="988" y="1295"/>
                      </a:lnTo>
                      <a:lnTo>
                        <a:pt x="988" y="1389"/>
                      </a:lnTo>
                      <a:cubicBezTo>
                        <a:pt x="975" y="1392"/>
                        <a:pt x="957" y="1400"/>
                        <a:pt x="917" y="1400"/>
                      </a:cubicBezTo>
                      <a:cubicBezTo>
                        <a:pt x="873" y="1400"/>
                        <a:pt x="852" y="1390"/>
                        <a:pt x="836" y="1374"/>
                      </a:cubicBezTo>
                      <a:cubicBezTo>
                        <a:pt x="815" y="1354"/>
                        <a:pt x="810" y="1324"/>
                        <a:pt x="810" y="1303"/>
                      </a:cubicBezTo>
                      <a:cubicBezTo>
                        <a:pt x="810" y="1235"/>
                        <a:pt x="852" y="1201"/>
                        <a:pt x="910" y="1201"/>
                      </a:cubicBezTo>
                      <a:cubicBezTo>
                        <a:pt x="933" y="1201"/>
                        <a:pt x="959" y="1209"/>
                        <a:pt x="975" y="1224"/>
                      </a:cubicBezTo>
                      <a:cubicBezTo>
                        <a:pt x="988" y="1240"/>
                        <a:pt x="988" y="1253"/>
                        <a:pt x="988" y="1264"/>
                      </a:cubicBezTo>
                      <a:lnTo>
                        <a:pt x="946" y="1264"/>
                      </a:lnTo>
                      <a:cubicBezTo>
                        <a:pt x="946" y="1258"/>
                        <a:pt x="946" y="1251"/>
                        <a:pt x="941" y="1245"/>
                      </a:cubicBezTo>
                      <a:cubicBezTo>
                        <a:pt x="933" y="1232"/>
                        <a:pt x="917" y="1230"/>
                        <a:pt x="910" y="1230"/>
                      </a:cubicBezTo>
                      <a:cubicBezTo>
                        <a:pt x="862" y="1230"/>
                        <a:pt x="855" y="1272"/>
                        <a:pt x="855" y="1303"/>
                      </a:cubicBezTo>
                      <a:cubicBezTo>
                        <a:pt x="855" y="1316"/>
                        <a:pt x="855" y="1340"/>
                        <a:pt x="870" y="1355"/>
                      </a:cubicBezTo>
                      <a:close/>
                      <a:moveTo>
                        <a:pt x="716" y="1030"/>
                      </a:moveTo>
                      <a:cubicBezTo>
                        <a:pt x="485" y="1030"/>
                        <a:pt x="296" y="842"/>
                        <a:pt x="296" y="611"/>
                      </a:cubicBezTo>
                      <a:cubicBezTo>
                        <a:pt x="296" y="380"/>
                        <a:pt x="485" y="191"/>
                        <a:pt x="716" y="191"/>
                      </a:cubicBezTo>
                      <a:cubicBezTo>
                        <a:pt x="946" y="191"/>
                        <a:pt x="1135" y="380"/>
                        <a:pt x="1135" y="611"/>
                      </a:cubicBezTo>
                      <a:cubicBezTo>
                        <a:pt x="1132" y="842"/>
                        <a:pt x="946" y="1030"/>
                        <a:pt x="716" y="1030"/>
                      </a:cubicBez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5ABCE9A8-5296-0620-C0A5-5FC222759578}"/>
                </a:ext>
              </a:extLst>
            </p:cNvPr>
            <p:cNvSpPr/>
            <p:nvPr/>
          </p:nvSpPr>
          <p:spPr>
            <a:xfrm>
              <a:off x="2558095" y="3211995"/>
              <a:ext cx="805942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Dynamic Routing Gateway</a:t>
              </a:r>
            </a:p>
            <a:p>
              <a:pPr algn="ctr"/>
              <a:endParaRPr lang="en-US" sz="6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4CAE137-C335-E408-CCE7-D23DF3B9C619}"/>
              </a:ext>
            </a:extLst>
          </p:cNvPr>
          <p:cNvGrpSpPr/>
          <p:nvPr/>
        </p:nvGrpSpPr>
        <p:grpSpPr>
          <a:xfrm>
            <a:off x="3899337" y="1500611"/>
            <a:ext cx="672662" cy="702168"/>
            <a:chOff x="9452672" y="1364811"/>
            <a:chExt cx="896882" cy="936223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A802E84-0A53-C4C1-4364-EAEB274DFB41}"/>
                </a:ext>
              </a:extLst>
            </p:cNvPr>
            <p:cNvGrpSpPr/>
            <p:nvPr/>
          </p:nvGrpSpPr>
          <p:grpSpPr>
            <a:xfrm>
              <a:off x="9469238" y="1364811"/>
              <a:ext cx="787878" cy="750236"/>
              <a:chOff x="3657327" y="2882206"/>
              <a:chExt cx="667030" cy="635162"/>
            </a:xfrm>
          </p:grpSpPr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67D54A51-AC77-77E5-2599-421CFD323024}"/>
                  </a:ext>
                </a:extLst>
              </p:cNvPr>
              <p:cNvSpPr/>
              <p:nvPr/>
            </p:nvSpPr>
            <p:spPr>
              <a:xfrm>
                <a:off x="3657327" y="2882206"/>
                <a:ext cx="667030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485A36A8-4F19-D8EA-BBEF-2C7AC6BAD307}"/>
                  </a:ext>
                </a:extLst>
              </p:cNvPr>
              <p:cNvGrpSpPr/>
              <p:nvPr/>
            </p:nvGrpSpPr>
            <p:grpSpPr>
              <a:xfrm>
                <a:off x="3734737" y="2945555"/>
                <a:ext cx="561579" cy="482853"/>
                <a:chOff x="6826250" y="5070475"/>
                <a:chExt cx="679450" cy="584200"/>
              </a:xfrm>
            </p:grpSpPr>
            <p:sp>
              <p:nvSpPr>
                <p:cNvPr id="129" name="Freeform 41">
                  <a:extLst>
                    <a:ext uri="{FF2B5EF4-FFF2-40B4-BE49-F238E27FC236}">
                      <a16:creationId xmlns:a16="http://schemas.microsoft.com/office/drawing/2014/main" id="{2E768EF2-F42C-3E54-11DA-AA858CD820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26250" y="5370513"/>
                  <a:ext cx="241300" cy="79375"/>
                </a:xfrm>
                <a:custGeom>
                  <a:avLst/>
                  <a:gdLst>
                    <a:gd name="T0" fmla="*/ 634 w 669"/>
                    <a:gd name="T1" fmla="*/ 0 h 221"/>
                    <a:gd name="T2" fmla="*/ 34 w 669"/>
                    <a:gd name="T3" fmla="*/ 0 h 221"/>
                    <a:gd name="T4" fmla="*/ 0 w 669"/>
                    <a:gd name="T5" fmla="*/ 34 h 221"/>
                    <a:gd name="T6" fmla="*/ 0 w 669"/>
                    <a:gd name="T7" fmla="*/ 220 h 221"/>
                    <a:gd name="T8" fmla="*/ 668 w 669"/>
                    <a:gd name="T9" fmla="*/ 220 h 221"/>
                    <a:gd name="T10" fmla="*/ 668 w 669"/>
                    <a:gd name="T11" fmla="*/ 34 h 221"/>
                    <a:gd name="T12" fmla="*/ 634 w 669"/>
                    <a:gd name="T13" fmla="*/ 0 h 221"/>
                    <a:gd name="T14" fmla="*/ 576 w 669"/>
                    <a:gd name="T15" fmla="*/ 152 h 221"/>
                    <a:gd name="T16" fmla="*/ 540 w 669"/>
                    <a:gd name="T17" fmla="*/ 115 h 221"/>
                    <a:gd name="T18" fmla="*/ 576 w 669"/>
                    <a:gd name="T19" fmla="*/ 79 h 221"/>
                    <a:gd name="T20" fmla="*/ 613 w 669"/>
                    <a:gd name="T21" fmla="*/ 115 h 221"/>
                    <a:gd name="T22" fmla="*/ 576 w 669"/>
                    <a:gd name="T23" fmla="*/ 152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69" h="221">
                      <a:moveTo>
                        <a:pt x="634" y="0"/>
                      </a:moveTo>
                      <a:lnTo>
                        <a:pt x="34" y="0"/>
                      </a:lnTo>
                      <a:cubicBezTo>
                        <a:pt x="15" y="0"/>
                        <a:pt x="0" y="16"/>
                        <a:pt x="0" y="34"/>
                      </a:cubicBezTo>
                      <a:lnTo>
                        <a:pt x="0" y="220"/>
                      </a:lnTo>
                      <a:lnTo>
                        <a:pt x="668" y="220"/>
                      </a:lnTo>
                      <a:lnTo>
                        <a:pt x="668" y="34"/>
                      </a:lnTo>
                      <a:cubicBezTo>
                        <a:pt x="668" y="16"/>
                        <a:pt x="652" y="0"/>
                        <a:pt x="634" y="0"/>
                      </a:cubicBezTo>
                      <a:close/>
                      <a:moveTo>
                        <a:pt x="576" y="152"/>
                      </a:moveTo>
                      <a:cubicBezTo>
                        <a:pt x="555" y="152"/>
                        <a:pt x="540" y="136"/>
                        <a:pt x="540" y="115"/>
                      </a:cubicBezTo>
                      <a:cubicBezTo>
                        <a:pt x="540" y="94"/>
                        <a:pt x="555" y="79"/>
                        <a:pt x="576" y="79"/>
                      </a:cubicBezTo>
                      <a:cubicBezTo>
                        <a:pt x="597" y="79"/>
                        <a:pt x="613" y="94"/>
                        <a:pt x="613" y="115"/>
                      </a:cubicBezTo>
                      <a:cubicBezTo>
                        <a:pt x="611" y="134"/>
                        <a:pt x="595" y="152"/>
                        <a:pt x="576" y="152"/>
                      </a:cubicBez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30" name="Freeform 42">
                  <a:extLst>
                    <a:ext uri="{FF2B5EF4-FFF2-40B4-BE49-F238E27FC236}">
                      <a16:creationId xmlns:a16="http://schemas.microsoft.com/office/drawing/2014/main" id="{CDA6A524-42E9-E3C7-96BF-0136D88E89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26250" y="5473700"/>
                  <a:ext cx="241300" cy="79375"/>
                </a:xfrm>
                <a:custGeom>
                  <a:avLst/>
                  <a:gdLst>
                    <a:gd name="T0" fmla="*/ 0 w 670"/>
                    <a:gd name="T1" fmla="*/ 0 h 221"/>
                    <a:gd name="T2" fmla="*/ 0 w 670"/>
                    <a:gd name="T3" fmla="*/ 220 h 221"/>
                    <a:gd name="T4" fmla="*/ 669 w 670"/>
                    <a:gd name="T5" fmla="*/ 220 h 221"/>
                    <a:gd name="T6" fmla="*/ 669 w 670"/>
                    <a:gd name="T7" fmla="*/ 0 h 221"/>
                    <a:gd name="T8" fmla="*/ 0 w 670"/>
                    <a:gd name="T9" fmla="*/ 0 h 221"/>
                    <a:gd name="T10" fmla="*/ 574 w 670"/>
                    <a:gd name="T11" fmla="*/ 149 h 221"/>
                    <a:gd name="T12" fmla="*/ 538 w 670"/>
                    <a:gd name="T13" fmla="*/ 112 h 221"/>
                    <a:gd name="T14" fmla="*/ 574 w 670"/>
                    <a:gd name="T15" fmla="*/ 76 h 221"/>
                    <a:gd name="T16" fmla="*/ 611 w 670"/>
                    <a:gd name="T17" fmla="*/ 112 h 221"/>
                    <a:gd name="T18" fmla="*/ 574 w 670"/>
                    <a:gd name="T19" fmla="*/ 149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70" h="221">
                      <a:moveTo>
                        <a:pt x="0" y="0"/>
                      </a:moveTo>
                      <a:lnTo>
                        <a:pt x="0" y="220"/>
                      </a:lnTo>
                      <a:lnTo>
                        <a:pt x="669" y="220"/>
                      </a:lnTo>
                      <a:lnTo>
                        <a:pt x="669" y="0"/>
                      </a:lnTo>
                      <a:lnTo>
                        <a:pt x="0" y="0"/>
                      </a:lnTo>
                      <a:close/>
                      <a:moveTo>
                        <a:pt x="574" y="149"/>
                      </a:moveTo>
                      <a:cubicBezTo>
                        <a:pt x="553" y="149"/>
                        <a:pt x="538" y="133"/>
                        <a:pt x="538" y="112"/>
                      </a:cubicBezTo>
                      <a:cubicBezTo>
                        <a:pt x="538" y="91"/>
                        <a:pt x="553" y="76"/>
                        <a:pt x="574" y="76"/>
                      </a:cubicBezTo>
                      <a:cubicBezTo>
                        <a:pt x="595" y="76"/>
                        <a:pt x="611" y="91"/>
                        <a:pt x="611" y="112"/>
                      </a:cubicBezTo>
                      <a:cubicBezTo>
                        <a:pt x="609" y="133"/>
                        <a:pt x="593" y="149"/>
                        <a:pt x="574" y="149"/>
                      </a:cubicBez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31" name="Freeform 43">
                  <a:extLst>
                    <a:ext uri="{FF2B5EF4-FFF2-40B4-BE49-F238E27FC236}">
                      <a16:creationId xmlns:a16="http://schemas.microsoft.com/office/drawing/2014/main" id="{48C879B7-0D82-2619-8125-FE1222D71A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26250" y="5575300"/>
                  <a:ext cx="241300" cy="79375"/>
                </a:xfrm>
                <a:custGeom>
                  <a:avLst/>
                  <a:gdLst>
                    <a:gd name="T0" fmla="*/ 34 w 670"/>
                    <a:gd name="T1" fmla="*/ 220 h 221"/>
                    <a:gd name="T2" fmla="*/ 635 w 670"/>
                    <a:gd name="T3" fmla="*/ 220 h 221"/>
                    <a:gd name="T4" fmla="*/ 669 w 670"/>
                    <a:gd name="T5" fmla="*/ 186 h 221"/>
                    <a:gd name="T6" fmla="*/ 669 w 670"/>
                    <a:gd name="T7" fmla="*/ 0 h 221"/>
                    <a:gd name="T8" fmla="*/ 0 w 670"/>
                    <a:gd name="T9" fmla="*/ 0 h 221"/>
                    <a:gd name="T10" fmla="*/ 0 w 670"/>
                    <a:gd name="T11" fmla="*/ 186 h 221"/>
                    <a:gd name="T12" fmla="*/ 34 w 670"/>
                    <a:gd name="T13" fmla="*/ 220 h 221"/>
                    <a:gd name="T14" fmla="*/ 574 w 670"/>
                    <a:gd name="T15" fmla="*/ 71 h 221"/>
                    <a:gd name="T16" fmla="*/ 611 w 670"/>
                    <a:gd name="T17" fmla="*/ 107 h 221"/>
                    <a:gd name="T18" fmla="*/ 574 w 670"/>
                    <a:gd name="T19" fmla="*/ 144 h 221"/>
                    <a:gd name="T20" fmla="*/ 538 w 670"/>
                    <a:gd name="T21" fmla="*/ 107 h 221"/>
                    <a:gd name="T22" fmla="*/ 574 w 670"/>
                    <a:gd name="T23" fmla="*/ 7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70" h="221">
                      <a:moveTo>
                        <a:pt x="34" y="220"/>
                      </a:moveTo>
                      <a:lnTo>
                        <a:pt x="635" y="220"/>
                      </a:lnTo>
                      <a:cubicBezTo>
                        <a:pt x="653" y="220"/>
                        <a:pt x="669" y="204"/>
                        <a:pt x="669" y="186"/>
                      </a:cubicBezTo>
                      <a:lnTo>
                        <a:pt x="669" y="0"/>
                      </a:lnTo>
                      <a:lnTo>
                        <a:pt x="0" y="0"/>
                      </a:lnTo>
                      <a:lnTo>
                        <a:pt x="0" y="186"/>
                      </a:lnTo>
                      <a:cubicBezTo>
                        <a:pt x="0" y="204"/>
                        <a:pt x="16" y="220"/>
                        <a:pt x="34" y="220"/>
                      </a:cubicBezTo>
                      <a:close/>
                      <a:moveTo>
                        <a:pt x="574" y="71"/>
                      </a:moveTo>
                      <a:cubicBezTo>
                        <a:pt x="595" y="71"/>
                        <a:pt x="611" y="86"/>
                        <a:pt x="611" y="107"/>
                      </a:cubicBezTo>
                      <a:cubicBezTo>
                        <a:pt x="611" y="128"/>
                        <a:pt x="595" y="144"/>
                        <a:pt x="574" y="144"/>
                      </a:cubicBezTo>
                      <a:cubicBezTo>
                        <a:pt x="553" y="144"/>
                        <a:pt x="538" y="128"/>
                        <a:pt x="538" y="107"/>
                      </a:cubicBezTo>
                      <a:cubicBezTo>
                        <a:pt x="538" y="89"/>
                        <a:pt x="553" y="71"/>
                        <a:pt x="574" y="71"/>
                      </a:cubicBez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32" name="Freeform 44">
                  <a:extLst>
                    <a:ext uri="{FF2B5EF4-FFF2-40B4-BE49-F238E27FC236}">
                      <a16:creationId xmlns:a16="http://schemas.microsoft.com/office/drawing/2014/main" id="{49BEB396-A270-6334-24C5-313C76E3C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48513" y="5070475"/>
                  <a:ext cx="357187" cy="201613"/>
                </a:xfrm>
                <a:custGeom>
                  <a:avLst/>
                  <a:gdLst>
                    <a:gd name="T0" fmla="*/ 810 w 990"/>
                    <a:gd name="T1" fmla="*/ 199 h 559"/>
                    <a:gd name="T2" fmla="*/ 795 w 990"/>
                    <a:gd name="T3" fmla="*/ 199 h 559"/>
                    <a:gd name="T4" fmla="*/ 624 w 990"/>
                    <a:gd name="T5" fmla="*/ 76 h 559"/>
                    <a:gd name="T6" fmla="*/ 567 w 990"/>
                    <a:gd name="T7" fmla="*/ 86 h 559"/>
                    <a:gd name="T8" fmla="*/ 401 w 990"/>
                    <a:gd name="T9" fmla="*/ 0 h 559"/>
                    <a:gd name="T10" fmla="*/ 207 w 990"/>
                    <a:gd name="T11" fmla="*/ 155 h 559"/>
                    <a:gd name="T12" fmla="*/ 202 w 990"/>
                    <a:gd name="T13" fmla="*/ 155 h 559"/>
                    <a:gd name="T14" fmla="*/ 0 w 990"/>
                    <a:gd name="T15" fmla="*/ 356 h 559"/>
                    <a:gd name="T16" fmla="*/ 202 w 990"/>
                    <a:gd name="T17" fmla="*/ 558 h 559"/>
                    <a:gd name="T18" fmla="*/ 810 w 990"/>
                    <a:gd name="T19" fmla="*/ 558 h 559"/>
                    <a:gd name="T20" fmla="*/ 989 w 990"/>
                    <a:gd name="T21" fmla="*/ 380 h 559"/>
                    <a:gd name="T22" fmla="*/ 810 w 990"/>
                    <a:gd name="T23" fmla="*/ 199 h 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90" h="559">
                      <a:moveTo>
                        <a:pt x="810" y="199"/>
                      </a:moveTo>
                      <a:cubicBezTo>
                        <a:pt x="805" y="199"/>
                        <a:pt x="800" y="199"/>
                        <a:pt x="795" y="199"/>
                      </a:cubicBezTo>
                      <a:cubicBezTo>
                        <a:pt x="771" y="128"/>
                        <a:pt x="705" y="76"/>
                        <a:pt x="624" y="76"/>
                      </a:cubicBezTo>
                      <a:cubicBezTo>
                        <a:pt x="603" y="76"/>
                        <a:pt x="585" y="78"/>
                        <a:pt x="567" y="86"/>
                      </a:cubicBezTo>
                      <a:cubicBezTo>
                        <a:pt x="530" y="34"/>
                        <a:pt x="470" y="0"/>
                        <a:pt x="401" y="0"/>
                      </a:cubicBezTo>
                      <a:cubicBezTo>
                        <a:pt x="307" y="0"/>
                        <a:pt x="228" y="65"/>
                        <a:pt x="207" y="155"/>
                      </a:cubicBezTo>
                      <a:cubicBezTo>
                        <a:pt x="205" y="155"/>
                        <a:pt x="205" y="155"/>
                        <a:pt x="202" y="155"/>
                      </a:cubicBezTo>
                      <a:cubicBezTo>
                        <a:pt x="92" y="155"/>
                        <a:pt x="0" y="244"/>
                        <a:pt x="0" y="356"/>
                      </a:cubicBezTo>
                      <a:cubicBezTo>
                        <a:pt x="0" y="469"/>
                        <a:pt x="89" y="558"/>
                        <a:pt x="202" y="558"/>
                      </a:cubicBezTo>
                      <a:lnTo>
                        <a:pt x="810" y="558"/>
                      </a:lnTo>
                      <a:cubicBezTo>
                        <a:pt x="907" y="558"/>
                        <a:pt x="989" y="480"/>
                        <a:pt x="989" y="380"/>
                      </a:cubicBezTo>
                      <a:cubicBezTo>
                        <a:pt x="989" y="278"/>
                        <a:pt x="910" y="199"/>
                        <a:pt x="810" y="199"/>
                      </a:cubicBez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33" name="Freeform 45">
                  <a:extLst>
                    <a:ext uri="{FF2B5EF4-FFF2-40B4-BE49-F238E27FC236}">
                      <a16:creationId xmlns:a16="http://schemas.microsoft.com/office/drawing/2014/main" id="{E236018F-0A81-7EFA-A853-D940B22BB7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69138" y="5265738"/>
                  <a:ext cx="128587" cy="112712"/>
                </a:xfrm>
                <a:custGeom>
                  <a:avLst/>
                  <a:gdLst>
                    <a:gd name="T0" fmla="*/ 47 w 355"/>
                    <a:gd name="T1" fmla="*/ 314 h 315"/>
                    <a:gd name="T2" fmla="*/ 0 w 355"/>
                    <a:gd name="T3" fmla="*/ 259 h 315"/>
                    <a:gd name="T4" fmla="*/ 45 w 355"/>
                    <a:gd name="T5" fmla="*/ 223 h 315"/>
                    <a:gd name="T6" fmla="*/ 92 w 355"/>
                    <a:gd name="T7" fmla="*/ 278 h 315"/>
                    <a:gd name="T8" fmla="*/ 47 w 355"/>
                    <a:gd name="T9" fmla="*/ 314 h 315"/>
                    <a:gd name="T10" fmla="*/ 136 w 355"/>
                    <a:gd name="T11" fmla="*/ 238 h 315"/>
                    <a:gd name="T12" fmla="*/ 89 w 355"/>
                    <a:gd name="T13" fmla="*/ 183 h 315"/>
                    <a:gd name="T14" fmla="*/ 134 w 355"/>
                    <a:gd name="T15" fmla="*/ 147 h 315"/>
                    <a:gd name="T16" fmla="*/ 181 w 355"/>
                    <a:gd name="T17" fmla="*/ 202 h 315"/>
                    <a:gd name="T18" fmla="*/ 136 w 355"/>
                    <a:gd name="T19" fmla="*/ 238 h 315"/>
                    <a:gd name="T20" fmla="*/ 223 w 355"/>
                    <a:gd name="T21" fmla="*/ 165 h 315"/>
                    <a:gd name="T22" fmla="*/ 176 w 355"/>
                    <a:gd name="T23" fmla="*/ 110 h 315"/>
                    <a:gd name="T24" fmla="*/ 220 w 355"/>
                    <a:gd name="T25" fmla="*/ 73 h 315"/>
                    <a:gd name="T26" fmla="*/ 267 w 355"/>
                    <a:gd name="T27" fmla="*/ 128 h 315"/>
                    <a:gd name="T28" fmla="*/ 223 w 355"/>
                    <a:gd name="T29" fmla="*/ 165 h 315"/>
                    <a:gd name="T30" fmla="*/ 309 w 355"/>
                    <a:gd name="T31" fmla="*/ 92 h 315"/>
                    <a:gd name="T32" fmla="*/ 262 w 355"/>
                    <a:gd name="T33" fmla="*/ 37 h 315"/>
                    <a:gd name="T34" fmla="*/ 307 w 355"/>
                    <a:gd name="T35" fmla="*/ 0 h 315"/>
                    <a:gd name="T36" fmla="*/ 354 w 355"/>
                    <a:gd name="T37" fmla="*/ 55 h 315"/>
                    <a:gd name="T38" fmla="*/ 309 w 355"/>
                    <a:gd name="T3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55" h="315">
                      <a:moveTo>
                        <a:pt x="47" y="314"/>
                      </a:moveTo>
                      <a:lnTo>
                        <a:pt x="0" y="259"/>
                      </a:lnTo>
                      <a:lnTo>
                        <a:pt x="45" y="223"/>
                      </a:lnTo>
                      <a:lnTo>
                        <a:pt x="92" y="278"/>
                      </a:lnTo>
                      <a:lnTo>
                        <a:pt x="47" y="314"/>
                      </a:lnTo>
                      <a:close/>
                      <a:moveTo>
                        <a:pt x="136" y="238"/>
                      </a:moveTo>
                      <a:lnTo>
                        <a:pt x="89" y="183"/>
                      </a:lnTo>
                      <a:lnTo>
                        <a:pt x="134" y="147"/>
                      </a:lnTo>
                      <a:lnTo>
                        <a:pt x="181" y="202"/>
                      </a:lnTo>
                      <a:lnTo>
                        <a:pt x="136" y="238"/>
                      </a:lnTo>
                      <a:close/>
                      <a:moveTo>
                        <a:pt x="223" y="165"/>
                      </a:moveTo>
                      <a:lnTo>
                        <a:pt x="176" y="110"/>
                      </a:lnTo>
                      <a:lnTo>
                        <a:pt x="220" y="73"/>
                      </a:lnTo>
                      <a:lnTo>
                        <a:pt x="267" y="128"/>
                      </a:lnTo>
                      <a:lnTo>
                        <a:pt x="223" y="165"/>
                      </a:lnTo>
                      <a:close/>
                      <a:moveTo>
                        <a:pt x="309" y="92"/>
                      </a:moveTo>
                      <a:lnTo>
                        <a:pt x="262" y="37"/>
                      </a:lnTo>
                      <a:lnTo>
                        <a:pt x="307" y="0"/>
                      </a:lnTo>
                      <a:lnTo>
                        <a:pt x="354" y="55"/>
                      </a:lnTo>
                      <a:lnTo>
                        <a:pt x="309" y="92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9D328DBD-AB40-E3EF-9F27-A59D0E378F2A}"/>
                </a:ext>
              </a:extLst>
            </p:cNvPr>
            <p:cNvSpPr/>
            <p:nvPr/>
          </p:nvSpPr>
          <p:spPr>
            <a:xfrm>
              <a:off x="9452672" y="2054813"/>
              <a:ext cx="89688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FastConnect 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D5A8D70-283F-F6B8-89C5-3EA5A6D2C4F6}"/>
              </a:ext>
            </a:extLst>
          </p:cNvPr>
          <p:cNvGrpSpPr/>
          <p:nvPr/>
        </p:nvGrpSpPr>
        <p:grpSpPr>
          <a:xfrm>
            <a:off x="4865843" y="1115146"/>
            <a:ext cx="604457" cy="725102"/>
            <a:chOff x="3595167" y="1468849"/>
            <a:chExt cx="805942" cy="9668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E878F6D9-7ECF-B25E-5210-38071D8B99B4}"/>
                </a:ext>
              </a:extLst>
            </p:cNvPr>
            <p:cNvGrpSpPr/>
            <p:nvPr/>
          </p:nvGrpSpPr>
          <p:grpSpPr>
            <a:xfrm>
              <a:off x="3716745" y="1468849"/>
              <a:ext cx="582945" cy="635162"/>
              <a:chOff x="3716745" y="1758788"/>
              <a:chExt cx="582945" cy="635162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9240DFB6-842B-00F5-D735-7D54F5D2631E}"/>
                  </a:ext>
                </a:extLst>
              </p:cNvPr>
              <p:cNvSpPr/>
              <p:nvPr/>
            </p:nvSpPr>
            <p:spPr>
              <a:xfrm>
                <a:off x="3716745" y="1758788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A60A632A-8B42-1E4D-317E-A273D734B9FE}"/>
                  </a:ext>
                </a:extLst>
              </p:cNvPr>
              <p:cNvGrpSpPr/>
              <p:nvPr/>
            </p:nvGrpSpPr>
            <p:grpSpPr>
              <a:xfrm>
                <a:off x="3795657" y="1844483"/>
                <a:ext cx="425120" cy="464483"/>
                <a:chOff x="5838825" y="2987675"/>
                <a:chExt cx="514350" cy="561975"/>
              </a:xfrm>
            </p:grpSpPr>
            <p:sp>
              <p:nvSpPr>
                <p:cNvPr id="103" name="Freeform 39">
                  <a:extLst>
                    <a:ext uri="{FF2B5EF4-FFF2-40B4-BE49-F238E27FC236}">
                      <a16:creationId xmlns:a16="http://schemas.microsoft.com/office/drawing/2014/main" id="{0BFE3E59-5B40-2CE3-1018-A80931B940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05525" y="3278188"/>
                  <a:ext cx="125413" cy="130175"/>
                </a:xfrm>
                <a:custGeom>
                  <a:avLst/>
                  <a:gdLst>
                    <a:gd name="T0" fmla="*/ 236 w 349"/>
                    <a:gd name="T1" fmla="*/ 81 h 360"/>
                    <a:gd name="T2" fmla="*/ 236 w 349"/>
                    <a:gd name="T3" fmla="*/ 0 h 360"/>
                    <a:gd name="T4" fmla="*/ 113 w 349"/>
                    <a:gd name="T5" fmla="*/ 0 h 360"/>
                    <a:gd name="T6" fmla="*/ 113 w 349"/>
                    <a:gd name="T7" fmla="*/ 81 h 360"/>
                    <a:gd name="T8" fmla="*/ 81 w 349"/>
                    <a:gd name="T9" fmla="*/ 113 h 360"/>
                    <a:gd name="T10" fmla="*/ 0 w 349"/>
                    <a:gd name="T11" fmla="*/ 113 h 360"/>
                    <a:gd name="T12" fmla="*/ 0 w 349"/>
                    <a:gd name="T13" fmla="*/ 359 h 360"/>
                    <a:gd name="T14" fmla="*/ 236 w 349"/>
                    <a:gd name="T15" fmla="*/ 359 h 360"/>
                    <a:gd name="T16" fmla="*/ 236 w 349"/>
                    <a:gd name="T17" fmla="*/ 278 h 360"/>
                    <a:gd name="T18" fmla="*/ 267 w 349"/>
                    <a:gd name="T19" fmla="*/ 246 h 360"/>
                    <a:gd name="T20" fmla="*/ 348 w 349"/>
                    <a:gd name="T21" fmla="*/ 246 h 360"/>
                    <a:gd name="T22" fmla="*/ 348 w 349"/>
                    <a:gd name="T23" fmla="*/ 115 h 360"/>
                    <a:gd name="T24" fmla="*/ 267 w 349"/>
                    <a:gd name="T25" fmla="*/ 115 h 360"/>
                    <a:gd name="T26" fmla="*/ 236 w 349"/>
                    <a:gd name="T27" fmla="*/ 81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9" h="360">
                      <a:moveTo>
                        <a:pt x="236" y="81"/>
                      </a:moveTo>
                      <a:lnTo>
                        <a:pt x="236" y="0"/>
                      </a:lnTo>
                      <a:lnTo>
                        <a:pt x="113" y="0"/>
                      </a:lnTo>
                      <a:lnTo>
                        <a:pt x="113" y="81"/>
                      </a:lnTo>
                      <a:cubicBezTo>
                        <a:pt x="113" y="99"/>
                        <a:pt x="97" y="113"/>
                        <a:pt x="81" y="113"/>
                      </a:cubicBezTo>
                      <a:lnTo>
                        <a:pt x="0" y="113"/>
                      </a:lnTo>
                      <a:lnTo>
                        <a:pt x="0" y="359"/>
                      </a:lnTo>
                      <a:lnTo>
                        <a:pt x="236" y="359"/>
                      </a:lnTo>
                      <a:lnTo>
                        <a:pt x="236" y="278"/>
                      </a:lnTo>
                      <a:cubicBezTo>
                        <a:pt x="236" y="259"/>
                        <a:pt x="251" y="246"/>
                        <a:pt x="267" y="246"/>
                      </a:cubicBezTo>
                      <a:lnTo>
                        <a:pt x="348" y="246"/>
                      </a:lnTo>
                      <a:lnTo>
                        <a:pt x="348" y="115"/>
                      </a:lnTo>
                      <a:lnTo>
                        <a:pt x="267" y="115"/>
                      </a:lnTo>
                      <a:cubicBezTo>
                        <a:pt x="251" y="113"/>
                        <a:pt x="236" y="99"/>
                        <a:pt x="236" y="81"/>
                      </a:cubicBez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04" name="Freeform 40">
                  <a:extLst>
                    <a:ext uri="{FF2B5EF4-FFF2-40B4-BE49-F238E27FC236}">
                      <a16:creationId xmlns:a16="http://schemas.microsoft.com/office/drawing/2014/main" id="{4DD59309-3027-138C-7EF7-81F32F479A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38825" y="2987675"/>
                  <a:ext cx="514350" cy="561975"/>
                </a:xfrm>
                <a:custGeom>
                  <a:avLst/>
                  <a:gdLst>
                    <a:gd name="T0" fmla="*/ 79 w 1430"/>
                    <a:gd name="T1" fmla="*/ 0 h 1563"/>
                    <a:gd name="T2" fmla="*/ 0 w 1430"/>
                    <a:gd name="T3" fmla="*/ 1484 h 1563"/>
                    <a:gd name="T4" fmla="*/ 1350 w 1430"/>
                    <a:gd name="T5" fmla="*/ 1562 h 1563"/>
                    <a:gd name="T6" fmla="*/ 1429 w 1430"/>
                    <a:gd name="T7" fmla="*/ 79 h 1563"/>
                    <a:gd name="T8" fmla="*/ 1245 w 1430"/>
                    <a:gd name="T9" fmla="*/ 886 h 1563"/>
                    <a:gd name="T10" fmla="*/ 1133 w 1430"/>
                    <a:gd name="T11" fmla="*/ 918 h 1563"/>
                    <a:gd name="T12" fmla="*/ 1214 w 1430"/>
                    <a:gd name="T13" fmla="*/ 1049 h 1563"/>
                    <a:gd name="T14" fmla="*/ 1245 w 1430"/>
                    <a:gd name="T15" fmla="*/ 1287 h 1563"/>
                    <a:gd name="T16" fmla="*/ 1007 w 1430"/>
                    <a:gd name="T17" fmla="*/ 1319 h 1563"/>
                    <a:gd name="T18" fmla="*/ 975 w 1430"/>
                    <a:gd name="T19" fmla="*/ 1206 h 1563"/>
                    <a:gd name="T20" fmla="*/ 695 w 1430"/>
                    <a:gd name="T21" fmla="*/ 915 h 1563"/>
                    <a:gd name="T22" fmla="*/ 582 w 1430"/>
                    <a:gd name="T23" fmla="*/ 883 h 1563"/>
                    <a:gd name="T24" fmla="*/ 459 w 1430"/>
                    <a:gd name="T25" fmla="*/ 802 h 1563"/>
                    <a:gd name="T26" fmla="*/ 427 w 1430"/>
                    <a:gd name="T27" fmla="*/ 915 h 1563"/>
                    <a:gd name="T28" fmla="*/ 346 w 1430"/>
                    <a:gd name="T29" fmla="*/ 1046 h 1563"/>
                    <a:gd name="T30" fmla="*/ 459 w 1430"/>
                    <a:gd name="T31" fmla="*/ 1077 h 1563"/>
                    <a:gd name="T32" fmla="*/ 427 w 1430"/>
                    <a:gd name="T33" fmla="*/ 1316 h 1563"/>
                    <a:gd name="T34" fmla="*/ 189 w 1430"/>
                    <a:gd name="T35" fmla="*/ 1285 h 1563"/>
                    <a:gd name="T36" fmla="*/ 220 w 1430"/>
                    <a:gd name="T37" fmla="*/ 1051 h 1563"/>
                    <a:gd name="T38" fmla="*/ 302 w 1430"/>
                    <a:gd name="T39" fmla="*/ 920 h 1563"/>
                    <a:gd name="T40" fmla="*/ 189 w 1430"/>
                    <a:gd name="T41" fmla="*/ 889 h 1563"/>
                    <a:gd name="T42" fmla="*/ 220 w 1430"/>
                    <a:gd name="T43" fmla="*/ 650 h 1563"/>
                    <a:gd name="T44" fmla="*/ 459 w 1430"/>
                    <a:gd name="T45" fmla="*/ 682 h 1563"/>
                    <a:gd name="T46" fmla="*/ 582 w 1430"/>
                    <a:gd name="T47" fmla="*/ 763 h 1563"/>
                    <a:gd name="T48" fmla="*/ 614 w 1430"/>
                    <a:gd name="T49" fmla="*/ 650 h 1563"/>
                    <a:gd name="T50" fmla="*/ 695 w 1430"/>
                    <a:gd name="T51" fmla="*/ 519 h 1563"/>
                    <a:gd name="T52" fmla="*/ 582 w 1430"/>
                    <a:gd name="T53" fmla="*/ 488 h 1563"/>
                    <a:gd name="T54" fmla="*/ 614 w 1430"/>
                    <a:gd name="T55" fmla="*/ 249 h 1563"/>
                    <a:gd name="T56" fmla="*/ 852 w 1430"/>
                    <a:gd name="T57" fmla="*/ 280 h 1563"/>
                    <a:gd name="T58" fmla="*/ 821 w 1430"/>
                    <a:gd name="T59" fmla="*/ 519 h 1563"/>
                    <a:gd name="T60" fmla="*/ 739 w 1430"/>
                    <a:gd name="T61" fmla="*/ 650 h 1563"/>
                    <a:gd name="T62" fmla="*/ 852 w 1430"/>
                    <a:gd name="T63" fmla="*/ 682 h 1563"/>
                    <a:gd name="T64" fmla="*/ 975 w 1430"/>
                    <a:gd name="T65" fmla="*/ 763 h 1563"/>
                    <a:gd name="T66" fmla="*/ 1007 w 1430"/>
                    <a:gd name="T67" fmla="*/ 650 h 1563"/>
                    <a:gd name="T68" fmla="*/ 1245 w 1430"/>
                    <a:gd name="T69" fmla="*/ 682 h 15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30" h="1563">
                      <a:moveTo>
                        <a:pt x="1350" y="0"/>
                      </a:moveTo>
                      <a:lnTo>
                        <a:pt x="79" y="0"/>
                      </a:lnTo>
                      <a:cubicBezTo>
                        <a:pt x="34" y="0"/>
                        <a:pt x="0" y="34"/>
                        <a:pt x="0" y="79"/>
                      </a:cubicBezTo>
                      <a:lnTo>
                        <a:pt x="0" y="1484"/>
                      </a:lnTo>
                      <a:cubicBezTo>
                        <a:pt x="0" y="1528"/>
                        <a:pt x="34" y="1562"/>
                        <a:pt x="79" y="1562"/>
                      </a:cubicBezTo>
                      <a:lnTo>
                        <a:pt x="1350" y="1562"/>
                      </a:lnTo>
                      <a:cubicBezTo>
                        <a:pt x="1395" y="1562"/>
                        <a:pt x="1429" y="1528"/>
                        <a:pt x="1429" y="1484"/>
                      </a:cubicBezTo>
                      <a:lnTo>
                        <a:pt x="1429" y="79"/>
                      </a:lnTo>
                      <a:cubicBezTo>
                        <a:pt x="1429" y="37"/>
                        <a:pt x="1395" y="0"/>
                        <a:pt x="1350" y="0"/>
                      </a:cubicBezTo>
                      <a:close/>
                      <a:moveTo>
                        <a:pt x="1245" y="886"/>
                      </a:moveTo>
                      <a:cubicBezTo>
                        <a:pt x="1245" y="904"/>
                        <a:pt x="1230" y="918"/>
                        <a:pt x="1214" y="918"/>
                      </a:cubicBezTo>
                      <a:lnTo>
                        <a:pt x="1133" y="918"/>
                      </a:lnTo>
                      <a:lnTo>
                        <a:pt x="1133" y="1049"/>
                      </a:lnTo>
                      <a:lnTo>
                        <a:pt x="1214" y="1049"/>
                      </a:lnTo>
                      <a:cubicBezTo>
                        <a:pt x="1232" y="1049"/>
                        <a:pt x="1245" y="1064"/>
                        <a:pt x="1245" y="1080"/>
                      </a:cubicBezTo>
                      <a:lnTo>
                        <a:pt x="1245" y="1287"/>
                      </a:lnTo>
                      <a:cubicBezTo>
                        <a:pt x="1245" y="1306"/>
                        <a:pt x="1230" y="1319"/>
                        <a:pt x="1214" y="1319"/>
                      </a:cubicBezTo>
                      <a:lnTo>
                        <a:pt x="1007" y="1319"/>
                      </a:lnTo>
                      <a:cubicBezTo>
                        <a:pt x="988" y="1319"/>
                        <a:pt x="975" y="1303"/>
                        <a:pt x="975" y="1287"/>
                      </a:cubicBezTo>
                      <a:lnTo>
                        <a:pt x="975" y="1206"/>
                      </a:lnTo>
                      <a:lnTo>
                        <a:pt x="695" y="1206"/>
                      </a:lnTo>
                      <a:lnTo>
                        <a:pt x="695" y="915"/>
                      </a:lnTo>
                      <a:lnTo>
                        <a:pt x="614" y="915"/>
                      </a:lnTo>
                      <a:cubicBezTo>
                        <a:pt x="595" y="915"/>
                        <a:pt x="582" y="899"/>
                        <a:pt x="582" y="883"/>
                      </a:cubicBezTo>
                      <a:lnTo>
                        <a:pt x="582" y="802"/>
                      </a:lnTo>
                      <a:lnTo>
                        <a:pt x="459" y="802"/>
                      </a:lnTo>
                      <a:lnTo>
                        <a:pt x="459" y="883"/>
                      </a:lnTo>
                      <a:cubicBezTo>
                        <a:pt x="459" y="902"/>
                        <a:pt x="443" y="915"/>
                        <a:pt x="427" y="915"/>
                      </a:cubicBezTo>
                      <a:lnTo>
                        <a:pt x="346" y="915"/>
                      </a:lnTo>
                      <a:lnTo>
                        <a:pt x="346" y="1046"/>
                      </a:lnTo>
                      <a:lnTo>
                        <a:pt x="427" y="1046"/>
                      </a:lnTo>
                      <a:cubicBezTo>
                        <a:pt x="446" y="1046"/>
                        <a:pt x="459" y="1062"/>
                        <a:pt x="459" y="1077"/>
                      </a:cubicBezTo>
                      <a:lnTo>
                        <a:pt x="459" y="1285"/>
                      </a:lnTo>
                      <a:cubicBezTo>
                        <a:pt x="459" y="1303"/>
                        <a:pt x="443" y="1316"/>
                        <a:pt x="427" y="1316"/>
                      </a:cubicBezTo>
                      <a:lnTo>
                        <a:pt x="220" y="1316"/>
                      </a:lnTo>
                      <a:cubicBezTo>
                        <a:pt x="202" y="1316"/>
                        <a:pt x="189" y="1300"/>
                        <a:pt x="189" y="1285"/>
                      </a:cubicBezTo>
                      <a:lnTo>
                        <a:pt x="189" y="1083"/>
                      </a:lnTo>
                      <a:cubicBezTo>
                        <a:pt x="189" y="1064"/>
                        <a:pt x="205" y="1051"/>
                        <a:pt x="220" y="1051"/>
                      </a:cubicBezTo>
                      <a:lnTo>
                        <a:pt x="302" y="1051"/>
                      </a:lnTo>
                      <a:lnTo>
                        <a:pt x="302" y="920"/>
                      </a:lnTo>
                      <a:lnTo>
                        <a:pt x="220" y="920"/>
                      </a:lnTo>
                      <a:cubicBezTo>
                        <a:pt x="202" y="920"/>
                        <a:pt x="189" y="904"/>
                        <a:pt x="189" y="889"/>
                      </a:cubicBezTo>
                      <a:lnTo>
                        <a:pt x="189" y="682"/>
                      </a:lnTo>
                      <a:cubicBezTo>
                        <a:pt x="189" y="663"/>
                        <a:pt x="205" y="650"/>
                        <a:pt x="220" y="650"/>
                      </a:cubicBezTo>
                      <a:lnTo>
                        <a:pt x="427" y="650"/>
                      </a:lnTo>
                      <a:cubicBezTo>
                        <a:pt x="446" y="650"/>
                        <a:pt x="459" y="666"/>
                        <a:pt x="459" y="682"/>
                      </a:cubicBezTo>
                      <a:lnTo>
                        <a:pt x="459" y="763"/>
                      </a:lnTo>
                      <a:lnTo>
                        <a:pt x="582" y="763"/>
                      </a:lnTo>
                      <a:lnTo>
                        <a:pt x="582" y="682"/>
                      </a:lnTo>
                      <a:cubicBezTo>
                        <a:pt x="582" y="663"/>
                        <a:pt x="598" y="650"/>
                        <a:pt x="614" y="650"/>
                      </a:cubicBezTo>
                      <a:lnTo>
                        <a:pt x="695" y="650"/>
                      </a:lnTo>
                      <a:lnTo>
                        <a:pt x="695" y="519"/>
                      </a:lnTo>
                      <a:lnTo>
                        <a:pt x="614" y="519"/>
                      </a:lnTo>
                      <a:cubicBezTo>
                        <a:pt x="595" y="519"/>
                        <a:pt x="582" y="503"/>
                        <a:pt x="582" y="488"/>
                      </a:cubicBezTo>
                      <a:lnTo>
                        <a:pt x="582" y="280"/>
                      </a:lnTo>
                      <a:cubicBezTo>
                        <a:pt x="582" y="262"/>
                        <a:pt x="598" y="249"/>
                        <a:pt x="614" y="249"/>
                      </a:cubicBezTo>
                      <a:lnTo>
                        <a:pt x="821" y="249"/>
                      </a:lnTo>
                      <a:cubicBezTo>
                        <a:pt x="839" y="249"/>
                        <a:pt x="852" y="265"/>
                        <a:pt x="852" y="280"/>
                      </a:cubicBezTo>
                      <a:lnTo>
                        <a:pt x="852" y="488"/>
                      </a:lnTo>
                      <a:cubicBezTo>
                        <a:pt x="852" y="506"/>
                        <a:pt x="836" y="519"/>
                        <a:pt x="821" y="519"/>
                      </a:cubicBezTo>
                      <a:lnTo>
                        <a:pt x="739" y="519"/>
                      </a:lnTo>
                      <a:lnTo>
                        <a:pt x="739" y="650"/>
                      </a:lnTo>
                      <a:lnTo>
                        <a:pt x="821" y="650"/>
                      </a:lnTo>
                      <a:cubicBezTo>
                        <a:pt x="839" y="650"/>
                        <a:pt x="852" y="666"/>
                        <a:pt x="852" y="682"/>
                      </a:cubicBezTo>
                      <a:lnTo>
                        <a:pt x="852" y="763"/>
                      </a:lnTo>
                      <a:lnTo>
                        <a:pt x="975" y="763"/>
                      </a:lnTo>
                      <a:lnTo>
                        <a:pt x="975" y="682"/>
                      </a:lnTo>
                      <a:cubicBezTo>
                        <a:pt x="975" y="663"/>
                        <a:pt x="991" y="650"/>
                        <a:pt x="1007" y="650"/>
                      </a:cubicBezTo>
                      <a:lnTo>
                        <a:pt x="1214" y="650"/>
                      </a:lnTo>
                      <a:cubicBezTo>
                        <a:pt x="1232" y="650"/>
                        <a:pt x="1245" y="666"/>
                        <a:pt x="1245" y="682"/>
                      </a:cubicBezTo>
                      <a:lnTo>
                        <a:pt x="1245" y="886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76FB5A05-ACFA-F493-E2C0-F3A86405ADD7}"/>
                </a:ext>
              </a:extLst>
            </p:cNvPr>
            <p:cNvSpPr/>
            <p:nvPr/>
          </p:nvSpPr>
          <p:spPr>
            <a:xfrm>
              <a:off x="3595167" y="2066319"/>
              <a:ext cx="8059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Database Systems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4D105BA-6C0A-4CE3-FA3B-B8A22937FC94}"/>
              </a:ext>
            </a:extLst>
          </p:cNvPr>
          <p:cNvGrpSpPr/>
          <p:nvPr/>
        </p:nvGrpSpPr>
        <p:grpSpPr>
          <a:xfrm>
            <a:off x="5467560" y="1134374"/>
            <a:ext cx="647394" cy="623838"/>
            <a:chOff x="10011110" y="2625219"/>
            <a:chExt cx="863192" cy="831784"/>
          </a:xfrm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F2B3F599-DA88-F8E4-A2E7-44B8CFD50F39}"/>
                </a:ext>
              </a:extLst>
            </p:cNvPr>
            <p:cNvGrpSpPr/>
            <p:nvPr/>
          </p:nvGrpSpPr>
          <p:grpSpPr>
            <a:xfrm>
              <a:off x="10131618" y="2625219"/>
              <a:ext cx="582945" cy="546202"/>
              <a:chOff x="10131618" y="2882206"/>
              <a:chExt cx="582945" cy="546202"/>
            </a:xfrm>
          </p:grpSpPr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E92D8030-EDFD-3D26-AAD4-7D5363BB466A}"/>
                  </a:ext>
                </a:extLst>
              </p:cNvPr>
              <p:cNvSpPr/>
              <p:nvPr/>
            </p:nvSpPr>
            <p:spPr>
              <a:xfrm>
                <a:off x="10131618" y="2882206"/>
                <a:ext cx="582945" cy="54620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DEF8BC26-61A6-7E2C-8942-FD6296789B49}"/>
                  </a:ext>
                </a:extLst>
              </p:cNvPr>
              <p:cNvGrpSpPr/>
              <p:nvPr/>
            </p:nvGrpSpPr>
            <p:grpSpPr>
              <a:xfrm>
                <a:off x="10244335" y="2981585"/>
                <a:ext cx="363452" cy="358203"/>
                <a:chOff x="5998087" y="3035933"/>
                <a:chExt cx="439738" cy="433387"/>
              </a:xfrm>
            </p:grpSpPr>
            <p:sp>
              <p:nvSpPr>
                <p:cNvPr id="139" name="Freeform 4">
                  <a:extLst>
                    <a:ext uri="{FF2B5EF4-FFF2-40B4-BE49-F238E27FC236}">
                      <a16:creationId xmlns:a16="http://schemas.microsoft.com/office/drawing/2014/main" id="{A017569D-A41D-A4EB-2217-0E2B6BECCD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035933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40" name="Freeform 5">
                  <a:extLst>
                    <a:ext uri="{FF2B5EF4-FFF2-40B4-BE49-F238E27FC236}">
                      <a16:creationId xmlns:a16="http://schemas.microsoft.com/office/drawing/2014/main" id="{F90FDB63-13A6-0E5C-383C-166C5CD21B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035933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121 h 316"/>
                    <a:gd name="T12" fmla="*/ 627 w 822"/>
                    <a:gd name="T13" fmla="*/ 121 h 316"/>
                    <a:gd name="T14" fmla="*/ 650 w 822"/>
                    <a:gd name="T15" fmla="*/ 163 h 316"/>
                    <a:gd name="T16" fmla="*/ 676 w 822"/>
                    <a:gd name="T17" fmla="*/ 121 h 316"/>
                    <a:gd name="T18" fmla="*/ 716 w 822"/>
                    <a:gd name="T19" fmla="*/ 121 h 316"/>
                    <a:gd name="T20" fmla="*/ 674 w 822"/>
                    <a:gd name="T21" fmla="*/ 183 h 316"/>
                    <a:gd name="T22" fmla="*/ 716 w 822"/>
                    <a:gd name="T23" fmla="*/ 249 h 316"/>
                    <a:gd name="T24" fmla="*/ 671 w 822"/>
                    <a:gd name="T25" fmla="*/ 249 h 316"/>
                    <a:gd name="T26" fmla="*/ 645 w 822"/>
                    <a:gd name="T27" fmla="*/ 202 h 316"/>
                    <a:gd name="T28" fmla="*/ 619 w 822"/>
                    <a:gd name="T29" fmla="*/ 249 h 316"/>
                    <a:gd name="T30" fmla="*/ 579 w 822"/>
                    <a:gd name="T31" fmla="*/ 249 h 316"/>
                    <a:gd name="T32" fmla="*/ 621 w 822"/>
                    <a:gd name="T33" fmla="*/ 181 h 316"/>
                    <a:gd name="T34" fmla="*/ 582 w 822"/>
                    <a:gd name="T35" fmla="*/ 121 h 316"/>
                    <a:gd name="T36" fmla="*/ 514 w 822"/>
                    <a:gd name="T37" fmla="*/ 215 h 316"/>
                    <a:gd name="T38" fmla="*/ 545 w 822"/>
                    <a:gd name="T39" fmla="*/ 215 h 316"/>
                    <a:gd name="T40" fmla="*/ 545 w 822"/>
                    <a:gd name="T41" fmla="*/ 249 h 316"/>
                    <a:gd name="T42" fmla="*/ 514 w 822"/>
                    <a:gd name="T43" fmla="*/ 249 h 316"/>
                    <a:gd name="T44" fmla="*/ 514 w 822"/>
                    <a:gd name="T45" fmla="*/ 215 h 316"/>
                    <a:gd name="T46" fmla="*/ 343 w 822"/>
                    <a:gd name="T47" fmla="*/ 121 h 316"/>
                    <a:gd name="T48" fmla="*/ 388 w 822"/>
                    <a:gd name="T49" fmla="*/ 121 h 316"/>
                    <a:gd name="T50" fmla="*/ 412 w 822"/>
                    <a:gd name="T51" fmla="*/ 163 h 316"/>
                    <a:gd name="T52" fmla="*/ 438 w 822"/>
                    <a:gd name="T53" fmla="*/ 121 h 316"/>
                    <a:gd name="T54" fmla="*/ 477 w 822"/>
                    <a:gd name="T55" fmla="*/ 121 h 316"/>
                    <a:gd name="T56" fmla="*/ 435 w 822"/>
                    <a:gd name="T57" fmla="*/ 183 h 316"/>
                    <a:gd name="T58" fmla="*/ 477 w 822"/>
                    <a:gd name="T59" fmla="*/ 249 h 316"/>
                    <a:gd name="T60" fmla="*/ 433 w 822"/>
                    <a:gd name="T61" fmla="*/ 249 h 316"/>
                    <a:gd name="T62" fmla="*/ 406 w 822"/>
                    <a:gd name="T63" fmla="*/ 202 h 316"/>
                    <a:gd name="T64" fmla="*/ 380 w 822"/>
                    <a:gd name="T65" fmla="*/ 249 h 316"/>
                    <a:gd name="T66" fmla="*/ 341 w 822"/>
                    <a:gd name="T67" fmla="*/ 249 h 316"/>
                    <a:gd name="T68" fmla="*/ 383 w 822"/>
                    <a:gd name="T69" fmla="*/ 181 h 316"/>
                    <a:gd name="T70" fmla="*/ 343 w 822"/>
                    <a:gd name="T71" fmla="*/ 121 h 316"/>
                    <a:gd name="T72" fmla="*/ 275 w 822"/>
                    <a:gd name="T73" fmla="*/ 215 h 316"/>
                    <a:gd name="T74" fmla="*/ 307 w 822"/>
                    <a:gd name="T75" fmla="*/ 215 h 316"/>
                    <a:gd name="T76" fmla="*/ 307 w 822"/>
                    <a:gd name="T77" fmla="*/ 249 h 316"/>
                    <a:gd name="T78" fmla="*/ 275 w 822"/>
                    <a:gd name="T79" fmla="*/ 249 h 316"/>
                    <a:gd name="T80" fmla="*/ 275 w 822"/>
                    <a:gd name="T81" fmla="*/ 215 h 316"/>
                    <a:gd name="T82" fmla="*/ 173 w 822"/>
                    <a:gd name="T83" fmla="*/ 163 h 316"/>
                    <a:gd name="T84" fmla="*/ 199 w 822"/>
                    <a:gd name="T85" fmla="*/ 121 h 316"/>
                    <a:gd name="T86" fmla="*/ 239 w 822"/>
                    <a:gd name="T87" fmla="*/ 121 h 316"/>
                    <a:gd name="T88" fmla="*/ 197 w 822"/>
                    <a:gd name="T89" fmla="*/ 183 h 316"/>
                    <a:gd name="T90" fmla="*/ 239 w 822"/>
                    <a:gd name="T91" fmla="*/ 249 h 316"/>
                    <a:gd name="T92" fmla="*/ 194 w 822"/>
                    <a:gd name="T93" fmla="*/ 249 h 316"/>
                    <a:gd name="T94" fmla="*/ 168 w 822"/>
                    <a:gd name="T95" fmla="*/ 202 h 316"/>
                    <a:gd name="T96" fmla="*/ 142 w 822"/>
                    <a:gd name="T97" fmla="*/ 249 h 316"/>
                    <a:gd name="T98" fmla="*/ 102 w 822"/>
                    <a:gd name="T99" fmla="*/ 249 h 316"/>
                    <a:gd name="T100" fmla="*/ 144 w 822"/>
                    <a:gd name="T101" fmla="*/ 181 h 316"/>
                    <a:gd name="T102" fmla="*/ 102 w 822"/>
                    <a:gd name="T103" fmla="*/ 121 h 316"/>
                    <a:gd name="T104" fmla="*/ 150 w 822"/>
                    <a:gd name="T105" fmla="*/ 121 h 316"/>
                    <a:gd name="T106" fmla="*/ 173 w 822"/>
                    <a:gd name="T107" fmla="*/ 163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121"/>
                      </a:moveTo>
                      <a:lnTo>
                        <a:pt x="627" y="121"/>
                      </a:lnTo>
                      <a:lnTo>
                        <a:pt x="650" y="163"/>
                      </a:lnTo>
                      <a:lnTo>
                        <a:pt x="676" y="121"/>
                      </a:lnTo>
                      <a:lnTo>
                        <a:pt x="716" y="121"/>
                      </a:lnTo>
                      <a:lnTo>
                        <a:pt x="674" y="183"/>
                      </a:lnTo>
                      <a:lnTo>
                        <a:pt x="716" y="249"/>
                      </a:lnTo>
                      <a:lnTo>
                        <a:pt x="671" y="249"/>
                      </a:lnTo>
                      <a:lnTo>
                        <a:pt x="645" y="202"/>
                      </a:lnTo>
                      <a:lnTo>
                        <a:pt x="619" y="249"/>
                      </a:lnTo>
                      <a:lnTo>
                        <a:pt x="579" y="249"/>
                      </a:lnTo>
                      <a:lnTo>
                        <a:pt x="621" y="181"/>
                      </a:lnTo>
                      <a:lnTo>
                        <a:pt x="582" y="121"/>
                      </a:lnTo>
                      <a:close/>
                      <a:moveTo>
                        <a:pt x="514" y="215"/>
                      </a:moveTo>
                      <a:lnTo>
                        <a:pt x="545" y="215"/>
                      </a:lnTo>
                      <a:lnTo>
                        <a:pt x="545" y="249"/>
                      </a:lnTo>
                      <a:lnTo>
                        <a:pt x="514" y="249"/>
                      </a:lnTo>
                      <a:lnTo>
                        <a:pt x="514" y="215"/>
                      </a:lnTo>
                      <a:close/>
                      <a:moveTo>
                        <a:pt x="343" y="121"/>
                      </a:moveTo>
                      <a:lnTo>
                        <a:pt x="388" y="121"/>
                      </a:lnTo>
                      <a:lnTo>
                        <a:pt x="412" y="163"/>
                      </a:lnTo>
                      <a:lnTo>
                        <a:pt x="438" y="121"/>
                      </a:lnTo>
                      <a:lnTo>
                        <a:pt x="477" y="121"/>
                      </a:lnTo>
                      <a:lnTo>
                        <a:pt x="435" y="183"/>
                      </a:lnTo>
                      <a:lnTo>
                        <a:pt x="477" y="249"/>
                      </a:lnTo>
                      <a:lnTo>
                        <a:pt x="433" y="249"/>
                      </a:lnTo>
                      <a:lnTo>
                        <a:pt x="406" y="202"/>
                      </a:lnTo>
                      <a:lnTo>
                        <a:pt x="380" y="249"/>
                      </a:lnTo>
                      <a:lnTo>
                        <a:pt x="341" y="249"/>
                      </a:lnTo>
                      <a:lnTo>
                        <a:pt x="383" y="181"/>
                      </a:lnTo>
                      <a:lnTo>
                        <a:pt x="343" y="121"/>
                      </a:lnTo>
                      <a:close/>
                      <a:moveTo>
                        <a:pt x="275" y="215"/>
                      </a:moveTo>
                      <a:lnTo>
                        <a:pt x="307" y="215"/>
                      </a:lnTo>
                      <a:lnTo>
                        <a:pt x="307" y="249"/>
                      </a:lnTo>
                      <a:lnTo>
                        <a:pt x="275" y="249"/>
                      </a:lnTo>
                      <a:lnTo>
                        <a:pt x="275" y="215"/>
                      </a:lnTo>
                      <a:close/>
                      <a:moveTo>
                        <a:pt x="173" y="163"/>
                      </a:moveTo>
                      <a:lnTo>
                        <a:pt x="199" y="121"/>
                      </a:lnTo>
                      <a:lnTo>
                        <a:pt x="239" y="121"/>
                      </a:lnTo>
                      <a:lnTo>
                        <a:pt x="197" y="183"/>
                      </a:lnTo>
                      <a:lnTo>
                        <a:pt x="239" y="249"/>
                      </a:lnTo>
                      <a:lnTo>
                        <a:pt x="194" y="249"/>
                      </a:lnTo>
                      <a:lnTo>
                        <a:pt x="168" y="202"/>
                      </a:lnTo>
                      <a:lnTo>
                        <a:pt x="142" y="249"/>
                      </a:lnTo>
                      <a:lnTo>
                        <a:pt x="102" y="249"/>
                      </a:lnTo>
                      <a:lnTo>
                        <a:pt x="144" y="181"/>
                      </a:lnTo>
                      <a:lnTo>
                        <a:pt x="102" y="121"/>
                      </a:lnTo>
                      <a:lnTo>
                        <a:pt x="150" y="121"/>
                      </a:lnTo>
                      <a:lnTo>
                        <a:pt x="173" y="163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41" name="Freeform 6">
                  <a:extLst>
                    <a:ext uri="{FF2B5EF4-FFF2-40B4-BE49-F238E27FC236}">
                      <a16:creationId xmlns:a16="http://schemas.microsoft.com/office/drawing/2014/main" id="{4E8CD243-184F-4FC9-DF4D-4E147FD9E4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194683"/>
                  <a:ext cx="109538" cy="112712"/>
                </a:xfrm>
                <a:custGeom>
                  <a:avLst/>
                  <a:gdLst>
                    <a:gd name="T0" fmla="*/ 152 w 305"/>
                    <a:gd name="T1" fmla="*/ 314 h 315"/>
                    <a:gd name="T2" fmla="*/ 0 w 305"/>
                    <a:gd name="T3" fmla="*/ 314 h 315"/>
                    <a:gd name="T4" fmla="*/ 0 w 305"/>
                    <a:gd name="T5" fmla="*/ 0 h 315"/>
                    <a:gd name="T6" fmla="*/ 304 w 305"/>
                    <a:gd name="T7" fmla="*/ 0 h 315"/>
                    <a:gd name="T8" fmla="*/ 304 w 305"/>
                    <a:gd name="T9" fmla="*/ 314 h 315"/>
                    <a:gd name="T10" fmla="*/ 152 w 305"/>
                    <a:gd name="T11" fmla="*/ 314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5">
                      <a:moveTo>
                        <a:pt x="152" y="314"/>
                      </a:moveTo>
                      <a:lnTo>
                        <a:pt x="0" y="314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4"/>
                      </a:lnTo>
                      <a:lnTo>
                        <a:pt x="152" y="314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42" name="Freeform 7">
                  <a:extLst>
                    <a:ext uri="{FF2B5EF4-FFF2-40B4-BE49-F238E27FC236}">
                      <a16:creationId xmlns:a16="http://schemas.microsoft.com/office/drawing/2014/main" id="{9B857489-E460-A7E8-6154-FB30A94ED6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194683"/>
                  <a:ext cx="295275" cy="112712"/>
                </a:xfrm>
                <a:custGeom>
                  <a:avLst/>
                  <a:gdLst>
                    <a:gd name="T0" fmla="*/ 821 w 822"/>
                    <a:gd name="T1" fmla="*/ 314 h 315"/>
                    <a:gd name="T2" fmla="*/ 821 w 822"/>
                    <a:gd name="T3" fmla="*/ 0 h 315"/>
                    <a:gd name="T4" fmla="*/ 0 w 822"/>
                    <a:gd name="T5" fmla="*/ 0 h 315"/>
                    <a:gd name="T6" fmla="*/ 0 w 822"/>
                    <a:gd name="T7" fmla="*/ 314 h 315"/>
                    <a:gd name="T8" fmla="*/ 821 w 822"/>
                    <a:gd name="T9" fmla="*/ 314 h 315"/>
                    <a:gd name="T10" fmla="*/ 582 w 822"/>
                    <a:gd name="T11" fmla="*/ 105 h 315"/>
                    <a:gd name="T12" fmla="*/ 627 w 822"/>
                    <a:gd name="T13" fmla="*/ 105 h 315"/>
                    <a:gd name="T14" fmla="*/ 650 w 822"/>
                    <a:gd name="T15" fmla="*/ 147 h 315"/>
                    <a:gd name="T16" fmla="*/ 676 w 822"/>
                    <a:gd name="T17" fmla="*/ 105 h 315"/>
                    <a:gd name="T18" fmla="*/ 716 w 822"/>
                    <a:gd name="T19" fmla="*/ 105 h 315"/>
                    <a:gd name="T20" fmla="*/ 674 w 822"/>
                    <a:gd name="T21" fmla="*/ 168 h 315"/>
                    <a:gd name="T22" fmla="*/ 716 w 822"/>
                    <a:gd name="T23" fmla="*/ 232 h 315"/>
                    <a:gd name="T24" fmla="*/ 671 w 822"/>
                    <a:gd name="T25" fmla="*/ 232 h 315"/>
                    <a:gd name="T26" fmla="*/ 645 w 822"/>
                    <a:gd name="T27" fmla="*/ 186 h 315"/>
                    <a:gd name="T28" fmla="*/ 619 w 822"/>
                    <a:gd name="T29" fmla="*/ 232 h 315"/>
                    <a:gd name="T30" fmla="*/ 579 w 822"/>
                    <a:gd name="T31" fmla="*/ 232 h 315"/>
                    <a:gd name="T32" fmla="*/ 621 w 822"/>
                    <a:gd name="T33" fmla="*/ 165 h 315"/>
                    <a:gd name="T34" fmla="*/ 582 w 822"/>
                    <a:gd name="T35" fmla="*/ 105 h 315"/>
                    <a:gd name="T36" fmla="*/ 514 w 822"/>
                    <a:gd name="T37" fmla="*/ 199 h 315"/>
                    <a:gd name="T38" fmla="*/ 545 w 822"/>
                    <a:gd name="T39" fmla="*/ 199 h 315"/>
                    <a:gd name="T40" fmla="*/ 545 w 822"/>
                    <a:gd name="T41" fmla="*/ 232 h 315"/>
                    <a:gd name="T42" fmla="*/ 514 w 822"/>
                    <a:gd name="T43" fmla="*/ 232 h 315"/>
                    <a:gd name="T44" fmla="*/ 514 w 822"/>
                    <a:gd name="T45" fmla="*/ 199 h 315"/>
                    <a:gd name="T46" fmla="*/ 343 w 822"/>
                    <a:gd name="T47" fmla="*/ 105 h 315"/>
                    <a:gd name="T48" fmla="*/ 388 w 822"/>
                    <a:gd name="T49" fmla="*/ 105 h 315"/>
                    <a:gd name="T50" fmla="*/ 412 w 822"/>
                    <a:gd name="T51" fmla="*/ 147 h 315"/>
                    <a:gd name="T52" fmla="*/ 438 w 822"/>
                    <a:gd name="T53" fmla="*/ 105 h 315"/>
                    <a:gd name="T54" fmla="*/ 477 w 822"/>
                    <a:gd name="T55" fmla="*/ 105 h 315"/>
                    <a:gd name="T56" fmla="*/ 435 w 822"/>
                    <a:gd name="T57" fmla="*/ 168 h 315"/>
                    <a:gd name="T58" fmla="*/ 477 w 822"/>
                    <a:gd name="T59" fmla="*/ 232 h 315"/>
                    <a:gd name="T60" fmla="*/ 433 w 822"/>
                    <a:gd name="T61" fmla="*/ 232 h 315"/>
                    <a:gd name="T62" fmla="*/ 406 w 822"/>
                    <a:gd name="T63" fmla="*/ 186 h 315"/>
                    <a:gd name="T64" fmla="*/ 380 w 822"/>
                    <a:gd name="T65" fmla="*/ 232 h 315"/>
                    <a:gd name="T66" fmla="*/ 341 w 822"/>
                    <a:gd name="T67" fmla="*/ 232 h 315"/>
                    <a:gd name="T68" fmla="*/ 383 w 822"/>
                    <a:gd name="T69" fmla="*/ 165 h 315"/>
                    <a:gd name="T70" fmla="*/ 343 w 822"/>
                    <a:gd name="T71" fmla="*/ 105 h 315"/>
                    <a:gd name="T72" fmla="*/ 275 w 822"/>
                    <a:gd name="T73" fmla="*/ 199 h 315"/>
                    <a:gd name="T74" fmla="*/ 307 w 822"/>
                    <a:gd name="T75" fmla="*/ 199 h 315"/>
                    <a:gd name="T76" fmla="*/ 307 w 822"/>
                    <a:gd name="T77" fmla="*/ 232 h 315"/>
                    <a:gd name="T78" fmla="*/ 275 w 822"/>
                    <a:gd name="T79" fmla="*/ 232 h 315"/>
                    <a:gd name="T80" fmla="*/ 275 w 822"/>
                    <a:gd name="T81" fmla="*/ 199 h 315"/>
                    <a:gd name="T82" fmla="*/ 173 w 822"/>
                    <a:gd name="T83" fmla="*/ 147 h 315"/>
                    <a:gd name="T84" fmla="*/ 199 w 822"/>
                    <a:gd name="T85" fmla="*/ 105 h 315"/>
                    <a:gd name="T86" fmla="*/ 239 w 822"/>
                    <a:gd name="T87" fmla="*/ 105 h 315"/>
                    <a:gd name="T88" fmla="*/ 197 w 822"/>
                    <a:gd name="T89" fmla="*/ 168 h 315"/>
                    <a:gd name="T90" fmla="*/ 239 w 822"/>
                    <a:gd name="T91" fmla="*/ 232 h 315"/>
                    <a:gd name="T92" fmla="*/ 194 w 822"/>
                    <a:gd name="T93" fmla="*/ 232 h 315"/>
                    <a:gd name="T94" fmla="*/ 168 w 822"/>
                    <a:gd name="T95" fmla="*/ 186 h 315"/>
                    <a:gd name="T96" fmla="*/ 142 w 822"/>
                    <a:gd name="T97" fmla="*/ 232 h 315"/>
                    <a:gd name="T98" fmla="*/ 102 w 822"/>
                    <a:gd name="T99" fmla="*/ 232 h 315"/>
                    <a:gd name="T100" fmla="*/ 144 w 822"/>
                    <a:gd name="T101" fmla="*/ 165 h 315"/>
                    <a:gd name="T102" fmla="*/ 102 w 822"/>
                    <a:gd name="T103" fmla="*/ 105 h 315"/>
                    <a:gd name="T104" fmla="*/ 150 w 822"/>
                    <a:gd name="T105" fmla="*/ 105 h 315"/>
                    <a:gd name="T106" fmla="*/ 173 w 822"/>
                    <a:gd name="T107" fmla="*/ 147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5">
                      <a:moveTo>
                        <a:pt x="821" y="314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4"/>
                      </a:lnTo>
                      <a:lnTo>
                        <a:pt x="821" y="314"/>
                      </a:lnTo>
                      <a:close/>
                      <a:moveTo>
                        <a:pt x="582" y="105"/>
                      </a:moveTo>
                      <a:lnTo>
                        <a:pt x="627" y="105"/>
                      </a:lnTo>
                      <a:lnTo>
                        <a:pt x="650" y="147"/>
                      </a:lnTo>
                      <a:lnTo>
                        <a:pt x="676" y="105"/>
                      </a:lnTo>
                      <a:lnTo>
                        <a:pt x="716" y="105"/>
                      </a:lnTo>
                      <a:lnTo>
                        <a:pt x="674" y="168"/>
                      </a:lnTo>
                      <a:lnTo>
                        <a:pt x="716" y="232"/>
                      </a:lnTo>
                      <a:lnTo>
                        <a:pt x="671" y="232"/>
                      </a:lnTo>
                      <a:lnTo>
                        <a:pt x="645" y="186"/>
                      </a:lnTo>
                      <a:lnTo>
                        <a:pt x="619" y="232"/>
                      </a:lnTo>
                      <a:lnTo>
                        <a:pt x="579" y="232"/>
                      </a:lnTo>
                      <a:lnTo>
                        <a:pt x="621" y="165"/>
                      </a:lnTo>
                      <a:lnTo>
                        <a:pt x="582" y="105"/>
                      </a:lnTo>
                      <a:close/>
                      <a:moveTo>
                        <a:pt x="514" y="199"/>
                      </a:moveTo>
                      <a:lnTo>
                        <a:pt x="545" y="199"/>
                      </a:lnTo>
                      <a:lnTo>
                        <a:pt x="545" y="232"/>
                      </a:lnTo>
                      <a:lnTo>
                        <a:pt x="514" y="232"/>
                      </a:lnTo>
                      <a:lnTo>
                        <a:pt x="514" y="199"/>
                      </a:lnTo>
                      <a:close/>
                      <a:moveTo>
                        <a:pt x="343" y="105"/>
                      </a:moveTo>
                      <a:lnTo>
                        <a:pt x="388" y="105"/>
                      </a:lnTo>
                      <a:lnTo>
                        <a:pt x="412" y="147"/>
                      </a:lnTo>
                      <a:lnTo>
                        <a:pt x="438" y="105"/>
                      </a:lnTo>
                      <a:lnTo>
                        <a:pt x="477" y="105"/>
                      </a:lnTo>
                      <a:lnTo>
                        <a:pt x="435" y="168"/>
                      </a:lnTo>
                      <a:lnTo>
                        <a:pt x="477" y="232"/>
                      </a:lnTo>
                      <a:lnTo>
                        <a:pt x="433" y="232"/>
                      </a:lnTo>
                      <a:lnTo>
                        <a:pt x="406" y="186"/>
                      </a:lnTo>
                      <a:lnTo>
                        <a:pt x="380" y="232"/>
                      </a:lnTo>
                      <a:lnTo>
                        <a:pt x="341" y="232"/>
                      </a:lnTo>
                      <a:lnTo>
                        <a:pt x="383" y="165"/>
                      </a:lnTo>
                      <a:lnTo>
                        <a:pt x="343" y="105"/>
                      </a:lnTo>
                      <a:close/>
                      <a:moveTo>
                        <a:pt x="275" y="199"/>
                      </a:moveTo>
                      <a:lnTo>
                        <a:pt x="307" y="199"/>
                      </a:lnTo>
                      <a:lnTo>
                        <a:pt x="307" y="232"/>
                      </a:lnTo>
                      <a:lnTo>
                        <a:pt x="275" y="232"/>
                      </a:lnTo>
                      <a:lnTo>
                        <a:pt x="275" y="199"/>
                      </a:lnTo>
                      <a:close/>
                      <a:moveTo>
                        <a:pt x="173" y="147"/>
                      </a:moveTo>
                      <a:lnTo>
                        <a:pt x="199" y="105"/>
                      </a:lnTo>
                      <a:lnTo>
                        <a:pt x="239" y="105"/>
                      </a:lnTo>
                      <a:lnTo>
                        <a:pt x="197" y="168"/>
                      </a:lnTo>
                      <a:lnTo>
                        <a:pt x="239" y="232"/>
                      </a:lnTo>
                      <a:lnTo>
                        <a:pt x="194" y="232"/>
                      </a:lnTo>
                      <a:lnTo>
                        <a:pt x="168" y="186"/>
                      </a:lnTo>
                      <a:lnTo>
                        <a:pt x="142" y="232"/>
                      </a:lnTo>
                      <a:lnTo>
                        <a:pt x="102" y="232"/>
                      </a:lnTo>
                      <a:lnTo>
                        <a:pt x="144" y="165"/>
                      </a:lnTo>
                      <a:lnTo>
                        <a:pt x="102" y="105"/>
                      </a:lnTo>
                      <a:lnTo>
                        <a:pt x="150" y="105"/>
                      </a:lnTo>
                      <a:lnTo>
                        <a:pt x="173" y="147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43" name="Freeform 8">
                  <a:extLst>
                    <a:ext uri="{FF2B5EF4-FFF2-40B4-BE49-F238E27FC236}">
                      <a16:creationId xmlns:a16="http://schemas.microsoft.com/office/drawing/2014/main" id="{03462640-98A0-00BE-FB76-5D7CEA907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355020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89 h 316"/>
                    <a:gd name="T12" fmla="*/ 627 w 822"/>
                    <a:gd name="T13" fmla="*/ 89 h 316"/>
                    <a:gd name="T14" fmla="*/ 650 w 822"/>
                    <a:gd name="T15" fmla="*/ 131 h 316"/>
                    <a:gd name="T16" fmla="*/ 676 w 822"/>
                    <a:gd name="T17" fmla="*/ 89 h 316"/>
                    <a:gd name="T18" fmla="*/ 716 w 822"/>
                    <a:gd name="T19" fmla="*/ 89 h 316"/>
                    <a:gd name="T20" fmla="*/ 674 w 822"/>
                    <a:gd name="T21" fmla="*/ 152 h 316"/>
                    <a:gd name="T22" fmla="*/ 716 w 822"/>
                    <a:gd name="T23" fmla="*/ 218 h 316"/>
                    <a:gd name="T24" fmla="*/ 671 w 822"/>
                    <a:gd name="T25" fmla="*/ 218 h 316"/>
                    <a:gd name="T26" fmla="*/ 645 w 822"/>
                    <a:gd name="T27" fmla="*/ 170 h 316"/>
                    <a:gd name="T28" fmla="*/ 619 w 822"/>
                    <a:gd name="T29" fmla="*/ 218 h 316"/>
                    <a:gd name="T30" fmla="*/ 579 w 822"/>
                    <a:gd name="T31" fmla="*/ 218 h 316"/>
                    <a:gd name="T32" fmla="*/ 621 w 822"/>
                    <a:gd name="T33" fmla="*/ 149 h 316"/>
                    <a:gd name="T34" fmla="*/ 582 w 822"/>
                    <a:gd name="T35" fmla="*/ 89 h 316"/>
                    <a:gd name="T36" fmla="*/ 514 w 822"/>
                    <a:gd name="T37" fmla="*/ 184 h 316"/>
                    <a:gd name="T38" fmla="*/ 545 w 822"/>
                    <a:gd name="T39" fmla="*/ 184 h 316"/>
                    <a:gd name="T40" fmla="*/ 545 w 822"/>
                    <a:gd name="T41" fmla="*/ 218 h 316"/>
                    <a:gd name="T42" fmla="*/ 514 w 822"/>
                    <a:gd name="T43" fmla="*/ 218 h 316"/>
                    <a:gd name="T44" fmla="*/ 514 w 822"/>
                    <a:gd name="T45" fmla="*/ 184 h 316"/>
                    <a:gd name="T46" fmla="*/ 343 w 822"/>
                    <a:gd name="T47" fmla="*/ 89 h 316"/>
                    <a:gd name="T48" fmla="*/ 388 w 822"/>
                    <a:gd name="T49" fmla="*/ 89 h 316"/>
                    <a:gd name="T50" fmla="*/ 412 w 822"/>
                    <a:gd name="T51" fmla="*/ 131 h 316"/>
                    <a:gd name="T52" fmla="*/ 438 w 822"/>
                    <a:gd name="T53" fmla="*/ 89 h 316"/>
                    <a:gd name="T54" fmla="*/ 477 w 822"/>
                    <a:gd name="T55" fmla="*/ 89 h 316"/>
                    <a:gd name="T56" fmla="*/ 435 w 822"/>
                    <a:gd name="T57" fmla="*/ 152 h 316"/>
                    <a:gd name="T58" fmla="*/ 477 w 822"/>
                    <a:gd name="T59" fmla="*/ 218 h 316"/>
                    <a:gd name="T60" fmla="*/ 433 w 822"/>
                    <a:gd name="T61" fmla="*/ 218 h 316"/>
                    <a:gd name="T62" fmla="*/ 406 w 822"/>
                    <a:gd name="T63" fmla="*/ 170 h 316"/>
                    <a:gd name="T64" fmla="*/ 380 w 822"/>
                    <a:gd name="T65" fmla="*/ 218 h 316"/>
                    <a:gd name="T66" fmla="*/ 341 w 822"/>
                    <a:gd name="T67" fmla="*/ 218 h 316"/>
                    <a:gd name="T68" fmla="*/ 383 w 822"/>
                    <a:gd name="T69" fmla="*/ 149 h 316"/>
                    <a:gd name="T70" fmla="*/ 343 w 822"/>
                    <a:gd name="T71" fmla="*/ 89 h 316"/>
                    <a:gd name="T72" fmla="*/ 275 w 822"/>
                    <a:gd name="T73" fmla="*/ 184 h 316"/>
                    <a:gd name="T74" fmla="*/ 307 w 822"/>
                    <a:gd name="T75" fmla="*/ 184 h 316"/>
                    <a:gd name="T76" fmla="*/ 307 w 822"/>
                    <a:gd name="T77" fmla="*/ 218 h 316"/>
                    <a:gd name="T78" fmla="*/ 275 w 822"/>
                    <a:gd name="T79" fmla="*/ 218 h 316"/>
                    <a:gd name="T80" fmla="*/ 275 w 822"/>
                    <a:gd name="T81" fmla="*/ 184 h 316"/>
                    <a:gd name="T82" fmla="*/ 173 w 822"/>
                    <a:gd name="T83" fmla="*/ 131 h 316"/>
                    <a:gd name="T84" fmla="*/ 199 w 822"/>
                    <a:gd name="T85" fmla="*/ 89 h 316"/>
                    <a:gd name="T86" fmla="*/ 239 w 822"/>
                    <a:gd name="T87" fmla="*/ 89 h 316"/>
                    <a:gd name="T88" fmla="*/ 197 w 822"/>
                    <a:gd name="T89" fmla="*/ 152 h 316"/>
                    <a:gd name="T90" fmla="*/ 239 w 822"/>
                    <a:gd name="T91" fmla="*/ 218 h 316"/>
                    <a:gd name="T92" fmla="*/ 194 w 822"/>
                    <a:gd name="T93" fmla="*/ 218 h 316"/>
                    <a:gd name="T94" fmla="*/ 168 w 822"/>
                    <a:gd name="T95" fmla="*/ 170 h 316"/>
                    <a:gd name="T96" fmla="*/ 142 w 822"/>
                    <a:gd name="T97" fmla="*/ 218 h 316"/>
                    <a:gd name="T98" fmla="*/ 102 w 822"/>
                    <a:gd name="T99" fmla="*/ 218 h 316"/>
                    <a:gd name="T100" fmla="*/ 144 w 822"/>
                    <a:gd name="T101" fmla="*/ 149 h 316"/>
                    <a:gd name="T102" fmla="*/ 102 w 822"/>
                    <a:gd name="T103" fmla="*/ 89 h 316"/>
                    <a:gd name="T104" fmla="*/ 150 w 822"/>
                    <a:gd name="T105" fmla="*/ 89 h 316"/>
                    <a:gd name="T106" fmla="*/ 173 w 822"/>
                    <a:gd name="T107" fmla="*/ 131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89"/>
                      </a:moveTo>
                      <a:lnTo>
                        <a:pt x="627" y="89"/>
                      </a:lnTo>
                      <a:lnTo>
                        <a:pt x="650" y="131"/>
                      </a:lnTo>
                      <a:lnTo>
                        <a:pt x="676" y="89"/>
                      </a:lnTo>
                      <a:lnTo>
                        <a:pt x="716" y="89"/>
                      </a:lnTo>
                      <a:lnTo>
                        <a:pt x="674" y="152"/>
                      </a:lnTo>
                      <a:lnTo>
                        <a:pt x="716" y="218"/>
                      </a:lnTo>
                      <a:lnTo>
                        <a:pt x="671" y="218"/>
                      </a:lnTo>
                      <a:lnTo>
                        <a:pt x="645" y="170"/>
                      </a:lnTo>
                      <a:lnTo>
                        <a:pt x="619" y="218"/>
                      </a:lnTo>
                      <a:lnTo>
                        <a:pt x="579" y="218"/>
                      </a:lnTo>
                      <a:lnTo>
                        <a:pt x="621" y="149"/>
                      </a:lnTo>
                      <a:lnTo>
                        <a:pt x="582" y="89"/>
                      </a:lnTo>
                      <a:close/>
                      <a:moveTo>
                        <a:pt x="514" y="184"/>
                      </a:moveTo>
                      <a:lnTo>
                        <a:pt x="545" y="184"/>
                      </a:lnTo>
                      <a:lnTo>
                        <a:pt x="545" y="218"/>
                      </a:lnTo>
                      <a:lnTo>
                        <a:pt x="514" y="218"/>
                      </a:lnTo>
                      <a:lnTo>
                        <a:pt x="514" y="184"/>
                      </a:lnTo>
                      <a:close/>
                      <a:moveTo>
                        <a:pt x="343" y="89"/>
                      </a:moveTo>
                      <a:lnTo>
                        <a:pt x="388" y="89"/>
                      </a:lnTo>
                      <a:lnTo>
                        <a:pt x="412" y="131"/>
                      </a:lnTo>
                      <a:lnTo>
                        <a:pt x="438" y="89"/>
                      </a:lnTo>
                      <a:lnTo>
                        <a:pt x="477" y="89"/>
                      </a:lnTo>
                      <a:lnTo>
                        <a:pt x="435" y="152"/>
                      </a:lnTo>
                      <a:lnTo>
                        <a:pt x="477" y="218"/>
                      </a:lnTo>
                      <a:lnTo>
                        <a:pt x="433" y="218"/>
                      </a:lnTo>
                      <a:lnTo>
                        <a:pt x="406" y="170"/>
                      </a:lnTo>
                      <a:lnTo>
                        <a:pt x="380" y="218"/>
                      </a:lnTo>
                      <a:lnTo>
                        <a:pt x="341" y="218"/>
                      </a:lnTo>
                      <a:lnTo>
                        <a:pt x="383" y="149"/>
                      </a:lnTo>
                      <a:lnTo>
                        <a:pt x="343" y="89"/>
                      </a:lnTo>
                      <a:close/>
                      <a:moveTo>
                        <a:pt x="275" y="184"/>
                      </a:moveTo>
                      <a:lnTo>
                        <a:pt x="307" y="184"/>
                      </a:lnTo>
                      <a:lnTo>
                        <a:pt x="307" y="218"/>
                      </a:lnTo>
                      <a:lnTo>
                        <a:pt x="275" y="218"/>
                      </a:lnTo>
                      <a:lnTo>
                        <a:pt x="275" y="184"/>
                      </a:lnTo>
                      <a:close/>
                      <a:moveTo>
                        <a:pt x="173" y="131"/>
                      </a:moveTo>
                      <a:lnTo>
                        <a:pt x="199" y="89"/>
                      </a:lnTo>
                      <a:lnTo>
                        <a:pt x="239" y="89"/>
                      </a:lnTo>
                      <a:lnTo>
                        <a:pt x="197" y="152"/>
                      </a:lnTo>
                      <a:lnTo>
                        <a:pt x="239" y="218"/>
                      </a:lnTo>
                      <a:lnTo>
                        <a:pt x="194" y="218"/>
                      </a:lnTo>
                      <a:lnTo>
                        <a:pt x="168" y="170"/>
                      </a:lnTo>
                      <a:lnTo>
                        <a:pt x="142" y="218"/>
                      </a:lnTo>
                      <a:lnTo>
                        <a:pt x="102" y="218"/>
                      </a:lnTo>
                      <a:lnTo>
                        <a:pt x="144" y="149"/>
                      </a:lnTo>
                      <a:lnTo>
                        <a:pt x="102" y="89"/>
                      </a:lnTo>
                      <a:lnTo>
                        <a:pt x="150" y="89"/>
                      </a:lnTo>
                      <a:lnTo>
                        <a:pt x="173" y="131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44" name="Freeform 9">
                  <a:extLst>
                    <a:ext uri="{FF2B5EF4-FFF2-40B4-BE49-F238E27FC236}">
                      <a16:creationId xmlns:a16="http://schemas.microsoft.com/office/drawing/2014/main" id="{A02D6D2A-0162-4E18-EEEA-FA1E6D1705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355020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1A3F9D76-CCE9-DD5F-4F21-2695B1D1D4B7}"/>
                </a:ext>
              </a:extLst>
            </p:cNvPr>
            <p:cNvSpPr/>
            <p:nvPr/>
          </p:nvSpPr>
          <p:spPr>
            <a:xfrm>
              <a:off x="10011110" y="3210782"/>
              <a:ext cx="86319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Route Table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5C66CCF-4B42-FB33-BE42-F186B90F7A37}"/>
              </a:ext>
            </a:extLst>
          </p:cNvPr>
          <p:cNvGrpSpPr/>
          <p:nvPr/>
        </p:nvGrpSpPr>
        <p:grpSpPr>
          <a:xfrm>
            <a:off x="5243956" y="1694889"/>
            <a:ext cx="497701" cy="733747"/>
            <a:chOff x="3674869" y="4320417"/>
            <a:chExt cx="663601" cy="978329"/>
          </a:xfrm>
        </p:grpSpPr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9BD82868-BAD9-FCC9-E61C-650241E4E77C}"/>
                </a:ext>
              </a:extLst>
            </p:cNvPr>
            <p:cNvGrpSpPr/>
            <p:nvPr/>
          </p:nvGrpSpPr>
          <p:grpSpPr>
            <a:xfrm>
              <a:off x="3680635" y="4320417"/>
              <a:ext cx="582945" cy="635162"/>
              <a:chOff x="11128158" y="2882206"/>
              <a:chExt cx="582945" cy="635162"/>
            </a:xfrm>
          </p:grpSpPr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3F18452-162F-4DDB-D518-8A97F0F0FE2A}"/>
                  </a:ext>
                </a:extLst>
              </p:cNvPr>
              <p:cNvSpPr/>
              <p:nvPr/>
            </p:nvSpPr>
            <p:spPr>
              <a:xfrm>
                <a:off x="11128158" y="2882206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sp>
            <p:nvSpPr>
              <p:cNvPr id="151" name="Freeform 28">
                <a:extLst>
                  <a:ext uri="{FF2B5EF4-FFF2-40B4-BE49-F238E27FC236}">
                    <a16:creationId xmlns:a16="http://schemas.microsoft.com/office/drawing/2014/main" id="{DE4FF1F0-9B1E-1050-5014-6A2EC3625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1003" y="2951107"/>
                <a:ext cx="359515" cy="478917"/>
              </a:xfrm>
              <a:custGeom>
                <a:avLst/>
                <a:gdLst>
                  <a:gd name="T0" fmla="*/ 603 w 1207"/>
                  <a:gd name="T1" fmla="*/ 0 h 1610"/>
                  <a:gd name="T2" fmla="*/ 0 w 1207"/>
                  <a:gd name="T3" fmla="*/ 260 h 1610"/>
                  <a:gd name="T4" fmla="*/ 0 w 1207"/>
                  <a:gd name="T5" fmla="*/ 834 h 1610"/>
                  <a:gd name="T6" fmla="*/ 0 w 1207"/>
                  <a:gd name="T7" fmla="*/ 834 h 1610"/>
                  <a:gd name="T8" fmla="*/ 603 w 1207"/>
                  <a:gd name="T9" fmla="*/ 1609 h 1610"/>
                  <a:gd name="T10" fmla="*/ 1206 w 1207"/>
                  <a:gd name="T11" fmla="*/ 834 h 1610"/>
                  <a:gd name="T12" fmla="*/ 1206 w 1207"/>
                  <a:gd name="T13" fmla="*/ 834 h 1610"/>
                  <a:gd name="T14" fmla="*/ 1206 w 1207"/>
                  <a:gd name="T15" fmla="*/ 260 h 1610"/>
                  <a:gd name="T16" fmla="*/ 603 w 1207"/>
                  <a:gd name="T17" fmla="*/ 0 h 1610"/>
                  <a:gd name="T18" fmla="*/ 702 w 1207"/>
                  <a:gd name="T19" fmla="*/ 1051 h 1610"/>
                  <a:gd name="T20" fmla="*/ 267 w 1207"/>
                  <a:gd name="T21" fmla="*/ 1051 h 1610"/>
                  <a:gd name="T22" fmla="*/ 267 w 1207"/>
                  <a:gd name="T23" fmla="*/ 990 h 1610"/>
                  <a:gd name="T24" fmla="*/ 702 w 1207"/>
                  <a:gd name="T25" fmla="*/ 990 h 1610"/>
                  <a:gd name="T26" fmla="*/ 702 w 1207"/>
                  <a:gd name="T27" fmla="*/ 1051 h 1610"/>
                  <a:gd name="T28" fmla="*/ 702 w 1207"/>
                  <a:gd name="T29" fmla="*/ 816 h 1610"/>
                  <a:gd name="T30" fmla="*/ 267 w 1207"/>
                  <a:gd name="T31" fmla="*/ 816 h 1610"/>
                  <a:gd name="T32" fmla="*/ 267 w 1207"/>
                  <a:gd name="T33" fmla="*/ 756 h 1610"/>
                  <a:gd name="T34" fmla="*/ 702 w 1207"/>
                  <a:gd name="T35" fmla="*/ 756 h 1610"/>
                  <a:gd name="T36" fmla="*/ 702 w 1207"/>
                  <a:gd name="T37" fmla="*/ 816 h 1610"/>
                  <a:gd name="T38" fmla="*/ 702 w 1207"/>
                  <a:gd name="T39" fmla="*/ 567 h 1610"/>
                  <a:gd name="T40" fmla="*/ 267 w 1207"/>
                  <a:gd name="T41" fmla="*/ 567 h 1610"/>
                  <a:gd name="T42" fmla="*/ 267 w 1207"/>
                  <a:gd name="T43" fmla="*/ 506 h 1610"/>
                  <a:gd name="T44" fmla="*/ 702 w 1207"/>
                  <a:gd name="T45" fmla="*/ 506 h 1610"/>
                  <a:gd name="T46" fmla="*/ 702 w 1207"/>
                  <a:gd name="T47" fmla="*/ 567 h 1610"/>
                  <a:gd name="T48" fmla="*/ 964 w 1207"/>
                  <a:gd name="T49" fmla="*/ 967 h 1610"/>
                  <a:gd name="T50" fmla="*/ 860 w 1207"/>
                  <a:gd name="T51" fmla="*/ 1072 h 1610"/>
                  <a:gd name="T52" fmla="*/ 791 w 1207"/>
                  <a:gd name="T53" fmla="*/ 1004 h 1610"/>
                  <a:gd name="T54" fmla="*/ 791 w 1207"/>
                  <a:gd name="T55" fmla="*/ 975 h 1610"/>
                  <a:gd name="T56" fmla="*/ 820 w 1207"/>
                  <a:gd name="T57" fmla="*/ 975 h 1610"/>
                  <a:gd name="T58" fmla="*/ 860 w 1207"/>
                  <a:gd name="T59" fmla="*/ 1014 h 1610"/>
                  <a:gd name="T60" fmla="*/ 938 w 1207"/>
                  <a:gd name="T61" fmla="*/ 935 h 1610"/>
                  <a:gd name="T62" fmla="*/ 967 w 1207"/>
                  <a:gd name="T63" fmla="*/ 935 h 1610"/>
                  <a:gd name="T64" fmla="*/ 964 w 1207"/>
                  <a:gd name="T65" fmla="*/ 967 h 1610"/>
                  <a:gd name="T66" fmla="*/ 815 w 1207"/>
                  <a:gd name="T67" fmla="*/ 732 h 1610"/>
                  <a:gd name="T68" fmla="*/ 815 w 1207"/>
                  <a:gd name="T69" fmla="*/ 703 h 1610"/>
                  <a:gd name="T70" fmla="*/ 844 w 1207"/>
                  <a:gd name="T71" fmla="*/ 703 h 1610"/>
                  <a:gd name="T72" fmla="*/ 886 w 1207"/>
                  <a:gd name="T73" fmla="*/ 745 h 1610"/>
                  <a:gd name="T74" fmla="*/ 928 w 1207"/>
                  <a:gd name="T75" fmla="*/ 703 h 1610"/>
                  <a:gd name="T76" fmla="*/ 957 w 1207"/>
                  <a:gd name="T77" fmla="*/ 703 h 1610"/>
                  <a:gd name="T78" fmla="*/ 957 w 1207"/>
                  <a:gd name="T79" fmla="*/ 732 h 1610"/>
                  <a:gd name="T80" fmla="*/ 915 w 1207"/>
                  <a:gd name="T81" fmla="*/ 774 h 1610"/>
                  <a:gd name="T82" fmla="*/ 957 w 1207"/>
                  <a:gd name="T83" fmla="*/ 816 h 1610"/>
                  <a:gd name="T84" fmla="*/ 957 w 1207"/>
                  <a:gd name="T85" fmla="*/ 845 h 1610"/>
                  <a:gd name="T86" fmla="*/ 943 w 1207"/>
                  <a:gd name="T87" fmla="*/ 850 h 1610"/>
                  <a:gd name="T88" fmla="*/ 930 w 1207"/>
                  <a:gd name="T89" fmla="*/ 845 h 1610"/>
                  <a:gd name="T90" fmla="*/ 888 w 1207"/>
                  <a:gd name="T91" fmla="*/ 803 h 1610"/>
                  <a:gd name="T92" fmla="*/ 846 w 1207"/>
                  <a:gd name="T93" fmla="*/ 845 h 1610"/>
                  <a:gd name="T94" fmla="*/ 833 w 1207"/>
                  <a:gd name="T95" fmla="*/ 850 h 1610"/>
                  <a:gd name="T96" fmla="*/ 820 w 1207"/>
                  <a:gd name="T97" fmla="*/ 845 h 1610"/>
                  <a:gd name="T98" fmla="*/ 820 w 1207"/>
                  <a:gd name="T99" fmla="*/ 816 h 1610"/>
                  <a:gd name="T100" fmla="*/ 862 w 1207"/>
                  <a:gd name="T101" fmla="*/ 774 h 1610"/>
                  <a:gd name="T102" fmla="*/ 815 w 1207"/>
                  <a:gd name="T103" fmla="*/ 732 h 1610"/>
                  <a:gd name="T104" fmla="*/ 970 w 1207"/>
                  <a:gd name="T105" fmla="*/ 501 h 1610"/>
                  <a:gd name="T106" fmla="*/ 865 w 1207"/>
                  <a:gd name="T107" fmla="*/ 606 h 1610"/>
                  <a:gd name="T108" fmla="*/ 797 w 1207"/>
                  <a:gd name="T109" fmla="*/ 538 h 1610"/>
                  <a:gd name="T110" fmla="*/ 797 w 1207"/>
                  <a:gd name="T111" fmla="*/ 509 h 1610"/>
                  <a:gd name="T112" fmla="*/ 825 w 1207"/>
                  <a:gd name="T113" fmla="*/ 509 h 1610"/>
                  <a:gd name="T114" fmla="*/ 865 w 1207"/>
                  <a:gd name="T115" fmla="*/ 548 h 1610"/>
                  <a:gd name="T116" fmla="*/ 943 w 1207"/>
                  <a:gd name="T117" fmla="*/ 470 h 1610"/>
                  <a:gd name="T118" fmla="*/ 972 w 1207"/>
                  <a:gd name="T119" fmla="*/ 470 h 1610"/>
                  <a:gd name="T120" fmla="*/ 970 w 1207"/>
                  <a:gd name="T121" fmla="*/ 501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7" h="1610">
                    <a:moveTo>
                      <a:pt x="603" y="0"/>
                    </a:moveTo>
                    <a:lnTo>
                      <a:pt x="0" y="260"/>
                    </a:lnTo>
                    <a:lnTo>
                      <a:pt x="0" y="834"/>
                    </a:lnTo>
                    <a:lnTo>
                      <a:pt x="0" y="834"/>
                    </a:lnTo>
                    <a:cubicBezTo>
                      <a:pt x="18" y="1153"/>
                      <a:pt x="251" y="1433"/>
                      <a:pt x="603" y="1609"/>
                    </a:cubicBezTo>
                    <a:cubicBezTo>
                      <a:pt x="954" y="1433"/>
                      <a:pt x="1187" y="1153"/>
                      <a:pt x="1206" y="834"/>
                    </a:cubicBezTo>
                    <a:lnTo>
                      <a:pt x="1206" y="834"/>
                    </a:lnTo>
                    <a:lnTo>
                      <a:pt x="1206" y="260"/>
                    </a:lnTo>
                    <a:lnTo>
                      <a:pt x="603" y="0"/>
                    </a:lnTo>
                    <a:close/>
                    <a:moveTo>
                      <a:pt x="702" y="1051"/>
                    </a:moveTo>
                    <a:lnTo>
                      <a:pt x="267" y="1051"/>
                    </a:lnTo>
                    <a:lnTo>
                      <a:pt x="267" y="990"/>
                    </a:lnTo>
                    <a:lnTo>
                      <a:pt x="702" y="990"/>
                    </a:lnTo>
                    <a:lnTo>
                      <a:pt x="702" y="1051"/>
                    </a:lnTo>
                    <a:close/>
                    <a:moveTo>
                      <a:pt x="702" y="816"/>
                    </a:moveTo>
                    <a:lnTo>
                      <a:pt x="267" y="816"/>
                    </a:lnTo>
                    <a:lnTo>
                      <a:pt x="267" y="756"/>
                    </a:lnTo>
                    <a:lnTo>
                      <a:pt x="702" y="756"/>
                    </a:lnTo>
                    <a:lnTo>
                      <a:pt x="702" y="816"/>
                    </a:lnTo>
                    <a:close/>
                    <a:moveTo>
                      <a:pt x="702" y="567"/>
                    </a:moveTo>
                    <a:lnTo>
                      <a:pt x="267" y="567"/>
                    </a:lnTo>
                    <a:lnTo>
                      <a:pt x="267" y="506"/>
                    </a:lnTo>
                    <a:lnTo>
                      <a:pt x="702" y="506"/>
                    </a:lnTo>
                    <a:lnTo>
                      <a:pt x="702" y="567"/>
                    </a:lnTo>
                    <a:close/>
                    <a:moveTo>
                      <a:pt x="964" y="967"/>
                    </a:moveTo>
                    <a:lnTo>
                      <a:pt x="860" y="1072"/>
                    </a:lnTo>
                    <a:lnTo>
                      <a:pt x="791" y="1004"/>
                    </a:lnTo>
                    <a:cubicBezTo>
                      <a:pt x="784" y="996"/>
                      <a:pt x="783" y="983"/>
                      <a:pt x="791" y="975"/>
                    </a:cubicBezTo>
                    <a:cubicBezTo>
                      <a:pt x="798" y="967"/>
                      <a:pt x="812" y="967"/>
                      <a:pt x="820" y="975"/>
                    </a:cubicBezTo>
                    <a:lnTo>
                      <a:pt x="860" y="1014"/>
                    </a:lnTo>
                    <a:lnTo>
                      <a:pt x="938" y="935"/>
                    </a:lnTo>
                    <a:cubicBezTo>
                      <a:pt x="946" y="928"/>
                      <a:pt x="959" y="928"/>
                      <a:pt x="967" y="935"/>
                    </a:cubicBezTo>
                    <a:cubicBezTo>
                      <a:pt x="972" y="946"/>
                      <a:pt x="972" y="959"/>
                      <a:pt x="964" y="967"/>
                    </a:cubicBezTo>
                    <a:close/>
                    <a:moveTo>
                      <a:pt x="815" y="732"/>
                    </a:moveTo>
                    <a:cubicBezTo>
                      <a:pt x="807" y="724"/>
                      <a:pt x="807" y="711"/>
                      <a:pt x="815" y="703"/>
                    </a:cubicBezTo>
                    <a:cubicBezTo>
                      <a:pt x="823" y="695"/>
                      <a:pt x="836" y="695"/>
                      <a:pt x="844" y="703"/>
                    </a:cubicBezTo>
                    <a:lnTo>
                      <a:pt x="886" y="745"/>
                    </a:lnTo>
                    <a:lnTo>
                      <a:pt x="928" y="703"/>
                    </a:lnTo>
                    <a:cubicBezTo>
                      <a:pt x="936" y="695"/>
                      <a:pt x="949" y="695"/>
                      <a:pt x="957" y="703"/>
                    </a:cubicBezTo>
                    <a:cubicBezTo>
                      <a:pt x="964" y="711"/>
                      <a:pt x="964" y="724"/>
                      <a:pt x="957" y="732"/>
                    </a:cubicBezTo>
                    <a:lnTo>
                      <a:pt x="915" y="774"/>
                    </a:lnTo>
                    <a:lnTo>
                      <a:pt x="957" y="816"/>
                    </a:lnTo>
                    <a:cubicBezTo>
                      <a:pt x="964" y="824"/>
                      <a:pt x="964" y="837"/>
                      <a:pt x="957" y="845"/>
                    </a:cubicBezTo>
                    <a:cubicBezTo>
                      <a:pt x="954" y="847"/>
                      <a:pt x="948" y="850"/>
                      <a:pt x="943" y="850"/>
                    </a:cubicBezTo>
                    <a:cubicBezTo>
                      <a:pt x="937" y="850"/>
                      <a:pt x="933" y="847"/>
                      <a:pt x="930" y="845"/>
                    </a:cubicBezTo>
                    <a:lnTo>
                      <a:pt x="888" y="803"/>
                    </a:lnTo>
                    <a:lnTo>
                      <a:pt x="846" y="845"/>
                    </a:lnTo>
                    <a:cubicBezTo>
                      <a:pt x="844" y="847"/>
                      <a:pt x="838" y="850"/>
                      <a:pt x="833" y="850"/>
                    </a:cubicBezTo>
                    <a:cubicBezTo>
                      <a:pt x="827" y="850"/>
                      <a:pt x="823" y="847"/>
                      <a:pt x="820" y="845"/>
                    </a:cubicBezTo>
                    <a:cubicBezTo>
                      <a:pt x="812" y="837"/>
                      <a:pt x="812" y="824"/>
                      <a:pt x="820" y="816"/>
                    </a:cubicBezTo>
                    <a:lnTo>
                      <a:pt x="862" y="774"/>
                    </a:lnTo>
                    <a:lnTo>
                      <a:pt x="815" y="732"/>
                    </a:lnTo>
                    <a:close/>
                    <a:moveTo>
                      <a:pt x="970" y="501"/>
                    </a:moveTo>
                    <a:lnTo>
                      <a:pt x="865" y="606"/>
                    </a:lnTo>
                    <a:lnTo>
                      <a:pt x="797" y="538"/>
                    </a:lnTo>
                    <a:cubicBezTo>
                      <a:pt x="789" y="530"/>
                      <a:pt x="789" y="517"/>
                      <a:pt x="797" y="509"/>
                    </a:cubicBezTo>
                    <a:cubicBezTo>
                      <a:pt x="805" y="501"/>
                      <a:pt x="818" y="501"/>
                      <a:pt x="825" y="509"/>
                    </a:cubicBezTo>
                    <a:lnTo>
                      <a:pt x="865" y="548"/>
                    </a:lnTo>
                    <a:lnTo>
                      <a:pt x="943" y="470"/>
                    </a:lnTo>
                    <a:cubicBezTo>
                      <a:pt x="951" y="462"/>
                      <a:pt x="964" y="462"/>
                      <a:pt x="972" y="470"/>
                    </a:cubicBezTo>
                    <a:cubicBezTo>
                      <a:pt x="978" y="480"/>
                      <a:pt x="978" y="493"/>
                      <a:pt x="970" y="501"/>
                    </a:cubicBezTo>
                    <a:close/>
                  </a:path>
                </a:pathLst>
              </a:custGeom>
              <a:solidFill>
                <a:srgbClr val="F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3" dirty="0"/>
              </a:p>
            </p:txBody>
          </p:sp>
        </p:grp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CFF1A0A0-86E0-571B-1A95-38A0B2406E7C}"/>
                </a:ext>
              </a:extLst>
            </p:cNvPr>
            <p:cNvSpPr/>
            <p:nvPr/>
          </p:nvSpPr>
          <p:spPr>
            <a:xfrm>
              <a:off x="3674869" y="4929414"/>
              <a:ext cx="6636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Security Lists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BF758524-35F7-7479-3B4E-1D92B9AF175F}"/>
              </a:ext>
            </a:extLst>
          </p:cNvPr>
          <p:cNvGrpSpPr/>
          <p:nvPr/>
        </p:nvGrpSpPr>
        <p:grpSpPr>
          <a:xfrm>
            <a:off x="4848970" y="2722933"/>
            <a:ext cx="604457" cy="725102"/>
            <a:chOff x="3595167" y="1468849"/>
            <a:chExt cx="805942" cy="966802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01FB2134-202F-670E-AA8D-7EB8EA829E6E}"/>
                </a:ext>
              </a:extLst>
            </p:cNvPr>
            <p:cNvGrpSpPr/>
            <p:nvPr/>
          </p:nvGrpSpPr>
          <p:grpSpPr>
            <a:xfrm>
              <a:off x="3716745" y="1468849"/>
              <a:ext cx="582945" cy="635162"/>
              <a:chOff x="3716745" y="1758788"/>
              <a:chExt cx="582945" cy="635162"/>
            </a:xfrm>
          </p:grpSpPr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ADCB1FBD-A7E4-E995-1F8E-662C64B32468}"/>
                  </a:ext>
                </a:extLst>
              </p:cNvPr>
              <p:cNvSpPr/>
              <p:nvPr/>
            </p:nvSpPr>
            <p:spPr>
              <a:xfrm>
                <a:off x="3716745" y="1758788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C49831BD-C425-5A6A-0BB3-5884A93B406A}"/>
                  </a:ext>
                </a:extLst>
              </p:cNvPr>
              <p:cNvGrpSpPr/>
              <p:nvPr/>
            </p:nvGrpSpPr>
            <p:grpSpPr>
              <a:xfrm>
                <a:off x="3795657" y="1844483"/>
                <a:ext cx="425120" cy="464483"/>
                <a:chOff x="5838825" y="2987675"/>
                <a:chExt cx="514350" cy="561975"/>
              </a:xfrm>
            </p:grpSpPr>
            <p:sp>
              <p:nvSpPr>
                <p:cNvPr id="181" name="Freeform 39">
                  <a:extLst>
                    <a:ext uri="{FF2B5EF4-FFF2-40B4-BE49-F238E27FC236}">
                      <a16:creationId xmlns:a16="http://schemas.microsoft.com/office/drawing/2014/main" id="{CF650D3C-D611-DFEB-0921-40E6EA9EAF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05525" y="3278188"/>
                  <a:ext cx="125413" cy="130175"/>
                </a:xfrm>
                <a:custGeom>
                  <a:avLst/>
                  <a:gdLst>
                    <a:gd name="T0" fmla="*/ 236 w 349"/>
                    <a:gd name="T1" fmla="*/ 81 h 360"/>
                    <a:gd name="T2" fmla="*/ 236 w 349"/>
                    <a:gd name="T3" fmla="*/ 0 h 360"/>
                    <a:gd name="T4" fmla="*/ 113 w 349"/>
                    <a:gd name="T5" fmla="*/ 0 h 360"/>
                    <a:gd name="T6" fmla="*/ 113 w 349"/>
                    <a:gd name="T7" fmla="*/ 81 h 360"/>
                    <a:gd name="T8" fmla="*/ 81 w 349"/>
                    <a:gd name="T9" fmla="*/ 113 h 360"/>
                    <a:gd name="T10" fmla="*/ 0 w 349"/>
                    <a:gd name="T11" fmla="*/ 113 h 360"/>
                    <a:gd name="T12" fmla="*/ 0 w 349"/>
                    <a:gd name="T13" fmla="*/ 359 h 360"/>
                    <a:gd name="T14" fmla="*/ 236 w 349"/>
                    <a:gd name="T15" fmla="*/ 359 h 360"/>
                    <a:gd name="T16" fmla="*/ 236 w 349"/>
                    <a:gd name="T17" fmla="*/ 278 h 360"/>
                    <a:gd name="T18" fmla="*/ 267 w 349"/>
                    <a:gd name="T19" fmla="*/ 246 h 360"/>
                    <a:gd name="T20" fmla="*/ 348 w 349"/>
                    <a:gd name="T21" fmla="*/ 246 h 360"/>
                    <a:gd name="T22" fmla="*/ 348 w 349"/>
                    <a:gd name="T23" fmla="*/ 115 h 360"/>
                    <a:gd name="T24" fmla="*/ 267 w 349"/>
                    <a:gd name="T25" fmla="*/ 115 h 360"/>
                    <a:gd name="T26" fmla="*/ 236 w 349"/>
                    <a:gd name="T27" fmla="*/ 81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9" h="360">
                      <a:moveTo>
                        <a:pt x="236" y="81"/>
                      </a:moveTo>
                      <a:lnTo>
                        <a:pt x="236" y="0"/>
                      </a:lnTo>
                      <a:lnTo>
                        <a:pt x="113" y="0"/>
                      </a:lnTo>
                      <a:lnTo>
                        <a:pt x="113" y="81"/>
                      </a:lnTo>
                      <a:cubicBezTo>
                        <a:pt x="113" y="99"/>
                        <a:pt x="97" y="113"/>
                        <a:pt x="81" y="113"/>
                      </a:cubicBezTo>
                      <a:lnTo>
                        <a:pt x="0" y="113"/>
                      </a:lnTo>
                      <a:lnTo>
                        <a:pt x="0" y="359"/>
                      </a:lnTo>
                      <a:lnTo>
                        <a:pt x="236" y="359"/>
                      </a:lnTo>
                      <a:lnTo>
                        <a:pt x="236" y="278"/>
                      </a:lnTo>
                      <a:cubicBezTo>
                        <a:pt x="236" y="259"/>
                        <a:pt x="251" y="246"/>
                        <a:pt x="267" y="246"/>
                      </a:cubicBezTo>
                      <a:lnTo>
                        <a:pt x="348" y="246"/>
                      </a:lnTo>
                      <a:lnTo>
                        <a:pt x="348" y="115"/>
                      </a:lnTo>
                      <a:lnTo>
                        <a:pt x="267" y="115"/>
                      </a:lnTo>
                      <a:cubicBezTo>
                        <a:pt x="251" y="113"/>
                        <a:pt x="236" y="99"/>
                        <a:pt x="236" y="81"/>
                      </a:cubicBez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82" name="Freeform 40">
                  <a:extLst>
                    <a:ext uri="{FF2B5EF4-FFF2-40B4-BE49-F238E27FC236}">
                      <a16:creationId xmlns:a16="http://schemas.microsoft.com/office/drawing/2014/main" id="{F0ACF791-0880-8E08-51E6-2570A048E6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38825" y="2987675"/>
                  <a:ext cx="514350" cy="561975"/>
                </a:xfrm>
                <a:custGeom>
                  <a:avLst/>
                  <a:gdLst>
                    <a:gd name="T0" fmla="*/ 79 w 1430"/>
                    <a:gd name="T1" fmla="*/ 0 h 1563"/>
                    <a:gd name="T2" fmla="*/ 0 w 1430"/>
                    <a:gd name="T3" fmla="*/ 1484 h 1563"/>
                    <a:gd name="T4" fmla="*/ 1350 w 1430"/>
                    <a:gd name="T5" fmla="*/ 1562 h 1563"/>
                    <a:gd name="T6" fmla="*/ 1429 w 1430"/>
                    <a:gd name="T7" fmla="*/ 79 h 1563"/>
                    <a:gd name="T8" fmla="*/ 1245 w 1430"/>
                    <a:gd name="T9" fmla="*/ 886 h 1563"/>
                    <a:gd name="T10" fmla="*/ 1133 w 1430"/>
                    <a:gd name="T11" fmla="*/ 918 h 1563"/>
                    <a:gd name="T12" fmla="*/ 1214 w 1430"/>
                    <a:gd name="T13" fmla="*/ 1049 h 1563"/>
                    <a:gd name="T14" fmla="*/ 1245 w 1430"/>
                    <a:gd name="T15" fmla="*/ 1287 h 1563"/>
                    <a:gd name="T16" fmla="*/ 1007 w 1430"/>
                    <a:gd name="T17" fmla="*/ 1319 h 1563"/>
                    <a:gd name="T18" fmla="*/ 975 w 1430"/>
                    <a:gd name="T19" fmla="*/ 1206 h 1563"/>
                    <a:gd name="T20" fmla="*/ 695 w 1430"/>
                    <a:gd name="T21" fmla="*/ 915 h 1563"/>
                    <a:gd name="T22" fmla="*/ 582 w 1430"/>
                    <a:gd name="T23" fmla="*/ 883 h 1563"/>
                    <a:gd name="T24" fmla="*/ 459 w 1430"/>
                    <a:gd name="T25" fmla="*/ 802 h 1563"/>
                    <a:gd name="T26" fmla="*/ 427 w 1430"/>
                    <a:gd name="T27" fmla="*/ 915 h 1563"/>
                    <a:gd name="T28" fmla="*/ 346 w 1430"/>
                    <a:gd name="T29" fmla="*/ 1046 h 1563"/>
                    <a:gd name="T30" fmla="*/ 459 w 1430"/>
                    <a:gd name="T31" fmla="*/ 1077 h 1563"/>
                    <a:gd name="T32" fmla="*/ 427 w 1430"/>
                    <a:gd name="T33" fmla="*/ 1316 h 1563"/>
                    <a:gd name="T34" fmla="*/ 189 w 1430"/>
                    <a:gd name="T35" fmla="*/ 1285 h 1563"/>
                    <a:gd name="T36" fmla="*/ 220 w 1430"/>
                    <a:gd name="T37" fmla="*/ 1051 h 1563"/>
                    <a:gd name="T38" fmla="*/ 302 w 1430"/>
                    <a:gd name="T39" fmla="*/ 920 h 1563"/>
                    <a:gd name="T40" fmla="*/ 189 w 1430"/>
                    <a:gd name="T41" fmla="*/ 889 h 1563"/>
                    <a:gd name="T42" fmla="*/ 220 w 1430"/>
                    <a:gd name="T43" fmla="*/ 650 h 1563"/>
                    <a:gd name="T44" fmla="*/ 459 w 1430"/>
                    <a:gd name="T45" fmla="*/ 682 h 1563"/>
                    <a:gd name="T46" fmla="*/ 582 w 1430"/>
                    <a:gd name="T47" fmla="*/ 763 h 1563"/>
                    <a:gd name="T48" fmla="*/ 614 w 1430"/>
                    <a:gd name="T49" fmla="*/ 650 h 1563"/>
                    <a:gd name="T50" fmla="*/ 695 w 1430"/>
                    <a:gd name="T51" fmla="*/ 519 h 1563"/>
                    <a:gd name="T52" fmla="*/ 582 w 1430"/>
                    <a:gd name="T53" fmla="*/ 488 h 1563"/>
                    <a:gd name="T54" fmla="*/ 614 w 1430"/>
                    <a:gd name="T55" fmla="*/ 249 h 1563"/>
                    <a:gd name="T56" fmla="*/ 852 w 1430"/>
                    <a:gd name="T57" fmla="*/ 280 h 1563"/>
                    <a:gd name="T58" fmla="*/ 821 w 1430"/>
                    <a:gd name="T59" fmla="*/ 519 h 1563"/>
                    <a:gd name="T60" fmla="*/ 739 w 1430"/>
                    <a:gd name="T61" fmla="*/ 650 h 1563"/>
                    <a:gd name="T62" fmla="*/ 852 w 1430"/>
                    <a:gd name="T63" fmla="*/ 682 h 1563"/>
                    <a:gd name="T64" fmla="*/ 975 w 1430"/>
                    <a:gd name="T65" fmla="*/ 763 h 1563"/>
                    <a:gd name="T66" fmla="*/ 1007 w 1430"/>
                    <a:gd name="T67" fmla="*/ 650 h 1563"/>
                    <a:gd name="T68" fmla="*/ 1245 w 1430"/>
                    <a:gd name="T69" fmla="*/ 682 h 15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30" h="1563">
                      <a:moveTo>
                        <a:pt x="1350" y="0"/>
                      </a:moveTo>
                      <a:lnTo>
                        <a:pt x="79" y="0"/>
                      </a:lnTo>
                      <a:cubicBezTo>
                        <a:pt x="34" y="0"/>
                        <a:pt x="0" y="34"/>
                        <a:pt x="0" y="79"/>
                      </a:cubicBezTo>
                      <a:lnTo>
                        <a:pt x="0" y="1484"/>
                      </a:lnTo>
                      <a:cubicBezTo>
                        <a:pt x="0" y="1528"/>
                        <a:pt x="34" y="1562"/>
                        <a:pt x="79" y="1562"/>
                      </a:cubicBezTo>
                      <a:lnTo>
                        <a:pt x="1350" y="1562"/>
                      </a:lnTo>
                      <a:cubicBezTo>
                        <a:pt x="1395" y="1562"/>
                        <a:pt x="1429" y="1528"/>
                        <a:pt x="1429" y="1484"/>
                      </a:cubicBezTo>
                      <a:lnTo>
                        <a:pt x="1429" y="79"/>
                      </a:lnTo>
                      <a:cubicBezTo>
                        <a:pt x="1429" y="37"/>
                        <a:pt x="1395" y="0"/>
                        <a:pt x="1350" y="0"/>
                      </a:cubicBezTo>
                      <a:close/>
                      <a:moveTo>
                        <a:pt x="1245" y="886"/>
                      </a:moveTo>
                      <a:cubicBezTo>
                        <a:pt x="1245" y="904"/>
                        <a:pt x="1230" y="918"/>
                        <a:pt x="1214" y="918"/>
                      </a:cubicBezTo>
                      <a:lnTo>
                        <a:pt x="1133" y="918"/>
                      </a:lnTo>
                      <a:lnTo>
                        <a:pt x="1133" y="1049"/>
                      </a:lnTo>
                      <a:lnTo>
                        <a:pt x="1214" y="1049"/>
                      </a:lnTo>
                      <a:cubicBezTo>
                        <a:pt x="1232" y="1049"/>
                        <a:pt x="1245" y="1064"/>
                        <a:pt x="1245" y="1080"/>
                      </a:cubicBezTo>
                      <a:lnTo>
                        <a:pt x="1245" y="1287"/>
                      </a:lnTo>
                      <a:cubicBezTo>
                        <a:pt x="1245" y="1306"/>
                        <a:pt x="1230" y="1319"/>
                        <a:pt x="1214" y="1319"/>
                      </a:cubicBezTo>
                      <a:lnTo>
                        <a:pt x="1007" y="1319"/>
                      </a:lnTo>
                      <a:cubicBezTo>
                        <a:pt x="988" y="1319"/>
                        <a:pt x="975" y="1303"/>
                        <a:pt x="975" y="1287"/>
                      </a:cubicBezTo>
                      <a:lnTo>
                        <a:pt x="975" y="1206"/>
                      </a:lnTo>
                      <a:lnTo>
                        <a:pt x="695" y="1206"/>
                      </a:lnTo>
                      <a:lnTo>
                        <a:pt x="695" y="915"/>
                      </a:lnTo>
                      <a:lnTo>
                        <a:pt x="614" y="915"/>
                      </a:lnTo>
                      <a:cubicBezTo>
                        <a:pt x="595" y="915"/>
                        <a:pt x="582" y="899"/>
                        <a:pt x="582" y="883"/>
                      </a:cubicBezTo>
                      <a:lnTo>
                        <a:pt x="582" y="802"/>
                      </a:lnTo>
                      <a:lnTo>
                        <a:pt x="459" y="802"/>
                      </a:lnTo>
                      <a:lnTo>
                        <a:pt x="459" y="883"/>
                      </a:lnTo>
                      <a:cubicBezTo>
                        <a:pt x="459" y="902"/>
                        <a:pt x="443" y="915"/>
                        <a:pt x="427" y="915"/>
                      </a:cubicBezTo>
                      <a:lnTo>
                        <a:pt x="346" y="915"/>
                      </a:lnTo>
                      <a:lnTo>
                        <a:pt x="346" y="1046"/>
                      </a:lnTo>
                      <a:lnTo>
                        <a:pt x="427" y="1046"/>
                      </a:lnTo>
                      <a:cubicBezTo>
                        <a:pt x="446" y="1046"/>
                        <a:pt x="459" y="1062"/>
                        <a:pt x="459" y="1077"/>
                      </a:cubicBezTo>
                      <a:lnTo>
                        <a:pt x="459" y="1285"/>
                      </a:lnTo>
                      <a:cubicBezTo>
                        <a:pt x="459" y="1303"/>
                        <a:pt x="443" y="1316"/>
                        <a:pt x="427" y="1316"/>
                      </a:cubicBezTo>
                      <a:lnTo>
                        <a:pt x="220" y="1316"/>
                      </a:lnTo>
                      <a:cubicBezTo>
                        <a:pt x="202" y="1316"/>
                        <a:pt x="189" y="1300"/>
                        <a:pt x="189" y="1285"/>
                      </a:cubicBezTo>
                      <a:lnTo>
                        <a:pt x="189" y="1083"/>
                      </a:lnTo>
                      <a:cubicBezTo>
                        <a:pt x="189" y="1064"/>
                        <a:pt x="205" y="1051"/>
                        <a:pt x="220" y="1051"/>
                      </a:cubicBezTo>
                      <a:lnTo>
                        <a:pt x="302" y="1051"/>
                      </a:lnTo>
                      <a:lnTo>
                        <a:pt x="302" y="920"/>
                      </a:lnTo>
                      <a:lnTo>
                        <a:pt x="220" y="920"/>
                      </a:lnTo>
                      <a:cubicBezTo>
                        <a:pt x="202" y="920"/>
                        <a:pt x="189" y="904"/>
                        <a:pt x="189" y="889"/>
                      </a:cubicBezTo>
                      <a:lnTo>
                        <a:pt x="189" y="682"/>
                      </a:lnTo>
                      <a:cubicBezTo>
                        <a:pt x="189" y="663"/>
                        <a:pt x="205" y="650"/>
                        <a:pt x="220" y="650"/>
                      </a:cubicBezTo>
                      <a:lnTo>
                        <a:pt x="427" y="650"/>
                      </a:lnTo>
                      <a:cubicBezTo>
                        <a:pt x="446" y="650"/>
                        <a:pt x="459" y="666"/>
                        <a:pt x="459" y="682"/>
                      </a:cubicBezTo>
                      <a:lnTo>
                        <a:pt x="459" y="763"/>
                      </a:lnTo>
                      <a:lnTo>
                        <a:pt x="582" y="763"/>
                      </a:lnTo>
                      <a:lnTo>
                        <a:pt x="582" y="682"/>
                      </a:lnTo>
                      <a:cubicBezTo>
                        <a:pt x="582" y="663"/>
                        <a:pt x="598" y="650"/>
                        <a:pt x="614" y="650"/>
                      </a:cubicBezTo>
                      <a:lnTo>
                        <a:pt x="695" y="650"/>
                      </a:lnTo>
                      <a:lnTo>
                        <a:pt x="695" y="519"/>
                      </a:lnTo>
                      <a:lnTo>
                        <a:pt x="614" y="519"/>
                      </a:lnTo>
                      <a:cubicBezTo>
                        <a:pt x="595" y="519"/>
                        <a:pt x="582" y="503"/>
                        <a:pt x="582" y="488"/>
                      </a:cubicBezTo>
                      <a:lnTo>
                        <a:pt x="582" y="280"/>
                      </a:lnTo>
                      <a:cubicBezTo>
                        <a:pt x="582" y="262"/>
                        <a:pt x="598" y="249"/>
                        <a:pt x="614" y="249"/>
                      </a:cubicBezTo>
                      <a:lnTo>
                        <a:pt x="821" y="249"/>
                      </a:lnTo>
                      <a:cubicBezTo>
                        <a:pt x="839" y="249"/>
                        <a:pt x="852" y="265"/>
                        <a:pt x="852" y="280"/>
                      </a:cubicBezTo>
                      <a:lnTo>
                        <a:pt x="852" y="488"/>
                      </a:lnTo>
                      <a:cubicBezTo>
                        <a:pt x="852" y="506"/>
                        <a:pt x="836" y="519"/>
                        <a:pt x="821" y="519"/>
                      </a:cubicBezTo>
                      <a:lnTo>
                        <a:pt x="739" y="519"/>
                      </a:lnTo>
                      <a:lnTo>
                        <a:pt x="739" y="650"/>
                      </a:lnTo>
                      <a:lnTo>
                        <a:pt x="821" y="650"/>
                      </a:lnTo>
                      <a:cubicBezTo>
                        <a:pt x="839" y="650"/>
                        <a:pt x="852" y="666"/>
                        <a:pt x="852" y="682"/>
                      </a:cubicBezTo>
                      <a:lnTo>
                        <a:pt x="852" y="763"/>
                      </a:lnTo>
                      <a:lnTo>
                        <a:pt x="975" y="763"/>
                      </a:lnTo>
                      <a:lnTo>
                        <a:pt x="975" y="682"/>
                      </a:lnTo>
                      <a:cubicBezTo>
                        <a:pt x="975" y="663"/>
                        <a:pt x="991" y="650"/>
                        <a:pt x="1007" y="650"/>
                      </a:cubicBezTo>
                      <a:lnTo>
                        <a:pt x="1214" y="650"/>
                      </a:lnTo>
                      <a:cubicBezTo>
                        <a:pt x="1232" y="650"/>
                        <a:pt x="1245" y="666"/>
                        <a:pt x="1245" y="682"/>
                      </a:cubicBezTo>
                      <a:lnTo>
                        <a:pt x="1245" y="886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83EC89C7-F016-65E3-A73C-DBAB77BAD637}"/>
                </a:ext>
              </a:extLst>
            </p:cNvPr>
            <p:cNvSpPr/>
            <p:nvPr/>
          </p:nvSpPr>
          <p:spPr>
            <a:xfrm>
              <a:off x="3595167" y="2066319"/>
              <a:ext cx="8059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Database Systems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D1AEEF4C-7CAD-73A7-137A-B11E56EE0A3C}"/>
              </a:ext>
            </a:extLst>
          </p:cNvPr>
          <p:cNvGrpSpPr/>
          <p:nvPr/>
        </p:nvGrpSpPr>
        <p:grpSpPr>
          <a:xfrm>
            <a:off x="5450687" y="2742161"/>
            <a:ext cx="647394" cy="623838"/>
            <a:chOff x="10011110" y="2625219"/>
            <a:chExt cx="863192" cy="831784"/>
          </a:xfrm>
        </p:grpSpPr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2B1F43B7-E379-288D-47B2-8264193B4C9C}"/>
                </a:ext>
              </a:extLst>
            </p:cNvPr>
            <p:cNvGrpSpPr/>
            <p:nvPr/>
          </p:nvGrpSpPr>
          <p:grpSpPr>
            <a:xfrm>
              <a:off x="10131618" y="2625219"/>
              <a:ext cx="582945" cy="546202"/>
              <a:chOff x="10131618" y="2882206"/>
              <a:chExt cx="582945" cy="546202"/>
            </a:xfrm>
          </p:grpSpPr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A8552559-FCBB-E0F2-810C-AFC737DBBBD2}"/>
                  </a:ext>
                </a:extLst>
              </p:cNvPr>
              <p:cNvSpPr/>
              <p:nvPr/>
            </p:nvSpPr>
            <p:spPr>
              <a:xfrm>
                <a:off x="10131618" y="2882206"/>
                <a:ext cx="582945" cy="54620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0461F33B-D2F1-9C98-F2E1-316D953D0A66}"/>
                  </a:ext>
                </a:extLst>
              </p:cNvPr>
              <p:cNvGrpSpPr/>
              <p:nvPr/>
            </p:nvGrpSpPr>
            <p:grpSpPr>
              <a:xfrm>
                <a:off x="10244335" y="2981585"/>
                <a:ext cx="363452" cy="358203"/>
                <a:chOff x="5998087" y="3035933"/>
                <a:chExt cx="439738" cy="433387"/>
              </a:xfrm>
            </p:grpSpPr>
            <p:sp>
              <p:nvSpPr>
                <p:cNvPr id="171" name="Freeform 4">
                  <a:extLst>
                    <a:ext uri="{FF2B5EF4-FFF2-40B4-BE49-F238E27FC236}">
                      <a16:creationId xmlns:a16="http://schemas.microsoft.com/office/drawing/2014/main" id="{EF9B1437-F2E0-76AB-58B5-EF58FD8408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035933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72" name="Freeform 5">
                  <a:extLst>
                    <a:ext uri="{FF2B5EF4-FFF2-40B4-BE49-F238E27FC236}">
                      <a16:creationId xmlns:a16="http://schemas.microsoft.com/office/drawing/2014/main" id="{FB6DAD47-2011-ED96-B44A-29A661A56A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035933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121 h 316"/>
                    <a:gd name="T12" fmla="*/ 627 w 822"/>
                    <a:gd name="T13" fmla="*/ 121 h 316"/>
                    <a:gd name="T14" fmla="*/ 650 w 822"/>
                    <a:gd name="T15" fmla="*/ 163 h 316"/>
                    <a:gd name="T16" fmla="*/ 676 w 822"/>
                    <a:gd name="T17" fmla="*/ 121 h 316"/>
                    <a:gd name="T18" fmla="*/ 716 w 822"/>
                    <a:gd name="T19" fmla="*/ 121 h 316"/>
                    <a:gd name="T20" fmla="*/ 674 w 822"/>
                    <a:gd name="T21" fmla="*/ 183 h 316"/>
                    <a:gd name="T22" fmla="*/ 716 w 822"/>
                    <a:gd name="T23" fmla="*/ 249 h 316"/>
                    <a:gd name="T24" fmla="*/ 671 w 822"/>
                    <a:gd name="T25" fmla="*/ 249 h 316"/>
                    <a:gd name="T26" fmla="*/ 645 w 822"/>
                    <a:gd name="T27" fmla="*/ 202 h 316"/>
                    <a:gd name="T28" fmla="*/ 619 w 822"/>
                    <a:gd name="T29" fmla="*/ 249 h 316"/>
                    <a:gd name="T30" fmla="*/ 579 w 822"/>
                    <a:gd name="T31" fmla="*/ 249 h 316"/>
                    <a:gd name="T32" fmla="*/ 621 w 822"/>
                    <a:gd name="T33" fmla="*/ 181 h 316"/>
                    <a:gd name="T34" fmla="*/ 582 w 822"/>
                    <a:gd name="T35" fmla="*/ 121 h 316"/>
                    <a:gd name="T36" fmla="*/ 514 w 822"/>
                    <a:gd name="T37" fmla="*/ 215 h 316"/>
                    <a:gd name="T38" fmla="*/ 545 w 822"/>
                    <a:gd name="T39" fmla="*/ 215 h 316"/>
                    <a:gd name="T40" fmla="*/ 545 w 822"/>
                    <a:gd name="T41" fmla="*/ 249 h 316"/>
                    <a:gd name="T42" fmla="*/ 514 w 822"/>
                    <a:gd name="T43" fmla="*/ 249 h 316"/>
                    <a:gd name="T44" fmla="*/ 514 w 822"/>
                    <a:gd name="T45" fmla="*/ 215 h 316"/>
                    <a:gd name="T46" fmla="*/ 343 w 822"/>
                    <a:gd name="T47" fmla="*/ 121 h 316"/>
                    <a:gd name="T48" fmla="*/ 388 w 822"/>
                    <a:gd name="T49" fmla="*/ 121 h 316"/>
                    <a:gd name="T50" fmla="*/ 412 w 822"/>
                    <a:gd name="T51" fmla="*/ 163 h 316"/>
                    <a:gd name="T52" fmla="*/ 438 w 822"/>
                    <a:gd name="T53" fmla="*/ 121 h 316"/>
                    <a:gd name="T54" fmla="*/ 477 w 822"/>
                    <a:gd name="T55" fmla="*/ 121 h 316"/>
                    <a:gd name="T56" fmla="*/ 435 w 822"/>
                    <a:gd name="T57" fmla="*/ 183 h 316"/>
                    <a:gd name="T58" fmla="*/ 477 w 822"/>
                    <a:gd name="T59" fmla="*/ 249 h 316"/>
                    <a:gd name="T60" fmla="*/ 433 w 822"/>
                    <a:gd name="T61" fmla="*/ 249 h 316"/>
                    <a:gd name="T62" fmla="*/ 406 w 822"/>
                    <a:gd name="T63" fmla="*/ 202 h 316"/>
                    <a:gd name="T64" fmla="*/ 380 w 822"/>
                    <a:gd name="T65" fmla="*/ 249 h 316"/>
                    <a:gd name="T66" fmla="*/ 341 w 822"/>
                    <a:gd name="T67" fmla="*/ 249 h 316"/>
                    <a:gd name="T68" fmla="*/ 383 w 822"/>
                    <a:gd name="T69" fmla="*/ 181 h 316"/>
                    <a:gd name="T70" fmla="*/ 343 w 822"/>
                    <a:gd name="T71" fmla="*/ 121 h 316"/>
                    <a:gd name="T72" fmla="*/ 275 w 822"/>
                    <a:gd name="T73" fmla="*/ 215 h 316"/>
                    <a:gd name="T74" fmla="*/ 307 w 822"/>
                    <a:gd name="T75" fmla="*/ 215 h 316"/>
                    <a:gd name="T76" fmla="*/ 307 w 822"/>
                    <a:gd name="T77" fmla="*/ 249 h 316"/>
                    <a:gd name="T78" fmla="*/ 275 w 822"/>
                    <a:gd name="T79" fmla="*/ 249 h 316"/>
                    <a:gd name="T80" fmla="*/ 275 w 822"/>
                    <a:gd name="T81" fmla="*/ 215 h 316"/>
                    <a:gd name="T82" fmla="*/ 173 w 822"/>
                    <a:gd name="T83" fmla="*/ 163 h 316"/>
                    <a:gd name="T84" fmla="*/ 199 w 822"/>
                    <a:gd name="T85" fmla="*/ 121 h 316"/>
                    <a:gd name="T86" fmla="*/ 239 w 822"/>
                    <a:gd name="T87" fmla="*/ 121 h 316"/>
                    <a:gd name="T88" fmla="*/ 197 w 822"/>
                    <a:gd name="T89" fmla="*/ 183 h 316"/>
                    <a:gd name="T90" fmla="*/ 239 w 822"/>
                    <a:gd name="T91" fmla="*/ 249 h 316"/>
                    <a:gd name="T92" fmla="*/ 194 w 822"/>
                    <a:gd name="T93" fmla="*/ 249 h 316"/>
                    <a:gd name="T94" fmla="*/ 168 w 822"/>
                    <a:gd name="T95" fmla="*/ 202 h 316"/>
                    <a:gd name="T96" fmla="*/ 142 w 822"/>
                    <a:gd name="T97" fmla="*/ 249 h 316"/>
                    <a:gd name="T98" fmla="*/ 102 w 822"/>
                    <a:gd name="T99" fmla="*/ 249 h 316"/>
                    <a:gd name="T100" fmla="*/ 144 w 822"/>
                    <a:gd name="T101" fmla="*/ 181 h 316"/>
                    <a:gd name="T102" fmla="*/ 102 w 822"/>
                    <a:gd name="T103" fmla="*/ 121 h 316"/>
                    <a:gd name="T104" fmla="*/ 150 w 822"/>
                    <a:gd name="T105" fmla="*/ 121 h 316"/>
                    <a:gd name="T106" fmla="*/ 173 w 822"/>
                    <a:gd name="T107" fmla="*/ 163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121"/>
                      </a:moveTo>
                      <a:lnTo>
                        <a:pt x="627" y="121"/>
                      </a:lnTo>
                      <a:lnTo>
                        <a:pt x="650" y="163"/>
                      </a:lnTo>
                      <a:lnTo>
                        <a:pt x="676" y="121"/>
                      </a:lnTo>
                      <a:lnTo>
                        <a:pt x="716" y="121"/>
                      </a:lnTo>
                      <a:lnTo>
                        <a:pt x="674" y="183"/>
                      </a:lnTo>
                      <a:lnTo>
                        <a:pt x="716" y="249"/>
                      </a:lnTo>
                      <a:lnTo>
                        <a:pt x="671" y="249"/>
                      </a:lnTo>
                      <a:lnTo>
                        <a:pt x="645" y="202"/>
                      </a:lnTo>
                      <a:lnTo>
                        <a:pt x="619" y="249"/>
                      </a:lnTo>
                      <a:lnTo>
                        <a:pt x="579" y="249"/>
                      </a:lnTo>
                      <a:lnTo>
                        <a:pt x="621" y="181"/>
                      </a:lnTo>
                      <a:lnTo>
                        <a:pt x="582" y="121"/>
                      </a:lnTo>
                      <a:close/>
                      <a:moveTo>
                        <a:pt x="514" y="215"/>
                      </a:moveTo>
                      <a:lnTo>
                        <a:pt x="545" y="215"/>
                      </a:lnTo>
                      <a:lnTo>
                        <a:pt x="545" y="249"/>
                      </a:lnTo>
                      <a:lnTo>
                        <a:pt x="514" y="249"/>
                      </a:lnTo>
                      <a:lnTo>
                        <a:pt x="514" y="215"/>
                      </a:lnTo>
                      <a:close/>
                      <a:moveTo>
                        <a:pt x="343" y="121"/>
                      </a:moveTo>
                      <a:lnTo>
                        <a:pt x="388" y="121"/>
                      </a:lnTo>
                      <a:lnTo>
                        <a:pt x="412" y="163"/>
                      </a:lnTo>
                      <a:lnTo>
                        <a:pt x="438" y="121"/>
                      </a:lnTo>
                      <a:lnTo>
                        <a:pt x="477" y="121"/>
                      </a:lnTo>
                      <a:lnTo>
                        <a:pt x="435" y="183"/>
                      </a:lnTo>
                      <a:lnTo>
                        <a:pt x="477" y="249"/>
                      </a:lnTo>
                      <a:lnTo>
                        <a:pt x="433" y="249"/>
                      </a:lnTo>
                      <a:lnTo>
                        <a:pt x="406" y="202"/>
                      </a:lnTo>
                      <a:lnTo>
                        <a:pt x="380" y="249"/>
                      </a:lnTo>
                      <a:lnTo>
                        <a:pt x="341" y="249"/>
                      </a:lnTo>
                      <a:lnTo>
                        <a:pt x="383" y="181"/>
                      </a:lnTo>
                      <a:lnTo>
                        <a:pt x="343" y="121"/>
                      </a:lnTo>
                      <a:close/>
                      <a:moveTo>
                        <a:pt x="275" y="215"/>
                      </a:moveTo>
                      <a:lnTo>
                        <a:pt x="307" y="215"/>
                      </a:lnTo>
                      <a:lnTo>
                        <a:pt x="307" y="249"/>
                      </a:lnTo>
                      <a:lnTo>
                        <a:pt x="275" y="249"/>
                      </a:lnTo>
                      <a:lnTo>
                        <a:pt x="275" y="215"/>
                      </a:lnTo>
                      <a:close/>
                      <a:moveTo>
                        <a:pt x="173" y="163"/>
                      </a:moveTo>
                      <a:lnTo>
                        <a:pt x="199" y="121"/>
                      </a:lnTo>
                      <a:lnTo>
                        <a:pt x="239" y="121"/>
                      </a:lnTo>
                      <a:lnTo>
                        <a:pt x="197" y="183"/>
                      </a:lnTo>
                      <a:lnTo>
                        <a:pt x="239" y="249"/>
                      </a:lnTo>
                      <a:lnTo>
                        <a:pt x="194" y="249"/>
                      </a:lnTo>
                      <a:lnTo>
                        <a:pt x="168" y="202"/>
                      </a:lnTo>
                      <a:lnTo>
                        <a:pt x="142" y="249"/>
                      </a:lnTo>
                      <a:lnTo>
                        <a:pt x="102" y="249"/>
                      </a:lnTo>
                      <a:lnTo>
                        <a:pt x="144" y="181"/>
                      </a:lnTo>
                      <a:lnTo>
                        <a:pt x="102" y="121"/>
                      </a:lnTo>
                      <a:lnTo>
                        <a:pt x="150" y="121"/>
                      </a:lnTo>
                      <a:lnTo>
                        <a:pt x="173" y="163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73" name="Freeform 6">
                  <a:extLst>
                    <a:ext uri="{FF2B5EF4-FFF2-40B4-BE49-F238E27FC236}">
                      <a16:creationId xmlns:a16="http://schemas.microsoft.com/office/drawing/2014/main" id="{184406BC-3573-CFBB-BAC7-EEDEC9CEDF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194683"/>
                  <a:ext cx="109538" cy="112712"/>
                </a:xfrm>
                <a:custGeom>
                  <a:avLst/>
                  <a:gdLst>
                    <a:gd name="T0" fmla="*/ 152 w 305"/>
                    <a:gd name="T1" fmla="*/ 314 h 315"/>
                    <a:gd name="T2" fmla="*/ 0 w 305"/>
                    <a:gd name="T3" fmla="*/ 314 h 315"/>
                    <a:gd name="T4" fmla="*/ 0 w 305"/>
                    <a:gd name="T5" fmla="*/ 0 h 315"/>
                    <a:gd name="T6" fmla="*/ 304 w 305"/>
                    <a:gd name="T7" fmla="*/ 0 h 315"/>
                    <a:gd name="T8" fmla="*/ 304 w 305"/>
                    <a:gd name="T9" fmla="*/ 314 h 315"/>
                    <a:gd name="T10" fmla="*/ 152 w 305"/>
                    <a:gd name="T11" fmla="*/ 314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5">
                      <a:moveTo>
                        <a:pt x="152" y="314"/>
                      </a:moveTo>
                      <a:lnTo>
                        <a:pt x="0" y="314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4"/>
                      </a:lnTo>
                      <a:lnTo>
                        <a:pt x="152" y="314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74" name="Freeform 7">
                  <a:extLst>
                    <a:ext uri="{FF2B5EF4-FFF2-40B4-BE49-F238E27FC236}">
                      <a16:creationId xmlns:a16="http://schemas.microsoft.com/office/drawing/2014/main" id="{AAA21A6F-A967-D2A2-498B-C1049CD312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194683"/>
                  <a:ext cx="295275" cy="112712"/>
                </a:xfrm>
                <a:custGeom>
                  <a:avLst/>
                  <a:gdLst>
                    <a:gd name="T0" fmla="*/ 821 w 822"/>
                    <a:gd name="T1" fmla="*/ 314 h 315"/>
                    <a:gd name="T2" fmla="*/ 821 w 822"/>
                    <a:gd name="T3" fmla="*/ 0 h 315"/>
                    <a:gd name="T4" fmla="*/ 0 w 822"/>
                    <a:gd name="T5" fmla="*/ 0 h 315"/>
                    <a:gd name="T6" fmla="*/ 0 w 822"/>
                    <a:gd name="T7" fmla="*/ 314 h 315"/>
                    <a:gd name="T8" fmla="*/ 821 w 822"/>
                    <a:gd name="T9" fmla="*/ 314 h 315"/>
                    <a:gd name="T10" fmla="*/ 582 w 822"/>
                    <a:gd name="T11" fmla="*/ 105 h 315"/>
                    <a:gd name="T12" fmla="*/ 627 w 822"/>
                    <a:gd name="T13" fmla="*/ 105 h 315"/>
                    <a:gd name="T14" fmla="*/ 650 w 822"/>
                    <a:gd name="T15" fmla="*/ 147 h 315"/>
                    <a:gd name="T16" fmla="*/ 676 w 822"/>
                    <a:gd name="T17" fmla="*/ 105 h 315"/>
                    <a:gd name="T18" fmla="*/ 716 w 822"/>
                    <a:gd name="T19" fmla="*/ 105 h 315"/>
                    <a:gd name="T20" fmla="*/ 674 w 822"/>
                    <a:gd name="T21" fmla="*/ 168 h 315"/>
                    <a:gd name="T22" fmla="*/ 716 w 822"/>
                    <a:gd name="T23" fmla="*/ 232 h 315"/>
                    <a:gd name="T24" fmla="*/ 671 w 822"/>
                    <a:gd name="T25" fmla="*/ 232 h 315"/>
                    <a:gd name="T26" fmla="*/ 645 w 822"/>
                    <a:gd name="T27" fmla="*/ 186 h 315"/>
                    <a:gd name="T28" fmla="*/ 619 w 822"/>
                    <a:gd name="T29" fmla="*/ 232 h 315"/>
                    <a:gd name="T30" fmla="*/ 579 w 822"/>
                    <a:gd name="T31" fmla="*/ 232 h 315"/>
                    <a:gd name="T32" fmla="*/ 621 w 822"/>
                    <a:gd name="T33" fmla="*/ 165 h 315"/>
                    <a:gd name="T34" fmla="*/ 582 w 822"/>
                    <a:gd name="T35" fmla="*/ 105 h 315"/>
                    <a:gd name="T36" fmla="*/ 514 w 822"/>
                    <a:gd name="T37" fmla="*/ 199 h 315"/>
                    <a:gd name="T38" fmla="*/ 545 w 822"/>
                    <a:gd name="T39" fmla="*/ 199 h 315"/>
                    <a:gd name="T40" fmla="*/ 545 w 822"/>
                    <a:gd name="T41" fmla="*/ 232 h 315"/>
                    <a:gd name="T42" fmla="*/ 514 w 822"/>
                    <a:gd name="T43" fmla="*/ 232 h 315"/>
                    <a:gd name="T44" fmla="*/ 514 w 822"/>
                    <a:gd name="T45" fmla="*/ 199 h 315"/>
                    <a:gd name="T46" fmla="*/ 343 w 822"/>
                    <a:gd name="T47" fmla="*/ 105 h 315"/>
                    <a:gd name="T48" fmla="*/ 388 w 822"/>
                    <a:gd name="T49" fmla="*/ 105 h 315"/>
                    <a:gd name="T50" fmla="*/ 412 w 822"/>
                    <a:gd name="T51" fmla="*/ 147 h 315"/>
                    <a:gd name="T52" fmla="*/ 438 w 822"/>
                    <a:gd name="T53" fmla="*/ 105 h 315"/>
                    <a:gd name="T54" fmla="*/ 477 w 822"/>
                    <a:gd name="T55" fmla="*/ 105 h 315"/>
                    <a:gd name="T56" fmla="*/ 435 w 822"/>
                    <a:gd name="T57" fmla="*/ 168 h 315"/>
                    <a:gd name="T58" fmla="*/ 477 w 822"/>
                    <a:gd name="T59" fmla="*/ 232 h 315"/>
                    <a:gd name="T60" fmla="*/ 433 w 822"/>
                    <a:gd name="T61" fmla="*/ 232 h 315"/>
                    <a:gd name="T62" fmla="*/ 406 w 822"/>
                    <a:gd name="T63" fmla="*/ 186 h 315"/>
                    <a:gd name="T64" fmla="*/ 380 w 822"/>
                    <a:gd name="T65" fmla="*/ 232 h 315"/>
                    <a:gd name="T66" fmla="*/ 341 w 822"/>
                    <a:gd name="T67" fmla="*/ 232 h 315"/>
                    <a:gd name="T68" fmla="*/ 383 w 822"/>
                    <a:gd name="T69" fmla="*/ 165 h 315"/>
                    <a:gd name="T70" fmla="*/ 343 w 822"/>
                    <a:gd name="T71" fmla="*/ 105 h 315"/>
                    <a:gd name="T72" fmla="*/ 275 w 822"/>
                    <a:gd name="T73" fmla="*/ 199 h 315"/>
                    <a:gd name="T74" fmla="*/ 307 w 822"/>
                    <a:gd name="T75" fmla="*/ 199 h 315"/>
                    <a:gd name="T76" fmla="*/ 307 w 822"/>
                    <a:gd name="T77" fmla="*/ 232 h 315"/>
                    <a:gd name="T78" fmla="*/ 275 w 822"/>
                    <a:gd name="T79" fmla="*/ 232 h 315"/>
                    <a:gd name="T80" fmla="*/ 275 w 822"/>
                    <a:gd name="T81" fmla="*/ 199 h 315"/>
                    <a:gd name="T82" fmla="*/ 173 w 822"/>
                    <a:gd name="T83" fmla="*/ 147 h 315"/>
                    <a:gd name="T84" fmla="*/ 199 w 822"/>
                    <a:gd name="T85" fmla="*/ 105 h 315"/>
                    <a:gd name="T86" fmla="*/ 239 w 822"/>
                    <a:gd name="T87" fmla="*/ 105 h 315"/>
                    <a:gd name="T88" fmla="*/ 197 w 822"/>
                    <a:gd name="T89" fmla="*/ 168 h 315"/>
                    <a:gd name="T90" fmla="*/ 239 w 822"/>
                    <a:gd name="T91" fmla="*/ 232 h 315"/>
                    <a:gd name="T92" fmla="*/ 194 w 822"/>
                    <a:gd name="T93" fmla="*/ 232 h 315"/>
                    <a:gd name="T94" fmla="*/ 168 w 822"/>
                    <a:gd name="T95" fmla="*/ 186 h 315"/>
                    <a:gd name="T96" fmla="*/ 142 w 822"/>
                    <a:gd name="T97" fmla="*/ 232 h 315"/>
                    <a:gd name="T98" fmla="*/ 102 w 822"/>
                    <a:gd name="T99" fmla="*/ 232 h 315"/>
                    <a:gd name="T100" fmla="*/ 144 w 822"/>
                    <a:gd name="T101" fmla="*/ 165 h 315"/>
                    <a:gd name="T102" fmla="*/ 102 w 822"/>
                    <a:gd name="T103" fmla="*/ 105 h 315"/>
                    <a:gd name="T104" fmla="*/ 150 w 822"/>
                    <a:gd name="T105" fmla="*/ 105 h 315"/>
                    <a:gd name="T106" fmla="*/ 173 w 822"/>
                    <a:gd name="T107" fmla="*/ 147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5">
                      <a:moveTo>
                        <a:pt x="821" y="314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4"/>
                      </a:lnTo>
                      <a:lnTo>
                        <a:pt x="821" y="314"/>
                      </a:lnTo>
                      <a:close/>
                      <a:moveTo>
                        <a:pt x="582" y="105"/>
                      </a:moveTo>
                      <a:lnTo>
                        <a:pt x="627" y="105"/>
                      </a:lnTo>
                      <a:lnTo>
                        <a:pt x="650" y="147"/>
                      </a:lnTo>
                      <a:lnTo>
                        <a:pt x="676" y="105"/>
                      </a:lnTo>
                      <a:lnTo>
                        <a:pt x="716" y="105"/>
                      </a:lnTo>
                      <a:lnTo>
                        <a:pt x="674" y="168"/>
                      </a:lnTo>
                      <a:lnTo>
                        <a:pt x="716" y="232"/>
                      </a:lnTo>
                      <a:lnTo>
                        <a:pt x="671" y="232"/>
                      </a:lnTo>
                      <a:lnTo>
                        <a:pt x="645" y="186"/>
                      </a:lnTo>
                      <a:lnTo>
                        <a:pt x="619" y="232"/>
                      </a:lnTo>
                      <a:lnTo>
                        <a:pt x="579" y="232"/>
                      </a:lnTo>
                      <a:lnTo>
                        <a:pt x="621" y="165"/>
                      </a:lnTo>
                      <a:lnTo>
                        <a:pt x="582" y="105"/>
                      </a:lnTo>
                      <a:close/>
                      <a:moveTo>
                        <a:pt x="514" y="199"/>
                      </a:moveTo>
                      <a:lnTo>
                        <a:pt x="545" y="199"/>
                      </a:lnTo>
                      <a:lnTo>
                        <a:pt x="545" y="232"/>
                      </a:lnTo>
                      <a:lnTo>
                        <a:pt x="514" y="232"/>
                      </a:lnTo>
                      <a:lnTo>
                        <a:pt x="514" y="199"/>
                      </a:lnTo>
                      <a:close/>
                      <a:moveTo>
                        <a:pt x="343" y="105"/>
                      </a:moveTo>
                      <a:lnTo>
                        <a:pt x="388" y="105"/>
                      </a:lnTo>
                      <a:lnTo>
                        <a:pt x="412" y="147"/>
                      </a:lnTo>
                      <a:lnTo>
                        <a:pt x="438" y="105"/>
                      </a:lnTo>
                      <a:lnTo>
                        <a:pt x="477" y="105"/>
                      </a:lnTo>
                      <a:lnTo>
                        <a:pt x="435" y="168"/>
                      </a:lnTo>
                      <a:lnTo>
                        <a:pt x="477" y="232"/>
                      </a:lnTo>
                      <a:lnTo>
                        <a:pt x="433" y="232"/>
                      </a:lnTo>
                      <a:lnTo>
                        <a:pt x="406" y="186"/>
                      </a:lnTo>
                      <a:lnTo>
                        <a:pt x="380" y="232"/>
                      </a:lnTo>
                      <a:lnTo>
                        <a:pt x="341" y="232"/>
                      </a:lnTo>
                      <a:lnTo>
                        <a:pt x="383" y="165"/>
                      </a:lnTo>
                      <a:lnTo>
                        <a:pt x="343" y="105"/>
                      </a:lnTo>
                      <a:close/>
                      <a:moveTo>
                        <a:pt x="275" y="199"/>
                      </a:moveTo>
                      <a:lnTo>
                        <a:pt x="307" y="199"/>
                      </a:lnTo>
                      <a:lnTo>
                        <a:pt x="307" y="232"/>
                      </a:lnTo>
                      <a:lnTo>
                        <a:pt x="275" y="232"/>
                      </a:lnTo>
                      <a:lnTo>
                        <a:pt x="275" y="199"/>
                      </a:lnTo>
                      <a:close/>
                      <a:moveTo>
                        <a:pt x="173" y="147"/>
                      </a:moveTo>
                      <a:lnTo>
                        <a:pt x="199" y="105"/>
                      </a:lnTo>
                      <a:lnTo>
                        <a:pt x="239" y="105"/>
                      </a:lnTo>
                      <a:lnTo>
                        <a:pt x="197" y="168"/>
                      </a:lnTo>
                      <a:lnTo>
                        <a:pt x="239" y="232"/>
                      </a:lnTo>
                      <a:lnTo>
                        <a:pt x="194" y="232"/>
                      </a:lnTo>
                      <a:lnTo>
                        <a:pt x="168" y="186"/>
                      </a:lnTo>
                      <a:lnTo>
                        <a:pt x="142" y="232"/>
                      </a:lnTo>
                      <a:lnTo>
                        <a:pt x="102" y="232"/>
                      </a:lnTo>
                      <a:lnTo>
                        <a:pt x="144" y="165"/>
                      </a:lnTo>
                      <a:lnTo>
                        <a:pt x="102" y="105"/>
                      </a:lnTo>
                      <a:lnTo>
                        <a:pt x="150" y="105"/>
                      </a:lnTo>
                      <a:lnTo>
                        <a:pt x="173" y="147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75" name="Freeform 8">
                  <a:extLst>
                    <a:ext uri="{FF2B5EF4-FFF2-40B4-BE49-F238E27FC236}">
                      <a16:creationId xmlns:a16="http://schemas.microsoft.com/office/drawing/2014/main" id="{596464BF-52AD-1672-FE65-A207F73124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355020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89 h 316"/>
                    <a:gd name="T12" fmla="*/ 627 w 822"/>
                    <a:gd name="T13" fmla="*/ 89 h 316"/>
                    <a:gd name="T14" fmla="*/ 650 w 822"/>
                    <a:gd name="T15" fmla="*/ 131 h 316"/>
                    <a:gd name="T16" fmla="*/ 676 w 822"/>
                    <a:gd name="T17" fmla="*/ 89 h 316"/>
                    <a:gd name="T18" fmla="*/ 716 w 822"/>
                    <a:gd name="T19" fmla="*/ 89 h 316"/>
                    <a:gd name="T20" fmla="*/ 674 w 822"/>
                    <a:gd name="T21" fmla="*/ 152 h 316"/>
                    <a:gd name="T22" fmla="*/ 716 w 822"/>
                    <a:gd name="T23" fmla="*/ 218 h 316"/>
                    <a:gd name="T24" fmla="*/ 671 w 822"/>
                    <a:gd name="T25" fmla="*/ 218 h 316"/>
                    <a:gd name="T26" fmla="*/ 645 w 822"/>
                    <a:gd name="T27" fmla="*/ 170 h 316"/>
                    <a:gd name="T28" fmla="*/ 619 w 822"/>
                    <a:gd name="T29" fmla="*/ 218 h 316"/>
                    <a:gd name="T30" fmla="*/ 579 w 822"/>
                    <a:gd name="T31" fmla="*/ 218 h 316"/>
                    <a:gd name="T32" fmla="*/ 621 w 822"/>
                    <a:gd name="T33" fmla="*/ 149 h 316"/>
                    <a:gd name="T34" fmla="*/ 582 w 822"/>
                    <a:gd name="T35" fmla="*/ 89 h 316"/>
                    <a:gd name="T36" fmla="*/ 514 w 822"/>
                    <a:gd name="T37" fmla="*/ 184 h 316"/>
                    <a:gd name="T38" fmla="*/ 545 w 822"/>
                    <a:gd name="T39" fmla="*/ 184 h 316"/>
                    <a:gd name="T40" fmla="*/ 545 w 822"/>
                    <a:gd name="T41" fmla="*/ 218 h 316"/>
                    <a:gd name="T42" fmla="*/ 514 w 822"/>
                    <a:gd name="T43" fmla="*/ 218 h 316"/>
                    <a:gd name="T44" fmla="*/ 514 w 822"/>
                    <a:gd name="T45" fmla="*/ 184 h 316"/>
                    <a:gd name="T46" fmla="*/ 343 w 822"/>
                    <a:gd name="T47" fmla="*/ 89 h 316"/>
                    <a:gd name="T48" fmla="*/ 388 w 822"/>
                    <a:gd name="T49" fmla="*/ 89 h 316"/>
                    <a:gd name="T50" fmla="*/ 412 w 822"/>
                    <a:gd name="T51" fmla="*/ 131 h 316"/>
                    <a:gd name="T52" fmla="*/ 438 w 822"/>
                    <a:gd name="T53" fmla="*/ 89 h 316"/>
                    <a:gd name="T54" fmla="*/ 477 w 822"/>
                    <a:gd name="T55" fmla="*/ 89 h 316"/>
                    <a:gd name="T56" fmla="*/ 435 w 822"/>
                    <a:gd name="T57" fmla="*/ 152 h 316"/>
                    <a:gd name="T58" fmla="*/ 477 w 822"/>
                    <a:gd name="T59" fmla="*/ 218 h 316"/>
                    <a:gd name="T60" fmla="*/ 433 w 822"/>
                    <a:gd name="T61" fmla="*/ 218 h 316"/>
                    <a:gd name="T62" fmla="*/ 406 w 822"/>
                    <a:gd name="T63" fmla="*/ 170 h 316"/>
                    <a:gd name="T64" fmla="*/ 380 w 822"/>
                    <a:gd name="T65" fmla="*/ 218 h 316"/>
                    <a:gd name="T66" fmla="*/ 341 w 822"/>
                    <a:gd name="T67" fmla="*/ 218 h 316"/>
                    <a:gd name="T68" fmla="*/ 383 w 822"/>
                    <a:gd name="T69" fmla="*/ 149 h 316"/>
                    <a:gd name="T70" fmla="*/ 343 w 822"/>
                    <a:gd name="T71" fmla="*/ 89 h 316"/>
                    <a:gd name="T72" fmla="*/ 275 w 822"/>
                    <a:gd name="T73" fmla="*/ 184 h 316"/>
                    <a:gd name="T74" fmla="*/ 307 w 822"/>
                    <a:gd name="T75" fmla="*/ 184 h 316"/>
                    <a:gd name="T76" fmla="*/ 307 w 822"/>
                    <a:gd name="T77" fmla="*/ 218 h 316"/>
                    <a:gd name="T78" fmla="*/ 275 w 822"/>
                    <a:gd name="T79" fmla="*/ 218 h 316"/>
                    <a:gd name="T80" fmla="*/ 275 w 822"/>
                    <a:gd name="T81" fmla="*/ 184 h 316"/>
                    <a:gd name="T82" fmla="*/ 173 w 822"/>
                    <a:gd name="T83" fmla="*/ 131 h 316"/>
                    <a:gd name="T84" fmla="*/ 199 w 822"/>
                    <a:gd name="T85" fmla="*/ 89 h 316"/>
                    <a:gd name="T86" fmla="*/ 239 w 822"/>
                    <a:gd name="T87" fmla="*/ 89 h 316"/>
                    <a:gd name="T88" fmla="*/ 197 w 822"/>
                    <a:gd name="T89" fmla="*/ 152 h 316"/>
                    <a:gd name="T90" fmla="*/ 239 w 822"/>
                    <a:gd name="T91" fmla="*/ 218 h 316"/>
                    <a:gd name="T92" fmla="*/ 194 w 822"/>
                    <a:gd name="T93" fmla="*/ 218 h 316"/>
                    <a:gd name="T94" fmla="*/ 168 w 822"/>
                    <a:gd name="T95" fmla="*/ 170 h 316"/>
                    <a:gd name="T96" fmla="*/ 142 w 822"/>
                    <a:gd name="T97" fmla="*/ 218 h 316"/>
                    <a:gd name="T98" fmla="*/ 102 w 822"/>
                    <a:gd name="T99" fmla="*/ 218 h 316"/>
                    <a:gd name="T100" fmla="*/ 144 w 822"/>
                    <a:gd name="T101" fmla="*/ 149 h 316"/>
                    <a:gd name="T102" fmla="*/ 102 w 822"/>
                    <a:gd name="T103" fmla="*/ 89 h 316"/>
                    <a:gd name="T104" fmla="*/ 150 w 822"/>
                    <a:gd name="T105" fmla="*/ 89 h 316"/>
                    <a:gd name="T106" fmla="*/ 173 w 822"/>
                    <a:gd name="T107" fmla="*/ 131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89"/>
                      </a:moveTo>
                      <a:lnTo>
                        <a:pt x="627" y="89"/>
                      </a:lnTo>
                      <a:lnTo>
                        <a:pt x="650" y="131"/>
                      </a:lnTo>
                      <a:lnTo>
                        <a:pt x="676" y="89"/>
                      </a:lnTo>
                      <a:lnTo>
                        <a:pt x="716" y="89"/>
                      </a:lnTo>
                      <a:lnTo>
                        <a:pt x="674" y="152"/>
                      </a:lnTo>
                      <a:lnTo>
                        <a:pt x="716" y="218"/>
                      </a:lnTo>
                      <a:lnTo>
                        <a:pt x="671" y="218"/>
                      </a:lnTo>
                      <a:lnTo>
                        <a:pt x="645" y="170"/>
                      </a:lnTo>
                      <a:lnTo>
                        <a:pt x="619" y="218"/>
                      </a:lnTo>
                      <a:lnTo>
                        <a:pt x="579" y="218"/>
                      </a:lnTo>
                      <a:lnTo>
                        <a:pt x="621" y="149"/>
                      </a:lnTo>
                      <a:lnTo>
                        <a:pt x="582" y="89"/>
                      </a:lnTo>
                      <a:close/>
                      <a:moveTo>
                        <a:pt x="514" y="184"/>
                      </a:moveTo>
                      <a:lnTo>
                        <a:pt x="545" y="184"/>
                      </a:lnTo>
                      <a:lnTo>
                        <a:pt x="545" y="218"/>
                      </a:lnTo>
                      <a:lnTo>
                        <a:pt x="514" y="218"/>
                      </a:lnTo>
                      <a:lnTo>
                        <a:pt x="514" y="184"/>
                      </a:lnTo>
                      <a:close/>
                      <a:moveTo>
                        <a:pt x="343" y="89"/>
                      </a:moveTo>
                      <a:lnTo>
                        <a:pt x="388" y="89"/>
                      </a:lnTo>
                      <a:lnTo>
                        <a:pt x="412" y="131"/>
                      </a:lnTo>
                      <a:lnTo>
                        <a:pt x="438" y="89"/>
                      </a:lnTo>
                      <a:lnTo>
                        <a:pt x="477" y="89"/>
                      </a:lnTo>
                      <a:lnTo>
                        <a:pt x="435" y="152"/>
                      </a:lnTo>
                      <a:lnTo>
                        <a:pt x="477" y="218"/>
                      </a:lnTo>
                      <a:lnTo>
                        <a:pt x="433" y="218"/>
                      </a:lnTo>
                      <a:lnTo>
                        <a:pt x="406" y="170"/>
                      </a:lnTo>
                      <a:lnTo>
                        <a:pt x="380" y="218"/>
                      </a:lnTo>
                      <a:lnTo>
                        <a:pt x="341" y="218"/>
                      </a:lnTo>
                      <a:lnTo>
                        <a:pt x="383" y="149"/>
                      </a:lnTo>
                      <a:lnTo>
                        <a:pt x="343" y="89"/>
                      </a:lnTo>
                      <a:close/>
                      <a:moveTo>
                        <a:pt x="275" y="184"/>
                      </a:moveTo>
                      <a:lnTo>
                        <a:pt x="307" y="184"/>
                      </a:lnTo>
                      <a:lnTo>
                        <a:pt x="307" y="218"/>
                      </a:lnTo>
                      <a:lnTo>
                        <a:pt x="275" y="218"/>
                      </a:lnTo>
                      <a:lnTo>
                        <a:pt x="275" y="184"/>
                      </a:lnTo>
                      <a:close/>
                      <a:moveTo>
                        <a:pt x="173" y="131"/>
                      </a:moveTo>
                      <a:lnTo>
                        <a:pt x="199" y="89"/>
                      </a:lnTo>
                      <a:lnTo>
                        <a:pt x="239" y="89"/>
                      </a:lnTo>
                      <a:lnTo>
                        <a:pt x="197" y="152"/>
                      </a:lnTo>
                      <a:lnTo>
                        <a:pt x="239" y="218"/>
                      </a:lnTo>
                      <a:lnTo>
                        <a:pt x="194" y="218"/>
                      </a:lnTo>
                      <a:lnTo>
                        <a:pt x="168" y="170"/>
                      </a:lnTo>
                      <a:lnTo>
                        <a:pt x="142" y="218"/>
                      </a:lnTo>
                      <a:lnTo>
                        <a:pt x="102" y="218"/>
                      </a:lnTo>
                      <a:lnTo>
                        <a:pt x="144" y="149"/>
                      </a:lnTo>
                      <a:lnTo>
                        <a:pt x="102" y="89"/>
                      </a:lnTo>
                      <a:lnTo>
                        <a:pt x="150" y="89"/>
                      </a:lnTo>
                      <a:lnTo>
                        <a:pt x="173" y="131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76" name="Freeform 9">
                  <a:extLst>
                    <a:ext uri="{FF2B5EF4-FFF2-40B4-BE49-F238E27FC236}">
                      <a16:creationId xmlns:a16="http://schemas.microsoft.com/office/drawing/2014/main" id="{752E9A96-3C3E-5D6C-E810-2EE7147D54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355020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3C042451-227B-F6B0-0170-D6F0731ADF40}"/>
                </a:ext>
              </a:extLst>
            </p:cNvPr>
            <p:cNvSpPr/>
            <p:nvPr/>
          </p:nvSpPr>
          <p:spPr>
            <a:xfrm>
              <a:off x="10011110" y="3210782"/>
              <a:ext cx="86319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Route Table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B9C02C5-A61F-4A7A-FFA0-C2AF590CA0BA}"/>
              </a:ext>
            </a:extLst>
          </p:cNvPr>
          <p:cNvGrpSpPr/>
          <p:nvPr/>
        </p:nvGrpSpPr>
        <p:grpSpPr>
          <a:xfrm>
            <a:off x="5227083" y="3302676"/>
            <a:ext cx="504947" cy="733747"/>
            <a:chOff x="3674869" y="4320417"/>
            <a:chExt cx="673263" cy="978329"/>
          </a:xfrm>
        </p:grpSpPr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BABECE03-C20F-32C7-A897-0932F1639A9F}"/>
                </a:ext>
              </a:extLst>
            </p:cNvPr>
            <p:cNvGrpSpPr/>
            <p:nvPr/>
          </p:nvGrpSpPr>
          <p:grpSpPr>
            <a:xfrm>
              <a:off x="3680635" y="4320417"/>
              <a:ext cx="582945" cy="635162"/>
              <a:chOff x="11128158" y="2882206"/>
              <a:chExt cx="582945" cy="635162"/>
            </a:xfrm>
          </p:grpSpPr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1C317912-C907-FFAA-0F7D-7C0A07FF1F17}"/>
                  </a:ext>
                </a:extLst>
              </p:cNvPr>
              <p:cNvSpPr/>
              <p:nvPr/>
            </p:nvSpPr>
            <p:spPr>
              <a:xfrm>
                <a:off x="11128158" y="2882206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sp>
            <p:nvSpPr>
              <p:cNvPr id="166" name="Freeform 28">
                <a:extLst>
                  <a:ext uri="{FF2B5EF4-FFF2-40B4-BE49-F238E27FC236}">
                    <a16:creationId xmlns:a16="http://schemas.microsoft.com/office/drawing/2014/main" id="{0CF89B88-9E6E-9878-B5E8-C61959B94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1003" y="2951107"/>
                <a:ext cx="359515" cy="478917"/>
              </a:xfrm>
              <a:custGeom>
                <a:avLst/>
                <a:gdLst>
                  <a:gd name="T0" fmla="*/ 603 w 1207"/>
                  <a:gd name="T1" fmla="*/ 0 h 1610"/>
                  <a:gd name="T2" fmla="*/ 0 w 1207"/>
                  <a:gd name="T3" fmla="*/ 260 h 1610"/>
                  <a:gd name="T4" fmla="*/ 0 w 1207"/>
                  <a:gd name="T5" fmla="*/ 834 h 1610"/>
                  <a:gd name="T6" fmla="*/ 0 w 1207"/>
                  <a:gd name="T7" fmla="*/ 834 h 1610"/>
                  <a:gd name="T8" fmla="*/ 603 w 1207"/>
                  <a:gd name="T9" fmla="*/ 1609 h 1610"/>
                  <a:gd name="T10" fmla="*/ 1206 w 1207"/>
                  <a:gd name="T11" fmla="*/ 834 h 1610"/>
                  <a:gd name="T12" fmla="*/ 1206 w 1207"/>
                  <a:gd name="T13" fmla="*/ 834 h 1610"/>
                  <a:gd name="T14" fmla="*/ 1206 w 1207"/>
                  <a:gd name="T15" fmla="*/ 260 h 1610"/>
                  <a:gd name="T16" fmla="*/ 603 w 1207"/>
                  <a:gd name="T17" fmla="*/ 0 h 1610"/>
                  <a:gd name="T18" fmla="*/ 702 w 1207"/>
                  <a:gd name="T19" fmla="*/ 1051 h 1610"/>
                  <a:gd name="T20" fmla="*/ 267 w 1207"/>
                  <a:gd name="T21" fmla="*/ 1051 h 1610"/>
                  <a:gd name="T22" fmla="*/ 267 w 1207"/>
                  <a:gd name="T23" fmla="*/ 990 h 1610"/>
                  <a:gd name="T24" fmla="*/ 702 w 1207"/>
                  <a:gd name="T25" fmla="*/ 990 h 1610"/>
                  <a:gd name="T26" fmla="*/ 702 w 1207"/>
                  <a:gd name="T27" fmla="*/ 1051 h 1610"/>
                  <a:gd name="T28" fmla="*/ 702 w 1207"/>
                  <a:gd name="T29" fmla="*/ 816 h 1610"/>
                  <a:gd name="T30" fmla="*/ 267 w 1207"/>
                  <a:gd name="T31" fmla="*/ 816 h 1610"/>
                  <a:gd name="T32" fmla="*/ 267 w 1207"/>
                  <a:gd name="T33" fmla="*/ 756 h 1610"/>
                  <a:gd name="T34" fmla="*/ 702 w 1207"/>
                  <a:gd name="T35" fmla="*/ 756 h 1610"/>
                  <a:gd name="T36" fmla="*/ 702 w 1207"/>
                  <a:gd name="T37" fmla="*/ 816 h 1610"/>
                  <a:gd name="T38" fmla="*/ 702 w 1207"/>
                  <a:gd name="T39" fmla="*/ 567 h 1610"/>
                  <a:gd name="T40" fmla="*/ 267 w 1207"/>
                  <a:gd name="T41" fmla="*/ 567 h 1610"/>
                  <a:gd name="T42" fmla="*/ 267 w 1207"/>
                  <a:gd name="T43" fmla="*/ 506 h 1610"/>
                  <a:gd name="T44" fmla="*/ 702 w 1207"/>
                  <a:gd name="T45" fmla="*/ 506 h 1610"/>
                  <a:gd name="T46" fmla="*/ 702 w 1207"/>
                  <a:gd name="T47" fmla="*/ 567 h 1610"/>
                  <a:gd name="T48" fmla="*/ 964 w 1207"/>
                  <a:gd name="T49" fmla="*/ 967 h 1610"/>
                  <a:gd name="T50" fmla="*/ 860 w 1207"/>
                  <a:gd name="T51" fmla="*/ 1072 h 1610"/>
                  <a:gd name="T52" fmla="*/ 791 w 1207"/>
                  <a:gd name="T53" fmla="*/ 1004 h 1610"/>
                  <a:gd name="T54" fmla="*/ 791 w 1207"/>
                  <a:gd name="T55" fmla="*/ 975 h 1610"/>
                  <a:gd name="T56" fmla="*/ 820 w 1207"/>
                  <a:gd name="T57" fmla="*/ 975 h 1610"/>
                  <a:gd name="T58" fmla="*/ 860 w 1207"/>
                  <a:gd name="T59" fmla="*/ 1014 h 1610"/>
                  <a:gd name="T60" fmla="*/ 938 w 1207"/>
                  <a:gd name="T61" fmla="*/ 935 h 1610"/>
                  <a:gd name="T62" fmla="*/ 967 w 1207"/>
                  <a:gd name="T63" fmla="*/ 935 h 1610"/>
                  <a:gd name="T64" fmla="*/ 964 w 1207"/>
                  <a:gd name="T65" fmla="*/ 967 h 1610"/>
                  <a:gd name="T66" fmla="*/ 815 w 1207"/>
                  <a:gd name="T67" fmla="*/ 732 h 1610"/>
                  <a:gd name="T68" fmla="*/ 815 w 1207"/>
                  <a:gd name="T69" fmla="*/ 703 h 1610"/>
                  <a:gd name="T70" fmla="*/ 844 w 1207"/>
                  <a:gd name="T71" fmla="*/ 703 h 1610"/>
                  <a:gd name="T72" fmla="*/ 886 w 1207"/>
                  <a:gd name="T73" fmla="*/ 745 h 1610"/>
                  <a:gd name="T74" fmla="*/ 928 w 1207"/>
                  <a:gd name="T75" fmla="*/ 703 h 1610"/>
                  <a:gd name="T76" fmla="*/ 957 w 1207"/>
                  <a:gd name="T77" fmla="*/ 703 h 1610"/>
                  <a:gd name="T78" fmla="*/ 957 w 1207"/>
                  <a:gd name="T79" fmla="*/ 732 h 1610"/>
                  <a:gd name="T80" fmla="*/ 915 w 1207"/>
                  <a:gd name="T81" fmla="*/ 774 h 1610"/>
                  <a:gd name="T82" fmla="*/ 957 w 1207"/>
                  <a:gd name="T83" fmla="*/ 816 h 1610"/>
                  <a:gd name="T84" fmla="*/ 957 w 1207"/>
                  <a:gd name="T85" fmla="*/ 845 h 1610"/>
                  <a:gd name="T86" fmla="*/ 943 w 1207"/>
                  <a:gd name="T87" fmla="*/ 850 h 1610"/>
                  <a:gd name="T88" fmla="*/ 930 w 1207"/>
                  <a:gd name="T89" fmla="*/ 845 h 1610"/>
                  <a:gd name="T90" fmla="*/ 888 w 1207"/>
                  <a:gd name="T91" fmla="*/ 803 h 1610"/>
                  <a:gd name="T92" fmla="*/ 846 w 1207"/>
                  <a:gd name="T93" fmla="*/ 845 h 1610"/>
                  <a:gd name="T94" fmla="*/ 833 w 1207"/>
                  <a:gd name="T95" fmla="*/ 850 h 1610"/>
                  <a:gd name="T96" fmla="*/ 820 w 1207"/>
                  <a:gd name="T97" fmla="*/ 845 h 1610"/>
                  <a:gd name="T98" fmla="*/ 820 w 1207"/>
                  <a:gd name="T99" fmla="*/ 816 h 1610"/>
                  <a:gd name="T100" fmla="*/ 862 w 1207"/>
                  <a:gd name="T101" fmla="*/ 774 h 1610"/>
                  <a:gd name="T102" fmla="*/ 815 w 1207"/>
                  <a:gd name="T103" fmla="*/ 732 h 1610"/>
                  <a:gd name="T104" fmla="*/ 970 w 1207"/>
                  <a:gd name="T105" fmla="*/ 501 h 1610"/>
                  <a:gd name="T106" fmla="*/ 865 w 1207"/>
                  <a:gd name="T107" fmla="*/ 606 h 1610"/>
                  <a:gd name="T108" fmla="*/ 797 w 1207"/>
                  <a:gd name="T109" fmla="*/ 538 h 1610"/>
                  <a:gd name="T110" fmla="*/ 797 w 1207"/>
                  <a:gd name="T111" fmla="*/ 509 h 1610"/>
                  <a:gd name="T112" fmla="*/ 825 w 1207"/>
                  <a:gd name="T113" fmla="*/ 509 h 1610"/>
                  <a:gd name="T114" fmla="*/ 865 w 1207"/>
                  <a:gd name="T115" fmla="*/ 548 h 1610"/>
                  <a:gd name="T116" fmla="*/ 943 w 1207"/>
                  <a:gd name="T117" fmla="*/ 470 h 1610"/>
                  <a:gd name="T118" fmla="*/ 972 w 1207"/>
                  <a:gd name="T119" fmla="*/ 470 h 1610"/>
                  <a:gd name="T120" fmla="*/ 970 w 1207"/>
                  <a:gd name="T121" fmla="*/ 501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7" h="1610">
                    <a:moveTo>
                      <a:pt x="603" y="0"/>
                    </a:moveTo>
                    <a:lnTo>
                      <a:pt x="0" y="260"/>
                    </a:lnTo>
                    <a:lnTo>
                      <a:pt x="0" y="834"/>
                    </a:lnTo>
                    <a:lnTo>
                      <a:pt x="0" y="834"/>
                    </a:lnTo>
                    <a:cubicBezTo>
                      <a:pt x="18" y="1153"/>
                      <a:pt x="251" y="1433"/>
                      <a:pt x="603" y="1609"/>
                    </a:cubicBezTo>
                    <a:cubicBezTo>
                      <a:pt x="954" y="1433"/>
                      <a:pt x="1187" y="1153"/>
                      <a:pt x="1206" y="834"/>
                    </a:cubicBezTo>
                    <a:lnTo>
                      <a:pt x="1206" y="834"/>
                    </a:lnTo>
                    <a:lnTo>
                      <a:pt x="1206" y="260"/>
                    </a:lnTo>
                    <a:lnTo>
                      <a:pt x="603" y="0"/>
                    </a:lnTo>
                    <a:close/>
                    <a:moveTo>
                      <a:pt x="702" y="1051"/>
                    </a:moveTo>
                    <a:lnTo>
                      <a:pt x="267" y="1051"/>
                    </a:lnTo>
                    <a:lnTo>
                      <a:pt x="267" y="990"/>
                    </a:lnTo>
                    <a:lnTo>
                      <a:pt x="702" y="990"/>
                    </a:lnTo>
                    <a:lnTo>
                      <a:pt x="702" y="1051"/>
                    </a:lnTo>
                    <a:close/>
                    <a:moveTo>
                      <a:pt x="702" y="816"/>
                    </a:moveTo>
                    <a:lnTo>
                      <a:pt x="267" y="816"/>
                    </a:lnTo>
                    <a:lnTo>
                      <a:pt x="267" y="756"/>
                    </a:lnTo>
                    <a:lnTo>
                      <a:pt x="702" y="756"/>
                    </a:lnTo>
                    <a:lnTo>
                      <a:pt x="702" y="816"/>
                    </a:lnTo>
                    <a:close/>
                    <a:moveTo>
                      <a:pt x="702" y="567"/>
                    </a:moveTo>
                    <a:lnTo>
                      <a:pt x="267" y="567"/>
                    </a:lnTo>
                    <a:lnTo>
                      <a:pt x="267" y="506"/>
                    </a:lnTo>
                    <a:lnTo>
                      <a:pt x="702" y="506"/>
                    </a:lnTo>
                    <a:lnTo>
                      <a:pt x="702" y="567"/>
                    </a:lnTo>
                    <a:close/>
                    <a:moveTo>
                      <a:pt x="964" y="967"/>
                    </a:moveTo>
                    <a:lnTo>
                      <a:pt x="860" y="1072"/>
                    </a:lnTo>
                    <a:lnTo>
                      <a:pt x="791" y="1004"/>
                    </a:lnTo>
                    <a:cubicBezTo>
                      <a:pt x="784" y="996"/>
                      <a:pt x="783" y="983"/>
                      <a:pt x="791" y="975"/>
                    </a:cubicBezTo>
                    <a:cubicBezTo>
                      <a:pt x="798" y="967"/>
                      <a:pt x="812" y="967"/>
                      <a:pt x="820" y="975"/>
                    </a:cubicBezTo>
                    <a:lnTo>
                      <a:pt x="860" y="1014"/>
                    </a:lnTo>
                    <a:lnTo>
                      <a:pt x="938" y="935"/>
                    </a:lnTo>
                    <a:cubicBezTo>
                      <a:pt x="946" y="928"/>
                      <a:pt x="959" y="928"/>
                      <a:pt x="967" y="935"/>
                    </a:cubicBezTo>
                    <a:cubicBezTo>
                      <a:pt x="972" y="946"/>
                      <a:pt x="972" y="959"/>
                      <a:pt x="964" y="967"/>
                    </a:cubicBezTo>
                    <a:close/>
                    <a:moveTo>
                      <a:pt x="815" y="732"/>
                    </a:moveTo>
                    <a:cubicBezTo>
                      <a:pt x="807" y="724"/>
                      <a:pt x="807" y="711"/>
                      <a:pt x="815" y="703"/>
                    </a:cubicBezTo>
                    <a:cubicBezTo>
                      <a:pt x="823" y="695"/>
                      <a:pt x="836" y="695"/>
                      <a:pt x="844" y="703"/>
                    </a:cubicBezTo>
                    <a:lnTo>
                      <a:pt x="886" y="745"/>
                    </a:lnTo>
                    <a:lnTo>
                      <a:pt x="928" y="703"/>
                    </a:lnTo>
                    <a:cubicBezTo>
                      <a:pt x="936" y="695"/>
                      <a:pt x="949" y="695"/>
                      <a:pt x="957" y="703"/>
                    </a:cubicBezTo>
                    <a:cubicBezTo>
                      <a:pt x="964" y="711"/>
                      <a:pt x="964" y="724"/>
                      <a:pt x="957" y="732"/>
                    </a:cubicBezTo>
                    <a:lnTo>
                      <a:pt x="915" y="774"/>
                    </a:lnTo>
                    <a:lnTo>
                      <a:pt x="957" y="816"/>
                    </a:lnTo>
                    <a:cubicBezTo>
                      <a:pt x="964" y="824"/>
                      <a:pt x="964" y="837"/>
                      <a:pt x="957" y="845"/>
                    </a:cubicBezTo>
                    <a:cubicBezTo>
                      <a:pt x="954" y="847"/>
                      <a:pt x="948" y="850"/>
                      <a:pt x="943" y="850"/>
                    </a:cubicBezTo>
                    <a:cubicBezTo>
                      <a:pt x="937" y="850"/>
                      <a:pt x="933" y="847"/>
                      <a:pt x="930" y="845"/>
                    </a:cubicBezTo>
                    <a:lnTo>
                      <a:pt x="888" y="803"/>
                    </a:lnTo>
                    <a:lnTo>
                      <a:pt x="846" y="845"/>
                    </a:lnTo>
                    <a:cubicBezTo>
                      <a:pt x="844" y="847"/>
                      <a:pt x="838" y="850"/>
                      <a:pt x="833" y="850"/>
                    </a:cubicBezTo>
                    <a:cubicBezTo>
                      <a:pt x="827" y="850"/>
                      <a:pt x="823" y="847"/>
                      <a:pt x="820" y="845"/>
                    </a:cubicBezTo>
                    <a:cubicBezTo>
                      <a:pt x="812" y="837"/>
                      <a:pt x="812" y="824"/>
                      <a:pt x="820" y="816"/>
                    </a:cubicBezTo>
                    <a:lnTo>
                      <a:pt x="862" y="774"/>
                    </a:lnTo>
                    <a:lnTo>
                      <a:pt x="815" y="732"/>
                    </a:lnTo>
                    <a:close/>
                    <a:moveTo>
                      <a:pt x="970" y="501"/>
                    </a:moveTo>
                    <a:lnTo>
                      <a:pt x="865" y="606"/>
                    </a:lnTo>
                    <a:lnTo>
                      <a:pt x="797" y="538"/>
                    </a:lnTo>
                    <a:cubicBezTo>
                      <a:pt x="789" y="530"/>
                      <a:pt x="789" y="517"/>
                      <a:pt x="797" y="509"/>
                    </a:cubicBezTo>
                    <a:cubicBezTo>
                      <a:pt x="805" y="501"/>
                      <a:pt x="818" y="501"/>
                      <a:pt x="825" y="509"/>
                    </a:cubicBezTo>
                    <a:lnTo>
                      <a:pt x="865" y="548"/>
                    </a:lnTo>
                    <a:lnTo>
                      <a:pt x="943" y="470"/>
                    </a:lnTo>
                    <a:cubicBezTo>
                      <a:pt x="951" y="462"/>
                      <a:pt x="964" y="462"/>
                      <a:pt x="972" y="470"/>
                    </a:cubicBezTo>
                    <a:cubicBezTo>
                      <a:pt x="978" y="480"/>
                      <a:pt x="978" y="493"/>
                      <a:pt x="970" y="501"/>
                    </a:cubicBezTo>
                    <a:close/>
                  </a:path>
                </a:pathLst>
              </a:custGeom>
              <a:solidFill>
                <a:srgbClr val="F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3" dirty="0"/>
              </a:p>
            </p:txBody>
          </p:sp>
        </p:grp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786E6C3D-A121-EFBF-931A-6C741EF08FF1}"/>
                </a:ext>
              </a:extLst>
            </p:cNvPr>
            <p:cNvSpPr/>
            <p:nvPr/>
          </p:nvSpPr>
          <p:spPr>
            <a:xfrm>
              <a:off x="3674869" y="4929414"/>
              <a:ext cx="6732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Security Lists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2468023-2591-4ACC-BC93-81EC0DF49126}"/>
              </a:ext>
            </a:extLst>
          </p:cNvPr>
          <p:cNvGrpSpPr/>
          <p:nvPr/>
        </p:nvGrpSpPr>
        <p:grpSpPr>
          <a:xfrm>
            <a:off x="7210104" y="1095487"/>
            <a:ext cx="604457" cy="725102"/>
            <a:chOff x="3595167" y="1468849"/>
            <a:chExt cx="805942" cy="966802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CA6EBA68-D418-BB59-D1F7-48BC9BC84380}"/>
                </a:ext>
              </a:extLst>
            </p:cNvPr>
            <p:cNvGrpSpPr/>
            <p:nvPr/>
          </p:nvGrpSpPr>
          <p:grpSpPr>
            <a:xfrm>
              <a:off x="3716745" y="1468849"/>
              <a:ext cx="582945" cy="635162"/>
              <a:chOff x="3716745" y="1758788"/>
              <a:chExt cx="582945" cy="635162"/>
            </a:xfrm>
          </p:grpSpPr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3153D335-52C7-DF16-A076-E84BE870C32F}"/>
                  </a:ext>
                </a:extLst>
              </p:cNvPr>
              <p:cNvSpPr/>
              <p:nvPr/>
            </p:nvSpPr>
            <p:spPr>
              <a:xfrm>
                <a:off x="3716745" y="1758788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204" name="Group 203">
                <a:extLst>
                  <a:ext uri="{FF2B5EF4-FFF2-40B4-BE49-F238E27FC236}">
                    <a16:creationId xmlns:a16="http://schemas.microsoft.com/office/drawing/2014/main" id="{53F814E0-374A-D452-8890-E77B52BB57B3}"/>
                  </a:ext>
                </a:extLst>
              </p:cNvPr>
              <p:cNvGrpSpPr/>
              <p:nvPr/>
            </p:nvGrpSpPr>
            <p:grpSpPr>
              <a:xfrm>
                <a:off x="3795657" y="1844483"/>
                <a:ext cx="425120" cy="464483"/>
                <a:chOff x="5838825" y="2987675"/>
                <a:chExt cx="514350" cy="561975"/>
              </a:xfrm>
            </p:grpSpPr>
            <p:sp>
              <p:nvSpPr>
                <p:cNvPr id="205" name="Freeform 39">
                  <a:extLst>
                    <a:ext uri="{FF2B5EF4-FFF2-40B4-BE49-F238E27FC236}">
                      <a16:creationId xmlns:a16="http://schemas.microsoft.com/office/drawing/2014/main" id="{15733AD6-DB48-3884-7BB9-9A2715982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05525" y="3278188"/>
                  <a:ext cx="125413" cy="130175"/>
                </a:xfrm>
                <a:custGeom>
                  <a:avLst/>
                  <a:gdLst>
                    <a:gd name="T0" fmla="*/ 236 w 349"/>
                    <a:gd name="T1" fmla="*/ 81 h 360"/>
                    <a:gd name="T2" fmla="*/ 236 w 349"/>
                    <a:gd name="T3" fmla="*/ 0 h 360"/>
                    <a:gd name="T4" fmla="*/ 113 w 349"/>
                    <a:gd name="T5" fmla="*/ 0 h 360"/>
                    <a:gd name="T6" fmla="*/ 113 w 349"/>
                    <a:gd name="T7" fmla="*/ 81 h 360"/>
                    <a:gd name="T8" fmla="*/ 81 w 349"/>
                    <a:gd name="T9" fmla="*/ 113 h 360"/>
                    <a:gd name="T10" fmla="*/ 0 w 349"/>
                    <a:gd name="T11" fmla="*/ 113 h 360"/>
                    <a:gd name="T12" fmla="*/ 0 w 349"/>
                    <a:gd name="T13" fmla="*/ 359 h 360"/>
                    <a:gd name="T14" fmla="*/ 236 w 349"/>
                    <a:gd name="T15" fmla="*/ 359 h 360"/>
                    <a:gd name="T16" fmla="*/ 236 w 349"/>
                    <a:gd name="T17" fmla="*/ 278 h 360"/>
                    <a:gd name="T18" fmla="*/ 267 w 349"/>
                    <a:gd name="T19" fmla="*/ 246 h 360"/>
                    <a:gd name="T20" fmla="*/ 348 w 349"/>
                    <a:gd name="T21" fmla="*/ 246 h 360"/>
                    <a:gd name="T22" fmla="*/ 348 w 349"/>
                    <a:gd name="T23" fmla="*/ 115 h 360"/>
                    <a:gd name="T24" fmla="*/ 267 w 349"/>
                    <a:gd name="T25" fmla="*/ 115 h 360"/>
                    <a:gd name="T26" fmla="*/ 236 w 349"/>
                    <a:gd name="T27" fmla="*/ 81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9" h="360">
                      <a:moveTo>
                        <a:pt x="236" y="81"/>
                      </a:moveTo>
                      <a:lnTo>
                        <a:pt x="236" y="0"/>
                      </a:lnTo>
                      <a:lnTo>
                        <a:pt x="113" y="0"/>
                      </a:lnTo>
                      <a:lnTo>
                        <a:pt x="113" y="81"/>
                      </a:lnTo>
                      <a:cubicBezTo>
                        <a:pt x="113" y="99"/>
                        <a:pt x="97" y="113"/>
                        <a:pt x="81" y="113"/>
                      </a:cubicBezTo>
                      <a:lnTo>
                        <a:pt x="0" y="113"/>
                      </a:lnTo>
                      <a:lnTo>
                        <a:pt x="0" y="359"/>
                      </a:lnTo>
                      <a:lnTo>
                        <a:pt x="236" y="359"/>
                      </a:lnTo>
                      <a:lnTo>
                        <a:pt x="236" y="278"/>
                      </a:lnTo>
                      <a:cubicBezTo>
                        <a:pt x="236" y="259"/>
                        <a:pt x="251" y="246"/>
                        <a:pt x="267" y="246"/>
                      </a:cubicBezTo>
                      <a:lnTo>
                        <a:pt x="348" y="246"/>
                      </a:lnTo>
                      <a:lnTo>
                        <a:pt x="348" y="115"/>
                      </a:lnTo>
                      <a:lnTo>
                        <a:pt x="267" y="115"/>
                      </a:lnTo>
                      <a:cubicBezTo>
                        <a:pt x="251" y="113"/>
                        <a:pt x="236" y="99"/>
                        <a:pt x="236" y="81"/>
                      </a:cubicBez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06" name="Freeform 40">
                  <a:extLst>
                    <a:ext uri="{FF2B5EF4-FFF2-40B4-BE49-F238E27FC236}">
                      <a16:creationId xmlns:a16="http://schemas.microsoft.com/office/drawing/2014/main" id="{05F45EEC-FF6A-BA9B-49AC-E9A95EE6D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38825" y="2987675"/>
                  <a:ext cx="514350" cy="561975"/>
                </a:xfrm>
                <a:custGeom>
                  <a:avLst/>
                  <a:gdLst>
                    <a:gd name="T0" fmla="*/ 79 w 1430"/>
                    <a:gd name="T1" fmla="*/ 0 h 1563"/>
                    <a:gd name="T2" fmla="*/ 0 w 1430"/>
                    <a:gd name="T3" fmla="*/ 1484 h 1563"/>
                    <a:gd name="T4" fmla="*/ 1350 w 1430"/>
                    <a:gd name="T5" fmla="*/ 1562 h 1563"/>
                    <a:gd name="T6" fmla="*/ 1429 w 1430"/>
                    <a:gd name="T7" fmla="*/ 79 h 1563"/>
                    <a:gd name="T8" fmla="*/ 1245 w 1430"/>
                    <a:gd name="T9" fmla="*/ 886 h 1563"/>
                    <a:gd name="T10" fmla="*/ 1133 w 1430"/>
                    <a:gd name="T11" fmla="*/ 918 h 1563"/>
                    <a:gd name="T12" fmla="*/ 1214 w 1430"/>
                    <a:gd name="T13" fmla="*/ 1049 h 1563"/>
                    <a:gd name="T14" fmla="*/ 1245 w 1430"/>
                    <a:gd name="T15" fmla="*/ 1287 h 1563"/>
                    <a:gd name="T16" fmla="*/ 1007 w 1430"/>
                    <a:gd name="T17" fmla="*/ 1319 h 1563"/>
                    <a:gd name="T18" fmla="*/ 975 w 1430"/>
                    <a:gd name="T19" fmla="*/ 1206 h 1563"/>
                    <a:gd name="T20" fmla="*/ 695 w 1430"/>
                    <a:gd name="T21" fmla="*/ 915 h 1563"/>
                    <a:gd name="T22" fmla="*/ 582 w 1430"/>
                    <a:gd name="T23" fmla="*/ 883 h 1563"/>
                    <a:gd name="T24" fmla="*/ 459 w 1430"/>
                    <a:gd name="T25" fmla="*/ 802 h 1563"/>
                    <a:gd name="T26" fmla="*/ 427 w 1430"/>
                    <a:gd name="T27" fmla="*/ 915 h 1563"/>
                    <a:gd name="T28" fmla="*/ 346 w 1430"/>
                    <a:gd name="T29" fmla="*/ 1046 h 1563"/>
                    <a:gd name="T30" fmla="*/ 459 w 1430"/>
                    <a:gd name="T31" fmla="*/ 1077 h 1563"/>
                    <a:gd name="T32" fmla="*/ 427 w 1430"/>
                    <a:gd name="T33" fmla="*/ 1316 h 1563"/>
                    <a:gd name="T34" fmla="*/ 189 w 1430"/>
                    <a:gd name="T35" fmla="*/ 1285 h 1563"/>
                    <a:gd name="T36" fmla="*/ 220 w 1430"/>
                    <a:gd name="T37" fmla="*/ 1051 h 1563"/>
                    <a:gd name="T38" fmla="*/ 302 w 1430"/>
                    <a:gd name="T39" fmla="*/ 920 h 1563"/>
                    <a:gd name="T40" fmla="*/ 189 w 1430"/>
                    <a:gd name="T41" fmla="*/ 889 h 1563"/>
                    <a:gd name="T42" fmla="*/ 220 w 1430"/>
                    <a:gd name="T43" fmla="*/ 650 h 1563"/>
                    <a:gd name="T44" fmla="*/ 459 w 1430"/>
                    <a:gd name="T45" fmla="*/ 682 h 1563"/>
                    <a:gd name="T46" fmla="*/ 582 w 1430"/>
                    <a:gd name="T47" fmla="*/ 763 h 1563"/>
                    <a:gd name="T48" fmla="*/ 614 w 1430"/>
                    <a:gd name="T49" fmla="*/ 650 h 1563"/>
                    <a:gd name="T50" fmla="*/ 695 w 1430"/>
                    <a:gd name="T51" fmla="*/ 519 h 1563"/>
                    <a:gd name="T52" fmla="*/ 582 w 1430"/>
                    <a:gd name="T53" fmla="*/ 488 h 1563"/>
                    <a:gd name="T54" fmla="*/ 614 w 1430"/>
                    <a:gd name="T55" fmla="*/ 249 h 1563"/>
                    <a:gd name="T56" fmla="*/ 852 w 1430"/>
                    <a:gd name="T57" fmla="*/ 280 h 1563"/>
                    <a:gd name="T58" fmla="*/ 821 w 1430"/>
                    <a:gd name="T59" fmla="*/ 519 h 1563"/>
                    <a:gd name="T60" fmla="*/ 739 w 1430"/>
                    <a:gd name="T61" fmla="*/ 650 h 1563"/>
                    <a:gd name="T62" fmla="*/ 852 w 1430"/>
                    <a:gd name="T63" fmla="*/ 682 h 1563"/>
                    <a:gd name="T64" fmla="*/ 975 w 1430"/>
                    <a:gd name="T65" fmla="*/ 763 h 1563"/>
                    <a:gd name="T66" fmla="*/ 1007 w 1430"/>
                    <a:gd name="T67" fmla="*/ 650 h 1563"/>
                    <a:gd name="T68" fmla="*/ 1245 w 1430"/>
                    <a:gd name="T69" fmla="*/ 682 h 15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30" h="1563">
                      <a:moveTo>
                        <a:pt x="1350" y="0"/>
                      </a:moveTo>
                      <a:lnTo>
                        <a:pt x="79" y="0"/>
                      </a:lnTo>
                      <a:cubicBezTo>
                        <a:pt x="34" y="0"/>
                        <a:pt x="0" y="34"/>
                        <a:pt x="0" y="79"/>
                      </a:cubicBezTo>
                      <a:lnTo>
                        <a:pt x="0" y="1484"/>
                      </a:lnTo>
                      <a:cubicBezTo>
                        <a:pt x="0" y="1528"/>
                        <a:pt x="34" y="1562"/>
                        <a:pt x="79" y="1562"/>
                      </a:cubicBezTo>
                      <a:lnTo>
                        <a:pt x="1350" y="1562"/>
                      </a:lnTo>
                      <a:cubicBezTo>
                        <a:pt x="1395" y="1562"/>
                        <a:pt x="1429" y="1528"/>
                        <a:pt x="1429" y="1484"/>
                      </a:cubicBezTo>
                      <a:lnTo>
                        <a:pt x="1429" y="79"/>
                      </a:lnTo>
                      <a:cubicBezTo>
                        <a:pt x="1429" y="37"/>
                        <a:pt x="1395" y="0"/>
                        <a:pt x="1350" y="0"/>
                      </a:cubicBezTo>
                      <a:close/>
                      <a:moveTo>
                        <a:pt x="1245" y="886"/>
                      </a:moveTo>
                      <a:cubicBezTo>
                        <a:pt x="1245" y="904"/>
                        <a:pt x="1230" y="918"/>
                        <a:pt x="1214" y="918"/>
                      </a:cubicBezTo>
                      <a:lnTo>
                        <a:pt x="1133" y="918"/>
                      </a:lnTo>
                      <a:lnTo>
                        <a:pt x="1133" y="1049"/>
                      </a:lnTo>
                      <a:lnTo>
                        <a:pt x="1214" y="1049"/>
                      </a:lnTo>
                      <a:cubicBezTo>
                        <a:pt x="1232" y="1049"/>
                        <a:pt x="1245" y="1064"/>
                        <a:pt x="1245" y="1080"/>
                      </a:cubicBezTo>
                      <a:lnTo>
                        <a:pt x="1245" y="1287"/>
                      </a:lnTo>
                      <a:cubicBezTo>
                        <a:pt x="1245" y="1306"/>
                        <a:pt x="1230" y="1319"/>
                        <a:pt x="1214" y="1319"/>
                      </a:cubicBezTo>
                      <a:lnTo>
                        <a:pt x="1007" y="1319"/>
                      </a:lnTo>
                      <a:cubicBezTo>
                        <a:pt x="988" y="1319"/>
                        <a:pt x="975" y="1303"/>
                        <a:pt x="975" y="1287"/>
                      </a:cubicBezTo>
                      <a:lnTo>
                        <a:pt x="975" y="1206"/>
                      </a:lnTo>
                      <a:lnTo>
                        <a:pt x="695" y="1206"/>
                      </a:lnTo>
                      <a:lnTo>
                        <a:pt x="695" y="915"/>
                      </a:lnTo>
                      <a:lnTo>
                        <a:pt x="614" y="915"/>
                      </a:lnTo>
                      <a:cubicBezTo>
                        <a:pt x="595" y="915"/>
                        <a:pt x="582" y="899"/>
                        <a:pt x="582" y="883"/>
                      </a:cubicBezTo>
                      <a:lnTo>
                        <a:pt x="582" y="802"/>
                      </a:lnTo>
                      <a:lnTo>
                        <a:pt x="459" y="802"/>
                      </a:lnTo>
                      <a:lnTo>
                        <a:pt x="459" y="883"/>
                      </a:lnTo>
                      <a:cubicBezTo>
                        <a:pt x="459" y="902"/>
                        <a:pt x="443" y="915"/>
                        <a:pt x="427" y="915"/>
                      </a:cubicBezTo>
                      <a:lnTo>
                        <a:pt x="346" y="915"/>
                      </a:lnTo>
                      <a:lnTo>
                        <a:pt x="346" y="1046"/>
                      </a:lnTo>
                      <a:lnTo>
                        <a:pt x="427" y="1046"/>
                      </a:lnTo>
                      <a:cubicBezTo>
                        <a:pt x="446" y="1046"/>
                        <a:pt x="459" y="1062"/>
                        <a:pt x="459" y="1077"/>
                      </a:cubicBezTo>
                      <a:lnTo>
                        <a:pt x="459" y="1285"/>
                      </a:lnTo>
                      <a:cubicBezTo>
                        <a:pt x="459" y="1303"/>
                        <a:pt x="443" y="1316"/>
                        <a:pt x="427" y="1316"/>
                      </a:cubicBezTo>
                      <a:lnTo>
                        <a:pt x="220" y="1316"/>
                      </a:lnTo>
                      <a:cubicBezTo>
                        <a:pt x="202" y="1316"/>
                        <a:pt x="189" y="1300"/>
                        <a:pt x="189" y="1285"/>
                      </a:cubicBezTo>
                      <a:lnTo>
                        <a:pt x="189" y="1083"/>
                      </a:lnTo>
                      <a:cubicBezTo>
                        <a:pt x="189" y="1064"/>
                        <a:pt x="205" y="1051"/>
                        <a:pt x="220" y="1051"/>
                      </a:cubicBezTo>
                      <a:lnTo>
                        <a:pt x="302" y="1051"/>
                      </a:lnTo>
                      <a:lnTo>
                        <a:pt x="302" y="920"/>
                      </a:lnTo>
                      <a:lnTo>
                        <a:pt x="220" y="920"/>
                      </a:lnTo>
                      <a:cubicBezTo>
                        <a:pt x="202" y="920"/>
                        <a:pt x="189" y="904"/>
                        <a:pt x="189" y="889"/>
                      </a:cubicBezTo>
                      <a:lnTo>
                        <a:pt x="189" y="682"/>
                      </a:lnTo>
                      <a:cubicBezTo>
                        <a:pt x="189" y="663"/>
                        <a:pt x="205" y="650"/>
                        <a:pt x="220" y="650"/>
                      </a:cubicBezTo>
                      <a:lnTo>
                        <a:pt x="427" y="650"/>
                      </a:lnTo>
                      <a:cubicBezTo>
                        <a:pt x="446" y="650"/>
                        <a:pt x="459" y="666"/>
                        <a:pt x="459" y="682"/>
                      </a:cubicBezTo>
                      <a:lnTo>
                        <a:pt x="459" y="763"/>
                      </a:lnTo>
                      <a:lnTo>
                        <a:pt x="582" y="763"/>
                      </a:lnTo>
                      <a:lnTo>
                        <a:pt x="582" y="682"/>
                      </a:lnTo>
                      <a:cubicBezTo>
                        <a:pt x="582" y="663"/>
                        <a:pt x="598" y="650"/>
                        <a:pt x="614" y="650"/>
                      </a:cubicBezTo>
                      <a:lnTo>
                        <a:pt x="695" y="650"/>
                      </a:lnTo>
                      <a:lnTo>
                        <a:pt x="695" y="519"/>
                      </a:lnTo>
                      <a:lnTo>
                        <a:pt x="614" y="519"/>
                      </a:lnTo>
                      <a:cubicBezTo>
                        <a:pt x="595" y="519"/>
                        <a:pt x="582" y="503"/>
                        <a:pt x="582" y="488"/>
                      </a:cubicBezTo>
                      <a:lnTo>
                        <a:pt x="582" y="280"/>
                      </a:lnTo>
                      <a:cubicBezTo>
                        <a:pt x="582" y="262"/>
                        <a:pt x="598" y="249"/>
                        <a:pt x="614" y="249"/>
                      </a:cubicBezTo>
                      <a:lnTo>
                        <a:pt x="821" y="249"/>
                      </a:lnTo>
                      <a:cubicBezTo>
                        <a:pt x="839" y="249"/>
                        <a:pt x="852" y="265"/>
                        <a:pt x="852" y="280"/>
                      </a:cubicBezTo>
                      <a:lnTo>
                        <a:pt x="852" y="488"/>
                      </a:lnTo>
                      <a:cubicBezTo>
                        <a:pt x="852" y="506"/>
                        <a:pt x="836" y="519"/>
                        <a:pt x="821" y="519"/>
                      </a:cubicBezTo>
                      <a:lnTo>
                        <a:pt x="739" y="519"/>
                      </a:lnTo>
                      <a:lnTo>
                        <a:pt x="739" y="650"/>
                      </a:lnTo>
                      <a:lnTo>
                        <a:pt x="821" y="650"/>
                      </a:lnTo>
                      <a:cubicBezTo>
                        <a:pt x="839" y="650"/>
                        <a:pt x="852" y="666"/>
                        <a:pt x="852" y="682"/>
                      </a:cubicBezTo>
                      <a:lnTo>
                        <a:pt x="852" y="763"/>
                      </a:lnTo>
                      <a:lnTo>
                        <a:pt x="975" y="763"/>
                      </a:lnTo>
                      <a:lnTo>
                        <a:pt x="975" y="682"/>
                      </a:lnTo>
                      <a:cubicBezTo>
                        <a:pt x="975" y="663"/>
                        <a:pt x="991" y="650"/>
                        <a:pt x="1007" y="650"/>
                      </a:cubicBezTo>
                      <a:lnTo>
                        <a:pt x="1214" y="650"/>
                      </a:lnTo>
                      <a:cubicBezTo>
                        <a:pt x="1232" y="650"/>
                        <a:pt x="1245" y="666"/>
                        <a:pt x="1245" y="682"/>
                      </a:cubicBezTo>
                      <a:lnTo>
                        <a:pt x="1245" y="886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CFCF4840-19CA-8E3D-E502-BE1D8ACDD191}"/>
                </a:ext>
              </a:extLst>
            </p:cNvPr>
            <p:cNvSpPr/>
            <p:nvPr/>
          </p:nvSpPr>
          <p:spPr>
            <a:xfrm>
              <a:off x="3595167" y="2066319"/>
              <a:ext cx="8059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Database Systems</a:t>
              </a: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271690A9-4830-5920-5B68-685970423252}"/>
              </a:ext>
            </a:extLst>
          </p:cNvPr>
          <p:cNvGrpSpPr/>
          <p:nvPr/>
        </p:nvGrpSpPr>
        <p:grpSpPr>
          <a:xfrm>
            <a:off x="7811821" y="1114715"/>
            <a:ext cx="647394" cy="623838"/>
            <a:chOff x="10011110" y="2625219"/>
            <a:chExt cx="863192" cy="831784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DD0DD2C3-8AC1-2510-3508-1BFF7DDE0943}"/>
                </a:ext>
              </a:extLst>
            </p:cNvPr>
            <p:cNvGrpSpPr/>
            <p:nvPr/>
          </p:nvGrpSpPr>
          <p:grpSpPr>
            <a:xfrm>
              <a:off x="10131618" y="2625219"/>
              <a:ext cx="582945" cy="546202"/>
              <a:chOff x="10131618" y="2882206"/>
              <a:chExt cx="582945" cy="546202"/>
            </a:xfrm>
          </p:grpSpPr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249A5F26-54C5-2F7B-65FA-1EA6EC85E8B2}"/>
                  </a:ext>
                </a:extLst>
              </p:cNvPr>
              <p:cNvSpPr/>
              <p:nvPr/>
            </p:nvSpPr>
            <p:spPr>
              <a:xfrm>
                <a:off x="10131618" y="2882206"/>
                <a:ext cx="582945" cy="54620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194" name="Group 193">
                <a:extLst>
                  <a:ext uri="{FF2B5EF4-FFF2-40B4-BE49-F238E27FC236}">
                    <a16:creationId xmlns:a16="http://schemas.microsoft.com/office/drawing/2014/main" id="{1B447B66-C69E-CE3B-5DFB-674C7AB3191A}"/>
                  </a:ext>
                </a:extLst>
              </p:cNvPr>
              <p:cNvGrpSpPr/>
              <p:nvPr/>
            </p:nvGrpSpPr>
            <p:grpSpPr>
              <a:xfrm>
                <a:off x="10244335" y="2981585"/>
                <a:ext cx="363452" cy="358203"/>
                <a:chOff x="5998087" y="3035933"/>
                <a:chExt cx="439738" cy="433387"/>
              </a:xfrm>
            </p:grpSpPr>
            <p:sp>
              <p:nvSpPr>
                <p:cNvPr id="195" name="Freeform 4">
                  <a:extLst>
                    <a:ext uri="{FF2B5EF4-FFF2-40B4-BE49-F238E27FC236}">
                      <a16:creationId xmlns:a16="http://schemas.microsoft.com/office/drawing/2014/main" id="{F907BB66-EF50-FB21-36BE-D0D2662DA1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035933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96" name="Freeform 5">
                  <a:extLst>
                    <a:ext uri="{FF2B5EF4-FFF2-40B4-BE49-F238E27FC236}">
                      <a16:creationId xmlns:a16="http://schemas.microsoft.com/office/drawing/2014/main" id="{0BD548C5-6DF9-EF52-A471-969E47D113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035933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121 h 316"/>
                    <a:gd name="T12" fmla="*/ 627 w 822"/>
                    <a:gd name="T13" fmla="*/ 121 h 316"/>
                    <a:gd name="T14" fmla="*/ 650 w 822"/>
                    <a:gd name="T15" fmla="*/ 163 h 316"/>
                    <a:gd name="T16" fmla="*/ 676 w 822"/>
                    <a:gd name="T17" fmla="*/ 121 h 316"/>
                    <a:gd name="T18" fmla="*/ 716 w 822"/>
                    <a:gd name="T19" fmla="*/ 121 h 316"/>
                    <a:gd name="T20" fmla="*/ 674 w 822"/>
                    <a:gd name="T21" fmla="*/ 183 h 316"/>
                    <a:gd name="T22" fmla="*/ 716 w 822"/>
                    <a:gd name="T23" fmla="*/ 249 h 316"/>
                    <a:gd name="T24" fmla="*/ 671 w 822"/>
                    <a:gd name="T25" fmla="*/ 249 h 316"/>
                    <a:gd name="T26" fmla="*/ 645 w 822"/>
                    <a:gd name="T27" fmla="*/ 202 h 316"/>
                    <a:gd name="T28" fmla="*/ 619 w 822"/>
                    <a:gd name="T29" fmla="*/ 249 h 316"/>
                    <a:gd name="T30" fmla="*/ 579 w 822"/>
                    <a:gd name="T31" fmla="*/ 249 h 316"/>
                    <a:gd name="T32" fmla="*/ 621 w 822"/>
                    <a:gd name="T33" fmla="*/ 181 h 316"/>
                    <a:gd name="T34" fmla="*/ 582 w 822"/>
                    <a:gd name="T35" fmla="*/ 121 h 316"/>
                    <a:gd name="T36" fmla="*/ 514 w 822"/>
                    <a:gd name="T37" fmla="*/ 215 h 316"/>
                    <a:gd name="T38" fmla="*/ 545 w 822"/>
                    <a:gd name="T39" fmla="*/ 215 h 316"/>
                    <a:gd name="T40" fmla="*/ 545 w 822"/>
                    <a:gd name="T41" fmla="*/ 249 h 316"/>
                    <a:gd name="T42" fmla="*/ 514 w 822"/>
                    <a:gd name="T43" fmla="*/ 249 h 316"/>
                    <a:gd name="T44" fmla="*/ 514 w 822"/>
                    <a:gd name="T45" fmla="*/ 215 h 316"/>
                    <a:gd name="T46" fmla="*/ 343 w 822"/>
                    <a:gd name="T47" fmla="*/ 121 h 316"/>
                    <a:gd name="T48" fmla="*/ 388 w 822"/>
                    <a:gd name="T49" fmla="*/ 121 h 316"/>
                    <a:gd name="T50" fmla="*/ 412 w 822"/>
                    <a:gd name="T51" fmla="*/ 163 h 316"/>
                    <a:gd name="T52" fmla="*/ 438 w 822"/>
                    <a:gd name="T53" fmla="*/ 121 h 316"/>
                    <a:gd name="T54" fmla="*/ 477 w 822"/>
                    <a:gd name="T55" fmla="*/ 121 h 316"/>
                    <a:gd name="T56" fmla="*/ 435 w 822"/>
                    <a:gd name="T57" fmla="*/ 183 h 316"/>
                    <a:gd name="T58" fmla="*/ 477 w 822"/>
                    <a:gd name="T59" fmla="*/ 249 h 316"/>
                    <a:gd name="T60" fmla="*/ 433 w 822"/>
                    <a:gd name="T61" fmla="*/ 249 h 316"/>
                    <a:gd name="T62" fmla="*/ 406 w 822"/>
                    <a:gd name="T63" fmla="*/ 202 h 316"/>
                    <a:gd name="T64" fmla="*/ 380 w 822"/>
                    <a:gd name="T65" fmla="*/ 249 h 316"/>
                    <a:gd name="T66" fmla="*/ 341 w 822"/>
                    <a:gd name="T67" fmla="*/ 249 h 316"/>
                    <a:gd name="T68" fmla="*/ 383 w 822"/>
                    <a:gd name="T69" fmla="*/ 181 h 316"/>
                    <a:gd name="T70" fmla="*/ 343 w 822"/>
                    <a:gd name="T71" fmla="*/ 121 h 316"/>
                    <a:gd name="T72" fmla="*/ 275 w 822"/>
                    <a:gd name="T73" fmla="*/ 215 h 316"/>
                    <a:gd name="T74" fmla="*/ 307 w 822"/>
                    <a:gd name="T75" fmla="*/ 215 h 316"/>
                    <a:gd name="T76" fmla="*/ 307 w 822"/>
                    <a:gd name="T77" fmla="*/ 249 h 316"/>
                    <a:gd name="T78" fmla="*/ 275 w 822"/>
                    <a:gd name="T79" fmla="*/ 249 h 316"/>
                    <a:gd name="T80" fmla="*/ 275 w 822"/>
                    <a:gd name="T81" fmla="*/ 215 h 316"/>
                    <a:gd name="T82" fmla="*/ 173 w 822"/>
                    <a:gd name="T83" fmla="*/ 163 h 316"/>
                    <a:gd name="T84" fmla="*/ 199 w 822"/>
                    <a:gd name="T85" fmla="*/ 121 h 316"/>
                    <a:gd name="T86" fmla="*/ 239 w 822"/>
                    <a:gd name="T87" fmla="*/ 121 h 316"/>
                    <a:gd name="T88" fmla="*/ 197 w 822"/>
                    <a:gd name="T89" fmla="*/ 183 h 316"/>
                    <a:gd name="T90" fmla="*/ 239 w 822"/>
                    <a:gd name="T91" fmla="*/ 249 h 316"/>
                    <a:gd name="T92" fmla="*/ 194 w 822"/>
                    <a:gd name="T93" fmla="*/ 249 h 316"/>
                    <a:gd name="T94" fmla="*/ 168 w 822"/>
                    <a:gd name="T95" fmla="*/ 202 h 316"/>
                    <a:gd name="T96" fmla="*/ 142 w 822"/>
                    <a:gd name="T97" fmla="*/ 249 h 316"/>
                    <a:gd name="T98" fmla="*/ 102 w 822"/>
                    <a:gd name="T99" fmla="*/ 249 h 316"/>
                    <a:gd name="T100" fmla="*/ 144 w 822"/>
                    <a:gd name="T101" fmla="*/ 181 h 316"/>
                    <a:gd name="T102" fmla="*/ 102 w 822"/>
                    <a:gd name="T103" fmla="*/ 121 h 316"/>
                    <a:gd name="T104" fmla="*/ 150 w 822"/>
                    <a:gd name="T105" fmla="*/ 121 h 316"/>
                    <a:gd name="T106" fmla="*/ 173 w 822"/>
                    <a:gd name="T107" fmla="*/ 163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121"/>
                      </a:moveTo>
                      <a:lnTo>
                        <a:pt x="627" y="121"/>
                      </a:lnTo>
                      <a:lnTo>
                        <a:pt x="650" y="163"/>
                      </a:lnTo>
                      <a:lnTo>
                        <a:pt x="676" y="121"/>
                      </a:lnTo>
                      <a:lnTo>
                        <a:pt x="716" y="121"/>
                      </a:lnTo>
                      <a:lnTo>
                        <a:pt x="674" y="183"/>
                      </a:lnTo>
                      <a:lnTo>
                        <a:pt x="716" y="249"/>
                      </a:lnTo>
                      <a:lnTo>
                        <a:pt x="671" y="249"/>
                      </a:lnTo>
                      <a:lnTo>
                        <a:pt x="645" y="202"/>
                      </a:lnTo>
                      <a:lnTo>
                        <a:pt x="619" y="249"/>
                      </a:lnTo>
                      <a:lnTo>
                        <a:pt x="579" y="249"/>
                      </a:lnTo>
                      <a:lnTo>
                        <a:pt x="621" y="181"/>
                      </a:lnTo>
                      <a:lnTo>
                        <a:pt x="582" y="121"/>
                      </a:lnTo>
                      <a:close/>
                      <a:moveTo>
                        <a:pt x="514" y="215"/>
                      </a:moveTo>
                      <a:lnTo>
                        <a:pt x="545" y="215"/>
                      </a:lnTo>
                      <a:lnTo>
                        <a:pt x="545" y="249"/>
                      </a:lnTo>
                      <a:lnTo>
                        <a:pt x="514" y="249"/>
                      </a:lnTo>
                      <a:lnTo>
                        <a:pt x="514" y="215"/>
                      </a:lnTo>
                      <a:close/>
                      <a:moveTo>
                        <a:pt x="343" y="121"/>
                      </a:moveTo>
                      <a:lnTo>
                        <a:pt x="388" y="121"/>
                      </a:lnTo>
                      <a:lnTo>
                        <a:pt x="412" y="163"/>
                      </a:lnTo>
                      <a:lnTo>
                        <a:pt x="438" y="121"/>
                      </a:lnTo>
                      <a:lnTo>
                        <a:pt x="477" y="121"/>
                      </a:lnTo>
                      <a:lnTo>
                        <a:pt x="435" y="183"/>
                      </a:lnTo>
                      <a:lnTo>
                        <a:pt x="477" y="249"/>
                      </a:lnTo>
                      <a:lnTo>
                        <a:pt x="433" y="249"/>
                      </a:lnTo>
                      <a:lnTo>
                        <a:pt x="406" y="202"/>
                      </a:lnTo>
                      <a:lnTo>
                        <a:pt x="380" y="249"/>
                      </a:lnTo>
                      <a:lnTo>
                        <a:pt x="341" y="249"/>
                      </a:lnTo>
                      <a:lnTo>
                        <a:pt x="383" y="181"/>
                      </a:lnTo>
                      <a:lnTo>
                        <a:pt x="343" y="121"/>
                      </a:lnTo>
                      <a:close/>
                      <a:moveTo>
                        <a:pt x="275" y="215"/>
                      </a:moveTo>
                      <a:lnTo>
                        <a:pt x="307" y="215"/>
                      </a:lnTo>
                      <a:lnTo>
                        <a:pt x="307" y="249"/>
                      </a:lnTo>
                      <a:lnTo>
                        <a:pt x="275" y="249"/>
                      </a:lnTo>
                      <a:lnTo>
                        <a:pt x="275" y="215"/>
                      </a:lnTo>
                      <a:close/>
                      <a:moveTo>
                        <a:pt x="173" y="163"/>
                      </a:moveTo>
                      <a:lnTo>
                        <a:pt x="199" y="121"/>
                      </a:lnTo>
                      <a:lnTo>
                        <a:pt x="239" y="121"/>
                      </a:lnTo>
                      <a:lnTo>
                        <a:pt x="197" y="183"/>
                      </a:lnTo>
                      <a:lnTo>
                        <a:pt x="239" y="249"/>
                      </a:lnTo>
                      <a:lnTo>
                        <a:pt x="194" y="249"/>
                      </a:lnTo>
                      <a:lnTo>
                        <a:pt x="168" y="202"/>
                      </a:lnTo>
                      <a:lnTo>
                        <a:pt x="142" y="249"/>
                      </a:lnTo>
                      <a:lnTo>
                        <a:pt x="102" y="249"/>
                      </a:lnTo>
                      <a:lnTo>
                        <a:pt x="144" y="181"/>
                      </a:lnTo>
                      <a:lnTo>
                        <a:pt x="102" y="121"/>
                      </a:lnTo>
                      <a:lnTo>
                        <a:pt x="150" y="121"/>
                      </a:lnTo>
                      <a:lnTo>
                        <a:pt x="173" y="163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97" name="Freeform 6">
                  <a:extLst>
                    <a:ext uri="{FF2B5EF4-FFF2-40B4-BE49-F238E27FC236}">
                      <a16:creationId xmlns:a16="http://schemas.microsoft.com/office/drawing/2014/main" id="{51089906-1D5C-B2D3-512C-9690D7A2AA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194683"/>
                  <a:ext cx="109538" cy="112712"/>
                </a:xfrm>
                <a:custGeom>
                  <a:avLst/>
                  <a:gdLst>
                    <a:gd name="T0" fmla="*/ 152 w 305"/>
                    <a:gd name="T1" fmla="*/ 314 h 315"/>
                    <a:gd name="T2" fmla="*/ 0 w 305"/>
                    <a:gd name="T3" fmla="*/ 314 h 315"/>
                    <a:gd name="T4" fmla="*/ 0 w 305"/>
                    <a:gd name="T5" fmla="*/ 0 h 315"/>
                    <a:gd name="T6" fmla="*/ 304 w 305"/>
                    <a:gd name="T7" fmla="*/ 0 h 315"/>
                    <a:gd name="T8" fmla="*/ 304 w 305"/>
                    <a:gd name="T9" fmla="*/ 314 h 315"/>
                    <a:gd name="T10" fmla="*/ 152 w 305"/>
                    <a:gd name="T11" fmla="*/ 314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5">
                      <a:moveTo>
                        <a:pt x="152" y="314"/>
                      </a:moveTo>
                      <a:lnTo>
                        <a:pt x="0" y="314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4"/>
                      </a:lnTo>
                      <a:lnTo>
                        <a:pt x="152" y="314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98" name="Freeform 7">
                  <a:extLst>
                    <a:ext uri="{FF2B5EF4-FFF2-40B4-BE49-F238E27FC236}">
                      <a16:creationId xmlns:a16="http://schemas.microsoft.com/office/drawing/2014/main" id="{DE4EDB78-516D-358C-3123-11774ED07F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194683"/>
                  <a:ext cx="295275" cy="112712"/>
                </a:xfrm>
                <a:custGeom>
                  <a:avLst/>
                  <a:gdLst>
                    <a:gd name="T0" fmla="*/ 821 w 822"/>
                    <a:gd name="T1" fmla="*/ 314 h 315"/>
                    <a:gd name="T2" fmla="*/ 821 w 822"/>
                    <a:gd name="T3" fmla="*/ 0 h 315"/>
                    <a:gd name="T4" fmla="*/ 0 w 822"/>
                    <a:gd name="T5" fmla="*/ 0 h 315"/>
                    <a:gd name="T6" fmla="*/ 0 w 822"/>
                    <a:gd name="T7" fmla="*/ 314 h 315"/>
                    <a:gd name="T8" fmla="*/ 821 w 822"/>
                    <a:gd name="T9" fmla="*/ 314 h 315"/>
                    <a:gd name="T10" fmla="*/ 582 w 822"/>
                    <a:gd name="T11" fmla="*/ 105 h 315"/>
                    <a:gd name="T12" fmla="*/ 627 w 822"/>
                    <a:gd name="T13" fmla="*/ 105 h 315"/>
                    <a:gd name="T14" fmla="*/ 650 w 822"/>
                    <a:gd name="T15" fmla="*/ 147 h 315"/>
                    <a:gd name="T16" fmla="*/ 676 w 822"/>
                    <a:gd name="T17" fmla="*/ 105 h 315"/>
                    <a:gd name="T18" fmla="*/ 716 w 822"/>
                    <a:gd name="T19" fmla="*/ 105 h 315"/>
                    <a:gd name="T20" fmla="*/ 674 w 822"/>
                    <a:gd name="T21" fmla="*/ 168 h 315"/>
                    <a:gd name="T22" fmla="*/ 716 w 822"/>
                    <a:gd name="T23" fmla="*/ 232 h 315"/>
                    <a:gd name="T24" fmla="*/ 671 w 822"/>
                    <a:gd name="T25" fmla="*/ 232 h 315"/>
                    <a:gd name="T26" fmla="*/ 645 w 822"/>
                    <a:gd name="T27" fmla="*/ 186 h 315"/>
                    <a:gd name="T28" fmla="*/ 619 w 822"/>
                    <a:gd name="T29" fmla="*/ 232 h 315"/>
                    <a:gd name="T30" fmla="*/ 579 w 822"/>
                    <a:gd name="T31" fmla="*/ 232 h 315"/>
                    <a:gd name="T32" fmla="*/ 621 w 822"/>
                    <a:gd name="T33" fmla="*/ 165 h 315"/>
                    <a:gd name="T34" fmla="*/ 582 w 822"/>
                    <a:gd name="T35" fmla="*/ 105 h 315"/>
                    <a:gd name="T36" fmla="*/ 514 w 822"/>
                    <a:gd name="T37" fmla="*/ 199 h 315"/>
                    <a:gd name="T38" fmla="*/ 545 w 822"/>
                    <a:gd name="T39" fmla="*/ 199 h 315"/>
                    <a:gd name="T40" fmla="*/ 545 w 822"/>
                    <a:gd name="T41" fmla="*/ 232 h 315"/>
                    <a:gd name="T42" fmla="*/ 514 w 822"/>
                    <a:gd name="T43" fmla="*/ 232 h 315"/>
                    <a:gd name="T44" fmla="*/ 514 w 822"/>
                    <a:gd name="T45" fmla="*/ 199 h 315"/>
                    <a:gd name="T46" fmla="*/ 343 w 822"/>
                    <a:gd name="T47" fmla="*/ 105 h 315"/>
                    <a:gd name="T48" fmla="*/ 388 w 822"/>
                    <a:gd name="T49" fmla="*/ 105 h 315"/>
                    <a:gd name="T50" fmla="*/ 412 w 822"/>
                    <a:gd name="T51" fmla="*/ 147 h 315"/>
                    <a:gd name="T52" fmla="*/ 438 w 822"/>
                    <a:gd name="T53" fmla="*/ 105 h 315"/>
                    <a:gd name="T54" fmla="*/ 477 w 822"/>
                    <a:gd name="T55" fmla="*/ 105 h 315"/>
                    <a:gd name="T56" fmla="*/ 435 w 822"/>
                    <a:gd name="T57" fmla="*/ 168 h 315"/>
                    <a:gd name="T58" fmla="*/ 477 w 822"/>
                    <a:gd name="T59" fmla="*/ 232 h 315"/>
                    <a:gd name="T60" fmla="*/ 433 w 822"/>
                    <a:gd name="T61" fmla="*/ 232 h 315"/>
                    <a:gd name="T62" fmla="*/ 406 w 822"/>
                    <a:gd name="T63" fmla="*/ 186 h 315"/>
                    <a:gd name="T64" fmla="*/ 380 w 822"/>
                    <a:gd name="T65" fmla="*/ 232 h 315"/>
                    <a:gd name="T66" fmla="*/ 341 w 822"/>
                    <a:gd name="T67" fmla="*/ 232 h 315"/>
                    <a:gd name="T68" fmla="*/ 383 w 822"/>
                    <a:gd name="T69" fmla="*/ 165 h 315"/>
                    <a:gd name="T70" fmla="*/ 343 w 822"/>
                    <a:gd name="T71" fmla="*/ 105 h 315"/>
                    <a:gd name="T72" fmla="*/ 275 w 822"/>
                    <a:gd name="T73" fmla="*/ 199 h 315"/>
                    <a:gd name="T74" fmla="*/ 307 w 822"/>
                    <a:gd name="T75" fmla="*/ 199 h 315"/>
                    <a:gd name="T76" fmla="*/ 307 w 822"/>
                    <a:gd name="T77" fmla="*/ 232 h 315"/>
                    <a:gd name="T78" fmla="*/ 275 w 822"/>
                    <a:gd name="T79" fmla="*/ 232 h 315"/>
                    <a:gd name="T80" fmla="*/ 275 w 822"/>
                    <a:gd name="T81" fmla="*/ 199 h 315"/>
                    <a:gd name="T82" fmla="*/ 173 w 822"/>
                    <a:gd name="T83" fmla="*/ 147 h 315"/>
                    <a:gd name="T84" fmla="*/ 199 w 822"/>
                    <a:gd name="T85" fmla="*/ 105 h 315"/>
                    <a:gd name="T86" fmla="*/ 239 w 822"/>
                    <a:gd name="T87" fmla="*/ 105 h 315"/>
                    <a:gd name="T88" fmla="*/ 197 w 822"/>
                    <a:gd name="T89" fmla="*/ 168 h 315"/>
                    <a:gd name="T90" fmla="*/ 239 w 822"/>
                    <a:gd name="T91" fmla="*/ 232 h 315"/>
                    <a:gd name="T92" fmla="*/ 194 w 822"/>
                    <a:gd name="T93" fmla="*/ 232 h 315"/>
                    <a:gd name="T94" fmla="*/ 168 w 822"/>
                    <a:gd name="T95" fmla="*/ 186 h 315"/>
                    <a:gd name="T96" fmla="*/ 142 w 822"/>
                    <a:gd name="T97" fmla="*/ 232 h 315"/>
                    <a:gd name="T98" fmla="*/ 102 w 822"/>
                    <a:gd name="T99" fmla="*/ 232 h 315"/>
                    <a:gd name="T100" fmla="*/ 144 w 822"/>
                    <a:gd name="T101" fmla="*/ 165 h 315"/>
                    <a:gd name="T102" fmla="*/ 102 w 822"/>
                    <a:gd name="T103" fmla="*/ 105 h 315"/>
                    <a:gd name="T104" fmla="*/ 150 w 822"/>
                    <a:gd name="T105" fmla="*/ 105 h 315"/>
                    <a:gd name="T106" fmla="*/ 173 w 822"/>
                    <a:gd name="T107" fmla="*/ 147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5">
                      <a:moveTo>
                        <a:pt x="821" y="314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4"/>
                      </a:lnTo>
                      <a:lnTo>
                        <a:pt x="821" y="314"/>
                      </a:lnTo>
                      <a:close/>
                      <a:moveTo>
                        <a:pt x="582" y="105"/>
                      </a:moveTo>
                      <a:lnTo>
                        <a:pt x="627" y="105"/>
                      </a:lnTo>
                      <a:lnTo>
                        <a:pt x="650" y="147"/>
                      </a:lnTo>
                      <a:lnTo>
                        <a:pt x="676" y="105"/>
                      </a:lnTo>
                      <a:lnTo>
                        <a:pt x="716" y="105"/>
                      </a:lnTo>
                      <a:lnTo>
                        <a:pt x="674" y="168"/>
                      </a:lnTo>
                      <a:lnTo>
                        <a:pt x="716" y="232"/>
                      </a:lnTo>
                      <a:lnTo>
                        <a:pt x="671" y="232"/>
                      </a:lnTo>
                      <a:lnTo>
                        <a:pt x="645" y="186"/>
                      </a:lnTo>
                      <a:lnTo>
                        <a:pt x="619" y="232"/>
                      </a:lnTo>
                      <a:lnTo>
                        <a:pt x="579" y="232"/>
                      </a:lnTo>
                      <a:lnTo>
                        <a:pt x="621" y="165"/>
                      </a:lnTo>
                      <a:lnTo>
                        <a:pt x="582" y="105"/>
                      </a:lnTo>
                      <a:close/>
                      <a:moveTo>
                        <a:pt x="514" y="199"/>
                      </a:moveTo>
                      <a:lnTo>
                        <a:pt x="545" y="199"/>
                      </a:lnTo>
                      <a:lnTo>
                        <a:pt x="545" y="232"/>
                      </a:lnTo>
                      <a:lnTo>
                        <a:pt x="514" y="232"/>
                      </a:lnTo>
                      <a:lnTo>
                        <a:pt x="514" y="199"/>
                      </a:lnTo>
                      <a:close/>
                      <a:moveTo>
                        <a:pt x="343" y="105"/>
                      </a:moveTo>
                      <a:lnTo>
                        <a:pt x="388" y="105"/>
                      </a:lnTo>
                      <a:lnTo>
                        <a:pt x="412" y="147"/>
                      </a:lnTo>
                      <a:lnTo>
                        <a:pt x="438" y="105"/>
                      </a:lnTo>
                      <a:lnTo>
                        <a:pt x="477" y="105"/>
                      </a:lnTo>
                      <a:lnTo>
                        <a:pt x="435" y="168"/>
                      </a:lnTo>
                      <a:lnTo>
                        <a:pt x="477" y="232"/>
                      </a:lnTo>
                      <a:lnTo>
                        <a:pt x="433" y="232"/>
                      </a:lnTo>
                      <a:lnTo>
                        <a:pt x="406" y="186"/>
                      </a:lnTo>
                      <a:lnTo>
                        <a:pt x="380" y="232"/>
                      </a:lnTo>
                      <a:lnTo>
                        <a:pt x="341" y="232"/>
                      </a:lnTo>
                      <a:lnTo>
                        <a:pt x="383" y="165"/>
                      </a:lnTo>
                      <a:lnTo>
                        <a:pt x="343" y="105"/>
                      </a:lnTo>
                      <a:close/>
                      <a:moveTo>
                        <a:pt x="275" y="199"/>
                      </a:moveTo>
                      <a:lnTo>
                        <a:pt x="307" y="199"/>
                      </a:lnTo>
                      <a:lnTo>
                        <a:pt x="307" y="232"/>
                      </a:lnTo>
                      <a:lnTo>
                        <a:pt x="275" y="232"/>
                      </a:lnTo>
                      <a:lnTo>
                        <a:pt x="275" y="199"/>
                      </a:lnTo>
                      <a:close/>
                      <a:moveTo>
                        <a:pt x="173" y="147"/>
                      </a:moveTo>
                      <a:lnTo>
                        <a:pt x="199" y="105"/>
                      </a:lnTo>
                      <a:lnTo>
                        <a:pt x="239" y="105"/>
                      </a:lnTo>
                      <a:lnTo>
                        <a:pt x="197" y="168"/>
                      </a:lnTo>
                      <a:lnTo>
                        <a:pt x="239" y="232"/>
                      </a:lnTo>
                      <a:lnTo>
                        <a:pt x="194" y="232"/>
                      </a:lnTo>
                      <a:lnTo>
                        <a:pt x="168" y="186"/>
                      </a:lnTo>
                      <a:lnTo>
                        <a:pt x="142" y="232"/>
                      </a:lnTo>
                      <a:lnTo>
                        <a:pt x="102" y="232"/>
                      </a:lnTo>
                      <a:lnTo>
                        <a:pt x="144" y="165"/>
                      </a:lnTo>
                      <a:lnTo>
                        <a:pt x="102" y="105"/>
                      </a:lnTo>
                      <a:lnTo>
                        <a:pt x="150" y="105"/>
                      </a:lnTo>
                      <a:lnTo>
                        <a:pt x="173" y="147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199" name="Freeform 8">
                  <a:extLst>
                    <a:ext uri="{FF2B5EF4-FFF2-40B4-BE49-F238E27FC236}">
                      <a16:creationId xmlns:a16="http://schemas.microsoft.com/office/drawing/2014/main" id="{D92CC92F-115A-77C4-A35F-83A70E9A5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355020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89 h 316"/>
                    <a:gd name="T12" fmla="*/ 627 w 822"/>
                    <a:gd name="T13" fmla="*/ 89 h 316"/>
                    <a:gd name="T14" fmla="*/ 650 w 822"/>
                    <a:gd name="T15" fmla="*/ 131 h 316"/>
                    <a:gd name="T16" fmla="*/ 676 w 822"/>
                    <a:gd name="T17" fmla="*/ 89 h 316"/>
                    <a:gd name="T18" fmla="*/ 716 w 822"/>
                    <a:gd name="T19" fmla="*/ 89 h 316"/>
                    <a:gd name="T20" fmla="*/ 674 w 822"/>
                    <a:gd name="T21" fmla="*/ 152 h 316"/>
                    <a:gd name="T22" fmla="*/ 716 w 822"/>
                    <a:gd name="T23" fmla="*/ 218 h 316"/>
                    <a:gd name="T24" fmla="*/ 671 w 822"/>
                    <a:gd name="T25" fmla="*/ 218 h 316"/>
                    <a:gd name="T26" fmla="*/ 645 w 822"/>
                    <a:gd name="T27" fmla="*/ 170 h 316"/>
                    <a:gd name="T28" fmla="*/ 619 w 822"/>
                    <a:gd name="T29" fmla="*/ 218 h 316"/>
                    <a:gd name="T30" fmla="*/ 579 w 822"/>
                    <a:gd name="T31" fmla="*/ 218 h 316"/>
                    <a:gd name="T32" fmla="*/ 621 w 822"/>
                    <a:gd name="T33" fmla="*/ 149 h 316"/>
                    <a:gd name="T34" fmla="*/ 582 w 822"/>
                    <a:gd name="T35" fmla="*/ 89 h 316"/>
                    <a:gd name="T36" fmla="*/ 514 w 822"/>
                    <a:gd name="T37" fmla="*/ 184 h 316"/>
                    <a:gd name="T38" fmla="*/ 545 w 822"/>
                    <a:gd name="T39" fmla="*/ 184 h 316"/>
                    <a:gd name="T40" fmla="*/ 545 w 822"/>
                    <a:gd name="T41" fmla="*/ 218 h 316"/>
                    <a:gd name="T42" fmla="*/ 514 w 822"/>
                    <a:gd name="T43" fmla="*/ 218 h 316"/>
                    <a:gd name="T44" fmla="*/ 514 w 822"/>
                    <a:gd name="T45" fmla="*/ 184 h 316"/>
                    <a:gd name="T46" fmla="*/ 343 w 822"/>
                    <a:gd name="T47" fmla="*/ 89 h 316"/>
                    <a:gd name="T48" fmla="*/ 388 w 822"/>
                    <a:gd name="T49" fmla="*/ 89 h 316"/>
                    <a:gd name="T50" fmla="*/ 412 w 822"/>
                    <a:gd name="T51" fmla="*/ 131 h 316"/>
                    <a:gd name="T52" fmla="*/ 438 w 822"/>
                    <a:gd name="T53" fmla="*/ 89 h 316"/>
                    <a:gd name="T54" fmla="*/ 477 w 822"/>
                    <a:gd name="T55" fmla="*/ 89 h 316"/>
                    <a:gd name="T56" fmla="*/ 435 w 822"/>
                    <a:gd name="T57" fmla="*/ 152 h 316"/>
                    <a:gd name="T58" fmla="*/ 477 w 822"/>
                    <a:gd name="T59" fmla="*/ 218 h 316"/>
                    <a:gd name="T60" fmla="*/ 433 w 822"/>
                    <a:gd name="T61" fmla="*/ 218 h 316"/>
                    <a:gd name="T62" fmla="*/ 406 w 822"/>
                    <a:gd name="T63" fmla="*/ 170 h 316"/>
                    <a:gd name="T64" fmla="*/ 380 w 822"/>
                    <a:gd name="T65" fmla="*/ 218 h 316"/>
                    <a:gd name="T66" fmla="*/ 341 w 822"/>
                    <a:gd name="T67" fmla="*/ 218 h 316"/>
                    <a:gd name="T68" fmla="*/ 383 w 822"/>
                    <a:gd name="T69" fmla="*/ 149 h 316"/>
                    <a:gd name="T70" fmla="*/ 343 w 822"/>
                    <a:gd name="T71" fmla="*/ 89 h 316"/>
                    <a:gd name="T72" fmla="*/ 275 w 822"/>
                    <a:gd name="T73" fmla="*/ 184 h 316"/>
                    <a:gd name="T74" fmla="*/ 307 w 822"/>
                    <a:gd name="T75" fmla="*/ 184 h 316"/>
                    <a:gd name="T76" fmla="*/ 307 w 822"/>
                    <a:gd name="T77" fmla="*/ 218 h 316"/>
                    <a:gd name="T78" fmla="*/ 275 w 822"/>
                    <a:gd name="T79" fmla="*/ 218 h 316"/>
                    <a:gd name="T80" fmla="*/ 275 w 822"/>
                    <a:gd name="T81" fmla="*/ 184 h 316"/>
                    <a:gd name="T82" fmla="*/ 173 w 822"/>
                    <a:gd name="T83" fmla="*/ 131 h 316"/>
                    <a:gd name="T84" fmla="*/ 199 w 822"/>
                    <a:gd name="T85" fmla="*/ 89 h 316"/>
                    <a:gd name="T86" fmla="*/ 239 w 822"/>
                    <a:gd name="T87" fmla="*/ 89 h 316"/>
                    <a:gd name="T88" fmla="*/ 197 w 822"/>
                    <a:gd name="T89" fmla="*/ 152 h 316"/>
                    <a:gd name="T90" fmla="*/ 239 w 822"/>
                    <a:gd name="T91" fmla="*/ 218 h 316"/>
                    <a:gd name="T92" fmla="*/ 194 w 822"/>
                    <a:gd name="T93" fmla="*/ 218 h 316"/>
                    <a:gd name="T94" fmla="*/ 168 w 822"/>
                    <a:gd name="T95" fmla="*/ 170 h 316"/>
                    <a:gd name="T96" fmla="*/ 142 w 822"/>
                    <a:gd name="T97" fmla="*/ 218 h 316"/>
                    <a:gd name="T98" fmla="*/ 102 w 822"/>
                    <a:gd name="T99" fmla="*/ 218 h 316"/>
                    <a:gd name="T100" fmla="*/ 144 w 822"/>
                    <a:gd name="T101" fmla="*/ 149 h 316"/>
                    <a:gd name="T102" fmla="*/ 102 w 822"/>
                    <a:gd name="T103" fmla="*/ 89 h 316"/>
                    <a:gd name="T104" fmla="*/ 150 w 822"/>
                    <a:gd name="T105" fmla="*/ 89 h 316"/>
                    <a:gd name="T106" fmla="*/ 173 w 822"/>
                    <a:gd name="T107" fmla="*/ 131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89"/>
                      </a:moveTo>
                      <a:lnTo>
                        <a:pt x="627" y="89"/>
                      </a:lnTo>
                      <a:lnTo>
                        <a:pt x="650" y="131"/>
                      </a:lnTo>
                      <a:lnTo>
                        <a:pt x="676" y="89"/>
                      </a:lnTo>
                      <a:lnTo>
                        <a:pt x="716" y="89"/>
                      </a:lnTo>
                      <a:lnTo>
                        <a:pt x="674" y="152"/>
                      </a:lnTo>
                      <a:lnTo>
                        <a:pt x="716" y="218"/>
                      </a:lnTo>
                      <a:lnTo>
                        <a:pt x="671" y="218"/>
                      </a:lnTo>
                      <a:lnTo>
                        <a:pt x="645" y="170"/>
                      </a:lnTo>
                      <a:lnTo>
                        <a:pt x="619" y="218"/>
                      </a:lnTo>
                      <a:lnTo>
                        <a:pt x="579" y="218"/>
                      </a:lnTo>
                      <a:lnTo>
                        <a:pt x="621" y="149"/>
                      </a:lnTo>
                      <a:lnTo>
                        <a:pt x="582" y="89"/>
                      </a:lnTo>
                      <a:close/>
                      <a:moveTo>
                        <a:pt x="514" y="184"/>
                      </a:moveTo>
                      <a:lnTo>
                        <a:pt x="545" y="184"/>
                      </a:lnTo>
                      <a:lnTo>
                        <a:pt x="545" y="218"/>
                      </a:lnTo>
                      <a:lnTo>
                        <a:pt x="514" y="218"/>
                      </a:lnTo>
                      <a:lnTo>
                        <a:pt x="514" y="184"/>
                      </a:lnTo>
                      <a:close/>
                      <a:moveTo>
                        <a:pt x="343" y="89"/>
                      </a:moveTo>
                      <a:lnTo>
                        <a:pt x="388" y="89"/>
                      </a:lnTo>
                      <a:lnTo>
                        <a:pt x="412" y="131"/>
                      </a:lnTo>
                      <a:lnTo>
                        <a:pt x="438" y="89"/>
                      </a:lnTo>
                      <a:lnTo>
                        <a:pt x="477" y="89"/>
                      </a:lnTo>
                      <a:lnTo>
                        <a:pt x="435" y="152"/>
                      </a:lnTo>
                      <a:lnTo>
                        <a:pt x="477" y="218"/>
                      </a:lnTo>
                      <a:lnTo>
                        <a:pt x="433" y="218"/>
                      </a:lnTo>
                      <a:lnTo>
                        <a:pt x="406" y="170"/>
                      </a:lnTo>
                      <a:lnTo>
                        <a:pt x="380" y="218"/>
                      </a:lnTo>
                      <a:lnTo>
                        <a:pt x="341" y="218"/>
                      </a:lnTo>
                      <a:lnTo>
                        <a:pt x="383" y="149"/>
                      </a:lnTo>
                      <a:lnTo>
                        <a:pt x="343" y="89"/>
                      </a:lnTo>
                      <a:close/>
                      <a:moveTo>
                        <a:pt x="275" y="184"/>
                      </a:moveTo>
                      <a:lnTo>
                        <a:pt x="307" y="184"/>
                      </a:lnTo>
                      <a:lnTo>
                        <a:pt x="307" y="218"/>
                      </a:lnTo>
                      <a:lnTo>
                        <a:pt x="275" y="218"/>
                      </a:lnTo>
                      <a:lnTo>
                        <a:pt x="275" y="184"/>
                      </a:lnTo>
                      <a:close/>
                      <a:moveTo>
                        <a:pt x="173" y="131"/>
                      </a:moveTo>
                      <a:lnTo>
                        <a:pt x="199" y="89"/>
                      </a:lnTo>
                      <a:lnTo>
                        <a:pt x="239" y="89"/>
                      </a:lnTo>
                      <a:lnTo>
                        <a:pt x="197" y="152"/>
                      </a:lnTo>
                      <a:lnTo>
                        <a:pt x="239" y="218"/>
                      </a:lnTo>
                      <a:lnTo>
                        <a:pt x="194" y="218"/>
                      </a:lnTo>
                      <a:lnTo>
                        <a:pt x="168" y="170"/>
                      </a:lnTo>
                      <a:lnTo>
                        <a:pt x="142" y="218"/>
                      </a:lnTo>
                      <a:lnTo>
                        <a:pt x="102" y="218"/>
                      </a:lnTo>
                      <a:lnTo>
                        <a:pt x="144" y="149"/>
                      </a:lnTo>
                      <a:lnTo>
                        <a:pt x="102" y="89"/>
                      </a:lnTo>
                      <a:lnTo>
                        <a:pt x="150" y="89"/>
                      </a:lnTo>
                      <a:lnTo>
                        <a:pt x="173" y="131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00" name="Freeform 9">
                  <a:extLst>
                    <a:ext uri="{FF2B5EF4-FFF2-40B4-BE49-F238E27FC236}">
                      <a16:creationId xmlns:a16="http://schemas.microsoft.com/office/drawing/2014/main" id="{115ABE7D-EC08-5B1E-7330-3DCF304E3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355020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CA31BF1D-0325-74E4-5696-DC7D52001640}"/>
                </a:ext>
              </a:extLst>
            </p:cNvPr>
            <p:cNvSpPr/>
            <p:nvPr/>
          </p:nvSpPr>
          <p:spPr>
            <a:xfrm>
              <a:off x="10011110" y="3210782"/>
              <a:ext cx="86319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Route Table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74C805D2-500D-162B-62C3-94B677F71699}"/>
              </a:ext>
            </a:extLst>
          </p:cNvPr>
          <p:cNvGrpSpPr/>
          <p:nvPr/>
        </p:nvGrpSpPr>
        <p:grpSpPr>
          <a:xfrm>
            <a:off x="7588217" y="1675230"/>
            <a:ext cx="488074" cy="733747"/>
            <a:chOff x="3674869" y="4320417"/>
            <a:chExt cx="650765" cy="978329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02ED4599-E593-A4BE-9F56-DF638C3EAB7D}"/>
                </a:ext>
              </a:extLst>
            </p:cNvPr>
            <p:cNvGrpSpPr/>
            <p:nvPr/>
          </p:nvGrpSpPr>
          <p:grpSpPr>
            <a:xfrm>
              <a:off x="3680635" y="4320417"/>
              <a:ext cx="582945" cy="635162"/>
              <a:chOff x="11128158" y="2882206"/>
              <a:chExt cx="582945" cy="635162"/>
            </a:xfrm>
          </p:grpSpPr>
          <p:sp>
            <p:nvSpPr>
              <p:cNvPr id="189" name="Rectangle 188">
                <a:extLst>
                  <a:ext uri="{FF2B5EF4-FFF2-40B4-BE49-F238E27FC236}">
                    <a16:creationId xmlns:a16="http://schemas.microsoft.com/office/drawing/2014/main" id="{214C01CE-D836-D313-385C-BE042E824D3A}"/>
                  </a:ext>
                </a:extLst>
              </p:cNvPr>
              <p:cNvSpPr/>
              <p:nvPr/>
            </p:nvSpPr>
            <p:spPr>
              <a:xfrm>
                <a:off x="11128158" y="2882206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sp>
            <p:nvSpPr>
              <p:cNvPr id="190" name="Freeform 28">
                <a:extLst>
                  <a:ext uri="{FF2B5EF4-FFF2-40B4-BE49-F238E27FC236}">
                    <a16:creationId xmlns:a16="http://schemas.microsoft.com/office/drawing/2014/main" id="{76F4332B-5C0F-CD14-7824-00090D961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1003" y="2951107"/>
                <a:ext cx="359515" cy="478917"/>
              </a:xfrm>
              <a:custGeom>
                <a:avLst/>
                <a:gdLst>
                  <a:gd name="T0" fmla="*/ 603 w 1207"/>
                  <a:gd name="T1" fmla="*/ 0 h 1610"/>
                  <a:gd name="T2" fmla="*/ 0 w 1207"/>
                  <a:gd name="T3" fmla="*/ 260 h 1610"/>
                  <a:gd name="T4" fmla="*/ 0 w 1207"/>
                  <a:gd name="T5" fmla="*/ 834 h 1610"/>
                  <a:gd name="T6" fmla="*/ 0 w 1207"/>
                  <a:gd name="T7" fmla="*/ 834 h 1610"/>
                  <a:gd name="T8" fmla="*/ 603 w 1207"/>
                  <a:gd name="T9" fmla="*/ 1609 h 1610"/>
                  <a:gd name="T10" fmla="*/ 1206 w 1207"/>
                  <a:gd name="T11" fmla="*/ 834 h 1610"/>
                  <a:gd name="T12" fmla="*/ 1206 w 1207"/>
                  <a:gd name="T13" fmla="*/ 834 h 1610"/>
                  <a:gd name="T14" fmla="*/ 1206 w 1207"/>
                  <a:gd name="T15" fmla="*/ 260 h 1610"/>
                  <a:gd name="T16" fmla="*/ 603 w 1207"/>
                  <a:gd name="T17" fmla="*/ 0 h 1610"/>
                  <a:gd name="T18" fmla="*/ 702 w 1207"/>
                  <a:gd name="T19" fmla="*/ 1051 h 1610"/>
                  <a:gd name="T20" fmla="*/ 267 w 1207"/>
                  <a:gd name="T21" fmla="*/ 1051 h 1610"/>
                  <a:gd name="T22" fmla="*/ 267 w 1207"/>
                  <a:gd name="T23" fmla="*/ 990 h 1610"/>
                  <a:gd name="T24" fmla="*/ 702 w 1207"/>
                  <a:gd name="T25" fmla="*/ 990 h 1610"/>
                  <a:gd name="T26" fmla="*/ 702 w 1207"/>
                  <a:gd name="T27" fmla="*/ 1051 h 1610"/>
                  <a:gd name="T28" fmla="*/ 702 w 1207"/>
                  <a:gd name="T29" fmla="*/ 816 h 1610"/>
                  <a:gd name="T30" fmla="*/ 267 w 1207"/>
                  <a:gd name="T31" fmla="*/ 816 h 1610"/>
                  <a:gd name="T32" fmla="*/ 267 w 1207"/>
                  <a:gd name="T33" fmla="*/ 756 h 1610"/>
                  <a:gd name="T34" fmla="*/ 702 w 1207"/>
                  <a:gd name="T35" fmla="*/ 756 h 1610"/>
                  <a:gd name="T36" fmla="*/ 702 w 1207"/>
                  <a:gd name="T37" fmla="*/ 816 h 1610"/>
                  <a:gd name="T38" fmla="*/ 702 w 1207"/>
                  <a:gd name="T39" fmla="*/ 567 h 1610"/>
                  <a:gd name="T40" fmla="*/ 267 w 1207"/>
                  <a:gd name="T41" fmla="*/ 567 h 1610"/>
                  <a:gd name="T42" fmla="*/ 267 w 1207"/>
                  <a:gd name="T43" fmla="*/ 506 h 1610"/>
                  <a:gd name="T44" fmla="*/ 702 w 1207"/>
                  <a:gd name="T45" fmla="*/ 506 h 1610"/>
                  <a:gd name="T46" fmla="*/ 702 w 1207"/>
                  <a:gd name="T47" fmla="*/ 567 h 1610"/>
                  <a:gd name="T48" fmla="*/ 964 w 1207"/>
                  <a:gd name="T49" fmla="*/ 967 h 1610"/>
                  <a:gd name="T50" fmla="*/ 860 w 1207"/>
                  <a:gd name="T51" fmla="*/ 1072 h 1610"/>
                  <a:gd name="T52" fmla="*/ 791 w 1207"/>
                  <a:gd name="T53" fmla="*/ 1004 h 1610"/>
                  <a:gd name="T54" fmla="*/ 791 w 1207"/>
                  <a:gd name="T55" fmla="*/ 975 h 1610"/>
                  <a:gd name="T56" fmla="*/ 820 w 1207"/>
                  <a:gd name="T57" fmla="*/ 975 h 1610"/>
                  <a:gd name="T58" fmla="*/ 860 w 1207"/>
                  <a:gd name="T59" fmla="*/ 1014 h 1610"/>
                  <a:gd name="T60" fmla="*/ 938 w 1207"/>
                  <a:gd name="T61" fmla="*/ 935 h 1610"/>
                  <a:gd name="T62" fmla="*/ 967 w 1207"/>
                  <a:gd name="T63" fmla="*/ 935 h 1610"/>
                  <a:gd name="T64" fmla="*/ 964 w 1207"/>
                  <a:gd name="T65" fmla="*/ 967 h 1610"/>
                  <a:gd name="T66" fmla="*/ 815 w 1207"/>
                  <a:gd name="T67" fmla="*/ 732 h 1610"/>
                  <a:gd name="T68" fmla="*/ 815 w 1207"/>
                  <a:gd name="T69" fmla="*/ 703 h 1610"/>
                  <a:gd name="T70" fmla="*/ 844 w 1207"/>
                  <a:gd name="T71" fmla="*/ 703 h 1610"/>
                  <a:gd name="T72" fmla="*/ 886 w 1207"/>
                  <a:gd name="T73" fmla="*/ 745 h 1610"/>
                  <a:gd name="T74" fmla="*/ 928 w 1207"/>
                  <a:gd name="T75" fmla="*/ 703 h 1610"/>
                  <a:gd name="T76" fmla="*/ 957 w 1207"/>
                  <a:gd name="T77" fmla="*/ 703 h 1610"/>
                  <a:gd name="T78" fmla="*/ 957 w 1207"/>
                  <a:gd name="T79" fmla="*/ 732 h 1610"/>
                  <a:gd name="T80" fmla="*/ 915 w 1207"/>
                  <a:gd name="T81" fmla="*/ 774 h 1610"/>
                  <a:gd name="T82" fmla="*/ 957 w 1207"/>
                  <a:gd name="T83" fmla="*/ 816 h 1610"/>
                  <a:gd name="T84" fmla="*/ 957 w 1207"/>
                  <a:gd name="T85" fmla="*/ 845 h 1610"/>
                  <a:gd name="T86" fmla="*/ 943 w 1207"/>
                  <a:gd name="T87" fmla="*/ 850 h 1610"/>
                  <a:gd name="T88" fmla="*/ 930 w 1207"/>
                  <a:gd name="T89" fmla="*/ 845 h 1610"/>
                  <a:gd name="T90" fmla="*/ 888 w 1207"/>
                  <a:gd name="T91" fmla="*/ 803 h 1610"/>
                  <a:gd name="T92" fmla="*/ 846 w 1207"/>
                  <a:gd name="T93" fmla="*/ 845 h 1610"/>
                  <a:gd name="T94" fmla="*/ 833 w 1207"/>
                  <a:gd name="T95" fmla="*/ 850 h 1610"/>
                  <a:gd name="T96" fmla="*/ 820 w 1207"/>
                  <a:gd name="T97" fmla="*/ 845 h 1610"/>
                  <a:gd name="T98" fmla="*/ 820 w 1207"/>
                  <a:gd name="T99" fmla="*/ 816 h 1610"/>
                  <a:gd name="T100" fmla="*/ 862 w 1207"/>
                  <a:gd name="T101" fmla="*/ 774 h 1610"/>
                  <a:gd name="T102" fmla="*/ 815 w 1207"/>
                  <a:gd name="T103" fmla="*/ 732 h 1610"/>
                  <a:gd name="T104" fmla="*/ 970 w 1207"/>
                  <a:gd name="T105" fmla="*/ 501 h 1610"/>
                  <a:gd name="T106" fmla="*/ 865 w 1207"/>
                  <a:gd name="T107" fmla="*/ 606 h 1610"/>
                  <a:gd name="T108" fmla="*/ 797 w 1207"/>
                  <a:gd name="T109" fmla="*/ 538 h 1610"/>
                  <a:gd name="T110" fmla="*/ 797 w 1207"/>
                  <a:gd name="T111" fmla="*/ 509 h 1610"/>
                  <a:gd name="T112" fmla="*/ 825 w 1207"/>
                  <a:gd name="T113" fmla="*/ 509 h 1610"/>
                  <a:gd name="T114" fmla="*/ 865 w 1207"/>
                  <a:gd name="T115" fmla="*/ 548 h 1610"/>
                  <a:gd name="T116" fmla="*/ 943 w 1207"/>
                  <a:gd name="T117" fmla="*/ 470 h 1610"/>
                  <a:gd name="T118" fmla="*/ 972 w 1207"/>
                  <a:gd name="T119" fmla="*/ 470 h 1610"/>
                  <a:gd name="T120" fmla="*/ 970 w 1207"/>
                  <a:gd name="T121" fmla="*/ 501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7" h="1610">
                    <a:moveTo>
                      <a:pt x="603" y="0"/>
                    </a:moveTo>
                    <a:lnTo>
                      <a:pt x="0" y="260"/>
                    </a:lnTo>
                    <a:lnTo>
                      <a:pt x="0" y="834"/>
                    </a:lnTo>
                    <a:lnTo>
                      <a:pt x="0" y="834"/>
                    </a:lnTo>
                    <a:cubicBezTo>
                      <a:pt x="18" y="1153"/>
                      <a:pt x="251" y="1433"/>
                      <a:pt x="603" y="1609"/>
                    </a:cubicBezTo>
                    <a:cubicBezTo>
                      <a:pt x="954" y="1433"/>
                      <a:pt x="1187" y="1153"/>
                      <a:pt x="1206" y="834"/>
                    </a:cubicBezTo>
                    <a:lnTo>
                      <a:pt x="1206" y="834"/>
                    </a:lnTo>
                    <a:lnTo>
                      <a:pt x="1206" y="260"/>
                    </a:lnTo>
                    <a:lnTo>
                      <a:pt x="603" y="0"/>
                    </a:lnTo>
                    <a:close/>
                    <a:moveTo>
                      <a:pt x="702" y="1051"/>
                    </a:moveTo>
                    <a:lnTo>
                      <a:pt x="267" y="1051"/>
                    </a:lnTo>
                    <a:lnTo>
                      <a:pt x="267" y="990"/>
                    </a:lnTo>
                    <a:lnTo>
                      <a:pt x="702" y="990"/>
                    </a:lnTo>
                    <a:lnTo>
                      <a:pt x="702" y="1051"/>
                    </a:lnTo>
                    <a:close/>
                    <a:moveTo>
                      <a:pt x="702" y="816"/>
                    </a:moveTo>
                    <a:lnTo>
                      <a:pt x="267" y="816"/>
                    </a:lnTo>
                    <a:lnTo>
                      <a:pt x="267" y="756"/>
                    </a:lnTo>
                    <a:lnTo>
                      <a:pt x="702" y="756"/>
                    </a:lnTo>
                    <a:lnTo>
                      <a:pt x="702" y="816"/>
                    </a:lnTo>
                    <a:close/>
                    <a:moveTo>
                      <a:pt x="702" y="567"/>
                    </a:moveTo>
                    <a:lnTo>
                      <a:pt x="267" y="567"/>
                    </a:lnTo>
                    <a:lnTo>
                      <a:pt x="267" y="506"/>
                    </a:lnTo>
                    <a:lnTo>
                      <a:pt x="702" y="506"/>
                    </a:lnTo>
                    <a:lnTo>
                      <a:pt x="702" y="567"/>
                    </a:lnTo>
                    <a:close/>
                    <a:moveTo>
                      <a:pt x="964" y="967"/>
                    </a:moveTo>
                    <a:lnTo>
                      <a:pt x="860" y="1072"/>
                    </a:lnTo>
                    <a:lnTo>
                      <a:pt x="791" y="1004"/>
                    </a:lnTo>
                    <a:cubicBezTo>
                      <a:pt x="784" y="996"/>
                      <a:pt x="783" y="983"/>
                      <a:pt x="791" y="975"/>
                    </a:cubicBezTo>
                    <a:cubicBezTo>
                      <a:pt x="798" y="967"/>
                      <a:pt x="812" y="967"/>
                      <a:pt x="820" y="975"/>
                    </a:cubicBezTo>
                    <a:lnTo>
                      <a:pt x="860" y="1014"/>
                    </a:lnTo>
                    <a:lnTo>
                      <a:pt x="938" y="935"/>
                    </a:lnTo>
                    <a:cubicBezTo>
                      <a:pt x="946" y="928"/>
                      <a:pt x="959" y="928"/>
                      <a:pt x="967" y="935"/>
                    </a:cubicBezTo>
                    <a:cubicBezTo>
                      <a:pt x="972" y="946"/>
                      <a:pt x="972" y="959"/>
                      <a:pt x="964" y="967"/>
                    </a:cubicBezTo>
                    <a:close/>
                    <a:moveTo>
                      <a:pt x="815" y="732"/>
                    </a:moveTo>
                    <a:cubicBezTo>
                      <a:pt x="807" y="724"/>
                      <a:pt x="807" y="711"/>
                      <a:pt x="815" y="703"/>
                    </a:cubicBezTo>
                    <a:cubicBezTo>
                      <a:pt x="823" y="695"/>
                      <a:pt x="836" y="695"/>
                      <a:pt x="844" y="703"/>
                    </a:cubicBezTo>
                    <a:lnTo>
                      <a:pt x="886" y="745"/>
                    </a:lnTo>
                    <a:lnTo>
                      <a:pt x="928" y="703"/>
                    </a:lnTo>
                    <a:cubicBezTo>
                      <a:pt x="936" y="695"/>
                      <a:pt x="949" y="695"/>
                      <a:pt x="957" y="703"/>
                    </a:cubicBezTo>
                    <a:cubicBezTo>
                      <a:pt x="964" y="711"/>
                      <a:pt x="964" y="724"/>
                      <a:pt x="957" y="732"/>
                    </a:cubicBezTo>
                    <a:lnTo>
                      <a:pt x="915" y="774"/>
                    </a:lnTo>
                    <a:lnTo>
                      <a:pt x="957" y="816"/>
                    </a:lnTo>
                    <a:cubicBezTo>
                      <a:pt x="964" y="824"/>
                      <a:pt x="964" y="837"/>
                      <a:pt x="957" y="845"/>
                    </a:cubicBezTo>
                    <a:cubicBezTo>
                      <a:pt x="954" y="847"/>
                      <a:pt x="948" y="850"/>
                      <a:pt x="943" y="850"/>
                    </a:cubicBezTo>
                    <a:cubicBezTo>
                      <a:pt x="937" y="850"/>
                      <a:pt x="933" y="847"/>
                      <a:pt x="930" y="845"/>
                    </a:cubicBezTo>
                    <a:lnTo>
                      <a:pt x="888" y="803"/>
                    </a:lnTo>
                    <a:lnTo>
                      <a:pt x="846" y="845"/>
                    </a:lnTo>
                    <a:cubicBezTo>
                      <a:pt x="844" y="847"/>
                      <a:pt x="838" y="850"/>
                      <a:pt x="833" y="850"/>
                    </a:cubicBezTo>
                    <a:cubicBezTo>
                      <a:pt x="827" y="850"/>
                      <a:pt x="823" y="847"/>
                      <a:pt x="820" y="845"/>
                    </a:cubicBezTo>
                    <a:cubicBezTo>
                      <a:pt x="812" y="837"/>
                      <a:pt x="812" y="824"/>
                      <a:pt x="820" y="816"/>
                    </a:cubicBezTo>
                    <a:lnTo>
                      <a:pt x="862" y="774"/>
                    </a:lnTo>
                    <a:lnTo>
                      <a:pt x="815" y="732"/>
                    </a:lnTo>
                    <a:close/>
                    <a:moveTo>
                      <a:pt x="970" y="501"/>
                    </a:moveTo>
                    <a:lnTo>
                      <a:pt x="865" y="606"/>
                    </a:lnTo>
                    <a:lnTo>
                      <a:pt x="797" y="538"/>
                    </a:lnTo>
                    <a:cubicBezTo>
                      <a:pt x="789" y="530"/>
                      <a:pt x="789" y="517"/>
                      <a:pt x="797" y="509"/>
                    </a:cubicBezTo>
                    <a:cubicBezTo>
                      <a:pt x="805" y="501"/>
                      <a:pt x="818" y="501"/>
                      <a:pt x="825" y="509"/>
                    </a:cubicBezTo>
                    <a:lnTo>
                      <a:pt x="865" y="548"/>
                    </a:lnTo>
                    <a:lnTo>
                      <a:pt x="943" y="470"/>
                    </a:lnTo>
                    <a:cubicBezTo>
                      <a:pt x="951" y="462"/>
                      <a:pt x="964" y="462"/>
                      <a:pt x="972" y="470"/>
                    </a:cubicBezTo>
                    <a:cubicBezTo>
                      <a:pt x="978" y="480"/>
                      <a:pt x="978" y="493"/>
                      <a:pt x="970" y="501"/>
                    </a:cubicBezTo>
                    <a:close/>
                  </a:path>
                </a:pathLst>
              </a:custGeom>
              <a:solidFill>
                <a:srgbClr val="F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3" dirty="0"/>
              </a:p>
            </p:txBody>
          </p:sp>
        </p:grp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F4AD62AE-A7AD-1198-698E-71A64D3701D0}"/>
                </a:ext>
              </a:extLst>
            </p:cNvPr>
            <p:cNvSpPr/>
            <p:nvPr/>
          </p:nvSpPr>
          <p:spPr>
            <a:xfrm>
              <a:off x="3674869" y="4929414"/>
              <a:ext cx="65076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Security Lists</a:t>
              </a: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4A12B52-4472-141C-C529-97CF27EA4CC9}"/>
              </a:ext>
            </a:extLst>
          </p:cNvPr>
          <p:cNvGrpSpPr/>
          <p:nvPr/>
        </p:nvGrpSpPr>
        <p:grpSpPr>
          <a:xfrm>
            <a:off x="7190004" y="2705543"/>
            <a:ext cx="604457" cy="725102"/>
            <a:chOff x="3595167" y="1468849"/>
            <a:chExt cx="805942" cy="966802"/>
          </a:xfrm>
        </p:grpSpPr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57A36ABF-1413-375E-97A0-00451496561F}"/>
                </a:ext>
              </a:extLst>
            </p:cNvPr>
            <p:cNvGrpSpPr/>
            <p:nvPr/>
          </p:nvGrpSpPr>
          <p:grpSpPr>
            <a:xfrm>
              <a:off x="3716745" y="1468849"/>
              <a:ext cx="582945" cy="635162"/>
              <a:chOff x="3716745" y="1758788"/>
              <a:chExt cx="582945" cy="635162"/>
            </a:xfrm>
          </p:grpSpPr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717598B-82A4-E1A7-2C09-0AF354553EB1}"/>
                  </a:ext>
                </a:extLst>
              </p:cNvPr>
              <p:cNvSpPr/>
              <p:nvPr/>
            </p:nvSpPr>
            <p:spPr>
              <a:xfrm>
                <a:off x="3716745" y="1758788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228" name="Group 227">
                <a:extLst>
                  <a:ext uri="{FF2B5EF4-FFF2-40B4-BE49-F238E27FC236}">
                    <a16:creationId xmlns:a16="http://schemas.microsoft.com/office/drawing/2014/main" id="{C682FD85-3ED1-5C41-E55F-B234F1BF37C2}"/>
                  </a:ext>
                </a:extLst>
              </p:cNvPr>
              <p:cNvGrpSpPr/>
              <p:nvPr/>
            </p:nvGrpSpPr>
            <p:grpSpPr>
              <a:xfrm>
                <a:off x="3795657" y="1844483"/>
                <a:ext cx="425120" cy="464483"/>
                <a:chOff x="5838825" y="2987675"/>
                <a:chExt cx="514350" cy="561975"/>
              </a:xfrm>
            </p:grpSpPr>
            <p:sp>
              <p:nvSpPr>
                <p:cNvPr id="229" name="Freeform 39">
                  <a:extLst>
                    <a:ext uri="{FF2B5EF4-FFF2-40B4-BE49-F238E27FC236}">
                      <a16:creationId xmlns:a16="http://schemas.microsoft.com/office/drawing/2014/main" id="{65A6A2F2-AEF5-FC5E-3FC8-4C47B79113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05525" y="3278188"/>
                  <a:ext cx="125413" cy="130175"/>
                </a:xfrm>
                <a:custGeom>
                  <a:avLst/>
                  <a:gdLst>
                    <a:gd name="T0" fmla="*/ 236 w 349"/>
                    <a:gd name="T1" fmla="*/ 81 h 360"/>
                    <a:gd name="T2" fmla="*/ 236 w 349"/>
                    <a:gd name="T3" fmla="*/ 0 h 360"/>
                    <a:gd name="T4" fmla="*/ 113 w 349"/>
                    <a:gd name="T5" fmla="*/ 0 h 360"/>
                    <a:gd name="T6" fmla="*/ 113 w 349"/>
                    <a:gd name="T7" fmla="*/ 81 h 360"/>
                    <a:gd name="T8" fmla="*/ 81 w 349"/>
                    <a:gd name="T9" fmla="*/ 113 h 360"/>
                    <a:gd name="T10" fmla="*/ 0 w 349"/>
                    <a:gd name="T11" fmla="*/ 113 h 360"/>
                    <a:gd name="T12" fmla="*/ 0 w 349"/>
                    <a:gd name="T13" fmla="*/ 359 h 360"/>
                    <a:gd name="T14" fmla="*/ 236 w 349"/>
                    <a:gd name="T15" fmla="*/ 359 h 360"/>
                    <a:gd name="T16" fmla="*/ 236 w 349"/>
                    <a:gd name="T17" fmla="*/ 278 h 360"/>
                    <a:gd name="T18" fmla="*/ 267 w 349"/>
                    <a:gd name="T19" fmla="*/ 246 h 360"/>
                    <a:gd name="T20" fmla="*/ 348 w 349"/>
                    <a:gd name="T21" fmla="*/ 246 h 360"/>
                    <a:gd name="T22" fmla="*/ 348 w 349"/>
                    <a:gd name="T23" fmla="*/ 115 h 360"/>
                    <a:gd name="T24" fmla="*/ 267 w 349"/>
                    <a:gd name="T25" fmla="*/ 115 h 360"/>
                    <a:gd name="T26" fmla="*/ 236 w 349"/>
                    <a:gd name="T27" fmla="*/ 81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9" h="360">
                      <a:moveTo>
                        <a:pt x="236" y="81"/>
                      </a:moveTo>
                      <a:lnTo>
                        <a:pt x="236" y="0"/>
                      </a:lnTo>
                      <a:lnTo>
                        <a:pt x="113" y="0"/>
                      </a:lnTo>
                      <a:lnTo>
                        <a:pt x="113" y="81"/>
                      </a:lnTo>
                      <a:cubicBezTo>
                        <a:pt x="113" y="99"/>
                        <a:pt x="97" y="113"/>
                        <a:pt x="81" y="113"/>
                      </a:cubicBezTo>
                      <a:lnTo>
                        <a:pt x="0" y="113"/>
                      </a:lnTo>
                      <a:lnTo>
                        <a:pt x="0" y="359"/>
                      </a:lnTo>
                      <a:lnTo>
                        <a:pt x="236" y="359"/>
                      </a:lnTo>
                      <a:lnTo>
                        <a:pt x="236" y="278"/>
                      </a:lnTo>
                      <a:cubicBezTo>
                        <a:pt x="236" y="259"/>
                        <a:pt x="251" y="246"/>
                        <a:pt x="267" y="246"/>
                      </a:cubicBezTo>
                      <a:lnTo>
                        <a:pt x="348" y="246"/>
                      </a:lnTo>
                      <a:lnTo>
                        <a:pt x="348" y="115"/>
                      </a:lnTo>
                      <a:lnTo>
                        <a:pt x="267" y="115"/>
                      </a:lnTo>
                      <a:cubicBezTo>
                        <a:pt x="251" y="113"/>
                        <a:pt x="236" y="99"/>
                        <a:pt x="236" y="81"/>
                      </a:cubicBez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30" name="Freeform 40">
                  <a:extLst>
                    <a:ext uri="{FF2B5EF4-FFF2-40B4-BE49-F238E27FC236}">
                      <a16:creationId xmlns:a16="http://schemas.microsoft.com/office/drawing/2014/main" id="{F061F64E-4D0A-D095-C25A-27F191D9EF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38825" y="2987675"/>
                  <a:ext cx="514350" cy="561975"/>
                </a:xfrm>
                <a:custGeom>
                  <a:avLst/>
                  <a:gdLst>
                    <a:gd name="T0" fmla="*/ 79 w 1430"/>
                    <a:gd name="T1" fmla="*/ 0 h 1563"/>
                    <a:gd name="T2" fmla="*/ 0 w 1430"/>
                    <a:gd name="T3" fmla="*/ 1484 h 1563"/>
                    <a:gd name="T4" fmla="*/ 1350 w 1430"/>
                    <a:gd name="T5" fmla="*/ 1562 h 1563"/>
                    <a:gd name="T6" fmla="*/ 1429 w 1430"/>
                    <a:gd name="T7" fmla="*/ 79 h 1563"/>
                    <a:gd name="T8" fmla="*/ 1245 w 1430"/>
                    <a:gd name="T9" fmla="*/ 886 h 1563"/>
                    <a:gd name="T10" fmla="*/ 1133 w 1430"/>
                    <a:gd name="T11" fmla="*/ 918 h 1563"/>
                    <a:gd name="T12" fmla="*/ 1214 w 1430"/>
                    <a:gd name="T13" fmla="*/ 1049 h 1563"/>
                    <a:gd name="T14" fmla="*/ 1245 w 1430"/>
                    <a:gd name="T15" fmla="*/ 1287 h 1563"/>
                    <a:gd name="T16" fmla="*/ 1007 w 1430"/>
                    <a:gd name="T17" fmla="*/ 1319 h 1563"/>
                    <a:gd name="T18" fmla="*/ 975 w 1430"/>
                    <a:gd name="T19" fmla="*/ 1206 h 1563"/>
                    <a:gd name="T20" fmla="*/ 695 w 1430"/>
                    <a:gd name="T21" fmla="*/ 915 h 1563"/>
                    <a:gd name="T22" fmla="*/ 582 w 1430"/>
                    <a:gd name="T23" fmla="*/ 883 h 1563"/>
                    <a:gd name="T24" fmla="*/ 459 w 1430"/>
                    <a:gd name="T25" fmla="*/ 802 h 1563"/>
                    <a:gd name="T26" fmla="*/ 427 w 1430"/>
                    <a:gd name="T27" fmla="*/ 915 h 1563"/>
                    <a:gd name="T28" fmla="*/ 346 w 1430"/>
                    <a:gd name="T29" fmla="*/ 1046 h 1563"/>
                    <a:gd name="T30" fmla="*/ 459 w 1430"/>
                    <a:gd name="T31" fmla="*/ 1077 h 1563"/>
                    <a:gd name="T32" fmla="*/ 427 w 1430"/>
                    <a:gd name="T33" fmla="*/ 1316 h 1563"/>
                    <a:gd name="T34" fmla="*/ 189 w 1430"/>
                    <a:gd name="T35" fmla="*/ 1285 h 1563"/>
                    <a:gd name="T36" fmla="*/ 220 w 1430"/>
                    <a:gd name="T37" fmla="*/ 1051 h 1563"/>
                    <a:gd name="T38" fmla="*/ 302 w 1430"/>
                    <a:gd name="T39" fmla="*/ 920 h 1563"/>
                    <a:gd name="T40" fmla="*/ 189 w 1430"/>
                    <a:gd name="T41" fmla="*/ 889 h 1563"/>
                    <a:gd name="T42" fmla="*/ 220 w 1430"/>
                    <a:gd name="T43" fmla="*/ 650 h 1563"/>
                    <a:gd name="T44" fmla="*/ 459 w 1430"/>
                    <a:gd name="T45" fmla="*/ 682 h 1563"/>
                    <a:gd name="T46" fmla="*/ 582 w 1430"/>
                    <a:gd name="T47" fmla="*/ 763 h 1563"/>
                    <a:gd name="T48" fmla="*/ 614 w 1430"/>
                    <a:gd name="T49" fmla="*/ 650 h 1563"/>
                    <a:gd name="T50" fmla="*/ 695 w 1430"/>
                    <a:gd name="T51" fmla="*/ 519 h 1563"/>
                    <a:gd name="T52" fmla="*/ 582 w 1430"/>
                    <a:gd name="T53" fmla="*/ 488 h 1563"/>
                    <a:gd name="T54" fmla="*/ 614 w 1430"/>
                    <a:gd name="T55" fmla="*/ 249 h 1563"/>
                    <a:gd name="T56" fmla="*/ 852 w 1430"/>
                    <a:gd name="T57" fmla="*/ 280 h 1563"/>
                    <a:gd name="T58" fmla="*/ 821 w 1430"/>
                    <a:gd name="T59" fmla="*/ 519 h 1563"/>
                    <a:gd name="T60" fmla="*/ 739 w 1430"/>
                    <a:gd name="T61" fmla="*/ 650 h 1563"/>
                    <a:gd name="T62" fmla="*/ 852 w 1430"/>
                    <a:gd name="T63" fmla="*/ 682 h 1563"/>
                    <a:gd name="T64" fmla="*/ 975 w 1430"/>
                    <a:gd name="T65" fmla="*/ 763 h 1563"/>
                    <a:gd name="T66" fmla="*/ 1007 w 1430"/>
                    <a:gd name="T67" fmla="*/ 650 h 1563"/>
                    <a:gd name="T68" fmla="*/ 1245 w 1430"/>
                    <a:gd name="T69" fmla="*/ 682 h 15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30" h="1563">
                      <a:moveTo>
                        <a:pt x="1350" y="0"/>
                      </a:moveTo>
                      <a:lnTo>
                        <a:pt x="79" y="0"/>
                      </a:lnTo>
                      <a:cubicBezTo>
                        <a:pt x="34" y="0"/>
                        <a:pt x="0" y="34"/>
                        <a:pt x="0" y="79"/>
                      </a:cubicBezTo>
                      <a:lnTo>
                        <a:pt x="0" y="1484"/>
                      </a:lnTo>
                      <a:cubicBezTo>
                        <a:pt x="0" y="1528"/>
                        <a:pt x="34" y="1562"/>
                        <a:pt x="79" y="1562"/>
                      </a:cubicBezTo>
                      <a:lnTo>
                        <a:pt x="1350" y="1562"/>
                      </a:lnTo>
                      <a:cubicBezTo>
                        <a:pt x="1395" y="1562"/>
                        <a:pt x="1429" y="1528"/>
                        <a:pt x="1429" y="1484"/>
                      </a:cubicBezTo>
                      <a:lnTo>
                        <a:pt x="1429" y="79"/>
                      </a:lnTo>
                      <a:cubicBezTo>
                        <a:pt x="1429" y="37"/>
                        <a:pt x="1395" y="0"/>
                        <a:pt x="1350" y="0"/>
                      </a:cubicBezTo>
                      <a:close/>
                      <a:moveTo>
                        <a:pt x="1245" y="886"/>
                      </a:moveTo>
                      <a:cubicBezTo>
                        <a:pt x="1245" y="904"/>
                        <a:pt x="1230" y="918"/>
                        <a:pt x="1214" y="918"/>
                      </a:cubicBezTo>
                      <a:lnTo>
                        <a:pt x="1133" y="918"/>
                      </a:lnTo>
                      <a:lnTo>
                        <a:pt x="1133" y="1049"/>
                      </a:lnTo>
                      <a:lnTo>
                        <a:pt x="1214" y="1049"/>
                      </a:lnTo>
                      <a:cubicBezTo>
                        <a:pt x="1232" y="1049"/>
                        <a:pt x="1245" y="1064"/>
                        <a:pt x="1245" y="1080"/>
                      </a:cubicBezTo>
                      <a:lnTo>
                        <a:pt x="1245" y="1287"/>
                      </a:lnTo>
                      <a:cubicBezTo>
                        <a:pt x="1245" y="1306"/>
                        <a:pt x="1230" y="1319"/>
                        <a:pt x="1214" y="1319"/>
                      </a:cubicBezTo>
                      <a:lnTo>
                        <a:pt x="1007" y="1319"/>
                      </a:lnTo>
                      <a:cubicBezTo>
                        <a:pt x="988" y="1319"/>
                        <a:pt x="975" y="1303"/>
                        <a:pt x="975" y="1287"/>
                      </a:cubicBezTo>
                      <a:lnTo>
                        <a:pt x="975" y="1206"/>
                      </a:lnTo>
                      <a:lnTo>
                        <a:pt x="695" y="1206"/>
                      </a:lnTo>
                      <a:lnTo>
                        <a:pt x="695" y="915"/>
                      </a:lnTo>
                      <a:lnTo>
                        <a:pt x="614" y="915"/>
                      </a:lnTo>
                      <a:cubicBezTo>
                        <a:pt x="595" y="915"/>
                        <a:pt x="582" y="899"/>
                        <a:pt x="582" y="883"/>
                      </a:cubicBezTo>
                      <a:lnTo>
                        <a:pt x="582" y="802"/>
                      </a:lnTo>
                      <a:lnTo>
                        <a:pt x="459" y="802"/>
                      </a:lnTo>
                      <a:lnTo>
                        <a:pt x="459" y="883"/>
                      </a:lnTo>
                      <a:cubicBezTo>
                        <a:pt x="459" y="902"/>
                        <a:pt x="443" y="915"/>
                        <a:pt x="427" y="915"/>
                      </a:cubicBezTo>
                      <a:lnTo>
                        <a:pt x="346" y="915"/>
                      </a:lnTo>
                      <a:lnTo>
                        <a:pt x="346" y="1046"/>
                      </a:lnTo>
                      <a:lnTo>
                        <a:pt x="427" y="1046"/>
                      </a:lnTo>
                      <a:cubicBezTo>
                        <a:pt x="446" y="1046"/>
                        <a:pt x="459" y="1062"/>
                        <a:pt x="459" y="1077"/>
                      </a:cubicBezTo>
                      <a:lnTo>
                        <a:pt x="459" y="1285"/>
                      </a:lnTo>
                      <a:cubicBezTo>
                        <a:pt x="459" y="1303"/>
                        <a:pt x="443" y="1316"/>
                        <a:pt x="427" y="1316"/>
                      </a:cubicBezTo>
                      <a:lnTo>
                        <a:pt x="220" y="1316"/>
                      </a:lnTo>
                      <a:cubicBezTo>
                        <a:pt x="202" y="1316"/>
                        <a:pt x="189" y="1300"/>
                        <a:pt x="189" y="1285"/>
                      </a:cubicBezTo>
                      <a:lnTo>
                        <a:pt x="189" y="1083"/>
                      </a:lnTo>
                      <a:cubicBezTo>
                        <a:pt x="189" y="1064"/>
                        <a:pt x="205" y="1051"/>
                        <a:pt x="220" y="1051"/>
                      </a:cubicBezTo>
                      <a:lnTo>
                        <a:pt x="302" y="1051"/>
                      </a:lnTo>
                      <a:lnTo>
                        <a:pt x="302" y="920"/>
                      </a:lnTo>
                      <a:lnTo>
                        <a:pt x="220" y="920"/>
                      </a:lnTo>
                      <a:cubicBezTo>
                        <a:pt x="202" y="920"/>
                        <a:pt x="189" y="904"/>
                        <a:pt x="189" y="889"/>
                      </a:cubicBezTo>
                      <a:lnTo>
                        <a:pt x="189" y="682"/>
                      </a:lnTo>
                      <a:cubicBezTo>
                        <a:pt x="189" y="663"/>
                        <a:pt x="205" y="650"/>
                        <a:pt x="220" y="650"/>
                      </a:cubicBezTo>
                      <a:lnTo>
                        <a:pt x="427" y="650"/>
                      </a:lnTo>
                      <a:cubicBezTo>
                        <a:pt x="446" y="650"/>
                        <a:pt x="459" y="666"/>
                        <a:pt x="459" y="682"/>
                      </a:cubicBezTo>
                      <a:lnTo>
                        <a:pt x="459" y="763"/>
                      </a:lnTo>
                      <a:lnTo>
                        <a:pt x="582" y="763"/>
                      </a:lnTo>
                      <a:lnTo>
                        <a:pt x="582" y="682"/>
                      </a:lnTo>
                      <a:cubicBezTo>
                        <a:pt x="582" y="663"/>
                        <a:pt x="598" y="650"/>
                        <a:pt x="614" y="650"/>
                      </a:cubicBezTo>
                      <a:lnTo>
                        <a:pt x="695" y="650"/>
                      </a:lnTo>
                      <a:lnTo>
                        <a:pt x="695" y="519"/>
                      </a:lnTo>
                      <a:lnTo>
                        <a:pt x="614" y="519"/>
                      </a:lnTo>
                      <a:cubicBezTo>
                        <a:pt x="595" y="519"/>
                        <a:pt x="582" y="503"/>
                        <a:pt x="582" y="488"/>
                      </a:cubicBezTo>
                      <a:lnTo>
                        <a:pt x="582" y="280"/>
                      </a:lnTo>
                      <a:cubicBezTo>
                        <a:pt x="582" y="262"/>
                        <a:pt x="598" y="249"/>
                        <a:pt x="614" y="249"/>
                      </a:cubicBezTo>
                      <a:lnTo>
                        <a:pt x="821" y="249"/>
                      </a:lnTo>
                      <a:cubicBezTo>
                        <a:pt x="839" y="249"/>
                        <a:pt x="852" y="265"/>
                        <a:pt x="852" y="280"/>
                      </a:cubicBezTo>
                      <a:lnTo>
                        <a:pt x="852" y="488"/>
                      </a:lnTo>
                      <a:cubicBezTo>
                        <a:pt x="852" y="506"/>
                        <a:pt x="836" y="519"/>
                        <a:pt x="821" y="519"/>
                      </a:cubicBezTo>
                      <a:lnTo>
                        <a:pt x="739" y="519"/>
                      </a:lnTo>
                      <a:lnTo>
                        <a:pt x="739" y="650"/>
                      </a:lnTo>
                      <a:lnTo>
                        <a:pt x="821" y="650"/>
                      </a:lnTo>
                      <a:cubicBezTo>
                        <a:pt x="839" y="650"/>
                        <a:pt x="852" y="666"/>
                        <a:pt x="852" y="682"/>
                      </a:cubicBezTo>
                      <a:lnTo>
                        <a:pt x="852" y="763"/>
                      </a:lnTo>
                      <a:lnTo>
                        <a:pt x="975" y="763"/>
                      </a:lnTo>
                      <a:lnTo>
                        <a:pt x="975" y="682"/>
                      </a:lnTo>
                      <a:cubicBezTo>
                        <a:pt x="975" y="663"/>
                        <a:pt x="991" y="650"/>
                        <a:pt x="1007" y="650"/>
                      </a:cubicBezTo>
                      <a:lnTo>
                        <a:pt x="1214" y="650"/>
                      </a:lnTo>
                      <a:cubicBezTo>
                        <a:pt x="1232" y="650"/>
                        <a:pt x="1245" y="666"/>
                        <a:pt x="1245" y="682"/>
                      </a:cubicBezTo>
                      <a:lnTo>
                        <a:pt x="1245" y="886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0767B77E-34A3-0C00-FC38-5FE5808B85B0}"/>
                </a:ext>
              </a:extLst>
            </p:cNvPr>
            <p:cNvSpPr/>
            <p:nvPr/>
          </p:nvSpPr>
          <p:spPr>
            <a:xfrm>
              <a:off x="3595167" y="2066319"/>
              <a:ext cx="80594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Database Systems</a:t>
              </a: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2C0A3FE8-20CA-8384-E609-413C3401DC1D}"/>
              </a:ext>
            </a:extLst>
          </p:cNvPr>
          <p:cNvGrpSpPr/>
          <p:nvPr/>
        </p:nvGrpSpPr>
        <p:grpSpPr>
          <a:xfrm>
            <a:off x="7791721" y="2724771"/>
            <a:ext cx="647394" cy="623838"/>
            <a:chOff x="10011110" y="2625219"/>
            <a:chExt cx="863192" cy="831784"/>
          </a:xfrm>
        </p:grpSpPr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3C5B2162-4822-E8B1-A5B8-C6CEA689493F}"/>
                </a:ext>
              </a:extLst>
            </p:cNvPr>
            <p:cNvGrpSpPr/>
            <p:nvPr/>
          </p:nvGrpSpPr>
          <p:grpSpPr>
            <a:xfrm>
              <a:off x="10131618" y="2625219"/>
              <a:ext cx="582945" cy="546202"/>
              <a:chOff x="10131618" y="2882206"/>
              <a:chExt cx="582945" cy="546202"/>
            </a:xfrm>
          </p:grpSpPr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5EA63580-D5AB-05EE-A99A-6C4C669CED0C}"/>
                  </a:ext>
                </a:extLst>
              </p:cNvPr>
              <p:cNvSpPr/>
              <p:nvPr/>
            </p:nvSpPr>
            <p:spPr>
              <a:xfrm>
                <a:off x="10131618" y="2882206"/>
                <a:ext cx="582945" cy="54620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55C114EB-B594-E89A-26D6-514437F0626D}"/>
                  </a:ext>
                </a:extLst>
              </p:cNvPr>
              <p:cNvGrpSpPr/>
              <p:nvPr/>
            </p:nvGrpSpPr>
            <p:grpSpPr>
              <a:xfrm>
                <a:off x="10244335" y="2981585"/>
                <a:ext cx="363452" cy="358203"/>
                <a:chOff x="5998087" y="3035933"/>
                <a:chExt cx="439738" cy="433387"/>
              </a:xfrm>
            </p:grpSpPr>
            <p:sp>
              <p:nvSpPr>
                <p:cNvPr id="219" name="Freeform 4">
                  <a:extLst>
                    <a:ext uri="{FF2B5EF4-FFF2-40B4-BE49-F238E27FC236}">
                      <a16:creationId xmlns:a16="http://schemas.microsoft.com/office/drawing/2014/main" id="{F9617380-FACB-2107-0B83-1FA171902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035933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20" name="Freeform 5">
                  <a:extLst>
                    <a:ext uri="{FF2B5EF4-FFF2-40B4-BE49-F238E27FC236}">
                      <a16:creationId xmlns:a16="http://schemas.microsoft.com/office/drawing/2014/main" id="{57274018-E762-6216-7961-953054B139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035933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121 h 316"/>
                    <a:gd name="T12" fmla="*/ 627 w 822"/>
                    <a:gd name="T13" fmla="*/ 121 h 316"/>
                    <a:gd name="T14" fmla="*/ 650 w 822"/>
                    <a:gd name="T15" fmla="*/ 163 h 316"/>
                    <a:gd name="T16" fmla="*/ 676 w 822"/>
                    <a:gd name="T17" fmla="*/ 121 h 316"/>
                    <a:gd name="T18" fmla="*/ 716 w 822"/>
                    <a:gd name="T19" fmla="*/ 121 h 316"/>
                    <a:gd name="T20" fmla="*/ 674 w 822"/>
                    <a:gd name="T21" fmla="*/ 183 h 316"/>
                    <a:gd name="T22" fmla="*/ 716 w 822"/>
                    <a:gd name="T23" fmla="*/ 249 h 316"/>
                    <a:gd name="T24" fmla="*/ 671 w 822"/>
                    <a:gd name="T25" fmla="*/ 249 h 316"/>
                    <a:gd name="T26" fmla="*/ 645 w 822"/>
                    <a:gd name="T27" fmla="*/ 202 h 316"/>
                    <a:gd name="T28" fmla="*/ 619 w 822"/>
                    <a:gd name="T29" fmla="*/ 249 h 316"/>
                    <a:gd name="T30" fmla="*/ 579 w 822"/>
                    <a:gd name="T31" fmla="*/ 249 h 316"/>
                    <a:gd name="T32" fmla="*/ 621 w 822"/>
                    <a:gd name="T33" fmla="*/ 181 h 316"/>
                    <a:gd name="T34" fmla="*/ 582 w 822"/>
                    <a:gd name="T35" fmla="*/ 121 h 316"/>
                    <a:gd name="T36" fmla="*/ 514 w 822"/>
                    <a:gd name="T37" fmla="*/ 215 h 316"/>
                    <a:gd name="T38" fmla="*/ 545 w 822"/>
                    <a:gd name="T39" fmla="*/ 215 h 316"/>
                    <a:gd name="T40" fmla="*/ 545 w 822"/>
                    <a:gd name="T41" fmla="*/ 249 h 316"/>
                    <a:gd name="T42" fmla="*/ 514 w 822"/>
                    <a:gd name="T43" fmla="*/ 249 h 316"/>
                    <a:gd name="T44" fmla="*/ 514 w 822"/>
                    <a:gd name="T45" fmla="*/ 215 h 316"/>
                    <a:gd name="T46" fmla="*/ 343 w 822"/>
                    <a:gd name="T47" fmla="*/ 121 h 316"/>
                    <a:gd name="T48" fmla="*/ 388 w 822"/>
                    <a:gd name="T49" fmla="*/ 121 h 316"/>
                    <a:gd name="T50" fmla="*/ 412 w 822"/>
                    <a:gd name="T51" fmla="*/ 163 h 316"/>
                    <a:gd name="T52" fmla="*/ 438 w 822"/>
                    <a:gd name="T53" fmla="*/ 121 h 316"/>
                    <a:gd name="T54" fmla="*/ 477 w 822"/>
                    <a:gd name="T55" fmla="*/ 121 h 316"/>
                    <a:gd name="T56" fmla="*/ 435 w 822"/>
                    <a:gd name="T57" fmla="*/ 183 h 316"/>
                    <a:gd name="T58" fmla="*/ 477 w 822"/>
                    <a:gd name="T59" fmla="*/ 249 h 316"/>
                    <a:gd name="T60" fmla="*/ 433 w 822"/>
                    <a:gd name="T61" fmla="*/ 249 h 316"/>
                    <a:gd name="T62" fmla="*/ 406 w 822"/>
                    <a:gd name="T63" fmla="*/ 202 h 316"/>
                    <a:gd name="T64" fmla="*/ 380 w 822"/>
                    <a:gd name="T65" fmla="*/ 249 h 316"/>
                    <a:gd name="T66" fmla="*/ 341 w 822"/>
                    <a:gd name="T67" fmla="*/ 249 h 316"/>
                    <a:gd name="T68" fmla="*/ 383 w 822"/>
                    <a:gd name="T69" fmla="*/ 181 h 316"/>
                    <a:gd name="T70" fmla="*/ 343 w 822"/>
                    <a:gd name="T71" fmla="*/ 121 h 316"/>
                    <a:gd name="T72" fmla="*/ 275 w 822"/>
                    <a:gd name="T73" fmla="*/ 215 h 316"/>
                    <a:gd name="T74" fmla="*/ 307 w 822"/>
                    <a:gd name="T75" fmla="*/ 215 h 316"/>
                    <a:gd name="T76" fmla="*/ 307 w 822"/>
                    <a:gd name="T77" fmla="*/ 249 h 316"/>
                    <a:gd name="T78" fmla="*/ 275 w 822"/>
                    <a:gd name="T79" fmla="*/ 249 h 316"/>
                    <a:gd name="T80" fmla="*/ 275 w 822"/>
                    <a:gd name="T81" fmla="*/ 215 h 316"/>
                    <a:gd name="T82" fmla="*/ 173 w 822"/>
                    <a:gd name="T83" fmla="*/ 163 h 316"/>
                    <a:gd name="T84" fmla="*/ 199 w 822"/>
                    <a:gd name="T85" fmla="*/ 121 h 316"/>
                    <a:gd name="T86" fmla="*/ 239 w 822"/>
                    <a:gd name="T87" fmla="*/ 121 h 316"/>
                    <a:gd name="T88" fmla="*/ 197 w 822"/>
                    <a:gd name="T89" fmla="*/ 183 h 316"/>
                    <a:gd name="T90" fmla="*/ 239 w 822"/>
                    <a:gd name="T91" fmla="*/ 249 h 316"/>
                    <a:gd name="T92" fmla="*/ 194 w 822"/>
                    <a:gd name="T93" fmla="*/ 249 h 316"/>
                    <a:gd name="T94" fmla="*/ 168 w 822"/>
                    <a:gd name="T95" fmla="*/ 202 h 316"/>
                    <a:gd name="T96" fmla="*/ 142 w 822"/>
                    <a:gd name="T97" fmla="*/ 249 h 316"/>
                    <a:gd name="T98" fmla="*/ 102 w 822"/>
                    <a:gd name="T99" fmla="*/ 249 h 316"/>
                    <a:gd name="T100" fmla="*/ 144 w 822"/>
                    <a:gd name="T101" fmla="*/ 181 h 316"/>
                    <a:gd name="T102" fmla="*/ 102 w 822"/>
                    <a:gd name="T103" fmla="*/ 121 h 316"/>
                    <a:gd name="T104" fmla="*/ 150 w 822"/>
                    <a:gd name="T105" fmla="*/ 121 h 316"/>
                    <a:gd name="T106" fmla="*/ 173 w 822"/>
                    <a:gd name="T107" fmla="*/ 163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121"/>
                      </a:moveTo>
                      <a:lnTo>
                        <a:pt x="627" y="121"/>
                      </a:lnTo>
                      <a:lnTo>
                        <a:pt x="650" y="163"/>
                      </a:lnTo>
                      <a:lnTo>
                        <a:pt x="676" y="121"/>
                      </a:lnTo>
                      <a:lnTo>
                        <a:pt x="716" y="121"/>
                      </a:lnTo>
                      <a:lnTo>
                        <a:pt x="674" y="183"/>
                      </a:lnTo>
                      <a:lnTo>
                        <a:pt x="716" y="249"/>
                      </a:lnTo>
                      <a:lnTo>
                        <a:pt x="671" y="249"/>
                      </a:lnTo>
                      <a:lnTo>
                        <a:pt x="645" y="202"/>
                      </a:lnTo>
                      <a:lnTo>
                        <a:pt x="619" y="249"/>
                      </a:lnTo>
                      <a:lnTo>
                        <a:pt x="579" y="249"/>
                      </a:lnTo>
                      <a:lnTo>
                        <a:pt x="621" y="181"/>
                      </a:lnTo>
                      <a:lnTo>
                        <a:pt x="582" y="121"/>
                      </a:lnTo>
                      <a:close/>
                      <a:moveTo>
                        <a:pt x="514" y="215"/>
                      </a:moveTo>
                      <a:lnTo>
                        <a:pt x="545" y="215"/>
                      </a:lnTo>
                      <a:lnTo>
                        <a:pt x="545" y="249"/>
                      </a:lnTo>
                      <a:lnTo>
                        <a:pt x="514" y="249"/>
                      </a:lnTo>
                      <a:lnTo>
                        <a:pt x="514" y="215"/>
                      </a:lnTo>
                      <a:close/>
                      <a:moveTo>
                        <a:pt x="343" y="121"/>
                      </a:moveTo>
                      <a:lnTo>
                        <a:pt x="388" y="121"/>
                      </a:lnTo>
                      <a:lnTo>
                        <a:pt x="412" y="163"/>
                      </a:lnTo>
                      <a:lnTo>
                        <a:pt x="438" y="121"/>
                      </a:lnTo>
                      <a:lnTo>
                        <a:pt x="477" y="121"/>
                      </a:lnTo>
                      <a:lnTo>
                        <a:pt x="435" y="183"/>
                      </a:lnTo>
                      <a:lnTo>
                        <a:pt x="477" y="249"/>
                      </a:lnTo>
                      <a:lnTo>
                        <a:pt x="433" y="249"/>
                      </a:lnTo>
                      <a:lnTo>
                        <a:pt x="406" y="202"/>
                      </a:lnTo>
                      <a:lnTo>
                        <a:pt x="380" y="249"/>
                      </a:lnTo>
                      <a:lnTo>
                        <a:pt x="341" y="249"/>
                      </a:lnTo>
                      <a:lnTo>
                        <a:pt x="383" y="181"/>
                      </a:lnTo>
                      <a:lnTo>
                        <a:pt x="343" y="121"/>
                      </a:lnTo>
                      <a:close/>
                      <a:moveTo>
                        <a:pt x="275" y="215"/>
                      </a:moveTo>
                      <a:lnTo>
                        <a:pt x="307" y="215"/>
                      </a:lnTo>
                      <a:lnTo>
                        <a:pt x="307" y="249"/>
                      </a:lnTo>
                      <a:lnTo>
                        <a:pt x="275" y="249"/>
                      </a:lnTo>
                      <a:lnTo>
                        <a:pt x="275" y="215"/>
                      </a:lnTo>
                      <a:close/>
                      <a:moveTo>
                        <a:pt x="173" y="163"/>
                      </a:moveTo>
                      <a:lnTo>
                        <a:pt x="199" y="121"/>
                      </a:lnTo>
                      <a:lnTo>
                        <a:pt x="239" y="121"/>
                      </a:lnTo>
                      <a:lnTo>
                        <a:pt x="197" y="183"/>
                      </a:lnTo>
                      <a:lnTo>
                        <a:pt x="239" y="249"/>
                      </a:lnTo>
                      <a:lnTo>
                        <a:pt x="194" y="249"/>
                      </a:lnTo>
                      <a:lnTo>
                        <a:pt x="168" y="202"/>
                      </a:lnTo>
                      <a:lnTo>
                        <a:pt x="142" y="249"/>
                      </a:lnTo>
                      <a:lnTo>
                        <a:pt x="102" y="249"/>
                      </a:lnTo>
                      <a:lnTo>
                        <a:pt x="144" y="181"/>
                      </a:lnTo>
                      <a:lnTo>
                        <a:pt x="102" y="121"/>
                      </a:lnTo>
                      <a:lnTo>
                        <a:pt x="150" y="121"/>
                      </a:lnTo>
                      <a:lnTo>
                        <a:pt x="173" y="163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21" name="Freeform 6">
                  <a:extLst>
                    <a:ext uri="{FF2B5EF4-FFF2-40B4-BE49-F238E27FC236}">
                      <a16:creationId xmlns:a16="http://schemas.microsoft.com/office/drawing/2014/main" id="{9C64B179-908A-BB9F-7208-DB2AC80D6D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194683"/>
                  <a:ext cx="109538" cy="112712"/>
                </a:xfrm>
                <a:custGeom>
                  <a:avLst/>
                  <a:gdLst>
                    <a:gd name="T0" fmla="*/ 152 w 305"/>
                    <a:gd name="T1" fmla="*/ 314 h 315"/>
                    <a:gd name="T2" fmla="*/ 0 w 305"/>
                    <a:gd name="T3" fmla="*/ 314 h 315"/>
                    <a:gd name="T4" fmla="*/ 0 w 305"/>
                    <a:gd name="T5" fmla="*/ 0 h 315"/>
                    <a:gd name="T6" fmla="*/ 304 w 305"/>
                    <a:gd name="T7" fmla="*/ 0 h 315"/>
                    <a:gd name="T8" fmla="*/ 304 w 305"/>
                    <a:gd name="T9" fmla="*/ 314 h 315"/>
                    <a:gd name="T10" fmla="*/ 152 w 305"/>
                    <a:gd name="T11" fmla="*/ 314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5">
                      <a:moveTo>
                        <a:pt x="152" y="314"/>
                      </a:moveTo>
                      <a:lnTo>
                        <a:pt x="0" y="314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4"/>
                      </a:lnTo>
                      <a:lnTo>
                        <a:pt x="152" y="314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22" name="Freeform 7">
                  <a:extLst>
                    <a:ext uri="{FF2B5EF4-FFF2-40B4-BE49-F238E27FC236}">
                      <a16:creationId xmlns:a16="http://schemas.microsoft.com/office/drawing/2014/main" id="{6A10E455-EC9F-A617-64A7-DF4C145E28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194683"/>
                  <a:ext cx="295275" cy="112712"/>
                </a:xfrm>
                <a:custGeom>
                  <a:avLst/>
                  <a:gdLst>
                    <a:gd name="T0" fmla="*/ 821 w 822"/>
                    <a:gd name="T1" fmla="*/ 314 h 315"/>
                    <a:gd name="T2" fmla="*/ 821 w 822"/>
                    <a:gd name="T3" fmla="*/ 0 h 315"/>
                    <a:gd name="T4" fmla="*/ 0 w 822"/>
                    <a:gd name="T5" fmla="*/ 0 h 315"/>
                    <a:gd name="T6" fmla="*/ 0 w 822"/>
                    <a:gd name="T7" fmla="*/ 314 h 315"/>
                    <a:gd name="T8" fmla="*/ 821 w 822"/>
                    <a:gd name="T9" fmla="*/ 314 h 315"/>
                    <a:gd name="T10" fmla="*/ 582 w 822"/>
                    <a:gd name="T11" fmla="*/ 105 h 315"/>
                    <a:gd name="T12" fmla="*/ 627 w 822"/>
                    <a:gd name="T13" fmla="*/ 105 h 315"/>
                    <a:gd name="T14" fmla="*/ 650 w 822"/>
                    <a:gd name="T15" fmla="*/ 147 h 315"/>
                    <a:gd name="T16" fmla="*/ 676 w 822"/>
                    <a:gd name="T17" fmla="*/ 105 h 315"/>
                    <a:gd name="T18" fmla="*/ 716 w 822"/>
                    <a:gd name="T19" fmla="*/ 105 h 315"/>
                    <a:gd name="T20" fmla="*/ 674 w 822"/>
                    <a:gd name="T21" fmla="*/ 168 h 315"/>
                    <a:gd name="T22" fmla="*/ 716 w 822"/>
                    <a:gd name="T23" fmla="*/ 232 h 315"/>
                    <a:gd name="T24" fmla="*/ 671 w 822"/>
                    <a:gd name="T25" fmla="*/ 232 h 315"/>
                    <a:gd name="T26" fmla="*/ 645 w 822"/>
                    <a:gd name="T27" fmla="*/ 186 h 315"/>
                    <a:gd name="T28" fmla="*/ 619 w 822"/>
                    <a:gd name="T29" fmla="*/ 232 h 315"/>
                    <a:gd name="T30" fmla="*/ 579 w 822"/>
                    <a:gd name="T31" fmla="*/ 232 h 315"/>
                    <a:gd name="T32" fmla="*/ 621 w 822"/>
                    <a:gd name="T33" fmla="*/ 165 h 315"/>
                    <a:gd name="T34" fmla="*/ 582 w 822"/>
                    <a:gd name="T35" fmla="*/ 105 h 315"/>
                    <a:gd name="T36" fmla="*/ 514 w 822"/>
                    <a:gd name="T37" fmla="*/ 199 h 315"/>
                    <a:gd name="T38" fmla="*/ 545 w 822"/>
                    <a:gd name="T39" fmla="*/ 199 h 315"/>
                    <a:gd name="T40" fmla="*/ 545 w 822"/>
                    <a:gd name="T41" fmla="*/ 232 h 315"/>
                    <a:gd name="T42" fmla="*/ 514 w 822"/>
                    <a:gd name="T43" fmla="*/ 232 h 315"/>
                    <a:gd name="T44" fmla="*/ 514 w 822"/>
                    <a:gd name="T45" fmla="*/ 199 h 315"/>
                    <a:gd name="T46" fmla="*/ 343 w 822"/>
                    <a:gd name="T47" fmla="*/ 105 h 315"/>
                    <a:gd name="T48" fmla="*/ 388 w 822"/>
                    <a:gd name="T49" fmla="*/ 105 h 315"/>
                    <a:gd name="T50" fmla="*/ 412 w 822"/>
                    <a:gd name="T51" fmla="*/ 147 h 315"/>
                    <a:gd name="T52" fmla="*/ 438 w 822"/>
                    <a:gd name="T53" fmla="*/ 105 h 315"/>
                    <a:gd name="T54" fmla="*/ 477 w 822"/>
                    <a:gd name="T55" fmla="*/ 105 h 315"/>
                    <a:gd name="T56" fmla="*/ 435 w 822"/>
                    <a:gd name="T57" fmla="*/ 168 h 315"/>
                    <a:gd name="T58" fmla="*/ 477 w 822"/>
                    <a:gd name="T59" fmla="*/ 232 h 315"/>
                    <a:gd name="T60" fmla="*/ 433 w 822"/>
                    <a:gd name="T61" fmla="*/ 232 h 315"/>
                    <a:gd name="T62" fmla="*/ 406 w 822"/>
                    <a:gd name="T63" fmla="*/ 186 h 315"/>
                    <a:gd name="T64" fmla="*/ 380 w 822"/>
                    <a:gd name="T65" fmla="*/ 232 h 315"/>
                    <a:gd name="T66" fmla="*/ 341 w 822"/>
                    <a:gd name="T67" fmla="*/ 232 h 315"/>
                    <a:gd name="T68" fmla="*/ 383 w 822"/>
                    <a:gd name="T69" fmla="*/ 165 h 315"/>
                    <a:gd name="T70" fmla="*/ 343 w 822"/>
                    <a:gd name="T71" fmla="*/ 105 h 315"/>
                    <a:gd name="T72" fmla="*/ 275 w 822"/>
                    <a:gd name="T73" fmla="*/ 199 h 315"/>
                    <a:gd name="T74" fmla="*/ 307 w 822"/>
                    <a:gd name="T75" fmla="*/ 199 h 315"/>
                    <a:gd name="T76" fmla="*/ 307 w 822"/>
                    <a:gd name="T77" fmla="*/ 232 h 315"/>
                    <a:gd name="T78" fmla="*/ 275 w 822"/>
                    <a:gd name="T79" fmla="*/ 232 h 315"/>
                    <a:gd name="T80" fmla="*/ 275 w 822"/>
                    <a:gd name="T81" fmla="*/ 199 h 315"/>
                    <a:gd name="T82" fmla="*/ 173 w 822"/>
                    <a:gd name="T83" fmla="*/ 147 h 315"/>
                    <a:gd name="T84" fmla="*/ 199 w 822"/>
                    <a:gd name="T85" fmla="*/ 105 h 315"/>
                    <a:gd name="T86" fmla="*/ 239 w 822"/>
                    <a:gd name="T87" fmla="*/ 105 h 315"/>
                    <a:gd name="T88" fmla="*/ 197 w 822"/>
                    <a:gd name="T89" fmla="*/ 168 h 315"/>
                    <a:gd name="T90" fmla="*/ 239 w 822"/>
                    <a:gd name="T91" fmla="*/ 232 h 315"/>
                    <a:gd name="T92" fmla="*/ 194 w 822"/>
                    <a:gd name="T93" fmla="*/ 232 h 315"/>
                    <a:gd name="T94" fmla="*/ 168 w 822"/>
                    <a:gd name="T95" fmla="*/ 186 h 315"/>
                    <a:gd name="T96" fmla="*/ 142 w 822"/>
                    <a:gd name="T97" fmla="*/ 232 h 315"/>
                    <a:gd name="T98" fmla="*/ 102 w 822"/>
                    <a:gd name="T99" fmla="*/ 232 h 315"/>
                    <a:gd name="T100" fmla="*/ 144 w 822"/>
                    <a:gd name="T101" fmla="*/ 165 h 315"/>
                    <a:gd name="T102" fmla="*/ 102 w 822"/>
                    <a:gd name="T103" fmla="*/ 105 h 315"/>
                    <a:gd name="T104" fmla="*/ 150 w 822"/>
                    <a:gd name="T105" fmla="*/ 105 h 315"/>
                    <a:gd name="T106" fmla="*/ 173 w 822"/>
                    <a:gd name="T107" fmla="*/ 147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5">
                      <a:moveTo>
                        <a:pt x="821" y="314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4"/>
                      </a:lnTo>
                      <a:lnTo>
                        <a:pt x="821" y="314"/>
                      </a:lnTo>
                      <a:close/>
                      <a:moveTo>
                        <a:pt x="582" y="105"/>
                      </a:moveTo>
                      <a:lnTo>
                        <a:pt x="627" y="105"/>
                      </a:lnTo>
                      <a:lnTo>
                        <a:pt x="650" y="147"/>
                      </a:lnTo>
                      <a:lnTo>
                        <a:pt x="676" y="105"/>
                      </a:lnTo>
                      <a:lnTo>
                        <a:pt x="716" y="105"/>
                      </a:lnTo>
                      <a:lnTo>
                        <a:pt x="674" y="168"/>
                      </a:lnTo>
                      <a:lnTo>
                        <a:pt x="716" y="232"/>
                      </a:lnTo>
                      <a:lnTo>
                        <a:pt x="671" y="232"/>
                      </a:lnTo>
                      <a:lnTo>
                        <a:pt x="645" y="186"/>
                      </a:lnTo>
                      <a:lnTo>
                        <a:pt x="619" y="232"/>
                      </a:lnTo>
                      <a:lnTo>
                        <a:pt x="579" y="232"/>
                      </a:lnTo>
                      <a:lnTo>
                        <a:pt x="621" y="165"/>
                      </a:lnTo>
                      <a:lnTo>
                        <a:pt x="582" y="105"/>
                      </a:lnTo>
                      <a:close/>
                      <a:moveTo>
                        <a:pt x="514" y="199"/>
                      </a:moveTo>
                      <a:lnTo>
                        <a:pt x="545" y="199"/>
                      </a:lnTo>
                      <a:lnTo>
                        <a:pt x="545" y="232"/>
                      </a:lnTo>
                      <a:lnTo>
                        <a:pt x="514" y="232"/>
                      </a:lnTo>
                      <a:lnTo>
                        <a:pt x="514" y="199"/>
                      </a:lnTo>
                      <a:close/>
                      <a:moveTo>
                        <a:pt x="343" y="105"/>
                      </a:moveTo>
                      <a:lnTo>
                        <a:pt x="388" y="105"/>
                      </a:lnTo>
                      <a:lnTo>
                        <a:pt x="412" y="147"/>
                      </a:lnTo>
                      <a:lnTo>
                        <a:pt x="438" y="105"/>
                      </a:lnTo>
                      <a:lnTo>
                        <a:pt x="477" y="105"/>
                      </a:lnTo>
                      <a:lnTo>
                        <a:pt x="435" y="168"/>
                      </a:lnTo>
                      <a:lnTo>
                        <a:pt x="477" y="232"/>
                      </a:lnTo>
                      <a:lnTo>
                        <a:pt x="433" y="232"/>
                      </a:lnTo>
                      <a:lnTo>
                        <a:pt x="406" y="186"/>
                      </a:lnTo>
                      <a:lnTo>
                        <a:pt x="380" y="232"/>
                      </a:lnTo>
                      <a:lnTo>
                        <a:pt x="341" y="232"/>
                      </a:lnTo>
                      <a:lnTo>
                        <a:pt x="383" y="165"/>
                      </a:lnTo>
                      <a:lnTo>
                        <a:pt x="343" y="105"/>
                      </a:lnTo>
                      <a:close/>
                      <a:moveTo>
                        <a:pt x="275" y="199"/>
                      </a:moveTo>
                      <a:lnTo>
                        <a:pt x="307" y="199"/>
                      </a:lnTo>
                      <a:lnTo>
                        <a:pt x="307" y="232"/>
                      </a:lnTo>
                      <a:lnTo>
                        <a:pt x="275" y="232"/>
                      </a:lnTo>
                      <a:lnTo>
                        <a:pt x="275" y="199"/>
                      </a:lnTo>
                      <a:close/>
                      <a:moveTo>
                        <a:pt x="173" y="147"/>
                      </a:moveTo>
                      <a:lnTo>
                        <a:pt x="199" y="105"/>
                      </a:lnTo>
                      <a:lnTo>
                        <a:pt x="239" y="105"/>
                      </a:lnTo>
                      <a:lnTo>
                        <a:pt x="197" y="168"/>
                      </a:lnTo>
                      <a:lnTo>
                        <a:pt x="239" y="232"/>
                      </a:lnTo>
                      <a:lnTo>
                        <a:pt x="194" y="232"/>
                      </a:lnTo>
                      <a:lnTo>
                        <a:pt x="168" y="186"/>
                      </a:lnTo>
                      <a:lnTo>
                        <a:pt x="142" y="232"/>
                      </a:lnTo>
                      <a:lnTo>
                        <a:pt x="102" y="232"/>
                      </a:lnTo>
                      <a:lnTo>
                        <a:pt x="144" y="165"/>
                      </a:lnTo>
                      <a:lnTo>
                        <a:pt x="102" y="105"/>
                      </a:lnTo>
                      <a:lnTo>
                        <a:pt x="150" y="105"/>
                      </a:lnTo>
                      <a:lnTo>
                        <a:pt x="173" y="147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23" name="Freeform 8">
                  <a:extLst>
                    <a:ext uri="{FF2B5EF4-FFF2-40B4-BE49-F238E27FC236}">
                      <a16:creationId xmlns:a16="http://schemas.microsoft.com/office/drawing/2014/main" id="{94BD4C2B-1A7D-BE04-85BE-32F3B25E93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2550" y="3355020"/>
                  <a:ext cx="295275" cy="114300"/>
                </a:xfrm>
                <a:custGeom>
                  <a:avLst/>
                  <a:gdLst>
                    <a:gd name="T0" fmla="*/ 821 w 822"/>
                    <a:gd name="T1" fmla="*/ 315 h 316"/>
                    <a:gd name="T2" fmla="*/ 821 w 822"/>
                    <a:gd name="T3" fmla="*/ 0 h 316"/>
                    <a:gd name="T4" fmla="*/ 0 w 822"/>
                    <a:gd name="T5" fmla="*/ 0 h 316"/>
                    <a:gd name="T6" fmla="*/ 0 w 822"/>
                    <a:gd name="T7" fmla="*/ 315 h 316"/>
                    <a:gd name="T8" fmla="*/ 821 w 822"/>
                    <a:gd name="T9" fmla="*/ 315 h 316"/>
                    <a:gd name="T10" fmla="*/ 582 w 822"/>
                    <a:gd name="T11" fmla="*/ 89 h 316"/>
                    <a:gd name="T12" fmla="*/ 627 w 822"/>
                    <a:gd name="T13" fmla="*/ 89 h 316"/>
                    <a:gd name="T14" fmla="*/ 650 w 822"/>
                    <a:gd name="T15" fmla="*/ 131 h 316"/>
                    <a:gd name="T16" fmla="*/ 676 w 822"/>
                    <a:gd name="T17" fmla="*/ 89 h 316"/>
                    <a:gd name="T18" fmla="*/ 716 w 822"/>
                    <a:gd name="T19" fmla="*/ 89 h 316"/>
                    <a:gd name="T20" fmla="*/ 674 w 822"/>
                    <a:gd name="T21" fmla="*/ 152 h 316"/>
                    <a:gd name="T22" fmla="*/ 716 w 822"/>
                    <a:gd name="T23" fmla="*/ 218 h 316"/>
                    <a:gd name="T24" fmla="*/ 671 w 822"/>
                    <a:gd name="T25" fmla="*/ 218 h 316"/>
                    <a:gd name="T26" fmla="*/ 645 w 822"/>
                    <a:gd name="T27" fmla="*/ 170 h 316"/>
                    <a:gd name="T28" fmla="*/ 619 w 822"/>
                    <a:gd name="T29" fmla="*/ 218 h 316"/>
                    <a:gd name="T30" fmla="*/ 579 w 822"/>
                    <a:gd name="T31" fmla="*/ 218 h 316"/>
                    <a:gd name="T32" fmla="*/ 621 w 822"/>
                    <a:gd name="T33" fmla="*/ 149 h 316"/>
                    <a:gd name="T34" fmla="*/ 582 w 822"/>
                    <a:gd name="T35" fmla="*/ 89 h 316"/>
                    <a:gd name="T36" fmla="*/ 514 w 822"/>
                    <a:gd name="T37" fmla="*/ 184 h 316"/>
                    <a:gd name="T38" fmla="*/ 545 w 822"/>
                    <a:gd name="T39" fmla="*/ 184 h 316"/>
                    <a:gd name="T40" fmla="*/ 545 w 822"/>
                    <a:gd name="T41" fmla="*/ 218 h 316"/>
                    <a:gd name="T42" fmla="*/ 514 w 822"/>
                    <a:gd name="T43" fmla="*/ 218 h 316"/>
                    <a:gd name="T44" fmla="*/ 514 w 822"/>
                    <a:gd name="T45" fmla="*/ 184 h 316"/>
                    <a:gd name="T46" fmla="*/ 343 w 822"/>
                    <a:gd name="T47" fmla="*/ 89 h 316"/>
                    <a:gd name="T48" fmla="*/ 388 w 822"/>
                    <a:gd name="T49" fmla="*/ 89 h 316"/>
                    <a:gd name="T50" fmla="*/ 412 w 822"/>
                    <a:gd name="T51" fmla="*/ 131 h 316"/>
                    <a:gd name="T52" fmla="*/ 438 w 822"/>
                    <a:gd name="T53" fmla="*/ 89 h 316"/>
                    <a:gd name="T54" fmla="*/ 477 w 822"/>
                    <a:gd name="T55" fmla="*/ 89 h 316"/>
                    <a:gd name="T56" fmla="*/ 435 w 822"/>
                    <a:gd name="T57" fmla="*/ 152 h 316"/>
                    <a:gd name="T58" fmla="*/ 477 w 822"/>
                    <a:gd name="T59" fmla="*/ 218 h 316"/>
                    <a:gd name="T60" fmla="*/ 433 w 822"/>
                    <a:gd name="T61" fmla="*/ 218 h 316"/>
                    <a:gd name="T62" fmla="*/ 406 w 822"/>
                    <a:gd name="T63" fmla="*/ 170 h 316"/>
                    <a:gd name="T64" fmla="*/ 380 w 822"/>
                    <a:gd name="T65" fmla="*/ 218 h 316"/>
                    <a:gd name="T66" fmla="*/ 341 w 822"/>
                    <a:gd name="T67" fmla="*/ 218 h 316"/>
                    <a:gd name="T68" fmla="*/ 383 w 822"/>
                    <a:gd name="T69" fmla="*/ 149 h 316"/>
                    <a:gd name="T70" fmla="*/ 343 w 822"/>
                    <a:gd name="T71" fmla="*/ 89 h 316"/>
                    <a:gd name="T72" fmla="*/ 275 w 822"/>
                    <a:gd name="T73" fmla="*/ 184 h 316"/>
                    <a:gd name="T74" fmla="*/ 307 w 822"/>
                    <a:gd name="T75" fmla="*/ 184 h 316"/>
                    <a:gd name="T76" fmla="*/ 307 w 822"/>
                    <a:gd name="T77" fmla="*/ 218 h 316"/>
                    <a:gd name="T78" fmla="*/ 275 w 822"/>
                    <a:gd name="T79" fmla="*/ 218 h 316"/>
                    <a:gd name="T80" fmla="*/ 275 w 822"/>
                    <a:gd name="T81" fmla="*/ 184 h 316"/>
                    <a:gd name="T82" fmla="*/ 173 w 822"/>
                    <a:gd name="T83" fmla="*/ 131 h 316"/>
                    <a:gd name="T84" fmla="*/ 199 w 822"/>
                    <a:gd name="T85" fmla="*/ 89 h 316"/>
                    <a:gd name="T86" fmla="*/ 239 w 822"/>
                    <a:gd name="T87" fmla="*/ 89 h 316"/>
                    <a:gd name="T88" fmla="*/ 197 w 822"/>
                    <a:gd name="T89" fmla="*/ 152 h 316"/>
                    <a:gd name="T90" fmla="*/ 239 w 822"/>
                    <a:gd name="T91" fmla="*/ 218 h 316"/>
                    <a:gd name="T92" fmla="*/ 194 w 822"/>
                    <a:gd name="T93" fmla="*/ 218 h 316"/>
                    <a:gd name="T94" fmla="*/ 168 w 822"/>
                    <a:gd name="T95" fmla="*/ 170 h 316"/>
                    <a:gd name="T96" fmla="*/ 142 w 822"/>
                    <a:gd name="T97" fmla="*/ 218 h 316"/>
                    <a:gd name="T98" fmla="*/ 102 w 822"/>
                    <a:gd name="T99" fmla="*/ 218 h 316"/>
                    <a:gd name="T100" fmla="*/ 144 w 822"/>
                    <a:gd name="T101" fmla="*/ 149 h 316"/>
                    <a:gd name="T102" fmla="*/ 102 w 822"/>
                    <a:gd name="T103" fmla="*/ 89 h 316"/>
                    <a:gd name="T104" fmla="*/ 150 w 822"/>
                    <a:gd name="T105" fmla="*/ 89 h 316"/>
                    <a:gd name="T106" fmla="*/ 173 w 822"/>
                    <a:gd name="T107" fmla="*/ 131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2" h="316">
                      <a:moveTo>
                        <a:pt x="821" y="315"/>
                      </a:moveTo>
                      <a:lnTo>
                        <a:pt x="821" y="0"/>
                      </a:lnTo>
                      <a:lnTo>
                        <a:pt x="0" y="0"/>
                      </a:lnTo>
                      <a:lnTo>
                        <a:pt x="0" y="315"/>
                      </a:lnTo>
                      <a:lnTo>
                        <a:pt x="821" y="315"/>
                      </a:lnTo>
                      <a:close/>
                      <a:moveTo>
                        <a:pt x="582" y="89"/>
                      </a:moveTo>
                      <a:lnTo>
                        <a:pt x="627" y="89"/>
                      </a:lnTo>
                      <a:lnTo>
                        <a:pt x="650" y="131"/>
                      </a:lnTo>
                      <a:lnTo>
                        <a:pt x="676" y="89"/>
                      </a:lnTo>
                      <a:lnTo>
                        <a:pt x="716" y="89"/>
                      </a:lnTo>
                      <a:lnTo>
                        <a:pt x="674" y="152"/>
                      </a:lnTo>
                      <a:lnTo>
                        <a:pt x="716" y="218"/>
                      </a:lnTo>
                      <a:lnTo>
                        <a:pt x="671" y="218"/>
                      </a:lnTo>
                      <a:lnTo>
                        <a:pt x="645" y="170"/>
                      </a:lnTo>
                      <a:lnTo>
                        <a:pt x="619" y="218"/>
                      </a:lnTo>
                      <a:lnTo>
                        <a:pt x="579" y="218"/>
                      </a:lnTo>
                      <a:lnTo>
                        <a:pt x="621" y="149"/>
                      </a:lnTo>
                      <a:lnTo>
                        <a:pt x="582" y="89"/>
                      </a:lnTo>
                      <a:close/>
                      <a:moveTo>
                        <a:pt x="514" y="184"/>
                      </a:moveTo>
                      <a:lnTo>
                        <a:pt x="545" y="184"/>
                      </a:lnTo>
                      <a:lnTo>
                        <a:pt x="545" y="218"/>
                      </a:lnTo>
                      <a:lnTo>
                        <a:pt x="514" y="218"/>
                      </a:lnTo>
                      <a:lnTo>
                        <a:pt x="514" y="184"/>
                      </a:lnTo>
                      <a:close/>
                      <a:moveTo>
                        <a:pt x="343" y="89"/>
                      </a:moveTo>
                      <a:lnTo>
                        <a:pt x="388" y="89"/>
                      </a:lnTo>
                      <a:lnTo>
                        <a:pt x="412" y="131"/>
                      </a:lnTo>
                      <a:lnTo>
                        <a:pt x="438" y="89"/>
                      </a:lnTo>
                      <a:lnTo>
                        <a:pt x="477" y="89"/>
                      </a:lnTo>
                      <a:lnTo>
                        <a:pt x="435" y="152"/>
                      </a:lnTo>
                      <a:lnTo>
                        <a:pt x="477" y="218"/>
                      </a:lnTo>
                      <a:lnTo>
                        <a:pt x="433" y="218"/>
                      </a:lnTo>
                      <a:lnTo>
                        <a:pt x="406" y="170"/>
                      </a:lnTo>
                      <a:lnTo>
                        <a:pt x="380" y="218"/>
                      </a:lnTo>
                      <a:lnTo>
                        <a:pt x="341" y="218"/>
                      </a:lnTo>
                      <a:lnTo>
                        <a:pt x="383" y="149"/>
                      </a:lnTo>
                      <a:lnTo>
                        <a:pt x="343" y="89"/>
                      </a:lnTo>
                      <a:close/>
                      <a:moveTo>
                        <a:pt x="275" y="184"/>
                      </a:moveTo>
                      <a:lnTo>
                        <a:pt x="307" y="184"/>
                      </a:lnTo>
                      <a:lnTo>
                        <a:pt x="307" y="218"/>
                      </a:lnTo>
                      <a:lnTo>
                        <a:pt x="275" y="218"/>
                      </a:lnTo>
                      <a:lnTo>
                        <a:pt x="275" y="184"/>
                      </a:lnTo>
                      <a:close/>
                      <a:moveTo>
                        <a:pt x="173" y="131"/>
                      </a:moveTo>
                      <a:lnTo>
                        <a:pt x="199" y="89"/>
                      </a:lnTo>
                      <a:lnTo>
                        <a:pt x="239" y="89"/>
                      </a:lnTo>
                      <a:lnTo>
                        <a:pt x="197" y="152"/>
                      </a:lnTo>
                      <a:lnTo>
                        <a:pt x="239" y="218"/>
                      </a:lnTo>
                      <a:lnTo>
                        <a:pt x="194" y="218"/>
                      </a:lnTo>
                      <a:lnTo>
                        <a:pt x="168" y="170"/>
                      </a:lnTo>
                      <a:lnTo>
                        <a:pt x="142" y="218"/>
                      </a:lnTo>
                      <a:lnTo>
                        <a:pt x="102" y="218"/>
                      </a:lnTo>
                      <a:lnTo>
                        <a:pt x="144" y="149"/>
                      </a:lnTo>
                      <a:lnTo>
                        <a:pt x="102" y="89"/>
                      </a:lnTo>
                      <a:lnTo>
                        <a:pt x="150" y="89"/>
                      </a:lnTo>
                      <a:lnTo>
                        <a:pt x="173" y="131"/>
                      </a:lnTo>
                      <a:close/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  <p:sp>
              <p:nvSpPr>
                <p:cNvPr id="224" name="Freeform 9">
                  <a:extLst>
                    <a:ext uri="{FF2B5EF4-FFF2-40B4-BE49-F238E27FC236}">
                      <a16:creationId xmlns:a16="http://schemas.microsoft.com/office/drawing/2014/main" id="{B6820CAA-86C5-5446-FAE2-9240D6853A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98087" y="3355020"/>
                  <a:ext cx="109538" cy="114300"/>
                </a:xfrm>
                <a:custGeom>
                  <a:avLst/>
                  <a:gdLst>
                    <a:gd name="T0" fmla="*/ 152 w 305"/>
                    <a:gd name="T1" fmla="*/ 315 h 316"/>
                    <a:gd name="T2" fmla="*/ 0 w 305"/>
                    <a:gd name="T3" fmla="*/ 315 h 316"/>
                    <a:gd name="T4" fmla="*/ 0 w 305"/>
                    <a:gd name="T5" fmla="*/ 0 h 316"/>
                    <a:gd name="T6" fmla="*/ 304 w 305"/>
                    <a:gd name="T7" fmla="*/ 0 h 316"/>
                    <a:gd name="T8" fmla="*/ 304 w 305"/>
                    <a:gd name="T9" fmla="*/ 315 h 316"/>
                    <a:gd name="T10" fmla="*/ 152 w 305"/>
                    <a:gd name="T11" fmla="*/ 315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5" h="316">
                      <a:moveTo>
                        <a:pt x="152" y="315"/>
                      </a:moveTo>
                      <a:lnTo>
                        <a:pt x="0" y="315"/>
                      </a:lnTo>
                      <a:lnTo>
                        <a:pt x="0" y="0"/>
                      </a:lnTo>
                      <a:lnTo>
                        <a:pt x="304" y="0"/>
                      </a:lnTo>
                      <a:lnTo>
                        <a:pt x="304" y="315"/>
                      </a:lnTo>
                      <a:lnTo>
                        <a:pt x="152" y="315"/>
                      </a:lnTo>
                    </a:path>
                  </a:pathLst>
                </a:custGeom>
                <a:solidFill>
                  <a:srgbClr val="F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013" dirty="0"/>
                </a:p>
              </p:txBody>
            </p:sp>
          </p:grpSp>
        </p:grp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073D3F5D-A8D4-19A7-5E7A-73F16B48E3EA}"/>
                </a:ext>
              </a:extLst>
            </p:cNvPr>
            <p:cNvSpPr/>
            <p:nvPr/>
          </p:nvSpPr>
          <p:spPr>
            <a:xfrm>
              <a:off x="10011110" y="3210782"/>
              <a:ext cx="86319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Route Table</a:t>
              </a: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22144703-549B-C825-3904-3E3335749B14}"/>
              </a:ext>
            </a:extLst>
          </p:cNvPr>
          <p:cNvGrpSpPr/>
          <p:nvPr/>
        </p:nvGrpSpPr>
        <p:grpSpPr>
          <a:xfrm>
            <a:off x="7568117" y="3285286"/>
            <a:ext cx="486524" cy="733747"/>
            <a:chOff x="3674869" y="4320417"/>
            <a:chExt cx="648699" cy="978329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B8BF250E-9016-B317-0356-4F47D62F0D3C}"/>
                </a:ext>
              </a:extLst>
            </p:cNvPr>
            <p:cNvGrpSpPr/>
            <p:nvPr/>
          </p:nvGrpSpPr>
          <p:grpSpPr>
            <a:xfrm>
              <a:off x="3680635" y="4320417"/>
              <a:ext cx="582945" cy="635162"/>
              <a:chOff x="11128158" y="2882206"/>
              <a:chExt cx="582945" cy="635162"/>
            </a:xfrm>
          </p:grpSpPr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50CEF34E-FD88-4A8E-61C1-4E705B94DA14}"/>
                  </a:ext>
                </a:extLst>
              </p:cNvPr>
              <p:cNvSpPr/>
              <p:nvPr/>
            </p:nvSpPr>
            <p:spPr>
              <a:xfrm>
                <a:off x="11128158" y="2882206"/>
                <a:ext cx="582945" cy="635162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sz="1013" dirty="0"/>
              </a:p>
            </p:txBody>
          </p:sp>
          <p:sp>
            <p:nvSpPr>
              <p:cNvPr id="214" name="Freeform 28">
                <a:extLst>
                  <a:ext uri="{FF2B5EF4-FFF2-40B4-BE49-F238E27FC236}">
                    <a16:creationId xmlns:a16="http://schemas.microsoft.com/office/drawing/2014/main" id="{C0DA49AA-9B39-79B1-B307-E955A6FB0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1003" y="2951107"/>
                <a:ext cx="359515" cy="478917"/>
              </a:xfrm>
              <a:custGeom>
                <a:avLst/>
                <a:gdLst>
                  <a:gd name="T0" fmla="*/ 603 w 1207"/>
                  <a:gd name="T1" fmla="*/ 0 h 1610"/>
                  <a:gd name="T2" fmla="*/ 0 w 1207"/>
                  <a:gd name="T3" fmla="*/ 260 h 1610"/>
                  <a:gd name="T4" fmla="*/ 0 w 1207"/>
                  <a:gd name="T5" fmla="*/ 834 h 1610"/>
                  <a:gd name="T6" fmla="*/ 0 w 1207"/>
                  <a:gd name="T7" fmla="*/ 834 h 1610"/>
                  <a:gd name="T8" fmla="*/ 603 w 1207"/>
                  <a:gd name="T9" fmla="*/ 1609 h 1610"/>
                  <a:gd name="T10" fmla="*/ 1206 w 1207"/>
                  <a:gd name="T11" fmla="*/ 834 h 1610"/>
                  <a:gd name="T12" fmla="*/ 1206 w 1207"/>
                  <a:gd name="T13" fmla="*/ 834 h 1610"/>
                  <a:gd name="T14" fmla="*/ 1206 w 1207"/>
                  <a:gd name="T15" fmla="*/ 260 h 1610"/>
                  <a:gd name="T16" fmla="*/ 603 w 1207"/>
                  <a:gd name="T17" fmla="*/ 0 h 1610"/>
                  <a:gd name="T18" fmla="*/ 702 w 1207"/>
                  <a:gd name="T19" fmla="*/ 1051 h 1610"/>
                  <a:gd name="T20" fmla="*/ 267 w 1207"/>
                  <a:gd name="T21" fmla="*/ 1051 h 1610"/>
                  <a:gd name="T22" fmla="*/ 267 w 1207"/>
                  <a:gd name="T23" fmla="*/ 990 h 1610"/>
                  <a:gd name="T24" fmla="*/ 702 w 1207"/>
                  <a:gd name="T25" fmla="*/ 990 h 1610"/>
                  <a:gd name="T26" fmla="*/ 702 w 1207"/>
                  <a:gd name="T27" fmla="*/ 1051 h 1610"/>
                  <a:gd name="T28" fmla="*/ 702 w 1207"/>
                  <a:gd name="T29" fmla="*/ 816 h 1610"/>
                  <a:gd name="T30" fmla="*/ 267 w 1207"/>
                  <a:gd name="T31" fmla="*/ 816 h 1610"/>
                  <a:gd name="T32" fmla="*/ 267 w 1207"/>
                  <a:gd name="T33" fmla="*/ 756 h 1610"/>
                  <a:gd name="T34" fmla="*/ 702 w 1207"/>
                  <a:gd name="T35" fmla="*/ 756 h 1610"/>
                  <a:gd name="T36" fmla="*/ 702 w 1207"/>
                  <a:gd name="T37" fmla="*/ 816 h 1610"/>
                  <a:gd name="T38" fmla="*/ 702 w 1207"/>
                  <a:gd name="T39" fmla="*/ 567 h 1610"/>
                  <a:gd name="T40" fmla="*/ 267 w 1207"/>
                  <a:gd name="T41" fmla="*/ 567 h 1610"/>
                  <a:gd name="T42" fmla="*/ 267 w 1207"/>
                  <a:gd name="T43" fmla="*/ 506 h 1610"/>
                  <a:gd name="T44" fmla="*/ 702 w 1207"/>
                  <a:gd name="T45" fmla="*/ 506 h 1610"/>
                  <a:gd name="T46" fmla="*/ 702 w 1207"/>
                  <a:gd name="T47" fmla="*/ 567 h 1610"/>
                  <a:gd name="T48" fmla="*/ 964 w 1207"/>
                  <a:gd name="T49" fmla="*/ 967 h 1610"/>
                  <a:gd name="T50" fmla="*/ 860 w 1207"/>
                  <a:gd name="T51" fmla="*/ 1072 h 1610"/>
                  <a:gd name="T52" fmla="*/ 791 w 1207"/>
                  <a:gd name="T53" fmla="*/ 1004 h 1610"/>
                  <a:gd name="T54" fmla="*/ 791 w 1207"/>
                  <a:gd name="T55" fmla="*/ 975 h 1610"/>
                  <a:gd name="T56" fmla="*/ 820 w 1207"/>
                  <a:gd name="T57" fmla="*/ 975 h 1610"/>
                  <a:gd name="T58" fmla="*/ 860 w 1207"/>
                  <a:gd name="T59" fmla="*/ 1014 h 1610"/>
                  <a:gd name="T60" fmla="*/ 938 w 1207"/>
                  <a:gd name="T61" fmla="*/ 935 h 1610"/>
                  <a:gd name="T62" fmla="*/ 967 w 1207"/>
                  <a:gd name="T63" fmla="*/ 935 h 1610"/>
                  <a:gd name="T64" fmla="*/ 964 w 1207"/>
                  <a:gd name="T65" fmla="*/ 967 h 1610"/>
                  <a:gd name="T66" fmla="*/ 815 w 1207"/>
                  <a:gd name="T67" fmla="*/ 732 h 1610"/>
                  <a:gd name="T68" fmla="*/ 815 w 1207"/>
                  <a:gd name="T69" fmla="*/ 703 h 1610"/>
                  <a:gd name="T70" fmla="*/ 844 w 1207"/>
                  <a:gd name="T71" fmla="*/ 703 h 1610"/>
                  <a:gd name="T72" fmla="*/ 886 w 1207"/>
                  <a:gd name="T73" fmla="*/ 745 h 1610"/>
                  <a:gd name="T74" fmla="*/ 928 w 1207"/>
                  <a:gd name="T75" fmla="*/ 703 h 1610"/>
                  <a:gd name="T76" fmla="*/ 957 w 1207"/>
                  <a:gd name="T77" fmla="*/ 703 h 1610"/>
                  <a:gd name="T78" fmla="*/ 957 w 1207"/>
                  <a:gd name="T79" fmla="*/ 732 h 1610"/>
                  <a:gd name="T80" fmla="*/ 915 w 1207"/>
                  <a:gd name="T81" fmla="*/ 774 h 1610"/>
                  <a:gd name="T82" fmla="*/ 957 w 1207"/>
                  <a:gd name="T83" fmla="*/ 816 h 1610"/>
                  <a:gd name="T84" fmla="*/ 957 w 1207"/>
                  <a:gd name="T85" fmla="*/ 845 h 1610"/>
                  <a:gd name="T86" fmla="*/ 943 w 1207"/>
                  <a:gd name="T87" fmla="*/ 850 h 1610"/>
                  <a:gd name="T88" fmla="*/ 930 w 1207"/>
                  <a:gd name="T89" fmla="*/ 845 h 1610"/>
                  <a:gd name="T90" fmla="*/ 888 w 1207"/>
                  <a:gd name="T91" fmla="*/ 803 h 1610"/>
                  <a:gd name="T92" fmla="*/ 846 w 1207"/>
                  <a:gd name="T93" fmla="*/ 845 h 1610"/>
                  <a:gd name="T94" fmla="*/ 833 w 1207"/>
                  <a:gd name="T95" fmla="*/ 850 h 1610"/>
                  <a:gd name="T96" fmla="*/ 820 w 1207"/>
                  <a:gd name="T97" fmla="*/ 845 h 1610"/>
                  <a:gd name="T98" fmla="*/ 820 w 1207"/>
                  <a:gd name="T99" fmla="*/ 816 h 1610"/>
                  <a:gd name="T100" fmla="*/ 862 w 1207"/>
                  <a:gd name="T101" fmla="*/ 774 h 1610"/>
                  <a:gd name="T102" fmla="*/ 815 w 1207"/>
                  <a:gd name="T103" fmla="*/ 732 h 1610"/>
                  <a:gd name="T104" fmla="*/ 970 w 1207"/>
                  <a:gd name="T105" fmla="*/ 501 h 1610"/>
                  <a:gd name="T106" fmla="*/ 865 w 1207"/>
                  <a:gd name="T107" fmla="*/ 606 h 1610"/>
                  <a:gd name="T108" fmla="*/ 797 w 1207"/>
                  <a:gd name="T109" fmla="*/ 538 h 1610"/>
                  <a:gd name="T110" fmla="*/ 797 w 1207"/>
                  <a:gd name="T111" fmla="*/ 509 h 1610"/>
                  <a:gd name="T112" fmla="*/ 825 w 1207"/>
                  <a:gd name="T113" fmla="*/ 509 h 1610"/>
                  <a:gd name="T114" fmla="*/ 865 w 1207"/>
                  <a:gd name="T115" fmla="*/ 548 h 1610"/>
                  <a:gd name="T116" fmla="*/ 943 w 1207"/>
                  <a:gd name="T117" fmla="*/ 470 h 1610"/>
                  <a:gd name="T118" fmla="*/ 972 w 1207"/>
                  <a:gd name="T119" fmla="*/ 470 h 1610"/>
                  <a:gd name="T120" fmla="*/ 970 w 1207"/>
                  <a:gd name="T121" fmla="*/ 501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7" h="1610">
                    <a:moveTo>
                      <a:pt x="603" y="0"/>
                    </a:moveTo>
                    <a:lnTo>
                      <a:pt x="0" y="260"/>
                    </a:lnTo>
                    <a:lnTo>
                      <a:pt x="0" y="834"/>
                    </a:lnTo>
                    <a:lnTo>
                      <a:pt x="0" y="834"/>
                    </a:lnTo>
                    <a:cubicBezTo>
                      <a:pt x="18" y="1153"/>
                      <a:pt x="251" y="1433"/>
                      <a:pt x="603" y="1609"/>
                    </a:cubicBezTo>
                    <a:cubicBezTo>
                      <a:pt x="954" y="1433"/>
                      <a:pt x="1187" y="1153"/>
                      <a:pt x="1206" y="834"/>
                    </a:cubicBezTo>
                    <a:lnTo>
                      <a:pt x="1206" y="834"/>
                    </a:lnTo>
                    <a:lnTo>
                      <a:pt x="1206" y="260"/>
                    </a:lnTo>
                    <a:lnTo>
                      <a:pt x="603" y="0"/>
                    </a:lnTo>
                    <a:close/>
                    <a:moveTo>
                      <a:pt x="702" y="1051"/>
                    </a:moveTo>
                    <a:lnTo>
                      <a:pt x="267" y="1051"/>
                    </a:lnTo>
                    <a:lnTo>
                      <a:pt x="267" y="990"/>
                    </a:lnTo>
                    <a:lnTo>
                      <a:pt x="702" y="990"/>
                    </a:lnTo>
                    <a:lnTo>
                      <a:pt x="702" y="1051"/>
                    </a:lnTo>
                    <a:close/>
                    <a:moveTo>
                      <a:pt x="702" y="816"/>
                    </a:moveTo>
                    <a:lnTo>
                      <a:pt x="267" y="816"/>
                    </a:lnTo>
                    <a:lnTo>
                      <a:pt x="267" y="756"/>
                    </a:lnTo>
                    <a:lnTo>
                      <a:pt x="702" y="756"/>
                    </a:lnTo>
                    <a:lnTo>
                      <a:pt x="702" y="816"/>
                    </a:lnTo>
                    <a:close/>
                    <a:moveTo>
                      <a:pt x="702" y="567"/>
                    </a:moveTo>
                    <a:lnTo>
                      <a:pt x="267" y="567"/>
                    </a:lnTo>
                    <a:lnTo>
                      <a:pt x="267" y="506"/>
                    </a:lnTo>
                    <a:lnTo>
                      <a:pt x="702" y="506"/>
                    </a:lnTo>
                    <a:lnTo>
                      <a:pt x="702" y="567"/>
                    </a:lnTo>
                    <a:close/>
                    <a:moveTo>
                      <a:pt x="964" y="967"/>
                    </a:moveTo>
                    <a:lnTo>
                      <a:pt x="860" y="1072"/>
                    </a:lnTo>
                    <a:lnTo>
                      <a:pt x="791" y="1004"/>
                    </a:lnTo>
                    <a:cubicBezTo>
                      <a:pt x="784" y="996"/>
                      <a:pt x="783" y="983"/>
                      <a:pt x="791" y="975"/>
                    </a:cubicBezTo>
                    <a:cubicBezTo>
                      <a:pt x="798" y="967"/>
                      <a:pt x="812" y="967"/>
                      <a:pt x="820" y="975"/>
                    </a:cubicBezTo>
                    <a:lnTo>
                      <a:pt x="860" y="1014"/>
                    </a:lnTo>
                    <a:lnTo>
                      <a:pt x="938" y="935"/>
                    </a:lnTo>
                    <a:cubicBezTo>
                      <a:pt x="946" y="928"/>
                      <a:pt x="959" y="928"/>
                      <a:pt x="967" y="935"/>
                    </a:cubicBezTo>
                    <a:cubicBezTo>
                      <a:pt x="972" y="946"/>
                      <a:pt x="972" y="959"/>
                      <a:pt x="964" y="967"/>
                    </a:cubicBezTo>
                    <a:close/>
                    <a:moveTo>
                      <a:pt x="815" y="732"/>
                    </a:moveTo>
                    <a:cubicBezTo>
                      <a:pt x="807" y="724"/>
                      <a:pt x="807" y="711"/>
                      <a:pt x="815" y="703"/>
                    </a:cubicBezTo>
                    <a:cubicBezTo>
                      <a:pt x="823" y="695"/>
                      <a:pt x="836" y="695"/>
                      <a:pt x="844" y="703"/>
                    </a:cubicBezTo>
                    <a:lnTo>
                      <a:pt x="886" y="745"/>
                    </a:lnTo>
                    <a:lnTo>
                      <a:pt x="928" y="703"/>
                    </a:lnTo>
                    <a:cubicBezTo>
                      <a:pt x="936" y="695"/>
                      <a:pt x="949" y="695"/>
                      <a:pt x="957" y="703"/>
                    </a:cubicBezTo>
                    <a:cubicBezTo>
                      <a:pt x="964" y="711"/>
                      <a:pt x="964" y="724"/>
                      <a:pt x="957" y="732"/>
                    </a:cubicBezTo>
                    <a:lnTo>
                      <a:pt x="915" y="774"/>
                    </a:lnTo>
                    <a:lnTo>
                      <a:pt x="957" y="816"/>
                    </a:lnTo>
                    <a:cubicBezTo>
                      <a:pt x="964" y="824"/>
                      <a:pt x="964" y="837"/>
                      <a:pt x="957" y="845"/>
                    </a:cubicBezTo>
                    <a:cubicBezTo>
                      <a:pt x="954" y="847"/>
                      <a:pt x="948" y="850"/>
                      <a:pt x="943" y="850"/>
                    </a:cubicBezTo>
                    <a:cubicBezTo>
                      <a:pt x="937" y="850"/>
                      <a:pt x="933" y="847"/>
                      <a:pt x="930" y="845"/>
                    </a:cubicBezTo>
                    <a:lnTo>
                      <a:pt x="888" y="803"/>
                    </a:lnTo>
                    <a:lnTo>
                      <a:pt x="846" y="845"/>
                    </a:lnTo>
                    <a:cubicBezTo>
                      <a:pt x="844" y="847"/>
                      <a:pt x="838" y="850"/>
                      <a:pt x="833" y="850"/>
                    </a:cubicBezTo>
                    <a:cubicBezTo>
                      <a:pt x="827" y="850"/>
                      <a:pt x="823" y="847"/>
                      <a:pt x="820" y="845"/>
                    </a:cubicBezTo>
                    <a:cubicBezTo>
                      <a:pt x="812" y="837"/>
                      <a:pt x="812" y="824"/>
                      <a:pt x="820" y="816"/>
                    </a:cubicBezTo>
                    <a:lnTo>
                      <a:pt x="862" y="774"/>
                    </a:lnTo>
                    <a:lnTo>
                      <a:pt x="815" y="732"/>
                    </a:lnTo>
                    <a:close/>
                    <a:moveTo>
                      <a:pt x="970" y="501"/>
                    </a:moveTo>
                    <a:lnTo>
                      <a:pt x="865" y="606"/>
                    </a:lnTo>
                    <a:lnTo>
                      <a:pt x="797" y="538"/>
                    </a:lnTo>
                    <a:cubicBezTo>
                      <a:pt x="789" y="530"/>
                      <a:pt x="789" y="517"/>
                      <a:pt x="797" y="509"/>
                    </a:cubicBezTo>
                    <a:cubicBezTo>
                      <a:pt x="805" y="501"/>
                      <a:pt x="818" y="501"/>
                      <a:pt x="825" y="509"/>
                    </a:cubicBezTo>
                    <a:lnTo>
                      <a:pt x="865" y="548"/>
                    </a:lnTo>
                    <a:lnTo>
                      <a:pt x="943" y="470"/>
                    </a:lnTo>
                    <a:cubicBezTo>
                      <a:pt x="951" y="462"/>
                      <a:pt x="964" y="462"/>
                      <a:pt x="972" y="470"/>
                    </a:cubicBezTo>
                    <a:cubicBezTo>
                      <a:pt x="978" y="480"/>
                      <a:pt x="978" y="493"/>
                      <a:pt x="970" y="501"/>
                    </a:cubicBezTo>
                    <a:close/>
                  </a:path>
                </a:pathLst>
              </a:custGeom>
              <a:solidFill>
                <a:srgbClr val="F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13" dirty="0"/>
              </a:p>
            </p:txBody>
          </p:sp>
        </p:grp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5A2E81EE-57B4-2723-68A2-E444DCF11913}"/>
                </a:ext>
              </a:extLst>
            </p:cNvPr>
            <p:cNvSpPr/>
            <p:nvPr/>
          </p:nvSpPr>
          <p:spPr>
            <a:xfrm>
              <a:off x="3674869" y="4929414"/>
              <a:ext cx="64869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60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Security Lists</a:t>
              </a:r>
            </a:p>
          </p:txBody>
        </p:sp>
      </p:grpSp>
      <p:sp>
        <p:nvSpPr>
          <p:cNvPr id="231" name="Rectangle 230">
            <a:extLst>
              <a:ext uri="{FF2B5EF4-FFF2-40B4-BE49-F238E27FC236}">
                <a16:creationId xmlns:a16="http://schemas.microsoft.com/office/drawing/2014/main" id="{68E45900-37C8-ADAE-AFA5-74DE7CD2A425}"/>
              </a:ext>
            </a:extLst>
          </p:cNvPr>
          <p:cNvSpPr/>
          <p:nvPr/>
        </p:nvSpPr>
        <p:spPr>
          <a:xfrm>
            <a:off x="324120" y="1112471"/>
            <a:ext cx="3047188" cy="3543750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CERN DATACENTER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E4F79664-941B-8DCA-B168-549B20E323A3}"/>
              </a:ext>
            </a:extLst>
          </p:cNvPr>
          <p:cNvSpPr/>
          <p:nvPr/>
        </p:nvSpPr>
        <p:spPr>
          <a:xfrm>
            <a:off x="456469" y="2877211"/>
            <a:ext cx="1313778" cy="1552753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GPN / ITS NETWORK</a:t>
            </a: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2FABE096-0B3E-5A48-8CA0-3A17225780E2}"/>
              </a:ext>
            </a:extLst>
          </p:cNvPr>
          <p:cNvSpPr/>
          <p:nvPr/>
        </p:nvSpPr>
        <p:spPr>
          <a:xfrm>
            <a:off x="1905608" y="2869386"/>
            <a:ext cx="1313778" cy="1552753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EXPERIMENT NETWORK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14BCB37-7EFB-E5A6-BB42-BB7BE3C68E26}"/>
              </a:ext>
            </a:extLst>
          </p:cNvPr>
          <p:cNvSpPr/>
          <p:nvPr/>
        </p:nvSpPr>
        <p:spPr>
          <a:xfrm>
            <a:off x="454700" y="1232939"/>
            <a:ext cx="1313778" cy="1552753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en-US" sz="9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TECHNICAL NETWORK</a:t>
            </a:r>
          </a:p>
        </p:txBody>
      </p:sp>
      <p:pic>
        <p:nvPicPr>
          <p:cNvPr id="237" name="Graphic 236" descr="Server with solid fill">
            <a:extLst>
              <a:ext uri="{FF2B5EF4-FFF2-40B4-BE49-F238E27FC236}">
                <a16:creationId xmlns:a16="http://schemas.microsoft.com/office/drawing/2014/main" id="{5D17C9CB-6F63-2D1A-43F5-A7737F2E8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00649" y="1523723"/>
            <a:ext cx="685800" cy="685800"/>
          </a:xfrm>
          <a:prstGeom prst="rect">
            <a:avLst/>
          </a:prstGeom>
        </p:spPr>
      </p:pic>
      <p:grpSp>
        <p:nvGrpSpPr>
          <p:cNvPr id="243" name="Group 242">
            <a:extLst>
              <a:ext uri="{FF2B5EF4-FFF2-40B4-BE49-F238E27FC236}">
                <a16:creationId xmlns:a16="http://schemas.microsoft.com/office/drawing/2014/main" id="{89207217-C97A-142C-FAD3-13C21A073D67}"/>
              </a:ext>
            </a:extLst>
          </p:cNvPr>
          <p:cNvGrpSpPr/>
          <p:nvPr/>
        </p:nvGrpSpPr>
        <p:grpSpPr>
          <a:xfrm>
            <a:off x="490089" y="1338168"/>
            <a:ext cx="1213830" cy="688141"/>
            <a:chOff x="625176" y="1611384"/>
            <a:chExt cx="1618440" cy="917521"/>
          </a:xfrm>
        </p:grpSpPr>
        <p:pic>
          <p:nvPicPr>
            <p:cNvPr id="239" name="Graphic 238" descr="Database outline">
              <a:extLst>
                <a:ext uri="{FF2B5EF4-FFF2-40B4-BE49-F238E27FC236}">
                  <a16:creationId xmlns:a16="http://schemas.microsoft.com/office/drawing/2014/main" id="{A7487B66-CED8-DD78-2CCE-8DB5CF32A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5176" y="1614505"/>
              <a:ext cx="914400" cy="914400"/>
            </a:xfrm>
            <a:prstGeom prst="rect">
              <a:avLst/>
            </a:prstGeom>
          </p:spPr>
        </p:pic>
        <p:pic>
          <p:nvPicPr>
            <p:cNvPr id="240" name="Graphic 239" descr="Database outline">
              <a:extLst>
                <a:ext uri="{FF2B5EF4-FFF2-40B4-BE49-F238E27FC236}">
                  <a16:creationId xmlns:a16="http://schemas.microsoft.com/office/drawing/2014/main" id="{D87F7524-429B-16D4-0759-74DDD94BD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29216" y="1611384"/>
              <a:ext cx="914400" cy="914400"/>
            </a:xfrm>
            <a:prstGeom prst="rect">
              <a:avLst/>
            </a:prstGeom>
          </p:spPr>
        </p:pic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3077CF67-AC68-D43E-A0C7-7773C1B9BEB1}"/>
              </a:ext>
            </a:extLst>
          </p:cNvPr>
          <p:cNvGrpSpPr/>
          <p:nvPr/>
        </p:nvGrpSpPr>
        <p:grpSpPr>
          <a:xfrm>
            <a:off x="1946970" y="3025236"/>
            <a:ext cx="1213830" cy="688141"/>
            <a:chOff x="625176" y="1611384"/>
            <a:chExt cx="1618440" cy="917521"/>
          </a:xfrm>
        </p:grpSpPr>
        <p:pic>
          <p:nvPicPr>
            <p:cNvPr id="245" name="Graphic 244" descr="Database outline">
              <a:extLst>
                <a:ext uri="{FF2B5EF4-FFF2-40B4-BE49-F238E27FC236}">
                  <a16:creationId xmlns:a16="http://schemas.microsoft.com/office/drawing/2014/main" id="{FAC5AF14-8C32-A1E8-B5F6-54203FBD6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5176" y="1614505"/>
              <a:ext cx="914400" cy="914400"/>
            </a:xfrm>
            <a:prstGeom prst="rect">
              <a:avLst/>
            </a:prstGeom>
          </p:spPr>
        </p:pic>
        <p:pic>
          <p:nvPicPr>
            <p:cNvPr id="246" name="Graphic 245" descr="Database outline">
              <a:extLst>
                <a:ext uri="{FF2B5EF4-FFF2-40B4-BE49-F238E27FC236}">
                  <a16:creationId xmlns:a16="http://schemas.microsoft.com/office/drawing/2014/main" id="{649E6DAB-F0D8-C108-D890-3226FEE91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29216" y="1611384"/>
              <a:ext cx="914400" cy="914400"/>
            </a:xfrm>
            <a:prstGeom prst="rect">
              <a:avLst/>
            </a:prstGeom>
          </p:spPr>
        </p:pic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114B8B2E-99DC-2B2B-9029-C22FCA3C913A}"/>
              </a:ext>
            </a:extLst>
          </p:cNvPr>
          <p:cNvGrpSpPr/>
          <p:nvPr/>
        </p:nvGrpSpPr>
        <p:grpSpPr>
          <a:xfrm>
            <a:off x="490120" y="3025236"/>
            <a:ext cx="1213830" cy="688141"/>
            <a:chOff x="625176" y="1611384"/>
            <a:chExt cx="1618440" cy="917521"/>
          </a:xfrm>
        </p:grpSpPr>
        <p:pic>
          <p:nvPicPr>
            <p:cNvPr id="248" name="Graphic 247" descr="Database outline">
              <a:extLst>
                <a:ext uri="{FF2B5EF4-FFF2-40B4-BE49-F238E27FC236}">
                  <a16:creationId xmlns:a16="http://schemas.microsoft.com/office/drawing/2014/main" id="{BF737BEE-EA78-5EBA-A08B-C50091216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5176" y="1614505"/>
              <a:ext cx="914400" cy="914400"/>
            </a:xfrm>
            <a:prstGeom prst="rect">
              <a:avLst/>
            </a:prstGeom>
          </p:spPr>
        </p:pic>
        <p:pic>
          <p:nvPicPr>
            <p:cNvPr id="249" name="Graphic 248" descr="Database outline">
              <a:extLst>
                <a:ext uri="{FF2B5EF4-FFF2-40B4-BE49-F238E27FC236}">
                  <a16:creationId xmlns:a16="http://schemas.microsoft.com/office/drawing/2014/main" id="{3763F81A-F054-A7F5-58E7-11A9671C7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29216" y="1611384"/>
              <a:ext cx="914400" cy="914400"/>
            </a:xfrm>
            <a:prstGeom prst="rect">
              <a:avLst/>
            </a:prstGeom>
          </p:spPr>
        </p:pic>
      </p:grpSp>
      <p:pic>
        <p:nvPicPr>
          <p:cNvPr id="251" name="Graphic 250" descr="Full Brick Wall outline">
            <a:extLst>
              <a:ext uri="{FF2B5EF4-FFF2-40B4-BE49-F238E27FC236}">
                <a16:creationId xmlns:a16="http://schemas.microsoft.com/office/drawing/2014/main" id="{80D0D732-20C5-8251-0B66-0A78B417F2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477984" y="1858196"/>
            <a:ext cx="584525" cy="584525"/>
          </a:xfrm>
          <a:prstGeom prst="rect">
            <a:avLst/>
          </a:prstGeom>
        </p:spPr>
      </p:pic>
      <p:pic>
        <p:nvPicPr>
          <p:cNvPr id="252" name="Graphic 251" descr="Full Brick Wall outline">
            <a:extLst>
              <a:ext uri="{FF2B5EF4-FFF2-40B4-BE49-F238E27FC236}">
                <a16:creationId xmlns:a16="http://schemas.microsoft.com/office/drawing/2014/main" id="{6D5E80B4-127A-F437-86BD-FF6B7F7CF0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231980" y="2507132"/>
            <a:ext cx="584525" cy="584525"/>
          </a:xfrm>
          <a:prstGeom prst="rect">
            <a:avLst/>
          </a:prstGeom>
        </p:spPr>
      </p:pic>
      <p:cxnSp>
        <p:nvCxnSpPr>
          <p:cNvPr id="254" name="Connector: Elbow 253">
            <a:extLst>
              <a:ext uri="{FF2B5EF4-FFF2-40B4-BE49-F238E27FC236}">
                <a16:creationId xmlns:a16="http://schemas.microsoft.com/office/drawing/2014/main" id="{699AD963-38C7-078C-7763-F470F6096D59}"/>
              </a:ext>
            </a:extLst>
          </p:cNvPr>
          <p:cNvCxnSpPr>
            <a:cxnSpLocks/>
            <a:stCxn id="90" idx="1"/>
            <a:endCxn id="115" idx="2"/>
          </p:cNvCxnSpPr>
          <p:nvPr/>
        </p:nvCxnSpPr>
        <p:spPr>
          <a:xfrm rot="10800000">
            <a:off x="6643688" y="3137160"/>
            <a:ext cx="490133" cy="26653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Connector: Elbow 257">
            <a:extLst>
              <a:ext uri="{FF2B5EF4-FFF2-40B4-BE49-F238E27FC236}">
                <a16:creationId xmlns:a16="http://schemas.microsoft.com/office/drawing/2014/main" id="{86F34F5C-8BFA-35A9-0E3F-D14E641ADE98}"/>
              </a:ext>
            </a:extLst>
          </p:cNvPr>
          <p:cNvCxnSpPr>
            <a:stCxn id="91" idx="3"/>
            <a:endCxn id="115" idx="2"/>
          </p:cNvCxnSpPr>
          <p:nvPr/>
        </p:nvCxnSpPr>
        <p:spPr>
          <a:xfrm flipV="1">
            <a:off x="6112751" y="3137159"/>
            <a:ext cx="530936" cy="26653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nector: Elbow 260">
            <a:extLst>
              <a:ext uri="{FF2B5EF4-FFF2-40B4-BE49-F238E27FC236}">
                <a16:creationId xmlns:a16="http://schemas.microsoft.com/office/drawing/2014/main" id="{46507B5E-9990-4526-3EE1-A19A747E27EA}"/>
              </a:ext>
            </a:extLst>
          </p:cNvPr>
          <p:cNvCxnSpPr>
            <a:stCxn id="88" idx="3"/>
            <a:endCxn id="116" idx="1"/>
          </p:cNvCxnSpPr>
          <p:nvPr/>
        </p:nvCxnSpPr>
        <p:spPr>
          <a:xfrm>
            <a:off x="6112751" y="1814567"/>
            <a:ext cx="321046" cy="659030"/>
          </a:xfrm>
          <a:prstGeom prst="bentConnector3">
            <a:avLst>
              <a:gd name="adj1" fmla="val 5890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or: Elbow 263">
            <a:extLst>
              <a:ext uri="{FF2B5EF4-FFF2-40B4-BE49-F238E27FC236}">
                <a16:creationId xmlns:a16="http://schemas.microsoft.com/office/drawing/2014/main" id="{A8723F2F-2C43-B3B3-1CE3-A90D33305847}"/>
              </a:ext>
            </a:extLst>
          </p:cNvPr>
          <p:cNvCxnSpPr>
            <a:stCxn id="89" idx="1"/>
            <a:endCxn id="116" idx="3"/>
          </p:cNvCxnSpPr>
          <p:nvPr/>
        </p:nvCxnSpPr>
        <p:spPr>
          <a:xfrm rot="10800000" flipV="1">
            <a:off x="6871005" y="1792003"/>
            <a:ext cx="284999" cy="681593"/>
          </a:xfrm>
          <a:prstGeom prst="bentConnector3">
            <a:avLst>
              <a:gd name="adj1" fmla="val 7255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Connector: Elbow 266">
            <a:extLst>
              <a:ext uri="{FF2B5EF4-FFF2-40B4-BE49-F238E27FC236}">
                <a16:creationId xmlns:a16="http://schemas.microsoft.com/office/drawing/2014/main" id="{6B949367-C630-73D7-FDE8-89A94D4D2239}"/>
              </a:ext>
            </a:extLst>
          </p:cNvPr>
          <p:cNvCxnSpPr>
            <a:stCxn id="116" idx="0"/>
            <a:endCxn id="127" idx="0"/>
          </p:cNvCxnSpPr>
          <p:nvPr/>
        </p:nvCxnSpPr>
        <p:spPr>
          <a:xfrm rot="16200000" flipV="1">
            <a:off x="5062408" y="645418"/>
            <a:ext cx="734801" cy="2445185"/>
          </a:xfrm>
          <a:prstGeom prst="bentConnector3">
            <a:avLst>
              <a:gd name="adj1" fmla="val 19235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>
            <a:extLst>
              <a:ext uri="{FF2B5EF4-FFF2-40B4-BE49-F238E27FC236}">
                <a16:creationId xmlns:a16="http://schemas.microsoft.com/office/drawing/2014/main" id="{5D2F3914-C2FC-098A-D0FA-B86A300EA0DF}"/>
              </a:ext>
            </a:extLst>
          </p:cNvPr>
          <p:cNvCxnSpPr/>
          <p:nvPr/>
        </p:nvCxnSpPr>
        <p:spPr>
          <a:xfrm flipH="1">
            <a:off x="2816506" y="1860598"/>
            <a:ext cx="1095257" cy="2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>
            <a:extLst>
              <a:ext uri="{FF2B5EF4-FFF2-40B4-BE49-F238E27FC236}">
                <a16:creationId xmlns:a16="http://schemas.microsoft.com/office/drawing/2014/main" id="{D3A0A09E-64D9-3278-067C-10FF31F55E85}"/>
              </a:ext>
            </a:extLst>
          </p:cNvPr>
          <p:cNvCxnSpPr>
            <a:endCxn id="252" idx="0"/>
          </p:cNvCxnSpPr>
          <p:nvPr/>
        </p:nvCxnSpPr>
        <p:spPr>
          <a:xfrm>
            <a:off x="2543549" y="2258935"/>
            <a:ext cx="0" cy="2853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>
            <a:extLst>
              <a:ext uri="{FF2B5EF4-FFF2-40B4-BE49-F238E27FC236}">
                <a16:creationId xmlns:a16="http://schemas.microsoft.com/office/drawing/2014/main" id="{E3ADF927-00F3-FE73-F19F-D37112EB5D8E}"/>
              </a:ext>
            </a:extLst>
          </p:cNvPr>
          <p:cNvCxnSpPr>
            <a:cxnSpLocks/>
          </p:cNvCxnSpPr>
          <p:nvPr/>
        </p:nvCxnSpPr>
        <p:spPr>
          <a:xfrm flipH="1">
            <a:off x="2062509" y="2093864"/>
            <a:ext cx="179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2ABD54CD-C5DF-BB17-5B91-D8E0E8F8D017}"/>
              </a:ext>
            </a:extLst>
          </p:cNvPr>
          <p:cNvCxnSpPr/>
          <p:nvPr/>
        </p:nvCxnSpPr>
        <p:spPr>
          <a:xfrm flipV="1">
            <a:off x="1770247" y="2209522"/>
            <a:ext cx="519623" cy="65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Callout: Line 299">
            <a:extLst>
              <a:ext uri="{FF2B5EF4-FFF2-40B4-BE49-F238E27FC236}">
                <a16:creationId xmlns:a16="http://schemas.microsoft.com/office/drawing/2014/main" id="{B608C8B5-063F-FEC4-1669-7ED37248DFE4}"/>
              </a:ext>
            </a:extLst>
          </p:cNvPr>
          <p:cNvSpPr/>
          <p:nvPr/>
        </p:nvSpPr>
        <p:spPr>
          <a:xfrm>
            <a:off x="2739155" y="1250177"/>
            <a:ext cx="527101" cy="301330"/>
          </a:xfrm>
          <a:prstGeom prst="borderCallout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/>
              <a:t>DNS</a:t>
            </a:r>
            <a:endParaRPr lang="en-GB" sz="1013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B812AC1-ED37-A1E1-8ED1-C7071DEDB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C89B40E-3050-B67A-E84F-6A6BACCF9A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D2DB8C-EC5A-7B50-9096-F6A38389D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28783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2" dur="2000" fill="hold"/>
                                        <p:tgtEl>
                                          <p:spTgt spid="2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4" dur="2000" fill="hold"/>
                                        <p:tgtEl>
                                          <p:spTgt spid="2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6" dur="20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8" dur="2000" fill="hold"/>
                                        <p:tgtEl>
                                          <p:spTgt spid="1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0" dur="20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2" dur="2000" fill="hold"/>
                                        <p:tgtEl>
                                          <p:spTgt spid="2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5" grpId="0" animBg="1"/>
      <p:bldP spid="88" grpId="0" animBg="1"/>
      <p:bldP spid="89" grpId="0" animBg="1"/>
      <p:bldP spid="90" grpId="0" animBg="1"/>
      <p:bldP spid="91" grpId="0" animBg="1"/>
      <p:bldP spid="94" grpId="0" animBg="1"/>
      <p:bldP spid="97" grpId="0" animBg="1"/>
      <p:bldP spid="231" grpId="0" animBg="1"/>
      <p:bldP spid="232" grpId="0" animBg="1"/>
      <p:bldP spid="234" grpId="0" animBg="1"/>
      <p:bldP spid="235" grpId="0" animBg="1"/>
      <p:bldP spid="3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D8F289-B756-ED6D-9F84-8F67A3C4C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solidFill>
                  <a:srgbClr val="002060"/>
                </a:solidFill>
              </a:rPr>
              <a:t>Repeatability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Several complete tear-downs and rebuilds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Automation of API calls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No API for on-premise counterpart</a:t>
            </a:r>
          </a:p>
          <a:p>
            <a:r>
              <a:rPr lang="en-US" sz="2600" dirty="0">
                <a:solidFill>
                  <a:srgbClr val="002060"/>
                </a:solidFill>
              </a:rPr>
              <a:t>Completeness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On-premise landscape evolution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Requirement to “catch and incorporate” changes</a:t>
            </a:r>
          </a:p>
          <a:p>
            <a:r>
              <a:rPr lang="en-US" sz="2600" dirty="0">
                <a:solidFill>
                  <a:srgbClr val="002060"/>
                </a:solidFill>
              </a:rPr>
              <a:t>Verification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Database level connectivity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Limited application vertical test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F677C7-A343-3DE6-4CDE-C284059DC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challenges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7041827-5598-FDEC-4C1B-4080280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6353734-91B4-FD0A-18F7-F987FC31B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542EB-83E8-E311-6CAE-FE350DFDB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931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7621A0-A40C-60DB-B788-65345DA66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OCI CLI</a:t>
            </a:r>
          </a:p>
          <a:p>
            <a:pPr lvl="2"/>
            <a:r>
              <a:rPr lang="en-US" sz="2000" dirty="0">
                <a:solidFill>
                  <a:srgbClr val="6E717F"/>
                </a:solidFill>
              </a:rPr>
              <a:t>Essential for repeated and scripted deployment</a:t>
            </a:r>
          </a:p>
          <a:p>
            <a:pPr lvl="2"/>
            <a:r>
              <a:rPr lang="en-US" sz="2000" dirty="0">
                <a:solidFill>
                  <a:srgbClr val="6E717F"/>
                </a:solidFill>
              </a:rPr>
              <a:t>Basically, a nice wrapper for API calls</a:t>
            </a:r>
          </a:p>
          <a:p>
            <a:pPr lvl="2"/>
            <a:r>
              <a:rPr lang="en-US" sz="2000" dirty="0">
                <a:solidFill>
                  <a:srgbClr val="6E717F"/>
                </a:solidFill>
              </a:rPr>
              <a:t>Quick access via Shell scripting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REST API</a:t>
            </a:r>
          </a:p>
          <a:p>
            <a:pPr lvl="2"/>
            <a:r>
              <a:rPr lang="en-US" sz="2000" dirty="0">
                <a:solidFill>
                  <a:srgbClr val="6E717F"/>
                </a:solidFill>
              </a:rPr>
              <a:t>Next step in automation</a:t>
            </a:r>
          </a:p>
          <a:p>
            <a:pPr lvl="2"/>
            <a:r>
              <a:rPr lang="en-US" sz="2000" dirty="0">
                <a:solidFill>
                  <a:srgbClr val="6E717F"/>
                </a:solidFill>
              </a:rPr>
              <a:t>Higher-level language use (e.g. Python)</a:t>
            </a:r>
          </a:p>
          <a:p>
            <a:pPr lvl="2"/>
            <a:r>
              <a:rPr lang="en-US" sz="2000" dirty="0">
                <a:solidFill>
                  <a:srgbClr val="6E717F"/>
                </a:solidFill>
              </a:rPr>
              <a:t>Integration with automation software (e.g. Rundeck)</a:t>
            </a:r>
            <a:br>
              <a:rPr lang="en-US" sz="2000" dirty="0">
                <a:solidFill>
                  <a:srgbClr val="6E717F"/>
                </a:solidFill>
              </a:rPr>
            </a:br>
            <a:endParaRPr lang="en-US" sz="2000" dirty="0">
              <a:solidFill>
                <a:srgbClr val="6E717F"/>
              </a:solidFill>
            </a:endParaRPr>
          </a:p>
          <a:p>
            <a:pPr lvl="1"/>
            <a:r>
              <a:rPr lang="en-US" sz="2400" dirty="0"/>
              <a:t>Manual actions</a:t>
            </a:r>
          </a:p>
          <a:p>
            <a:pPr lvl="2"/>
            <a:r>
              <a:rPr lang="en-US" sz="2200" dirty="0">
                <a:solidFill>
                  <a:srgbClr val="6E717F"/>
                </a:solidFill>
              </a:rPr>
              <a:t>Preferably to be avoided</a:t>
            </a:r>
          </a:p>
          <a:p>
            <a:pPr lvl="1"/>
            <a:endParaRPr lang="en-US" sz="2400" dirty="0"/>
          </a:p>
          <a:p>
            <a:pPr lvl="1"/>
            <a:endParaRPr lang="en-US" sz="1850" dirty="0">
              <a:solidFill>
                <a:srgbClr val="6E717F"/>
              </a:solidFill>
            </a:endParaRPr>
          </a:p>
          <a:p>
            <a:pPr lvl="2"/>
            <a:endParaRPr lang="en-US" sz="2900" dirty="0"/>
          </a:p>
          <a:p>
            <a:pPr marL="0" lvl="1" indent="0">
              <a:buNone/>
            </a:pPr>
            <a:endParaRPr lang="en-US" sz="27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9DF465-52AF-D6AA-935F-136C1C68B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Repeatability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3C5B18-2601-3FD6-293B-97C1B42B8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037047"/>
            <a:ext cx="4892040" cy="17424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2BDAFB-FA2C-CC83-6048-6A6A9B3E2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49" y="3266784"/>
            <a:ext cx="8780131" cy="145757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76B38E4-0835-2F61-D794-A343484189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5A6705E-92D1-0A13-51E6-E673AAEE2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16E53-907F-0D9C-CEC4-8ADB38E3C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951038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04BA0-8C77-B2A5-6CC9-4BF5CFA9D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solidFill>
                  <a:srgbClr val="002060"/>
                </a:solidFill>
              </a:rPr>
              <a:t>Not a technical challenge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Policy and housekeeping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Everyone on-board</a:t>
            </a:r>
          </a:p>
          <a:p>
            <a:endParaRPr lang="en-US" sz="2600" dirty="0">
              <a:solidFill>
                <a:srgbClr val="002060"/>
              </a:solidFill>
            </a:endParaRPr>
          </a:p>
          <a:p>
            <a:r>
              <a:rPr lang="en-US" sz="2600" dirty="0">
                <a:solidFill>
                  <a:srgbClr val="002060"/>
                </a:solidFill>
              </a:rPr>
              <a:t>Infrastructure as a code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Always up-to-date view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Simple state dump</a:t>
            </a:r>
          </a:p>
          <a:p>
            <a:pPr lvl="2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Version change control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326E2D-95E1-82B0-CDD3-8682B66F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Completeness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CD50D-D90E-33F9-3347-86427D2996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7B7338D-1AE4-CB61-0320-214509B7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E271FB-6651-7A52-0242-E910368D5505}"/>
              </a:ext>
            </a:extLst>
          </p:cNvPr>
          <p:cNvSpPr txBox="1"/>
          <p:nvPr/>
        </p:nvSpPr>
        <p:spPr>
          <a:xfrm>
            <a:off x="4489554" y="1220353"/>
            <a:ext cx="4132576" cy="2800767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cat </a:t>
            </a:r>
            <a:r>
              <a:rPr lang="en-GB" sz="11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system_repository.json </a:t>
            </a:r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\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jq '.entities | .[] | select(.sc_entity==“test_entity") ' | \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jq '{ 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db_name: .sc_db_database_name, 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db_unique_name: .sc_db_unique_name, 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domain:.sc_domain, 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project:.sc_project 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}'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"db_name": “</a:t>
            </a:r>
            <a:r>
              <a:rPr lang="en-GB" sz="11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TESTDB</a:t>
            </a:r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"db_unique_name": “</a:t>
            </a:r>
            <a:r>
              <a:rPr lang="en-GB" sz="11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TESTDB_OCI</a:t>
            </a:r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"domain": “</a:t>
            </a:r>
            <a:r>
              <a:rPr lang="en-GB" sz="11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GPDB</a:t>
            </a:r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"project": “</a:t>
            </a:r>
            <a:r>
              <a:rPr lang="en-GB" sz="11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CLOUDDB</a:t>
            </a:r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r>
              <a:rPr lang="en-GB" sz="11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GB" sz="11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7B319A-048F-AD16-886E-B7986611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38934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2B4BDA6-3BA3-29D1-3551-06ACFD9EE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A8E08-AE29-7E87-3C78-08818FE03B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6982" y="4877317"/>
            <a:ext cx="673246" cy="269358"/>
          </a:xfrm>
        </p:spPr>
        <p:txBody>
          <a:bodyPr/>
          <a:lstStyle/>
          <a:p>
            <a:r>
              <a:rPr lang="en-US"/>
              <a:t>27-March-2024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F9654-6293-0462-4DD5-721633104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263" y="4876800"/>
            <a:ext cx="3268150" cy="266699"/>
          </a:xfrm>
        </p:spPr>
        <p:txBody>
          <a:bodyPr/>
          <a:lstStyle/>
          <a:p>
            <a:r>
              <a:rPr lang="en-GB" dirty="0"/>
              <a:t>Miroslav Potocky | </a:t>
            </a:r>
            <a:r>
              <a:rPr lang="en-US" dirty="0"/>
              <a:t>Integration of Oracle Cloud Resources into CERN IT BC&amp;DR</a:t>
            </a:r>
            <a:r>
              <a:rPr lang="en-GB" dirty="0"/>
              <a:t> </a:t>
            </a:r>
          </a:p>
        </p:txBody>
      </p:sp>
      <p:pic>
        <p:nvPicPr>
          <p:cNvPr id="10" name="Content Placeholder 9" descr="A diagram of a pyramid&#10;&#10;Description automatically generated">
            <a:extLst>
              <a:ext uri="{FF2B5EF4-FFF2-40B4-BE49-F238E27FC236}">
                <a16:creationId xmlns:a16="http://schemas.microsoft.com/office/drawing/2014/main" id="{0FDC2025-8EC6-72F9-6A11-711DEB5EE93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786426" y="1131888"/>
            <a:ext cx="5571149" cy="35179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E060D40-5001-3DA0-11D5-252244BA2BEE}"/>
              </a:ext>
            </a:extLst>
          </p:cNvPr>
          <p:cNvSpPr/>
          <p:nvPr/>
        </p:nvSpPr>
        <p:spPr>
          <a:xfrm rot="10800000">
            <a:off x="6554282" y="3422540"/>
            <a:ext cx="580203" cy="3295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5BF771-EA93-DFF1-FABE-DA027780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28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8.64198E-7 L -0.02257 -0.0530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" y="-2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Openlab Theme">
  <a:themeElements>
    <a:clrScheme name="Openlab Theme">
      <a:dk1>
        <a:srgbClr val="222750"/>
      </a:dk1>
      <a:lt1>
        <a:srgbClr val="FFFFFF"/>
      </a:lt1>
      <a:dk2>
        <a:srgbClr val="373E8E"/>
      </a:dk2>
      <a:lt2>
        <a:srgbClr val="FFFFFF"/>
      </a:lt2>
      <a:accent1>
        <a:srgbClr val="2B7CBE"/>
      </a:accent1>
      <a:accent2>
        <a:srgbClr val="39AD74"/>
      </a:accent2>
      <a:accent3>
        <a:srgbClr val="E95C33"/>
      </a:accent3>
      <a:accent4>
        <a:srgbClr val="1AAE9B"/>
      </a:accent4>
      <a:accent5>
        <a:srgbClr val="F18E3C"/>
      </a:accent5>
      <a:accent6>
        <a:srgbClr val="DC2845"/>
      </a:accent6>
      <a:hlink>
        <a:srgbClr val="297CBF"/>
      </a:hlink>
      <a:folHlink>
        <a:srgbClr val="373E9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ral_PPT_Template_Openlab" id="{E9A6A63F-41C9-EF4D-9B25-794D8C27F8AB}" vid="{8BE9515E-7739-7C49-98AE-81786BE6E3E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Openlab Theme</Template>
  <TotalTime>2034</TotalTime>
  <Words>1345</Words>
  <Application>Microsoft Office PowerPoint</Application>
  <PresentationFormat>On-screen Show (16:9)</PresentationFormat>
  <Paragraphs>259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Courier New</vt:lpstr>
      <vt:lpstr>Helvetica</vt:lpstr>
      <vt:lpstr>Rubik</vt:lpstr>
      <vt:lpstr>Openlab Theme</vt:lpstr>
      <vt:lpstr>Integration of Oracle Cloud Resources into CERN IT BC&amp;DR </vt:lpstr>
      <vt:lpstr>CERN BC &amp; DR Framework</vt:lpstr>
      <vt:lpstr>External prerequisites</vt:lpstr>
      <vt:lpstr>Resources mapping</vt:lpstr>
      <vt:lpstr>Tenancy Setup</vt:lpstr>
      <vt:lpstr>Setup challenges</vt:lpstr>
      <vt:lpstr>Repeatability</vt:lpstr>
      <vt:lpstr>Completeness</vt:lpstr>
      <vt:lpstr>Verification</vt:lpstr>
      <vt:lpstr>Verification</vt:lpstr>
      <vt:lpstr>Conclusions</vt:lpstr>
      <vt:lpstr>Future strategy</vt:lpstr>
      <vt:lpstr>Outlook</vt:lpstr>
      <vt:lpstr>Credits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Girone</dc:creator>
  <cp:lastModifiedBy>Miroslav Potocky</cp:lastModifiedBy>
  <cp:revision>45</cp:revision>
  <dcterms:created xsi:type="dcterms:W3CDTF">2023-03-13T14:02:58Z</dcterms:created>
  <dcterms:modified xsi:type="dcterms:W3CDTF">2024-03-27T09:28:46Z</dcterms:modified>
</cp:coreProperties>
</file>