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61" r:id="rId4"/>
    <p:sldId id="270" r:id="rId5"/>
    <p:sldId id="263" r:id="rId6"/>
    <p:sldId id="269" r:id="rId7"/>
    <p:sldId id="271" r:id="rId8"/>
    <p:sldId id="266" r:id="rId9"/>
    <p:sldId id="267" r:id="rId10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51"/>
    <p:restoredTop sz="96272"/>
  </p:normalViewPr>
  <p:slideViewPr>
    <p:cSldViewPr snapToGrid="0" snapToObjects="1">
      <p:cViewPr varScale="1">
        <p:scale>
          <a:sx n="120" d="100"/>
          <a:sy n="120" d="100"/>
        </p:scale>
        <p:origin x="20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maarten/Downloads/GGUS-inc-ticke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GGUS incident tickets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Total ALICE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Sheet1!$A$2:$A$130</c:f>
              <c:numCache>
                <c:formatCode>[$-409]d\-mmm\-yyyy;@</c:formatCode>
                <c:ptCount val="128"/>
                <c:pt idx="0">
                  <c:v>44564</c:v>
                </c:pt>
                <c:pt idx="1">
                  <c:v>44571</c:v>
                </c:pt>
                <c:pt idx="2">
                  <c:v>44578</c:v>
                </c:pt>
                <c:pt idx="3">
                  <c:v>44585</c:v>
                </c:pt>
                <c:pt idx="4">
                  <c:v>44592</c:v>
                </c:pt>
                <c:pt idx="5">
                  <c:v>44599</c:v>
                </c:pt>
                <c:pt idx="6">
                  <c:v>44606</c:v>
                </c:pt>
                <c:pt idx="7">
                  <c:v>44613</c:v>
                </c:pt>
                <c:pt idx="8">
                  <c:v>44620</c:v>
                </c:pt>
                <c:pt idx="9">
                  <c:v>44627</c:v>
                </c:pt>
                <c:pt idx="10">
                  <c:v>44634</c:v>
                </c:pt>
                <c:pt idx="11">
                  <c:v>44641</c:v>
                </c:pt>
                <c:pt idx="12">
                  <c:v>44648</c:v>
                </c:pt>
                <c:pt idx="13">
                  <c:v>44655</c:v>
                </c:pt>
                <c:pt idx="14">
                  <c:v>44662</c:v>
                </c:pt>
                <c:pt idx="15">
                  <c:v>44669</c:v>
                </c:pt>
                <c:pt idx="16">
                  <c:v>44676</c:v>
                </c:pt>
                <c:pt idx="17">
                  <c:v>44683</c:v>
                </c:pt>
                <c:pt idx="18">
                  <c:v>44690</c:v>
                </c:pt>
                <c:pt idx="19">
                  <c:v>44697</c:v>
                </c:pt>
                <c:pt idx="20">
                  <c:v>44704</c:v>
                </c:pt>
                <c:pt idx="21">
                  <c:v>44711</c:v>
                </c:pt>
                <c:pt idx="22">
                  <c:v>44718</c:v>
                </c:pt>
                <c:pt idx="23">
                  <c:v>44725</c:v>
                </c:pt>
                <c:pt idx="24">
                  <c:v>44732</c:v>
                </c:pt>
                <c:pt idx="25">
                  <c:v>44739</c:v>
                </c:pt>
                <c:pt idx="26">
                  <c:v>44746</c:v>
                </c:pt>
                <c:pt idx="27">
                  <c:v>44753</c:v>
                </c:pt>
                <c:pt idx="28">
                  <c:v>44760</c:v>
                </c:pt>
                <c:pt idx="29">
                  <c:v>44767</c:v>
                </c:pt>
                <c:pt idx="30">
                  <c:v>44774</c:v>
                </c:pt>
                <c:pt idx="31">
                  <c:v>44781</c:v>
                </c:pt>
                <c:pt idx="32">
                  <c:v>44788</c:v>
                </c:pt>
                <c:pt idx="33">
                  <c:v>44795</c:v>
                </c:pt>
                <c:pt idx="34">
                  <c:v>44802</c:v>
                </c:pt>
                <c:pt idx="35">
                  <c:v>44809</c:v>
                </c:pt>
                <c:pt idx="36">
                  <c:v>44816</c:v>
                </c:pt>
                <c:pt idx="37">
                  <c:v>44823</c:v>
                </c:pt>
                <c:pt idx="38">
                  <c:v>44830</c:v>
                </c:pt>
                <c:pt idx="39">
                  <c:v>44837</c:v>
                </c:pt>
                <c:pt idx="40">
                  <c:v>44844</c:v>
                </c:pt>
                <c:pt idx="41">
                  <c:v>44851</c:v>
                </c:pt>
                <c:pt idx="42">
                  <c:v>44858</c:v>
                </c:pt>
                <c:pt idx="43">
                  <c:v>44865</c:v>
                </c:pt>
                <c:pt idx="44">
                  <c:v>44872</c:v>
                </c:pt>
                <c:pt idx="45">
                  <c:v>44879</c:v>
                </c:pt>
                <c:pt idx="46">
                  <c:v>44886</c:v>
                </c:pt>
                <c:pt idx="47">
                  <c:v>44893</c:v>
                </c:pt>
                <c:pt idx="48">
                  <c:v>44900</c:v>
                </c:pt>
                <c:pt idx="49">
                  <c:v>44907</c:v>
                </c:pt>
                <c:pt idx="50">
                  <c:v>44914</c:v>
                </c:pt>
                <c:pt idx="51">
                  <c:v>44921</c:v>
                </c:pt>
                <c:pt idx="52">
                  <c:v>44928</c:v>
                </c:pt>
                <c:pt idx="53">
                  <c:v>44935</c:v>
                </c:pt>
                <c:pt idx="54">
                  <c:v>44942</c:v>
                </c:pt>
                <c:pt idx="55">
                  <c:v>44949</c:v>
                </c:pt>
                <c:pt idx="56">
                  <c:v>44956</c:v>
                </c:pt>
                <c:pt idx="57">
                  <c:v>44963</c:v>
                </c:pt>
                <c:pt idx="58">
                  <c:v>44970</c:v>
                </c:pt>
                <c:pt idx="59">
                  <c:v>44977</c:v>
                </c:pt>
                <c:pt idx="60">
                  <c:v>44984</c:v>
                </c:pt>
                <c:pt idx="61">
                  <c:v>44991</c:v>
                </c:pt>
                <c:pt idx="62">
                  <c:v>44998</c:v>
                </c:pt>
                <c:pt idx="63">
                  <c:v>45005</c:v>
                </c:pt>
                <c:pt idx="64">
                  <c:v>45012</c:v>
                </c:pt>
                <c:pt idx="65">
                  <c:v>45019</c:v>
                </c:pt>
                <c:pt idx="66">
                  <c:v>45026</c:v>
                </c:pt>
                <c:pt idx="67">
                  <c:v>45033</c:v>
                </c:pt>
                <c:pt idx="68">
                  <c:v>45040</c:v>
                </c:pt>
                <c:pt idx="69">
                  <c:v>45047</c:v>
                </c:pt>
                <c:pt idx="70">
                  <c:v>45054</c:v>
                </c:pt>
                <c:pt idx="71">
                  <c:v>45061</c:v>
                </c:pt>
                <c:pt idx="72">
                  <c:v>45068</c:v>
                </c:pt>
                <c:pt idx="73">
                  <c:v>45075</c:v>
                </c:pt>
                <c:pt idx="74">
                  <c:v>45082</c:v>
                </c:pt>
                <c:pt idx="75">
                  <c:v>45089</c:v>
                </c:pt>
                <c:pt idx="76">
                  <c:v>45096</c:v>
                </c:pt>
                <c:pt idx="77">
                  <c:v>45103</c:v>
                </c:pt>
                <c:pt idx="78">
                  <c:v>45110</c:v>
                </c:pt>
                <c:pt idx="79">
                  <c:v>45117</c:v>
                </c:pt>
                <c:pt idx="80">
                  <c:v>45124</c:v>
                </c:pt>
                <c:pt idx="81">
                  <c:v>45131</c:v>
                </c:pt>
                <c:pt idx="82">
                  <c:v>45138</c:v>
                </c:pt>
                <c:pt idx="83">
                  <c:v>45145</c:v>
                </c:pt>
                <c:pt idx="84">
                  <c:v>45152</c:v>
                </c:pt>
                <c:pt idx="85">
                  <c:v>45159</c:v>
                </c:pt>
                <c:pt idx="86">
                  <c:v>45166</c:v>
                </c:pt>
                <c:pt idx="87">
                  <c:v>45173</c:v>
                </c:pt>
                <c:pt idx="88">
                  <c:v>45180</c:v>
                </c:pt>
                <c:pt idx="89">
                  <c:v>45187</c:v>
                </c:pt>
                <c:pt idx="90">
                  <c:v>45194</c:v>
                </c:pt>
                <c:pt idx="91">
                  <c:v>45201</c:v>
                </c:pt>
                <c:pt idx="92">
                  <c:v>45208</c:v>
                </c:pt>
                <c:pt idx="93">
                  <c:v>45215</c:v>
                </c:pt>
                <c:pt idx="94">
                  <c:v>45222</c:v>
                </c:pt>
                <c:pt idx="95">
                  <c:v>45229</c:v>
                </c:pt>
                <c:pt idx="96">
                  <c:v>45236</c:v>
                </c:pt>
                <c:pt idx="97">
                  <c:v>45243</c:v>
                </c:pt>
                <c:pt idx="98">
                  <c:v>45250</c:v>
                </c:pt>
                <c:pt idx="99">
                  <c:v>45257</c:v>
                </c:pt>
                <c:pt idx="100">
                  <c:v>45264</c:v>
                </c:pt>
                <c:pt idx="101">
                  <c:v>45271</c:v>
                </c:pt>
                <c:pt idx="102">
                  <c:v>45278</c:v>
                </c:pt>
                <c:pt idx="103">
                  <c:v>45285</c:v>
                </c:pt>
                <c:pt idx="104">
                  <c:v>45292</c:v>
                </c:pt>
                <c:pt idx="105">
                  <c:v>45299</c:v>
                </c:pt>
                <c:pt idx="106">
                  <c:v>45306</c:v>
                </c:pt>
                <c:pt idx="107">
                  <c:v>45313</c:v>
                </c:pt>
                <c:pt idx="108">
                  <c:v>45320</c:v>
                </c:pt>
                <c:pt idx="109">
                  <c:v>45327</c:v>
                </c:pt>
                <c:pt idx="110">
                  <c:v>45334</c:v>
                </c:pt>
                <c:pt idx="111">
                  <c:v>45341</c:v>
                </c:pt>
                <c:pt idx="112">
                  <c:v>45348</c:v>
                </c:pt>
                <c:pt idx="113">
                  <c:v>45355</c:v>
                </c:pt>
                <c:pt idx="114">
                  <c:v>45362</c:v>
                </c:pt>
                <c:pt idx="115">
                  <c:v>45369</c:v>
                </c:pt>
                <c:pt idx="116">
                  <c:v>45376</c:v>
                </c:pt>
                <c:pt idx="117">
                  <c:v>45383</c:v>
                </c:pt>
                <c:pt idx="118">
                  <c:v>45390</c:v>
                </c:pt>
                <c:pt idx="119">
                  <c:v>45397</c:v>
                </c:pt>
                <c:pt idx="120">
                  <c:v>45404</c:v>
                </c:pt>
                <c:pt idx="121">
                  <c:v>45411</c:v>
                </c:pt>
                <c:pt idx="122">
                  <c:v>45418</c:v>
                </c:pt>
                <c:pt idx="123">
                  <c:v>45425</c:v>
                </c:pt>
                <c:pt idx="124">
                  <c:v>45432</c:v>
                </c:pt>
                <c:pt idx="125">
                  <c:v>45439</c:v>
                </c:pt>
                <c:pt idx="126">
                  <c:v>45446</c:v>
                </c:pt>
                <c:pt idx="127">
                  <c:v>45453</c:v>
                </c:pt>
              </c:numCache>
            </c:numRef>
          </c:cat>
          <c:val>
            <c:numRef>
              <c:f>Sheet1!$D$2:$D$130</c:f>
              <c:numCache>
                <c:formatCode>General</c:formatCode>
                <c:ptCount val="128"/>
                <c:pt idx="0">
                  <c:v>2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2</c:v>
                </c:pt>
                <c:pt idx="10">
                  <c:v>0</c:v>
                </c:pt>
                <c:pt idx="11">
                  <c:v>1</c:v>
                </c:pt>
                <c:pt idx="12">
                  <c:v>1</c:v>
                </c:pt>
                <c:pt idx="13">
                  <c:v>0</c:v>
                </c:pt>
                <c:pt idx="14">
                  <c:v>0</c:v>
                </c:pt>
                <c:pt idx="15">
                  <c:v>2</c:v>
                </c:pt>
                <c:pt idx="16">
                  <c:v>0</c:v>
                </c:pt>
                <c:pt idx="17">
                  <c:v>1</c:v>
                </c:pt>
                <c:pt idx="18">
                  <c:v>0</c:v>
                </c:pt>
                <c:pt idx="19">
                  <c:v>0</c:v>
                </c:pt>
                <c:pt idx="20">
                  <c:v>1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</c:v>
                </c:pt>
                <c:pt idx="26">
                  <c:v>2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1</c:v>
                </c:pt>
                <c:pt idx="34">
                  <c:v>0</c:v>
                </c:pt>
                <c:pt idx="35">
                  <c:v>1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1</c:v>
                </c:pt>
                <c:pt idx="47">
                  <c:v>0</c:v>
                </c:pt>
                <c:pt idx="48">
                  <c:v>0</c:v>
                </c:pt>
                <c:pt idx="49">
                  <c:v>1</c:v>
                </c:pt>
                <c:pt idx="50">
                  <c:v>1</c:v>
                </c:pt>
                <c:pt idx="51">
                  <c:v>0</c:v>
                </c:pt>
                <c:pt idx="52">
                  <c:v>1</c:v>
                </c:pt>
                <c:pt idx="53">
                  <c:v>0</c:v>
                </c:pt>
                <c:pt idx="54">
                  <c:v>1</c:v>
                </c:pt>
                <c:pt idx="55">
                  <c:v>0</c:v>
                </c:pt>
                <c:pt idx="56">
                  <c:v>0</c:v>
                </c:pt>
                <c:pt idx="57">
                  <c:v>1</c:v>
                </c:pt>
                <c:pt idx="58">
                  <c:v>0</c:v>
                </c:pt>
                <c:pt idx="59">
                  <c:v>2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1</c:v>
                </c:pt>
                <c:pt idx="67">
                  <c:v>1</c:v>
                </c:pt>
                <c:pt idx="68">
                  <c:v>5</c:v>
                </c:pt>
                <c:pt idx="69">
                  <c:v>2</c:v>
                </c:pt>
                <c:pt idx="70">
                  <c:v>0</c:v>
                </c:pt>
                <c:pt idx="71">
                  <c:v>1</c:v>
                </c:pt>
                <c:pt idx="72">
                  <c:v>2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1</c:v>
                </c:pt>
                <c:pt idx="77">
                  <c:v>0</c:v>
                </c:pt>
                <c:pt idx="78">
                  <c:v>1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1</c:v>
                </c:pt>
                <c:pt idx="86">
                  <c:v>1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1</c:v>
                </c:pt>
                <c:pt idx="92">
                  <c:v>0</c:v>
                </c:pt>
                <c:pt idx="93">
                  <c:v>1</c:v>
                </c:pt>
                <c:pt idx="94">
                  <c:v>1</c:v>
                </c:pt>
                <c:pt idx="95">
                  <c:v>0</c:v>
                </c:pt>
                <c:pt idx="96">
                  <c:v>1</c:v>
                </c:pt>
                <c:pt idx="97">
                  <c:v>0</c:v>
                </c:pt>
                <c:pt idx="98">
                  <c:v>0</c:v>
                </c:pt>
                <c:pt idx="99">
                  <c:v>2</c:v>
                </c:pt>
                <c:pt idx="100">
                  <c:v>0</c:v>
                </c:pt>
                <c:pt idx="101">
                  <c:v>1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1</c:v>
                </c:pt>
                <c:pt idx="107">
                  <c:v>1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1</c:v>
                </c:pt>
                <c:pt idx="112">
                  <c:v>1</c:v>
                </c:pt>
                <c:pt idx="113">
                  <c:v>16</c:v>
                </c:pt>
                <c:pt idx="114">
                  <c:v>0</c:v>
                </c:pt>
                <c:pt idx="115">
                  <c:v>1</c:v>
                </c:pt>
                <c:pt idx="116">
                  <c:v>2</c:v>
                </c:pt>
                <c:pt idx="117">
                  <c:v>3</c:v>
                </c:pt>
                <c:pt idx="118">
                  <c:v>1</c:v>
                </c:pt>
                <c:pt idx="119">
                  <c:v>1</c:v>
                </c:pt>
                <c:pt idx="120">
                  <c:v>0</c:v>
                </c:pt>
                <c:pt idx="121">
                  <c:v>2</c:v>
                </c:pt>
                <c:pt idx="122">
                  <c:v>3</c:v>
                </c:pt>
                <c:pt idx="123">
                  <c:v>0</c:v>
                </c:pt>
                <c:pt idx="124">
                  <c:v>1</c:v>
                </c:pt>
                <c:pt idx="125">
                  <c:v>1</c:v>
                </c:pt>
                <c:pt idx="126">
                  <c:v>0</c:v>
                </c:pt>
                <c:pt idx="12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3F4-1644-B873-1C337BD04AAF}"/>
            </c:ext>
          </c:extLst>
        </c:ser>
        <c:ser>
          <c:idx val="1"/>
          <c:order val="1"/>
          <c:tx>
            <c:strRef>
              <c:f>Sheet1!$G$1</c:f>
              <c:strCache>
                <c:ptCount val="1"/>
                <c:pt idx="0">
                  <c:v>Total ATLAS</c:v>
                </c:pt>
              </c:strCache>
            </c:strRef>
          </c:tx>
          <c:spPr>
            <a:solidFill>
              <a:schemeClr val="accent2"/>
            </a:solidFill>
            <a:ln w="25400">
              <a:noFill/>
            </a:ln>
            <a:effectLst/>
          </c:spPr>
          <c:cat>
            <c:numRef>
              <c:f>Sheet1!$A$2:$A$130</c:f>
              <c:numCache>
                <c:formatCode>[$-409]d\-mmm\-yyyy;@</c:formatCode>
                <c:ptCount val="128"/>
                <c:pt idx="0">
                  <c:v>44564</c:v>
                </c:pt>
                <c:pt idx="1">
                  <c:v>44571</c:v>
                </c:pt>
                <c:pt idx="2">
                  <c:v>44578</c:v>
                </c:pt>
                <c:pt idx="3">
                  <c:v>44585</c:v>
                </c:pt>
                <c:pt idx="4">
                  <c:v>44592</c:v>
                </c:pt>
                <c:pt idx="5">
                  <c:v>44599</c:v>
                </c:pt>
                <c:pt idx="6">
                  <c:v>44606</c:v>
                </c:pt>
                <c:pt idx="7">
                  <c:v>44613</c:v>
                </c:pt>
                <c:pt idx="8">
                  <c:v>44620</c:v>
                </c:pt>
                <c:pt idx="9">
                  <c:v>44627</c:v>
                </c:pt>
                <c:pt idx="10">
                  <c:v>44634</c:v>
                </c:pt>
                <c:pt idx="11">
                  <c:v>44641</c:v>
                </c:pt>
                <c:pt idx="12">
                  <c:v>44648</c:v>
                </c:pt>
                <c:pt idx="13">
                  <c:v>44655</c:v>
                </c:pt>
                <c:pt idx="14">
                  <c:v>44662</c:v>
                </c:pt>
                <c:pt idx="15">
                  <c:v>44669</c:v>
                </c:pt>
                <c:pt idx="16">
                  <c:v>44676</c:v>
                </c:pt>
                <c:pt idx="17">
                  <c:v>44683</c:v>
                </c:pt>
                <c:pt idx="18">
                  <c:v>44690</c:v>
                </c:pt>
                <c:pt idx="19">
                  <c:v>44697</c:v>
                </c:pt>
                <c:pt idx="20">
                  <c:v>44704</c:v>
                </c:pt>
                <c:pt idx="21">
                  <c:v>44711</c:v>
                </c:pt>
                <c:pt idx="22">
                  <c:v>44718</c:v>
                </c:pt>
                <c:pt idx="23">
                  <c:v>44725</c:v>
                </c:pt>
                <c:pt idx="24">
                  <c:v>44732</c:v>
                </c:pt>
                <c:pt idx="25">
                  <c:v>44739</c:v>
                </c:pt>
                <c:pt idx="26">
                  <c:v>44746</c:v>
                </c:pt>
                <c:pt idx="27">
                  <c:v>44753</c:v>
                </c:pt>
                <c:pt idx="28">
                  <c:v>44760</c:v>
                </c:pt>
                <c:pt idx="29">
                  <c:v>44767</c:v>
                </c:pt>
                <c:pt idx="30">
                  <c:v>44774</c:v>
                </c:pt>
                <c:pt idx="31">
                  <c:v>44781</c:v>
                </c:pt>
                <c:pt idx="32">
                  <c:v>44788</c:v>
                </c:pt>
                <c:pt idx="33">
                  <c:v>44795</c:v>
                </c:pt>
                <c:pt idx="34">
                  <c:v>44802</c:v>
                </c:pt>
                <c:pt idx="35">
                  <c:v>44809</c:v>
                </c:pt>
                <c:pt idx="36">
                  <c:v>44816</c:v>
                </c:pt>
                <c:pt idx="37">
                  <c:v>44823</c:v>
                </c:pt>
                <c:pt idx="38">
                  <c:v>44830</c:v>
                </c:pt>
                <c:pt idx="39">
                  <c:v>44837</c:v>
                </c:pt>
                <c:pt idx="40">
                  <c:v>44844</c:v>
                </c:pt>
                <c:pt idx="41">
                  <c:v>44851</c:v>
                </c:pt>
                <c:pt idx="42">
                  <c:v>44858</c:v>
                </c:pt>
                <c:pt idx="43">
                  <c:v>44865</c:v>
                </c:pt>
                <c:pt idx="44">
                  <c:v>44872</c:v>
                </c:pt>
                <c:pt idx="45">
                  <c:v>44879</c:v>
                </c:pt>
                <c:pt idx="46">
                  <c:v>44886</c:v>
                </c:pt>
                <c:pt idx="47">
                  <c:v>44893</c:v>
                </c:pt>
                <c:pt idx="48">
                  <c:v>44900</c:v>
                </c:pt>
                <c:pt idx="49">
                  <c:v>44907</c:v>
                </c:pt>
                <c:pt idx="50">
                  <c:v>44914</c:v>
                </c:pt>
                <c:pt idx="51">
                  <c:v>44921</c:v>
                </c:pt>
                <c:pt idx="52">
                  <c:v>44928</c:v>
                </c:pt>
                <c:pt idx="53">
                  <c:v>44935</c:v>
                </c:pt>
                <c:pt idx="54">
                  <c:v>44942</c:v>
                </c:pt>
                <c:pt idx="55">
                  <c:v>44949</c:v>
                </c:pt>
                <c:pt idx="56">
                  <c:v>44956</c:v>
                </c:pt>
                <c:pt idx="57">
                  <c:v>44963</c:v>
                </c:pt>
                <c:pt idx="58">
                  <c:v>44970</c:v>
                </c:pt>
                <c:pt idx="59">
                  <c:v>44977</c:v>
                </c:pt>
                <c:pt idx="60">
                  <c:v>44984</c:v>
                </c:pt>
                <c:pt idx="61">
                  <c:v>44991</c:v>
                </c:pt>
                <c:pt idx="62">
                  <c:v>44998</c:v>
                </c:pt>
                <c:pt idx="63">
                  <c:v>45005</c:v>
                </c:pt>
                <c:pt idx="64">
                  <c:v>45012</c:v>
                </c:pt>
                <c:pt idx="65">
                  <c:v>45019</c:v>
                </c:pt>
                <c:pt idx="66">
                  <c:v>45026</c:v>
                </c:pt>
                <c:pt idx="67">
                  <c:v>45033</c:v>
                </c:pt>
                <c:pt idx="68">
                  <c:v>45040</c:v>
                </c:pt>
                <c:pt idx="69">
                  <c:v>45047</c:v>
                </c:pt>
                <c:pt idx="70">
                  <c:v>45054</c:v>
                </c:pt>
                <c:pt idx="71">
                  <c:v>45061</c:v>
                </c:pt>
                <c:pt idx="72">
                  <c:v>45068</c:v>
                </c:pt>
                <c:pt idx="73">
                  <c:v>45075</c:v>
                </c:pt>
                <c:pt idx="74">
                  <c:v>45082</c:v>
                </c:pt>
                <c:pt idx="75">
                  <c:v>45089</c:v>
                </c:pt>
                <c:pt idx="76">
                  <c:v>45096</c:v>
                </c:pt>
                <c:pt idx="77">
                  <c:v>45103</c:v>
                </c:pt>
                <c:pt idx="78">
                  <c:v>45110</c:v>
                </c:pt>
                <c:pt idx="79">
                  <c:v>45117</c:v>
                </c:pt>
                <c:pt idx="80">
                  <c:v>45124</c:v>
                </c:pt>
                <c:pt idx="81">
                  <c:v>45131</c:v>
                </c:pt>
                <c:pt idx="82">
                  <c:v>45138</c:v>
                </c:pt>
                <c:pt idx="83">
                  <c:v>45145</c:v>
                </c:pt>
                <c:pt idx="84">
                  <c:v>45152</c:v>
                </c:pt>
                <c:pt idx="85">
                  <c:v>45159</c:v>
                </c:pt>
                <c:pt idx="86">
                  <c:v>45166</c:v>
                </c:pt>
                <c:pt idx="87">
                  <c:v>45173</c:v>
                </c:pt>
                <c:pt idx="88">
                  <c:v>45180</c:v>
                </c:pt>
                <c:pt idx="89">
                  <c:v>45187</c:v>
                </c:pt>
                <c:pt idx="90">
                  <c:v>45194</c:v>
                </c:pt>
                <c:pt idx="91">
                  <c:v>45201</c:v>
                </c:pt>
                <c:pt idx="92">
                  <c:v>45208</c:v>
                </c:pt>
                <c:pt idx="93">
                  <c:v>45215</c:v>
                </c:pt>
                <c:pt idx="94">
                  <c:v>45222</c:v>
                </c:pt>
                <c:pt idx="95">
                  <c:v>45229</c:v>
                </c:pt>
                <c:pt idx="96">
                  <c:v>45236</c:v>
                </c:pt>
                <c:pt idx="97">
                  <c:v>45243</c:v>
                </c:pt>
                <c:pt idx="98">
                  <c:v>45250</c:v>
                </c:pt>
                <c:pt idx="99">
                  <c:v>45257</c:v>
                </c:pt>
                <c:pt idx="100">
                  <c:v>45264</c:v>
                </c:pt>
                <c:pt idx="101">
                  <c:v>45271</c:v>
                </c:pt>
                <c:pt idx="102">
                  <c:v>45278</c:v>
                </c:pt>
                <c:pt idx="103">
                  <c:v>45285</c:v>
                </c:pt>
                <c:pt idx="104">
                  <c:v>45292</c:v>
                </c:pt>
                <c:pt idx="105">
                  <c:v>45299</c:v>
                </c:pt>
                <c:pt idx="106">
                  <c:v>45306</c:v>
                </c:pt>
                <c:pt idx="107">
                  <c:v>45313</c:v>
                </c:pt>
                <c:pt idx="108">
                  <c:v>45320</c:v>
                </c:pt>
                <c:pt idx="109">
                  <c:v>45327</c:v>
                </c:pt>
                <c:pt idx="110">
                  <c:v>45334</c:v>
                </c:pt>
                <c:pt idx="111">
                  <c:v>45341</c:v>
                </c:pt>
                <c:pt idx="112">
                  <c:v>45348</c:v>
                </c:pt>
                <c:pt idx="113">
                  <c:v>45355</c:v>
                </c:pt>
                <c:pt idx="114">
                  <c:v>45362</c:v>
                </c:pt>
                <c:pt idx="115">
                  <c:v>45369</c:v>
                </c:pt>
                <c:pt idx="116">
                  <c:v>45376</c:v>
                </c:pt>
                <c:pt idx="117">
                  <c:v>45383</c:v>
                </c:pt>
                <c:pt idx="118">
                  <c:v>45390</c:v>
                </c:pt>
                <c:pt idx="119">
                  <c:v>45397</c:v>
                </c:pt>
                <c:pt idx="120">
                  <c:v>45404</c:v>
                </c:pt>
                <c:pt idx="121">
                  <c:v>45411</c:v>
                </c:pt>
                <c:pt idx="122">
                  <c:v>45418</c:v>
                </c:pt>
                <c:pt idx="123">
                  <c:v>45425</c:v>
                </c:pt>
                <c:pt idx="124">
                  <c:v>45432</c:v>
                </c:pt>
                <c:pt idx="125">
                  <c:v>45439</c:v>
                </c:pt>
                <c:pt idx="126">
                  <c:v>45446</c:v>
                </c:pt>
                <c:pt idx="127">
                  <c:v>45453</c:v>
                </c:pt>
              </c:numCache>
            </c:numRef>
          </c:cat>
          <c:val>
            <c:numRef>
              <c:f>Sheet1!$G$2:$G$130</c:f>
              <c:numCache>
                <c:formatCode>General</c:formatCode>
                <c:ptCount val="128"/>
                <c:pt idx="0">
                  <c:v>11</c:v>
                </c:pt>
                <c:pt idx="1">
                  <c:v>8</c:v>
                </c:pt>
                <c:pt idx="2">
                  <c:v>14</c:v>
                </c:pt>
                <c:pt idx="3">
                  <c:v>17</c:v>
                </c:pt>
                <c:pt idx="4">
                  <c:v>20</c:v>
                </c:pt>
                <c:pt idx="5">
                  <c:v>15</c:v>
                </c:pt>
                <c:pt idx="6">
                  <c:v>11</c:v>
                </c:pt>
                <c:pt idx="7">
                  <c:v>17</c:v>
                </c:pt>
                <c:pt idx="8">
                  <c:v>10</c:v>
                </c:pt>
                <c:pt idx="9">
                  <c:v>10</c:v>
                </c:pt>
                <c:pt idx="10">
                  <c:v>22</c:v>
                </c:pt>
                <c:pt idx="11">
                  <c:v>11</c:v>
                </c:pt>
                <c:pt idx="12">
                  <c:v>8</c:v>
                </c:pt>
                <c:pt idx="13">
                  <c:v>16</c:v>
                </c:pt>
                <c:pt idx="14">
                  <c:v>9</c:v>
                </c:pt>
                <c:pt idx="15">
                  <c:v>15</c:v>
                </c:pt>
                <c:pt idx="16">
                  <c:v>13</c:v>
                </c:pt>
                <c:pt idx="17">
                  <c:v>9</c:v>
                </c:pt>
                <c:pt idx="18">
                  <c:v>11</c:v>
                </c:pt>
                <c:pt idx="19">
                  <c:v>17</c:v>
                </c:pt>
                <c:pt idx="20">
                  <c:v>14</c:v>
                </c:pt>
                <c:pt idx="21">
                  <c:v>11</c:v>
                </c:pt>
                <c:pt idx="22">
                  <c:v>11</c:v>
                </c:pt>
                <c:pt idx="23">
                  <c:v>9</c:v>
                </c:pt>
                <c:pt idx="24">
                  <c:v>17</c:v>
                </c:pt>
                <c:pt idx="25">
                  <c:v>17</c:v>
                </c:pt>
                <c:pt idx="26">
                  <c:v>14</c:v>
                </c:pt>
                <c:pt idx="27">
                  <c:v>14</c:v>
                </c:pt>
                <c:pt idx="28">
                  <c:v>21</c:v>
                </c:pt>
                <c:pt idx="29">
                  <c:v>13</c:v>
                </c:pt>
                <c:pt idx="30">
                  <c:v>19</c:v>
                </c:pt>
                <c:pt idx="31">
                  <c:v>12</c:v>
                </c:pt>
                <c:pt idx="32">
                  <c:v>6</c:v>
                </c:pt>
                <c:pt idx="33">
                  <c:v>7</c:v>
                </c:pt>
                <c:pt idx="34">
                  <c:v>11</c:v>
                </c:pt>
                <c:pt idx="35">
                  <c:v>13</c:v>
                </c:pt>
                <c:pt idx="36">
                  <c:v>16</c:v>
                </c:pt>
                <c:pt idx="37">
                  <c:v>18</c:v>
                </c:pt>
                <c:pt idx="38">
                  <c:v>10</c:v>
                </c:pt>
                <c:pt idx="39">
                  <c:v>12</c:v>
                </c:pt>
                <c:pt idx="40">
                  <c:v>10</c:v>
                </c:pt>
                <c:pt idx="41">
                  <c:v>21</c:v>
                </c:pt>
                <c:pt idx="42">
                  <c:v>13</c:v>
                </c:pt>
                <c:pt idx="43">
                  <c:v>9</c:v>
                </c:pt>
                <c:pt idx="44">
                  <c:v>9</c:v>
                </c:pt>
                <c:pt idx="45">
                  <c:v>20</c:v>
                </c:pt>
                <c:pt idx="46">
                  <c:v>11</c:v>
                </c:pt>
                <c:pt idx="47">
                  <c:v>12</c:v>
                </c:pt>
                <c:pt idx="48">
                  <c:v>7</c:v>
                </c:pt>
                <c:pt idx="49">
                  <c:v>10</c:v>
                </c:pt>
                <c:pt idx="50">
                  <c:v>14</c:v>
                </c:pt>
                <c:pt idx="51">
                  <c:v>8</c:v>
                </c:pt>
                <c:pt idx="52">
                  <c:v>4</c:v>
                </c:pt>
                <c:pt idx="53">
                  <c:v>16</c:v>
                </c:pt>
                <c:pt idx="54">
                  <c:v>19</c:v>
                </c:pt>
                <c:pt idx="55">
                  <c:v>4</c:v>
                </c:pt>
                <c:pt idx="56">
                  <c:v>15</c:v>
                </c:pt>
                <c:pt idx="57">
                  <c:v>14</c:v>
                </c:pt>
                <c:pt idx="58">
                  <c:v>22</c:v>
                </c:pt>
                <c:pt idx="59">
                  <c:v>16</c:v>
                </c:pt>
                <c:pt idx="60">
                  <c:v>22</c:v>
                </c:pt>
                <c:pt idx="61">
                  <c:v>17</c:v>
                </c:pt>
                <c:pt idx="62">
                  <c:v>7</c:v>
                </c:pt>
                <c:pt idx="63">
                  <c:v>18</c:v>
                </c:pt>
                <c:pt idx="64">
                  <c:v>11</c:v>
                </c:pt>
                <c:pt idx="65">
                  <c:v>13</c:v>
                </c:pt>
                <c:pt idx="66">
                  <c:v>9</c:v>
                </c:pt>
                <c:pt idx="67">
                  <c:v>15</c:v>
                </c:pt>
                <c:pt idx="68">
                  <c:v>13</c:v>
                </c:pt>
                <c:pt idx="69">
                  <c:v>14</c:v>
                </c:pt>
                <c:pt idx="70">
                  <c:v>11</c:v>
                </c:pt>
                <c:pt idx="71">
                  <c:v>16</c:v>
                </c:pt>
                <c:pt idx="72">
                  <c:v>12</c:v>
                </c:pt>
                <c:pt idx="73">
                  <c:v>8</c:v>
                </c:pt>
                <c:pt idx="74">
                  <c:v>27</c:v>
                </c:pt>
                <c:pt idx="75">
                  <c:v>13</c:v>
                </c:pt>
                <c:pt idx="76">
                  <c:v>11</c:v>
                </c:pt>
                <c:pt idx="77">
                  <c:v>16</c:v>
                </c:pt>
                <c:pt idx="78">
                  <c:v>15</c:v>
                </c:pt>
                <c:pt idx="79">
                  <c:v>14</c:v>
                </c:pt>
                <c:pt idx="80">
                  <c:v>23</c:v>
                </c:pt>
                <c:pt idx="81">
                  <c:v>20</c:v>
                </c:pt>
                <c:pt idx="82">
                  <c:v>11</c:v>
                </c:pt>
                <c:pt idx="83">
                  <c:v>15</c:v>
                </c:pt>
                <c:pt idx="84">
                  <c:v>9</c:v>
                </c:pt>
                <c:pt idx="85">
                  <c:v>10</c:v>
                </c:pt>
                <c:pt idx="86">
                  <c:v>17</c:v>
                </c:pt>
                <c:pt idx="87">
                  <c:v>12</c:v>
                </c:pt>
                <c:pt idx="88">
                  <c:v>6</c:v>
                </c:pt>
                <c:pt idx="89">
                  <c:v>11</c:v>
                </c:pt>
                <c:pt idx="90">
                  <c:v>13</c:v>
                </c:pt>
                <c:pt idx="91">
                  <c:v>17</c:v>
                </c:pt>
                <c:pt idx="92">
                  <c:v>5</c:v>
                </c:pt>
                <c:pt idx="93">
                  <c:v>13</c:v>
                </c:pt>
                <c:pt idx="94">
                  <c:v>9</c:v>
                </c:pt>
                <c:pt idx="95">
                  <c:v>13</c:v>
                </c:pt>
                <c:pt idx="96">
                  <c:v>14</c:v>
                </c:pt>
                <c:pt idx="97">
                  <c:v>15</c:v>
                </c:pt>
                <c:pt idx="98">
                  <c:v>12</c:v>
                </c:pt>
                <c:pt idx="99">
                  <c:v>14</c:v>
                </c:pt>
                <c:pt idx="100">
                  <c:v>7</c:v>
                </c:pt>
                <c:pt idx="101">
                  <c:v>21</c:v>
                </c:pt>
                <c:pt idx="102">
                  <c:v>21</c:v>
                </c:pt>
                <c:pt idx="103">
                  <c:v>17</c:v>
                </c:pt>
                <c:pt idx="104">
                  <c:v>8</c:v>
                </c:pt>
                <c:pt idx="105">
                  <c:v>12</c:v>
                </c:pt>
                <c:pt idx="106">
                  <c:v>12</c:v>
                </c:pt>
                <c:pt idx="107">
                  <c:v>17</c:v>
                </c:pt>
                <c:pt idx="108">
                  <c:v>15</c:v>
                </c:pt>
                <c:pt idx="109">
                  <c:v>20</c:v>
                </c:pt>
                <c:pt idx="110">
                  <c:v>18</c:v>
                </c:pt>
                <c:pt idx="111">
                  <c:v>20</c:v>
                </c:pt>
                <c:pt idx="112">
                  <c:v>14</c:v>
                </c:pt>
                <c:pt idx="113">
                  <c:v>14</c:v>
                </c:pt>
                <c:pt idx="114">
                  <c:v>11</c:v>
                </c:pt>
                <c:pt idx="115">
                  <c:v>14</c:v>
                </c:pt>
                <c:pt idx="116">
                  <c:v>7</c:v>
                </c:pt>
                <c:pt idx="117">
                  <c:v>20</c:v>
                </c:pt>
                <c:pt idx="118">
                  <c:v>16</c:v>
                </c:pt>
                <c:pt idx="119">
                  <c:v>7</c:v>
                </c:pt>
                <c:pt idx="120">
                  <c:v>8</c:v>
                </c:pt>
                <c:pt idx="121">
                  <c:v>13</c:v>
                </c:pt>
                <c:pt idx="122">
                  <c:v>9</c:v>
                </c:pt>
                <c:pt idx="123">
                  <c:v>17</c:v>
                </c:pt>
                <c:pt idx="124">
                  <c:v>15</c:v>
                </c:pt>
                <c:pt idx="125">
                  <c:v>21</c:v>
                </c:pt>
                <c:pt idx="126">
                  <c:v>19</c:v>
                </c:pt>
                <c:pt idx="127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3F4-1644-B873-1C337BD04AAF}"/>
            </c:ext>
          </c:extLst>
        </c:ser>
        <c:ser>
          <c:idx val="2"/>
          <c:order val="2"/>
          <c:tx>
            <c:strRef>
              <c:f>Sheet1!$J$1</c:f>
              <c:strCache>
                <c:ptCount val="1"/>
                <c:pt idx="0">
                  <c:v>Total CMS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numRef>
              <c:f>Sheet1!$A$2:$A$130</c:f>
              <c:numCache>
                <c:formatCode>[$-409]d\-mmm\-yyyy;@</c:formatCode>
                <c:ptCount val="128"/>
                <c:pt idx="0">
                  <c:v>44564</c:v>
                </c:pt>
                <c:pt idx="1">
                  <c:v>44571</c:v>
                </c:pt>
                <c:pt idx="2">
                  <c:v>44578</c:v>
                </c:pt>
                <c:pt idx="3">
                  <c:v>44585</c:v>
                </c:pt>
                <c:pt idx="4">
                  <c:v>44592</c:v>
                </c:pt>
                <c:pt idx="5">
                  <c:v>44599</c:v>
                </c:pt>
                <c:pt idx="6">
                  <c:v>44606</c:v>
                </c:pt>
                <c:pt idx="7">
                  <c:v>44613</c:v>
                </c:pt>
                <c:pt idx="8">
                  <c:v>44620</c:v>
                </c:pt>
                <c:pt idx="9">
                  <c:v>44627</c:v>
                </c:pt>
                <c:pt idx="10">
                  <c:v>44634</c:v>
                </c:pt>
                <c:pt idx="11">
                  <c:v>44641</c:v>
                </c:pt>
                <c:pt idx="12">
                  <c:v>44648</c:v>
                </c:pt>
                <c:pt idx="13">
                  <c:v>44655</c:v>
                </c:pt>
                <c:pt idx="14">
                  <c:v>44662</c:v>
                </c:pt>
                <c:pt idx="15">
                  <c:v>44669</c:v>
                </c:pt>
                <c:pt idx="16">
                  <c:v>44676</c:v>
                </c:pt>
                <c:pt idx="17">
                  <c:v>44683</c:v>
                </c:pt>
                <c:pt idx="18">
                  <c:v>44690</c:v>
                </c:pt>
                <c:pt idx="19">
                  <c:v>44697</c:v>
                </c:pt>
                <c:pt idx="20">
                  <c:v>44704</c:v>
                </c:pt>
                <c:pt idx="21">
                  <c:v>44711</c:v>
                </c:pt>
                <c:pt idx="22">
                  <c:v>44718</c:v>
                </c:pt>
                <c:pt idx="23">
                  <c:v>44725</c:v>
                </c:pt>
                <c:pt idx="24">
                  <c:v>44732</c:v>
                </c:pt>
                <c:pt idx="25">
                  <c:v>44739</c:v>
                </c:pt>
                <c:pt idx="26">
                  <c:v>44746</c:v>
                </c:pt>
                <c:pt idx="27">
                  <c:v>44753</c:v>
                </c:pt>
                <c:pt idx="28">
                  <c:v>44760</c:v>
                </c:pt>
                <c:pt idx="29">
                  <c:v>44767</c:v>
                </c:pt>
                <c:pt idx="30">
                  <c:v>44774</c:v>
                </c:pt>
                <c:pt idx="31">
                  <c:v>44781</c:v>
                </c:pt>
                <c:pt idx="32">
                  <c:v>44788</c:v>
                </c:pt>
                <c:pt idx="33">
                  <c:v>44795</c:v>
                </c:pt>
                <c:pt idx="34">
                  <c:v>44802</c:v>
                </c:pt>
                <c:pt idx="35">
                  <c:v>44809</c:v>
                </c:pt>
                <c:pt idx="36">
                  <c:v>44816</c:v>
                </c:pt>
                <c:pt idx="37">
                  <c:v>44823</c:v>
                </c:pt>
                <c:pt idx="38">
                  <c:v>44830</c:v>
                </c:pt>
                <c:pt idx="39">
                  <c:v>44837</c:v>
                </c:pt>
                <c:pt idx="40">
                  <c:v>44844</c:v>
                </c:pt>
                <c:pt idx="41">
                  <c:v>44851</c:v>
                </c:pt>
                <c:pt idx="42">
                  <c:v>44858</c:v>
                </c:pt>
                <c:pt idx="43">
                  <c:v>44865</c:v>
                </c:pt>
                <c:pt idx="44">
                  <c:v>44872</c:v>
                </c:pt>
                <c:pt idx="45">
                  <c:v>44879</c:v>
                </c:pt>
                <c:pt idx="46">
                  <c:v>44886</c:v>
                </c:pt>
                <c:pt idx="47">
                  <c:v>44893</c:v>
                </c:pt>
                <c:pt idx="48">
                  <c:v>44900</c:v>
                </c:pt>
                <c:pt idx="49">
                  <c:v>44907</c:v>
                </c:pt>
                <c:pt idx="50">
                  <c:v>44914</c:v>
                </c:pt>
                <c:pt idx="51">
                  <c:v>44921</c:v>
                </c:pt>
                <c:pt idx="52">
                  <c:v>44928</c:v>
                </c:pt>
                <c:pt idx="53">
                  <c:v>44935</c:v>
                </c:pt>
                <c:pt idx="54">
                  <c:v>44942</c:v>
                </c:pt>
                <c:pt idx="55">
                  <c:v>44949</c:v>
                </c:pt>
                <c:pt idx="56">
                  <c:v>44956</c:v>
                </c:pt>
                <c:pt idx="57">
                  <c:v>44963</c:v>
                </c:pt>
                <c:pt idx="58">
                  <c:v>44970</c:v>
                </c:pt>
                <c:pt idx="59">
                  <c:v>44977</c:v>
                </c:pt>
                <c:pt idx="60">
                  <c:v>44984</c:v>
                </c:pt>
                <c:pt idx="61">
                  <c:v>44991</c:v>
                </c:pt>
                <c:pt idx="62">
                  <c:v>44998</c:v>
                </c:pt>
                <c:pt idx="63">
                  <c:v>45005</c:v>
                </c:pt>
                <c:pt idx="64">
                  <c:v>45012</c:v>
                </c:pt>
                <c:pt idx="65">
                  <c:v>45019</c:v>
                </c:pt>
                <c:pt idx="66">
                  <c:v>45026</c:v>
                </c:pt>
                <c:pt idx="67">
                  <c:v>45033</c:v>
                </c:pt>
                <c:pt idx="68">
                  <c:v>45040</c:v>
                </c:pt>
                <c:pt idx="69">
                  <c:v>45047</c:v>
                </c:pt>
                <c:pt idx="70">
                  <c:v>45054</c:v>
                </c:pt>
                <c:pt idx="71">
                  <c:v>45061</c:v>
                </c:pt>
                <c:pt idx="72">
                  <c:v>45068</c:v>
                </c:pt>
                <c:pt idx="73">
                  <c:v>45075</c:v>
                </c:pt>
                <c:pt idx="74">
                  <c:v>45082</c:v>
                </c:pt>
                <c:pt idx="75">
                  <c:v>45089</c:v>
                </c:pt>
                <c:pt idx="76">
                  <c:v>45096</c:v>
                </c:pt>
                <c:pt idx="77">
                  <c:v>45103</c:v>
                </c:pt>
                <c:pt idx="78">
                  <c:v>45110</c:v>
                </c:pt>
                <c:pt idx="79">
                  <c:v>45117</c:v>
                </c:pt>
                <c:pt idx="80">
                  <c:v>45124</c:v>
                </c:pt>
                <c:pt idx="81">
                  <c:v>45131</c:v>
                </c:pt>
                <c:pt idx="82">
                  <c:v>45138</c:v>
                </c:pt>
                <c:pt idx="83">
                  <c:v>45145</c:v>
                </c:pt>
                <c:pt idx="84">
                  <c:v>45152</c:v>
                </c:pt>
                <c:pt idx="85">
                  <c:v>45159</c:v>
                </c:pt>
                <c:pt idx="86">
                  <c:v>45166</c:v>
                </c:pt>
                <c:pt idx="87">
                  <c:v>45173</c:v>
                </c:pt>
                <c:pt idx="88">
                  <c:v>45180</c:v>
                </c:pt>
                <c:pt idx="89">
                  <c:v>45187</c:v>
                </c:pt>
                <c:pt idx="90">
                  <c:v>45194</c:v>
                </c:pt>
                <c:pt idx="91">
                  <c:v>45201</c:v>
                </c:pt>
                <c:pt idx="92">
                  <c:v>45208</c:v>
                </c:pt>
                <c:pt idx="93">
                  <c:v>45215</c:v>
                </c:pt>
                <c:pt idx="94">
                  <c:v>45222</c:v>
                </c:pt>
                <c:pt idx="95">
                  <c:v>45229</c:v>
                </c:pt>
                <c:pt idx="96">
                  <c:v>45236</c:v>
                </c:pt>
                <c:pt idx="97">
                  <c:v>45243</c:v>
                </c:pt>
                <c:pt idx="98">
                  <c:v>45250</c:v>
                </c:pt>
                <c:pt idx="99">
                  <c:v>45257</c:v>
                </c:pt>
                <c:pt idx="100">
                  <c:v>45264</c:v>
                </c:pt>
                <c:pt idx="101">
                  <c:v>45271</c:v>
                </c:pt>
                <c:pt idx="102">
                  <c:v>45278</c:v>
                </c:pt>
                <c:pt idx="103">
                  <c:v>45285</c:v>
                </c:pt>
                <c:pt idx="104">
                  <c:v>45292</c:v>
                </c:pt>
                <c:pt idx="105">
                  <c:v>45299</c:v>
                </c:pt>
                <c:pt idx="106">
                  <c:v>45306</c:v>
                </c:pt>
                <c:pt idx="107">
                  <c:v>45313</c:v>
                </c:pt>
                <c:pt idx="108">
                  <c:v>45320</c:v>
                </c:pt>
                <c:pt idx="109">
                  <c:v>45327</c:v>
                </c:pt>
                <c:pt idx="110">
                  <c:v>45334</c:v>
                </c:pt>
                <c:pt idx="111">
                  <c:v>45341</c:v>
                </c:pt>
                <c:pt idx="112">
                  <c:v>45348</c:v>
                </c:pt>
                <c:pt idx="113">
                  <c:v>45355</c:v>
                </c:pt>
                <c:pt idx="114">
                  <c:v>45362</c:v>
                </c:pt>
                <c:pt idx="115">
                  <c:v>45369</c:v>
                </c:pt>
                <c:pt idx="116">
                  <c:v>45376</c:v>
                </c:pt>
                <c:pt idx="117">
                  <c:v>45383</c:v>
                </c:pt>
                <c:pt idx="118">
                  <c:v>45390</c:v>
                </c:pt>
                <c:pt idx="119">
                  <c:v>45397</c:v>
                </c:pt>
                <c:pt idx="120">
                  <c:v>45404</c:v>
                </c:pt>
                <c:pt idx="121">
                  <c:v>45411</c:v>
                </c:pt>
                <c:pt idx="122">
                  <c:v>45418</c:v>
                </c:pt>
                <c:pt idx="123">
                  <c:v>45425</c:v>
                </c:pt>
                <c:pt idx="124">
                  <c:v>45432</c:v>
                </c:pt>
                <c:pt idx="125">
                  <c:v>45439</c:v>
                </c:pt>
                <c:pt idx="126">
                  <c:v>45446</c:v>
                </c:pt>
                <c:pt idx="127">
                  <c:v>45453</c:v>
                </c:pt>
              </c:numCache>
            </c:numRef>
          </c:cat>
          <c:val>
            <c:numRef>
              <c:f>Sheet1!$J$2:$J$130</c:f>
              <c:numCache>
                <c:formatCode>General</c:formatCode>
                <c:ptCount val="128"/>
                <c:pt idx="0">
                  <c:v>7</c:v>
                </c:pt>
                <c:pt idx="1">
                  <c:v>14</c:v>
                </c:pt>
                <c:pt idx="2">
                  <c:v>15</c:v>
                </c:pt>
                <c:pt idx="3">
                  <c:v>21</c:v>
                </c:pt>
                <c:pt idx="4">
                  <c:v>20</c:v>
                </c:pt>
                <c:pt idx="5">
                  <c:v>11</c:v>
                </c:pt>
                <c:pt idx="6">
                  <c:v>15</c:v>
                </c:pt>
                <c:pt idx="7">
                  <c:v>15</c:v>
                </c:pt>
                <c:pt idx="8">
                  <c:v>24</c:v>
                </c:pt>
                <c:pt idx="9">
                  <c:v>7</c:v>
                </c:pt>
                <c:pt idx="10">
                  <c:v>43</c:v>
                </c:pt>
                <c:pt idx="11">
                  <c:v>20</c:v>
                </c:pt>
                <c:pt idx="12">
                  <c:v>14</c:v>
                </c:pt>
                <c:pt idx="13">
                  <c:v>14</c:v>
                </c:pt>
                <c:pt idx="14">
                  <c:v>29</c:v>
                </c:pt>
                <c:pt idx="15">
                  <c:v>13</c:v>
                </c:pt>
                <c:pt idx="16">
                  <c:v>21</c:v>
                </c:pt>
                <c:pt idx="17">
                  <c:v>18</c:v>
                </c:pt>
                <c:pt idx="18">
                  <c:v>23</c:v>
                </c:pt>
                <c:pt idx="19">
                  <c:v>13</c:v>
                </c:pt>
                <c:pt idx="20">
                  <c:v>18</c:v>
                </c:pt>
                <c:pt idx="21">
                  <c:v>23</c:v>
                </c:pt>
                <c:pt idx="22">
                  <c:v>12</c:v>
                </c:pt>
                <c:pt idx="23">
                  <c:v>19</c:v>
                </c:pt>
                <c:pt idx="24">
                  <c:v>12</c:v>
                </c:pt>
                <c:pt idx="25">
                  <c:v>10</c:v>
                </c:pt>
                <c:pt idx="26">
                  <c:v>13</c:v>
                </c:pt>
                <c:pt idx="27">
                  <c:v>20</c:v>
                </c:pt>
                <c:pt idx="28">
                  <c:v>13</c:v>
                </c:pt>
                <c:pt idx="29">
                  <c:v>23</c:v>
                </c:pt>
                <c:pt idx="30">
                  <c:v>30</c:v>
                </c:pt>
                <c:pt idx="31">
                  <c:v>7</c:v>
                </c:pt>
                <c:pt idx="32">
                  <c:v>11</c:v>
                </c:pt>
                <c:pt idx="33">
                  <c:v>16</c:v>
                </c:pt>
                <c:pt idx="34">
                  <c:v>7</c:v>
                </c:pt>
                <c:pt idx="35">
                  <c:v>10</c:v>
                </c:pt>
                <c:pt idx="36">
                  <c:v>14</c:v>
                </c:pt>
                <c:pt idx="37">
                  <c:v>19</c:v>
                </c:pt>
                <c:pt idx="38">
                  <c:v>11</c:v>
                </c:pt>
                <c:pt idx="39">
                  <c:v>35</c:v>
                </c:pt>
                <c:pt idx="40">
                  <c:v>10</c:v>
                </c:pt>
                <c:pt idx="41">
                  <c:v>11</c:v>
                </c:pt>
                <c:pt idx="42">
                  <c:v>11</c:v>
                </c:pt>
                <c:pt idx="43">
                  <c:v>14</c:v>
                </c:pt>
                <c:pt idx="44">
                  <c:v>23</c:v>
                </c:pt>
                <c:pt idx="45">
                  <c:v>14</c:v>
                </c:pt>
                <c:pt idx="46">
                  <c:v>10</c:v>
                </c:pt>
                <c:pt idx="47">
                  <c:v>14</c:v>
                </c:pt>
                <c:pt idx="48">
                  <c:v>24</c:v>
                </c:pt>
                <c:pt idx="49">
                  <c:v>20</c:v>
                </c:pt>
                <c:pt idx="50">
                  <c:v>4</c:v>
                </c:pt>
                <c:pt idx="51">
                  <c:v>2</c:v>
                </c:pt>
                <c:pt idx="52">
                  <c:v>3</c:v>
                </c:pt>
                <c:pt idx="53">
                  <c:v>17</c:v>
                </c:pt>
                <c:pt idx="54">
                  <c:v>17</c:v>
                </c:pt>
                <c:pt idx="55">
                  <c:v>11</c:v>
                </c:pt>
                <c:pt idx="56">
                  <c:v>8</c:v>
                </c:pt>
                <c:pt idx="57">
                  <c:v>16</c:v>
                </c:pt>
                <c:pt idx="58">
                  <c:v>21</c:v>
                </c:pt>
                <c:pt idx="59">
                  <c:v>18</c:v>
                </c:pt>
                <c:pt idx="60">
                  <c:v>27</c:v>
                </c:pt>
                <c:pt idx="61">
                  <c:v>12</c:v>
                </c:pt>
                <c:pt idx="62">
                  <c:v>7</c:v>
                </c:pt>
                <c:pt idx="63">
                  <c:v>17</c:v>
                </c:pt>
                <c:pt idx="64">
                  <c:v>14</c:v>
                </c:pt>
                <c:pt idx="65">
                  <c:v>20</c:v>
                </c:pt>
                <c:pt idx="66">
                  <c:v>17</c:v>
                </c:pt>
                <c:pt idx="67">
                  <c:v>14</c:v>
                </c:pt>
                <c:pt idx="68">
                  <c:v>17</c:v>
                </c:pt>
                <c:pt idx="69">
                  <c:v>17</c:v>
                </c:pt>
                <c:pt idx="70">
                  <c:v>15</c:v>
                </c:pt>
                <c:pt idx="71">
                  <c:v>12</c:v>
                </c:pt>
                <c:pt idx="72">
                  <c:v>17</c:v>
                </c:pt>
                <c:pt idx="73">
                  <c:v>16</c:v>
                </c:pt>
                <c:pt idx="74">
                  <c:v>17</c:v>
                </c:pt>
                <c:pt idx="75">
                  <c:v>24</c:v>
                </c:pt>
                <c:pt idx="76">
                  <c:v>16</c:v>
                </c:pt>
                <c:pt idx="77">
                  <c:v>23</c:v>
                </c:pt>
                <c:pt idx="78">
                  <c:v>14</c:v>
                </c:pt>
                <c:pt idx="79">
                  <c:v>19</c:v>
                </c:pt>
                <c:pt idx="80">
                  <c:v>24</c:v>
                </c:pt>
                <c:pt idx="81">
                  <c:v>17</c:v>
                </c:pt>
                <c:pt idx="82">
                  <c:v>13</c:v>
                </c:pt>
                <c:pt idx="83">
                  <c:v>7</c:v>
                </c:pt>
                <c:pt idx="84">
                  <c:v>25</c:v>
                </c:pt>
                <c:pt idx="85">
                  <c:v>16</c:v>
                </c:pt>
                <c:pt idx="86">
                  <c:v>17</c:v>
                </c:pt>
                <c:pt idx="87">
                  <c:v>8</c:v>
                </c:pt>
                <c:pt idx="88">
                  <c:v>18</c:v>
                </c:pt>
                <c:pt idx="89">
                  <c:v>16</c:v>
                </c:pt>
                <c:pt idx="90">
                  <c:v>11</c:v>
                </c:pt>
                <c:pt idx="91">
                  <c:v>17</c:v>
                </c:pt>
                <c:pt idx="92">
                  <c:v>11</c:v>
                </c:pt>
                <c:pt idx="93">
                  <c:v>11</c:v>
                </c:pt>
                <c:pt idx="94">
                  <c:v>12</c:v>
                </c:pt>
                <c:pt idx="95">
                  <c:v>12</c:v>
                </c:pt>
                <c:pt idx="96">
                  <c:v>13</c:v>
                </c:pt>
                <c:pt idx="97">
                  <c:v>14</c:v>
                </c:pt>
                <c:pt idx="98">
                  <c:v>6</c:v>
                </c:pt>
                <c:pt idx="99">
                  <c:v>15</c:v>
                </c:pt>
                <c:pt idx="100">
                  <c:v>9</c:v>
                </c:pt>
                <c:pt idx="101">
                  <c:v>9</c:v>
                </c:pt>
                <c:pt idx="102">
                  <c:v>12</c:v>
                </c:pt>
                <c:pt idx="103">
                  <c:v>3</c:v>
                </c:pt>
                <c:pt idx="104">
                  <c:v>4</c:v>
                </c:pt>
                <c:pt idx="105">
                  <c:v>13</c:v>
                </c:pt>
                <c:pt idx="106">
                  <c:v>8</c:v>
                </c:pt>
                <c:pt idx="107">
                  <c:v>14</c:v>
                </c:pt>
                <c:pt idx="108">
                  <c:v>7</c:v>
                </c:pt>
                <c:pt idx="109">
                  <c:v>14</c:v>
                </c:pt>
                <c:pt idx="110">
                  <c:v>7</c:v>
                </c:pt>
                <c:pt idx="111">
                  <c:v>13</c:v>
                </c:pt>
                <c:pt idx="112">
                  <c:v>11</c:v>
                </c:pt>
                <c:pt idx="113">
                  <c:v>4</c:v>
                </c:pt>
                <c:pt idx="114">
                  <c:v>8</c:v>
                </c:pt>
                <c:pt idx="115">
                  <c:v>15</c:v>
                </c:pt>
                <c:pt idx="116">
                  <c:v>13</c:v>
                </c:pt>
                <c:pt idx="117">
                  <c:v>11</c:v>
                </c:pt>
                <c:pt idx="118">
                  <c:v>19</c:v>
                </c:pt>
                <c:pt idx="119">
                  <c:v>15</c:v>
                </c:pt>
                <c:pt idx="120">
                  <c:v>8</c:v>
                </c:pt>
                <c:pt idx="121">
                  <c:v>18</c:v>
                </c:pt>
                <c:pt idx="122">
                  <c:v>8</c:v>
                </c:pt>
                <c:pt idx="123">
                  <c:v>9</c:v>
                </c:pt>
                <c:pt idx="124">
                  <c:v>13</c:v>
                </c:pt>
                <c:pt idx="125">
                  <c:v>5</c:v>
                </c:pt>
                <c:pt idx="126">
                  <c:v>12</c:v>
                </c:pt>
                <c:pt idx="127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3F4-1644-B873-1C337BD04AAF}"/>
            </c:ext>
          </c:extLst>
        </c:ser>
        <c:ser>
          <c:idx val="3"/>
          <c:order val="3"/>
          <c:tx>
            <c:strRef>
              <c:f>Sheet1!$M$1</c:f>
              <c:strCache>
                <c:ptCount val="1"/>
                <c:pt idx="0">
                  <c:v>Total LHCb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cat>
            <c:numRef>
              <c:f>Sheet1!$A$2:$A$130</c:f>
              <c:numCache>
                <c:formatCode>[$-409]d\-mmm\-yyyy;@</c:formatCode>
                <c:ptCount val="128"/>
                <c:pt idx="0">
                  <c:v>44564</c:v>
                </c:pt>
                <c:pt idx="1">
                  <c:v>44571</c:v>
                </c:pt>
                <c:pt idx="2">
                  <c:v>44578</c:v>
                </c:pt>
                <c:pt idx="3">
                  <c:v>44585</c:v>
                </c:pt>
                <c:pt idx="4">
                  <c:v>44592</c:v>
                </c:pt>
                <c:pt idx="5">
                  <c:v>44599</c:v>
                </c:pt>
                <c:pt idx="6">
                  <c:v>44606</c:v>
                </c:pt>
                <c:pt idx="7">
                  <c:v>44613</c:v>
                </c:pt>
                <c:pt idx="8">
                  <c:v>44620</c:v>
                </c:pt>
                <c:pt idx="9">
                  <c:v>44627</c:v>
                </c:pt>
                <c:pt idx="10">
                  <c:v>44634</c:v>
                </c:pt>
                <c:pt idx="11">
                  <c:v>44641</c:v>
                </c:pt>
                <c:pt idx="12">
                  <c:v>44648</c:v>
                </c:pt>
                <c:pt idx="13">
                  <c:v>44655</c:v>
                </c:pt>
                <c:pt idx="14">
                  <c:v>44662</c:v>
                </c:pt>
                <c:pt idx="15">
                  <c:v>44669</c:v>
                </c:pt>
                <c:pt idx="16">
                  <c:v>44676</c:v>
                </c:pt>
                <c:pt idx="17">
                  <c:v>44683</c:v>
                </c:pt>
                <c:pt idx="18">
                  <c:v>44690</c:v>
                </c:pt>
                <c:pt idx="19">
                  <c:v>44697</c:v>
                </c:pt>
                <c:pt idx="20">
                  <c:v>44704</c:v>
                </c:pt>
                <c:pt idx="21">
                  <c:v>44711</c:v>
                </c:pt>
                <c:pt idx="22">
                  <c:v>44718</c:v>
                </c:pt>
                <c:pt idx="23">
                  <c:v>44725</c:v>
                </c:pt>
                <c:pt idx="24">
                  <c:v>44732</c:v>
                </c:pt>
                <c:pt idx="25">
                  <c:v>44739</c:v>
                </c:pt>
                <c:pt idx="26">
                  <c:v>44746</c:v>
                </c:pt>
                <c:pt idx="27">
                  <c:v>44753</c:v>
                </c:pt>
                <c:pt idx="28">
                  <c:v>44760</c:v>
                </c:pt>
                <c:pt idx="29">
                  <c:v>44767</c:v>
                </c:pt>
                <c:pt idx="30">
                  <c:v>44774</c:v>
                </c:pt>
                <c:pt idx="31">
                  <c:v>44781</c:v>
                </c:pt>
                <c:pt idx="32">
                  <c:v>44788</c:v>
                </c:pt>
                <c:pt idx="33">
                  <c:v>44795</c:v>
                </c:pt>
                <c:pt idx="34">
                  <c:v>44802</c:v>
                </c:pt>
                <c:pt idx="35">
                  <c:v>44809</c:v>
                </c:pt>
                <c:pt idx="36">
                  <c:v>44816</c:v>
                </c:pt>
                <c:pt idx="37">
                  <c:v>44823</c:v>
                </c:pt>
                <c:pt idx="38">
                  <c:v>44830</c:v>
                </c:pt>
                <c:pt idx="39">
                  <c:v>44837</c:v>
                </c:pt>
                <c:pt idx="40">
                  <c:v>44844</c:v>
                </c:pt>
                <c:pt idx="41">
                  <c:v>44851</c:v>
                </c:pt>
                <c:pt idx="42">
                  <c:v>44858</c:v>
                </c:pt>
                <c:pt idx="43">
                  <c:v>44865</c:v>
                </c:pt>
                <c:pt idx="44">
                  <c:v>44872</c:v>
                </c:pt>
                <c:pt idx="45">
                  <c:v>44879</c:v>
                </c:pt>
                <c:pt idx="46">
                  <c:v>44886</c:v>
                </c:pt>
                <c:pt idx="47">
                  <c:v>44893</c:v>
                </c:pt>
                <c:pt idx="48">
                  <c:v>44900</c:v>
                </c:pt>
                <c:pt idx="49">
                  <c:v>44907</c:v>
                </c:pt>
                <c:pt idx="50">
                  <c:v>44914</c:v>
                </c:pt>
                <c:pt idx="51">
                  <c:v>44921</c:v>
                </c:pt>
                <c:pt idx="52">
                  <c:v>44928</c:v>
                </c:pt>
                <c:pt idx="53">
                  <c:v>44935</c:v>
                </c:pt>
                <c:pt idx="54">
                  <c:v>44942</c:v>
                </c:pt>
                <c:pt idx="55">
                  <c:v>44949</c:v>
                </c:pt>
                <c:pt idx="56">
                  <c:v>44956</c:v>
                </c:pt>
                <c:pt idx="57">
                  <c:v>44963</c:v>
                </c:pt>
                <c:pt idx="58">
                  <c:v>44970</c:v>
                </c:pt>
                <c:pt idx="59">
                  <c:v>44977</c:v>
                </c:pt>
                <c:pt idx="60">
                  <c:v>44984</c:v>
                </c:pt>
                <c:pt idx="61">
                  <c:v>44991</c:v>
                </c:pt>
                <c:pt idx="62">
                  <c:v>44998</c:v>
                </c:pt>
                <c:pt idx="63">
                  <c:v>45005</c:v>
                </c:pt>
                <c:pt idx="64">
                  <c:v>45012</c:v>
                </c:pt>
                <c:pt idx="65">
                  <c:v>45019</c:v>
                </c:pt>
                <c:pt idx="66">
                  <c:v>45026</c:v>
                </c:pt>
                <c:pt idx="67">
                  <c:v>45033</c:v>
                </c:pt>
                <c:pt idx="68">
                  <c:v>45040</c:v>
                </c:pt>
                <c:pt idx="69">
                  <c:v>45047</c:v>
                </c:pt>
                <c:pt idx="70">
                  <c:v>45054</c:v>
                </c:pt>
                <c:pt idx="71">
                  <c:v>45061</c:v>
                </c:pt>
                <c:pt idx="72">
                  <c:v>45068</c:v>
                </c:pt>
                <c:pt idx="73">
                  <c:v>45075</c:v>
                </c:pt>
                <c:pt idx="74">
                  <c:v>45082</c:v>
                </c:pt>
                <c:pt idx="75">
                  <c:v>45089</c:v>
                </c:pt>
                <c:pt idx="76">
                  <c:v>45096</c:v>
                </c:pt>
                <c:pt idx="77">
                  <c:v>45103</c:v>
                </c:pt>
                <c:pt idx="78">
                  <c:v>45110</c:v>
                </c:pt>
                <c:pt idx="79">
                  <c:v>45117</c:v>
                </c:pt>
                <c:pt idx="80">
                  <c:v>45124</c:v>
                </c:pt>
                <c:pt idx="81">
                  <c:v>45131</c:v>
                </c:pt>
                <c:pt idx="82">
                  <c:v>45138</c:v>
                </c:pt>
                <c:pt idx="83">
                  <c:v>45145</c:v>
                </c:pt>
                <c:pt idx="84">
                  <c:v>45152</c:v>
                </c:pt>
                <c:pt idx="85">
                  <c:v>45159</c:v>
                </c:pt>
                <c:pt idx="86">
                  <c:v>45166</c:v>
                </c:pt>
                <c:pt idx="87">
                  <c:v>45173</c:v>
                </c:pt>
                <c:pt idx="88">
                  <c:v>45180</c:v>
                </c:pt>
                <c:pt idx="89">
                  <c:v>45187</c:v>
                </c:pt>
                <c:pt idx="90">
                  <c:v>45194</c:v>
                </c:pt>
                <c:pt idx="91">
                  <c:v>45201</c:v>
                </c:pt>
                <c:pt idx="92">
                  <c:v>45208</c:v>
                </c:pt>
                <c:pt idx="93">
                  <c:v>45215</c:v>
                </c:pt>
                <c:pt idx="94">
                  <c:v>45222</c:v>
                </c:pt>
                <c:pt idx="95">
                  <c:v>45229</c:v>
                </c:pt>
                <c:pt idx="96">
                  <c:v>45236</c:v>
                </c:pt>
                <c:pt idx="97">
                  <c:v>45243</c:v>
                </c:pt>
                <c:pt idx="98">
                  <c:v>45250</c:v>
                </c:pt>
                <c:pt idx="99">
                  <c:v>45257</c:v>
                </c:pt>
                <c:pt idx="100">
                  <c:v>45264</c:v>
                </c:pt>
                <c:pt idx="101">
                  <c:v>45271</c:v>
                </c:pt>
                <c:pt idx="102">
                  <c:v>45278</c:v>
                </c:pt>
                <c:pt idx="103">
                  <c:v>45285</c:v>
                </c:pt>
                <c:pt idx="104">
                  <c:v>45292</c:v>
                </c:pt>
                <c:pt idx="105">
                  <c:v>45299</c:v>
                </c:pt>
                <c:pt idx="106">
                  <c:v>45306</c:v>
                </c:pt>
                <c:pt idx="107">
                  <c:v>45313</c:v>
                </c:pt>
                <c:pt idx="108">
                  <c:v>45320</c:v>
                </c:pt>
                <c:pt idx="109">
                  <c:v>45327</c:v>
                </c:pt>
                <c:pt idx="110">
                  <c:v>45334</c:v>
                </c:pt>
                <c:pt idx="111">
                  <c:v>45341</c:v>
                </c:pt>
                <c:pt idx="112">
                  <c:v>45348</c:v>
                </c:pt>
                <c:pt idx="113">
                  <c:v>45355</c:v>
                </c:pt>
                <c:pt idx="114">
                  <c:v>45362</c:v>
                </c:pt>
                <c:pt idx="115">
                  <c:v>45369</c:v>
                </c:pt>
                <c:pt idx="116">
                  <c:v>45376</c:v>
                </c:pt>
                <c:pt idx="117">
                  <c:v>45383</c:v>
                </c:pt>
                <c:pt idx="118">
                  <c:v>45390</c:v>
                </c:pt>
                <c:pt idx="119">
                  <c:v>45397</c:v>
                </c:pt>
                <c:pt idx="120">
                  <c:v>45404</c:v>
                </c:pt>
                <c:pt idx="121">
                  <c:v>45411</c:v>
                </c:pt>
                <c:pt idx="122">
                  <c:v>45418</c:v>
                </c:pt>
                <c:pt idx="123">
                  <c:v>45425</c:v>
                </c:pt>
                <c:pt idx="124">
                  <c:v>45432</c:v>
                </c:pt>
                <c:pt idx="125">
                  <c:v>45439</c:v>
                </c:pt>
                <c:pt idx="126">
                  <c:v>45446</c:v>
                </c:pt>
                <c:pt idx="127">
                  <c:v>45453</c:v>
                </c:pt>
              </c:numCache>
            </c:numRef>
          </c:cat>
          <c:val>
            <c:numRef>
              <c:f>Sheet1!$M$2:$M$130</c:f>
              <c:numCache>
                <c:formatCode>General</c:formatCode>
                <c:ptCount val="128"/>
                <c:pt idx="0">
                  <c:v>4</c:v>
                </c:pt>
                <c:pt idx="1">
                  <c:v>7</c:v>
                </c:pt>
                <c:pt idx="2">
                  <c:v>8</c:v>
                </c:pt>
                <c:pt idx="3">
                  <c:v>7</c:v>
                </c:pt>
                <c:pt idx="4">
                  <c:v>5</c:v>
                </c:pt>
                <c:pt idx="5">
                  <c:v>4</c:v>
                </c:pt>
                <c:pt idx="6">
                  <c:v>12</c:v>
                </c:pt>
                <c:pt idx="7">
                  <c:v>7</c:v>
                </c:pt>
                <c:pt idx="8">
                  <c:v>9</c:v>
                </c:pt>
                <c:pt idx="9">
                  <c:v>4</c:v>
                </c:pt>
                <c:pt idx="10">
                  <c:v>4</c:v>
                </c:pt>
                <c:pt idx="11">
                  <c:v>5</c:v>
                </c:pt>
                <c:pt idx="12">
                  <c:v>1</c:v>
                </c:pt>
                <c:pt idx="13">
                  <c:v>4</c:v>
                </c:pt>
                <c:pt idx="14">
                  <c:v>8</c:v>
                </c:pt>
                <c:pt idx="15">
                  <c:v>5</c:v>
                </c:pt>
                <c:pt idx="16">
                  <c:v>4</c:v>
                </c:pt>
                <c:pt idx="17">
                  <c:v>2</c:v>
                </c:pt>
                <c:pt idx="18">
                  <c:v>2</c:v>
                </c:pt>
                <c:pt idx="19">
                  <c:v>5</c:v>
                </c:pt>
                <c:pt idx="20">
                  <c:v>5</c:v>
                </c:pt>
                <c:pt idx="21">
                  <c:v>2</c:v>
                </c:pt>
                <c:pt idx="22">
                  <c:v>1</c:v>
                </c:pt>
                <c:pt idx="23">
                  <c:v>0</c:v>
                </c:pt>
                <c:pt idx="24">
                  <c:v>1</c:v>
                </c:pt>
                <c:pt idx="25">
                  <c:v>2</c:v>
                </c:pt>
                <c:pt idx="26">
                  <c:v>5</c:v>
                </c:pt>
                <c:pt idx="27">
                  <c:v>8</c:v>
                </c:pt>
                <c:pt idx="28">
                  <c:v>6</c:v>
                </c:pt>
                <c:pt idx="29">
                  <c:v>3</c:v>
                </c:pt>
                <c:pt idx="30">
                  <c:v>1</c:v>
                </c:pt>
                <c:pt idx="31">
                  <c:v>5</c:v>
                </c:pt>
                <c:pt idx="32">
                  <c:v>2</c:v>
                </c:pt>
                <c:pt idx="33">
                  <c:v>3</c:v>
                </c:pt>
                <c:pt idx="34">
                  <c:v>3</c:v>
                </c:pt>
                <c:pt idx="35">
                  <c:v>6</c:v>
                </c:pt>
                <c:pt idx="36">
                  <c:v>6</c:v>
                </c:pt>
                <c:pt idx="37">
                  <c:v>1</c:v>
                </c:pt>
                <c:pt idx="38">
                  <c:v>3</c:v>
                </c:pt>
                <c:pt idx="39">
                  <c:v>3</c:v>
                </c:pt>
                <c:pt idx="40">
                  <c:v>9</c:v>
                </c:pt>
                <c:pt idx="41">
                  <c:v>5</c:v>
                </c:pt>
                <c:pt idx="42">
                  <c:v>4</c:v>
                </c:pt>
                <c:pt idx="43">
                  <c:v>5</c:v>
                </c:pt>
                <c:pt idx="44">
                  <c:v>1</c:v>
                </c:pt>
                <c:pt idx="45">
                  <c:v>0</c:v>
                </c:pt>
                <c:pt idx="46">
                  <c:v>2</c:v>
                </c:pt>
                <c:pt idx="47">
                  <c:v>3</c:v>
                </c:pt>
                <c:pt idx="48">
                  <c:v>5</c:v>
                </c:pt>
                <c:pt idx="49">
                  <c:v>4</c:v>
                </c:pt>
                <c:pt idx="50">
                  <c:v>3</c:v>
                </c:pt>
                <c:pt idx="51">
                  <c:v>0</c:v>
                </c:pt>
                <c:pt idx="52">
                  <c:v>2</c:v>
                </c:pt>
                <c:pt idx="53">
                  <c:v>4</c:v>
                </c:pt>
                <c:pt idx="54">
                  <c:v>8</c:v>
                </c:pt>
                <c:pt idx="55">
                  <c:v>3</c:v>
                </c:pt>
                <c:pt idx="56">
                  <c:v>3</c:v>
                </c:pt>
                <c:pt idx="57">
                  <c:v>7</c:v>
                </c:pt>
                <c:pt idx="58">
                  <c:v>4</c:v>
                </c:pt>
                <c:pt idx="59">
                  <c:v>6</c:v>
                </c:pt>
                <c:pt idx="60">
                  <c:v>6</c:v>
                </c:pt>
                <c:pt idx="61">
                  <c:v>2</c:v>
                </c:pt>
                <c:pt idx="62">
                  <c:v>9</c:v>
                </c:pt>
                <c:pt idx="63">
                  <c:v>3</c:v>
                </c:pt>
                <c:pt idx="64">
                  <c:v>2</c:v>
                </c:pt>
                <c:pt idx="65">
                  <c:v>1</c:v>
                </c:pt>
                <c:pt idx="66">
                  <c:v>6</c:v>
                </c:pt>
                <c:pt idx="67">
                  <c:v>4</c:v>
                </c:pt>
                <c:pt idx="68">
                  <c:v>4</c:v>
                </c:pt>
                <c:pt idx="69">
                  <c:v>7</c:v>
                </c:pt>
                <c:pt idx="70">
                  <c:v>7</c:v>
                </c:pt>
                <c:pt idx="71">
                  <c:v>3</c:v>
                </c:pt>
                <c:pt idx="72">
                  <c:v>8</c:v>
                </c:pt>
                <c:pt idx="73">
                  <c:v>7</c:v>
                </c:pt>
                <c:pt idx="74">
                  <c:v>5</c:v>
                </c:pt>
                <c:pt idx="75">
                  <c:v>7</c:v>
                </c:pt>
                <c:pt idx="76">
                  <c:v>6</c:v>
                </c:pt>
                <c:pt idx="77">
                  <c:v>2</c:v>
                </c:pt>
                <c:pt idx="78">
                  <c:v>6</c:v>
                </c:pt>
                <c:pt idx="79">
                  <c:v>4</c:v>
                </c:pt>
                <c:pt idx="80">
                  <c:v>7</c:v>
                </c:pt>
                <c:pt idx="81">
                  <c:v>4</c:v>
                </c:pt>
                <c:pt idx="82">
                  <c:v>0</c:v>
                </c:pt>
                <c:pt idx="83">
                  <c:v>0</c:v>
                </c:pt>
                <c:pt idx="84">
                  <c:v>2</c:v>
                </c:pt>
                <c:pt idx="85">
                  <c:v>4</c:v>
                </c:pt>
                <c:pt idx="86">
                  <c:v>0</c:v>
                </c:pt>
                <c:pt idx="87">
                  <c:v>2</c:v>
                </c:pt>
                <c:pt idx="88">
                  <c:v>3</c:v>
                </c:pt>
                <c:pt idx="89">
                  <c:v>0</c:v>
                </c:pt>
                <c:pt idx="90">
                  <c:v>2</c:v>
                </c:pt>
                <c:pt idx="91">
                  <c:v>3</c:v>
                </c:pt>
                <c:pt idx="92">
                  <c:v>3</c:v>
                </c:pt>
                <c:pt idx="93">
                  <c:v>6</c:v>
                </c:pt>
                <c:pt idx="94">
                  <c:v>4</c:v>
                </c:pt>
                <c:pt idx="95">
                  <c:v>3</c:v>
                </c:pt>
                <c:pt idx="96">
                  <c:v>6</c:v>
                </c:pt>
                <c:pt idx="97">
                  <c:v>8</c:v>
                </c:pt>
                <c:pt idx="98">
                  <c:v>8</c:v>
                </c:pt>
                <c:pt idx="99">
                  <c:v>8</c:v>
                </c:pt>
                <c:pt idx="100">
                  <c:v>8</c:v>
                </c:pt>
                <c:pt idx="101">
                  <c:v>8</c:v>
                </c:pt>
                <c:pt idx="102">
                  <c:v>2</c:v>
                </c:pt>
                <c:pt idx="103">
                  <c:v>1</c:v>
                </c:pt>
                <c:pt idx="104">
                  <c:v>4</c:v>
                </c:pt>
                <c:pt idx="105">
                  <c:v>2</c:v>
                </c:pt>
                <c:pt idx="106">
                  <c:v>4</c:v>
                </c:pt>
                <c:pt idx="107">
                  <c:v>5</c:v>
                </c:pt>
                <c:pt idx="108">
                  <c:v>1</c:v>
                </c:pt>
                <c:pt idx="109">
                  <c:v>2</c:v>
                </c:pt>
                <c:pt idx="110">
                  <c:v>8</c:v>
                </c:pt>
                <c:pt idx="111">
                  <c:v>6</c:v>
                </c:pt>
                <c:pt idx="112">
                  <c:v>3</c:v>
                </c:pt>
                <c:pt idx="113">
                  <c:v>5</c:v>
                </c:pt>
                <c:pt idx="114">
                  <c:v>5</c:v>
                </c:pt>
                <c:pt idx="115">
                  <c:v>4</c:v>
                </c:pt>
                <c:pt idx="116">
                  <c:v>3</c:v>
                </c:pt>
                <c:pt idx="117">
                  <c:v>3</c:v>
                </c:pt>
                <c:pt idx="118">
                  <c:v>3</c:v>
                </c:pt>
                <c:pt idx="119">
                  <c:v>5</c:v>
                </c:pt>
                <c:pt idx="120">
                  <c:v>5</c:v>
                </c:pt>
                <c:pt idx="121">
                  <c:v>5</c:v>
                </c:pt>
                <c:pt idx="122">
                  <c:v>6</c:v>
                </c:pt>
                <c:pt idx="123">
                  <c:v>7</c:v>
                </c:pt>
                <c:pt idx="124">
                  <c:v>2</c:v>
                </c:pt>
                <c:pt idx="125">
                  <c:v>8</c:v>
                </c:pt>
                <c:pt idx="126">
                  <c:v>4</c:v>
                </c:pt>
                <c:pt idx="127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3F4-1644-B873-1C337BD04A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82380576"/>
        <c:axId val="1407042912"/>
      </c:areaChart>
      <c:dateAx>
        <c:axId val="1982380576"/>
        <c:scaling>
          <c:orientation val="minMax"/>
        </c:scaling>
        <c:delete val="0"/>
        <c:axPos val="b"/>
        <c:numFmt formatCode="[$-409]d\-mmm\-yyyy;@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 w="952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407042912"/>
        <c:crosses val="autoZero"/>
        <c:auto val="1"/>
        <c:lblOffset val="100"/>
        <c:baseTimeUnit val="days"/>
      </c:dateAx>
      <c:valAx>
        <c:axId val="1407042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98238057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9B7A6-9A2D-8040-9EA8-4E13C9784E91}" type="datetimeFigureOut">
              <a:rPr lang="en-CH" smtClean="0"/>
              <a:t>18.06.24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2499F-A201-2341-888C-EFEE82F0C7D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86486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2DA71-2150-9743-9233-0C77D6A69C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86BAF4-90ED-6B47-B053-F7D7FAB884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B2603-1673-A84B-8648-37F536081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AA66-8888-3F41-8E5C-4D1A790C22A9}" type="datetime1">
              <a:rPr lang="de-CH" smtClean="0"/>
              <a:t>18.06.24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FB792-05DF-A84A-8A58-697C2003C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7F7D3-31DB-BB4F-8B15-8C8523555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01942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B00065-13D1-4E41-B26D-0E4DC402C9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2E951-2EF2-7642-AC60-9008D5B636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297"/>
            <a:ext cx="10515600" cy="5367666"/>
          </a:xfrm>
        </p:spPr>
        <p:txBody>
          <a:bodyPr/>
          <a:lstStyle>
            <a:lvl1pPr marL="349200" indent="-349200">
              <a:buClr>
                <a:srgbClr val="0432FF"/>
              </a:buClr>
              <a:buFont typeface="Wingdings" pitchFamily="2" charset="2"/>
              <a:buChar char="§"/>
              <a:defRPr baseline="0">
                <a:latin typeface="Arial" panose="020B0604020202020204" pitchFamily="34" charset="0"/>
              </a:defRPr>
            </a:lvl1pPr>
            <a:lvl2pPr marL="685800" indent="-300600"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99000" indent="-300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76200" indent="-264600"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53400" indent="-264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BD0C15CC-CF03-0C44-9FEF-F0F669C37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84"/>
            <a:ext cx="10515600" cy="662753"/>
          </a:xfrm>
        </p:spPr>
        <p:txBody>
          <a:bodyPr/>
          <a:lstStyle>
            <a:lvl1pPr algn="ctr">
              <a:defRPr baseline="0">
                <a:solidFill>
                  <a:srgbClr val="7030A0"/>
                </a:solidFill>
                <a:latin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05C558E-35D9-1E45-B682-C1C55FCA2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56562" y="6398390"/>
            <a:ext cx="6332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5804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23EA99-8E0F-6146-B42C-8C530B734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3C523-34CC-2846-8CDB-3B7344AC2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62E6B6-A750-3346-A6E4-928D57E4A2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19C0A-06DC-F348-AEEC-A9B44DFBCD14}" type="datetime1">
              <a:rPr lang="de-CH" smtClean="0"/>
              <a:t>18.06.24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9ED45-8B64-B64A-AE11-1AC5B09126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ECF48-D9F9-A942-B011-697D7D0866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1871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lcg.web.cern.ch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OpsCoordinatio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Minutes240613#XRootD_monitoring_status_and_nex" TargetMode="External"/><Relationship Id="rId2" Type="http://schemas.openxmlformats.org/officeDocument/2006/relationships/hyperlink" Target="https://twiki.cern.ch/twiki/bin/view/LCG/WLCGOpsMinutes240613#Outcomes_of_the_Ops_and_Faciliti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twiki.cern.ch/twiki/bin/view/LCG/WLCGOpsCoordination" TargetMode="External"/><Relationship Id="rId4" Type="http://schemas.openxmlformats.org/officeDocument/2006/relationships/hyperlink" Target="https://twiki.cern.ch/twiki/bin/view/LCG/WLCGOpsMinutes240613#WG_for_Transition_to_Tokens_and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OpsCoordination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rgs/indigo-iam/projects/8" TargetMode="External"/><Relationship Id="rId2" Type="http://schemas.openxmlformats.org/officeDocument/2006/relationships/hyperlink" Target="https://ggus.eu/index.php?mode=ticket_info&amp;ticket_id=166838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wiki.cern.ch/twiki/bin/view/LCG/WLCGOperationsMeetings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OperationsMeeting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epository.egi.eu/umd/5/" TargetMode="External"/><Relationship Id="rId2" Type="http://schemas.openxmlformats.org/officeDocument/2006/relationships/hyperlink" Target="https://linuxsoft.cern.ch/wlc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wiki.cern.ch/twiki/bin/view/LCG/WLCGOperationsMeetings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ServiceIncident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242E8F-8092-1F4F-8DBE-72F615A2F7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A1B30D-D857-8E4D-AC05-97DB57486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644" y="6398390"/>
            <a:ext cx="559676" cy="365125"/>
          </a:xfrm>
        </p:spPr>
        <p:txBody>
          <a:bodyPr/>
          <a:lstStyle/>
          <a:p>
            <a:fld id="{12F0E188-2DB2-0D47-B360-D4F94D265CBA}" type="slidenum">
              <a:rPr lang="en-CH" smtClean="0"/>
              <a:t>1</a:t>
            </a:fld>
            <a:endParaRPr lang="en-CH"/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10374B29-A641-6049-902A-45F4C5220C3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775" y="0"/>
            <a:ext cx="1038225" cy="91946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DE41CC7-EB04-3540-B4A4-8F7DABDB4E2F}"/>
              </a:ext>
            </a:extLst>
          </p:cNvPr>
          <p:cNvSpPr txBox="1">
            <a:spLocks/>
          </p:cNvSpPr>
          <p:nvPr/>
        </p:nvSpPr>
        <p:spPr>
          <a:xfrm>
            <a:off x="1982573" y="1180265"/>
            <a:ext cx="8226854" cy="491528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WLCG Service Report</a:t>
            </a:r>
            <a:b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weeks, May 22 – June 18</a:t>
            </a:r>
            <a:br>
              <a:rPr lang="en-US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WLCG Management Board, June 18, 2024</a:t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Borja Garrido, Maarten Litmaath</a:t>
            </a:r>
            <a:br>
              <a:rPr lang="en-US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v1.2</a:t>
            </a:r>
          </a:p>
        </p:txBody>
      </p:sp>
    </p:spTree>
    <p:extLst>
      <p:ext uri="{BB962C8B-B14F-4D97-AF65-F5344CB8AC3E}">
        <p14:creationId xmlns:p14="http://schemas.microsoft.com/office/powerpoint/2010/main" val="3359590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B7AFB6-6933-C943-895E-5FC7891B64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100" dirty="0"/>
              <a:t>These meetings normally are held </a:t>
            </a:r>
            <a:r>
              <a:rPr lang="en-US" sz="3100" dirty="0">
                <a:solidFill>
                  <a:srgbClr val="009900"/>
                </a:solidFill>
              </a:rPr>
              <a:t>once</a:t>
            </a:r>
            <a:r>
              <a:rPr lang="en-US" sz="3100" dirty="0"/>
              <a:t> per month</a:t>
            </a:r>
          </a:p>
          <a:p>
            <a:pPr lvl="1"/>
            <a:r>
              <a:rPr lang="en-US" sz="2700" dirty="0"/>
              <a:t>Usually on the first Thursday</a:t>
            </a:r>
          </a:p>
          <a:p>
            <a:pPr lvl="1"/>
            <a:endParaRPr lang="en-US" sz="2700" dirty="0"/>
          </a:p>
          <a:p>
            <a:r>
              <a:rPr lang="en-US" sz="3100" dirty="0"/>
              <a:t>Each meeting has a </a:t>
            </a:r>
            <a:r>
              <a:rPr lang="en-US" sz="3100" dirty="0">
                <a:solidFill>
                  <a:schemeClr val="tx1"/>
                </a:solidFill>
              </a:rPr>
              <a:t>standard agenda </a:t>
            </a:r>
            <a:r>
              <a:rPr lang="en-US" sz="3100" dirty="0"/>
              <a:t>plus usually at least one </a:t>
            </a:r>
            <a:r>
              <a:rPr lang="en-US" sz="3100" dirty="0">
                <a:solidFill>
                  <a:srgbClr val="009900"/>
                </a:solidFill>
              </a:rPr>
              <a:t>dedicated topic</a:t>
            </a:r>
            <a:r>
              <a:rPr lang="en-US" sz="3100" dirty="0"/>
              <a:t>, announced in advance</a:t>
            </a:r>
          </a:p>
          <a:p>
            <a:endParaRPr lang="en-US" sz="3100" dirty="0"/>
          </a:p>
          <a:p>
            <a:r>
              <a:rPr lang="en-US" sz="3100" dirty="0"/>
              <a:t>Experiments and sites are kindly asked to have the </a:t>
            </a:r>
            <a:r>
              <a:rPr lang="en-US" sz="3100" dirty="0">
                <a:solidFill>
                  <a:srgbClr val="009900"/>
                </a:solidFill>
              </a:rPr>
              <a:t>relevant experts </a:t>
            </a:r>
            <a:r>
              <a:rPr lang="en-US" sz="3100" dirty="0"/>
              <a:t>attend, depending on the topic(s)</a:t>
            </a:r>
          </a:p>
          <a:p>
            <a:endParaRPr lang="en-US" sz="3100" dirty="0"/>
          </a:p>
          <a:p>
            <a:r>
              <a:rPr lang="en-US" sz="3100" dirty="0"/>
              <a:t>Next meeting on July </a:t>
            </a:r>
            <a:r>
              <a:rPr lang="en-US" sz="3100" i="1" dirty="0">
                <a:solidFill>
                  <a:srgbClr val="0432FF"/>
                </a:solidFill>
              </a:rPr>
              <a:t>11</a:t>
            </a:r>
          </a:p>
          <a:p>
            <a:pPr lvl="1"/>
            <a:r>
              <a:rPr lang="en-US" sz="2700" dirty="0"/>
              <a:t>Topics TBD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2780D4-51CD-E849-B003-5D14E2D37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Operations </a:t>
            </a:r>
            <a:r>
              <a:rPr lang="en-US" dirty="0">
                <a:hlinkClick r:id="rId2"/>
              </a:rPr>
              <a:t>Coordination</a:t>
            </a:r>
            <a:r>
              <a:rPr lang="en-US" dirty="0"/>
              <a:t> meetings</a:t>
            </a:r>
            <a:r>
              <a:rPr lang="en-US" sz="2800" dirty="0"/>
              <a:t> 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D5C8D0-AFB9-C74A-AD23-5393DF146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35679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CF4EF2-AC6C-234F-AEE8-7B7394C12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809297"/>
            <a:ext cx="10804451" cy="5367666"/>
          </a:xfrm>
        </p:spPr>
        <p:txBody>
          <a:bodyPr>
            <a:normAutofit/>
          </a:bodyPr>
          <a:lstStyle/>
          <a:p>
            <a:r>
              <a:rPr lang="en-GB" dirty="0">
                <a:hlinkClick r:id="rId2"/>
              </a:rPr>
              <a:t>Outcomes of the Ops and Facilities session in WLCG WS</a:t>
            </a:r>
            <a:endParaRPr lang="en-GB" dirty="0"/>
          </a:p>
          <a:p>
            <a:pPr lvl="2"/>
            <a:endParaRPr lang="en-GB" dirty="0"/>
          </a:p>
          <a:p>
            <a:r>
              <a:rPr lang="en-GB" dirty="0">
                <a:hlinkClick r:id="rId3"/>
              </a:rPr>
              <a:t>XRootD monitoring status and next steps</a:t>
            </a:r>
            <a:endParaRPr lang="en-GB" dirty="0"/>
          </a:p>
          <a:p>
            <a:pPr lvl="1"/>
            <a:r>
              <a:rPr lang="en-GB" dirty="0"/>
              <a:t>Proposal for validation next steps</a:t>
            </a:r>
          </a:p>
          <a:p>
            <a:pPr lvl="1"/>
            <a:r>
              <a:rPr lang="en-GB" dirty="0"/>
              <a:t>Proposal to drop the legacy GLED collectors with CC7 EoL</a:t>
            </a:r>
          </a:p>
          <a:p>
            <a:pPr marL="698400" lvl="2" indent="0">
              <a:buNone/>
            </a:pPr>
            <a:endParaRPr lang="en-GB" dirty="0"/>
          </a:p>
          <a:p>
            <a:r>
              <a:rPr lang="en-GB" dirty="0">
                <a:hlinkClick r:id="rId4"/>
              </a:rPr>
              <a:t>Update on the transition from VOMS-Admin to IAM</a:t>
            </a:r>
            <a:endParaRPr lang="en-GB" dirty="0"/>
          </a:p>
          <a:p>
            <a:pPr lvl="1"/>
            <a:r>
              <a:rPr lang="en-GB" dirty="0"/>
              <a:t>ATLAS VOMS-Admin switched off, other experiments to follow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AAD3F0-35D1-E64A-9433-FD1CB7D60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Operations </a:t>
            </a:r>
            <a:r>
              <a:rPr lang="en-US" dirty="0">
                <a:hlinkClick r:id="rId5"/>
              </a:rPr>
              <a:t>Coordination</a:t>
            </a:r>
            <a:r>
              <a:rPr lang="en-US" dirty="0"/>
              <a:t> highlights   (1)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C50115-647C-4E4C-989D-B4DDE6B77E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86090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CF4EF2-AC6C-234F-AEE8-7B7394C12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809297"/>
            <a:ext cx="10804451" cy="5367666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ATLAS</a:t>
            </a:r>
          </a:p>
          <a:p>
            <a:pPr lvl="1"/>
            <a:r>
              <a:rPr lang="en-GB" dirty="0"/>
              <a:t>Tape consolidation campaign finished</a:t>
            </a:r>
          </a:p>
          <a:p>
            <a:pPr lvl="1"/>
            <a:r>
              <a:rPr lang="en-GB" dirty="0"/>
              <a:t>Widespread problems seen with CVMFS (timeouts, synchronisation)</a:t>
            </a:r>
          </a:p>
          <a:p>
            <a:pPr lvl="2"/>
            <a:r>
              <a:rPr lang="en-GB" dirty="0"/>
              <a:t>Ticket will be open if they persist</a:t>
            </a:r>
          </a:p>
          <a:p>
            <a:pPr lvl="2"/>
            <a:endParaRPr lang="en-GB" dirty="0"/>
          </a:p>
          <a:p>
            <a:r>
              <a:rPr lang="en-GB" dirty="0"/>
              <a:t>CMS</a:t>
            </a:r>
          </a:p>
          <a:p>
            <a:pPr lvl="1"/>
            <a:r>
              <a:rPr lang="en-GB" dirty="0"/>
              <a:t>Asked sites to remove x86-64-v1 microarchitecture worker nodes</a:t>
            </a:r>
          </a:p>
          <a:p>
            <a:pPr lvl="1"/>
            <a:r>
              <a:rPr lang="en-GB" dirty="0"/>
              <a:t>Working on legacy VOMS phaseout</a:t>
            </a:r>
          </a:p>
          <a:p>
            <a:pPr lvl="2"/>
            <a:endParaRPr lang="en-GB" dirty="0"/>
          </a:p>
          <a:p>
            <a:r>
              <a:rPr lang="en-GB" dirty="0"/>
              <a:t>LHCb</a:t>
            </a:r>
          </a:p>
          <a:p>
            <a:pPr lvl="1"/>
            <a:r>
              <a:rPr lang="en-GB" dirty="0"/>
              <a:t>Data challenge re-run between CERN and IHEP Beijing</a:t>
            </a:r>
          </a:p>
          <a:p>
            <a:pPr lvl="2"/>
            <a:r>
              <a:rPr lang="en-GB" dirty="0"/>
              <a:t>Met the performance targets</a:t>
            </a:r>
          </a:p>
          <a:p>
            <a:pPr lvl="1"/>
            <a:r>
              <a:rPr lang="en-GB" dirty="0"/>
              <a:t>Very busy with the migration from VOMS-Admin to IAM</a:t>
            </a:r>
          </a:p>
          <a:p>
            <a:pPr lvl="2"/>
            <a:r>
              <a:rPr lang="en-GB" dirty="0"/>
              <a:t>Debugging user record differences, adjusting DIRAC, checking legacy VOMS usage</a:t>
            </a:r>
          </a:p>
          <a:p>
            <a:pPr lvl="1"/>
            <a:r>
              <a:rPr lang="en-GB" dirty="0"/>
              <a:t>SAM tests have been updated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AAD3F0-35D1-E64A-9433-FD1CB7D60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Operations </a:t>
            </a:r>
            <a:r>
              <a:rPr lang="en-US" dirty="0">
                <a:hlinkClick r:id="rId2"/>
              </a:rPr>
              <a:t>Coordination</a:t>
            </a:r>
            <a:r>
              <a:rPr lang="en-US" dirty="0"/>
              <a:t> highlights   (2)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C50115-647C-4E4C-989D-B4DDE6B77E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86837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A4162E-E4D4-844C-8491-699D8E7E2E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297"/>
            <a:ext cx="11051610" cy="5367666"/>
          </a:xfrm>
        </p:spPr>
        <p:txBody>
          <a:bodyPr>
            <a:normAutofit fontScale="92500" lnSpcReduction="20000"/>
          </a:bodyPr>
          <a:lstStyle/>
          <a:p>
            <a:r>
              <a:rPr lang="en-CH"/>
              <a:t>ATLAS</a:t>
            </a:r>
          </a:p>
          <a:p>
            <a:pPr lvl="1"/>
            <a:r>
              <a:rPr lang="en-CH">
                <a:solidFill>
                  <a:srgbClr val="FF0000"/>
                </a:solidFill>
              </a:rPr>
              <a:t>Alarm</a:t>
            </a:r>
            <a:r>
              <a:rPr lang="en-CH"/>
              <a:t> ticket </a:t>
            </a:r>
            <a:r>
              <a:rPr lang="en-CH">
                <a:hlinkClick r:id="rId2"/>
              </a:rPr>
              <a:t>GGUS:166838</a:t>
            </a:r>
            <a:r>
              <a:rPr lang="en-CH"/>
              <a:t> opened for CERN on May 23 because </a:t>
            </a:r>
            <a:r>
              <a:rPr lang="en-GB" dirty="0"/>
              <a:t>writing to EOSATLAS from P1 was impossible due to “No space left on device”</a:t>
            </a:r>
          </a:p>
          <a:p>
            <a:pPr lvl="2"/>
            <a:r>
              <a:rPr lang="en-GB" dirty="0"/>
              <a:t>F</a:t>
            </a:r>
            <a:r>
              <a:rPr lang="en-CH"/>
              <a:t>ixed within 30 minutes</a:t>
            </a:r>
          </a:p>
          <a:p>
            <a:pPr lvl="1"/>
            <a:r>
              <a:rPr lang="en-GB" dirty="0"/>
              <a:t>VOMS-Admin and VOMS services switched off on June 3</a:t>
            </a:r>
          </a:p>
          <a:p>
            <a:pPr lvl="2"/>
            <a:r>
              <a:rPr lang="en-GB" dirty="0"/>
              <a:t>Unexpected fall-out in GGUS (see page 7)</a:t>
            </a:r>
          </a:p>
          <a:p>
            <a:pPr lvl="1"/>
            <a:endParaRPr lang="en-GB" dirty="0"/>
          </a:p>
          <a:p>
            <a:r>
              <a:rPr lang="en-US" dirty="0"/>
              <a:t>ALICE</a:t>
            </a:r>
          </a:p>
          <a:p>
            <a:pPr lvl="1"/>
            <a:r>
              <a:rPr lang="en-GB" dirty="0"/>
              <a:t>VOMS-Admin and VOMS services switched off on June 17</a:t>
            </a:r>
          </a:p>
          <a:p>
            <a:pPr lvl="1"/>
            <a:endParaRPr lang="en-GB" dirty="0"/>
          </a:p>
          <a:p>
            <a:r>
              <a:rPr lang="en-US" dirty="0"/>
              <a:t>CERN</a:t>
            </a:r>
          </a:p>
          <a:p>
            <a:pPr lvl="1"/>
            <a:r>
              <a:rPr lang="en-US" dirty="0"/>
              <a:t>All IAM services were upgraded to a pre-release of v1.9.0 which already fixes several </a:t>
            </a:r>
            <a:r>
              <a:rPr lang="en-US" dirty="0">
                <a:hlinkClick r:id="rId3"/>
              </a:rPr>
              <a:t>high-priority issues</a:t>
            </a:r>
            <a:r>
              <a:rPr lang="en-US" dirty="0"/>
              <a:t> in the area of VO management</a:t>
            </a:r>
            <a:endParaRPr lang="en-GB" dirty="0"/>
          </a:p>
          <a:p>
            <a:pPr lvl="1"/>
            <a:endParaRPr lang="en-US" dirty="0"/>
          </a:p>
          <a:p>
            <a:r>
              <a:rPr lang="en-US" dirty="0"/>
              <a:t>RAL</a:t>
            </a:r>
          </a:p>
          <a:p>
            <a:pPr lvl="1"/>
            <a:r>
              <a:rPr lang="en-US" dirty="0">
                <a:effectLst/>
              </a:rPr>
              <a:t>CVMFS Stratum-1 has been migrated to new infrastructure &amp; architecture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326DA8-0D20-9F43-9492-D49EB4B44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Selected items from </a:t>
            </a:r>
            <a:r>
              <a:rPr lang="en-US" dirty="0">
                <a:hlinkClick r:id="rId4"/>
              </a:rPr>
              <a:t>Operations</a:t>
            </a:r>
            <a:r>
              <a:rPr lang="en-US" dirty="0"/>
              <a:t>    (1)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2ECF95-DEC2-3946-81F2-E4084EEEAC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99343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A4162E-E4D4-844C-8491-699D8E7E2E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297"/>
            <a:ext cx="11051610" cy="5367666"/>
          </a:xfrm>
        </p:spPr>
        <p:txBody>
          <a:bodyPr>
            <a:normAutofit/>
          </a:bodyPr>
          <a:lstStyle/>
          <a:p>
            <a:r>
              <a:rPr lang="en-US" dirty="0"/>
              <a:t>FNAL</a:t>
            </a:r>
            <a:endParaRPr lang="en-CH"/>
          </a:p>
          <a:p>
            <a:pPr lvl="1"/>
            <a:r>
              <a:rPr lang="en-US" dirty="0"/>
              <a:t>GGUS paging still broken</a:t>
            </a:r>
          </a:p>
          <a:p>
            <a:pPr lvl="2"/>
            <a:r>
              <a:rPr lang="en-US" dirty="0">
                <a:effectLst/>
              </a:rPr>
              <a:t>Decided to wait for the new WLCG Helpdesk and work on its SNow integration</a:t>
            </a:r>
          </a:p>
          <a:p>
            <a:pPr lvl="2"/>
            <a:r>
              <a:rPr lang="en-GB" dirty="0"/>
              <a:t>Weekends are covered by a person on call, but not during the night</a:t>
            </a:r>
            <a:endParaRPr lang="en-US" dirty="0">
              <a:effectLst/>
            </a:endParaRPr>
          </a:p>
          <a:p>
            <a:pPr lvl="3"/>
            <a:endParaRPr lang="en-US" dirty="0"/>
          </a:p>
          <a:p>
            <a:r>
              <a:rPr lang="en-US" dirty="0">
                <a:effectLst/>
              </a:rPr>
              <a:t>SARA</a:t>
            </a:r>
          </a:p>
          <a:p>
            <a:pPr lvl="1"/>
            <a:r>
              <a:rPr lang="en-US" dirty="0"/>
              <a:t>Grid services unusable for a few days due to a major network incident</a:t>
            </a:r>
          </a:p>
          <a:p>
            <a:pPr lvl="2"/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O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 Wed evening June 12 all grid services became unreachable due to a network problem on the EVPN that connects them all</a:t>
            </a:r>
          </a:p>
          <a:p>
            <a:pPr lvl="3"/>
            <a:r>
              <a:rPr lang="en-GB" dirty="0">
                <a:latin typeface="arial" panose="020B0604020202020204" pitchFamily="34" charset="0"/>
              </a:rPr>
              <a:t>A</a:t>
            </a:r>
            <a:r>
              <a:rPr lang="en-GB" b="0" i="0" dirty="0">
                <a:effectLst/>
                <a:latin typeface="arial" panose="020B0604020202020204" pitchFamily="34" charset="0"/>
              </a:rPr>
              <a:t>ll of its switches had to be restarted</a:t>
            </a:r>
          </a:p>
          <a:p>
            <a:pPr lvl="3"/>
            <a:r>
              <a:rPr lang="en-GB" dirty="0">
                <a:latin typeface="arial" panose="020B0604020202020204" pitchFamily="34" charset="0"/>
              </a:rPr>
              <a:t>S</a:t>
            </a:r>
            <a:r>
              <a:rPr lang="en-GB" b="0" i="0" dirty="0">
                <a:effectLst/>
                <a:latin typeface="arial" panose="020B0604020202020204" pitchFamily="34" charset="0"/>
              </a:rPr>
              <a:t>ome needed firmware upgrades</a:t>
            </a:r>
          </a:p>
          <a:p>
            <a:pPr lvl="2"/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dCache was restored the next morning</a:t>
            </a:r>
          </a:p>
          <a:p>
            <a:pPr lvl="2"/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T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he last of the grid services were only restored Monday morning</a:t>
            </a:r>
          </a:p>
          <a:p>
            <a:pPr lvl="2"/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T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he root cause is unknown at this time</a:t>
            </a:r>
          </a:p>
          <a:p>
            <a:pPr lvl="2"/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A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ticket has been opened with the vendor</a:t>
            </a:r>
            <a:endParaRPr lang="en-GB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326DA8-0D20-9F43-9492-D49EB4B44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Selected items from </a:t>
            </a:r>
            <a:r>
              <a:rPr lang="en-US" dirty="0">
                <a:hlinkClick r:id="rId2"/>
              </a:rPr>
              <a:t>Operations</a:t>
            </a:r>
            <a:r>
              <a:rPr lang="en-US" dirty="0"/>
              <a:t>    (2)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2ECF95-DEC2-3946-81F2-E4084EEEAC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20897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A4162E-E4D4-844C-8491-699D8E7E2E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297"/>
            <a:ext cx="11051610" cy="5367666"/>
          </a:xfrm>
        </p:spPr>
        <p:txBody>
          <a:bodyPr>
            <a:normAutofit/>
          </a:bodyPr>
          <a:lstStyle/>
          <a:p>
            <a:r>
              <a:rPr lang="en-US" dirty="0"/>
              <a:t>GGUS</a:t>
            </a:r>
          </a:p>
          <a:p>
            <a:pPr lvl="1"/>
            <a:r>
              <a:rPr lang="en-US" dirty="0">
                <a:effectLst/>
              </a:rPr>
              <a:t>EL9 migration blocked certificates from SHA-1 root CAs for a few days</a:t>
            </a:r>
          </a:p>
          <a:p>
            <a:pPr lvl="2"/>
            <a:r>
              <a:rPr lang="en-US" dirty="0"/>
              <a:t>Fixed by enabling SHA-1 support</a:t>
            </a:r>
          </a:p>
          <a:p>
            <a:pPr lvl="1"/>
            <a:r>
              <a:rPr lang="en-US" dirty="0">
                <a:effectLst/>
              </a:rPr>
              <a:t>Lists of certificate DNs allowed to open Team and/or Alarm tickets have become static</a:t>
            </a:r>
          </a:p>
          <a:p>
            <a:pPr lvl="2"/>
            <a:r>
              <a:rPr lang="en-US" dirty="0"/>
              <a:t>Triggered by VOMS-Admin retirement</a:t>
            </a:r>
            <a:endParaRPr lang="en-US" dirty="0">
              <a:effectLst/>
            </a:endParaRPr>
          </a:p>
          <a:p>
            <a:pPr lvl="2"/>
            <a:r>
              <a:rPr lang="en-US" dirty="0"/>
              <a:t>Changes to these lists can be requested by GGUS tickets or e-mail</a:t>
            </a:r>
          </a:p>
          <a:p>
            <a:pPr lvl="2"/>
            <a:endParaRPr lang="en-US" dirty="0"/>
          </a:p>
          <a:p>
            <a:r>
              <a:rPr lang="en-US" dirty="0">
                <a:effectLst/>
              </a:rPr>
              <a:t>Mi</a:t>
            </a:r>
            <a:r>
              <a:rPr lang="en-US" dirty="0"/>
              <a:t>ddleware</a:t>
            </a:r>
          </a:p>
          <a:p>
            <a:pPr lvl="1"/>
            <a:r>
              <a:rPr lang="en-US" dirty="0">
                <a:effectLst/>
              </a:rPr>
              <a:t>The </a:t>
            </a:r>
            <a:r>
              <a:rPr lang="en-US" dirty="0">
                <a:effectLst/>
                <a:hlinkClick r:id="rId2"/>
              </a:rPr>
              <a:t>WLCG repository</a:t>
            </a:r>
            <a:r>
              <a:rPr lang="en-US" dirty="0">
                <a:effectLst/>
              </a:rPr>
              <a:t> has been updated with various packages for EL9 and EL8 while the EGI </a:t>
            </a:r>
            <a:r>
              <a:rPr lang="en-US" dirty="0">
                <a:effectLst/>
                <a:hlinkClick r:id="rId3"/>
              </a:rPr>
              <a:t>UMD-5 reposi</a:t>
            </a:r>
            <a:r>
              <a:rPr lang="en-US" dirty="0">
                <a:hlinkClick r:id="rId3"/>
              </a:rPr>
              <a:t>tory</a:t>
            </a:r>
            <a:r>
              <a:rPr lang="en-US" dirty="0"/>
              <a:t> for EL9 remains delayed</a:t>
            </a:r>
          </a:p>
          <a:p>
            <a:pPr lvl="1"/>
            <a:endParaRPr lang="en-US" dirty="0">
              <a:effectLst/>
            </a:endParaRPr>
          </a:p>
          <a:p>
            <a:pPr marL="698400" lvl="2" indent="0">
              <a:buNone/>
            </a:pPr>
            <a:endParaRPr lang="en-GB" dirty="0">
              <a:effectLst/>
            </a:endParaRPr>
          </a:p>
          <a:p>
            <a:endParaRPr lang="en-US" dirty="0">
              <a:solidFill>
                <a:schemeClr val="tx1"/>
              </a:solidFill>
              <a:effectLst/>
            </a:endParaRPr>
          </a:p>
          <a:p>
            <a:endParaRPr lang="en-GB" dirty="0">
              <a:solidFill>
                <a:schemeClr val="tx1"/>
              </a:solidFill>
              <a:effectLst/>
            </a:endParaRPr>
          </a:p>
          <a:p>
            <a:pPr lvl="2"/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326DA8-0D20-9F43-9492-D49EB4B44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Selected items from </a:t>
            </a:r>
            <a:r>
              <a:rPr lang="en-US" dirty="0">
                <a:hlinkClick r:id="rId4"/>
              </a:rPr>
              <a:t>Operations</a:t>
            </a:r>
            <a:r>
              <a:rPr lang="en-US" dirty="0"/>
              <a:t>    (3)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2ECF95-DEC2-3946-81F2-E4084EEEAC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07932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29BB55-AF58-7747-AC51-ACA92CB5D8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/>
              <a:t>No new incident reports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598919-4EEE-FD41-B648-2F0ADE18C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Service Incident </a:t>
            </a:r>
            <a:r>
              <a:rPr lang="en-US" dirty="0">
                <a:hlinkClick r:id="rId2"/>
              </a:rPr>
              <a:t>Reports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B6A70-92BB-9A45-B5AB-B70723A084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696071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9AEEA40-E710-304F-9C00-54D68A613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GGUS summary (4 weeks, May 20 – June 16)</a:t>
            </a:r>
            <a:endParaRPr lang="en-CH" sz="32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5A2A0F-6314-864C-A88A-064CBFBE27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9</a:t>
            </a:fld>
            <a:endParaRPr lang="en-CH"/>
          </a:p>
        </p:txBody>
      </p:sp>
      <p:graphicFrame>
        <p:nvGraphicFramePr>
          <p:cNvPr id="2" name="Table 6">
            <a:extLst>
              <a:ext uri="{FF2B5EF4-FFF2-40B4-BE49-F238E27FC236}">
                <a16:creationId xmlns:a16="http://schemas.microsoft.com/office/drawing/2014/main" id="{57691828-150F-C0C4-2BFB-AA5918EDF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717704"/>
              </p:ext>
            </p:extLst>
          </p:nvPr>
        </p:nvGraphicFramePr>
        <p:xfrm>
          <a:off x="2032000" y="719666"/>
          <a:ext cx="812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95307344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412181791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5013059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2176587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Incidents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Alarms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0988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ALICE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0252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ATLAS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72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327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00335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LHCb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5601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Totals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134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135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900923"/>
                  </a:ext>
                </a:extLst>
              </a:tr>
            </a:tbl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F49BAEE9-3CCC-C075-4AC1-6690F321D7A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0614589"/>
              </p:ext>
            </p:extLst>
          </p:nvPr>
        </p:nvGraphicFramePr>
        <p:xfrm>
          <a:off x="799041" y="3047222"/>
          <a:ext cx="10593918" cy="3166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4763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1526</TotalTime>
  <Words>588</Words>
  <Application>Microsoft Macintosh PowerPoint</Application>
  <PresentationFormat>Widescreen</PresentationFormat>
  <Paragraphs>116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Arial</vt:lpstr>
      <vt:lpstr>Calibri</vt:lpstr>
      <vt:lpstr>Calibri Light</vt:lpstr>
      <vt:lpstr>Wingdings</vt:lpstr>
      <vt:lpstr>Office Theme</vt:lpstr>
      <vt:lpstr>PowerPoint Presentation</vt:lpstr>
      <vt:lpstr>Operations Coordination meetings </vt:lpstr>
      <vt:lpstr>Operations Coordination highlights   (1)</vt:lpstr>
      <vt:lpstr>Operations Coordination highlights   (2)</vt:lpstr>
      <vt:lpstr>Selected items from Operations    (1)</vt:lpstr>
      <vt:lpstr>Selected items from Operations    (2)</vt:lpstr>
      <vt:lpstr>Selected items from Operations    (3)</vt:lpstr>
      <vt:lpstr>Service Incident Reports</vt:lpstr>
      <vt:lpstr>GGUS summary (4 weeks, May 20 – June 16)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Maarten Litmaath</dc:creator>
  <cp:lastModifiedBy>Maarten Litmaath</cp:lastModifiedBy>
  <cp:revision>98</cp:revision>
  <dcterms:created xsi:type="dcterms:W3CDTF">2021-04-05T16:54:44Z</dcterms:created>
  <dcterms:modified xsi:type="dcterms:W3CDTF">2024-06-18T13:08:08Z</dcterms:modified>
</cp:coreProperties>
</file>