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7"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Lst>
  <p:sldSz cx="12192000" cy="6858000"/>
  <p:notesSz cx="6858000" cy="9144000"/>
  <p:embeddedFontLst>
    <p:embeddedFont>
      <p:font typeface="Calibri" panose="020F0502020204030204" pitchFamily="34" charset="0"/>
      <p:regular r:id="rId45"/>
      <p:bold r:id="rId46"/>
      <p:italic r:id="rId47"/>
      <p:boldItalic r:id="rId48"/>
    </p:embeddedFont>
    <p:embeddedFont>
      <p:font typeface="Roboto" panose="02000000000000000000" pitchFamily="2"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3" roundtripDataSignature="AMtx7mjXAqA+6UJSKln2whjfeU8qa8vpL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C03E83E-4D0F-48CE-85F0-721BD08EA043}">
  <a:tblStyle styleId="{CC03E83E-4D0F-48CE-85F0-721BD08EA043}"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2CEEF16-FE7F-4ABE-8268-BDC62F776D3B}"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90" autoAdjust="0"/>
    <p:restoredTop sz="93447" autoAdjust="0"/>
  </p:normalViewPr>
  <p:slideViewPr>
    <p:cSldViewPr snapToGrid="0">
      <p:cViewPr varScale="1">
        <p:scale>
          <a:sx n="63" d="100"/>
          <a:sy n="63" d="100"/>
        </p:scale>
        <p:origin x="58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customschemas.google.com/relationships/presentationmetadata" Target="metadata"/><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4.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notesMaster" Target="notesMasters/notesMaster1.xml"/><Relationship Id="rId52"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a0d2758928_0_9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g2a0d2758928_0_9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8" name="Google Shape;288;g2a0d2758928_0_98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29a98c68f8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g29a98c68f86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2" name="Google Shape;312;g29a98c68f86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2a0d2758928_0_10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4" name="Google Shape;334;g2a0d2758928_0_10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5" name="Google Shape;335;g2a0d2758928_0_10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af33f20326_0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g2af33f20326_0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9" name="Google Shape;359;g2af33f20326_0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261894bb3b5_0_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3" name="Google Shape;373;g261894bb3b5_0_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4" name="Google Shape;374;g261894bb3b5_0_4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29bf72684d9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0" name="Google Shape;400;g29bf72684d9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1" name="Google Shape;401;g29bf72684d9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261894bb3b5_0_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3" name="Google Shape;423;g261894bb3b5_0_7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4" name="Google Shape;424;g261894bb3b5_0_7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9bf72684d9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9" name="Google Shape;459;g29bf72684d9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0" name="Google Shape;460;g29bf72684d9_0_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29bf72684d9_0_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9" name="Google Shape;479;g29bf72684d9_0_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0" name="Google Shape;480;g29bf72684d9_0_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1ec6a64bf0d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8" name="Google Shape;498;g1ec6a64bf0d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9" name="Google Shape;499;g1ec6a64bf0d_0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g29bf72684d9_0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6" name="Google Shape;516;g29bf72684d9_0_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7" name="Google Shape;517;g29bf72684d9_0_7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g29bf72684d9_0_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5" name="Google Shape;535;g29bf72684d9_0_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6" name="Google Shape;536;g29bf72684d9_0_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g29bf72684d9_0_2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4" name="Google Shape;594;g29bf72684d9_0_2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5" name="Google Shape;595;g29bf72684d9_0_24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g1ec6a64bf0d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8" name="Google Shape;578;g1ec6a64bf0d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9" name="Google Shape;579;g1ec6a64bf0d_0_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
        <p:cNvGrpSpPr/>
        <p:nvPr/>
      </p:nvGrpSpPr>
      <p:grpSpPr>
        <a:xfrm>
          <a:off x="0" y="0"/>
          <a:ext cx="0" cy="0"/>
          <a:chOff x="0" y="0"/>
          <a:chExt cx="0" cy="0"/>
        </a:xfrm>
      </p:grpSpPr>
      <p:sp>
        <p:nvSpPr>
          <p:cNvPr id="629" name="Google Shape;629;g28e1ed7da07_0_4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0" name="Google Shape;630;g28e1ed7da07_0_4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1" name="Google Shape;631;g28e1ed7da07_0_4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0"/>
        <p:cNvGrpSpPr/>
        <p:nvPr/>
      </p:nvGrpSpPr>
      <p:grpSpPr>
        <a:xfrm>
          <a:off x="0" y="0"/>
          <a:ext cx="0" cy="0"/>
          <a:chOff x="0" y="0"/>
          <a:chExt cx="0" cy="0"/>
        </a:xfrm>
      </p:grpSpPr>
      <p:sp>
        <p:nvSpPr>
          <p:cNvPr id="651" name="Google Shape;651;g29c6d350edb_0_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2" name="Google Shape;652;g29c6d350edb_0_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3" name="Google Shape;653;g29c6d350edb_0_6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g290fc03dd4c_0_2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4" name="Google Shape;704;g290fc03dd4c_0_2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05" name="Google Shape;705;g290fc03dd4c_0_2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1"/>
        <p:cNvGrpSpPr/>
        <p:nvPr/>
      </p:nvGrpSpPr>
      <p:grpSpPr>
        <a:xfrm>
          <a:off x="0" y="0"/>
          <a:ext cx="0" cy="0"/>
          <a:chOff x="0" y="0"/>
          <a:chExt cx="0" cy="0"/>
        </a:xfrm>
      </p:grpSpPr>
      <p:sp>
        <p:nvSpPr>
          <p:cNvPr id="732" name="Google Shape;732;g2a0d2758928_0_1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3" name="Google Shape;733;g2a0d2758928_0_1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4" name="Google Shape;734;g2a0d2758928_0_1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g28e1ed7da07_0_1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6" name="Google Shape;766;g28e1ed7da07_0_1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7" name="Google Shape;767;g28e1ed7da07_0_17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2"/>
        <p:cNvGrpSpPr/>
        <p:nvPr/>
      </p:nvGrpSpPr>
      <p:grpSpPr>
        <a:xfrm>
          <a:off x="0" y="0"/>
          <a:ext cx="0" cy="0"/>
          <a:chOff x="0" y="0"/>
          <a:chExt cx="0" cy="0"/>
        </a:xfrm>
      </p:grpSpPr>
      <p:sp>
        <p:nvSpPr>
          <p:cNvPr id="793" name="Google Shape;793;g1ec6a64bf0d_0_3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4" name="Google Shape;794;g1ec6a64bf0d_0_3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95" name="Google Shape;795;g1ec6a64bf0d_0_34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2af33f2032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2af33f20326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0" name="Google Shape;120;g2af33f20326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g2adb8e44d45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2" name="Google Shape;812;g2adb8e44d45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13" name="Google Shape;813;g2adb8e44d45_1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4"/>
        <p:cNvGrpSpPr/>
        <p:nvPr/>
      </p:nvGrpSpPr>
      <p:grpSpPr>
        <a:xfrm>
          <a:off x="0" y="0"/>
          <a:ext cx="0" cy="0"/>
          <a:chOff x="0" y="0"/>
          <a:chExt cx="0" cy="0"/>
        </a:xfrm>
      </p:grpSpPr>
      <p:sp>
        <p:nvSpPr>
          <p:cNvPr id="825" name="Google Shape;825;g1ec6a64bf0d_0_1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6" name="Google Shape;826;g1ec6a64bf0d_0_1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7" name="Google Shape;827;g1ec6a64bf0d_0_1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g2adc0bbf665_1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7" name="Google Shape;847;g2adc0bbf665_1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48" name="Google Shape;848;g2adc0bbf665_1_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7"/>
        <p:cNvGrpSpPr/>
        <p:nvPr/>
      </p:nvGrpSpPr>
      <p:grpSpPr>
        <a:xfrm>
          <a:off x="0" y="0"/>
          <a:ext cx="0" cy="0"/>
          <a:chOff x="0" y="0"/>
          <a:chExt cx="0" cy="0"/>
        </a:xfrm>
      </p:grpSpPr>
      <p:sp>
        <p:nvSpPr>
          <p:cNvPr id="868" name="Google Shape;868;g1ec6a64bf0d_0_1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9" name="Google Shape;869;g1ec6a64bf0d_0_1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0" name="Google Shape;870;g1ec6a64bf0d_0_19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5"/>
        <p:cNvGrpSpPr/>
        <p:nvPr/>
      </p:nvGrpSpPr>
      <p:grpSpPr>
        <a:xfrm>
          <a:off x="0" y="0"/>
          <a:ext cx="0" cy="0"/>
          <a:chOff x="0" y="0"/>
          <a:chExt cx="0" cy="0"/>
        </a:xfrm>
      </p:grpSpPr>
      <p:sp>
        <p:nvSpPr>
          <p:cNvPr id="886" name="Google Shape;886;g1ec6a64bf0d_0_2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7" name="Google Shape;887;g1ec6a64bf0d_0_2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88" name="Google Shape;888;g1ec6a64bf0d_0_2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g2af33f20326_0_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5" name="Google Shape;905;g2af33f20326_0_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06" name="Google Shape;906;g2af33f20326_0_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1"/>
        <p:cNvGrpSpPr/>
        <p:nvPr/>
      </p:nvGrpSpPr>
      <p:grpSpPr>
        <a:xfrm>
          <a:off x="0" y="0"/>
          <a:ext cx="0" cy="0"/>
          <a:chOff x="0" y="0"/>
          <a:chExt cx="0" cy="0"/>
        </a:xfrm>
      </p:grpSpPr>
      <p:sp>
        <p:nvSpPr>
          <p:cNvPr id="922" name="Google Shape;922;g1ec6a64bf0d_0_2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3" name="Google Shape;923;g1ec6a64bf0d_0_2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24" name="Google Shape;924;g1ec6a64bf0d_0_28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6"/>
        <p:cNvGrpSpPr/>
        <p:nvPr/>
      </p:nvGrpSpPr>
      <p:grpSpPr>
        <a:xfrm>
          <a:off x="0" y="0"/>
          <a:ext cx="0" cy="0"/>
          <a:chOff x="0" y="0"/>
          <a:chExt cx="0" cy="0"/>
        </a:xfrm>
      </p:grpSpPr>
      <p:sp>
        <p:nvSpPr>
          <p:cNvPr id="947" name="Google Shape;947;g28e1ed7da07_0_2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8" name="Google Shape;948;g28e1ed7da07_0_2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49" name="Google Shape;949;g28e1ed7da07_0_2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5"/>
        <p:cNvGrpSpPr/>
        <p:nvPr/>
      </p:nvGrpSpPr>
      <p:grpSpPr>
        <a:xfrm>
          <a:off x="0" y="0"/>
          <a:ext cx="0" cy="0"/>
          <a:chOff x="0" y="0"/>
          <a:chExt cx="0" cy="0"/>
        </a:xfrm>
      </p:grpSpPr>
      <p:sp>
        <p:nvSpPr>
          <p:cNvPr id="976" name="Google Shape;976;g28e1ed7da07_0_2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7" name="Google Shape;977;g28e1ed7da07_0_2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8" name="Google Shape;978;g28e1ed7da07_0_2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g1ec6a64bf0d_0_3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5" name="Google Shape;1005;g1ec6a64bf0d_0_3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6" name="Google Shape;1006;g1ec6a64bf0d_0_3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2a116a7f392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g2a116a7f392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 name="Google Shape;135;g2a116a7f392_0_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8"/>
        <p:cNvGrpSpPr/>
        <p:nvPr/>
      </p:nvGrpSpPr>
      <p:grpSpPr>
        <a:xfrm>
          <a:off x="0" y="0"/>
          <a:ext cx="0" cy="0"/>
          <a:chOff x="0" y="0"/>
          <a:chExt cx="0" cy="0"/>
        </a:xfrm>
      </p:grpSpPr>
      <p:sp>
        <p:nvSpPr>
          <p:cNvPr id="1029" name="Google Shape;102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0" name="Google Shape;103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1" name="Google Shape;103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1"/>
        <p:cNvGrpSpPr/>
        <p:nvPr/>
      </p:nvGrpSpPr>
      <p:grpSpPr>
        <a:xfrm>
          <a:off x="0" y="0"/>
          <a:ext cx="0" cy="0"/>
          <a:chOff x="0" y="0"/>
          <a:chExt cx="0" cy="0"/>
        </a:xfrm>
      </p:grpSpPr>
      <p:sp>
        <p:nvSpPr>
          <p:cNvPr id="1042" name="Google Shape;104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3" name="Google Shape;104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44" name="Google Shape;104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4"/>
        <p:cNvGrpSpPr/>
        <p:nvPr/>
      </p:nvGrpSpPr>
      <p:grpSpPr>
        <a:xfrm>
          <a:off x="0" y="0"/>
          <a:ext cx="0" cy="0"/>
          <a:chOff x="0" y="0"/>
          <a:chExt cx="0" cy="0"/>
        </a:xfrm>
      </p:grpSpPr>
      <p:sp>
        <p:nvSpPr>
          <p:cNvPr id="1055" name="Google Shape;105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6" name="Google Shape;105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7" name="Google Shape;105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42</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a0d2758928_0_3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g2a0d2758928_0_3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0" name="Google Shape;170;g2a0d2758928_0_3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2a0d2758928_0_2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g2a0d2758928_0_2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7" name="Google Shape;187;g2a0d2758928_0_29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2a0d2758928_0_4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g2a0d2758928_0_4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g2a0d2758928_0_4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7" name="Google Shape;24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8" name="Google Shape;24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2a0d2758928_0_3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g2a0d2758928_0_3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4" name="Google Shape;264;g2a0d2758928_0_3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1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6"/>
          <p:cNvSpPr>
            <a:spLocks noGrp="1"/>
          </p:cNvSpPr>
          <p:nvPr>
            <p:ph type="pic" idx="2"/>
          </p:nvPr>
        </p:nvSpPr>
        <p:spPr>
          <a:xfrm>
            <a:off x="5183188" y="987425"/>
            <a:ext cx="6172200" cy="4873625"/>
          </a:xfrm>
          <a:prstGeom prst="rect">
            <a:avLst/>
          </a:prstGeom>
          <a:noFill/>
          <a:ln>
            <a:noFill/>
          </a:ln>
        </p:spPr>
      </p:sp>
      <p:sp>
        <p:nvSpPr>
          <p:cNvPr id="68" name="Google Shape;68;p1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Rounded"/>
                <a:ea typeface="Arial Rounded"/>
                <a:cs typeface="Arial Rounded"/>
                <a:sym typeface="Arial Rounded"/>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Rounded"/>
                <a:ea typeface="Arial Rounded"/>
                <a:cs typeface="Arial Rounded"/>
                <a:sym typeface="Arial Rounded"/>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Rounded"/>
                <a:ea typeface="Arial Rounded"/>
                <a:cs typeface="Arial Rounded"/>
                <a:sym typeface="Arial Rounded"/>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Rounded"/>
                <a:ea typeface="Arial Rounded"/>
                <a:cs typeface="Arial Rounded"/>
                <a:sym typeface="Arial Rounded"/>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Rounded"/>
                <a:ea typeface="Arial Rounded"/>
                <a:cs typeface="Arial Rounded"/>
                <a:sym typeface="Arial Rounded"/>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Rounded"/>
                <a:ea typeface="Arial Rounded"/>
                <a:cs typeface="Arial Rounded"/>
                <a:sym typeface="Arial Rounded"/>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Rounded"/>
                <a:ea typeface="Arial Rounded"/>
                <a:cs typeface="Arial Rounded"/>
                <a:sym typeface="Arial Rounded"/>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Rounded"/>
                <a:ea typeface="Arial Rounded"/>
                <a:cs typeface="Arial Rounded"/>
                <a:sym typeface="Arial Rounded"/>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Rounded"/>
                <a:ea typeface="Arial Rounded"/>
                <a:cs typeface="Arial Rounded"/>
                <a:sym typeface="Arial Rounded"/>
              </a:defRPr>
            </a:lvl9pPr>
          </a:lstStyle>
          <a:p>
            <a:endParaRPr/>
          </a:p>
        </p:txBody>
      </p:sp>
      <p:sp>
        <p:nvSpPr>
          <p:cNvPr id="12" name="Google Shape;12;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Rounded"/>
                <a:ea typeface="Arial Rounded"/>
                <a:cs typeface="Arial Rounded"/>
                <a:sym typeface="Arial Rounde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9pPr>
          </a:lstStyle>
          <a:p>
            <a:endParaRPr/>
          </a:p>
        </p:txBody>
      </p:sp>
      <p:sp>
        <p:nvSpPr>
          <p:cNvPr id="13" name="Google Shape;13;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Rounded"/>
                <a:ea typeface="Arial Rounded"/>
                <a:cs typeface="Arial Rounded"/>
                <a:sym typeface="Arial Rounde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Rounded"/>
                <a:ea typeface="Arial Rounded"/>
                <a:cs typeface="Arial Rounded"/>
                <a:sym typeface="Arial Rounded"/>
              </a:defRPr>
            </a:lvl9pPr>
          </a:lstStyle>
          <a:p>
            <a:endParaRPr/>
          </a:p>
        </p:txBody>
      </p:sp>
      <p:sp>
        <p:nvSpPr>
          <p:cNvPr id="14" name="Google Shape;14;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Rounded"/>
                <a:ea typeface="Arial Rounded"/>
                <a:cs typeface="Arial Rounded"/>
                <a:sym typeface="Arial Rounded"/>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7.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jpg"/></Relationships>
</file>

<file path=ppt/slides/_rels/slide1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2.png"/><Relationship Id="rId7"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0.gif"/><Relationship Id="rId5" Type="http://schemas.openxmlformats.org/officeDocument/2006/relationships/image" Target="../media/image49.png"/><Relationship Id="rId4" Type="http://schemas.openxmlformats.org/officeDocument/2006/relationships/image" Target="../media/image48.png"/><Relationship Id="rId9" Type="http://schemas.openxmlformats.org/officeDocument/2006/relationships/image" Target="../media/image53.png"/></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gif"/></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63.gif"/><Relationship Id="rId5" Type="http://schemas.openxmlformats.org/officeDocument/2006/relationships/image" Target="../media/image62.png"/><Relationship Id="rId4" Type="http://schemas.openxmlformats.org/officeDocument/2006/relationships/image" Target="../media/image61.gif"/></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gif"/></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6.png"/><Relationship Id="rId4" Type="http://schemas.openxmlformats.org/officeDocument/2006/relationships/image" Target="../media/image66.png"/></Relationships>
</file>

<file path=ppt/slides/_rels/slide21.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2.png"/><Relationship Id="rId7" Type="http://schemas.openxmlformats.org/officeDocument/2006/relationships/image" Target="../media/image70.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67.png"/><Relationship Id="rId9" Type="http://schemas.openxmlformats.org/officeDocument/2006/relationships/image" Target="../media/image72.png"/></Relationships>
</file>

<file path=ppt/slides/_rels/slide22.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2.png"/><Relationship Id="rId7" Type="http://schemas.openxmlformats.org/officeDocument/2006/relationships/image" Target="../media/image77.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78.png"/></Relationships>
</file>

<file path=ppt/slides/_rels/slide24.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2.png"/><Relationship Id="rId7"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80.png"/><Relationship Id="rId5" Type="http://schemas.openxmlformats.org/officeDocument/2006/relationships/image" Target="../media/image6.png"/><Relationship Id="rId4" Type="http://schemas.openxmlformats.org/officeDocument/2006/relationships/image" Target="../media/image79.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87.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86.png"/><Relationship Id="rId5" Type="http://schemas.openxmlformats.org/officeDocument/2006/relationships/image" Target="../media/image85.png"/><Relationship Id="rId10" Type="http://schemas.openxmlformats.org/officeDocument/2006/relationships/image" Target="../media/image89.png"/><Relationship Id="rId4" Type="http://schemas.openxmlformats.org/officeDocument/2006/relationships/image" Target="../media/image84.png"/><Relationship Id="rId9" Type="http://schemas.openxmlformats.org/officeDocument/2006/relationships/image" Target="../media/image88.png"/></Relationships>
</file>

<file path=ppt/slides/_rels/slide27.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87.png"/><Relationship Id="rId5" Type="http://schemas.openxmlformats.org/officeDocument/2006/relationships/image" Target="../media/image82.png"/><Relationship Id="rId4" Type="http://schemas.openxmlformats.org/officeDocument/2006/relationships/image" Target="../media/image83.png"/></Relationships>
</file>

<file path=ppt/slides/_rels/slide2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95.png"/><Relationship Id="rId4" Type="http://schemas.openxmlformats.org/officeDocument/2006/relationships/image" Target="../media/image9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96.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98.png"/><Relationship Id="rId5" Type="http://schemas.openxmlformats.org/officeDocument/2006/relationships/image" Target="../media/image97.gif"/><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100.png"/><Relationship Id="rId4" Type="http://schemas.openxmlformats.org/officeDocument/2006/relationships/image" Target="../media/image99.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102.png"/><Relationship Id="rId4" Type="http://schemas.openxmlformats.org/officeDocument/2006/relationships/image" Target="../media/image101.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104.png"/><Relationship Id="rId4" Type="http://schemas.openxmlformats.org/officeDocument/2006/relationships/image" Target="../media/image10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106.png"/><Relationship Id="rId4" Type="http://schemas.openxmlformats.org/officeDocument/2006/relationships/image" Target="../media/image105.png"/></Relationships>
</file>

<file path=ppt/slides/_rels/slide36.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2.png"/><Relationship Id="rId7" Type="http://schemas.openxmlformats.org/officeDocument/2006/relationships/image" Target="../media/image110.jp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109.png"/><Relationship Id="rId5" Type="http://schemas.openxmlformats.org/officeDocument/2006/relationships/image" Target="../media/image108.png"/><Relationship Id="rId10" Type="http://schemas.openxmlformats.org/officeDocument/2006/relationships/image" Target="../media/image112.png"/><Relationship Id="rId4" Type="http://schemas.openxmlformats.org/officeDocument/2006/relationships/image" Target="../media/image107.png"/><Relationship Id="rId9" Type="http://schemas.openxmlformats.org/officeDocument/2006/relationships/image" Target="../media/image87.png"/></Relationships>
</file>

<file path=ppt/slides/_rels/slide37.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2.png"/><Relationship Id="rId7" Type="http://schemas.openxmlformats.org/officeDocument/2006/relationships/image" Target="../media/image115.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94.png"/><Relationship Id="rId5" Type="http://schemas.openxmlformats.org/officeDocument/2006/relationships/image" Target="../media/image114.png"/><Relationship Id="rId4" Type="http://schemas.openxmlformats.org/officeDocument/2006/relationships/image" Target="../media/image113.png"/><Relationship Id="rId9" Type="http://schemas.openxmlformats.org/officeDocument/2006/relationships/image" Target="../media/image32.png"/></Relationships>
</file>

<file path=ppt/slides/_rels/slide3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2.png"/><Relationship Id="rId7" Type="http://schemas.openxmlformats.org/officeDocument/2006/relationships/image" Target="../media/image80.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17.png"/><Relationship Id="rId10" Type="http://schemas.openxmlformats.org/officeDocument/2006/relationships/image" Target="../media/image119.png"/><Relationship Id="rId4" Type="http://schemas.openxmlformats.org/officeDocument/2006/relationships/image" Target="../media/image114.png"/><Relationship Id="rId9" Type="http://schemas.openxmlformats.org/officeDocument/2006/relationships/image" Target="../media/image118.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4.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2.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40.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pn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32.png"/><Relationship Id="rId3" Type="http://schemas.openxmlformats.org/officeDocument/2006/relationships/image" Target="../media/image2.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37.png"/><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p:nvPr/>
        </p:nvSpPr>
        <p:spPr>
          <a:xfrm>
            <a:off x="-117987" y="6129486"/>
            <a:ext cx="12309987" cy="728514"/>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90" name="Google Shape;90;p1"/>
          <p:cNvSpPr txBox="1">
            <a:spLocks noGrp="1"/>
          </p:cNvSpPr>
          <p:nvPr>
            <p:ph type="ctrTitle"/>
          </p:nvPr>
        </p:nvSpPr>
        <p:spPr>
          <a:xfrm>
            <a:off x="0" y="1963512"/>
            <a:ext cx="12192000" cy="1533679"/>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1E59AE"/>
              </a:buClr>
              <a:buSzPts val="5400"/>
              <a:buFont typeface="Arial Rounded"/>
              <a:buNone/>
            </a:pPr>
            <a:r>
              <a:rPr lang="en-US" sz="5800" b="1">
                <a:solidFill>
                  <a:srgbClr val="1E59AE"/>
                </a:solidFill>
                <a:latin typeface="Arial Rounded"/>
                <a:ea typeface="Arial Rounded"/>
                <a:cs typeface="Arial Rounded"/>
                <a:sym typeface="Arial Rounded"/>
              </a:rPr>
              <a:t>Electrical diagram automatic generation  </a:t>
            </a:r>
            <a:endParaRPr sz="5800"/>
          </a:p>
        </p:txBody>
      </p:sp>
      <p:sp>
        <p:nvSpPr>
          <p:cNvPr id="91" name="Google Shape;91;p1"/>
          <p:cNvSpPr txBox="1"/>
          <p:nvPr/>
        </p:nvSpPr>
        <p:spPr>
          <a:xfrm>
            <a:off x="0" y="92332"/>
            <a:ext cx="12192000" cy="17547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1" i="1" u="none" strike="noStrike" cap="none" dirty="0">
                <a:solidFill>
                  <a:srgbClr val="1E59AE"/>
                </a:solidFill>
                <a:latin typeface="Arial Rounded"/>
                <a:ea typeface="Arial Rounded"/>
                <a:cs typeface="Arial Rounded"/>
                <a:sym typeface="Arial Rounded"/>
              </a:rPr>
              <a:t>TE-CRG-IC</a:t>
            </a:r>
            <a:endParaRPr sz="1400" b="0" i="1"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r>
              <a:rPr lang="en-US" sz="4000" b="1" dirty="0">
                <a:solidFill>
                  <a:srgbClr val="1E59AE"/>
                </a:solidFill>
                <a:latin typeface="Arial Rounded"/>
                <a:ea typeface="Arial Rounded"/>
                <a:cs typeface="Arial Rounded"/>
                <a:sym typeface="Arial Rounded"/>
              </a:rPr>
              <a:t>Instrumentation and </a:t>
            </a:r>
            <a:r>
              <a:rPr lang="en-US" sz="4000" b="1" i="0" u="none" strike="noStrike" cap="none" dirty="0">
                <a:solidFill>
                  <a:srgbClr val="1E59AE"/>
                </a:solidFill>
                <a:latin typeface="Arial Rounded"/>
                <a:ea typeface="Arial Rounded"/>
                <a:cs typeface="Arial Rounded"/>
                <a:sym typeface="Arial Rounded"/>
              </a:rPr>
              <a:t>Controls </a:t>
            </a:r>
            <a:r>
              <a:rPr lang="en-US" sz="4000" b="1" dirty="0">
                <a:solidFill>
                  <a:srgbClr val="1E59AE"/>
                </a:solidFill>
                <a:latin typeface="Arial Rounded"/>
                <a:ea typeface="Arial Rounded"/>
                <a:cs typeface="Arial Rounded"/>
                <a:sym typeface="Arial Rounded"/>
              </a:rPr>
              <a:t>(</a:t>
            </a:r>
            <a:r>
              <a:rPr lang="en-US" sz="4000" b="1" i="0" u="none" strike="noStrike" cap="none" dirty="0">
                <a:solidFill>
                  <a:srgbClr val="1E59AE"/>
                </a:solidFill>
                <a:latin typeface="Arial Rounded"/>
                <a:ea typeface="Arial Rounded"/>
                <a:cs typeface="Arial Rounded"/>
                <a:sym typeface="Arial Rounded"/>
              </a:rPr>
              <a:t>Electrical) for Cryogenics</a:t>
            </a:r>
            <a:endParaRPr sz="1400" b="0" i="0" u="none" strike="noStrike" cap="none" dirty="0">
              <a:solidFill>
                <a:srgbClr val="000000"/>
              </a:solidFill>
              <a:latin typeface="Arial"/>
              <a:ea typeface="Arial"/>
              <a:cs typeface="Arial"/>
              <a:sym typeface="Arial"/>
            </a:endParaRPr>
          </a:p>
        </p:txBody>
      </p:sp>
      <p:sp>
        <p:nvSpPr>
          <p:cNvPr id="92" name="Google Shape;92;p1"/>
          <p:cNvSpPr txBox="1"/>
          <p:nvPr/>
        </p:nvSpPr>
        <p:spPr>
          <a:xfrm>
            <a:off x="0" y="4888211"/>
            <a:ext cx="28809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1E59AE"/>
                </a:solidFill>
                <a:latin typeface="Arial Rounded"/>
                <a:ea typeface="Arial Rounded"/>
                <a:cs typeface="Arial Rounded"/>
                <a:sym typeface="Arial Rounded"/>
              </a:rPr>
              <a:t>Author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1E59AE"/>
                </a:solidFill>
                <a:latin typeface="Arial Rounded"/>
                <a:ea typeface="Arial Rounded"/>
                <a:cs typeface="Arial Rounded"/>
                <a:sym typeface="Arial Rounded"/>
              </a:rPr>
              <a:t>Nader MASAIF</a:t>
            </a:r>
            <a:endParaRPr sz="1400" b="0" i="0" u="none" strike="noStrike" cap="none">
              <a:solidFill>
                <a:srgbClr val="000000"/>
              </a:solidFill>
              <a:latin typeface="Arial"/>
              <a:ea typeface="Arial"/>
              <a:cs typeface="Arial"/>
              <a:sym typeface="Arial"/>
            </a:endParaRPr>
          </a:p>
        </p:txBody>
      </p:sp>
      <p:sp>
        <p:nvSpPr>
          <p:cNvPr id="93" name="Google Shape;93;p1"/>
          <p:cNvSpPr txBox="1"/>
          <p:nvPr/>
        </p:nvSpPr>
        <p:spPr>
          <a:xfrm>
            <a:off x="3898491" y="4888211"/>
            <a:ext cx="2880900" cy="923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1E59AE"/>
                </a:solidFill>
                <a:latin typeface="Arial Rounded"/>
                <a:ea typeface="Arial Rounded"/>
                <a:cs typeface="Arial Rounded"/>
                <a:sym typeface="Arial Rounded"/>
              </a:rPr>
              <a:t>Supervisor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1E59AE"/>
                </a:solidFill>
                <a:latin typeface="Arial Rounded"/>
                <a:ea typeface="Arial Rounded"/>
                <a:cs typeface="Arial Rounded"/>
                <a:sym typeface="Arial Rounded"/>
              </a:rPr>
              <a:t>Marco PEZZETTI</a:t>
            </a:r>
            <a:endParaRPr sz="1800" b="0" i="0" u="none" strike="noStrike" cap="none">
              <a:solidFill>
                <a:srgbClr val="1E59AE"/>
              </a:solidFill>
              <a:latin typeface="Arial Rounded"/>
              <a:ea typeface="Arial Rounded"/>
              <a:cs typeface="Arial Rounded"/>
              <a:sym typeface="Arial Rounded"/>
            </a:endParaRPr>
          </a:p>
          <a:p>
            <a:pPr marL="0" marR="0" lvl="0" indent="0" algn="l" rtl="0">
              <a:lnSpc>
                <a:spcPct val="100000"/>
              </a:lnSpc>
              <a:spcBef>
                <a:spcPts val="0"/>
              </a:spcBef>
              <a:spcAft>
                <a:spcPts val="0"/>
              </a:spcAft>
              <a:buClr>
                <a:srgbClr val="000000"/>
              </a:buClr>
              <a:buSzPts val="1800"/>
              <a:buFont typeface="Arial"/>
              <a:buNone/>
            </a:pPr>
            <a:r>
              <a:rPr lang="en-US" sz="1800">
                <a:solidFill>
                  <a:srgbClr val="1E59AE"/>
                </a:solidFill>
                <a:latin typeface="Arial Rounded"/>
                <a:ea typeface="Arial Rounded"/>
                <a:cs typeface="Arial Rounded"/>
                <a:sym typeface="Arial Rounded"/>
              </a:rPr>
              <a:t>Thomas BARBE</a:t>
            </a:r>
            <a:endParaRPr sz="1800">
              <a:solidFill>
                <a:srgbClr val="1E59AE"/>
              </a:solidFill>
              <a:latin typeface="Arial Rounded"/>
              <a:ea typeface="Arial Rounded"/>
              <a:cs typeface="Arial Rounded"/>
              <a:sym typeface="Arial Rounded"/>
            </a:endParaRPr>
          </a:p>
        </p:txBody>
      </p:sp>
      <p:pic>
        <p:nvPicPr>
          <p:cNvPr id="94" name="Google Shape;94;p1"/>
          <p:cNvPicPr preferRelativeResize="0"/>
          <p:nvPr/>
        </p:nvPicPr>
        <p:blipFill rotWithShape="1">
          <a:blip r:embed="rId3">
            <a:alphaModFix/>
          </a:blip>
          <a:srcRect/>
          <a:stretch/>
        </p:blipFill>
        <p:spPr>
          <a:xfrm>
            <a:off x="9382027" y="4227140"/>
            <a:ext cx="2641476" cy="1743374"/>
          </a:xfrm>
          <a:prstGeom prst="rect">
            <a:avLst/>
          </a:prstGeom>
          <a:noFill/>
          <a:ln>
            <a:noFill/>
          </a:ln>
        </p:spPr>
      </p:pic>
      <p:sp>
        <p:nvSpPr>
          <p:cNvPr id="95" name="Google Shape;95;p1"/>
          <p:cNvSpPr txBox="1">
            <a:spLocks noGrp="1"/>
          </p:cNvSpPr>
          <p:nvPr>
            <p:ph type="dt" idx="10"/>
          </p:nvPr>
        </p:nvSpPr>
        <p:spPr>
          <a:xfrm>
            <a:off x="1066800" y="6129486"/>
            <a:ext cx="3347884" cy="72851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a:t>
            </a:r>
            <a:endParaRPr/>
          </a:p>
          <a:p>
            <a:pPr marL="0" lvl="0" indent="0" algn="l" rtl="0">
              <a:spcBef>
                <a:spcPts val="0"/>
              </a:spcBef>
              <a:spcAft>
                <a:spcPts val="0"/>
              </a:spcAft>
              <a:buSzPts val="1400"/>
              <a:buNone/>
            </a:pPr>
            <a:r>
              <a:rPr lang="en-US" sz="1600" b="1">
                <a:solidFill>
                  <a:schemeClr val="lt1"/>
                </a:solidFill>
              </a:rPr>
              <a:t>17 january 2024</a:t>
            </a:r>
            <a:endParaRPr sz="1600" b="1">
              <a:solidFill>
                <a:schemeClr val="lt1"/>
              </a:solidFill>
            </a:endParaRPr>
          </a:p>
        </p:txBody>
      </p:sp>
      <p:sp>
        <p:nvSpPr>
          <p:cNvPr id="96" name="Google Shape;96;p1"/>
          <p:cNvSpPr txBox="1">
            <a:spLocks noGrp="1"/>
          </p:cNvSpPr>
          <p:nvPr>
            <p:ph type="ftr" idx="11"/>
          </p:nvPr>
        </p:nvSpPr>
        <p:spPr>
          <a:xfrm>
            <a:off x="4038600" y="6129486"/>
            <a:ext cx="6688394" cy="728514"/>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sz="2000" b="1">
              <a:solidFill>
                <a:schemeClr val="lt1"/>
              </a:solidFill>
            </a:endParaRPr>
          </a:p>
        </p:txBody>
      </p:sp>
      <p:sp>
        <p:nvSpPr>
          <p:cNvPr id="97" name="Google Shape;97;p1"/>
          <p:cNvSpPr txBox="1">
            <a:spLocks noGrp="1"/>
          </p:cNvSpPr>
          <p:nvPr>
            <p:ph type="sldNum" idx="12"/>
          </p:nvPr>
        </p:nvSpPr>
        <p:spPr>
          <a:xfrm>
            <a:off x="11267768" y="6129486"/>
            <a:ext cx="755735" cy="728514"/>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a:t>
            </a:fld>
            <a:endParaRPr sz="1800" b="1">
              <a:solidFill>
                <a:schemeClr val="lt1"/>
              </a:solidFill>
            </a:endParaRPr>
          </a:p>
        </p:txBody>
      </p:sp>
      <p:pic>
        <p:nvPicPr>
          <p:cNvPr id="98" name="Google Shape;98;p1"/>
          <p:cNvPicPr preferRelativeResize="0"/>
          <p:nvPr/>
        </p:nvPicPr>
        <p:blipFill rotWithShape="1">
          <a:blip r:embed="rId4">
            <a:alphaModFix/>
          </a:blip>
          <a:srcRect l="1890" t="1513" r="1973" b="1859"/>
          <a:stretch/>
        </p:blipFill>
        <p:spPr>
          <a:xfrm>
            <a:off x="20812" y="6160835"/>
            <a:ext cx="642866" cy="66581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g2a0d2758928_0_987"/>
          <p:cNvSpPr/>
          <p:nvPr/>
        </p:nvSpPr>
        <p:spPr>
          <a:xfrm>
            <a:off x="-75" y="6129475"/>
            <a:ext cx="121920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291" name="Google Shape;291;g2a0d2758928_0_987"/>
          <p:cNvSpPr txBox="1"/>
          <p:nvPr/>
        </p:nvSpPr>
        <p:spPr>
          <a:xfrm>
            <a:off x="101874" y="0"/>
            <a:ext cx="5071200" cy="7080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1">
                <a:solidFill>
                  <a:srgbClr val="1E59AE"/>
                </a:solidFill>
                <a:latin typeface="Arial Rounded"/>
                <a:ea typeface="Arial Rounded"/>
                <a:cs typeface="Arial Rounded"/>
                <a:sym typeface="Arial Rounded"/>
              </a:rPr>
              <a:t>Electrical Diagrams</a:t>
            </a:r>
            <a:endParaRPr sz="4000" b="1">
              <a:solidFill>
                <a:srgbClr val="1E59AE"/>
              </a:solidFill>
              <a:latin typeface="Arial Rounded"/>
              <a:ea typeface="Arial Rounded"/>
              <a:cs typeface="Arial Rounded"/>
              <a:sym typeface="Arial Rounded"/>
            </a:endParaRPr>
          </a:p>
        </p:txBody>
      </p:sp>
      <p:sp>
        <p:nvSpPr>
          <p:cNvPr id="292" name="Google Shape;292;g2a0d2758928_0_987"/>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293" name="Google Shape;293;g2a0d2758928_0_987"/>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294" name="Google Shape;294;g2a0d2758928_0_987"/>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10</a:t>
            </a:fld>
            <a:endParaRPr sz="1800" b="1">
              <a:solidFill>
                <a:schemeClr val="lt1"/>
              </a:solidFill>
            </a:endParaRPr>
          </a:p>
        </p:txBody>
      </p:sp>
      <p:pic>
        <p:nvPicPr>
          <p:cNvPr id="295" name="Google Shape;295;g2a0d2758928_0_987"/>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grpSp>
        <p:nvGrpSpPr>
          <p:cNvPr id="296" name="Google Shape;296;g2a0d2758928_0_987"/>
          <p:cNvGrpSpPr/>
          <p:nvPr/>
        </p:nvGrpSpPr>
        <p:grpSpPr>
          <a:xfrm>
            <a:off x="-78" y="1729585"/>
            <a:ext cx="4790143" cy="4431271"/>
            <a:chOff x="1293736" y="1258050"/>
            <a:chExt cx="2547000" cy="2547000"/>
          </a:xfrm>
        </p:grpSpPr>
        <p:sp>
          <p:nvSpPr>
            <p:cNvPr id="297" name="Google Shape;297;g2a0d2758928_0_987"/>
            <p:cNvSpPr/>
            <p:nvPr/>
          </p:nvSpPr>
          <p:spPr>
            <a:xfrm rot="2700000">
              <a:off x="2286374" y="1011412"/>
              <a:ext cx="561726" cy="3040276"/>
            </a:xfrm>
            <a:prstGeom prst="roundRect">
              <a:avLst>
                <a:gd name="adj" fmla="val 50000"/>
              </a:avLst>
            </a:prstGeom>
            <a:solidFill>
              <a:srgbClr val="0944A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98" name="Google Shape;298;g2a0d2758928_0_987"/>
            <p:cNvSpPr/>
            <p:nvPr/>
          </p:nvSpPr>
          <p:spPr>
            <a:xfrm>
              <a:off x="1510752" y="3205393"/>
              <a:ext cx="374100" cy="374100"/>
            </a:xfrm>
            <a:prstGeom prst="ellipse">
              <a:avLst/>
            </a:prstGeom>
            <a:solidFill>
              <a:srgbClr val="FFFFFF"/>
            </a:solidFill>
            <a:ln>
              <a:noFill/>
            </a:ln>
            <a:effectLst>
              <a:outerShdw blurRad="228600" dist="50800" dir="5400000" algn="tl" rotWithShape="0">
                <a:srgbClr val="000000">
                  <a:alpha val="54900"/>
                </a:srgbClr>
              </a:outerShdw>
            </a:effectLst>
          </p:spPr>
          <p:txBody>
            <a:bodyPr spcFirstLastPara="1" wrap="square" lIns="121900" tIns="121900" rIns="121900" bIns="121900" anchor="ctr" anchorCtr="0">
              <a:noAutofit/>
            </a:bodyPr>
            <a:lstStyle/>
            <a:p>
              <a:pPr marL="0" lvl="0" indent="0" algn="ctr" rtl="0">
                <a:spcBef>
                  <a:spcPts val="0"/>
                </a:spcBef>
                <a:spcAft>
                  <a:spcPts val="0"/>
                </a:spcAft>
                <a:buNone/>
              </a:pPr>
              <a:r>
                <a:rPr lang="en-US" sz="1600" b="1">
                  <a:solidFill>
                    <a:srgbClr val="0944A1"/>
                  </a:solidFill>
                  <a:latin typeface="Roboto"/>
                  <a:ea typeface="Roboto"/>
                  <a:cs typeface="Roboto"/>
                  <a:sym typeface="Roboto"/>
                </a:rPr>
                <a:t>1</a:t>
              </a:r>
              <a:endParaRPr sz="1600" b="1">
                <a:solidFill>
                  <a:srgbClr val="0944A1"/>
                </a:solidFill>
                <a:latin typeface="Roboto"/>
                <a:ea typeface="Roboto"/>
                <a:cs typeface="Roboto"/>
                <a:sym typeface="Roboto"/>
              </a:endParaRPr>
            </a:p>
          </p:txBody>
        </p:sp>
        <p:sp>
          <p:nvSpPr>
            <p:cNvPr id="299" name="Google Shape;299;g2a0d2758928_0_987"/>
            <p:cNvSpPr txBox="1"/>
            <p:nvPr/>
          </p:nvSpPr>
          <p:spPr>
            <a:xfrm rot="-2700000">
              <a:off x="1501398" y="2241353"/>
              <a:ext cx="2332604" cy="393293"/>
            </a:xfrm>
            <a:prstGeom prst="rect">
              <a:avLst/>
            </a:prstGeom>
            <a:noFill/>
            <a:ln>
              <a:noFill/>
            </a:ln>
          </p:spPr>
          <p:txBody>
            <a:bodyPr spcFirstLastPara="1" wrap="square" lIns="121900" tIns="121900" rIns="121900" bIns="121900" anchor="ctr" anchorCtr="0">
              <a:noAutofit/>
            </a:bodyPr>
            <a:lstStyle/>
            <a:p>
              <a:pPr marL="0" lvl="0" indent="0" algn="l" rtl="0">
                <a:lnSpc>
                  <a:spcPct val="115000"/>
                </a:lnSpc>
                <a:spcBef>
                  <a:spcPts val="0"/>
                </a:spcBef>
                <a:spcAft>
                  <a:spcPts val="0"/>
                </a:spcAft>
                <a:buNone/>
              </a:pPr>
              <a:r>
                <a:rPr lang="en-US" sz="2300" b="1">
                  <a:solidFill>
                    <a:srgbClr val="FFFFFF"/>
                  </a:solidFill>
                  <a:latin typeface="Roboto"/>
                  <a:ea typeface="Roboto"/>
                  <a:cs typeface="Roboto"/>
                  <a:sym typeface="Roboto"/>
                </a:rPr>
                <a:t>Importance of Electrical diagrams</a:t>
              </a:r>
              <a:endParaRPr sz="2300" b="1">
                <a:solidFill>
                  <a:srgbClr val="FFFFFF"/>
                </a:solidFill>
                <a:latin typeface="Roboto"/>
                <a:ea typeface="Roboto"/>
                <a:cs typeface="Roboto"/>
                <a:sym typeface="Roboto"/>
              </a:endParaRPr>
            </a:p>
          </p:txBody>
        </p:sp>
      </p:grpSp>
      <p:grpSp>
        <p:nvGrpSpPr>
          <p:cNvPr id="300" name="Google Shape;300;g2a0d2758928_0_987"/>
          <p:cNvGrpSpPr/>
          <p:nvPr/>
        </p:nvGrpSpPr>
        <p:grpSpPr>
          <a:xfrm>
            <a:off x="3246120" y="1268836"/>
            <a:ext cx="5071077" cy="4892023"/>
            <a:chOff x="3203958" y="1258050"/>
            <a:chExt cx="2547000" cy="2547000"/>
          </a:xfrm>
        </p:grpSpPr>
        <p:sp>
          <p:nvSpPr>
            <p:cNvPr id="301" name="Google Shape;301;g2a0d2758928_0_987"/>
            <p:cNvSpPr/>
            <p:nvPr/>
          </p:nvSpPr>
          <p:spPr>
            <a:xfrm rot="2700000">
              <a:off x="4196595" y="1011412"/>
              <a:ext cx="561726" cy="3040276"/>
            </a:xfrm>
            <a:prstGeom prst="roundRect">
              <a:avLst>
                <a:gd name="adj" fmla="val 50000"/>
              </a:avLst>
            </a:prstGeom>
            <a:solidFill>
              <a:srgbClr val="0D5DD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02" name="Google Shape;302;g2a0d2758928_0_987"/>
            <p:cNvSpPr/>
            <p:nvPr/>
          </p:nvSpPr>
          <p:spPr>
            <a:xfrm>
              <a:off x="3420974" y="3205393"/>
              <a:ext cx="374100" cy="374100"/>
            </a:xfrm>
            <a:prstGeom prst="ellipse">
              <a:avLst/>
            </a:prstGeom>
            <a:solidFill>
              <a:srgbClr val="FFFFFF"/>
            </a:solidFill>
            <a:ln>
              <a:noFill/>
            </a:ln>
            <a:effectLst>
              <a:outerShdw blurRad="228600" dist="50800" dir="5400000" algn="tl" rotWithShape="0">
                <a:srgbClr val="000000">
                  <a:alpha val="54900"/>
                </a:srgbClr>
              </a:outerShdw>
            </a:effectLst>
          </p:spPr>
          <p:txBody>
            <a:bodyPr spcFirstLastPara="1" wrap="square" lIns="121900" tIns="121900" rIns="121900" bIns="121900" anchor="ctr" anchorCtr="0">
              <a:noAutofit/>
            </a:bodyPr>
            <a:lstStyle/>
            <a:p>
              <a:pPr marL="0" lvl="0" indent="0" algn="ctr" rtl="0">
                <a:spcBef>
                  <a:spcPts val="0"/>
                </a:spcBef>
                <a:spcAft>
                  <a:spcPts val="0"/>
                </a:spcAft>
                <a:buNone/>
              </a:pPr>
              <a:r>
                <a:rPr lang="en-US" sz="1600" b="1">
                  <a:solidFill>
                    <a:srgbClr val="0D5DDF"/>
                  </a:solidFill>
                  <a:latin typeface="Roboto"/>
                  <a:ea typeface="Roboto"/>
                  <a:cs typeface="Roboto"/>
                  <a:sym typeface="Roboto"/>
                </a:rPr>
                <a:t>2</a:t>
              </a:r>
              <a:endParaRPr sz="1600" b="1">
                <a:solidFill>
                  <a:srgbClr val="0D5DDF"/>
                </a:solidFill>
                <a:latin typeface="Roboto"/>
                <a:ea typeface="Roboto"/>
                <a:cs typeface="Roboto"/>
                <a:sym typeface="Roboto"/>
              </a:endParaRPr>
            </a:p>
          </p:txBody>
        </p:sp>
        <p:sp>
          <p:nvSpPr>
            <p:cNvPr id="303" name="Google Shape;303;g2a0d2758928_0_987"/>
            <p:cNvSpPr txBox="1"/>
            <p:nvPr/>
          </p:nvSpPr>
          <p:spPr>
            <a:xfrm rot="-2700000">
              <a:off x="3410687" y="2240903"/>
              <a:ext cx="2333877" cy="393293"/>
            </a:xfrm>
            <a:prstGeom prst="rect">
              <a:avLst/>
            </a:prstGeom>
            <a:noFill/>
            <a:ln>
              <a:noFill/>
            </a:ln>
          </p:spPr>
          <p:txBody>
            <a:bodyPr spcFirstLastPara="1" wrap="square" lIns="121900" tIns="121900" rIns="121900" bIns="121900" anchor="ctr" anchorCtr="0">
              <a:noAutofit/>
            </a:bodyPr>
            <a:lstStyle/>
            <a:p>
              <a:pPr marL="0" lvl="0" indent="0" algn="l" rtl="0">
                <a:lnSpc>
                  <a:spcPct val="115000"/>
                </a:lnSpc>
                <a:spcBef>
                  <a:spcPts val="0"/>
                </a:spcBef>
                <a:spcAft>
                  <a:spcPts val="0"/>
                </a:spcAft>
                <a:buNone/>
              </a:pPr>
              <a:r>
                <a:rPr lang="en-US" sz="2600" b="1">
                  <a:solidFill>
                    <a:srgbClr val="FFFFFF"/>
                  </a:solidFill>
                  <a:latin typeface="Roboto"/>
                  <a:ea typeface="Roboto"/>
                  <a:cs typeface="Roboto"/>
                  <a:sym typeface="Roboto"/>
                </a:rPr>
                <a:t>Manual Drawing </a:t>
              </a:r>
              <a:endParaRPr sz="2600" b="1">
                <a:solidFill>
                  <a:srgbClr val="FFFFFF"/>
                </a:solidFill>
                <a:latin typeface="Roboto"/>
                <a:ea typeface="Roboto"/>
                <a:cs typeface="Roboto"/>
                <a:sym typeface="Roboto"/>
              </a:endParaRPr>
            </a:p>
          </p:txBody>
        </p:sp>
      </p:grpSp>
      <p:grpSp>
        <p:nvGrpSpPr>
          <p:cNvPr id="304" name="Google Shape;304;g2a0d2758928_0_987"/>
          <p:cNvGrpSpPr/>
          <p:nvPr/>
        </p:nvGrpSpPr>
        <p:grpSpPr>
          <a:xfrm>
            <a:off x="6562637" y="1197757"/>
            <a:ext cx="4790143" cy="5034146"/>
            <a:chOff x="5123977" y="1258050"/>
            <a:chExt cx="2547000" cy="2547000"/>
          </a:xfrm>
        </p:grpSpPr>
        <p:sp>
          <p:nvSpPr>
            <p:cNvPr id="305" name="Google Shape;305;g2a0d2758928_0_987"/>
            <p:cNvSpPr/>
            <p:nvPr/>
          </p:nvSpPr>
          <p:spPr>
            <a:xfrm rot="2700000">
              <a:off x="6116614" y="1011412"/>
              <a:ext cx="561726" cy="3040276"/>
            </a:xfrm>
            <a:prstGeom prst="roundRect">
              <a:avLst>
                <a:gd name="adj" fmla="val 50000"/>
              </a:avLst>
            </a:prstGeom>
            <a:solidFill>
              <a:srgbClr val="307BF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06" name="Google Shape;306;g2a0d2758928_0_987"/>
            <p:cNvSpPr/>
            <p:nvPr/>
          </p:nvSpPr>
          <p:spPr>
            <a:xfrm>
              <a:off x="5340992" y="3205393"/>
              <a:ext cx="374100" cy="374100"/>
            </a:xfrm>
            <a:prstGeom prst="ellipse">
              <a:avLst/>
            </a:prstGeom>
            <a:solidFill>
              <a:srgbClr val="FFFFFF"/>
            </a:solidFill>
            <a:ln>
              <a:noFill/>
            </a:ln>
            <a:effectLst>
              <a:outerShdw blurRad="228600" dist="50800" dir="5400000" algn="tl" rotWithShape="0">
                <a:srgbClr val="000000">
                  <a:alpha val="54900"/>
                </a:srgbClr>
              </a:outerShdw>
            </a:effectLst>
          </p:spPr>
          <p:txBody>
            <a:bodyPr spcFirstLastPara="1" wrap="square" lIns="121900" tIns="121900" rIns="121900" bIns="121900" anchor="ctr" anchorCtr="0">
              <a:noAutofit/>
            </a:bodyPr>
            <a:lstStyle/>
            <a:p>
              <a:pPr marL="0" lvl="0" indent="0" algn="ctr" rtl="0">
                <a:spcBef>
                  <a:spcPts val="0"/>
                </a:spcBef>
                <a:spcAft>
                  <a:spcPts val="0"/>
                </a:spcAft>
                <a:buNone/>
              </a:pPr>
              <a:r>
                <a:rPr lang="en-US" sz="1600" b="1">
                  <a:solidFill>
                    <a:srgbClr val="307BF3"/>
                  </a:solidFill>
                  <a:latin typeface="Roboto"/>
                  <a:ea typeface="Roboto"/>
                  <a:cs typeface="Roboto"/>
                  <a:sym typeface="Roboto"/>
                </a:rPr>
                <a:t>3</a:t>
              </a:r>
              <a:endParaRPr sz="1600" b="1">
                <a:solidFill>
                  <a:srgbClr val="307BF3"/>
                </a:solidFill>
                <a:latin typeface="Roboto"/>
                <a:ea typeface="Roboto"/>
                <a:cs typeface="Roboto"/>
                <a:sym typeface="Roboto"/>
              </a:endParaRPr>
            </a:p>
          </p:txBody>
        </p:sp>
        <p:sp>
          <p:nvSpPr>
            <p:cNvPr id="307" name="Google Shape;307;g2a0d2758928_0_987"/>
            <p:cNvSpPr txBox="1"/>
            <p:nvPr/>
          </p:nvSpPr>
          <p:spPr>
            <a:xfrm rot="-2700000">
              <a:off x="5323969" y="2238203"/>
              <a:ext cx="2341513" cy="393293"/>
            </a:xfrm>
            <a:prstGeom prst="rect">
              <a:avLst/>
            </a:prstGeom>
            <a:noFill/>
            <a:ln>
              <a:noFill/>
            </a:ln>
          </p:spPr>
          <p:txBody>
            <a:bodyPr spcFirstLastPara="1" wrap="square" lIns="121900" tIns="121900" rIns="121900" bIns="121900" anchor="ctr" anchorCtr="0">
              <a:noAutofit/>
            </a:bodyPr>
            <a:lstStyle/>
            <a:p>
              <a:pPr marL="0" lvl="0" indent="0" algn="l" rtl="0">
                <a:lnSpc>
                  <a:spcPct val="115000"/>
                </a:lnSpc>
                <a:spcBef>
                  <a:spcPts val="0"/>
                </a:spcBef>
                <a:spcAft>
                  <a:spcPts val="0"/>
                </a:spcAft>
                <a:buNone/>
              </a:pPr>
              <a:r>
                <a:rPr lang="en-US" sz="2500" b="1">
                  <a:solidFill>
                    <a:srgbClr val="FFFFFF"/>
                  </a:solidFill>
                  <a:latin typeface="Roboto"/>
                  <a:ea typeface="Roboto"/>
                  <a:cs typeface="Roboto"/>
                  <a:sym typeface="Roboto"/>
                </a:rPr>
                <a:t>Introduction of concept of Blocks </a:t>
              </a:r>
              <a:endParaRPr sz="2500" b="1">
                <a:solidFill>
                  <a:srgbClr val="FFFFFF"/>
                </a:solidFill>
                <a:latin typeface="Roboto"/>
                <a:ea typeface="Roboto"/>
                <a:cs typeface="Roboto"/>
                <a:sym typeface="Roboto"/>
              </a:endParaRPr>
            </a:p>
          </p:txBody>
        </p:sp>
      </p:grpSp>
      <p:sp>
        <p:nvSpPr>
          <p:cNvPr id="308" name="Google Shape;308;g2a0d2758928_0_987"/>
          <p:cNvSpPr txBox="1"/>
          <p:nvPr/>
        </p:nvSpPr>
        <p:spPr>
          <a:xfrm>
            <a:off x="365850" y="864788"/>
            <a:ext cx="11460300" cy="708000"/>
          </a:xfrm>
          <a:prstGeom prst="rect">
            <a:avLst/>
          </a:prstGeom>
          <a:noFill/>
          <a:ln>
            <a:noFill/>
          </a:ln>
        </p:spPr>
        <p:txBody>
          <a:bodyPr spcFirstLastPara="1" wrap="square" lIns="91425" tIns="45700" rIns="91425" bIns="45700" anchor="t" anchorCtr="0">
            <a:spAutoFit/>
          </a:bodyPr>
          <a:lstStyle/>
          <a:p>
            <a:pPr marL="0" lvl="0" indent="0" algn="just" rtl="0">
              <a:spcBef>
                <a:spcPts val="0"/>
              </a:spcBef>
              <a:spcAft>
                <a:spcPts val="0"/>
              </a:spcAft>
              <a:buClr>
                <a:schemeClr val="dk1"/>
              </a:buClr>
              <a:buSzPts val="1100"/>
              <a:buFont typeface="Arial"/>
              <a:buNone/>
            </a:pPr>
            <a:r>
              <a:rPr lang="en-US" sz="2000">
                <a:solidFill>
                  <a:srgbClr val="1E59AE"/>
                </a:solidFill>
                <a:latin typeface="Arial Rounded"/>
                <a:ea typeface="Arial Rounded"/>
                <a:cs typeface="Arial Rounded"/>
                <a:sym typeface="Arial Rounded"/>
              </a:rPr>
              <a:t>Now that the context is set let’s deep into the Electrical diagrams universe and explain our path to Automatic generation </a:t>
            </a:r>
            <a:endParaRPr sz="2000">
              <a:solidFill>
                <a:srgbClr val="1E59AE"/>
              </a:solidFill>
              <a:latin typeface="Arial Rounded"/>
              <a:ea typeface="Arial Rounded"/>
              <a:cs typeface="Arial Rounded"/>
              <a:sym typeface="Arial Rounde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g29a98c68f86_0_0"/>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315" name="Google Shape;315;g29a98c68f86_0_0"/>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1E59AE"/>
                </a:solidFill>
                <a:latin typeface="Arial Rounded"/>
                <a:ea typeface="Arial Rounded"/>
                <a:cs typeface="Arial Rounded"/>
                <a:sym typeface="Arial Rounded"/>
              </a:rPr>
              <a:t>1- Importance of</a:t>
            </a:r>
            <a:r>
              <a:rPr lang="en-US" sz="4000" b="1" i="0" u="none" strike="noStrike" cap="none">
                <a:solidFill>
                  <a:srgbClr val="1E59AE"/>
                </a:solidFill>
                <a:latin typeface="Arial Rounded"/>
                <a:ea typeface="Arial Rounded"/>
                <a:cs typeface="Arial Rounded"/>
                <a:sym typeface="Arial Rounded"/>
              </a:rPr>
              <a:t> Electrical </a:t>
            </a:r>
            <a:r>
              <a:rPr lang="en-US" sz="4000" b="1">
                <a:solidFill>
                  <a:srgbClr val="1E59AE"/>
                </a:solidFill>
                <a:latin typeface="Arial Rounded"/>
                <a:ea typeface="Arial Rounded"/>
                <a:cs typeface="Arial Rounded"/>
                <a:sym typeface="Arial Rounded"/>
              </a:rPr>
              <a:t>diagrams</a:t>
            </a:r>
            <a:r>
              <a:rPr lang="en-US" sz="4000" b="1" i="0" u="none" strike="noStrike" cap="none">
                <a:solidFill>
                  <a:srgbClr val="1E59AE"/>
                </a:solidFill>
                <a:latin typeface="Arial Rounded"/>
                <a:ea typeface="Arial Rounded"/>
                <a:cs typeface="Arial Rounded"/>
                <a:sym typeface="Arial Rounded"/>
              </a:rPr>
              <a:t> </a:t>
            </a:r>
            <a:endParaRPr sz="1400" b="0" i="0" u="none" strike="noStrike" cap="none">
              <a:solidFill>
                <a:srgbClr val="000000"/>
              </a:solidFill>
              <a:latin typeface="Arial"/>
              <a:ea typeface="Arial"/>
              <a:cs typeface="Arial"/>
              <a:sym typeface="Arial"/>
            </a:endParaRPr>
          </a:p>
        </p:txBody>
      </p:sp>
      <p:sp>
        <p:nvSpPr>
          <p:cNvPr id="316" name="Google Shape;316;g29a98c68f86_0_0"/>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317" name="Google Shape;317;g29a98c68f86_0_0"/>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318" name="Google Shape;318;g29a98c68f86_0_0"/>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11</a:t>
            </a:fld>
            <a:endParaRPr sz="1800" b="1">
              <a:solidFill>
                <a:schemeClr val="lt1"/>
              </a:solidFill>
            </a:endParaRPr>
          </a:p>
        </p:txBody>
      </p:sp>
      <p:sp>
        <p:nvSpPr>
          <p:cNvPr id="319" name="Google Shape;319;g29a98c68f86_0_0"/>
          <p:cNvSpPr txBox="1"/>
          <p:nvPr/>
        </p:nvSpPr>
        <p:spPr>
          <a:xfrm>
            <a:off x="344211" y="934075"/>
            <a:ext cx="11385600" cy="1754700"/>
          </a:xfrm>
          <a:prstGeom prst="rect">
            <a:avLst/>
          </a:prstGeom>
          <a:noFill/>
          <a:ln>
            <a:noFill/>
          </a:ln>
        </p:spPr>
        <p:txBody>
          <a:bodyPr spcFirstLastPara="1" wrap="square" lIns="91425" tIns="45700" rIns="91425" bIns="45700" anchor="t" anchorCtr="0">
            <a:spAutoFit/>
          </a:bodyPr>
          <a:lstStyle/>
          <a:p>
            <a:pPr marL="0" lvl="0" indent="0" algn="just" rtl="0">
              <a:spcBef>
                <a:spcPts val="0"/>
              </a:spcBef>
              <a:spcAft>
                <a:spcPts val="0"/>
              </a:spcAft>
              <a:buClr>
                <a:schemeClr val="dk1"/>
              </a:buClr>
              <a:buSzPts val="1100"/>
              <a:buFont typeface="Arial"/>
              <a:buNone/>
            </a:pPr>
            <a:r>
              <a:rPr lang="en-US" sz="2000">
                <a:solidFill>
                  <a:srgbClr val="1E59AE"/>
                </a:solidFill>
                <a:latin typeface="Arial Rounded"/>
                <a:ea typeface="Arial Rounded"/>
                <a:cs typeface="Arial Rounded"/>
                <a:sym typeface="Arial Rounded"/>
              </a:rPr>
              <a:t>The electrical schematic is a </a:t>
            </a:r>
            <a:r>
              <a:rPr lang="en-US" sz="2000" b="1" u="sng">
                <a:solidFill>
                  <a:srgbClr val="1E59AE"/>
                </a:solidFill>
                <a:latin typeface="Arial Rounded"/>
                <a:ea typeface="Arial Rounded"/>
                <a:cs typeface="Arial Rounded"/>
                <a:sym typeface="Arial Rounded"/>
              </a:rPr>
              <a:t>critical component </a:t>
            </a:r>
            <a:r>
              <a:rPr lang="en-US" sz="2000">
                <a:solidFill>
                  <a:srgbClr val="1E59AE"/>
                </a:solidFill>
                <a:latin typeface="Arial Rounded"/>
                <a:ea typeface="Arial Rounded"/>
                <a:cs typeface="Arial Rounded"/>
                <a:sym typeface="Arial Rounded"/>
              </a:rPr>
              <a:t>of a control system, </a:t>
            </a:r>
            <a:r>
              <a:rPr lang="en-US" sz="2000" b="1">
                <a:solidFill>
                  <a:srgbClr val="1E59AE"/>
                </a:solidFill>
                <a:latin typeface="Arial Rounded"/>
                <a:ea typeface="Arial Rounded"/>
                <a:cs typeface="Arial Rounded"/>
                <a:sym typeface="Arial Rounded"/>
              </a:rPr>
              <a:t>essential for </a:t>
            </a:r>
            <a:r>
              <a:rPr lang="en-US" sz="2000" b="1" u="sng">
                <a:solidFill>
                  <a:srgbClr val="1E59AE"/>
                </a:solidFill>
                <a:latin typeface="Arial Rounded"/>
                <a:ea typeface="Arial Rounded"/>
                <a:cs typeface="Arial Rounded"/>
                <a:sym typeface="Arial Rounded"/>
              </a:rPr>
              <a:t>seamless commissioning</a:t>
            </a:r>
            <a:r>
              <a:rPr lang="en-US" sz="2000">
                <a:solidFill>
                  <a:srgbClr val="1E59AE"/>
                </a:solidFill>
                <a:latin typeface="Arial Rounded"/>
                <a:ea typeface="Arial Rounded"/>
                <a:cs typeface="Arial Rounded"/>
                <a:sym typeface="Arial Rounded"/>
              </a:rPr>
              <a:t>, easy </a:t>
            </a:r>
            <a:r>
              <a:rPr lang="en-US" sz="2000" b="1" u="sng">
                <a:solidFill>
                  <a:srgbClr val="1E59AE"/>
                </a:solidFill>
                <a:latin typeface="Arial Rounded"/>
                <a:ea typeface="Arial Rounded"/>
                <a:cs typeface="Arial Rounded"/>
                <a:sym typeface="Arial Rounded"/>
              </a:rPr>
              <a:t>fault diagnosis</a:t>
            </a:r>
            <a:r>
              <a:rPr lang="en-US" sz="2000">
                <a:solidFill>
                  <a:srgbClr val="1E59AE"/>
                </a:solidFill>
                <a:latin typeface="Arial Rounded"/>
                <a:ea typeface="Arial Rounded"/>
                <a:cs typeface="Arial Rounded"/>
                <a:sym typeface="Arial Rounded"/>
              </a:rPr>
              <a:t>, and </a:t>
            </a:r>
            <a:r>
              <a:rPr lang="en-US" sz="2000" b="1" u="sng">
                <a:solidFill>
                  <a:srgbClr val="1E59AE"/>
                </a:solidFill>
                <a:latin typeface="Arial Rounded"/>
                <a:ea typeface="Arial Rounded"/>
                <a:cs typeface="Arial Rounded"/>
                <a:sym typeface="Arial Rounded"/>
              </a:rPr>
              <a:t>efficient maintenance</a:t>
            </a:r>
            <a:r>
              <a:rPr lang="en-US" sz="2000">
                <a:solidFill>
                  <a:srgbClr val="1E59AE"/>
                </a:solidFill>
                <a:latin typeface="Arial Rounded"/>
                <a:ea typeface="Arial Rounded"/>
                <a:cs typeface="Arial Rounded"/>
                <a:sym typeface="Arial Rounded"/>
              </a:rPr>
              <a:t>. To improve the quality and clarity of electrical schematics, the CERN cryogenics electrical team, led by Simon MARTIN, has made significant investments in three areas:</a:t>
            </a: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800">
              <a:solidFill>
                <a:srgbClr val="1E59AE"/>
              </a:solidFill>
              <a:latin typeface="Arial Rounded"/>
              <a:ea typeface="Arial Rounded"/>
              <a:cs typeface="Arial Rounded"/>
              <a:sym typeface="Arial Rounded"/>
            </a:endParaRPr>
          </a:p>
        </p:txBody>
      </p:sp>
      <p:pic>
        <p:nvPicPr>
          <p:cNvPr id="320" name="Google Shape;320;g29a98c68f86_0_0"/>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pic>
        <p:nvPicPr>
          <p:cNvPr id="321" name="Google Shape;321;g29a98c68f86_0_0"/>
          <p:cNvPicPr preferRelativeResize="0"/>
          <p:nvPr/>
        </p:nvPicPr>
        <p:blipFill>
          <a:blip r:embed="rId4">
            <a:alphaModFix/>
          </a:blip>
          <a:stretch>
            <a:fillRect/>
          </a:stretch>
        </p:blipFill>
        <p:spPr>
          <a:xfrm>
            <a:off x="4302675" y="3187250"/>
            <a:ext cx="3810000" cy="1123950"/>
          </a:xfrm>
          <a:prstGeom prst="rect">
            <a:avLst/>
          </a:prstGeom>
          <a:noFill/>
          <a:ln w="76200" cap="flat" cmpd="sng">
            <a:solidFill>
              <a:srgbClr val="0055A0"/>
            </a:solidFill>
            <a:prstDash val="solid"/>
            <a:round/>
            <a:headEnd type="none" w="sm" len="sm"/>
            <a:tailEnd type="none" w="sm" len="sm"/>
          </a:ln>
        </p:spPr>
      </p:pic>
      <p:sp>
        <p:nvSpPr>
          <p:cNvPr id="322" name="Google Shape;322;g29a98c68f86_0_0"/>
          <p:cNvSpPr txBox="1"/>
          <p:nvPr/>
        </p:nvSpPr>
        <p:spPr>
          <a:xfrm>
            <a:off x="4132000" y="5365125"/>
            <a:ext cx="3810000" cy="369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800">
                <a:solidFill>
                  <a:srgbClr val="1E59AE"/>
                </a:solidFill>
                <a:latin typeface="Arial Rounded"/>
                <a:ea typeface="Arial Rounded"/>
                <a:cs typeface="Arial Rounded"/>
                <a:sym typeface="Arial Rounded"/>
              </a:rPr>
              <a:t>Software : Now:V5.R2</a:t>
            </a:r>
            <a:endParaRPr sz="2800">
              <a:solidFill>
                <a:srgbClr val="1E59AE"/>
              </a:solidFill>
              <a:latin typeface="Arial Rounded"/>
              <a:ea typeface="Arial Rounded"/>
              <a:cs typeface="Arial Rounded"/>
              <a:sym typeface="Arial Rounded"/>
            </a:endParaRPr>
          </a:p>
        </p:txBody>
      </p:sp>
      <p:pic>
        <p:nvPicPr>
          <p:cNvPr id="323" name="Google Shape;323;g29a98c68f86_0_0"/>
          <p:cNvPicPr preferRelativeResize="0"/>
          <p:nvPr/>
        </p:nvPicPr>
        <p:blipFill>
          <a:blip r:embed="rId5">
            <a:alphaModFix/>
          </a:blip>
          <a:stretch>
            <a:fillRect/>
          </a:stretch>
        </p:blipFill>
        <p:spPr>
          <a:xfrm>
            <a:off x="8774250" y="2476275"/>
            <a:ext cx="1228525" cy="1013200"/>
          </a:xfrm>
          <a:prstGeom prst="rect">
            <a:avLst/>
          </a:prstGeom>
          <a:noFill/>
          <a:ln w="76200" cap="flat" cmpd="sng">
            <a:solidFill>
              <a:srgbClr val="0055A0"/>
            </a:solidFill>
            <a:prstDash val="solid"/>
            <a:round/>
            <a:headEnd type="none" w="sm" len="sm"/>
            <a:tailEnd type="none" w="sm" len="sm"/>
          </a:ln>
        </p:spPr>
      </p:pic>
      <p:sp>
        <p:nvSpPr>
          <p:cNvPr id="324" name="Google Shape;324;g29a98c68f86_0_0"/>
          <p:cNvSpPr txBox="1"/>
          <p:nvPr/>
        </p:nvSpPr>
        <p:spPr>
          <a:xfrm>
            <a:off x="8355400" y="5344975"/>
            <a:ext cx="3810000" cy="369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800">
                <a:solidFill>
                  <a:srgbClr val="1E59AE"/>
                </a:solidFill>
                <a:latin typeface="Arial Rounded"/>
                <a:ea typeface="Arial Rounded"/>
                <a:cs typeface="Arial Rounded"/>
                <a:sym typeface="Arial Rounded"/>
              </a:rPr>
              <a:t>CRG SEE Environment </a:t>
            </a:r>
            <a:endParaRPr sz="2800">
              <a:solidFill>
                <a:srgbClr val="1E59AE"/>
              </a:solidFill>
              <a:latin typeface="Arial Rounded"/>
              <a:ea typeface="Arial Rounded"/>
              <a:cs typeface="Arial Rounded"/>
              <a:sym typeface="Arial Rounded"/>
            </a:endParaRPr>
          </a:p>
        </p:txBody>
      </p:sp>
      <p:pic>
        <p:nvPicPr>
          <p:cNvPr id="325" name="Google Shape;325;g29a98c68f86_0_0"/>
          <p:cNvPicPr preferRelativeResize="0"/>
          <p:nvPr/>
        </p:nvPicPr>
        <p:blipFill rotWithShape="1">
          <a:blip r:embed="rId6">
            <a:alphaModFix/>
          </a:blip>
          <a:srcRect/>
          <a:stretch/>
        </p:blipFill>
        <p:spPr>
          <a:xfrm>
            <a:off x="347196" y="2528412"/>
            <a:ext cx="3374404" cy="2441675"/>
          </a:xfrm>
          <a:prstGeom prst="rect">
            <a:avLst/>
          </a:prstGeom>
          <a:noFill/>
          <a:ln w="76200" cap="flat" cmpd="sng">
            <a:solidFill>
              <a:srgbClr val="0055A0"/>
            </a:solidFill>
            <a:prstDash val="solid"/>
            <a:round/>
            <a:headEnd type="none" w="sm" len="sm"/>
            <a:tailEnd type="none" w="sm" len="sm"/>
          </a:ln>
        </p:spPr>
      </p:pic>
      <p:sp>
        <p:nvSpPr>
          <p:cNvPr id="326" name="Google Shape;326;g29a98c68f86_0_0"/>
          <p:cNvSpPr txBox="1"/>
          <p:nvPr/>
        </p:nvSpPr>
        <p:spPr>
          <a:xfrm>
            <a:off x="344200" y="5365125"/>
            <a:ext cx="3374400" cy="3693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800">
                <a:solidFill>
                  <a:srgbClr val="1E59AE"/>
                </a:solidFill>
                <a:latin typeface="Arial Rounded"/>
                <a:ea typeface="Arial Rounded"/>
                <a:cs typeface="Arial Rounded"/>
                <a:sym typeface="Arial Rounded"/>
              </a:rPr>
              <a:t>Electrical specification</a:t>
            </a:r>
            <a:endParaRPr sz="2800">
              <a:solidFill>
                <a:srgbClr val="1E59AE"/>
              </a:solidFill>
              <a:latin typeface="Arial Rounded"/>
              <a:ea typeface="Arial Rounded"/>
              <a:cs typeface="Arial Rounded"/>
              <a:sym typeface="Arial Rounded"/>
            </a:endParaRPr>
          </a:p>
        </p:txBody>
      </p:sp>
      <p:sp>
        <p:nvSpPr>
          <p:cNvPr id="327" name="Google Shape;327;g29a98c68f86_0_0"/>
          <p:cNvSpPr txBox="1"/>
          <p:nvPr/>
        </p:nvSpPr>
        <p:spPr>
          <a:xfrm>
            <a:off x="8693750" y="3564575"/>
            <a:ext cx="13713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Symbols</a:t>
            </a:r>
            <a:endParaRPr sz="1200">
              <a:solidFill>
                <a:srgbClr val="1E59AE"/>
              </a:solidFill>
              <a:latin typeface="Arial Rounded"/>
              <a:ea typeface="Arial Rounded"/>
              <a:cs typeface="Arial Rounded"/>
              <a:sym typeface="Arial Rounded"/>
            </a:endParaRPr>
          </a:p>
        </p:txBody>
      </p:sp>
      <p:sp>
        <p:nvSpPr>
          <p:cNvPr id="328" name="Google Shape;328;g29a98c68f86_0_0"/>
          <p:cNvSpPr txBox="1"/>
          <p:nvPr/>
        </p:nvSpPr>
        <p:spPr>
          <a:xfrm>
            <a:off x="10429888" y="3564575"/>
            <a:ext cx="13713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Blocks </a:t>
            </a:r>
            <a:endParaRPr sz="1200">
              <a:solidFill>
                <a:srgbClr val="1E59AE"/>
              </a:solidFill>
              <a:latin typeface="Arial Rounded"/>
              <a:ea typeface="Arial Rounded"/>
              <a:cs typeface="Arial Rounded"/>
              <a:sym typeface="Arial Rounded"/>
            </a:endParaRPr>
          </a:p>
        </p:txBody>
      </p:sp>
      <p:pic>
        <p:nvPicPr>
          <p:cNvPr id="329" name="Google Shape;329;g29a98c68f86_0_0"/>
          <p:cNvPicPr preferRelativeResize="0"/>
          <p:nvPr/>
        </p:nvPicPr>
        <p:blipFill>
          <a:blip r:embed="rId7">
            <a:alphaModFix/>
          </a:blip>
          <a:stretch>
            <a:fillRect/>
          </a:stretch>
        </p:blipFill>
        <p:spPr>
          <a:xfrm>
            <a:off x="8693743" y="3916575"/>
            <a:ext cx="3182708" cy="1013200"/>
          </a:xfrm>
          <a:prstGeom prst="rect">
            <a:avLst/>
          </a:prstGeom>
          <a:noFill/>
          <a:ln w="76200" cap="flat" cmpd="sng">
            <a:solidFill>
              <a:schemeClr val="accent1"/>
            </a:solidFill>
            <a:prstDash val="solid"/>
            <a:round/>
            <a:headEnd type="none" w="sm" len="sm"/>
            <a:tailEnd type="none" w="sm" len="sm"/>
          </a:ln>
        </p:spPr>
      </p:pic>
      <p:pic>
        <p:nvPicPr>
          <p:cNvPr id="330" name="Google Shape;330;g29a98c68f86_0_0"/>
          <p:cNvPicPr preferRelativeResize="0"/>
          <p:nvPr/>
        </p:nvPicPr>
        <p:blipFill rotWithShape="1">
          <a:blip r:embed="rId8">
            <a:alphaModFix/>
          </a:blip>
          <a:srcRect/>
          <a:stretch/>
        </p:blipFill>
        <p:spPr>
          <a:xfrm>
            <a:off x="10750925" y="2473225"/>
            <a:ext cx="791050" cy="1013200"/>
          </a:xfrm>
          <a:prstGeom prst="rect">
            <a:avLst/>
          </a:prstGeom>
          <a:noFill/>
          <a:ln w="38100" cap="flat" cmpd="sng">
            <a:solidFill>
              <a:schemeClr val="accent1"/>
            </a:solidFill>
            <a:prstDash val="solid"/>
            <a:round/>
            <a:headEnd type="none" w="sm" len="sm"/>
            <a:tailEnd type="none" w="sm" len="sm"/>
          </a:ln>
        </p:spPr>
      </p:pic>
      <p:sp>
        <p:nvSpPr>
          <p:cNvPr id="331" name="Google Shape;331;g29a98c68f86_0_0"/>
          <p:cNvSpPr txBox="1"/>
          <p:nvPr/>
        </p:nvSpPr>
        <p:spPr>
          <a:xfrm>
            <a:off x="9599438" y="4998925"/>
            <a:ext cx="13713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“Cartouche”</a:t>
            </a:r>
            <a:endParaRPr sz="1200">
              <a:solidFill>
                <a:srgbClr val="1E59AE"/>
              </a:solidFill>
              <a:latin typeface="Arial Rounded"/>
              <a:ea typeface="Arial Rounded"/>
              <a:cs typeface="Arial Rounded"/>
              <a:sym typeface="Arial Rounde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2a0d2758928_0_1061"/>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338" name="Google Shape;338;g2a0d2758928_0_1061"/>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1E59AE"/>
                </a:solidFill>
                <a:latin typeface="Arial Rounded"/>
                <a:ea typeface="Arial Rounded"/>
                <a:cs typeface="Arial Rounded"/>
                <a:sym typeface="Arial Rounded"/>
              </a:rPr>
              <a:t>1- Importance of</a:t>
            </a:r>
            <a:r>
              <a:rPr lang="en-US" sz="4000" b="1" i="0" u="none" strike="noStrike" cap="none">
                <a:solidFill>
                  <a:srgbClr val="1E59AE"/>
                </a:solidFill>
                <a:latin typeface="Arial Rounded"/>
                <a:ea typeface="Arial Rounded"/>
                <a:cs typeface="Arial Rounded"/>
                <a:sym typeface="Arial Rounded"/>
              </a:rPr>
              <a:t> Electrical </a:t>
            </a:r>
            <a:r>
              <a:rPr lang="en-US" sz="4000" b="1">
                <a:solidFill>
                  <a:srgbClr val="1E59AE"/>
                </a:solidFill>
                <a:latin typeface="Arial Rounded"/>
                <a:ea typeface="Arial Rounded"/>
                <a:cs typeface="Arial Rounded"/>
                <a:sym typeface="Arial Rounded"/>
              </a:rPr>
              <a:t>diagrams</a:t>
            </a:r>
            <a:r>
              <a:rPr lang="en-US" sz="4000" b="1" i="0" u="none" strike="noStrike" cap="none">
                <a:solidFill>
                  <a:srgbClr val="1E59AE"/>
                </a:solidFill>
                <a:latin typeface="Arial Rounded"/>
                <a:ea typeface="Arial Rounded"/>
                <a:cs typeface="Arial Rounded"/>
                <a:sym typeface="Arial Rounded"/>
              </a:rPr>
              <a:t> </a:t>
            </a:r>
            <a:endParaRPr sz="1400" b="0" i="0" u="none" strike="noStrike" cap="none">
              <a:solidFill>
                <a:srgbClr val="000000"/>
              </a:solidFill>
              <a:latin typeface="Arial"/>
              <a:ea typeface="Arial"/>
              <a:cs typeface="Arial"/>
              <a:sym typeface="Arial"/>
            </a:endParaRPr>
          </a:p>
        </p:txBody>
      </p:sp>
      <p:sp>
        <p:nvSpPr>
          <p:cNvPr id="339" name="Google Shape;339;g2a0d2758928_0_1061"/>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340" name="Google Shape;340;g2a0d2758928_0_1061"/>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341" name="Google Shape;341;g2a0d2758928_0_1061"/>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12</a:t>
            </a:fld>
            <a:endParaRPr sz="1800" b="1">
              <a:solidFill>
                <a:schemeClr val="lt1"/>
              </a:solidFill>
            </a:endParaRPr>
          </a:p>
        </p:txBody>
      </p:sp>
      <p:sp>
        <p:nvSpPr>
          <p:cNvPr id="342" name="Google Shape;342;g2a0d2758928_0_1061"/>
          <p:cNvSpPr txBox="1"/>
          <p:nvPr/>
        </p:nvSpPr>
        <p:spPr>
          <a:xfrm>
            <a:off x="344211" y="934075"/>
            <a:ext cx="11385600" cy="831000"/>
          </a:xfrm>
          <a:prstGeom prst="rect">
            <a:avLst/>
          </a:prstGeom>
          <a:noFill/>
          <a:ln>
            <a:noFill/>
          </a:ln>
        </p:spPr>
        <p:txBody>
          <a:bodyPr spcFirstLastPara="1" wrap="square" lIns="91425" tIns="45700" rIns="91425" bIns="45700" anchor="t" anchorCtr="0">
            <a:spAutoFit/>
          </a:bodyPr>
          <a:lstStyle/>
          <a:p>
            <a:pPr marL="0" lvl="0" indent="0" algn="just" rtl="0">
              <a:spcBef>
                <a:spcPts val="0"/>
              </a:spcBef>
              <a:spcAft>
                <a:spcPts val="0"/>
              </a:spcAft>
              <a:buClr>
                <a:schemeClr val="dk1"/>
              </a:buClr>
              <a:buSzPts val="1100"/>
              <a:buFont typeface="Arial"/>
              <a:buNone/>
            </a:pPr>
            <a:r>
              <a:rPr lang="en-US" sz="2000">
                <a:solidFill>
                  <a:srgbClr val="1E59AE"/>
                </a:solidFill>
                <a:latin typeface="Arial Rounded"/>
                <a:ea typeface="Arial Rounded"/>
                <a:cs typeface="Arial Rounded"/>
                <a:sym typeface="Arial Rounded"/>
              </a:rPr>
              <a:t>The composition of an electrical diagram : </a:t>
            </a: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800">
              <a:solidFill>
                <a:srgbClr val="1E59AE"/>
              </a:solidFill>
              <a:latin typeface="Arial Rounded"/>
              <a:ea typeface="Arial Rounded"/>
              <a:cs typeface="Arial Rounded"/>
              <a:sym typeface="Arial Rounded"/>
            </a:endParaRPr>
          </a:p>
        </p:txBody>
      </p:sp>
      <p:pic>
        <p:nvPicPr>
          <p:cNvPr id="343" name="Google Shape;343;g2a0d2758928_0_1061"/>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pic>
        <p:nvPicPr>
          <p:cNvPr id="344" name="Google Shape;344;g2a0d2758928_0_1061"/>
          <p:cNvPicPr preferRelativeResize="0"/>
          <p:nvPr/>
        </p:nvPicPr>
        <p:blipFill>
          <a:blip r:embed="rId4">
            <a:alphaModFix/>
          </a:blip>
          <a:stretch>
            <a:fillRect/>
          </a:stretch>
        </p:blipFill>
        <p:spPr>
          <a:xfrm>
            <a:off x="6551500" y="1073000"/>
            <a:ext cx="5178299" cy="4873300"/>
          </a:xfrm>
          <a:prstGeom prst="rect">
            <a:avLst/>
          </a:prstGeom>
          <a:noFill/>
          <a:ln w="76200" cap="flat" cmpd="sng">
            <a:solidFill>
              <a:schemeClr val="dk1"/>
            </a:solidFill>
            <a:prstDash val="solid"/>
            <a:round/>
            <a:headEnd type="none" w="sm" len="sm"/>
            <a:tailEnd type="none" w="sm" len="sm"/>
          </a:ln>
        </p:spPr>
      </p:pic>
      <p:sp>
        <p:nvSpPr>
          <p:cNvPr id="345" name="Google Shape;345;g2a0d2758928_0_1061"/>
          <p:cNvSpPr/>
          <p:nvPr/>
        </p:nvSpPr>
        <p:spPr>
          <a:xfrm>
            <a:off x="545600" y="1765077"/>
            <a:ext cx="1994400" cy="494100"/>
          </a:xfrm>
          <a:prstGeom prst="roundRect">
            <a:avLst>
              <a:gd name="adj" fmla="val 16667"/>
            </a:avLst>
          </a:prstGeom>
          <a:solidFill>
            <a:srgbClr val="FFD966"/>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2300" b="1">
                <a:solidFill>
                  <a:schemeClr val="lt1"/>
                </a:solidFill>
                <a:latin typeface="Arial Rounded"/>
                <a:ea typeface="Arial Rounded"/>
                <a:cs typeface="Arial Rounded"/>
                <a:sym typeface="Arial Rounded"/>
              </a:rPr>
              <a:t>Cover Page</a:t>
            </a:r>
            <a:endParaRPr sz="2300" b="1" i="0" u="none" strike="noStrike" cap="none">
              <a:solidFill>
                <a:srgbClr val="000000"/>
              </a:solidFill>
              <a:latin typeface="Arial Rounded"/>
              <a:ea typeface="Arial Rounded"/>
              <a:cs typeface="Arial Rounded"/>
              <a:sym typeface="Arial Rounded"/>
            </a:endParaRPr>
          </a:p>
        </p:txBody>
      </p:sp>
      <p:sp>
        <p:nvSpPr>
          <p:cNvPr id="346" name="Google Shape;346;g2a0d2758928_0_1061"/>
          <p:cNvSpPr/>
          <p:nvPr/>
        </p:nvSpPr>
        <p:spPr>
          <a:xfrm>
            <a:off x="3183275" y="1765077"/>
            <a:ext cx="1994400" cy="494100"/>
          </a:xfrm>
          <a:prstGeom prst="roundRect">
            <a:avLst>
              <a:gd name="adj" fmla="val 16667"/>
            </a:avLst>
          </a:prstGeom>
          <a:solidFill>
            <a:srgbClr val="888888"/>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2300" b="1">
                <a:solidFill>
                  <a:schemeClr val="lt1"/>
                </a:solidFill>
                <a:latin typeface="Arial Rounded"/>
                <a:ea typeface="Arial Rounded"/>
                <a:cs typeface="Arial Rounded"/>
                <a:sym typeface="Arial Rounded"/>
              </a:rPr>
              <a:t>Summary</a:t>
            </a:r>
            <a:endParaRPr sz="2300" b="1" i="0" u="none" strike="noStrike" cap="none">
              <a:solidFill>
                <a:srgbClr val="000000"/>
              </a:solidFill>
              <a:latin typeface="Arial Rounded"/>
              <a:ea typeface="Arial Rounded"/>
              <a:cs typeface="Arial Rounded"/>
              <a:sym typeface="Arial Rounded"/>
            </a:endParaRPr>
          </a:p>
        </p:txBody>
      </p:sp>
      <p:sp>
        <p:nvSpPr>
          <p:cNvPr id="347" name="Google Shape;347;g2a0d2758928_0_1061"/>
          <p:cNvSpPr/>
          <p:nvPr/>
        </p:nvSpPr>
        <p:spPr>
          <a:xfrm>
            <a:off x="545600" y="2488089"/>
            <a:ext cx="1994400" cy="494100"/>
          </a:xfrm>
          <a:prstGeom prst="roundRect">
            <a:avLst>
              <a:gd name="adj" fmla="val 16667"/>
            </a:avLst>
          </a:prstGeom>
          <a:solidFill>
            <a:srgbClr val="00B05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2300" b="1">
                <a:solidFill>
                  <a:schemeClr val="lt1"/>
                </a:solidFill>
                <a:latin typeface="Arial Rounded"/>
                <a:ea typeface="Arial Rounded"/>
                <a:cs typeface="Arial Rounded"/>
                <a:sym typeface="Arial Rounded"/>
              </a:rPr>
              <a:t>Plant Layout</a:t>
            </a:r>
            <a:endParaRPr sz="2300" b="1" i="0" u="none" strike="noStrike" cap="none">
              <a:solidFill>
                <a:srgbClr val="000000"/>
              </a:solidFill>
              <a:latin typeface="Arial Rounded"/>
              <a:ea typeface="Arial Rounded"/>
              <a:cs typeface="Arial Rounded"/>
              <a:sym typeface="Arial Rounded"/>
            </a:endParaRPr>
          </a:p>
        </p:txBody>
      </p:sp>
      <p:sp>
        <p:nvSpPr>
          <p:cNvPr id="348" name="Google Shape;348;g2a0d2758928_0_1061"/>
          <p:cNvSpPr/>
          <p:nvPr/>
        </p:nvSpPr>
        <p:spPr>
          <a:xfrm>
            <a:off x="3183275" y="2488089"/>
            <a:ext cx="1994400" cy="494100"/>
          </a:xfrm>
          <a:prstGeom prst="roundRect">
            <a:avLst>
              <a:gd name="adj" fmla="val 16667"/>
            </a:avLst>
          </a:prstGeom>
          <a:solidFill>
            <a:srgbClr val="00FFFF"/>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600" b="1">
                <a:solidFill>
                  <a:schemeClr val="lt1"/>
                </a:solidFill>
                <a:latin typeface="Arial Rounded"/>
                <a:ea typeface="Arial Rounded"/>
                <a:cs typeface="Arial Rounded"/>
                <a:sym typeface="Arial Rounded"/>
              </a:rPr>
              <a:t>Distribution : 400V / 230 V/ 24V </a:t>
            </a:r>
            <a:endParaRPr sz="1600" b="1" i="0" u="none" strike="noStrike" cap="none">
              <a:solidFill>
                <a:srgbClr val="000000"/>
              </a:solidFill>
              <a:latin typeface="Arial Rounded"/>
              <a:ea typeface="Arial Rounded"/>
              <a:cs typeface="Arial Rounded"/>
              <a:sym typeface="Arial Rounded"/>
            </a:endParaRPr>
          </a:p>
        </p:txBody>
      </p:sp>
      <p:sp>
        <p:nvSpPr>
          <p:cNvPr id="349" name="Google Shape;349;g2a0d2758928_0_1061"/>
          <p:cNvSpPr/>
          <p:nvPr/>
        </p:nvSpPr>
        <p:spPr>
          <a:xfrm>
            <a:off x="2044200" y="3171677"/>
            <a:ext cx="1994400" cy="494100"/>
          </a:xfrm>
          <a:prstGeom prst="roundRect">
            <a:avLst>
              <a:gd name="adj" fmla="val 16667"/>
            </a:avLst>
          </a:prstGeom>
          <a:solidFill>
            <a:srgbClr val="00FF0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800" b="1">
                <a:solidFill>
                  <a:schemeClr val="lt1"/>
                </a:solidFill>
                <a:latin typeface="Arial Rounded"/>
                <a:ea typeface="Arial Rounded"/>
                <a:cs typeface="Arial Rounded"/>
                <a:sym typeface="Arial Rounded"/>
              </a:rPr>
              <a:t>Instrumentation </a:t>
            </a:r>
            <a:endParaRPr sz="1800" b="1" i="0" u="none" strike="noStrike" cap="none">
              <a:solidFill>
                <a:srgbClr val="000000"/>
              </a:solidFill>
              <a:latin typeface="Arial Rounded"/>
              <a:ea typeface="Arial Rounded"/>
              <a:cs typeface="Arial Rounded"/>
              <a:sym typeface="Arial Rounded"/>
            </a:endParaRPr>
          </a:p>
        </p:txBody>
      </p:sp>
      <p:sp>
        <p:nvSpPr>
          <p:cNvPr id="350" name="Google Shape;350;g2a0d2758928_0_1061"/>
          <p:cNvSpPr/>
          <p:nvPr/>
        </p:nvSpPr>
        <p:spPr>
          <a:xfrm>
            <a:off x="168600" y="4015150"/>
            <a:ext cx="898200" cy="831000"/>
          </a:xfrm>
          <a:prstGeom prst="ellipse">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100" b="1">
                <a:latin typeface="Arial Rounded"/>
                <a:ea typeface="Arial Rounded"/>
                <a:cs typeface="Arial Rounded"/>
                <a:sym typeface="Arial Rounded"/>
              </a:rPr>
              <a:t>Valves</a:t>
            </a:r>
            <a:endParaRPr sz="1100" b="1">
              <a:latin typeface="Arial Rounded"/>
              <a:ea typeface="Arial Rounded"/>
              <a:cs typeface="Arial Rounded"/>
              <a:sym typeface="Arial Rounded"/>
            </a:endParaRPr>
          </a:p>
        </p:txBody>
      </p:sp>
      <p:sp>
        <p:nvSpPr>
          <p:cNvPr id="351" name="Google Shape;351;g2a0d2758928_0_1061"/>
          <p:cNvSpPr/>
          <p:nvPr/>
        </p:nvSpPr>
        <p:spPr>
          <a:xfrm>
            <a:off x="1309625" y="4018813"/>
            <a:ext cx="1416000" cy="831000"/>
          </a:xfrm>
          <a:prstGeom prst="rect">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Arial Rounded"/>
                <a:ea typeface="Arial Rounded"/>
                <a:cs typeface="Arial Rounded"/>
                <a:sym typeface="Arial Rounded"/>
              </a:rPr>
              <a:t>Transmitters </a:t>
            </a:r>
            <a:endParaRPr>
              <a:latin typeface="Arial Rounded"/>
              <a:ea typeface="Arial Rounded"/>
              <a:cs typeface="Arial Rounded"/>
              <a:sym typeface="Arial Rounded"/>
            </a:endParaRPr>
          </a:p>
        </p:txBody>
      </p:sp>
      <p:sp>
        <p:nvSpPr>
          <p:cNvPr id="352" name="Google Shape;352;g2a0d2758928_0_1061"/>
          <p:cNvSpPr/>
          <p:nvPr/>
        </p:nvSpPr>
        <p:spPr>
          <a:xfrm>
            <a:off x="2968450" y="4018813"/>
            <a:ext cx="898200" cy="831000"/>
          </a:xfrm>
          <a:prstGeom prst="ellipse">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100" b="1">
                <a:latin typeface="Arial Rounded"/>
                <a:ea typeface="Arial Rounded"/>
                <a:cs typeface="Arial Rounded"/>
                <a:sym typeface="Arial Rounded"/>
              </a:rPr>
              <a:t>Power </a:t>
            </a:r>
            <a:endParaRPr sz="1100" b="1">
              <a:latin typeface="Arial Rounded"/>
              <a:ea typeface="Arial Rounded"/>
              <a:cs typeface="Arial Rounded"/>
              <a:sym typeface="Arial Rounded"/>
            </a:endParaRPr>
          </a:p>
        </p:txBody>
      </p:sp>
      <p:sp>
        <p:nvSpPr>
          <p:cNvPr id="353" name="Google Shape;353;g2a0d2758928_0_1061"/>
          <p:cNvSpPr/>
          <p:nvPr/>
        </p:nvSpPr>
        <p:spPr>
          <a:xfrm>
            <a:off x="5508950" y="4015150"/>
            <a:ext cx="898200" cy="831000"/>
          </a:xfrm>
          <a:prstGeom prst="ellipse">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b="1">
                <a:latin typeface="Arial Rounded"/>
                <a:ea typeface="Arial Rounded"/>
                <a:cs typeface="Arial Rounded"/>
                <a:sym typeface="Arial Rounded"/>
              </a:rPr>
              <a:t>Master</a:t>
            </a:r>
            <a:endParaRPr sz="1000" b="1">
              <a:latin typeface="Arial Rounded"/>
              <a:ea typeface="Arial Rounded"/>
              <a:cs typeface="Arial Rounded"/>
              <a:sym typeface="Arial Rounded"/>
            </a:endParaRPr>
          </a:p>
        </p:txBody>
      </p:sp>
      <p:sp>
        <p:nvSpPr>
          <p:cNvPr id="354" name="Google Shape;354;g2a0d2758928_0_1061"/>
          <p:cNvSpPr/>
          <p:nvPr/>
        </p:nvSpPr>
        <p:spPr>
          <a:xfrm>
            <a:off x="2230200" y="5202839"/>
            <a:ext cx="1994400" cy="494100"/>
          </a:xfrm>
          <a:prstGeom prst="roundRect">
            <a:avLst>
              <a:gd name="adj" fmla="val 16667"/>
            </a:avLst>
          </a:prstGeom>
          <a:solidFill>
            <a:srgbClr val="FF00FF"/>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800" b="1">
                <a:solidFill>
                  <a:schemeClr val="lt1"/>
                </a:solidFill>
                <a:latin typeface="Arial Rounded"/>
                <a:ea typeface="Arial Rounded"/>
                <a:cs typeface="Arial Rounded"/>
                <a:sym typeface="Arial Rounded"/>
              </a:rPr>
              <a:t>Terminal Block </a:t>
            </a:r>
            <a:endParaRPr sz="1800" b="1" i="0" u="none" strike="noStrike" cap="none">
              <a:solidFill>
                <a:srgbClr val="000000"/>
              </a:solidFill>
              <a:latin typeface="Arial Rounded"/>
              <a:ea typeface="Arial Rounded"/>
              <a:cs typeface="Arial Rounded"/>
              <a:sym typeface="Arial Rounded"/>
            </a:endParaRPr>
          </a:p>
        </p:txBody>
      </p:sp>
      <p:sp>
        <p:nvSpPr>
          <p:cNvPr id="355" name="Google Shape;355;g2a0d2758928_0_1061"/>
          <p:cNvSpPr/>
          <p:nvPr/>
        </p:nvSpPr>
        <p:spPr>
          <a:xfrm>
            <a:off x="3979800" y="4018813"/>
            <a:ext cx="1416000" cy="831000"/>
          </a:xfrm>
          <a:prstGeom prst="rect">
            <a:avLst/>
          </a:prstGeom>
          <a:solidFill>
            <a:srgbClr val="00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Arial Rounded"/>
                <a:ea typeface="Arial Rounded"/>
                <a:cs typeface="Arial Rounded"/>
                <a:sym typeface="Arial Rounded"/>
              </a:rPr>
              <a:t>Actuators</a:t>
            </a:r>
            <a:endParaRPr>
              <a:latin typeface="Arial Rounded"/>
              <a:ea typeface="Arial Rounded"/>
              <a:cs typeface="Arial Rounded"/>
              <a:sym typeface="Arial Rounde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g2af33f20326_0_52"/>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362" name="Google Shape;362;g2af33f20326_0_52"/>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1E59AE"/>
                </a:solidFill>
                <a:latin typeface="Arial Rounded"/>
                <a:ea typeface="Arial Rounded"/>
                <a:cs typeface="Arial Rounded"/>
                <a:sym typeface="Arial Rounded"/>
              </a:rPr>
              <a:t>1- Importance of</a:t>
            </a:r>
            <a:r>
              <a:rPr lang="en-US" sz="4000" b="1" i="0" u="none" strike="noStrike" cap="none">
                <a:solidFill>
                  <a:srgbClr val="1E59AE"/>
                </a:solidFill>
                <a:latin typeface="Arial Rounded"/>
                <a:ea typeface="Arial Rounded"/>
                <a:cs typeface="Arial Rounded"/>
                <a:sym typeface="Arial Rounded"/>
              </a:rPr>
              <a:t> Electrical </a:t>
            </a:r>
            <a:r>
              <a:rPr lang="en-US" sz="4000" b="1">
                <a:solidFill>
                  <a:srgbClr val="1E59AE"/>
                </a:solidFill>
                <a:latin typeface="Arial Rounded"/>
                <a:ea typeface="Arial Rounded"/>
                <a:cs typeface="Arial Rounded"/>
                <a:sym typeface="Arial Rounded"/>
              </a:rPr>
              <a:t>diagrams</a:t>
            </a:r>
            <a:r>
              <a:rPr lang="en-US" sz="4000" b="1" i="0" u="none" strike="noStrike" cap="none">
                <a:solidFill>
                  <a:srgbClr val="1E59AE"/>
                </a:solidFill>
                <a:latin typeface="Arial Rounded"/>
                <a:ea typeface="Arial Rounded"/>
                <a:cs typeface="Arial Rounded"/>
                <a:sym typeface="Arial Rounded"/>
              </a:rPr>
              <a:t> </a:t>
            </a:r>
            <a:endParaRPr sz="1400" b="0" i="0" u="none" strike="noStrike" cap="none">
              <a:solidFill>
                <a:srgbClr val="000000"/>
              </a:solidFill>
              <a:latin typeface="Arial"/>
              <a:ea typeface="Arial"/>
              <a:cs typeface="Arial"/>
              <a:sym typeface="Arial"/>
            </a:endParaRPr>
          </a:p>
        </p:txBody>
      </p:sp>
      <p:sp>
        <p:nvSpPr>
          <p:cNvPr id="363" name="Google Shape;363;g2af33f20326_0_52"/>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364" name="Google Shape;364;g2af33f20326_0_52"/>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365" name="Google Shape;365;g2af33f20326_0_52"/>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13</a:t>
            </a:fld>
            <a:endParaRPr sz="1800" b="1">
              <a:solidFill>
                <a:schemeClr val="lt1"/>
              </a:solidFill>
            </a:endParaRPr>
          </a:p>
        </p:txBody>
      </p:sp>
      <p:pic>
        <p:nvPicPr>
          <p:cNvPr id="366" name="Google Shape;366;g2af33f20326_0_52"/>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pic>
        <p:nvPicPr>
          <p:cNvPr id="367" name="Google Shape;367;g2af33f20326_0_52"/>
          <p:cNvPicPr preferRelativeResize="0"/>
          <p:nvPr/>
        </p:nvPicPr>
        <p:blipFill>
          <a:blip r:embed="rId4">
            <a:alphaModFix/>
          </a:blip>
          <a:stretch>
            <a:fillRect/>
          </a:stretch>
        </p:blipFill>
        <p:spPr>
          <a:xfrm>
            <a:off x="113800" y="860400"/>
            <a:ext cx="2878137" cy="5116687"/>
          </a:xfrm>
          <a:prstGeom prst="rect">
            <a:avLst/>
          </a:prstGeom>
          <a:noFill/>
          <a:ln>
            <a:noFill/>
          </a:ln>
        </p:spPr>
      </p:pic>
      <p:pic>
        <p:nvPicPr>
          <p:cNvPr id="368" name="Google Shape;368;g2af33f20326_0_52"/>
          <p:cNvPicPr preferRelativeResize="0"/>
          <p:nvPr/>
        </p:nvPicPr>
        <p:blipFill>
          <a:blip r:embed="rId5">
            <a:alphaModFix/>
          </a:blip>
          <a:stretch>
            <a:fillRect/>
          </a:stretch>
        </p:blipFill>
        <p:spPr>
          <a:xfrm>
            <a:off x="3186812" y="860400"/>
            <a:ext cx="2878137" cy="5116687"/>
          </a:xfrm>
          <a:prstGeom prst="rect">
            <a:avLst/>
          </a:prstGeom>
          <a:noFill/>
          <a:ln>
            <a:noFill/>
          </a:ln>
        </p:spPr>
      </p:pic>
      <p:pic>
        <p:nvPicPr>
          <p:cNvPr id="369" name="Google Shape;369;g2af33f20326_0_52"/>
          <p:cNvPicPr preferRelativeResize="0"/>
          <p:nvPr/>
        </p:nvPicPr>
        <p:blipFill>
          <a:blip r:embed="rId6">
            <a:alphaModFix/>
          </a:blip>
          <a:stretch>
            <a:fillRect/>
          </a:stretch>
        </p:blipFill>
        <p:spPr>
          <a:xfrm>
            <a:off x="6224961" y="860400"/>
            <a:ext cx="2878137" cy="5116687"/>
          </a:xfrm>
          <a:prstGeom prst="rect">
            <a:avLst/>
          </a:prstGeom>
          <a:noFill/>
          <a:ln>
            <a:noFill/>
          </a:ln>
        </p:spPr>
      </p:pic>
      <p:pic>
        <p:nvPicPr>
          <p:cNvPr id="370" name="Google Shape;370;g2af33f20326_0_52"/>
          <p:cNvPicPr preferRelativeResize="0"/>
          <p:nvPr/>
        </p:nvPicPr>
        <p:blipFill>
          <a:blip r:embed="rId7">
            <a:alphaModFix/>
          </a:blip>
          <a:stretch>
            <a:fillRect/>
          </a:stretch>
        </p:blipFill>
        <p:spPr>
          <a:xfrm>
            <a:off x="9263099" y="862637"/>
            <a:ext cx="2878124" cy="511220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g261894bb3b5_0_48"/>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377" name="Google Shape;377;g261894bb3b5_0_48"/>
          <p:cNvSpPr txBox="1"/>
          <p:nvPr/>
        </p:nvSpPr>
        <p:spPr>
          <a:xfrm>
            <a:off x="-19651" y="-8575"/>
            <a:ext cx="12231300" cy="6927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3900" b="1">
                <a:solidFill>
                  <a:srgbClr val="1E59AE"/>
                </a:solidFill>
                <a:latin typeface="Arial Rounded"/>
                <a:ea typeface="Arial Rounded"/>
                <a:cs typeface="Arial Rounded"/>
                <a:sym typeface="Arial Rounded"/>
              </a:rPr>
              <a:t>2- Visualisation : Manual Process</a:t>
            </a:r>
            <a:endParaRPr sz="1300" b="0" i="0" u="none" strike="noStrike" cap="none">
              <a:solidFill>
                <a:srgbClr val="000000"/>
              </a:solidFill>
              <a:latin typeface="Arial"/>
              <a:ea typeface="Arial"/>
              <a:cs typeface="Arial"/>
              <a:sym typeface="Arial"/>
            </a:endParaRPr>
          </a:p>
        </p:txBody>
      </p:sp>
      <p:sp>
        <p:nvSpPr>
          <p:cNvPr id="378" name="Google Shape;378;g261894bb3b5_0_48"/>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379" name="Google Shape;379;g261894bb3b5_0_48"/>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380" name="Google Shape;380;g261894bb3b5_0_48"/>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14</a:t>
            </a:fld>
            <a:endParaRPr sz="1800" b="1">
              <a:solidFill>
                <a:schemeClr val="lt1"/>
              </a:solidFill>
            </a:endParaRPr>
          </a:p>
        </p:txBody>
      </p:sp>
      <p:pic>
        <p:nvPicPr>
          <p:cNvPr id="381" name="Google Shape;381;g261894bb3b5_0_48"/>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pic>
        <p:nvPicPr>
          <p:cNvPr id="382" name="Google Shape;382;g261894bb3b5_0_48"/>
          <p:cNvPicPr preferRelativeResize="0"/>
          <p:nvPr/>
        </p:nvPicPr>
        <p:blipFill rotWithShape="1">
          <a:blip r:embed="rId4">
            <a:alphaModFix/>
          </a:blip>
          <a:srcRect r="29502"/>
          <a:stretch/>
        </p:blipFill>
        <p:spPr>
          <a:xfrm>
            <a:off x="2759625" y="836175"/>
            <a:ext cx="6431926" cy="5514101"/>
          </a:xfrm>
          <a:prstGeom prst="rect">
            <a:avLst/>
          </a:prstGeom>
          <a:noFill/>
          <a:ln>
            <a:noFill/>
          </a:ln>
        </p:spPr>
      </p:pic>
      <p:pic>
        <p:nvPicPr>
          <p:cNvPr id="383" name="Google Shape;383;g261894bb3b5_0_48"/>
          <p:cNvPicPr preferRelativeResize="0"/>
          <p:nvPr/>
        </p:nvPicPr>
        <p:blipFill>
          <a:blip r:embed="rId5">
            <a:alphaModFix/>
          </a:blip>
          <a:stretch>
            <a:fillRect/>
          </a:stretch>
        </p:blipFill>
        <p:spPr>
          <a:xfrm>
            <a:off x="3020150" y="5094325"/>
            <a:ext cx="898200" cy="898200"/>
          </a:xfrm>
          <a:prstGeom prst="rect">
            <a:avLst/>
          </a:prstGeom>
          <a:noFill/>
          <a:ln>
            <a:noFill/>
          </a:ln>
        </p:spPr>
      </p:pic>
      <p:pic>
        <p:nvPicPr>
          <p:cNvPr id="384" name="Google Shape;384;g261894bb3b5_0_48"/>
          <p:cNvPicPr preferRelativeResize="0"/>
          <p:nvPr/>
        </p:nvPicPr>
        <p:blipFill>
          <a:blip r:embed="rId6">
            <a:alphaModFix/>
          </a:blip>
          <a:stretch>
            <a:fillRect/>
          </a:stretch>
        </p:blipFill>
        <p:spPr>
          <a:xfrm>
            <a:off x="2909725" y="1015300"/>
            <a:ext cx="6016775" cy="3942075"/>
          </a:xfrm>
          <a:prstGeom prst="rect">
            <a:avLst/>
          </a:prstGeom>
          <a:noFill/>
          <a:ln>
            <a:noFill/>
          </a:ln>
        </p:spPr>
      </p:pic>
      <p:pic>
        <p:nvPicPr>
          <p:cNvPr id="385" name="Google Shape;385;g261894bb3b5_0_48"/>
          <p:cNvPicPr preferRelativeResize="0"/>
          <p:nvPr/>
        </p:nvPicPr>
        <p:blipFill>
          <a:blip r:embed="rId7">
            <a:alphaModFix/>
          </a:blip>
          <a:stretch>
            <a:fillRect/>
          </a:stretch>
        </p:blipFill>
        <p:spPr>
          <a:xfrm>
            <a:off x="10176975" y="129049"/>
            <a:ext cx="1071599" cy="1071558"/>
          </a:xfrm>
          <a:prstGeom prst="rect">
            <a:avLst/>
          </a:prstGeom>
          <a:noFill/>
          <a:ln>
            <a:noFill/>
          </a:ln>
        </p:spPr>
      </p:pic>
      <p:sp>
        <p:nvSpPr>
          <p:cNvPr id="386" name="Google Shape;386;g261894bb3b5_0_48"/>
          <p:cNvSpPr/>
          <p:nvPr/>
        </p:nvSpPr>
        <p:spPr>
          <a:xfrm>
            <a:off x="9839775" y="1426669"/>
            <a:ext cx="1746000" cy="3621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b="1">
                <a:solidFill>
                  <a:schemeClr val="lt1"/>
                </a:solidFill>
                <a:latin typeface="Arial Rounded"/>
                <a:ea typeface="Arial Rounded"/>
                <a:cs typeface="Arial Rounded"/>
                <a:sym typeface="Arial Rounded"/>
              </a:rPr>
              <a:t>Manual Process</a:t>
            </a:r>
            <a:endParaRPr b="0" i="0" u="none" strike="noStrike" cap="none">
              <a:solidFill>
                <a:srgbClr val="000000"/>
              </a:solidFill>
              <a:latin typeface="Arial Rounded"/>
              <a:ea typeface="Arial Rounded"/>
              <a:cs typeface="Arial Rounded"/>
              <a:sym typeface="Arial Rounded"/>
            </a:endParaRPr>
          </a:p>
        </p:txBody>
      </p:sp>
      <p:pic>
        <p:nvPicPr>
          <p:cNvPr id="387" name="Google Shape;387;g261894bb3b5_0_48"/>
          <p:cNvPicPr preferRelativeResize="0"/>
          <p:nvPr/>
        </p:nvPicPr>
        <p:blipFill rotWithShape="1">
          <a:blip r:embed="rId8">
            <a:alphaModFix/>
          </a:blip>
          <a:srcRect l="22720" t="11318" r="18328" b="35390"/>
          <a:stretch/>
        </p:blipFill>
        <p:spPr>
          <a:xfrm>
            <a:off x="9954675" y="1875488"/>
            <a:ext cx="1516200" cy="1427391"/>
          </a:xfrm>
          <a:prstGeom prst="rect">
            <a:avLst/>
          </a:prstGeom>
          <a:noFill/>
          <a:ln>
            <a:noFill/>
          </a:ln>
        </p:spPr>
      </p:pic>
      <p:sp>
        <p:nvSpPr>
          <p:cNvPr id="388" name="Google Shape;388;g261894bb3b5_0_48"/>
          <p:cNvSpPr/>
          <p:nvPr/>
        </p:nvSpPr>
        <p:spPr>
          <a:xfrm>
            <a:off x="9678825" y="3389600"/>
            <a:ext cx="2067900" cy="7284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b="1">
                <a:solidFill>
                  <a:schemeClr val="lt1"/>
                </a:solidFill>
                <a:latin typeface="Arial Rounded"/>
                <a:ea typeface="Arial Rounded"/>
                <a:cs typeface="Arial Rounded"/>
                <a:sym typeface="Arial Rounded"/>
              </a:rPr>
              <a:t>Creation wire by wire and Symbols by symbols </a:t>
            </a:r>
            <a:endParaRPr b="0" i="0" u="none" strike="noStrike" cap="none">
              <a:solidFill>
                <a:srgbClr val="000000"/>
              </a:solidFill>
              <a:latin typeface="Arial Rounded"/>
              <a:ea typeface="Arial Rounded"/>
              <a:cs typeface="Arial Rounded"/>
              <a:sym typeface="Arial Rounded"/>
            </a:endParaRPr>
          </a:p>
        </p:txBody>
      </p:sp>
      <p:pic>
        <p:nvPicPr>
          <p:cNvPr id="389" name="Google Shape;389;g261894bb3b5_0_48"/>
          <p:cNvPicPr preferRelativeResize="0"/>
          <p:nvPr/>
        </p:nvPicPr>
        <p:blipFill rotWithShape="1">
          <a:blip r:embed="rId9">
            <a:alphaModFix/>
          </a:blip>
          <a:srcRect t="7317" b="8867"/>
          <a:stretch/>
        </p:blipFill>
        <p:spPr>
          <a:xfrm>
            <a:off x="10069575" y="4248553"/>
            <a:ext cx="1286400" cy="1078243"/>
          </a:xfrm>
          <a:prstGeom prst="rect">
            <a:avLst/>
          </a:prstGeom>
          <a:noFill/>
          <a:ln>
            <a:noFill/>
          </a:ln>
        </p:spPr>
      </p:pic>
      <p:sp>
        <p:nvSpPr>
          <p:cNvPr id="390" name="Google Shape;390;g261894bb3b5_0_48"/>
          <p:cNvSpPr/>
          <p:nvPr/>
        </p:nvSpPr>
        <p:spPr>
          <a:xfrm>
            <a:off x="9678825" y="5398613"/>
            <a:ext cx="2067900" cy="4926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500" b="1">
                <a:solidFill>
                  <a:schemeClr val="lt1"/>
                </a:solidFill>
                <a:latin typeface="Arial Rounded"/>
                <a:ea typeface="Arial Rounded"/>
                <a:cs typeface="Arial Rounded"/>
                <a:sym typeface="Arial Rounded"/>
              </a:rPr>
              <a:t>Time consuming</a:t>
            </a:r>
            <a:endParaRPr sz="1000" b="0" i="0" u="none" strike="noStrike" cap="none">
              <a:solidFill>
                <a:srgbClr val="000000"/>
              </a:solidFill>
              <a:latin typeface="Arial Rounded"/>
              <a:ea typeface="Arial Rounded"/>
              <a:cs typeface="Arial Rounded"/>
              <a:sym typeface="Arial Rounded"/>
            </a:endParaRPr>
          </a:p>
        </p:txBody>
      </p:sp>
      <p:sp>
        <p:nvSpPr>
          <p:cNvPr id="391" name="Google Shape;391;g261894bb3b5_0_48"/>
          <p:cNvSpPr txBox="1"/>
          <p:nvPr/>
        </p:nvSpPr>
        <p:spPr>
          <a:xfrm>
            <a:off x="256436" y="2043300"/>
            <a:ext cx="11385600" cy="5232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rgbClr val="1E59AE"/>
              </a:solidFill>
              <a:latin typeface="Arial Rounded"/>
              <a:ea typeface="Arial Rounded"/>
              <a:cs typeface="Arial Rounded"/>
              <a:sym typeface="Arial Rounded"/>
            </a:endParaRPr>
          </a:p>
        </p:txBody>
      </p:sp>
      <p:sp>
        <p:nvSpPr>
          <p:cNvPr id="392" name="Google Shape;392;g261894bb3b5_0_48"/>
          <p:cNvSpPr txBox="1"/>
          <p:nvPr/>
        </p:nvSpPr>
        <p:spPr>
          <a:xfrm>
            <a:off x="266173" y="2043300"/>
            <a:ext cx="11669400" cy="492600"/>
          </a:xfrm>
          <a:prstGeom prst="rect">
            <a:avLst/>
          </a:prstGeom>
          <a:noFill/>
          <a:ln>
            <a:noFill/>
          </a:ln>
        </p:spPr>
        <p:txBody>
          <a:bodyPr spcFirstLastPara="1" wrap="square" lIns="91425" tIns="45700" rIns="91425" bIns="45700" anchor="t" anchorCtr="0">
            <a:spAutoFit/>
          </a:bodyPr>
          <a:lstStyle/>
          <a:p>
            <a:pPr marL="457200" marR="0" lvl="0" indent="0" algn="l" rtl="0">
              <a:lnSpc>
                <a:spcPct val="100000"/>
              </a:lnSpc>
              <a:spcBef>
                <a:spcPts val="0"/>
              </a:spcBef>
              <a:spcAft>
                <a:spcPts val="0"/>
              </a:spcAft>
              <a:buNone/>
            </a:pPr>
            <a:endParaRPr sz="2600" b="0" i="0" u="none" strike="noStrike" cap="none">
              <a:solidFill>
                <a:srgbClr val="1E59AE"/>
              </a:solidFill>
              <a:latin typeface="Arial Rounded"/>
              <a:ea typeface="Arial Rounded"/>
              <a:cs typeface="Arial Rounded"/>
              <a:sym typeface="Arial Rounded"/>
            </a:endParaRPr>
          </a:p>
        </p:txBody>
      </p:sp>
      <p:sp>
        <p:nvSpPr>
          <p:cNvPr id="393" name="Google Shape;393;g261894bb3b5_0_48"/>
          <p:cNvSpPr/>
          <p:nvPr/>
        </p:nvSpPr>
        <p:spPr>
          <a:xfrm>
            <a:off x="710075" y="1817225"/>
            <a:ext cx="1286400" cy="4926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900"/>
              <a:buFont typeface="Arial"/>
              <a:buNone/>
            </a:pPr>
            <a:r>
              <a:rPr lang="en-US" sz="1600" b="1">
                <a:solidFill>
                  <a:schemeClr val="lt1"/>
                </a:solidFill>
                <a:latin typeface="Arial Rounded"/>
                <a:ea typeface="Arial Rounded"/>
                <a:cs typeface="Arial Rounded"/>
                <a:sym typeface="Arial Rounded"/>
              </a:rPr>
              <a:t>  Symbols </a:t>
            </a:r>
            <a:endParaRPr sz="1600" b="1" i="0" u="none" strike="noStrike" cap="none">
              <a:solidFill>
                <a:schemeClr val="lt1"/>
              </a:solidFill>
              <a:latin typeface="Arial Rounded"/>
              <a:ea typeface="Arial Rounded"/>
              <a:cs typeface="Arial Rounded"/>
              <a:sym typeface="Arial Rounded"/>
            </a:endParaRPr>
          </a:p>
        </p:txBody>
      </p:sp>
      <p:cxnSp>
        <p:nvCxnSpPr>
          <p:cNvPr id="394" name="Google Shape;394;g261894bb3b5_0_48"/>
          <p:cNvCxnSpPr>
            <a:stCxn id="393" idx="2"/>
          </p:cNvCxnSpPr>
          <p:nvPr/>
        </p:nvCxnSpPr>
        <p:spPr>
          <a:xfrm>
            <a:off x="1353275" y="2309825"/>
            <a:ext cx="0" cy="256800"/>
          </a:xfrm>
          <a:prstGeom prst="straightConnector1">
            <a:avLst/>
          </a:prstGeom>
          <a:noFill/>
          <a:ln w="38100" cap="flat" cmpd="sng">
            <a:solidFill>
              <a:srgbClr val="1E59AE"/>
            </a:solidFill>
            <a:prstDash val="solid"/>
            <a:round/>
            <a:headEnd type="none" w="med" len="med"/>
            <a:tailEnd type="triangle" w="med" len="med"/>
          </a:ln>
        </p:spPr>
      </p:cxnSp>
      <p:sp>
        <p:nvSpPr>
          <p:cNvPr id="395" name="Google Shape;395;g261894bb3b5_0_48"/>
          <p:cNvSpPr/>
          <p:nvPr/>
        </p:nvSpPr>
        <p:spPr>
          <a:xfrm>
            <a:off x="710075" y="2566625"/>
            <a:ext cx="1286400" cy="4926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600" b="1">
                <a:solidFill>
                  <a:schemeClr val="lt1"/>
                </a:solidFill>
                <a:latin typeface="Arial Rounded"/>
                <a:ea typeface="Arial Rounded"/>
                <a:cs typeface="Arial Rounded"/>
                <a:sym typeface="Arial Rounded"/>
              </a:rPr>
              <a:t>  Wires</a:t>
            </a:r>
            <a:endParaRPr sz="1600" b="1" i="0" u="none" strike="noStrike" cap="none">
              <a:solidFill>
                <a:schemeClr val="lt1"/>
              </a:solidFill>
              <a:latin typeface="Arial Rounded"/>
              <a:ea typeface="Arial Rounded"/>
              <a:cs typeface="Arial Rounded"/>
              <a:sym typeface="Arial Rounded"/>
            </a:endParaRPr>
          </a:p>
        </p:txBody>
      </p:sp>
      <p:cxnSp>
        <p:nvCxnSpPr>
          <p:cNvPr id="396" name="Google Shape;396;g261894bb3b5_0_48"/>
          <p:cNvCxnSpPr/>
          <p:nvPr/>
        </p:nvCxnSpPr>
        <p:spPr>
          <a:xfrm>
            <a:off x="1353275" y="3059350"/>
            <a:ext cx="0" cy="256800"/>
          </a:xfrm>
          <a:prstGeom prst="straightConnector1">
            <a:avLst/>
          </a:prstGeom>
          <a:noFill/>
          <a:ln w="38100" cap="flat" cmpd="sng">
            <a:solidFill>
              <a:srgbClr val="1E59AE"/>
            </a:solidFill>
            <a:prstDash val="solid"/>
            <a:round/>
            <a:headEnd type="none" w="med" len="med"/>
            <a:tailEnd type="triangle" w="med" len="med"/>
          </a:ln>
        </p:spPr>
      </p:cxnSp>
      <p:sp>
        <p:nvSpPr>
          <p:cNvPr id="397" name="Google Shape;397;g261894bb3b5_0_48"/>
          <p:cNvSpPr/>
          <p:nvPr/>
        </p:nvSpPr>
        <p:spPr>
          <a:xfrm>
            <a:off x="710075" y="3316275"/>
            <a:ext cx="1286400" cy="4926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300" b="1">
                <a:solidFill>
                  <a:schemeClr val="lt1"/>
                </a:solidFill>
                <a:latin typeface="Arial Rounded"/>
                <a:ea typeface="Arial Rounded"/>
                <a:cs typeface="Arial Rounded"/>
                <a:sym typeface="Arial Rounded"/>
              </a:rPr>
              <a:t>Connections</a:t>
            </a:r>
            <a:endParaRPr sz="1300" b="1" i="0" u="none" strike="noStrike" cap="none">
              <a:solidFill>
                <a:schemeClr val="lt1"/>
              </a:solidFill>
              <a:latin typeface="Arial Rounded"/>
              <a:ea typeface="Arial Rounded"/>
              <a:cs typeface="Arial Rounded"/>
              <a:sym typeface="Arial Rounde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g29bf72684d9_0_0"/>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404" name="Google Shape;404;g29bf72684d9_0_0"/>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1">
                <a:solidFill>
                  <a:srgbClr val="1E59AE"/>
                </a:solidFill>
                <a:latin typeface="Arial Rounded"/>
                <a:ea typeface="Arial Rounded"/>
                <a:cs typeface="Arial Rounded"/>
                <a:sym typeface="Arial Rounded"/>
              </a:rPr>
              <a:t>3- Introduction of blocks </a:t>
            </a:r>
            <a:endParaRPr sz="4000" b="1">
              <a:solidFill>
                <a:srgbClr val="1E59AE"/>
              </a:solidFill>
              <a:latin typeface="Arial Rounded"/>
              <a:ea typeface="Arial Rounded"/>
              <a:cs typeface="Arial Rounded"/>
              <a:sym typeface="Arial Rounded"/>
            </a:endParaRPr>
          </a:p>
        </p:txBody>
      </p:sp>
      <p:sp>
        <p:nvSpPr>
          <p:cNvPr id="405" name="Google Shape;405;g29bf72684d9_0_0"/>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406" name="Google Shape;406;g29bf72684d9_0_0"/>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407" name="Google Shape;407;g29bf72684d9_0_0"/>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15</a:t>
            </a:fld>
            <a:endParaRPr sz="1800" b="1">
              <a:solidFill>
                <a:schemeClr val="lt1"/>
              </a:solidFill>
            </a:endParaRPr>
          </a:p>
        </p:txBody>
      </p:sp>
      <p:sp>
        <p:nvSpPr>
          <p:cNvPr id="408" name="Google Shape;408;g29bf72684d9_0_0"/>
          <p:cNvSpPr txBox="1"/>
          <p:nvPr/>
        </p:nvSpPr>
        <p:spPr>
          <a:xfrm>
            <a:off x="344211" y="934075"/>
            <a:ext cx="11385600" cy="5232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rgbClr val="1E59AE"/>
              </a:solidFill>
              <a:latin typeface="Arial Rounded"/>
              <a:ea typeface="Arial Rounded"/>
              <a:cs typeface="Arial Rounded"/>
              <a:sym typeface="Arial Rounded"/>
            </a:endParaRPr>
          </a:p>
        </p:txBody>
      </p:sp>
      <p:pic>
        <p:nvPicPr>
          <p:cNvPr id="409" name="Google Shape;409;g29bf72684d9_0_0"/>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410" name="Google Shape;410;g29bf72684d9_0_0"/>
          <p:cNvSpPr txBox="1"/>
          <p:nvPr/>
        </p:nvSpPr>
        <p:spPr>
          <a:xfrm>
            <a:off x="353948" y="934075"/>
            <a:ext cx="11669400" cy="492600"/>
          </a:xfrm>
          <a:prstGeom prst="rect">
            <a:avLst/>
          </a:prstGeom>
          <a:noFill/>
          <a:ln>
            <a:noFill/>
          </a:ln>
        </p:spPr>
        <p:txBody>
          <a:bodyPr spcFirstLastPara="1" wrap="square" lIns="91425" tIns="45700" rIns="91425" bIns="45700" anchor="t" anchorCtr="0">
            <a:spAutoFit/>
          </a:bodyPr>
          <a:lstStyle/>
          <a:p>
            <a:pPr marL="457200" marR="0" lvl="0" indent="0" algn="l" rtl="0">
              <a:lnSpc>
                <a:spcPct val="100000"/>
              </a:lnSpc>
              <a:spcBef>
                <a:spcPts val="0"/>
              </a:spcBef>
              <a:spcAft>
                <a:spcPts val="0"/>
              </a:spcAft>
              <a:buNone/>
            </a:pPr>
            <a:endParaRPr sz="2600" b="0" i="0" u="none" strike="noStrike" cap="none">
              <a:solidFill>
                <a:srgbClr val="1E59AE"/>
              </a:solidFill>
              <a:latin typeface="Arial Rounded"/>
              <a:ea typeface="Arial Rounded"/>
              <a:cs typeface="Arial Rounded"/>
              <a:sym typeface="Arial Rounded"/>
            </a:endParaRPr>
          </a:p>
        </p:txBody>
      </p:sp>
      <p:sp>
        <p:nvSpPr>
          <p:cNvPr id="411" name="Google Shape;411;g29bf72684d9_0_0"/>
          <p:cNvSpPr/>
          <p:nvPr/>
        </p:nvSpPr>
        <p:spPr>
          <a:xfrm>
            <a:off x="209050" y="1070480"/>
            <a:ext cx="2355600" cy="10062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900" b="1">
                <a:solidFill>
                  <a:schemeClr val="lt1"/>
                </a:solidFill>
                <a:latin typeface="Arial Rounded"/>
                <a:ea typeface="Arial Rounded"/>
                <a:cs typeface="Arial Rounded"/>
                <a:sym typeface="Arial Rounded"/>
              </a:rPr>
              <a:t>The block is manually designed </a:t>
            </a:r>
            <a:endParaRPr sz="1400" b="0" i="0" u="none" strike="noStrike" cap="none">
              <a:solidFill>
                <a:srgbClr val="000000"/>
              </a:solidFill>
              <a:latin typeface="Arial Rounded"/>
              <a:ea typeface="Arial Rounded"/>
              <a:cs typeface="Arial Rounded"/>
              <a:sym typeface="Arial Rounded"/>
            </a:endParaRPr>
          </a:p>
        </p:txBody>
      </p:sp>
      <p:pic>
        <p:nvPicPr>
          <p:cNvPr id="412" name="Google Shape;412;g29bf72684d9_0_0"/>
          <p:cNvPicPr preferRelativeResize="0"/>
          <p:nvPr/>
        </p:nvPicPr>
        <p:blipFill>
          <a:blip r:embed="rId4">
            <a:alphaModFix/>
          </a:blip>
          <a:stretch>
            <a:fillRect/>
          </a:stretch>
        </p:blipFill>
        <p:spPr>
          <a:xfrm>
            <a:off x="3109954" y="1048350"/>
            <a:ext cx="8545797" cy="4805450"/>
          </a:xfrm>
          <a:prstGeom prst="rect">
            <a:avLst/>
          </a:prstGeom>
          <a:noFill/>
          <a:ln>
            <a:noFill/>
          </a:ln>
        </p:spPr>
      </p:pic>
      <p:sp>
        <p:nvSpPr>
          <p:cNvPr id="413" name="Google Shape;413;g29bf72684d9_0_0"/>
          <p:cNvSpPr/>
          <p:nvPr/>
        </p:nvSpPr>
        <p:spPr>
          <a:xfrm>
            <a:off x="209050" y="2970105"/>
            <a:ext cx="2355600" cy="10062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900" b="1">
                <a:solidFill>
                  <a:schemeClr val="lt1"/>
                </a:solidFill>
                <a:latin typeface="Arial Rounded"/>
                <a:ea typeface="Arial Rounded"/>
                <a:cs typeface="Arial Rounded"/>
                <a:sym typeface="Arial Rounded"/>
              </a:rPr>
              <a:t>We can save it </a:t>
            </a:r>
            <a:endParaRPr sz="1400" b="0" i="0" u="none" strike="noStrike" cap="none">
              <a:solidFill>
                <a:srgbClr val="000000"/>
              </a:solidFill>
              <a:latin typeface="Arial Rounded"/>
              <a:ea typeface="Arial Rounded"/>
              <a:cs typeface="Arial Rounded"/>
              <a:sym typeface="Arial Rounded"/>
            </a:endParaRPr>
          </a:p>
        </p:txBody>
      </p:sp>
      <p:sp>
        <p:nvSpPr>
          <p:cNvPr id="414" name="Google Shape;414;g29bf72684d9_0_0"/>
          <p:cNvSpPr/>
          <p:nvPr/>
        </p:nvSpPr>
        <p:spPr>
          <a:xfrm>
            <a:off x="209050" y="4869730"/>
            <a:ext cx="2355600" cy="10062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900" b="1">
                <a:solidFill>
                  <a:schemeClr val="lt1"/>
                </a:solidFill>
                <a:latin typeface="Arial Rounded"/>
                <a:ea typeface="Arial Rounded"/>
                <a:cs typeface="Arial Rounded"/>
                <a:sym typeface="Arial Rounded"/>
              </a:rPr>
              <a:t>The block can be reused</a:t>
            </a:r>
            <a:endParaRPr sz="1400" b="0" i="0" u="none" strike="noStrike" cap="none">
              <a:solidFill>
                <a:srgbClr val="000000"/>
              </a:solidFill>
              <a:latin typeface="Arial Rounded"/>
              <a:ea typeface="Arial Rounded"/>
              <a:cs typeface="Arial Rounded"/>
              <a:sym typeface="Arial Rounded"/>
            </a:endParaRPr>
          </a:p>
        </p:txBody>
      </p:sp>
      <p:cxnSp>
        <p:nvCxnSpPr>
          <p:cNvPr id="415" name="Google Shape;415;g29bf72684d9_0_0"/>
          <p:cNvCxnSpPr>
            <a:stCxn id="411" idx="2"/>
            <a:endCxn id="413" idx="0"/>
          </p:cNvCxnSpPr>
          <p:nvPr/>
        </p:nvCxnSpPr>
        <p:spPr>
          <a:xfrm>
            <a:off x="1386850" y="2076680"/>
            <a:ext cx="0" cy="893400"/>
          </a:xfrm>
          <a:prstGeom prst="straightConnector1">
            <a:avLst/>
          </a:prstGeom>
          <a:noFill/>
          <a:ln w="38100" cap="flat" cmpd="sng">
            <a:solidFill>
              <a:srgbClr val="1E59AE"/>
            </a:solidFill>
            <a:prstDash val="solid"/>
            <a:round/>
            <a:headEnd type="none" w="med" len="med"/>
            <a:tailEnd type="triangle" w="med" len="med"/>
          </a:ln>
        </p:spPr>
      </p:cxnSp>
      <p:cxnSp>
        <p:nvCxnSpPr>
          <p:cNvPr id="416" name="Google Shape;416;g29bf72684d9_0_0"/>
          <p:cNvCxnSpPr>
            <a:stCxn id="413" idx="2"/>
            <a:endCxn id="414" idx="0"/>
          </p:cNvCxnSpPr>
          <p:nvPr/>
        </p:nvCxnSpPr>
        <p:spPr>
          <a:xfrm>
            <a:off x="1386850" y="3976305"/>
            <a:ext cx="0" cy="893400"/>
          </a:xfrm>
          <a:prstGeom prst="straightConnector1">
            <a:avLst/>
          </a:prstGeom>
          <a:noFill/>
          <a:ln w="38100" cap="flat" cmpd="sng">
            <a:solidFill>
              <a:srgbClr val="0055A0"/>
            </a:solidFill>
            <a:prstDash val="solid"/>
            <a:round/>
            <a:headEnd type="none" w="med" len="med"/>
            <a:tailEnd type="triangle" w="med" len="med"/>
          </a:ln>
        </p:spPr>
      </p:cxnSp>
      <p:pic>
        <p:nvPicPr>
          <p:cNvPr id="417" name="Google Shape;417;g29bf72684d9_0_0"/>
          <p:cNvPicPr preferRelativeResize="0"/>
          <p:nvPr/>
        </p:nvPicPr>
        <p:blipFill>
          <a:blip r:embed="rId5">
            <a:alphaModFix/>
          </a:blip>
          <a:stretch>
            <a:fillRect/>
          </a:stretch>
        </p:blipFill>
        <p:spPr>
          <a:xfrm>
            <a:off x="11315400" y="64663"/>
            <a:ext cx="708000" cy="708000"/>
          </a:xfrm>
          <a:prstGeom prst="rect">
            <a:avLst/>
          </a:prstGeom>
          <a:noFill/>
          <a:ln>
            <a:noFill/>
          </a:ln>
        </p:spPr>
      </p:pic>
      <p:pic>
        <p:nvPicPr>
          <p:cNvPr id="418" name="Google Shape;418;g29bf72684d9_0_0"/>
          <p:cNvPicPr preferRelativeResize="0"/>
          <p:nvPr/>
        </p:nvPicPr>
        <p:blipFill>
          <a:blip r:embed="rId6">
            <a:alphaModFix/>
          </a:blip>
          <a:stretch>
            <a:fillRect/>
          </a:stretch>
        </p:blipFill>
        <p:spPr>
          <a:xfrm>
            <a:off x="1602975" y="2169383"/>
            <a:ext cx="708000" cy="708000"/>
          </a:xfrm>
          <a:prstGeom prst="rect">
            <a:avLst/>
          </a:prstGeom>
          <a:noFill/>
          <a:ln>
            <a:noFill/>
          </a:ln>
        </p:spPr>
      </p:pic>
      <p:pic>
        <p:nvPicPr>
          <p:cNvPr id="419" name="Google Shape;419;g29bf72684d9_0_0"/>
          <p:cNvPicPr preferRelativeResize="0"/>
          <p:nvPr/>
        </p:nvPicPr>
        <p:blipFill>
          <a:blip r:embed="rId7">
            <a:alphaModFix/>
          </a:blip>
          <a:stretch>
            <a:fillRect/>
          </a:stretch>
        </p:blipFill>
        <p:spPr>
          <a:xfrm>
            <a:off x="493000" y="4039075"/>
            <a:ext cx="642875" cy="642875"/>
          </a:xfrm>
          <a:prstGeom prst="rect">
            <a:avLst/>
          </a:prstGeom>
          <a:noFill/>
          <a:ln>
            <a:noFill/>
          </a:ln>
        </p:spPr>
      </p:pic>
      <p:pic>
        <p:nvPicPr>
          <p:cNvPr id="420" name="Google Shape;420;g29bf72684d9_0_0"/>
          <p:cNvPicPr preferRelativeResize="0"/>
          <p:nvPr/>
        </p:nvPicPr>
        <p:blipFill rotWithShape="1">
          <a:blip r:embed="rId8">
            <a:alphaModFix/>
          </a:blip>
          <a:srcRect/>
          <a:stretch/>
        </p:blipFill>
        <p:spPr>
          <a:xfrm>
            <a:off x="6217322" y="64799"/>
            <a:ext cx="509502" cy="7078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g261894bb3b5_0_75"/>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427" name="Google Shape;427;g261894bb3b5_0_75"/>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4000" b="1">
                <a:solidFill>
                  <a:srgbClr val="FF0000"/>
                </a:solidFill>
                <a:latin typeface="Arial Rounded"/>
                <a:ea typeface="Arial Rounded"/>
                <a:cs typeface="Arial Rounded"/>
                <a:sym typeface="Arial Rounded"/>
              </a:rPr>
              <a:t>Problems </a:t>
            </a:r>
            <a:r>
              <a:rPr lang="en-US" sz="4000" b="1">
                <a:solidFill>
                  <a:srgbClr val="1E59AE"/>
                </a:solidFill>
                <a:latin typeface="Arial Rounded"/>
                <a:ea typeface="Arial Rounded"/>
                <a:cs typeface="Arial Rounded"/>
                <a:sym typeface="Arial Rounded"/>
              </a:rPr>
              <a:t>with blocks </a:t>
            </a:r>
            <a:endParaRPr sz="4000" b="1">
              <a:solidFill>
                <a:srgbClr val="1E59AE"/>
              </a:solidFill>
              <a:latin typeface="Arial Rounded"/>
              <a:ea typeface="Arial Rounded"/>
              <a:cs typeface="Arial Rounded"/>
              <a:sym typeface="Arial Rounded"/>
            </a:endParaRPr>
          </a:p>
        </p:txBody>
      </p:sp>
      <p:sp>
        <p:nvSpPr>
          <p:cNvPr id="428" name="Google Shape;428;g261894bb3b5_0_75"/>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429" name="Google Shape;429;g261894bb3b5_0_75"/>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430" name="Google Shape;430;g261894bb3b5_0_75"/>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16</a:t>
            </a:fld>
            <a:endParaRPr sz="1800" b="1">
              <a:solidFill>
                <a:schemeClr val="lt1"/>
              </a:solidFill>
            </a:endParaRPr>
          </a:p>
        </p:txBody>
      </p:sp>
      <p:pic>
        <p:nvPicPr>
          <p:cNvPr id="431" name="Google Shape;431;g261894bb3b5_0_75"/>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grpSp>
        <p:nvGrpSpPr>
          <p:cNvPr id="432" name="Google Shape;432;g261894bb3b5_0_75"/>
          <p:cNvGrpSpPr/>
          <p:nvPr/>
        </p:nvGrpSpPr>
        <p:grpSpPr>
          <a:xfrm>
            <a:off x="8248322" y="3193575"/>
            <a:ext cx="3943571" cy="1510489"/>
            <a:chOff x="6038025" y="2750917"/>
            <a:chExt cx="3160419" cy="1384500"/>
          </a:xfrm>
        </p:grpSpPr>
        <p:cxnSp>
          <p:nvCxnSpPr>
            <p:cNvPr id="433" name="Google Shape;433;g261894bb3b5_0_75"/>
            <p:cNvCxnSpPr/>
            <p:nvPr/>
          </p:nvCxnSpPr>
          <p:spPr>
            <a:xfrm>
              <a:off x="6038025" y="3312550"/>
              <a:ext cx="582000" cy="0"/>
            </a:xfrm>
            <a:prstGeom prst="straightConnector1">
              <a:avLst/>
            </a:prstGeom>
            <a:noFill/>
            <a:ln w="9525" cap="flat" cmpd="sng">
              <a:solidFill>
                <a:srgbClr val="C2C2C2"/>
              </a:solidFill>
              <a:prstDash val="solid"/>
              <a:round/>
              <a:headEnd type="none" w="sm" len="sm"/>
              <a:tailEnd type="none" w="sm" len="sm"/>
            </a:ln>
          </p:spPr>
        </p:cxnSp>
        <p:sp>
          <p:nvSpPr>
            <p:cNvPr id="434" name="Google Shape;434;g261894bb3b5_0_75"/>
            <p:cNvSpPr txBox="1"/>
            <p:nvPr/>
          </p:nvSpPr>
          <p:spPr>
            <a:xfrm>
              <a:off x="6933744" y="2750917"/>
              <a:ext cx="2264700" cy="13845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2400" b="1">
                  <a:solidFill>
                    <a:srgbClr val="0944A1"/>
                  </a:solidFill>
                  <a:latin typeface="Roboto"/>
                  <a:ea typeface="Roboto"/>
                  <a:cs typeface="Roboto"/>
                  <a:sym typeface="Roboto"/>
                </a:rPr>
                <a:t>Time saving only in the drawing… (We can copy and paste) </a:t>
              </a:r>
              <a:endParaRPr sz="2400" b="1">
                <a:latin typeface="Roboto"/>
                <a:ea typeface="Roboto"/>
                <a:cs typeface="Roboto"/>
                <a:sym typeface="Roboto"/>
              </a:endParaRPr>
            </a:p>
          </p:txBody>
        </p:sp>
        <p:sp>
          <p:nvSpPr>
            <p:cNvPr id="435" name="Google Shape;435;g261894bb3b5_0_75"/>
            <p:cNvSpPr/>
            <p:nvPr/>
          </p:nvSpPr>
          <p:spPr>
            <a:xfrm>
              <a:off x="6424027" y="3212150"/>
              <a:ext cx="198600" cy="198300"/>
            </a:xfrm>
            <a:prstGeom prst="ellipse">
              <a:avLst/>
            </a:prstGeom>
            <a:solidFill>
              <a:srgbClr val="9225A5"/>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36" name="Google Shape;436;g261894bb3b5_0_75"/>
            <p:cNvSpPr txBox="1"/>
            <p:nvPr/>
          </p:nvSpPr>
          <p:spPr>
            <a:xfrm>
              <a:off x="6399578" y="3129081"/>
              <a:ext cx="247500" cy="3129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2100"/>
                </a:spcAft>
                <a:buNone/>
              </a:pPr>
              <a:r>
                <a:rPr lang="en-US" sz="1100">
                  <a:solidFill>
                    <a:srgbClr val="FFFFFF"/>
                  </a:solidFill>
                  <a:latin typeface="Roboto"/>
                  <a:ea typeface="Roboto"/>
                  <a:cs typeface="Roboto"/>
                  <a:sym typeface="Roboto"/>
                </a:rPr>
                <a:t>3</a:t>
              </a:r>
              <a:endParaRPr sz="1100">
                <a:solidFill>
                  <a:srgbClr val="FFFFFF"/>
                </a:solidFill>
                <a:latin typeface="Roboto"/>
                <a:ea typeface="Roboto"/>
                <a:cs typeface="Roboto"/>
                <a:sym typeface="Roboto"/>
              </a:endParaRPr>
            </a:p>
          </p:txBody>
        </p:sp>
      </p:grpSp>
      <p:grpSp>
        <p:nvGrpSpPr>
          <p:cNvPr id="437" name="Google Shape;437;g261894bb3b5_0_75"/>
          <p:cNvGrpSpPr/>
          <p:nvPr/>
        </p:nvGrpSpPr>
        <p:grpSpPr>
          <a:xfrm>
            <a:off x="623808" y="2178717"/>
            <a:ext cx="4262040" cy="1510490"/>
            <a:chOff x="215406" y="1844091"/>
            <a:chExt cx="3415644" cy="1384500"/>
          </a:xfrm>
        </p:grpSpPr>
        <p:sp>
          <p:nvSpPr>
            <p:cNvPr id="438" name="Google Shape;438;g261894bb3b5_0_75"/>
            <p:cNvSpPr txBox="1"/>
            <p:nvPr/>
          </p:nvSpPr>
          <p:spPr>
            <a:xfrm>
              <a:off x="215406" y="1844091"/>
              <a:ext cx="2288100" cy="1384500"/>
            </a:xfrm>
            <a:prstGeom prst="rect">
              <a:avLst/>
            </a:prstGeom>
            <a:noFill/>
            <a:ln>
              <a:noFill/>
            </a:ln>
          </p:spPr>
          <p:txBody>
            <a:bodyPr spcFirstLastPara="1" wrap="square" lIns="121900" tIns="121900" rIns="121900" bIns="121900" anchor="ctr" anchorCtr="0">
              <a:noAutofit/>
            </a:bodyPr>
            <a:lstStyle/>
            <a:p>
              <a:pPr marL="0" lvl="0" indent="0" algn="r" rtl="0">
                <a:spcBef>
                  <a:spcPts val="0"/>
                </a:spcBef>
                <a:spcAft>
                  <a:spcPts val="0"/>
                </a:spcAft>
                <a:buNone/>
              </a:pPr>
              <a:r>
                <a:rPr lang="en-US" sz="2400" b="1">
                  <a:solidFill>
                    <a:srgbClr val="0944A1"/>
                  </a:solidFill>
                  <a:latin typeface="Roboto"/>
                  <a:ea typeface="Roboto"/>
                  <a:cs typeface="Roboto"/>
                  <a:sym typeface="Roboto"/>
                </a:rPr>
                <a:t>Need to fill the infos of each blocks </a:t>
              </a:r>
              <a:endParaRPr sz="2400" b="1">
                <a:solidFill>
                  <a:srgbClr val="0944A1"/>
                </a:solidFill>
                <a:latin typeface="Roboto"/>
                <a:ea typeface="Roboto"/>
                <a:cs typeface="Roboto"/>
                <a:sym typeface="Roboto"/>
              </a:endParaRPr>
            </a:p>
          </p:txBody>
        </p:sp>
        <p:cxnSp>
          <p:nvCxnSpPr>
            <p:cNvPr id="439" name="Google Shape;439;g261894bb3b5_0_75"/>
            <p:cNvCxnSpPr/>
            <p:nvPr/>
          </p:nvCxnSpPr>
          <p:spPr>
            <a:xfrm rot="10800000">
              <a:off x="2587350" y="2536350"/>
              <a:ext cx="1043700" cy="0"/>
            </a:xfrm>
            <a:prstGeom prst="straightConnector1">
              <a:avLst/>
            </a:prstGeom>
            <a:noFill/>
            <a:ln w="9525" cap="flat" cmpd="sng">
              <a:solidFill>
                <a:srgbClr val="C2C2C2"/>
              </a:solidFill>
              <a:prstDash val="solid"/>
              <a:round/>
              <a:headEnd type="none" w="sm" len="sm"/>
              <a:tailEnd type="none" w="sm" len="sm"/>
            </a:ln>
          </p:spPr>
        </p:cxnSp>
        <p:sp>
          <p:nvSpPr>
            <p:cNvPr id="440" name="Google Shape;440;g261894bb3b5_0_75"/>
            <p:cNvSpPr/>
            <p:nvPr/>
          </p:nvSpPr>
          <p:spPr>
            <a:xfrm>
              <a:off x="2523501" y="2431050"/>
              <a:ext cx="198600" cy="198300"/>
            </a:xfrm>
            <a:prstGeom prst="ellipse">
              <a:avLst/>
            </a:prstGeom>
            <a:solidFill>
              <a:srgbClr val="761E86"/>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41" name="Google Shape;441;g261894bb3b5_0_75"/>
            <p:cNvSpPr txBox="1"/>
            <p:nvPr/>
          </p:nvSpPr>
          <p:spPr>
            <a:xfrm>
              <a:off x="2499042" y="2340418"/>
              <a:ext cx="247500" cy="3129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2100"/>
                </a:spcAft>
                <a:buNone/>
              </a:pPr>
              <a:r>
                <a:rPr lang="en-US" sz="1100">
                  <a:solidFill>
                    <a:srgbClr val="FFFFFF"/>
                  </a:solidFill>
                  <a:latin typeface="Roboto"/>
                  <a:ea typeface="Roboto"/>
                  <a:cs typeface="Roboto"/>
                  <a:sym typeface="Roboto"/>
                </a:rPr>
                <a:t>2</a:t>
              </a:r>
              <a:endParaRPr sz="1100">
                <a:solidFill>
                  <a:srgbClr val="FFFFFF"/>
                </a:solidFill>
                <a:latin typeface="Roboto"/>
                <a:ea typeface="Roboto"/>
                <a:cs typeface="Roboto"/>
                <a:sym typeface="Roboto"/>
              </a:endParaRPr>
            </a:p>
          </p:txBody>
        </p:sp>
      </p:grpSp>
      <p:grpSp>
        <p:nvGrpSpPr>
          <p:cNvPr id="442" name="Google Shape;442;g261894bb3b5_0_75"/>
          <p:cNvGrpSpPr/>
          <p:nvPr/>
        </p:nvGrpSpPr>
        <p:grpSpPr>
          <a:xfrm>
            <a:off x="6479352" y="1195542"/>
            <a:ext cx="5128149" cy="1510490"/>
            <a:chOff x="4908100" y="889959"/>
            <a:chExt cx="4109752" cy="1384500"/>
          </a:xfrm>
        </p:grpSpPr>
        <p:cxnSp>
          <p:nvCxnSpPr>
            <p:cNvPr id="443" name="Google Shape;443;g261894bb3b5_0_75"/>
            <p:cNvCxnSpPr/>
            <p:nvPr/>
          </p:nvCxnSpPr>
          <p:spPr>
            <a:xfrm>
              <a:off x="4908100" y="1593250"/>
              <a:ext cx="1715100" cy="0"/>
            </a:xfrm>
            <a:prstGeom prst="straightConnector1">
              <a:avLst/>
            </a:prstGeom>
            <a:noFill/>
            <a:ln w="9525" cap="flat" cmpd="sng">
              <a:solidFill>
                <a:srgbClr val="C2C2C2"/>
              </a:solidFill>
              <a:prstDash val="solid"/>
              <a:round/>
              <a:headEnd type="none" w="sm" len="sm"/>
              <a:tailEnd type="none" w="sm" len="sm"/>
            </a:ln>
          </p:spPr>
        </p:cxnSp>
        <p:sp>
          <p:nvSpPr>
            <p:cNvPr id="444" name="Google Shape;444;g261894bb3b5_0_75"/>
            <p:cNvSpPr txBox="1"/>
            <p:nvPr/>
          </p:nvSpPr>
          <p:spPr>
            <a:xfrm>
              <a:off x="6842552" y="889959"/>
              <a:ext cx="2175300" cy="13845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2400" b="1">
                  <a:solidFill>
                    <a:srgbClr val="0944A1"/>
                  </a:solidFill>
                  <a:latin typeface="Roboto"/>
                  <a:ea typeface="Roboto"/>
                  <a:cs typeface="Roboto"/>
                  <a:sym typeface="Roboto"/>
                </a:rPr>
                <a:t>Blocks contained actual locations from other installations </a:t>
              </a:r>
              <a:endParaRPr sz="2400" b="1">
                <a:solidFill>
                  <a:srgbClr val="0944A1"/>
                </a:solidFill>
                <a:latin typeface="Roboto"/>
                <a:ea typeface="Roboto"/>
                <a:cs typeface="Roboto"/>
                <a:sym typeface="Roboto"/>
              </a:endParaRPr>
            </a:p>
          </p:txBody>
        </p:sp>
        <p:sp>
          <p:nvSpPr>
            <p:cNvPr id="445" name="Google Shape;445;g261894bb3b5_0_75"/>
            <p:cNvSpPr/>
            <p:nvPr/>
          </p:nvSpPr>
          <p:spPr>
            <a:xfrm>
              <a:off x="6427830" y="1493307"/>
              <a:ext cx="198600" cy="198300"/>
            </a:xfrm>
            <a:prstGeom prst="ellipse">
              <a:avLst/>
            </a:prstGeom>
            <a:solidFill>
              <a:srgbClr val="701C7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46" name="Google Shape;446;g261894bb3b5_0_75"/>
            <p:cNvSpPr txBox="1"/>
            <p:nvPr/>
          </p:nvSpPr>
          <p:spPr>
            <a:xfrm>
              <a:off x="6403371" y="1411126"/>
              <a:ext cx="247500" cy="3129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2100"/>
                </a:spcAft>
                <a:buNone/>
              </a:pPr>
              <a:r>
                <a:rPr lang="en-US" sz="1100">
                  <a:solidFill>
                    <a:srgbClr val="FFFFFF"/>
                  </a:solidFill>
                  <a:latin typeface="Roboto"/>
                  <a:ea typeface="Roboto"/>
                  <a:cs typeface="Roboto"/>
                  <a:sym typeface="Roboto"/>
                </a:rPr>
                <a:t>1</a:t>
              </a:r>
              <a:endParaRPr sz="1100">
                <a:solidFill>
                  <a:srgbClr val="FFFFFF"/>
                </a:solidFill>
                <a:latin typeface="Roboto"/>
                <a:ea typeface="Roboto"/>
                <a:cs typeface="Roboto"/>
                <a:sym typeface="Roboto"/>
              </a:endParaRPr>
            </a:p>
          </p:txBody>
        </p:sp>
      </p:grpSp>
      <p:grpSp>
        <p:nvGrpSpPr>
          <p:cNvPr id="447" name="Google Shape;447;g261894bb3b5_0_75"/>
          <p:cNvGrpSpPr/>
          <p:nvPr/>
        </p:nvGrpSpPr>
        <p:grpSpPr>
          <a:xfrm>
            <a:off x="3032501" y="708009"/>
            <a:ext cx="5784676" cy="4629876"/>
            <a:chOff x="2991269" y="1153325"/>
            <a:chExt cx="3514811" cy="3252003"/>
          </a:xfrm>
        </p:grpSpPr>
        <p:sp>
          <p:nvSpPr>
            <p:cNvPr id="448" name="Google Shape;448;g261894bb3b5_0_75"/>
            <p:cNvSpPr/>
            <p:nvPr/>
          </p:nvSpPr>
          <p:spPr>
            <a:xfrm>
              <a:off x="3477586" y="2585458"/>
              <a:ext cx="2541910" cy="950456"/>
            </a:xfrm>
            <a:custGeom>
              <a:avLst/>
              <a:gdLst/>
              <a:ahLst/>
              <a:cxnLst/>
              <a:rect l="l" t="t" r="r" b="b"/>
              <a:pathLst>
                <a:path w="126826" h="43529" extrusionOk="0">
                  <a:moveTo>
                    <a:pt x="0" y="20002"/>
                  </a:moveTo>
                  <a:lnTo>
                    <a:pt x="63389" y="43529"/>
                  </a:lnTo>
                  <a:lnTo>
                    <a:pt x="126826" y="19907"/>
                  </a:lnTo>
                  <a:lnTo>
                    <a:pt x="63580" y="0"/>
                  </a:lnTo>
                  <a:close/>
                </a:path>
              </a:pathLst>
            </a:custGeom>
            <a:solidFill>
              <a:srgbClr val="D9D9D9"/>
            </a:solidFill>
            <a:ln>
              <a:noFill/>
            </a:ln>
          </p:spPr>
          <p:txBody>
            <a:bodyPr/>
            <a:lstStyle/>
            <a:p>
              <a:endParaRPr lang="en-GB"/>
            </a:p>
          </p:txBody>
        </p:sp>
        <p:sp>
          <p:nvSpPr>
            <p:cNvPr id="449" name="Google Shape;449;g261894bb3b5_0_75"/>
            <p:cNvSpPr/>
            <p:nvPr/>
          </p:nvSpPr>
          <p:spPr>
            <a:xfrm>
              <a:off x="2991269"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551561"/>
            </a:solidFill>
            <a:ln>
              <a:noFill/>
            </a:ln>
          </p:spPr>
          <p:txBody>
            <a:bodyPr/>
            <a:lstStyle/>
            <a:p>
              <a:endParaRPr lang="en-GB"/>
            </a:p>
          </p:txBody>
        </p:sp>
        <p:sp>
          <p:nvSpPr>
            <p:cNvPr id="450" name="Google Shape;450;g261894bb3b5_0_75"/>
            <p:cNvSpPr/>
            <p:nvPr/>
          </p:nvSpPr>
          <p:spPr>
            <a:xfrm flipH="1">
              <a:off x="4747852"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9225A5"/>
            </a:solidFill>
            <a:ln>
              <a:noFill/>
            </a:ln>
          </p:spPr>
          <p:txBody>
            <a:bodyPr/>
            <a:lstStyle/>
            <a:p>
              <a:endParaRPr lang="en-GB"/>
            </a:p>
          </p:txBody>
        </p:sp>
        <p:sp>
          <p:nvSpPr>
            <p:cNvPr id="451" name="Google Shape;451;g261894bb3b5_0_75"/>
            <p:cNvSpPr/>
            <p:nvPr/>
          </p:nvSpPr>
          <p:spPr>
            <a:xfrm>
              <a:off x="3969199" y="2001324"/>
              <a:ext cx="1565850" cy="585863"/>
            </a:xfrm>
            <a:custGeom>
              <a:avLst/>
              <a:gdLst/>
              <a:ahLst/>
              <a:cxnLst/>
              <a:rect l="l" t="t" r="r" b="b"/>
              <a:pathLst>
                <a:path w="24053" h="8150" extrusionOk="0">
                  <a:moveTo>
                    <a:pt x="0" y="3827"/>
                  </a:moveTo>
                  <a:lnTo>
                    <a:pt x="11976" y="8150"/>
                  </a:lnTo>
                  <a:lnTo>
                    <a:pt x="24053" y="3827"/>
                  </a:lnTo>
                  <a:lnTo>
                    <a:pt x="12126" y="0"/>
                  </a:lnTo>
                  <a:close/>
                </a:path>
              </a:pathLst>
            </a:custGeom>
            <a:solidFill>
              <a:srgbClr val="D9D9D9"/>
            </a:solidFill>
            <a:ln>
              <a:noFill/>
            </a:ln>
          </p:spPr>
          <p:txBody>
            <a:bodyPr/>
            <a:lstStyle/>
            <a:p>
              <a:endParaRPr lang="en-GB"/>
            </a:p>
          </p:txBody>
        </p:sp>
        <p:sp>
          <p:nvSpPr>
            <p:cNvPr id="452" name="Google Shape;452;g261894bb3b5_0_75"/>
            <p:cNvSpPr/>
            <p:nvPr/>
          </p:nvSpPr>
          <p:spPr>
            <a:xfrm>
              <a:off x="356325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551561"/>
            </a:solidFill>
            <a:ln>
              <a:noFill/>
            </a:ln>
          </p:spPr>
          <p:txBody>
            <a:bodyPr/>
            <a:lstStyle/>
            <a:p>
              <a:endParaRPr lang="en-GB"/>
            </a:p>
          </p:txBody>
        </p:sp>
        <p:sp>
          <p:nvSpPr>
            <p:cNvPr id="453" name="Google Shape;453;g261894bb3b5_0_75"/>
            <p:cNvSpPr/>
            <p:nvPr/>
          </p:nvSpPr>
          <p:spPr>
            <a:xfrm flipH="1">
              <a:off x="474936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761E86"/>
            </a:solidFill>
            <a:ln>
              <a:noFill/>
            </a:ln>
          </p:spPr>
          <p:txBody>
            <a:bodyPr/>
            <a:lstStyle/>
            <a:p>
              <a:endParaRPr lang="en-GB"/>
            </a:p>
          </p:txBody>
        </p:sp>
        <p:sp>
          <p:nvSpPr>
            <p:cNvPr id="454" name="Google Shape;454;g261894bb3b5_0_75"/>
            <p:cNvSpPr/>
            <p:nvPr/>
          </p:nvSpPr>
          <p:spPr>
            <a:xfrm>
              <a:off x="4059061"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551561"/>
            </a:solidFill>
            <a:ln>
              <a:noFill/>
            </a:ln>
          </p:spPr>
          <p:txBody>
            <a:bodyPr/>
            <a:lstStyle/>
            <a:p>
              <a:endParaRPr lang="en-GB"/>
            </a:p>
          </p:txBody>
        </p:sp>
        <p:sp>
          <p:nvSpPr>
            <p:cNvPr id="455" name="Google Shape;455;g261894bb3b5_0_75"/>
            <p:cNvSpPr/>
            <p:nvPr/>
          </p:nvSpPr>
          <p:spPr>
            <a:xfrm flipH="1">
              <a:off x="4749350"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701C7F"/>
            </a:solidFill>
            <a:ln>
              <a:noFill/>
            </a:ln>
          </p:spPr>
          <p:txBody>
            <a:bodyPr/>
            <a:lstStyle/>
            <a:p>
              <a:endParaRPr lang="en-GB"/>
            </a:p>
          </p:txBody>
        </p:sp>
      </p:grpSp>
      <p:sp>
        <p:nvSpPr>
          <p:cNvPr id="456" name="Google Shape;456;g261894bb3b5_0_75"/>
          <p:cNvSpPr/>
          <p:nvPr/>
        </p:nvSpPr>
        <p:spPr>
          <a:xfrm>
            <a:off x="303250" y="5493650"/>
            <a:ext cx="11304300" cy="529800"/>
          </a:xfrm>
          <a:prstGeom prst="rect">
            <a:avLst/>
          </a:prstGeom>
          <a:noFill/>
          <a:ln w="2857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a:solidFill>
                  <a:srgbClr val="1E59AE"/>
                </a:solidFill>
                <a:latin typeface="Arial Rounded"/>
                <a:ea typeface="Arial Rounded"/>
                <a:cs typeface="Arial Rounded"/>
                <a:sym typeface="Arial Rounded"/>
              </a:rPr>
              <a:t>To fix those problems we need to be able to change and add  the datas directly </a:t>
            </a:r>
            <a:endParaRPr sz="1600">
              <a:solidFill>
                <a:srgbClr val="1E59AE"/>
              </a:solidFill>
              <a:latin typeface="Arial Rounded"/>
              <a:ea typeface="Arial Rounded"/>
              <a:cs typeface="Arial Rounded"/>
              <a:sym typeface="Arial Rounde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g29bf72684d9_0_36"/>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463" name="Google Shape;463;g29bf72684d9_0_36"/>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4000" b="1">
                <a:solidFill>
                  <a:srgbClr val="1E59AE"/>
                </a:solidFill>
                <a:latin typeface="Arial Rounded"/>
                <a:ea typeface="Arial Rounded"/>
                <a:cs typeface="Arial Rounded"/>
                <a:sym typeface="Arial Rounded"/>
              </a:rPr>
              <a:t>Block parameters </a:t>
            </a:r>
            <a:endParaRPr sz="4000" b="1">
              <a:solidFill>
                <a:srgbClr val="1E59AE"/>
              </a:solidFill>
              <a:latin typeface="Arial Rounded"/>
              <a:ea typeface="Arial Rounded"/>
              <a:cs typeface="Arial Rounded"/>
              <a:sym typeface="Arial Rounded"/>
            </a:endParaRPr>
          </a:p>
        </p:txBody>
      </p:sp>
      <p:sp>
        <p:nvSpPr>
          <p:cNvPr id="464" name="Google Shape;464;g29bf72684d9_0_36"/>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465" name="Google Shape;465;g29bf72684d9_0_36"/>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466" name="Google Shape;466;g29bf72684d9_0_36"/>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17</a:t>
            </a:fld>
            <a:endParaRPr sz="1800" b="1">
              <a:solidFill>
                <a:schemeClr val="lt1"/>
              </a:solidFill>
            </a:endParaRPr>
          </a:p>
        </p:txBody>
      </p:sp>
      <p:sp>
        <p:nvSpPr>
          <p:cNvPr id="467" name="Google Shape;467;g29bf72684d9_0_36"/>
          <p:cNvSpPr txBox="1"/>
          <p:nvPr/>
        </p:nvSpPr>
        <p:spPr>
          <a:xfrm>
            <a:off x="344211" y="934075"/>
            <a:ext cx="11385600" cy="5232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rgbClr val="1E59AE"/>
              </a:solidFill>
              <a:latin typeface="Arial Rounded"/>
              <a:ea typeface="Arial Rounded"/>
              <a:cs typeface="Arial Rounded"/>
              <a:sym typeface="Arial Rounded"/>
            </a:endParaRPr>
          </a:p>
        </p:txBody>
      </p:sp>
      <p:pic>
        <p:nvPicPr>
          <p:cNvPr id="468" name="Google Shape;468;g29bf72684d9_0_36"/>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469" name="Google Shape;469;g29bf72684d9_0_36"/>
          <p:cNvSpPr txBox="1"/>
          <p:nvPr/>
        </p:nvSpPr>
        <p:spPr>
          <a:xfrm>
            <a:off x="353948" y="934075"/>
            <a:ext cx="11669400" cy="492600"/>
          </a:xfrm>
          <a:prstGeom prst="rect">
            <a:avLst/>
          </a:prstGeom>
          <a:noFill/>
          <a:ln>
            <a:noFill/>
          </a:ln>
        </p:spPr>
        <p:txBody>
          <a:bodyPr spcFirstLastPara="1" wrap="square" lIns="91425" tIns="45700" rIns="91425" bIns="45700" anchor="t" anchorCtr="0">
            <a:spAutoFit/>
          </a:bodyPr>
          <a:lstStyle/>
          <a:p>
            <a:pPr marL="457200" marR="0" lvl="0" indent="0" algn="l" rtl="0">
              <a:lnSpc>
                <a:spcPct val="100000"/>
              </a:lnSpc>
              <a:spcBef>
                <a:spcPts val="0"/>
              </a:spcBef>
              <a:spcAft>
                <a:spcPts val="0"/>
              </a:spcAft>
              <a:buNone/>
            </a:pPr>
            <a:endParaRPr sz="2600" b="0" i="0" u="none" strike="noStrike" cap="none">
              <a:solidFill>
                <a:srgbClr val="1E59AE"/>
              </a:solidFill>
              <a:latin typeface="Arial Rounded"/>
              <a:ea typeface="Arial Rounded"/>
              <a:cs typeface="Arial Rounded"/>
              <a:sym typeface="Arial Rounded"/>
            </a:endParaRPr>
          </a:p>
        </p:txBody>
      </p:sp>
      <p:pic>
        <p:nvPicPr>
          <p:cNvPr id="470" name="Google Shape;470;g29bf72684d9_0_36"/>
          <p:cNvPicPr preferRelativeResize="0"/>
          <p:nvPr/>
        </p:nvPicPr>
        <p:blipFill>
          <a:blip r:embed="rId4">
            <a:alphaModFix/>
          </a:blip>
          <a:stretch>
            <a:fillRect/>
          </a:stretch>
        </p:blipFill>
        <p:spPr>
          <a:xfrm>
            <a:off x="4684013" y="934075"/>
            <a:ext cx="6322725" cy="3681626"/>
          </a:xfrm>
          <a:prstGeom prst="rect">
            <a:avLst/>
          </a:prstGeom>
          <a:noFill/>
          <a:ln>
            <a:noFill/>
          </a:ln>
        </p:spPr>
      </p:pic>
      <p:sp>
        <p:nvSpPr>
          <p:cNvPr id="471" name="Google Shape;471;g29bf72684d9_0_36"/>
          <p:cNvSpPr/>
          <p:nvPr/>
        </p:nvSpPr>
        <p:spPr>
          <a:xfrm>
            <a:off x="263850" y="708000"/>
            <a:ext cx="3297600" cy="665700"/>
          </a:xfrm>
          <a:prstGeom prst="roundRect">
            <a:avLst>
              <a:gd name="adj" fmla="val 16667"/>
            </a:avLst>
          </a:prstGeom>
          <a:solidFill>
            <a:srgbClr val="0055A0"/>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600">
                <a:solidFill>
                  <a:schemeClr val="lt1"/>
                </a:solidFill>
                <a:latin typeface="Arial Rounded"/>
                <a:ea typeface="Arial Rounded"/>
                <a:cs typeface="Arial Rounded"/>
                <a:sym typeface="Arial Rounded"/>
              </a:rPr>
              <a:t>Adding generic parameters in Block Editor </a:t>
            </a:r>
            <a:endParaRPr sz="1600" b="0" i="0" u="none" strike="noStrike" cap="none">
              <a:solidFill>
                <a:schemeClr val="lt1"/>
              </a:solidFill>
              <a:latin typeface="Arial Rounded"/>
              <a:ea typeface="Arial Rounded"/>
              <a:cs typeface="Arial Rounded"/>
              <a:sym typeface="Arial Rounded"/>
            </a:endParaRPr>
          </a:p>
        </p:txBody>
      </p:sp>
      <p:sp>
        <p:nvSpPr>
          <p:cNvPr id="472" name="Google Shape;472;g29bf72684d9_0_36"/>
          <p:cNvSpPr/>
          <p:nvPr/>
        </p:nvSpPr>
        <p:spPr>
          <a:xfrm>
            <a:off x="263850" y="1652750"/>
            <a:ext cx="3553500" cy="3209400"/>
          </a:xfrm>
          <a:prstGeom prst="rect">
            <a:avLst/>
          </a:prstGeom>
          <a:noFill/>
          <a:ln w="7620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457200" lvl="0" indent="-279400" algn="l" rtl="0">
              <a:spcBef>
                <a:spcPts val="0"/>
              </a:spcBef>
              <a:spcAft>
                <a:spcPts val="0"/>
              </a:spcAft>
              <a:buClr>
                <a:srgbClr val="000000"/>
              </a:buClr>
              <a:buSzPts val="800"/>
              <a:buFont typeface="Arial Rounded"/>
              <a:buChar char="-"/>
            </a:pPr>
            <a:r>
              <a:rPr lang="en-US" sz="1600">
                <a:solidFill>
                  <a:srgbClr val="1E59AE"/>
                </a:solidFill>
                <a:latin typeface="Arial Rounded"/>
                <a:ea typeface="Arial Rounded"/>
                <a:cs typeface="Arial Rounded"/>
                <a:sym typeface="Arial Rounded"/>
              </a:rPr>
              <a:t>Fieldbox Terminal </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FieldBox Location</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DI+/DI- DO+/DO- …</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 Cabinet Terminal </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Cabinet Location </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24V+/24V-</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CabinetInTerminal</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XXName </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XXLocation</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CabinetOutTerminalP</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Sensor Type </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Valve Position</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a:t>
            </a:r>
            <a:endParaRPr sz="1600">
              <a:solidFill>
                <a:srgbClr val="1E59AE"/>
              </a:solidFill>
              <a:latin typeface="Arial Rounded"/>
              <a:ea typeface="Arial Rounded"/>
              <a:cs typeface="Arial Rounded"/>
              <a:sym typeface="Arial Rounded"/>
            </a:endParaRPr>
          </a:p>
        </p:txBody>
      </p:sp>
      <p:pic>
        <p:nvPicPr>
          <p:cNvPr id="473" name="Google Shape;473;g29bf72684d9_0_36"/>
          <p:cNvPicPr preferRelativeResize="0"/>
          <p:nvPr/>
        </p:nvPicPr>
        <p:blipFill rotWithShape="1">
          <a:blip r:embed="rId5">
            <a:alphaModFix/>
          </a:blip>
          <a:srcRect t="24149" b="21956"/>
          <a:stretch/>
        </p:blipFill>
        <p:spPr>
          <a:xfrm>
            <a:off x="6558188" y="94925"/>
            <a:ext cx="2574361" cy="728400"/>
          </a:xfrm>
          <a:prstGeom prst="rect">
            <a:avLst/>
          </a:prstGeom>
          <a:noFill/>
          <a:ln>
            <a:noFill/>
          </a:ln>
        </p:spPr>
      </p:pic>
      <p:sp>
        <p:nvSpPr>
          <p:cNvPr id="474" name="Google Shape;474;g29bf72684d9_0_36"/>
          <p:cNvSpPr/>
          <p:nvPr/>
        </p:nvSpPr>
        <p:spPr>
          <a:xfrm>
            <a:off x="263850" y="5162950"/>
            <a:ext cx="3671700" cy="665700"/>
          </a:xfrm>
          <a:prstGeom prst="roundRect">
            <a:avLst>
              <a:gd name="adj" fmla="val 16667"/>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00">
              <a:solidFill>
                <a:srgbClr val="1E59AE"/>
              </a:solidFill>
              <a:latin typeface="Arial Rounded"/>
              <a:ea typeface="Arial Rounded"/>
              <a:cs typeface="Arial Rounded"/>
              <a:sym typeface="Arial Rounded"/>
            </a:endParaRPr>
          </a:p>
          <a:p>
            <a:pPr marL="0" lvl="0" indent="0" algn="l" rtl="0">
              <a:spcBef>
                <a:spcPts val="0"/>
              </a:spcBef>
              <a:spcAft>
                <a:spcPts val="0"/>
              </a:spcAft>
              <a:buNone/>
            </a:pPr>
            <a:r>
              <a:rPr lang="en-US" sz="1800">
                <a:solidFill>
                  <a:srgbClr val="1E59AE"/>
                </a:solidFill>
                <a:latin typeface="Arial Rounded"/>
                <a:ea typeface="Arial Rounded"/>
                <a:cs typeface="Arial Rounded"/>
                <a:sym typeface="Arial Rounded"/>
              </a:rPr>
              <a:t>They need to be entered </a:t>
            </a:r>
            <a:r>
              <a:rPr lang="en-US" sz="1800" b="1">
                <a:solidFill>
                  <a:srgbClr val="980000"/>
                </a:solidFill>
                <a:latin typeface="Arial Rounded"/>
                <a:ea typeface="Arial Rounded"/>
                <a:cs typeface="Arial Rounded"/>
                <a:sym typeface="Arial Rounded"/>
              </a:rPr>
              <a:t>rigorously ⇔ Case sensitive</a:t>
            </a:r>
            <a:endParaRPr sz="1800" b="1">
              <a:solidFill>
                <a:srgbClr val="980000"/>
              </a:solidFill>
              <a:latin typeface="Arial Rounded"/>
              <a:ea typeface="Arial Rounded"/>
              <a:cs typeface="Arial Rounded"/>
              <a:sym typeface="Arial Rounded"/>
            </a:endParaRPr>
          </a:p>
          <a:p>
            <a:pPr marL="0" marR="0" lvl="0" indent="0" algn="l" rtl="0">
              <a:lnSpc>
                <a:spcPct val="100000"/>
              </a:lnSpc>
              <a:spcBef>
                <a:spcPts val="0"/>
              </a:spcBef>
              <a:spcAft>
                <a:spcPts val="0"/>
              </a:spcAft>
              <a:buClr>
                <a:srgbClr val="000000"/>
              </a:buClr>
              <a:buSzPts val="1900"/>
              <a:buFont typeface="Arial"/>
              <a:buNone/>
            </a:pPr>
            <a:endParaRPr sz="1600">
              <a:solidFill>
                <a:schemeClr val="lt1"/>
              </a:solidFill>
              <a:latin typeface="Arial Rounded"/>
              <a:ea typeface="Arial Rounded"/>
              <a:cs typeface="Arial Rounded"/>
              <a:sym typeface="Arial Rounded"/>
            </a:endParaRPr>
          </a:p>
        </p:txBody>
      </p:sp>
      <p:pic>
        <p:nvPicPr>
          <p:cNvPr id="475" name="Google Shape;475;g29bf72684d9_0_36"/>
          <p:cNvPicPr preferRelativeResize="0"/>
          <p:nvPr/>
        </p:nvPicPr>
        <p:blipFill>
          <a:blip r:embed="rId6">
            <a:alphaModFix/>
          </a:blip>
          <a:stretch>
            <a:fillRect/>
          </a:stretch>
        </p:blipFill>
        <p:spPr>
          <a:xfrm rot="3567014">
            <a:off x="2667184" y="1343116"/>
            <a:ext cx="1559732" cy="1559745"/>
          </a:xfrm>
          <a:prstGeom prst="rect">
            <a:avLst/>
          </a:prstGeom>
          <a:noFill/>
          <a:ln>
            <a:noFill/>
          </a:ln>
        </p:spPr>
      </p:pic>
      <p:sp>
        <p:nvSpPr>
          <p:cNvPr id="476" name="Google Shape;476;g29bf72684d9_0_36"/>
          <p:cNvSpPr/>
          <p:nvPr/>
        </p:nvSpPr>
        <p:spPr>
          <a:xfrm>
            <a:off x="4591875" y="4889275"/>
            <a:ext cx="6507000" cy="966600"/>
          </a:xfrm>
          <a:prstGeom prst="rect">
            <a:avLst/>
          </a:prstGeom>
          <a:noFill/>
          <a:ln w="7620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sz="1600">
                <a:solidFill>
                  <a:srgbClr val="1E59AE"/>
                </a:solidFill>
                <a:latin typeface="Arial Rounded"/>
                <a:ea typeface="Arial Rounded"/>
                <a:cs typeface="Arial Rounded"/>
                <a:sym typeface="Arial Rounded"/>
              </a:rPr>
              <a:t>All this information now constitutes the block's identity and can be completed when we choose to utilize it.</a:t>
            </a:r>
            <a:endParaRPr sz="1600">
              <a:solidFill>
                <a:srgbClr val="1E59AE"/>
              </a:solidFill>
              <a:latin typeface="Arial Rounded"/>
              <a:ea typeface="Arial Rounded"/>
              <a:cs typeface="Arial Rounded"/>
              <a:sym typeface="Arial Rounde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g29bf72684d9_0_59"/>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483" name="Google Shape;483;g29bf72684d9_0_59"/>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4000" b="1">
                <a:solidFill>
                  <a:srgbClr val="1E59AE"/>
                </a:solidFill>
                <a:latin typeface="Arial Rounded"/>
                <a:ea typeface="Arial Rounded"/>
                <a:cs typeface="Arial Rounded"/>
                <a:sym typeface="Arial Rounded"/>
              </a:rPr>
              <a:t>Block parameters </a:t>
            </a:r>
            <a:endParaRPr sz="4000" b="1">
              <a:solidFill>
                <a:srgbClr val="1E59AE"/>
              </a:solidFill>
              <a:latin typeface="Arial Rounded"/>
              <a:ea typeface="Arial Rounded"/>
              <a:cs typeface="Arial Rounded"/>
              <a:sym typeface="Arial Rounded"/>
            </a:endParaRPr>
          </a:p>
        </p:txBody>
      </p:sp>
      <p:sp>
        <p:nvSpPr>
          <p:cNvPr id="484" name="Google Shape;484;g29bf72684d9_0_59"/>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485" name="Google Shape;485;g29bf72684d9_0_59"/>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486" name="Google Shape;486;g29bf72684d9_0_59"/>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18</a:t>
            </a:fld>
            <a:endParaRPr sz="1800" b="1">
              <a:solidFill>
                <a:schemeClr val="lt1"/>
              </a:solidFill>
            </a:endParaRPr>
          </a:p>
        </p:txBody>
      </p:sp>
      <p:sp>
        <p:nvSpPr>
          <p:cNvPr id="487" name="Google Shape;487;g29bf72684d9_0_59"/>
          <p:cNvSpPr txBox="1"/>
          <p:nvPr/>
        </p:nvSpPr>
        <p:spPr>
          <a:xfrm>
            <a:off x="344211" y="934075"/>
            <a:ext cx="11385600" cy="5232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rgbClr val="1E59AE"/>
              </a:solidFill>
              <a:latin typeface="Arial Rounded"/>
              <a:ea typeface="Arial Rounded"/>
              <a:cs typeface="Arial Rounded"/>
              <a:sym typeface="Arial Rounded"/>
            </a:endParaRPr>
          </a:p>
        </p:txBody>
      </p:sp>
      <p:pic>
        <p:nvPicPr>
          <p:cNvPr id="488" name="Google Shape;488;g29bf72684d9_0_59"/>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489" name="Google Shape;489;g29bf72684d9_0_59"/>
          <p:cNvSpPr txBox="1"/>
          <p:nvPr/>
        </p:nvSpPr>
        <p:spPr>
          <a:xfrm>
            <a:off x="353948" y="934075"/>
            <a:ext cx="11669400" cy="492600"/>
          </a:xfrm>
          <a:prstGeom prst="rect">
            <a:avLst/>
          </a:prstGeom>
          <a:noFill/>
          <a:ln>
            <a:noFill/>
          </a:ln>
        </p:spPr>
        <p:txBody>
          <a:bodyPr spcFirstLastPara="1" wrap="square" lIns="91425" tIns="45700" rIns="91425" bIns="45700" anchor="t" anchorCtr="0">
            <a:spAutoFit/>
          </a:bodyPr>
          <a:lstStyle/>
          <a:p>
            <a:pPr marL="457200" marR="0" lvl="0" indent="0" algn="l" rtl="0">
              <a:lnSpc>
                <a:spcPct val="100000"/>
              </a:lnSpc>
              <a:spcBef>
                <a:spcPts val="0"/>
              </a:spcBef>
              <a:spcAft>
                <a:spcPts val="0"/>
              </a:spcAft>
              <a:buNone/>
            </a:pPr>
            <a:endParaRPr sz="2600" b="0" i="0" u="none" strike="noStrike" cap="none">
              <a:solidFill>
                <a:srgbClr val="1E59AE"/>
              </a:solidFill>
              <a:latin typeface="Arial Rounded"/>
              <a:ea typeface="Arial Rounded"/>
              <a:cs typeface="Arial Rounded"/>
              <a:sym typeface="Arial Rounded"/>
            </a:endParaRPr>
          </a:p>
        </p:txBody>
      </p:sp>
      <p:sp>
        <p:nvSpPr>
          <p:cNvPr id="490" name="Google Shape;490;g29bf72684d9_0_59"/>
          <p:cNvSpPr/>
          <p:nvPr/>
        </p:nvSpPr>
        <p:spPr>
          <a:xfrm>
            <a:off x="741000" y="827213"/>
            <a:ext cx="10384200" cy="1464900"/>
          </a:xfrm>
          <a:prstGeom prst="rect">
            <a:avLst/>
          </a:prstGeom>
          <a:noFill/>
          <a:ln w="7620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200">
              <a:solidFill>
                <a:srgbClr val="1E59AE"/>
              </a:solidFill>
              <a:latin typeface="Arial Rounded"/>
              <a:ea typeface="Arial Rounded"/>
              <a:cs typeface="Arial Rounded"/>
              <a:sym typeface="Arial Rounded"/>
            </a:endParaRPr>
          </a:p>
          <a:p>
            <a:pPr marL="0" lvl="0" indent="0" algn="just" rtl="0">
              <a:spcBef>
                <a:spcPts val="0"/>
              </a:spcBef>
              <a:spcAft>
                <a:spcPts val="0"/>
              </a:spcAft>
              <a:buNone/>
            </a:pPr>
            <a:r>
              <a:rPr lang="en-US" sz="2000">
                <a:solidFill>
                  <a:srgbClr val="1E59AE"/>
                </a:solidFill>
                <a:latin typeface="Arial Rounded"/>
                <a:ea typeface="Arial Rounded"/>
                <a:cs typeface="Arial Rounded"/>
                <a:sym typeface="Arial Rounded"/>
              </a:rPr>
              <a:t>After incorporating parameters into the blocks, the utilization of blocks becomes more streamlined through SEE electrical's visual interface. This allows for the simultaneous addition of all necessary information, eliminating the need to input Cabinet and Fieldbox locations individually.</a:t>
            </a:r>
            <a:endParaRPr sz="2000">
              <a:solidFill>
                <a:srgbClr val="1E59AE"/>
              </a:solidFill>
              <a:latin typeface="Arial Rounded"/>
              <a:ea typeface="Arial Rounded"/>
              <a:cs typeface="Arial Rounded"/>
              <a:sym typeface="Arial Rounded"/>
            </a:endParaRPr>
          </a:p>
          <a:p>
            <a:pPr marL="0" lvl="0" indent="0" algn="l" rtl="0">
              <a:spcBef>
                <a:spcPts val="0"/>
              </a:spcBef>
              <a:spcAft>
                <a:spcPts val="0"/>
              </a:spcAft>
              <a:buNone/>
            </a:pPr>
            <a:endParaRPr sz="2200">
              <a:solidFill>
                <a:srgbClr val="1E59AE"/>
              </a:solidFill>
              <a:latin typeface="Arial Rounded"/>
              <a:ea typeface="Arial Rounded"/>
              <a:cs typeface="Arial Rounded"/>
              <a:sym typeface="Arial Rounded"/>
            </a:endParaRPr>
          </a:p>
        </p:txBody>
      </p:sp>
      <p:pic>
        <p:nvPicPr>
          <p:cNvPr id="491" name="Google Shape;491;g29bf72684d9_0_59"/>
          <p:cNvPicPr preferRelativeResize="0"/>
          <p:nvPr/>
        </p:nvPicPr>
        <p:blipFill>
          <a:blip r:embed="rId4">
            <a:alphaModFix/>
          </a:blip>
          <a:stretch>
            <a:fillRect/>
          </a:stretch>
        </p:blipFill>
        <p:spPr>
          <a:xfrm>
            <a:off x="91550" y="2485275"/>
            <a:ext cx="4871926" cy="3421381"/>
          </a:xfrm>
          <a:prstGeom prst="rect">
            <a:avLst/>
          </a:prstGeom>
          <a:noFill/>
          <a:ln>
            <a:noFill/>
          </a:ln>
        </p:spPr>
      </p:pic>
      <p:pic>
        <p:nvPicPr>
          <p:cNvPr id="492" name="Google Shape;492;g29bf72684d9_0_59"/>
          <p:cNvPicPr preferRelativeResize="0"/>
          <p:nvPr/>
        </p:nvPicPr>
        <p:blipFill rotWithShape="1">
          <a:blip r:embed="rId5">
            <a:alphaModFix/>
          </a:blip>
          <a:srcRect l="5802" t="4306" r="6815"/>
          <a:stretch/>
        </p:blipFill>
        <p:spPr>
          <a:xfrm>
            <a:off x="4963477" y="3701525"/>
            <a:ext cx="1578825" cy="815100"/>
          </a:xfrm>
          <a:prstGeom prst="rect">
            <a:avLst/>
          </a:prstGeom>
          <a:noFill/>
          <a:ln>
            <a:noFill/>
          </a:ln>
        </p:spPr>
      </p:pic>
      <p:pic>
        <p:nvPicPr>
          <p:cNvPr id="493" name="Google Shape;493;g29bf72684d9_0_59"/>
          <p:cNvPicPr preferRelativeResize="0"/>
          <p:nvPr/>
        </p:nvPicPr>
        <p:blipFill>
          <a:blip r:embed="rId6">
            <a:alphaModFix/>
          </a:blip>
          <a:stretch>
            <a:fillRect/>
          </a:stretch>
        </p:blipFill>
        <p:spPr>
          <a:xfrm>
            <a:off x="6742025" y="2449688"/>
            <a:ext cx="5105350" cy="3492550"/>
          </a:xfrm>
          <a:prstGeom prst="rect">
            <a:avLst/>
          </a:prstGeom>
          <a:noFill/>
          <a:ln>
            <a:noFill/>
          </a:ln>
        </p:spPr>
      </p:pic>
      <p:pic>
        <p:nvPicPr>
          <p:cNvPr id="494" name="Google Shape;494;g29bf72684d9_0_59"/>
          <p:cNvPicPr preferRelativeResize="0"/>
          <p:nvPr/>
        </p:nvPicPr>
        <p:blipFill>
          <a:blip r:embed="rId7">
            <a:alphaModFix/>
          </a:blip>
          <a:stretch>
            <a:fillRect/>
          </a:stretch>
        </p:blipFill>
        <p:spPr>
          <a:xfrm>
            <a:off x="5398888" y="2720988"/>
            <a:ext cx="708000" cy="708000"/>
          </a:xfrm>
          <a:prstGeom prst="rect">
            <a:avLst/>
          </a:prstGeom>
          <a:noFill/>
          <a:ln>
            <a:noFill/>
          </a:ln>
        </p:spPr>
      </p:pic>
      <p:pic>
        <p:nvPicPr>
          <p:cNvPr id="495" name="Google Shape;495;g29bf72684d9_0_59"/>
          <p:cNvPicPr preferRelativeResize="0"/>
          <p:nvPr/>
        </p:nvPicPr>
        <p:blipFill rotWithShape="1">
          <a:blip r:embed="rId8">
            <a:alphaModFix/>
          </a:blip>
          <a:srcRect/>
          <a:stretch/>
        </p:blipFill>
        <p:spPr>
          <a:xfrm>
            <a:off x="4565797" y="37312"/>
            <a:ext cx="509502" cy="7078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g1ec6a64bf0d_0_11"/>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502" name="Google Shape;502;g1ec6a64bf0d_0_11"/>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4000" b="1">
                <a:solidFill>
                  <a:srgbClr val="1E59AE"/>
                </a:solidFill>
                <a:latin typeface="Arial Rounded"/>
                <a:ea typeface="Arial Rounded"/>
                <a:cs typeface="Arial Rounded"/>
                <a:sym typeface="Arial Rounded"/>
              </a:rPr>
              <a:t>Block parameters : still problematic </a:t>
            </a:r>
            <a:endParaRPr sz="4000" b="1">
              <a:solidFill>
                <a:srgbClr val="1E59AE"/>
              </a:solidFill>
              <a:latin typeface="Arial Rounded"/>
              <a:ea typeface="Arial Rounded"/>
              <a:cs typeface="Arial Rounded"/>
              <a:sym typeface="Arial Rounded"/>
            </a:endParaRPr>
          </a:p>
        </p:txBody>
      </p:sp>
      <p:sp>
        <p:nvSpPr>
          <p:cNvPr id="503" name="Google Shape;503;g1ec6a64bf0d_0_11"/>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504" name="Google Shape;504;g1ec6a64bf0d_0_11"/>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505" name="Google Shape;505;g1ec6a64bf0d_0_11"/>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19</a:t>
            </a:fld>
            <a:endParaRPr sz="1800" b="1">
              <a:solidFill>
                <a:schemeClr val="lt1"/>
              </a:solidFill>
            </a:endParaRPr>
          </a:p>
        </p:txBody>
      </p:sp>
      <p:sp>
        <p:nvSpPr>
          <p:cNvPr id="506" name="Google Shape;506;g1ec6a64bf0d_0_11"/>
          <p:cNvSpPr txBox="1"/>
          <p:nvPr/>
        </p:nvSpPr>
        <p:spPr>
          <a:xfrm>
            <a:off x="344211" y="934075"/>
            <a:ext cx="11385600" cy="5232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rgbClr val="1E59AE"/>
              </a:solidFill>
              <a:latin typeface="Arial Rounded"/>
              <a:ea typeface="Arial Rounded"/>
              <a:cs typeface="Arial Rounded"/>
              <a:sym typeface="Arial Rounded"/>
            </a:endParaRPr>
          </a:p>
        </p:txBody>
      </p:sp>
      <p:pic>
        <p:nvPicPr>
          <p:cNvPr id="507" name="Google Shape;507;g1ec6a64bf0d_0_11"/>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508" name="Google Shape;508;g1ec6a64bf0d_0_11"/>
          <p:cNvSpPr txBox="1"/>
          <p:nvPr/>
        </p:nvSpPr>
        <p:spPr>
          <a:xfrm>
            <a:off x="353948" y="934075"/>
            <a:ext cx="11669400" cy="492600"/>
          </a:xfrm>
          <a:prstGeom prst="rect">
            <a:avLst/>
          </a:prstGeom>
          <a:noFill/>
          <a:ln>
            <a:noFill/>
          </a:ln>
        </p:spPr>
        <p:txBody>
          <a:bodyPr spcFirstLastPara="1" wrap="square" lIns="91425" tIns="45700" rIns="91425" bIns="45700" anchor="t" anchorCtr="0">
            <a:spAutoFit/>
          </a:bodyPr>
          <a:lstStyle/>
          <a:p>
            <a:pPr marL="457200" marR="0" lvl="0" indent="0" algn="l" rtl="0">
              <a:lnSpc>
                <a:spcPct val="100000"/>
              </a:lnSpc>
              <a:spcBef>
                <a:spcPts val="0"/>
              </a:spcBef>
              <a:spcAft>
                <a:spcPts val="0"/>
              </a:spcAft>
              <a:buNone/>
            </a:pPr>
            <a:endParaRPr sz="2600" b="0" i="0" u="none" strike="noStrike" cap="none">
              <a:solidFill>
                <a:srgbClr val="1E59AE"/>
              </a:solidFill>
              <a:latin typeface="Arial Rounded"/>
              <a:ea typeface="Arial Rounded"/>
              <a:cs typeface="Arial Rounded"/>
              <a:sym typeface="Arial Rounded"/>
            </a:endParaRPr>
          </a:p>
        </p:txBody>
      </p:sp>
      <p:sp>
        <p:nvSpPr>
          <p:cNvPr id="509" name="Google Shape;509;g1ec6a64bf0d_0_11"/>
          <p:cNvSpPr/>
          <p:nvPr/>
        </p:nvSpPr>
        <p:spPr>
          <a:xfrm>
            <a:off x="741000" y="827221"/>
            <a:ext cx="10384200" cy="1036200"/>
          </a:xfrm>
          <a:prstGeom prst="rect">
            <a:avLst/>
          </a:prstGeom>
          <a:noFill/>
          <a:ln w="762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2200">
              <a:solidFill>
                <a:srgbClr val="1E59AE"/>
              </a:solidFill>
              <a:latin typeface="Arial Rounded"/>
              <a:ea typeface="Arial Rounded"/>
              <a:cs typeface="Arial Rounded"/>
              <a:sym typeface="Arial Rounded"/>
            </a:endParaRPr>
          </a:p>
          <a:p>
            <a:pPr marL="0" lvl="0" indent="0" algn="ctr" rtl="0">
              <a:spcBef>
                <a:spcPts val="0"/>
              </a:spcBef>
              <a:spcAft>
                <a:spcPts val="0"/>
              </a:spcAft>
              <a:buNone/>
            </a:pPr>
            <a:r>
              <a:rPr lang="en-US" sz="2200">
                <a:solidFill>
                  <a:srgbClr val="1E59AE"/>
                </a:solidFill>
                <a:latin typeface="Arial Rounded"/>
                <a:ea typeface="Arial Rounded"/>
                <a:cs typeface="Arial Rounded"/>
                <a:sym typeface="Arial Rounded"/>
              </a:rPr>
              <a:t>We need to enter the parameters of each block one by one in SEE ELECTRICAL. We need to find a solution to bypass this.</a:t>
            </a:r>
            <a:endParaRPr sz="2200">
              <a:solidFill>
                <a:srgbClr val="1E59AE"/>
              </a:solidFill>
              <a:latin typeface="Arial Rounded"/>
              <a:ea typeface="Arial Rounded"/>
              <a:cs typeface="Arial Rounded"/>
              <a:sym typeface="Arial Rounded"/>
            </a:endParaRPr>
          </a:p>
          <a:p>
            <a:pPr marL="0" lvl="0" indent="0" algn="l" rtl="0">
              <a:spcBef>
                <a:spcPts val="0"/>
              </a:spcBef>
              <a:spcAft>
                <a:spcPts val="0"/>
              </a:spcAft>
              <a:buNone/>
            </a:pPr>
            <a:endParaRPr sz="2200">
              <a:solidFill>
                <a:srgbClr val="1E59AE"/>
              </a:solidFill>
              <a:latin typeface="Arial Rounded"/>
              <a:ea typeface="Arial Rounded"/>
              <a:cs typeface="Arial Rounded"/>
              <a:sym typeface="Arial Rounded"/>
            </a:endParaRPr>
          </a:p>
        </p:txBody>
      </p:sp>
      <p:pic>
        <p:nvPicPr>
          <p:cNvPr id="510" name="Google Shape;510;g1ec6a64bf0d_0_11"/>
          <p:cNvPicPr preferRelativeResize="0"/>
          <p:nvPr/>
        </p:nvPicPr>
        <p:blipFill>
          <a:blip r:embed="rId4">
            <a:alphaModFix/>
          </a:blip>
          <a:stretch>
            <a:fillRect/>
          </a:stretch>
        </p:blipFill>
        <p:spPr>
          <a:xfrm>
            <a:off x="6755900" y="2575099"/>
            <a:ext cx="4782076" cy="3271400"/>
          </a:xfrm>
          <a:prstGeom prst="rect">
            <a:avLst/>
          </a:prstGeom>
          <a:noFill/>
          <a:ln>
            <a:noFill/>
          </a:ln>
        </p:spPr>
      </p:pic>
      <p:pic>
        <p:nvPicPr>
          <p:cNvPr id="511" name="Google Shape;511;g1ec6a64bf0d_0_11"/>
          <p:cNvPicPr preferRelativeResize="0"/>
          <p:nvPr/>
        </p:nvPicPr>
        <p:blipFill>
          <a:blip r:embed="rId5">
            <a:alphaModFix/>
          </a:blip>
          <a:stretch>
            <a:fillRect/>
          </a:stretch>
        </p:blipFill>
        <p:spPr>
          <a:xfrm>
            <a:off x="1988225" y="2444513"/>
            <a:ext cx="3399770" cy="3532573"/>
          </a:xfrm>
          <a:prstGeom prst="rect">
            <a:avLst/>
          </a:prstGeom>
          <a:noFill/>
          <a:ln>
            <a:noFill/>
          </a:ln>
        </p:spPr>
      </p:pic>
      <p:pic>
        <p:nvPicPr>
          <p:cNvPr id="512" name="Google Shape;512;g1ec6a64bf0d_0_11"/>
          <p:cNvPicPr preferRelativeResize="0"/>
          <p:nvPr/>
        </p:nvPicPr>
        <p:blipFill>
          <a:blip r:embed="rId6">
            <a:alphaModFix/>
          </a:blip>
          <a:stretch>
            <a:fillRect/>
          </a:stretch>
        </p:blipFill>
        <p:spPr>
          <a:xfrm rot="16022888">
            <a:off x="111798" y="1288237"/>
            <a:ext cx="642875" cy="642875"/>
          </a:xfrm>
          <a:prstGeom prst="rect">
            <a:avLst/>
          </a:prstGeom>
          <a:noFill/>
          <a:ln>
            <a:noFill/>
          </a:ln>
        </p:spPr>
      </p:pic>
      <p:pic>
        <p:nvPicPr>
          <p:cNvPr id="513" name="Google Shape;513;g1ec6a64bf0d_0_11"/>
          <p:cNvPicPr preferRelativeResize="0"/>
          <p:nvPr/>
        </p:nvPicPr>
        <p:blipFill>
          <a:blip r:embed="rId6">
            <a:alphaModFix/>
          </a:blip>
          <a:stretch>
            <a:fillRect/>
          </a:stretch>
        </p:blipFill>
        <p:spPr>
          <a:xfrm>
            <a:off x="11086936" y="244675"/>
            <a:ext cx="642875" cy="64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
          <p:cNvSpPr/>
          <p:nvPr/>
        </p:nvSpPr>
        <p:spPr>
          <a:xfrm>
            <a:off x="-117987" y="6129486"/>
            <a:ext cx="12309987" cy="728514"/>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105" name="Google Shape;105;p2"/>
          <p:cNvSpPr txBox="1"/>
          <p:nvPr/>
        </p:nvSpPr>
        <p:spPr>
          <a:xfrm>
            <a:off x="-1" y="0"/>
            <a:ext cx="12231329" cy="707886"/>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0055A0"/>
                </a:solidFill>
                <a:latin typeface="Arial Rounded"/>
                <a:ea typeface="Arial Rounded"/>
                <a:cs typeface="Arial Rounded"/>
                <a:sym typeface="Arial Rounded"/>
              </a:rPr>
              <a:t>Tables of contents</a:t>
            </a:r>
            <a:endParaRPr sz="1400" b="0" i="0" u="none" strike="noStrike" cap="none">
              <a:solidFill>
                <a:srgbClr val="000000"/>
              </a:solidFill>
              <a:latin typeface="Arial"/>
              <a:ea typeface="Arial"/>
              <a:cs typeface="Arial"/>
              <a:sym typeface="Arial"/>
            </a:endParaRPr>
          </a:p>
        </p:txBody>
      </p:sp>
      <p:sp>
        <p:nvSpPr>
          <p:cNvPr id="106" name="Google Shape;106;p2"/>
          <p:cNvSpPr txBox="1">
            <a:spLocks noGrp="1"/>
          </p:cNvSpPr>
          <p:nvPr>
            <p:ph type="dt" idx="10"/>
          </p:nvPr>
        </p:nvSpPr>
        <p:spPr>
          <a:xfrm>
            <a:off x="1066800" y="6129486"/>
            <a:ext cx="3888658" cy="72851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SzPts val="1400"/>
              <a:buNone/>
            </a:pPr>
            <a:r>
              <a:rPr lang="en-US" sz="1600" b="1">
                <a:solidFill>
                  <a:schemeClr val="lt1"/>
                </a:solidFill>
              </a:rPr>
              <a:t>17 january 2024</a:t>
            </a:r>
            <a:endParaRPr sz="1600" b="1">
              <a:solidFill>
                <a:schemeClr val="lt1"/>
              </a:solidFill>
            </a:endParaRPr>
          </a:p>
        </p:txBody>
      </p:sp>
      <p:sp>
        <p:nvSpPr>
          <p:cNvPr id="107" name="Google Shape;107;p2"/>
          <p:cNvSpPr txBox="1">
            <a:spLocks noGrp="1"/>
          </p:cNvSpPr>
          <p:nvPr>
            <p:ph type="ftr" idx="11"/>
          </p:nvPr>
        </p:nvSpPr>
        <p:spPr>
          <a:xfrm>
            <a:off x="4038600" y="6129486"/>
            <a:ext cx="6688394" cy="728514"/>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sz="2000" b="1">
              <a:solidFill>
                <a:schemeClr val="lt1"/>
              </a:solidFill>
            </a:endParaRPr>
          </a:p>
        </p:txBody>
      </p:sp>
      <p:sp>
        <p:nvSpPr>
          <p:cNvPr id="108" name="Google Shape;108;p2"/>
          <p:cNvSpPr txBox="1">
            <a:spLocks noGrp="1"/>
          </p:cNvSpPr>
          <p:nvPr>
            <p:ph type="sldNum" idx="12"/>
          </p:nvPr>
        </p:nvSpPr>
        <p:spPr>
          <a:xfrm>
            <a:off x="11125200" y="6129486"/>
            <a:ext cx="898303" cy="728514"/>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a:t>
            </a:fld>
            <a:endParaRPr sz="1800" b="1">
              <a:solidFill>
                <a:schemeClr val="lt1"/>
              </a:solidFill>
            </a:endParaRPr>
          </a:p>
        </p:txBody>
      </p:sp>
      <p:sp>
        <p:nvSpPr>
          <p:cNvPr id="109" name="Google Shape;109;p2"/>
          <p:cNvSpPr txBox="1"/>
          <p:nvPr/>
        </p:nvSpPr>
        <p:spPr>
          <a:xfrm>
            <a:off x="1066800" y="1087500"/>
            <a:ext cx="9660300" cy="4833300"/>
          </a:xfrm>
          <a:prstGeom prst="rect">
            <a:avLst/>
          </a:prstGeom>
          <a:noFill/>
          <a:ln>
            <a:noFill/>
          </a:ln>
        </p:spPr>
        <p:txBody>
          <a:bodyPr spcFirstLastPara="1" wrap="square" lIns="91425" tIns="45700" rIns="91425" bIns="45700" anchor="t" anchorCtr="0">
            <a:spAutoFit/>
          </a:bodyPr>
          <a:lstStyle/>
          <a:p>
            <a:pPr marL="514350" marR="0" lvl="0" indent="-615950" algn="l" rtl="0">
              <a:lnSpc>
                <a:spcPct val="100000"/>
              </a:lnSpc>
              <a:spcBef>
                <a:spcPts val="0"/>
              </a:spcBef>
              <a:spcAft>
                <a:spcPts val="0"/>
              </a:spcAft>
              <a:buClr>
                <a:srgbClr val="1E59AE"/>
              </a:buClr>
              <a:buSzPts val="4400"/>
              <a:buFont typeface="Arial"/>
              <a:buAutoNum type="arabicPeriod"/>
            </a:pPr>
            <a:r>
              <a:rPr lang="en-US" sz="4400">
                <a:solidFill>
                  <a:srgbClr val="1E59AE"/>
                </a:solidFill>
                <a:latin typeface="Arial Rounded"/>
                <a:ea typeface="Arial Rounded"/>
                <a:cs typeface="Arial Rounded"/>
                <a:sym typeface="Arial Rounded"/>
              </a:rPr>
              <a:t>Context </a:t>
            </a:r>
            <a:endParaRPr sz="3000" b="0" i="0" u="none" strike="noStrike" cap="none">
              <a:solidFill>
                <a:srgbClr val="000000"/>
              </a:solidFill>
              <a:latin typeface="Arial"/>
              <a:ea typeface="Arial"/>
              <a:cs typeface="Arial"/>
              <a:sym typeface="Arial"/>
            </a:endParaRPr>
          </a:p>
          <a:p>
            <a:pPr marL="514350" marR="0" lvl="0" indent="-615950" algn="l" rtl="0">
              <a:lnSpc>
                <a:spcPct val="100000"/>
              </a:lnSpc>
              <a:spcBef>
                <a:spcPts val="0"/>
              </a:spcBef>
              <a:spcAft>
                <a:spcPts val="0"/>
              </a:spcAft>
              <a:buClr>
                <a:srgbClr val="1E59AE"/>
              </a:buClr>
              <a:buSzPts val="4400"/>
              <a:buFont typeface="Arial"/>
              <a:buAutoNum type="arabicPeriod"/>
            </a:pPr>
            <a:r>
              <a:rPr lang="en-US" sz="4400">
                <a:solidFill>
                  <a:srgbClr val="1E59AE"/>
                </a:solidFill>
                <a:latin typeface="Arial Rounded"/>
                <a:ea typeface="Arial Rounded"/>
                <a:cs typeface="Arial Rounded"/>
                <a:sym typeface="Arial Rounded"/>
              </a:rPr>
              <a:t>Electrical schemes</a:t>
            </a:r>
            <a:endParaRPr sz="3000" b="0" i="0" u="none" strike="noStrike" cap="none">
              <a:solidFill>
                <a:srgbClr val="000000"/>
              </a:solidFill>
              <a:latin typeface="Arial"/>
              <a:ea typeface="Arial"/>
              <a:cs typeface="Arial"/>
              <a:sym typeface="Arial"/>
            </a:endParaRPr>
          </a:p>
          <a:p>
            <a:pPr marL="514350" marR="0" lvl="0" indent="-615950" algn="l" rtl="0">
              <a:lnSpc>
                <a:spcPct val="100000"/>
              </a:lnSpc>
              <a:spcBef>
                <a:spcPts val="0"/>
              </a:spcBef>
              <a:spcAft>
                <a:spcPts val="0"/>
              </a:spcAft>
              <a:buClr>
                <a:srgbClr val="1E59AE"/>
              </a:buClr>
              <a:buSzPts val="4400"/>
              <a:buFont typeface="Arial"/>
              <a:buAutoNum type="arabicPeriod"/>
            </a:pPr>
            <a:r>
              <a:rPr lang="en-US" sz="4400">
                <a:solidFill>
                  <a:srgbClr val="1E59AE"/>
                </a:solidFill>
                <a:latin typeface="Arial Rounded"/>
                <a:ea typeface="Arial Rounded"/>
                <a:cs typeface="Arial Rounded"/>
                <a:sym typeface="Arial Rounded"/>
              </a:rPr>
              <a:t>Introduction of blocks </a:t>
            </a:r>
            <a:endParaRPr sz="3000" b="0" i="0" u="none" strike="noStrike" cap="none">
              <a:solidFill>
                <a:srgbClr val="000000"/>
              </a:solidFill>
              <a:latin typeface="Arial"/>
              <a:ea typeface="Arial"/>
              <a:cs typeface="Arial"/>
              <a:sym typeface="Arial"/>
            </a:endParaRPr>
          </a:p>
          <a:p>
            <a:pPr marL="514350" marR="0" lvl="0" indent="-615950" algn="l" rtl="0">
              <a:lnSpc>
                <a:spcPct val="100000"/>
              </a:lnSpc>
              <a:spcBef>
                <a:spcPts val="0"/>
              </a:spcBef>
              <a:spcAft>
                <a:spcPts val="0"/>
              </a:spcAft>
              <a:buClr>
                <a:srgbClr val="1E59AE"/>
              </a:buClr>
              <a:buSzPts val="4400"/>
              <a:buFont typeface="Arial"/>
              <a:buAutoNum type="arabicPeriod"/>
            </a:pPr>
            <a:r>
              <a:rPr lang="en-US" sz="4400">
                <a:solidFill>
                  <a:srgbClr val="1E59AE"/>
                </a:solidFill>
                <a:latin typeface="Arial Rounded"/>
                <a:ea typeface="Arial Rounded"/>
                <a:cs typeface="Arial Rounded"/>
                <a:sym typeface="Arial Rounded"/>
              </a:rPr>
              <a:t>PartList excel file and Python code </a:t>
            </a:r>
            <a:endParaRPr sz="3000" b="0" i="0" u="none" strike="noStrike" cap="none">
              <a:solidFill>
                <a:srgbClr val="000000"/>
              </a:solidFill>
              <a:latin typeface="Arial"/>
              <a:ea typeface="Arial"/>
              <a:cs typeface="Arial"/>
              <a:sym typeface="Arial"/>
            </a:endParaRPr>
          </a:p>
          <a:p>
            <a:pPr marL="514350" marR="0" lvl="0" indent="-615950" algn="l" rtl="0">
              <a:lnSpc>
                <a:spcPct val="100000"/>
              </a:lnSpc>
              <a:spcBef>
                <a:spcPts val="0"/>
              </a:spcBef>
              <a:spcAft>
                <a:spcPts val="0"/>
              </a:spcAft>
              <a:buClr>
                <a:srgbClr val="1E59AE"/>
              </a:buClr>
              <a:buSzPts val="4400"/>
              <a:buFont typeface="Arial"/>
              <a:buAutoNum type="arabicPeriod"/>
            </a:pPr>
            <a:r>
              <a:rPr lang="en-US" sz="4400">
                <a:solidFill>
                  <a:srgbClr val="1E59AE"/>
                </a:solidFill>
                <a:latin typeface="Arial Rounded"/>
                <a:ea typeface="Arial Rounded"/>
                <a:cs typeface="Arial Rounded"/>
                <a:sym typeface="Arial Rounded"/>
              </a:rPr>
              <a:t>Generation</a:t>
            </a:r>
            <a:endParaRPr sz="3000" b="0" i="0" u="none" strike="noStrike" cap="none">
              <a:solidFill>
                <a:srgbClr val="000000"/>
              </a:solidFill>
              <a:latin typeface="Arial"/>
              <a:ea typeface="Arial"/>
              <a:cs typeface="Arial"/>
              <a:sym typeface="Arial"/>
            </a:endParaRPr>
          </a:p>
          <a:p>
            <a:pPr marL="514350" marR="0" lvl="0" indent="-615950" algn="l" rtl="0">
              <a:lnSpc>
                <a:spcPct val="100000"/>
              </a:lnSpc>
              <a:spcBef>
                <a:spcPts val="0"/>
              </a:spcBef>
              <a:spcAft>
                <a:spcPts val="0"/>
              </a:spcAft>
              <a:buClr>
                <a:srgbClr val="1E59AE"/>
              </a:buClr>
              <a:buSzPts val="4400"/>
              <a:buFont typeface="Arial"/>
              <a:buAutoNum type="arabicPeriod"/>
            </a:pPr>
            <a:r>
              <a:rPr lang="en-US" sz="4400">
                <a:solidFill>
                  <a:srgbClr val="1E59AE"/>
                </a:solidFill>
                <a:latin typeface="Arial Rounded"/>
                <a:ea typeface="Arial Rounded"/>
                <a:cs typeface="Arial Rounded"/>
                <a:sym typeface="Arial Rounded"/>
              </a:rPr>
              <a:t>Continuous Integration </a:t>
            </a:r>
            <a:endParaRPr sz="3000" b="0" i="0" u="none" strike="noStrike" cap="none">
              <a:solidFill>
                <a:srgbClr val="000000"/>
              </a:solidFill>
              <a:latin typeface="Arial"/>
              <a:ea typeface="Arial"/>
              <a:cs typeface="Arial"/>
              <a:sym typeface="Arial"/>
            </a:endParaRPr>
          </a:p>
        </p:txBody>
      </p:sp>
      <p:pic>
        <p:nvPicPr>
          <p:cNvPr id="110" name="Google Shape;110;p2"/>
          <p:cNvPicPr preferRelativeResize="0"/>
          <p:nvPr/>
        </p:nvPicPr>
        <p:blipFill rotWithShape="1">
          <a:blip r:embed="rId3">
            <a:alphaModFix/>
          </a:blip>
          <a:srcRect l="1890" t="1513" r="1973" b="1859"/>
          <a:stretch/>
        </p:blipFill>
        <p:spPr>
          <a:xfrm>
            <a:off x="20812" y="6160835"/>
            <a:ext cx="642866" cy="665816"/>
          </a:xfrm>
          <a:prstGeom prst="rect">
            <a:avLst/>
          </a:prstGeom>
          <a:noFill/>
          <a:ln>
            <a:noFill/>
          </a:ln>
        </p:spPr>
      </p:pic>
      <p:pic>
        <p:nvPicPr>
          <p:cNvPr id="111" name="Google Shape;111;p2"/>
          <p:cNvPicPr preferRelativeResize="0"/>
          <p:nvPr/>
        </p:nvPicPr>
        <p:blipFill>
          <a:blip r:embed="rId4">
            <a:alphaModFix/>
          </a:blip>
          <a:stretch>
            <a:fillRect/>
          </a:stretch>
        </p:blipFill>
        <p:spPr>
          <a:xfrm>
            <a:off x="4238425" y="1161650"/>
            <a:ext cx="642875" cy="642875"/>
          </a:xfrm>
          <a:prstGeom prst="rect">
            <a:avLst/>
          </a:prstGeom>
          <a:noFill/>
          <a:ln>
            <a:noFill/>
          </a:ln>
        </p:spPr>
      </p:pic>
      <p:pic>
        <p:nvPicPr>
          <p:cNvPr id="112" name="Google Shape;112;p2"/>
          <p:cNvPicPr preferRelativeResize="0"/>
          <p:nvPr/>
        </p:nvPicPr>
        <p:blipFill rotWithShape="1">
          <a:blip r:embed="rId5">
            <a:alphaModFix/>
          </a:blip>
          <a:srcRect l="9423" r="4989" b="8189"/>
          <a:stretch/>
        </p:blipFill>
        <p:spPr>
          <a:xfrm>
            <a:off x="7104300" y="1804525"/>
            <a:ext cx="785746" cy="642876"/>
          </a:xfrm>
          <a:prstGeom prst="rect">
            <a:avLst/>
          </a:prstGeom>
          <a:noFill/>
          <a:ln>
            <a:noFill/>
          </a:ln>
        </p:spPr>
      </p:pic>
      <p:pic>
        <p:nvPicPr>
          <p:cNvPr id="113" name="Google Shape;113;p2"/>
          <p:cNvPicPr preferRelativeResize="0"/>
          <p:nvPr/>
        </p:nvPicPr>
        <p:blipFill rotWithShape="1">
          <a:blip r:embed="rId6">
            <a:alphaModFix/>
          </a:blip>
          <a:srcRect/>
          <a:stretch/>
        </p:blipFill>
        <p:spPr>
          <a:xfrm>
            <a:off x="8154897" y="2446937"/>
            <a:ext cx="509502" cy="707875"/>
          </a:xfrm>
          <a:prstGeom prst="rect">
            <a:avLst/>
          </a:prstGeom>
          <a:noFill/>
          <a:ln>
            <a:noFill/>
          </a:ln>
        </p:spPr>
      </p:pic>
      <p:pic>
        <p:nvPicPr>
          <p:cNvPr id="114" name="Google Shape;114;p2"/>
          <p:cNvPicPr preferRelativeResize="0"/>
          <p:nvPr/>
        </p:nvPicPr>
        <p:blipFill rotWithShape="1">
          <a:blip r:embed="rId7">
            <a:alphaModFix/>
          </a:blip>
          <a:srcRect l="15726" t="14722" r="15083" b="14496"/>
          <a:stretch/>
        </p:blipFill>
        <p:spPr>
          <a:xfrm>
            <a:off x="10599087" y="3264389"/>
            <a:ext cx="642877" cy="657679"/>
          </a:xfrm>
          <a:prstGeom prst="rect">
            <a:avLst/>
          </a:prstGeom>
          <a:noFill/>
          <a:ln>
            <a:noFill/>
          </a:ln>
        </p:spPr>
      </p:pic>
      <p:pic>
        <p:nvPicPr>
          <p:cNvPr id="115" name="Google Shape;115;p2"/>
          <p:cNvPicPr preferRelativeResize="0"/>
          <p:nvPr/>
        </p:nvPicPr>
        <p:blipFill>
          <a:blip r:embed="rId8">
            <a:alphaModFix/>
          </a:blip>
          <a:stretch>
            <a:fillRect/>
          </a:stretch>
        </p:blipFill>
        <p:spPr>
          <a:xfrm>
            <a:off x="4686438" y="3763129"/>
            <a:ext cx="785750" cy="785750"/>
          </a:xfrm>
          <a:prstGeom prst="rect">
            <a:avLst/>
          </a:prstGeom>
          <a:noFill/>
          <a:ln>
            <a:noFill/>
          </a:ln>
        </p:spPr>
      </p:pic>
      <p:pic>
        <p:nvPicPr>
          <p:cNvPr id="116" name="Google Shape;116;p2"/>
          <p:cNvPicPr preferRelativeResize="0"/>
          <p:nvPr/>
        </p:nvPicPr>
        <p:blipFill>
          <a:blip r:embed="rId9">
            <a:alphaModFix/>
          </a:blip>
          <a:stretch>
            <a:fillRect/>
          </a:stretch>
        </p:blipFill>
        <p:spPr>
          <a:xfrm>
            <a:off x="7896185" y="4335305"/>
            <a:ext cx="1026925" cy="10269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g29bf72684d9_0_78"/>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520" name="Google Shape;520;g29bf72684d9_0_78"/>
          <p:cNvSpPr txBox="1"/>
          <p:nvPr/>
        </p:nvSpPr>
        <p:spPr>
          <a:xfrm>
            <a:off x="-1" y="0"/>
            <a:ext cx="12231300" cy="5541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3000">
                <a:solidFill>
                  <a:srgbClr val="1E59AE"/>
                </a:solidFill>
                <a:latin typeface="Arial Rounded"/>
                <a:ea typeface="Arial Rounded"/>
                <a:cs typeface="Arial Rounded"/>
                <a:sym typeface="Arial Rounded"/>
              </a:rPr>
              <a:t>Introducing the </a:t>
            </a:r>
            <a:r>
              <a:rPr lang="en-US" sz="3000" b="1">
                <a:solidFill>
                  <a:srgbClr val="1E59AE"/>
                </a:solidFill>
                <a:latin typeface="Arial Rounded"/>
                <a:ea typeface="Arial Rounded"/>
                <a:cs typeface="Arial Rounded"/>
                <a:sym typeface="Arial Rounded"/>
              </a:rPr>
              <a:t>Excel File : PartList </a:t>
            </a:r>
            <a:endParaRPr sz="3000" b="1">
              <a:solidFill>
                <a:srgbClr val="1E59AE"/>
              </a:solidFill>
              <a:latin typeface="Arial Rounded"/>
              <a:ea typeface="Arial Rounded"/>
              <a:cs typeface="Arial Rounded"/>
              <a:sym typeface="Arial Rounded"/>
            </a:endParaRPr>
          </a:p>
        </p:txBody>
      </p:sp>
      <p:sp>
        <p:nvSpPr>
          <p:cNvPr id="521" name="Google Shape;521;g29bf72684d9_0_78"/>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522" name="Google Shape;522;g29bf72684d9_0_78"/>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523" name="Google Shape;523;g29bf72684d9_0_78"/>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20</a:t>
            </a:fld>
            <a:endParaRPr sz="1800" b="1">
              <a:solidFill>
                <a:schemeClr val="lt1"/>
              </a:solidFill>
            </a:endParaRPr>
          </a:p>
        </p:txBody>
      </p:sp>
      <p:sp>
        <p:nvSpPr>
          <p:cNvPr id="524" name="Google Shape;524;g29bf72684d9_0_78"/>
          <p:cNvSpPr txBox="1"/>
          <p:nvPr/>
        </p:nvSpPr>
        <p:spPr>
          <a:xfrm>
            <a:off x="344211" y="934075"/>
            <a:ext cx="11385600" cy="5232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rgbClr val="1E59AE"/>
              </a:solidFill>
              <a:latin typeface="Arial Rounded"/>
              <a:ea typeface="Arial Rounded"/>
              <a:cs typeface="Arial Rounded"/>
              <a:sym typeface="Arial Rounded"/>
            </a:endParaRPr>
          </a:p>
        </p:txBody>
      </p:sp>
      <p:pic>
        <p:nvPicPr>
          <p:cNvPr id="525" name="Google Shape;525;g29bf72684d9_0_78"/>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526" name="Google Shape;526;g29bf72684d9_0_78"/>
          <p:cNvSpPr txBox="1"/>
          <p:nvPr/>
        </p:nvSpPr>
        <p:spPr>
          <a:xfrm>
            <a:off x="353948" y="934075"/>
            <a:ext cx="11669400" cy="492600"/>
          </a:xfrm>
          <a:prstGeom prst="rect">
            <a:avLst/>
          </a:prstGeom>
          <a:noFill/>
          <a:ln>
            <a:noFill/>
          </a:ln>
        </p:spPr>
        <p:txBody>
          <a:bodyPr spcFirstLastPara="1" wrap="square" lIns="91425" tIns="45700" rIns="91425" bIns="45700" anchor="t" anchorCtr="0">
            <a:spAutoFit/>
          </a:bodyPr>
          <a:lstStyle/>
          <a:p>
            <a:pPr marL="457200" marR="0" lvl="0" indent="0" algn="l" rtl="0">
              <a:lnSpc>
                <a:spcPct val="100000"/>
              </a:lnSpc>
              <a:spcBef>
                <a:spcPts val="0"/>
              </a:spcBef>
              <a:spcAft>
                <a:spcPts val="0"/>
              </a:spcAft>
              <a:buNone/>
            </a:pPr>
            <a:endParaRPr sz="2600" b="0" i="0" u="none" strike="noStrike" cap="none">
              <a:solidFill>
                <a:srgbClr val="1E59AE"/>
              </a:solidFill>
              <a:latin typeface="Arial Rounded"/>
              <a:ea typeface="Arial Rounded"/>
              <a:cs typeface="Arial Rounded"/>
              <a:sym typeface="Arial Rounded"/>
            </a:endParaRPr>
          </a:p>
        </p:txBody>
      </p:sp>
      <p:sp>
        <p:nvSpPr>
          <p:cNvPr id="527" name="Google Shape;527;g29bf72684d9_0_78"/>
          <p:cNvSpPr/>
          <p:nvPr/>
        </p:nvSpPr>
        <p:spPr>
          <a:xfrm>
            <a:off x="4818800" y="1039000"/>
            <a:ext cx="6306300" cy="1194600"/>
          </a:xfrm>
          <a:prstGeom prst="rect">
            <a:avLst/>
          </a:prstGeom>
          <a:noFill/>
          <a:ln w="7620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Excel files that already exist </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Filled by all the CRG sections </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IC Sections added the necessary informations </a:t>
            </a:r>
            <a:endParaRPr sz="1600">
              <a:solidFill>
                <a:srgbClr val="1E59AE"/>
              </a:solidFill>
              <a:latin typeface="Arial Rounded"/>
              <a:ea typeface="Arial Rounded"/>
              <a:cs typeface="Arial Rounded"/>
              <a:sym typeface="Arial Rounded"/>
            </a:endParaRPr>
          </a:p>
        </p:txBody>
      </p:sp>
      <p:pic>
        <p:nvPicPr>
          <p:cNvPr id="528" name="Google Shape;528;g29bf72684d9_0_78"/>
          <p:cNvPicPr preferRelativeResize="0"/>
          <p:nvPr/>
        </p:nvPicPr>
        <p:blipFill>
          <a:blip r:embed="rId4">
            <a:alphaModFix/>
          </a:blip>
          <a:stretch>
            <a:fillRect/>
          </a:stretch>
        </p:blipFill>
        <p:spPr>
          <a:xfrm>
            <a:off x="4499499" y="3766075"/>
            <a:ext cx="7456798" cy="2024700"/>
          </a:xfrm>
          <a:prstGeom prst="rect">
            <a:avLst/>
          </a:prstGeom>
          <a:noFill/>
          <a:ln>
            <a:noFill/>
          </a:ln>
        </p:spPr>
      </p:pic>
      <p:pic>
        <p:nvPicPr>
          <p:cNvPr id="529" name="Google Shape;529;g29bf72684d9_0_78"/>
          <p:cNvPicPr preferRelativeResize="0"/>
          <p:nvPr/>
        </p:nvPicPr>
        <p:blipFill rotWithShape="1">
          <a:blip r:embed="rId5">
            <a:alphaModFix/>
          </a:blip>
          <a:srcRect l="11841" t="15812" r="13117" b="17971"/>
          <a:stretch/>
        </p:blipFill>
        <p:spPr>
          <a:xfrm>
            <a:off x="11125200" y="0"/>
            <a:ext cx="1029325" cy="908175"/>
          </a:xfrm>
          <a:prstGeom prst="rect">
            <a:avLst/>
          </a:prstGeom>
          <a:noFill/>
          <a:ln>
            <a:noFill/>
          </a:ln>
        </p:spPr>
      </p:pic>
      <p:pic>
        <p:nvPicPr>
          <p:cNvPr id="530" name="Google Shape;530;g29bf72684d9_0_78"/>
          <p:cNvPicPr preferRelativeResize="0"/>
          <p:nvPr/>
        </p:nvPicPr>
        <p:blipFill>
          <a:blip r:embed="rId6">
            <a:alphaModFix/>
          </a:blip>
          <a:stretch>
            <a:fillRect/>
          </a:stretch>
        </p:blipFill>
        <p:spPr>
          <a:xfrm>
            <a:off x="178300" y="892799"/>
            <a:ext cx="4321200" cy="4897974"/>
          </a:xfrm>
          <a:prstGeom prst="rect">
            <a:avLst/>
          </a:prstGeom>
          <a:noFill/>
          <a:ln>
            <a:noFill/>
          </a:ln>
        </p:spPr>
      </p:pic>
      <p:sp>
        <p:nvSpPr>
          <p:cNvPr id="531" name="Google Shape;531;g29bf72684d9_0_78"/>
          <p:cNvSpPr/>
          <p:nvPr/>
        </p:nvSpPr>
        <p:spPr>
          <a:xfrm>
            <a:off x="9358400" y="2402575"/>
            <a:ext cx="1305000" cy="1194600"/>
          </a:xfrm>
          <a:prstGeom prst="ellipse">
            <a:avLst/>
          </a:prstGeom>
          <a:solidFill>
            <a:schemeClr val="accen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2100">
                <a:solidFill>
                  <a:schemeClr val="lt1"/>
                </a:solidFill>
                <a:latin typeface="Arial Rounded"/>
                <a:ea typeface="Arial Rounded"/>
                <a:cs typeface="Arial Rounded"/>
                <a:sym typeface="Arial Rounded"/>
              </a:rPr>
              <a:t>ADG DB</a:t>
            </a:r>
            <a:endParaRPr sz="2100">
              <a:solidFill>
                <a:schemeClr val="lt1"/>
              </a:solidFill>
              <a:latin typeface="Arial Rounded"/>
              <a:ea typeface="Arial Rounded"/>
              <a:cs typeface="Arial Rounded"/>
              <a:sym typeface="Arial Rounded"/>
            </a:endParaRPr>
          </a:p>
        </p:txBody>
      </p:sp>
      <p:cxnSp>
        <p:nvCxnSpPr>
          <p:cNvPr id="532" name="Google Shape;532;g29bf72684d9_0_78"/>
          <p:cNvCxnSpPr>
            <a:stCxn id="527" idx="2"/>
            <a:endCxn id="531" idx="2"/>
          </p:cNvCxnSpPr>
          <p:nvPr/>
        </p:nvCxnSpPr>
        <p:spPr>
          <a:xfrm rot="-5400000" flipH="1">
            <a:off x="8282150" y="1923400"/>
            <a:ext cx="766200" cy="1386600"/>
          </a:xfrm>
          <a:prstGeom prst="bentConnector2">
            <a:avLst/>
          </a:prstGeom>
          <a:noFill/>
          <a:ln w="38100" cap="flat" cmpd="sng">
            <a:solidFill>
              <a:schemeClr val="accent1"/>
            </a:solidFill>
            <a:prstDash val="solid"/>
            <a:round/>
            <a:headEnd type="none" w="med" len="med"/>
            <a:tailEnd type="none" w="med" len="med"/>
          </a:ln>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g29bf72684d9_0_97"/>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539" name="Google Shape;539;g29bf72684d9_0_97"/>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4000" b="1">
                <a:solidFill>
                  <a:srgbClr val="1E59AE"/>
                </a:solidFill>
                <a:latin typeface="Arial Rounded"/>
                <a:ea typeface="Arial Rounded"/>
                <a:cs typeface="Arial Rounded"/>
                <a:sym typeface="Arial Rounded"/>
              </a:rPr>
              <a:t>How to fill the excel file </a:t>
            </a:r>
            <a:endParaRPr sz="4000" b="1">
              <a:solidFill>
                <a:srgbClr val="1E59AE"/>
              </a:solidFill>
              <a:latin typeface="Arial Rounded"/>
              <a:ea typeface="Arial Rounded"/>
              <a:cs typeface="Arial Rounded"/>
              <a:sym typeface="Arial Rounded"/>
            </a:endParaRPr>
          </a:p>
        </p:txBody>
      </p:sp>
      <p:sp>
        <p:nvSpPr>
          <p:cNvPr id="540" name="Google Shape;540;g29bf72684d9_0_97"/>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541" name="Google Shape;541;g29bf72684d9_0_97"/>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542" name="Google Shape;542;g29bf72684d9_0_97"/>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21</a:t>
            </a:fld>
            <a:endParaRPr sz="1800" b="1">
              <a:solidFill>
                <a:schemeClr val="lt1"/>
              </a:solidFill>
            </a:endParaRPr>
          </a:p>
        </p:txBody>
      </p:sp>
      <p:sp>
        <p:nvSpPr>
          <p:cNvPr id="543" name="Google Shape;543;g29bf72684d9_0_97"/>
          <p:cNvSpPr txBox="1"/>
          <p:nvPr/>
        </p:nvSpPr>
        <p:spPr>
          <a:xfrm>
            <a:off x="344211" y="934075"/>
            <a:ext cx="11385600" cy="5232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endParaRPr sz="2800" b="0" i="0" u="none" strike="noStrike" cap="none">
              <a:solidFill>
                <a:srgbClr val="1E59AE"/>
              </a:solidFill>
              <a:latin typeface="Arial Rounded"/>
              <a:ea typeface="Arial Rounded"/>
              <a:cs typeface="Arial Rounded"/>
              <a:sym typeface="Arial Rounded"/>
            </a:endParaRPr>
          </a:p>
        </p:txBody>
      </p:sp>
      <p:pic>
        <p:nvPicPr>
          <p:cNvPr id="544" name="Google Shape;544;g29bf72684d9_0_97"/>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545" name="Google Shape;545;g29bf72684d9_0_97"/>
          <p:cNvSpPr txBox="1"/>
          <p:nvPr/>
        </p:nvSpPr>
        <p:spPr>
          <a:xfrm>
            <a:off x="353948" y="934075"/>
            <a:ext cx="11669400" cy="492600"/>
          </a:xfrm>
          <a:prstGeom prst="rect">
            <a:avLst/>
          </a:prstGeom>
          <a:noFill/>
          <a:ln>
            <a:noFill/>
          </a:ln>
        </p:spPr>
        <p:txBody>
          <a:bodyPr spcFirstLastPara="1" wrap="square" lIns="91425" tIns="45700" rIns="91425" bIns="45700" anchor="t" anchorCtr="0">
            <a:spAutoFit/>
          </a:bodyPr>
          <a:lstStyle/>
          <a:p>
            <a:pPr marL="457200" marR="0" lvl="0" indent="0" algn="l" rtl="0">
              <a:lnSpc>
                <a:spcPct val="100000"/>
              </a:lnSpc>
              <a:spcBef>
                <a:spcPts val="0"/>
              </a:spcBef>
              <a:spcAft>
                <a:spcPts val="0"/>
              </a:spcAft>
              <a:buNone/>
            </a:pPr>
            <a:endParaRPr sz="2600" b="0" i="0" u="none" strike="noStrike" cap="none">
              <a:solidFill>
                <a:srgbClr val="1E59AE"/>
              </a:solidFill>
              <a:latin typeface="Arial Rounded"/>
              <a:ea typeface="Arial Rounded"/>
              <a:cs typeface="Arial Rounded"/>
              <a:sym typeface="Arial Rounded"/>
            </a:endParaRPr>
          </a:p>
        </p:txBody>
      </p:sp>
      <p:sp>
        <p:nvSpPr>
          <p:cNvPr id="546" name="Google Shape;546;g29bf72684d9_0_97"/>
          <p:cNvSpPr/>
          <p:nvPr/>
        </p:nvSpPr>
        <p:spPr>
          <a:xfrm>
            <a:off x="2835000" y="934075"/>
            <a:ext cx="2553000" cy="792000"/>
          </a:xfrm>
          <a:prstGeom prst="rect">
            <a:avLst/>
          </a:prstGeom>
          <a:noFill/>
          <a:ln w="7620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a:solidFill>
                  <a:srgbClr val="1E59AE"/>
                </a:solidFill>
                <a:latin typeface="Arial Rounded"/>
                <a:ea typeface="Arial Rounded"/>
                <a:cs typeface="Arial Rounded"/>
                <a:sym typeface="Arial Rounded"/>
              </a:rPr>
              <a:t>The prefix of the project </a:t>
            </a:r>
            <a:r>
              <a:rPr lang="en-US" sz="1600" b="1" i="1">
                <a:solidFill>
                  <a:srgbClr val="274E13"/>
                </a:solidFill>
                <a:latin typeface="Arial Rounded"/>
                <a:ea typeface="Arial Rounded"/>
                <a:cs typeface="Arial Rounded"/>
                <a:sym typeface="Arial Rounded"/>
              </a:rPr>
              <a:t>: QSCA_1_H</a:t>
            </a:r>
            <a:endParaRPr sz="1600" b="1" i="1">
              <a:solidFill>
                <a:srgbClr val="274E13"/>
              </a:solidFill>
              <a:latin typeface="Arial Rounded"/>
              <a:ea typeface="Arial Rounded"/>
              <a:cs typeface="Arial Rounded"/>
              <a:sym typeface="Arial Rounded"/>
            </a:endParaRPr>
          </a:p>
        </p:txBody>
      </p:sp>
      <p:pic>
        <p:nvPicPr>
          <p:cNvPr id="547" name="Google Shape;547;g29bf72684d9_0_97"/>
          <p:cNvPicPr preferRelativeResize="0"/>
          <p:nvPr/>
        </p:nvPicPr>
        <p:blipFill>
          <a:blip r:embed="rId4">
            <a:alphaModFix/>
          </a:blip>
          <a:stretch>
            <a:fillRect/>
          </a:stretch>
        </p:blipFill>
        <p:spPr>
          <a:xfrm>
            <a:off x="183125" y="972888"/>
            <a:ext cx="1924050" cy="714375"/>
          </a:xfrm>
          <a:prstGeom prst="rect">
            <a:avLst/>
          </a:prstGeom>
          <a:noFill/>
          <a:ln>
            <a:noFill/>
          </a:ln>
        </p:spPr>
      </p:pic>
      <p:pic>
        <p:nvPicPr>
          <p:cNvPr id="548" name="Google Shape;548;g29bf72684d9_0_97"/>
          <p:cNvPicPr preferRelativeResize="0"/>
          <p:nvPr/>
        </p:nvPicPr>
        <p:blipFill>
          <a:blip r:embed="rId5">
            <a:alphaModFix/>
          </a:blip>
          <a:stretch>
            <a:fillRect/>
          </a:stretch>
        </p:blipFill>
        <p:spPr>
          <a:xfrm>
            <a:off x="611750" y="1952175"/>
            <a:ext cx="1066800" cy="723900"/>
          </a:xfrm>
          <a:prstGeom prst="rect">
            <a:avLst/>
          </a:prstGeom>
          <a:noFill/>
          <a:ln>
            <a:noFill/>
          </a:ln>
        </p:spPr>
      </p:pic>
      <p:sp>
        <p:nvSpPr>
          <p:cNvPr id="549" name="Google Shape;549;g29bf72684d9_0_97"/>
          <p:cNvSpPr/>
          <p:nvPr/>
        </p:nvSpPr>
        <p:spPr>
          <a:xfrm>
            <a:off x="2835000" y="1952150"/>
            <a:ext cx="2553000" cy="792000"/>
          </a:xfrm>
          <a:prstGeom prst="rect">
            <a:avLst/>
          </a:prstGeom>
          <a:noFill/>
          <a:ln w="7620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sz="1600">
                <a:solidFill>
                  <a:srgbClr val="1E59AE"/>
                </a:solidFill>
                <a:latin typeface="Arial Rounded"/>
                <a:ea typeface="Arial Rounded"/>
                <a:cs typeface="Arial Rounded"/>
                <a:sym typeface="Arial Rounded"/>
              </a:rPr>
              <a:t>Name of the component </a:t>
            </a:r>
            <a:endParaRPr sz="1600">
              <a:solidFill>
                <a:srgbClr val="1E59AE"/>
              </a:solidFill>
              <a:latin typeface="Arial Rounded"/>
              <a:ea typeface="Arial Rounded"/>
              <a:cs typeface="Arial Rounded"/>
              <a:sym typeface="Arial Rounded"/>
            </a:endParaRPr>
          </a:p>
        </p:txBody>
      </p:sp>
      <p:pic>
        <p:nvPicPr>
          <p:cNvPr id="550" name="Google Shape;550;g29bf72684d9_0_97"/>
          <p:cNvPicPr preferRelativeResize="0"/>
          <p:nvPr/>
        </p:nvPicPr>
        <p:blipFill>
          <a:blip r:embed="rId6">
            <a:alphaModFix/>
          </a:blip>
          <a:stretch>
            <a:fillRect/>
          </a:stretch>
        </p:blipFill>
        <p:spPr>
          <a:xfrm>
            <a:off x="183125" y="3028213"/>
            <a:ext cx="1924050" cy="781050"/>
          </a:xfrm>
          <a:prstGeom prst="rect">
            <a:avLst/>
          </a:prstGeom>
          <a:noFill/>
          <a:ln>
            <a:noFill/>
          </a:ln>
        </p:spPr>
      </p:pic>
      <p:sp>
        <p:nvSpPr>
          <p:cNvPr id="551" name="Google Shape;551;g29bf72684d9_0_97"/>
          <p:cNvSpPr/>
          <p:nvPr/>
        </p:nvSpPr>
        <p:spPr>
          <a:xfrm>
            <a:off x="2835000" y="3022725"/>
            <a:ext cx="2553000" cy="792000"/>
          </a:xfrm>
          <a:prstGeom prst="rect">
            <a:avLst/>
          </a:prstGeom>
          <a:noFill/>
          <a:ln w="7620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a:solidFill>
                  <a:srgbClr val="1E59AE"/>
                </a:solidFill>
                <a:latin typeface="Arial Rounded"/>
                <a:ea typeface="Arial Rounded"/>
                <a:cs typeface="Arial Rounded"/>
                <a:sym typeface="Arial Rounded"/>
              </a:rPr>
              <a:t>Mechanical description of the component and how its function  </a:t>
            </a:r>
            <a:endParaRPr sz="1600">
              <a:solidFill>
                <a:srgbClr val="1E59AE"/>
              </a:solidFill>
              <a:latin typeface="Arial Rounded"/>
              <a:ea typeface="Arial Rounded"/>
              <a:cs typeface="Arial Rounded"/>
              <a:sym typeface="Arial Rounded"/>
            </a:endParaRPr>
          </a:p>
        </p:txBody>
      </p:sp>
      <p:sp>
        <p:nvSpPr>
          <p:cNvPr id="552" name="Google Shape;552;g29bf72684d9_0_97"/>
          <p:cNvSpPr/>
          <p:nvPr/>
        </p:nvSpPr>
        <p:spPr>
          <a:xfrm>
            <a:off x="2835000" y="4040825"/>
            <a:ext cx="2553000" cy="792000"/>
          </a:xfrm>
          <a:prstGeom prst="rect">
            <a:avLst/>
          </a:prstGeom>
          <a:noFill/>
          <a:ln w="76200" cap="flat" cmpd="sng">
            <a:solidFill>
              <a:srgbClr val="99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a:solidFill>
                  <a:srgbClr val="1E59AE"/>
                </a:solidFill>
                <a:latin typeface="Arial Rounded"/>
                <a:ea typeface="Arial Rounded"/>
                <a:cs typeface="Arial Rounded"/>
                <a:sym typeface="Arial Rounded"/>
              </a:rPr>
              <a:t>The description that will appear in the electrical scheme </a:t>
            </a:r>
            <a:endParaRPr sz="1600">
              <a:solidFill>
                <a:srgbClr val="1E59AE"/>
              </a:solidFill>
              <a:latin typeface="Arial Rounded"/>
              <a:ea typeface="Arial Rounded"/>
              <a:cs typeface="Arial Rounded"/>
              <a:sym typeface="Arial Rounded"/>
            </a:endParaRPr>
          </a:p>
        </p:txBody>
      </p:sp>
      <p:pic>
        <p:nvPicPr>
          <p:cNvPr id="553" name="Google Shape;553;g29bf72684d9_0_97"/>
          <p:cNvPicPr preferRelativeResize="0"/>
          <p:nvPr/>
        </p:nvPicPr>
        <p:blipFill>
          <a:blip r:embed="rId7">
            <a:alphaModFix/>
          </a:blip>
          <a:stretch>
            <a:fillRect/>
          </a:stretch>
        </p:blipFill>
        <p:spPr>
          <a:xfrm>
            <a:off x="183125" y="4045588"/>
            <a:ext cx="1924050" cy="714375"/>
          </a:xfrm>
          <a:prstGeom prst="rect">
            <a:avLst/>
          </a:prstGeom>
          <a:noFill/>
          <a:ln>
            <a:noFill/>
          </a:ln>
        </p:spPr>
      </p:pic>
      <p:graphicFrame>
        <p:nvGraphicFramePr>
          <p:cNvPr id="554" name="Google Shape;554;g29bf72684d9_0_97"/>
          <p:cNvGraphicFramePr/>
          <p:nvPr/>
        </p:nvGraphicFramePr>
        <p:xfrm>
          <a:off x="349813" y="5082775"/>
          <a:ext cx="1590675" cy="723900"/>
        </p:xfrm>
        <a:graphic>
          <a:graphicData uri="http://schemas.openxmlformats.org/drawingml/2006/table">
            <a:tbl>
              <a:tblPr>
                <a:noFill/>
                <a:tableStyleId>{CC03E83E-4D0F-48CE-85F0-721BD08EA043}</a:tableStyleId>
              </a:tblPr>
              <a:tblGrid>
                <a:gridCol w="1590675">
                  <a:extLst>
                    <a:ext uri="{9D8B030D-6E8A-4147-A177-3AD203B41FA5}">
                      <a16:colId xmlns:a16="http://schemas.microsoft.com/office/drawing/2014/main" val="20000"/>
                    </a:ext>
                  </a:extLst>
                </a:gridCol>
              </a:tblGrid>
              <a:tr h="723900">
                <a:tc>
                  <a:txBody>
                    <a:bodyPr/>
                    <a:lstStyle/>
                    <a:p>
                      <a:pPr marL="0" lvl="0" indent="0" algn="ctr" rtl="0">
                        <a:spcBef>
                          <a:spcPts val="0"/>
                        </a:spcBef>
                        <a:spcAft>
                          <a:spcPts val="0"/>
                        </a:spcAft>
                        <a:buNone/>
                      </a:pPr>
                      <a:r>
                        <a:rPr lang="en-US" sz="1100" b="1">
                          <a:solidFill>
                            <a:srgbClr val="FF0000"/>
                          </a:solidFill>
                          <a:latin typeface="Calibri"/>
                          <a:ea typeface="Calibri"/>
                          <a:cs typeface="Calibri"/>
                          <a:sym typeface="Calibri"/>
                        </a:rPr>
                        <a:t>Valve position </a:t>
                      </a:r>
                      <a:endParaRPr sz="1100" b="1">
                        <a:solidFill>
                          <a:srgbClr val="FF0000"/>
                        </a:solidFill>
                        <a:latin typeface="Calibri"/>
                        <a:ea typeface="Calibri"/>
                        <a:cs typeface="Calibri"/>
                        <a:sym typeface="Calibri"/>
                      </a:endParaRPr>
                    </a:p>
                    <a:p>
                      <a:pPr marL="0" lvl="0" indent="0" algn="ctr" rtl="0">
                        <a:spcBef>
                          <a:spcPts val="0"/>
                        </a:spcBef>
                        <a:spcAft>
                          <a:spcPts val="0"/>
                        </a:spcAft>
                        <a:buNone/>
                      </a:pPr>
                      <a:r>
                        <a:rPr lang="en-US" sz="1100" b="1">
                          <a:solidFill>
                            <a:srgbClr val="FF0000"/>
                          </a:solidFill>
                          <a:latin typeface="Calibri"/>
                          <a:ea typeface="Calibri"/>
                          <a:cs typeface="Calibri"/>
                          <a:sym typeface="Calibri"/>
                        </a:rPr>
                        <a:t>(Open or Closed)</a:t>
                      </a:r>
                      <a:endParaRPr sz="1100" b="1">
                        <a:solidFill>
                          <a:srgbClr val="FF0000"/>
                        </a:solidFill>
                        <a:latin typeface="Calibri"/>
                        <a:ea typeface="Calibri"/>
                        <a:cs typeface="Calibri"/>
                        <a:sym typeface="Calibri"/>
                      </a:endParaRPr>
                    </a:p>
                  </a:txBody>
                  <a:tcPr marL="91425" marR="91425" marT="91425" marB="91425">
                    <a:lnL w="7925" cap="flat" cmpd="sng">
                      <a:solidFill>
                        <a:srgbClr val="FFFFFF"/>
                      </a:solidFill>
                      <a:prstDash val="solid"/>
                      <a:round/>
                      <a:headEnd type="none" w="sm" len="sm"/>
                      <a:tailEnd type="none" w="sm" len="sm"/>
                    </a:lnL>
                    <a:lnR w="7925" cap="flat" cmpd="sng">
                      <a:solidFill>
                        <a:srgbClr val="FFFFFF"/>
                      </a:solidFill>
                      <a:prstDash val="solid"/>
                      <a:round/>
                      <a:headEnd type="none" w="sm" len="sm"/>
                      <a:tailEnd type="none" w="sm" len="sm"/>
                    </a:lnR>
                    <a:lnT w="7925" cap="flat" cmpd="sng">
                      <a:solidFill>
                        <a:srgbClr val="FFFFFF"/>
                      </a:solidFill>
                      <a:prstDash val="solid"/>
                      <a:round/>
                      <a:headEnd type="none" w="sm" len="sm"/>
                      <a:tailEnd type="none" w="sm" len="sm"/>
                    </a:lnT>
                    <a:lnB w="7925" cap="flat" cmpd="sng">
                      <a:solidFill>
                        <a:srgbClr val="FFFFFF"/>
                      </a:solidFill>
                      <a:prstDash val="solid"/>
                      <a:round/>
                      <a:headEnd type="none" w="sm" len="sm"/>
                      <a:tailEnd type="none" w="sm" len="sm"/>
                    </a:lnB>
                    <a:solidFill>
                      <a:srgbClr val="4F81BD"/>
                    </a:solidFill>
                  </a:tcPr>
                </a:tc>
                <a:extLst>
                  <a:ext uri="{0D108BD9-81ED-4DB2-BD59-A6C34878D82A}">
                    <a16:rowId xmlns:a16="http://schemas.microsoft.com/office/drawing/2014/main" val="10000"/>
                  </a:ext>
                </a:extLst>
              </a:tr>
            </a:tbl>
          </a:graphicData>
        </a:graphic>
      </p:graphicFrame>
      <p:sp>
        <p:nvSpPr>
          <p:cNvPr id="555" name="Google Shape;555;g29bf72684d9_0_97"/>
          <p:cNvSpPr/>
          <p:nvPr/>
        </p:nvSpPr>
        <p:spPr>
          <a:xfrm>
            <a:off x="2835000" y="5085150"/>
            <a:ext cx="2553000" cy="792000"/>
          </a:xfrm>
          <a:prstGeom prst="rect">
            <a:avLst/>
          </a:prstGeom>
          <a:noFill/>
          <a:ln w="76200" cap="flat" cmpd="sng">
            <a:solidFill>
              <a:srgbClr val="99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sz="1600">
                <a:solidFill>
                  <a:srgbClr val="1E59AE"/>
                </a:solidFill>
                <a:latin typeface="Arial Rounded"/>
                <a:ea typeface="Arial Rounded"/>
                <a:cs typeface="Arial Rounded"/>
                <a:sym typeface="Arial Rounded"/>
              </a:rPr>
              <a:t>The position of the Valve : NO ou NC </a:t>
            </a:r>
            <a:endParaRPr sz="1600">
              <a:solidFill>
                <a:srgbClr val="1E59AE"/>
              </a:solidFill>
              <a:latin typeface="Arial Rounded"/>
              <a:ea typeface="Arial Rounded"/>
              <a:cs typeface="Arial Rounded"/>
              <a:sym typeface="Arial Rounded"/>
            </a:endParaRPr>
          </a:p>
        </p:txBody>
      </p:sp>
      <p:pic>
        <p:nvPicPr>
          <p:cNvPr id="556" name="Google Shape;556;g29bf72684d9_0_97"/>
          <p:cNvPicPr preferRelativeResize="0"/>
          <p:nvPr/>
        </p:nvPicPr>
        <p:blipFill rotWithShape="1">
          <a:blip r:embed="rId8">
            <a:alphaModFix/>
          </a:blip>
          <a:srcRect l="13968" t="17800" r="65713" b="28060"/>
          <a:stretch/>
        </p:blipFill>
        <p:spPr>
          <a:xfrm>
            <a:off x="4805475" y="5111875"/>
            <a:ext cx="546799" cy="742937"/>
          </a:xfrm>
          <a:prstGeom prst="rect">
            <a:avLst/>
          </a:prstGeom>
          <a:noFill/>
          <a:ln>
            <a:noFill/>
          </a:ln>
        </p:spPr>
      </p:pic>
      <p:graphicFrame>
        <p:nvGraphicFramePr>
          <p:cNvPr id="558" name="Google Shape;558;g29bf72684d9_0_97"/>
          <p:cNvGraphicFramePr/>
          <p:nvPr/>
        </p:nvGraphicFramePr>
        <p:xfrm>
          <a:off x="183113" y="1967150"/>
          <a:ext cx="1924050" cy="777000"/>
        </p:xfrm>
        <a:graphic>
          <a:graphicData uri="http://schemas.openxmlformats.org/drawingml/2006/table">
            <a:tbl>
              <a:tblPr>
                <a:noFill/>
                <a:tableStyleId>{CC03E83E-4D0F-48CE-85F0-721BD08EA043}</a:tableStyleId>
              </a:tblPr>
              <a:tblGrid>
                <a:gridCol w="1924050">
                  <a:extLst>
                    <a:ext uri="{9D8B030D-6E8A-4147-A177-3AD203B41FA5}">
                      <a16:colId xmlns:a16="http://schemas.microsoft.com/office/drawing/2014/main" val="20000"/>
                    </a:ext>
                  </a:extLst>
                </a:gridCol>
              </a:tblGrid>
              <a:tr h="777000">
                <a:tc>
                  <a:txBody>
                    <a:bodyPr/>
                    <a:lstStyle/>
                    <a:p>
                      <a:pPr marL="0" lvl="0" indent="0" algn="ctr" rtl="0">
                        <a:spcBef>
                          <a:spcPts val="0"/>
                        </a:spcBef>
                        <a:spcAft>
                          <a:spcPts val="0"/>
                        </a:spcAft>
                        <a:buNone/>
                      </a:pPr>
                      <a:r>
                        <a:rPr lang="en-US" sz="1700" b="1">
                          <a:solidFill>
                            <a:srgbClr val="FF0000"/>
                          </a:solidFill>
                          <a:latin typeface="Calibri"/>
                          <a:ea typeface="Calibri"/>
                          <a:cs typeface="Calibri"/>
                          <a:sym typeface="Calibri"/>
                        </a:rPr>
                        <a:t>Fieldbox Name</a:t>
                      </a:r>
                      <a:endParaRPr sz="1700" b="1">
                        <a:solidFill>
                          <a:srgbClr val="FF0000"/>
                        </a:solidFill>
                        <a:latin typeface="Calibri"/>
                        <a:ea typeface="Calibri"/>
                        <a:cs typeface="Calibri"/>
                        <a:sym typeface="Calibri"/>
                      </a:endParaRPr>
                    </a:p>
                  </a:txBody>
                  <a:tcPr marL="91425" marR="91425" marT="91425" marB="91425">
                    <a:lnL w="7925" cap="flat" cmpd="sng">
                      <a:solidFill>
                        <a:srgbClr val="FFFFFF"/>
                      </a:solidFill>
                      <a:prstDash val="solid"/>
                      <a:round/>
                      <a:headEnd type="none" w="sm" len="sm"/>
                      <a:tailEnd type="none" w="sm" len="sm"/>
                    </a:lnL>
                    <a:lnR w="7925" cap="flat" cmpd="sng">
                      <a:solidFill>
                        <a:srgbClr val="FFFFFF"/>
                      </a:solidFill>
                      <a:prstDash val="solid"/>
                      <a:round/>
                      <a:headEnd type="none" w="sm" len="sm"/>
                      <a:tailEnd type="none" w="sm" len="sm"/>
                    </a:lnR>
                    <a:lnT w="7925" cap="flat" cmpd="sng">
                      <a:solidFill>
                        <a:srgbClr val="FFFFFF"/>
                      </a:solidFill>
                      <a:prstDash val="solid"/>
                      <a:round/>
                      <a:headEnd type="none" w="sm" len="sm"/>
                      <a:tailEnd type="none" w="sm" len="sm"/>
                    </a:lnT>
                    <a:lnB w="7925" cap="flat" cmpd="sng">
                      <a:solidFill>
                        <a:srgbClr val="FFFFFF"/>
                      </a:solidFill>
                      <a:prstDash val="solid"/>
                      <a:round/>
                      <a:headEnd type="none" w="sm" len="sm"/>
                      <a:tailEnd type="none" w="sm" len="sm"/>
                    </a:lnB>
                    <a:solidFill>
                      <a:srgbClr val="F79646"/>
                    </a:solidFill>
                  </a:tcPr>
                </a:tc>
                <a:extLst>
                  <a:ext uri="{0D108BD9-81ED-4DB2-BD59-A6C34878D82A}">
                    <a16:rowId xmlns:a16="http://schemas.microsoft.com/office/drawing/2014/main" val="10000"/>
                  </a:ext>
                </a:extLst>
              </a:tr>
            </a:tbl>
          </a:graphicData>
        </a:graphic>
      </p:graphicFrame>
      <p:graphicFrame>
        <p:nvGraphicFramePr>
          <p:cNvPr id="559" name="Google Shape;559;g29bf72684d9_0_97"/>
          <p:cNvGraphicFramePr/>
          <p:nvPr>
            <p:extLst>
              <p:ext uri="{D42A27DB-BD31-4B8C-83A1-F6EECF244321}">
                <p14:modId xmlns:p14="http://schemas.microsoft.com/office/powerpoint/2010/main" val="909666484"/>
              </p:ext>
            </p:extLst>
          </p:nvPr>
        </p:nvGraphicFramePr>
        <p:xfrm>
          <a:off x="183125" y="4040825"/>
          <a:ext cx="1924050" cy="775428"/>
        </p:xfrm>
        <a:graphic>
          <a:graphicData uri="http://schemas.openxmlformats.org/drawingml/2006/table">
            <a:tbl>
              <a:tblPr>
                <a:noFill/>
                <a:tableStyleId>{CC03E83E-4D0F-48CE-85F0-721BD08EA043}</a:tableStyleId>
              </a:tblPr>
              <a:tblGrid>
                <a:gridCol w="1924050">
                  <a:extLst>
                    <a:ext uri="{9D8B030D-6E8A-4147-A177-3AD203B41FA5}">
                      <a16:colId xmlns:a16="http://schemas.microsoft.com/office/drawing/2014/main" val="20000"/>
                    </a:ext>
                  </a:extLst>
                </a:gridCol>
              </a:tblGrid>
              <a:tr h="775428">
                <a:tc>
                  <a:txBody>
                    <a:bodyPr/>
                    <a:lstStyle/>
                    <a:p>
                      <a:pPr marL="0" lvl="0" indent="0" algn="ctr" rtl="0">
                        <a:spcBef>
                          <a:spcPts val="0"/>
                        </a:spcBef>
                        <a:spcAft>
                          <a:spcPts val="0"/>
                        </a:spcAft>
                        <a:buNone/>
                      </a:pPr>
                      <a:r>
                        <a:rPr lang="en-US" sz="1800" b="1" dirty="0">
                          <a:solidFill>
                            <a:srgbClr val="FF0000"/>
                          </a:solidFill>
                          <a:latin typeface="Calibri"/>
                          <a:ea typeface="Calibri"/>
                          <a:cs typeface="Calibri"/>
                          <a:sym typeface="Calibri"/>
                        </a:rPr>
                        <a:t>Electrical Description</a:t>
                      </a:r>
                      <a:endParaRPr sz="1800" b="1" dirty="0">
                        <a:solidFill>
                          <a:srgbClr val="FF0000"/>
                        </a:solidFill>
                        <a:latin typeface="Calibri"/>
                        <a:ea typeface="Calibri"/>
                        <a:cs typeface="Calibri"/>
                        <a:sym typeface="Calibri"/>
                      </a:endParaRPr>
                    </a:p>
                  </a:txBody>
                  <a:tcPr marL="91425" marR="91425" marT="91425" marB="91425">
                    <a:lnL w="7925" cap="flat" cmpd="sng">
                      <a:solidFill>
                        <a:srgbClr val="FFFFFF"/>
                      </a:solidFill>
                      <a:prstDash val="solid"/>
                      <a:round/>
                      <a:headEnd type="none" w="sm" len="sm"/>
                      <a:tailEnd type="none" w="sm" len="sm"/>
                    </a:lnL>
                    <a:lnR w="7925" cap="flat" cmpd="sng">
                      <a:solidFill>
                        <a:srgbClr val="FFFFFF"/>
                      </a:solidFill>
                      <a:prstDash val="solid"/>
                      <a:round/>
                      <a:headEnd type="none" w="sm" len="sm"/>
                      <a:tailEnd type="none" w="sm" len="sm"/>
                    </a:lnR>
                    <a:lnT w="7925" cap="flat" cmpd="sng">
                      <a:solidFill>
                        <a:srgbClr val="FFFFFF"/>
                      </a:solidFill>
                      <a:prstDash val="solid"/>
                      <a:round/>
                      <a:headEnd type="none" w="sm" len="sm"/>
                      <a:tailEnd type="none" w="sm" len="sm"/>
                    </a:lnT>
                    <a:lnB w="7925" cap="flat" cmpd="sng">
                      <a:solidFill>
                        <a:srgbClr val="FFFFFF"/>
                      </a:solidFill>
                      <a:prstDash val="solid"/>
                      <a:round/>
                      <a:headEnd type="none" w="sm" len="sm"/>
                      <a:tailEnd type="none" w="sm" len="sm"/>
                    </a:lnB>
                    <a:solidFill>
                      <a:srgbClr val="6AA84F"/>
                    </a:solidFill>
                  </a:tcPr>
                </a:tc>
                <a:extLst>
                  <a:ext uri="{0D108BD9-81ED-4DB2-BD59-A6C34878D82A}">
                    <a16:rowId xmlns:a16="http://schemas.microsoft.com/office/drawing/2014/main" val="10000"/>
                  </a:ext>
                </a:extLst>
              </a:tr>
            </a:tbl>
          </a:graphicData>
        </a:graphic>
      </p:graphicFrame>
      <p:pic>
        <p:nvPicPr>
          <p:cNvPr id="560" name="Google Shape;560;g29bf72684d9_0_97"/>
          <p:cNvPicPr preferRelativeResize="0"/>
          <p:nvPr/>
        </p:nvPicPr>
        <p:blipFill>
          <a:blip r:embed="rId9">
            <a:alphaModFix/>
          </a:blip>
          <a:stretch>
            <a:fillRect/>
          </a:stretch>
        </p:blipFill>
        <p:spPr>
          <a:xfrm>
            <a:off x="6115813" y="980375"/>
            <a:ext cx="1038225" cy="714375"/>
          </a:xfrm>
          <a:prstGeom prst="rect">
            <a:avLst/>
          </a:prstGeom>
          <a:noFill/>
          <a:ln>
            <a:noFill/>
          </a:ln>
        </p:spPr>
      </p:pic>
      <p:pic>
        <p:nvPicPr>
          <p:cNvPr id="561" name="Google Shape;561;g29bf72684d9_0_97"/>
          <p:cNvPicPr preferRelativeResize="0"/>
          <p:nvPr/>
        </p:nvPicPr>
        <p:blipFill>
          <a:blip r:embed="rId10">
            <a:alphaModFix/>
          </a:blip>
          <a:stretch>
            <a:fillRect/>
          </a:stretch>
        </p:blipFill>
        <p:spPr>
          <a:xfrm>
            <a:off x="5814825" y="3048638"/>
            <a:ext cx="1924050" cy="752475"/>
          </a:xfrm>
          <a:prstGeom prst="rect">
            <a:avLst/>
          </a:prstGeom>
          <a:noFill/>
          <a:ln>
            <a:noFill/>
          </a:ln>
        </p:spPr>
      </p:pic>
      <p:graphicFrame>
        <p:nvGraphicFramePr>
          <p:cNvPr id="562" name="Google Shape;562;g29bf72684d9_0_97"/>
          <p:cNvGraphicFramePr/>
          <p:nvPr/>
        </p:nvGraphicFramePr>
        <p:xfrm>
          <a:off x="5814813" y="1987963"/>
          <a:ext cx="1924050" cy="777000"/>
        </p:xfrm>
        <a:graphic>
          <a:graphicData uri="http://schemas.openxmlformats.org/drawingml/2006/table">
            <a:tbl>
              <a:tblPr>
                <a:noFill/>
                <a:tableStyleId>{CC03E83E-4D0F-48CE-85F0-721BD08EA043}</a:tableStyleId>
              </a:tblPr>
              <a:tblGrid>
                <a:gridCol w="1924050">
                  <a:extLst>
                    <a:ext uri="{9D8B030D-6E8A-4147-A177-3AD203B41FA5}">
                      <a16:colId xmlns:a16="http://schemas.microsoft.com/office/drawing/2014/main" val="20000"/>
                    </a:ext>
                  </a:extLst>
                </a:gridCol>
              </a:tblGrid>
              <a:tr h="777000">
                <a:tc>
                  <a:txBody>
                    <a:bodyPr/>
                    <a:lstStyle/>
                    <a:p>
                      <a:pPr marL="0" lvl="0" indent="0" algn="ctr" rtl="0">
                        <a:spcBef>
                          <a:spcPts val="0"/>
                        </a:spcBef>
                        <a:spcAft>
                          <a:spcPts val="0"/>
                        </a:spcAft>
                        <a:buNone/>
                      </a:pPr>
                      <a:r>
                        <a:rPr lang="en-US" sz="1700" b="1">
                          <a:solidFill>
                            <a:srgbClr val="FF0000"/>
                          </a:solidFill>
                          <a:latin typeface="Calibri"/>
                          <a:ea typeface="Calibri"/>
                          <a:cs typeface="Calibri"/>
                          <a:sym typeface="Calibri"/>
                        </a:rPr>
                        <a:t>Fieldbox Name</a:t>
                      </a:r>
                      <a:endParaRPr sz="1700" b="1">
                        <a:solidFill>
                          <a:srgbClr val="FF0000"/>
                        </a:solidFill>
                        <a:latin typeface="Calibri"/>
                        <a:ea typeface="Calibri"/>
                        <a:cs typeface="Calibri"/>
                        <a:sym typeface="Calibri"/>
                      </a:endParaRPr>
                    </a:p>
                  </a:txBody>
                  <a:tcPr marL="91425" marR="91425" marT="91425" marB="91425">
                    <a:lnL w="7925" cap="flat" cmpd="sng">
                      <a:solidFill>
                        <a:srgbClr val="FFFFFF"/>
                      </a:solidFill>
                      <a:prstDash val="solid"/>
                      <a:round/>
                      <a:headEnd type="none" w="sm" len="sm"/>
                      <a:tailEnd type="none" w="sm" len="sm"/>
                    </a:lnL>
                    <a:lnR w="7925" cap="flat" cmpd="sng">
                      <a:solidFill>
                        <a:srgbClr val="FFFFFF"/>
                      </a:solidFill>
                      <a:prstDash val="solid"/>
                      <a:round/>
                      <a:headEnd type="none" w="sm" len="sm"/>
                      <a:tailEnd type="none" w="sm" len="sm"/>
                    </a:lnR>
                    <a:lnT w="7925" cap="flat" cmpd="sng">
                      <a:solidFill>
                        <a:srgbClr val="FFFFFF"/>
                      </a:solidFill>
                      <a:prstDash val="solid"/>
                      <a:round/>
                      <a:headEnd type="none" w="sm" len="sm"/>
                      <a:tailEnd type="none" w="sm" len="sm"/>
                    </a:lnT>
                    <a:lnB w="7925" cap="flat" cmpd="sng">
                      <a:solidFill>
                        <a:srgbClr val="FFFFFF"/>
                      </a:solidFill>
                      <a:prstDash val="solid"/>
                      <a:round/>
                      <a:headEnd type="none" w="sm" len="sm"/>
                      <a:tailEnd type="none" w="sm" len="sm"/>
                    </a:lnB>
                    <a:solidFill>
                      <a:srgbClr val="F79646"/>
                    </a:solidFill>
                  </a:tcPr>
                </a:tc>
                <a:extLst>
                  <a:ext uri="{0D108BD9-81ED-4DB2-BD59-A6C34878D82A}">
                    <a16:rowId xmlns:a16="http://schemas.microsoft.com/office/drawing/2014/main" val="10000"/>
                  </a:ext>
                </a:extLst>
              </a:tr>
            </a:tbl>
          </a:graphicData>
        </a:graphic>
      </p:graphicFrame>
      <p:graphicFrame>
        <p:nvGraphicFramePr>
          <p:cNvPr id="563" name="Google Shape;563;g29bf72684d9_0_97"/>
          <p:cNvGraphicFramePr/>
          <p:nvPr/>
        </p:nvGraphicFramePr>
        <p:xfrm>
          <a:off x="5814825" y="4083013"/>
          <a:ext cx="1924050" cy="728400"/>
        </p:xfrm>
        <a:graphic>
          <a:graphicData uri="http://schemas.openxmlformats.org/drawingml/2006/table">
            <a:tbl>
              <a:tblPr>
                <a:noFill/>
                <a:tableStyleId>{CC03E83E-4D0F-48CE-85F0-721BD08EA043}</a:tableStyleId>
              </a:tblPr>
              <a:tblGrid>
                <a:gridCol w="1924050">
                  <a:extLst>
                    <a:ext uri="{9D8B030D-6E8A-4147-A177-3AD203B41FA5}">
                      <a16:colId xmlns:a16="http://schemas.microsoft.com/office/drawing/2014/main" val="20000"/>
                    </a:ext>
                  </a:extLst>
                </a:gridCol>
              </a:tblGrid>
              <a:tr h="728400">
                <a:tc>
                  <a:txBody>
                    <a:bodyPr/>
                    <a:lstStyle/>
                    <a:p>
                      <a:pPr marL="0" lvl="0" indent="0" algn="ctr" rtl="0">
                        <a:spcBef>
                          <a:spcPts val="0"/>
                        </a:spcBef>
                        <a:spcAft>
                          <a:spcPts val="0"/>
                        </a:spcAft>
                        <a:buNone/>
                      </a:pPr>
                      <a:r>
                        <a:rPr lang="en-US" sz="1800" b="1" dirty="0">
                          <a:solidFill>
                            <a:srgbClr val="FF0000"/>
                          </a:solidFill>
                          <a:latin typeface="Calibri"/>
                          <a:ea typeface="Calibri"/>
                          <a:cs typeface="Calibri"/>
                          <a:sym typeface="Calibri"/>
                        </a:rPr>
                        <a:t>Block</a:t>
                      </a:r>
                      <a:endParaRPr sz="1800" b="1" dirty="0">
                        <a:solidFill>
                          <a:srgbClr val="FF0000"/>
                        </a:solidFill>
                        <a:latin typeface="Calibri"/>
                        <a:ea typeface="Calibri"/>
                        <a:cs typeface="Calibri"/>
                        <a:sym typeface="Calibri"/>
                      </a:endParaRPr>
                    </a:p>
                  </a:txBody>
                  <a:tcPr marL="91425" marR="91425" marT="91425" marB="91425">
                    <a:lnL w="7925" cap="flat" cmpd="sng">
                      <a:solidFill>
                        <a:srgbClr val="FFFFFF"/>
                      </a:solidFill>
                      <a:prstDash val="solid"/>
                      <a:round/>
                      <a:headEnd type="none" w="sm" len="sm"/>
                      <a:tailEnd type="none" w="sm" len="sm"/>
                    </a:lnL>
                    <a:lnR w="7925" cap="flat" cmpd="sng">
                      <a:solidFill>
                        <a:srgbClr val="FFFFFF"/>
                      </a:solidFill>
                      <a:prstDash val="solid"/>
                      <a:round/>
                      <a:headEnd type="none" w="sm" len="sm"/>
                      <a:tailEnd type="none" w="sm" len="sm"/>
                    </a:lnR>
                    <a:lnT w="7925" cap="flat" cmpd="sng">
                      <a:solidFill>
                        <a:srgbClr val="FFFFFF"/>
                      </a:solidFill>
                      <a:prstDash val="solid"/>
                      <a:round/>
                      <a:headEnd type="none" w="sm" len="sm"/>
                      <a:tailEnd type="none" w="sm" len="sm"/>
                    </a:lnT>
                    <a:lnB w="7925" cap="flat" cmpd="sng">
                      <a:solidFill>
                        <a:srgbClr val="FFFFFF"/>
                      </a:solidFill>
                      <a:prstDash val="solid"/>
                      <a:round/>
                      <a:headEnd type="none" w="sm" len="sm"/>
                      <a:tailEnd type="none" w="sm" len="sm"/>
                    </a:lnB>
                    <a:solidFill>
                      <a:srgbClr val="F79646"/>
                    </a:solidFill>
                  </a:tcPr>
                </a:tc>
                <a:extLst>
                  <a:ext uri="{0D108BD9-81ED-4DB2-BD59-A6C34878D82A}">
                    <a16:rowId xmlns:a16="http://schemas.microsoft.com/office/drawing/2014/main" val="10000"/>
                  </a:ext>
                </a:extLst>
              </a:tr>
            </a:tbl>
          </a:graphicData>
        </a:graphic>
      </p:graphicFrame>
      <p:sp>
        <p:nvSpPr>
          <p:cNvPr id="564" name="Google Shape;564;g29bf72684d9_0_97"/>
          <p:cNvSpPr/>
          <p:nvPr/>
        </p:nvSpPr>
        <p:spPr>
          <a:xfrm>
            <a:off x="8165700" y="947200"/>
            <a:ext cx="3857700" cy="792000"/>
          </a:xfrm>
          <a:prstGeom prst="rect">
            <a:avLst/>
          </a:prstGeom>
          <a:noFill/>
          <a:ln w="762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a:solidFill>
                  <a:srgbClr val="1E59AE"/>
                </a:solidFill>
                <a:latin typeface="Arial Rounded"/>
                <a:ea typeface="Arial Rounded"/>
                <a:cs typeface="Arial Rounded"/>
                <a:sym typeface="Arial Rounded"/>
              </a:rPr>
              <a:t>If we connect the component or not. In case of spare.</a:t>
            </a:r>
            <a:endParaRPr sz="1600">
              <a:solidFill>
                <a:srgbClr val="1E59AE"/>
              </a:solidFill>
              <a:latin typeface="Arial Rounded"/>
              <a:ea typeface="Arial Rounded"/>
              <a:cs typeface="Arial Rounded"/>
              <a:sym typeface="Arial Rounded"/>
            </a:endParaRPr>
          </a:p>
        </p:txBody>
      </p:sp>
      <p:sp>
        <p:nvSpPr>
          <p:cNvPr id="565" name="Google Shape;565;g29bf72684d9_0_97"/>
          <p:cNvSpPr/>
          <p:nvPr/>
        </p:nvSpPr>
        <p:spPr>
          <a:xfrm>
            <a:off x="8165700" y="1965278"/>
            <a:ext cx="3857700" cy="792000"/>
          </a:xfrm>
          <a:prstGeom prst="rect">
            <a:avLst/>
          </a:prstGeom>
          <a:noFill/>
          <a:ln w="762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a:solidFill>
                  <a:srgbClr val="1E59AE"/>
                </a:solidFill>
                <a:latin typeface="Arial Rounded"/>
                <a:ea typeface="Arial Rounded"/>
                <a:cs typeface="Arial Rounded"/>
                <a:sym typeface="Arial Rounded"/>
              </a:rPr>
              <a:t>The name of the Fieldbox related to the cabinet </a:t>
            </a:r>
            <a:endParaRPr sz="1600">
              <a:solidFill>
                <a:srgbClr val="1E59AE"/>
              </a:solidFill>
              <a:latin typeface="Arial Rounded"/>
              <a:ea typeface="Arial Rounded"/>
              <a:cs typeface="Arial Rounded"/>
              <a:sym typeface="Arial Rounded"/>
            </a:endParaRPr>
          </a:p>
        </p:txBody>
      </p:sp>
      <p:sp>
        <p:nvSpPr>
          <p:cNvPr id="566" name="Google Shape;566;g29bf72684d9_0_97"/>
          <p:cNvSpPr/>
          <p:nvPr/>
        </p:nvSpPr>
        <p:spPr>
          <a:xfrm>
            <a:off x="8165700" y="3035857"/>
            <a:ext cx="3857700" cy="792000"/>
          </a:xfrm>
          <a:prstGeom prst="rect">
            <a:avLst/>
          </a:prstGeom>
          <a:noFill/>
          <a:ln w="762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a:solidFill>
                  <a:srgbClr val="1E59AE"/>
                </a:solidFill>
                <a:latin typeface="Arial Rounded"/>
                <a:ea typeface="Arial Rounded"/>
                <a:cs typeface="Arial Rounded"/>
                <a:sym typeface="Arial Rounded"/>
              </a:rPr>
              <a:t>The name of the cabinet related to the component                                                   </a:t>
            </a:r>
            <a:r>
              <a:rPr lang="en-US" sz="1600" i="1">
                <a:solidFill>
                  <a:srgbClr val="00B050"/>
                </a:solidFill>
                <a:latin typeface="Arial Rounded"/>
                <a:ea typeface="Arial Rounded"/>
                <a:cs typeface="Arial Rounded"/>
                <a:sym typeface="Arial Rounded"/>
              </a:rPr>
              <a:t>ex : QSCA-EM01=SH2</a:t>
            </a:r>
            <a:endParaRPr sz="1600" i="1">
              <a:solidFill>
                <a:srgbClr val="00B050"/>
              </a:solidFill>
              <a:latin typeface="Arial Rounded"/>
              <a:ea typeface="Arial Rounded"/>
              <a:cs typeface="Arial Rounded"/>
              <a:sym typeface="Arial Rounded"/>
            </a:endParaRPr>
          </a:p>
        </p:txBody>
      </p:sp>
      <p:sp>
        <p:nvSpPr>
          <p:cNvPr id="567" name="Google Shape;567;g29bf72684d9_0_97"/>
          <p:cNvSpPr/>
          <p:nvPr/>
        </p:nvSpPr>
        <p:spPr>
          <a:xfrm>
            <a:off x="8165700" y="4053947"/>
            <a:ext cx="3857700" cy="792000"/>
          </a:xfrm>
          <a:prstGeom prst="rect">
            <a:avLst/>
          </a:prstGeom>
          <a:noFill/>
          <a:ln w="76200" cap="flat" cmpd="sng">
            <a:solidFill>
              <a:srgbClr val="99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a:solidFill>
                  <a:srgbClr val="1E59AE"/>
                </a:solidFill>
                <a:latin typeface="Arial Rounded"/>
                <a:ea typeface="Arial Rounded"/>
                <a:cs typeface="Arial Rounded"/>
                <a:sym typeface="Arial Rounded"/>
              </a:rPr>
              <a:t>The name of the block we are going to use</a:t>
            </a:r>
            <a:endParaRPr sz="1600">
              <a:solidFill>
                <a:srgbClr val="1E59AE"/>
              </a:solidFill>
              <a:latin typeface="Arial Rounded"/>
              <a:ea typeface="Arial Rounded"/>
              <a:cs typeface="Arial Rounded"/>
              <a:sym typeface="Arial Rounded"/>
            </a:endParaRPr>
          </a:p>
        </p:txBody>
      </p:sp>
      <p:graphicFrame>
        <p:nvGraphicFramePr>
          <p:cNvPr id="568" name="Google Shape;568;g29bf72684d9_0_97"/>
          <p:cNvGraphicFramePr/>
          <p:nvPr/>
        </p:nvGraphicFramePr>
        <p:xfrm>
          <a:off x="11081325" y="5241413"/>
          <a:ext cx="1038225" cy="492600"/>
        </p:xfrm>
        <a:graphic>
          <a:graphicData uri="http://schemas.openxmlformats.org/drawingml/2006/table">
            <a:tbl>
              <a:tblPr>
                <a:noFill/>
                <a:tableStyleId>{CC03E83E-4D0F-48CE-85F0-721BD08EA043}</a:tableStyleId>
              </a:tblPr>
              <a:tblGrid>
                <a:gridCol w="1038225">
                  <a:extLst>
                    <a:ext uri="{9D8B030D-6E8A-4147-A177-3AD203B41FA5}">
                      <a16:colId xmlns:a16="http://schemas.microsoft.com/office/drawing/2014/main" val="20000"/>
                    </a:ext>
                  </a:extLst>
                </a:gridCol>
              </a:tblGrid>
              <a:tr h="492600">
                <a:tc>
                  <a:txBody>
                    <a:bodyPr/>
                    <a:lstStyle/>
                    <a:p>
                      <a:pPr marL="0" lvl="0" indent="0" algn="ctr" rtl="0">
                        <a:spcBef>
                          <a:spcPts val="0"/>
                        </a:spcBef>
                        <a:spcAft>
                          <a:spcPts val="0"/>
                        </a:spcAft>
                        <a:buNone/>
                      </a:pPr>
                      <a:r>
                        <a:rPr lang="en-US" sz="1600" b="1">
                          <a:solidFill>
                            <a:srgbClr val="FF0000"/>
                          </a:solidFill>
                          <a:latin typeface="Calibri"/>
                          <a:ea typeface="Calibri"/>
                          <a:cs typeface="Calibri"/>
                          <a:sym typeface="Calibri"/>
                        </a:rPr>
                        <a:t>Supplier</a:t>
                      </a:r>
                      <a:endParaRPr sz="1600" b="1">
                        <a:solidFill>
                          <a:srgbClr val="FF0000"/>
                        </a:solidFill>
                        <a:latin typeface="Calibri"/>
                        <a:ea typeface="Calibri"/>
                        <a:cs typeface="Calibri"/>
                        <a:sym typeface="Calibri"/>
                      </a:endParaRPr>
                    </a:p>
                  </a:txBody>
                  <a:tcPr marL="91425" marR="91425" marT="91425" marB="91425">
                    <a:lnL w="7925" cap="flat" cmpd="sng">
                      <a:solidFill>
                        <a:srgbClr val="FFFFFF"/>
                      </a:solidFill>
                      <a:prstDash val="solid"/>
                      <a:round/>
                      <a:headEnd type="none" w="sm" len="sm"/>
                      <a:tailEnd type="none" w="sm" len="sm"/>
                    </a:lnL>
                    <a:lnR w="7925" cap="flat" cmpd="sng">
                      <a:solidFill>
                        <a:srgbClr val="FFFFFF"/>
                      </a:solidFill>
                      <a:prstDash val="solid"/>
                      <a:round/>
                      <a:headEnd type="none" w="sm" len="sm"/>
                      <a:tailEnd type="none" w="sm" len="sm"/>
                    </a:lnR>
                    <a:lnT w="7925" cap="flat" cmpd="sng">
                      <a:solidFill>
                        <a:srgbClr val="FFFFFF"/>
                      </a:solidFill>
                      <a:prstDash val="solid"/>
                      <a:round/>
                      <a:headEnd type="none" w="sm" len="sm"/>
                      <a:tailEnd type="none" w="sm" len="sm"/>
                    </a:lnT>
                    <a:lnB w="7925" cap="flat" cmpd="sng">
                      <a:solidFill>
                        <a:srgbClr val="FFFFFF"/>
                      </a:solidFill>
                      <a:prstDash val="solid"/>
                      <a:round/>
                      <a:headEnd type="none" w="sm" len="sm"/>
                      <a:tailEnd type="none" w="sm" len="sm"/>
                    </a:lnB>
                    <a:solidFill>
                      <a:srgbClr val="4BACC6"/>
                    </a:solidFill>
                  </a:tcPr>
                </a:tc>
                <a:extLst>
                  <a:ext uri="{0D108BD9-81ED-4DB2-BD59-A6C34878D82A}">
                    <a16:rowId xmlns:a16="http://schemas.microsoft.com/office/drawing/2014/main" val="10000"/>
                  </a:ext>
                </a:extLst>
              </a:tr>
            </a:tbl>
          </a:graphicData>
        </a:graphic>
      </p:graphicFrame>
      <p:graphicFrame>
        <p:nvGraphicFramePr>
          <p:cNvPr id="569" name="Google Shape;569;g29bf72684d9_0_97"/>
          <p:cNvGraphicFramePr/>
          <p:nvPr/>
        </p:nvGraphicFramePr>
        <p:xfrm>
          <a:off x="9913200" y="5241413"/>
          <a:ext cx="1038225" cy="492600"/>
        </p:xfrm>
        <a:graphic>
          <a:graphicData uri="http://schemas.openxmlformats.org/drawingml/2006/table">
            <a:tbl>
              <a:tblPr>
                <a:noFill/>
                <a:tableStyleId>{CC03E83E-4D0F-48CE-85F0-721BD08EA043}</a:tableStyleId>
              </a:tblPr>
              <a:tblGrid>
                <a:gridCol w="1038225">
                  <a:extLst>
                    <a:ext uri="{9D8B030D-6E8A-4147-A177-3AD203B41FA5}">
                      <a16:colId xmlns:a16="http://schemas.microsoft.com/office/drawing/2014/main" val="20000"/>
                    </a:ext>
                  </a:extLst>
                </a:gridCol>
              </a:tblGrid>
              <a:tr h="492600">
                <a:tc>
                  <a:txBody>
                    <a:bodyPr/>
                    <a:lstStyle/>
                    <a:p>
                      <a:pPr marL="0" lvl="0" indent="0" algn="ctr" rtl="0">
                        <a:spcBef>
                          <a:spcPts val="0"/>
                        </a:spcBef>
                        <a:spcAft>
                          <a:spcPts val="0"/>
                        </a:spcAft>
                        <a:buNone/>
                      </a:pPr>
                      <a:r>
                        <a:rPr lang="en-US" sz="1600" b="1">
                          <a:solidFill>
                            <a:srgbClr val="FF0000"/>
                          </a:solidFill>
                          <a:latin typeface="Calibri"/>
                          <a:ea typeface="Calibri"/>
                          <a:cs typeface="Calibri"/>
                          <a:sym typeface="Calibri"/>
                        </a:rPr>
                        <a:t>Reference</a:t>
                      </a:r>
                      <a:endParaRPr sz="1600" b="1">
                        <a:solidFill>
                          <a:srgbClr val="FF0000"/>
                        </a:solidFill>
                        <a:latin typeface="Calibri"/>
                        <a:ea typeface="Calibri"/>
                        <a:cs typeface="Calibri"/>
                        <a:sym typeface="Calibri"/>
                      </a:endParaRPr>
                    </a:p>
                  </a:txBody>
                  <a:tcPr marL="91425" marR="91425" marT="91425" marB="91425">
                    <a:lnL w="7925" cap="flat" cmpd="sng">
                      <a:solidFill>
                        <a:srgbClr val="FFFFFF"/>
                      </a:solidFill>
                      <a:prstDash val="solid"/>
                      <a:round/>
                      <a:headEnd type="none" w="sm" len="sm"/>
                      <a:tailEnd type="none" w="sm" len="sm"/>
                    </a:lnL>
                    <a:lnR w="7925" cap="flat" cmpd="sng">
                      <a:solidFill>
                        <a:srgbClr val="FFFFFF"/>
                      </a:solidFill>
                      <a:prstDash val="solid"/>
                      <a:round/>
                      <a:headEnd type="none" w="sm" len="sm"/>
                      <a:tailEnd type="none" w="sm" len="sm"/>
                    </a:lnR>
                    <a:lnT w="7925" cap="flat" cmpd="sng">
                      <a:solidFill>
                        <a:srgbClr val="FFFFFF"/>
                      </a:solidFill>
                      <a:prstDash val="solid"/>
                      <a:round/>
                      <a:headEnd type="none" w="sm" len="sm"/>
                      <a:tailEnd type="none" w="sm" len="sm"/>
                    </a:lnT>
                    <a:lnB w="7925" cap="flat" cmpd="sng">
                      <a:solidFill>
                        <a:srgbClr val="FFFFFF"/>
                      </a:solidFill>
                      <a:prstDash val="solid"/>
                      <a:round/>
                      <a:headEnd type="none" w="sm" len="sm"/>
                      <a:tailEnd type="none" w="sm" len="sm"/>
                    </a:lnB>
                    <a:solidFill>
                      <a:srgbClr val="4BACC6"/>
                    </a:solidFill>
                  </a:tcPr>
                </a:tc>
                <a:extLst>
                  <a:ext uri="{0D108BD9-81ED-4DB2-BD59-A6C34878D82A}">
                    <a16:rowId xmlns:a16="http://schemas.microsoft.com/office/drawing/2014/main" val="10000"/>
                  </a:ext>
                </a:extLst>
              </a:tr>
            </a:tbl>
          </a:graphicData>
        </a:graphic>
      </p:graphicFrame>
      <p:graphicFrame>
        <p:nvGraphicFramePr>
          <p:cNvPr id="570" name="Google Shape;570;g29bf72684d9_0_97"/>
          <p:cNvGraphicFramePr/>
          <p:nvPr/>
        </p:nvGraphicFramePr>
        <p:xfrm>
          <a:off x="8745075" y="5241400"/>
          <a:ext cx="1038225" cy="492600"/>
        </p:xfrm>
        <a:graphic>
          <a:graphicData uri="http://schemas.openxmlformats.org/drawingml/2006/table">
            <a:tbl>
              <a:tblPr>
                <a:noFill/>
                <a:tableStyleId>{CC03E83E-4D0F-48CE-85F0-721BD08EA043}</a:tableStyleId>
              </a:tblPr>
              <a:tblGrid>
                <a:gridCol w="1038225">
                  <a:extLst>
                    <a:ext uri="{9D8B030D-6E8A-4147-A177-3AD203B41FA5}">
                      <a16:colId xmlns:a16="http://schemas.microsoft.com/office/drawing/2014/main" val="20000"/>
                    </a:ext>
                  </a:extLst>
                </a:gridCol>
              </a:tblGrid>
              <a:tr h="492600">
                <a:tc>
                  <a:txBody>
                    <a:bodyPr/>
                    <a:lstStyle/>
                    <a:p>
                      <a:pPr marL="0" lvl="0" indent="0" algn="ctr" rtl="0">
                        <a:spcBef>
                          <a:spcPts val="0"/>
                        </a:spcBef>
                        <a:spcAft>
                          <a:spcPts val="0"/>
                        </a:spcAft>
                        <a:buNone/>
                      </a:pPr>
                      <a:r>
                        <a:rPr lang="en-US" sz="1600" b="1">
                          <a:solidFill>
                            <a:srgbClr val="FF0000"/>
                          </a:solidFill>
                          <a:latin typeface="Calibri"/>
                          <a:ea typeface="Calibri"/>
                          <a:cs typeface="Calibri"/>
                          <a:sym typeface="Calibri"/>
                        </a:rPr>
                        <a:t>Unit</a:t>
                      </a:r>
                      <a:endParaRPr sz="1600" b="1">
                        <a:solidFill>
                          <a:srgbClr val="FF0000"/>
                        </a:solidFill>
                        <a:latin typeface="Calibri"/>
                        <a:ea typeface="Calibri"/>
                        <a:cs typeface="Calibri"/>
                        <a:sym typeface="Calibri"/>
                      </a:endParaRPr>
                    </a:p>
                  </a:txBody>
                  <a:tcPr marL="91425" marR="91425" marT="91425" marB="91425">
                    <a:lnL w="7925" cap="flat" cmpd="sng">
                      <a:solidFill>
                        <a:srgbClr val="FFFFFF"/>
                      </a:solidFill>
                      <a:prstDash val="solid"/>
                      <a:round/>
                      <a:headEnd type="none" w="sm" len="sm"/>
                      <a:tailEnd type="none" w="sm" len="sm"/>
                    </a:lnL>
                    <a:lnR w="7925" cap="flat" cmpd="sng">
                      <a:solidFill>
                        <a:srgbClr val="FFFFFF"/>
                      </a:solidFill>
                      <a:prstDash val="solid"/>
                      <a:round/>
                      <a:headEnd type="none" w="sm" len="sm"/>
                      <a:tailEnd type="none" w="sm" len="sm"/>
                    </a:lnR>
                    <a:lnT w="7925" cap="flat" cmpd="sng">
                      <a:solidFill>
                        <a:srgbClr val="FFFFFF"/>
                      </a:solidFill>
                      <a:prstDash val="solid"/>
                      <a:round/>
                      <a:headEnd type="none" w="sm" len="sm"/>
                      <a:tailEnd type="none" w="sm" len="sm"/>
                    </a:lnT>
                    <a:lnB w="7925" cap="flat" cmpd="sng">
                      <a:solidFill>
                        <a:srgbClr val="FFFFFF"/>
                      </a:solidFill>
                      <a:prstDash val="solid"/>
                      <a:round/>
                      <a:headEnd type="none" w="sm" len="sm"/>
                      <a:tailEnd type="none" w="sm" len="sm"/>
                    </a:lnB>
                    <a:solidFill>
                      <a:srgbClr val="4BACC6"/>
                    </a:solidFill>
                  </a:tcPr>
                </a:tc>
                <a:extLst>
                  <a:ext uri="{0D108BD9-81ED-4DB2-BD59-A6C34878D82A}">
                    <a16:rowId xmlns:a16="http://schemas.microsoft.com/office/drawing/2014/main" val="10000"/>
                  </a:ext>
                </a:extLst>
              </a:tr>
            </a:tbl>
          </a:graphicData>
        </a:graphic>
      </p:graphicFrame>
      <p:graphicFrame>
        <p:nvGraphicFramePr>
          <p:cNvPr id="571" name="Google Shape;571;g29bf72684d9_0_97"/>
          <p:cNvGraphicFramePr/>
          <p:nvPr/>
        </p:nvGraphicFramePr>
        <p:xfrm>
          <a:off x="7576950" y="5241413"/>
          <a:ext cx="1038225" cy="492600"/>
        </p:xfrm>
        <a:graphic>
          <a:graphicData uri="http://schemas.openxmlformats.org/drawingml/2006/table">
            <a:tbl>
              <a:tblPr>
                <a:noFill/>
                <a:tableStyleId>{CC03E83E-4D0F-48CE-85F0-721BD08EA043}</a:tableStyleId>
              </a:tblPr>
              <a:tblGrid>
                <a:gridCol w="1038225">
                  <a:extLst>
                    <a:ext uri="{9D8B030D-6E8A-4147-A177-3AD203B41FA5}">
                      <a16:colId xmlns:a16="http://schemas.microsoft.com/office/drawing/2014/main" val="20000"/>
                    </a:ext>
                  </a:extLst>
                </a:gridCol>
              </a:tblGrid>
              <a:tr h="492600">
                <a:tc>
                  <a:txBody>
                    <a:bodyPr/>
                    <a:lstStyle/>
                    <a:p>
                      <a:pPr marL="0" lvl="0" indent="0" algn="ctr" rtl="0">
                        <a:spcBef>
                          <a:spcPts val="0"/>
                        </a:spcBef>
                        <a:spcAft>
                          <a:spcPts val="0"/>
                        </a:spcAft>
                        <a:buNone/>
                      </a:pPr>
                      <a:r>
                        <a:rPr lang="en-US" sz="1600" b="1">
                          <a:solidFill>
                            <a:srgbClr val="FF0000"/>
                          </a:solidFill>
                          <a:latin typeface="Calibri"/>
                          <a:ea typeface="Calibri"/>
                          <a:cs typeface="Calibri"/>
                          <a:sym typeface="Calibri"/>
                        </a:rPr>
                        <a:t>Power</a:t>
                      </a:r>
                      <a:endParaRPr sz="1600" b="1">
                        <a:solidFill>
                          <a:srgbClr val="FF0000"/>
                        </a:solidFill>
                        <a:latin typeface="Calibri"/>
                        <a:ea typeface="Calibri"/>
                        <a:cs typeface="Calibri"/>
                        <a:sym typeface="Calibri"/>
                      </a:endParaRPr>
                    </a:p>
                  </a:txBody>
                  <a:tcPr marL="91425" marR="91425" marT="91425" marB="91425">
                    <a:lnL w="7925" cap="flat" cmpd="sng">
                      <a:solidFill>
                        <a:srgbClr val="FFFFFF"/>
                      </a:solidFill>
                      <a:prstDash val="solid"/>
                      <a:round/>
                      <a:headEnd type="none" w="sm" len="sm"/>
                      <a:tailEnd type="none" w="sm" len="sm"/>
                    </a:lnL>
                    <a:lnR w="7925" cap="flat" cmpd="sng">
                      <a:solidFill>
                        <a:srgbClr val="FFFFFF"/>
                      </a:solidFill>
                      <a:prstDash val="solid"/>
                      <a:round/>
                      <a:headEnd type="none" w="sm" len="sm"/>
                      <a:tailEnd type="none" w="sm" len="sm"/>
                    </a:lnR>
                    <a:lnT w="7925" cap="flat" cmpd="sng">
                      <a:solidFill>
                        <a:srgbClr val="FFFFFF"/>
                      </a:solidFill>
                      <a:prstDash val="solid"/>
                      <a:round/>
                      <a:headEnd type="none" w="sm" len="sm"/>
                      <a:tailEnd type="none" w="sm" len="sm"/>
                    </a:lnT>
                    <a:lnB w="7925" cap="flat" cmpd="sng">
                      <a:solidFill>
                        <a:srgbClr val="FFFFFF"/>
                      </a:solidFill>
                      <a:prstDash val="solid"/>
                      <a:round/>
                      <a:headEnd type="none" w="sm" len="sm"/>
                      <a:tailEnd type="none" w="sm" len="sm"/>
                    </a:lnB>
                    <a:solidFill>
                      <a:srgbClr val="4BACC6"/>
                    </a:solidFill>
                  </a:tcPr>
                </a:tc>
                <a:extLst>
                  <a:ext uri="{0D108BD9-81ED-4DB2-BD59-A6C34878D82A}">
                    <a16:rowId xmlns:a16="http://schemas.microsoft.com/office/drawing/2014/main" val="10000"/>
                  </a:ext>
                </a:extLst>
              </a:tr>
            </a:tbl>
          </a:graphicData>
        </a:graphic>
      </p:graphicFrame>
      <p:pic>
        <p:nvPicPr>
          <p:cNvPr id="572" name="Google Shape;572;g29bf72684d9_0_97"/>
          <p:cNvPicPr preferRelativeResize="0"/>
          <p:nvPr/>
        </p:nvPicPr>
        <p:blipFill rotWithShape="1">
          <a:blip r:embed="rId11">
            <a:alphaModFix/>
          </a:blip>
          <a:srcRect l="9007" t="14198" r="13808" b="13395"/>
          <a:stretch/>
        </p:blipFill>
        <p:spPr>
          <a:xfrm>
            <a:off x="5867213" y="84075"/>
            <a:ext cx="642875" cy="603075"/>
          </a:xfrm>
          <a:prstGeom prst="rect">
            <a:avLst/>
          </a:prstGeom>
          <a:noFill/>
          <a:ln>
            <a:noFill/>
          </a:ln>
        </p:spPr>
      </p:pic>
      <p:graphicFrame>
        <p:nvGraphicFramePr>
          <p:cNvPr id="573" name="Google Shape;573;g29bf72684d9_0_97"/>
          <p:cNvGraphicFramePr/>
          <p:nvPr/>
        </p:nvGraphicFramePr>
        <p:xfrm>
          <a:off x="6408825" y="5224138"/>
          <a:ext cx="1038225" cy="492600"/>
        </p:xfrm>
        <a:graphic>
          <a:graphicData uri="http://schemas.openxmlformats.org/drawingml/2006/table">
            <a:tbl>
              <a:tblPr>
                <a:noFill/>
                <a:tableStyleId>{CC03E83E-4D0F-48CE-85F0-721BD08EA043}</a:tableStyleId>
              </a:tblPr>
              <a:tblGrid>
                <a:gridCol w="1038225">
                  <a:extLst>
                    <a:ext uri="{9D8B030D-6E8A-4147-A177-3AD203B41FA5}">
                      <a16:colId xmlns:a16="http://schemas.microsoft.com/office/drawing/2014/main" val="20000"/>
                    </a:ext>
                  </a:extLst>
                </a:gridCol>
              </a:tblGrid>
              <a:tr h="492600">
                <a:tc>
                  <a:txBody>
                    <a:bodyPr/>
                    <a:lstStyle/>
                    <a:p>
                      <a:pPr marL="0" lvl="0" indent="0" algn="ctr" rtl="0">
                        <a:spcBef>
                          <a:spcPts val="0"/>
                        </a:spcBef>
                        <a:spcAft>
                          <a:spcPts val="0"/>
                        </a:spcAft>
                        <a:buNone/>
                      </a:pPr>
                      <a:r>
                        <a:rPr lang="en-US" sz="1600" b="1">
                          <a:solidFill>
                            <a:srgbClr val="FF0000"/>
                          </a:solidFill>
                          <a:latin typeface="Calibri"/>
                          <a:ea typeface="Calibri"/>
                          <a:cs typeface="Calibri"/>
                          <a:sym typeface="Calibri"/>
                        </a:rPr>
                        <a:t>Range</a:t>
                      </a:r>
                      <a:endParaRPr sz="1600" b="1">
                        <a:solidFill>
                          <a:srgbClr val="FF0000"/>
                        </a:solidFill>
                        <a:latin typeface="Calibri"/>
                        <a:ea typeface="Calibri"/>
                        <a:cs typeface="Calibri"/>
                        <a:sym typeface="Calibri"/>
                      </a:endParaRPr>
                    </a:p>
                  </a:txBody>
                  <a:tcPr marL="91425" marR="91425" marT="91425" marB="91425">
                    <a:lnL w="7925" cap="flat" cmpd="sng">
                      <a:solidFill>
                        <a:srgbClr val="FFFFFF"/>
                      </a:solidFill>
                      <a:prstDash val="solid"/>
                      <a:round/>
                      <a:headEnd type="none" w="sm" len="sm"/>
                      <a:tailEnd type="none" w="sm" len="sm"/>
                    </a:lnL>
                    <a:lnR w="7925" cap="flat" cmpd="sng">
                      <a:solidFill>
                        <a:srgbClr val="FFFFFF"/>
                      </a:solidFill>
                      <a:prstDash val="solid"/>
                      <a:round/>
                      <a:headEnd type="none" w="sm" len="sm"/>
                      <a:tailEnd type="none" w="sm" len="sm"/>
                    </a:lnR>
                    <a:lnT w="7925" cap="flat" cmpd="sng">
                      <a:solidFill>
                        <a:srgbClr val="FFFFFF"/>
                      </a:solidFill>
                      <a:prstDash val="solid"/>
                      <a:round/>
                      <a:headEnd type="none" w="sm" len="sm"/>
                      <a:tailEnd type="none" w="sm" len="sm"/>
                    </a:lnT>
                    <a:lnB w="7925" cap="flat" cmpd="sng">
                      <a:solidFill>
                        <a:srgbClr val="FFFFFF"/>
                      </a:solidFill>
                      <a:prstDash val="solid"/>
                      <a:round/>
                      <a:headEnd type="none" w="sm" len="sm"/>
                      <a:tailEnd type="none" w="sm" len="sm"/>
                    </a:lnB>
                    <a:solidFill>
                      <a:srgbClr val="4BACC6"/>
                    </a:solidFill>
                  </a:tcPr>
                </a:tc>
                <a:extLst>
                  <a:ext uri="{0D108BD9-81ED-4DB2-BD59-A6C34878D82A}">
                    <a16:rowId xmlns:a16="http://schemas.microsoft.com/office/drawing/2014/main" val="10000"/>
                  </a:ext>
                </a:extLst>
              </a:tr>
            </a:tbl>
          </a:graphicData>
        </a:graphic>
      </p:graphicFrame>
      <p:sp>
        <p:nvSpPr>
          <p:cNvPr id="574" name="Google Shape;574;g29bf72684d9_0_97"/>
          <p:cNvSpPr/>
          <p:nvPr/>
        </p:nvSpPr>
        <p:spPr>
          <a:xfrm>
            <a:off x="6408825" y="5806675"/>
            <a:ext cx="5674800" cy="284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rgbClr val="1E59AE"/>
                </a:solidFill>
                <a:latin typeface="Arial Rounded"/>
                <a:ea typeface="Arial Rounded"/>
                <a:cs typeface="Arial Rounded"/>
                <a:sym typeface="Arial Rounded"/>
              </a:rPr>
              <a:t>Categories that are already present in the PartList can be displayed in the Electrical scheme if desired.</a:t>
            </a:r>
            <a:endParaRPr sz="1000">
              <a:solidFill>
                <a:srgbClr val="1E59AE"/>
              </a:solidFill>
              <a:latin typeface="Arial Rounded"/>
              <a:ea typeface="Arial Rounded"/>
              <a:cs typeface="Arial Rounded"/>
              <a:sym typeface="Arial Rounded"/>
            </a:endParaRPr>
          </a:p>
        </p:txBody>
      </p:sp>
      <p:sp>
        <p:nvSpPr>
          <p:cNvPr id="575" name="Google Shape;575;g29bf72684d9_0_97"/>
          <p:cNvSpPr/>
          <p:nvPr/>
        </p:nvSpPr>
        <p:spPr>
          <a:xfrm>
            <a:off x="6510075" y="243413"/>
            <a:ext cx="5674800" cy="284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a:solidFill>
                  <a:srgbClr val="1E59AE"/>
                </a:solidFill>
                <a:latin typeface="Arial Rounded"/>
                <a:ea typeface="Arial Rounded"/>
                <a:cs typeface="Arial Rounded"/>
                <a:sym typeface="Arial Rounded"/>
              </a:rPr>
              <a:t>Those are the categories that are important for our electrical diagram generation. The blue one are filled and decides by the IC Section </a:t>
            </a:r>
            <a:endParaRPr sz="1200">
              <a:solidFill>
                <a:srgbClr val="1E59AE"/>
              </a:solidFill>
              <a:latin typeface="Arial Rounded"/>
              <a:ea typeface="Arial Rounded"/>
              <a:cs typeface="Arial Rounded"/>
              <a:sym typeface="Arial Rounde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g29bf72684d9_0_245"/>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598" name="Google Shape;598;g29bf72684d9_0_245"/>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599" name="Google Shape;599;g29bf72684d9_0_245"/>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600" name="Google Shape;600;g29bf72684d9_0_245"/>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22</a:t>
            </a:fld>
            <a:endParaRPr sz="1800" b="1">
              <a:solidFill>
                <a:schemeClr val="lt1"/>
              </a:solidFill>
            </a:endParaRPr>
          </a:p>
        </p:txBody>
      </p:sp>
      <p:pic>
        <p:nvPicPr>
          <p:cNvPr id="601" name="Google Shape;601;g29bf72684d9_0_245"/>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602" name="Google Shape;602;g29bf72684d9_0_245"/>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4000" b="1">
                <a:solidFill>
                  <a:srgbClr val="1E59AE"/>
                </a:solidFill>
                <a:latin typeface="Arial Rounded"/>
                <a:ea typeface="Arial Rounded"/>
                <a:cs typeface="Arial Rounded"/>
                <a:sym typeface="Arial Rounded"/>
              </a:rPr>
              <a:t>Standardized blocks </a:t>
            </a:r>
            <a:endParaRPr sz="4000" b="1">
              <a:solidFill>
                <a:srgbClr val="1E59AE"/>
              </a:solidFill>
              <a:latin typeface="Arial Rounded"/>
              <a:ea typeface="Arial Rounded"/>
              <a:cs typeface="Arial Rounded"/>
              <a:sym typeface="Arial Rounded"/>
            </a:endParaRPr>
          </a:p>
        </p:txBody>
      </p:sp>
      <p:sp>
        <p:nvSpPr>
          <p:cNvPr id="603" name="Google Shape;603;g29bf72684d9_0_245"/>
          <p:cNvSpPr/>
          <p:nvPr/>
        </p:nvSpPr>
        <p:spPr>
          <a:xfrm>
            <a:off x="370800" y="704000"/>
            <a:ext cx="11450400" cy="570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dirty="0">
                <a:solidFill>
                  <a:srgbClr val="1E59AE"/>
                </a:solidFill>
                <a:latin typeface="Arial Rounded"/>
                <a:ea typeface="Arial Rounded"/>
                <a:cs typeface="Arial Rounded"/>
                <a:sym typeface="Arial Rounded"/>
              </a:rPr>
              <a:t>Developing standardized blocks in accordance with specific standards.</a:t>
            </a:r>
            <a:endParaRPr sz="1800" dirty="0">
              <a:solidFill>
                <a:srgbClr val="1E59AE"/>
              </a:solidFill>
              <a:latin typeface="Arial Rounded"/>
              <a:ea typeface="Arial Rounded"/>
              <a:cs typeface="Arial Rounded"/>
              <a:sym typeface="Arial Rounded"/>
            </a:endParaRPr>
          </a:p>
        </p:txBody>
      </p:sp>
      <p:sp>
        <p:nvSpPr>
          <p:cNvPr id="604" name="Google Shape;604;g29bf72684d9_0_245"/>
          <p:cNvSpPr/>
          <p:nvPr/>
        </p:nvSpPr>
        <p:spPr>
          <a:xfrm>
            <a:off x="0" y="1980650"/>
            <a:ext cx="3426300" cy="259200"/>
          </a:xfrm>
          <a:prstGeom prst="roundRect">
            <a:avLst>
              <a:gd name="adj" fmla="val 16667"/>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600">
                <a:solidFill>
                  <a:schemeClr val="dk1"/>
                </a:solidFill>
                <a:latin typeface="Arial Rounded"/>
                <a:ea typeface="Arial Rounded"/>
                <a:cs typeface="Arial Rounded"/>
                <a:sym typeface="Arial Rounded"/>
              </a:rPr>
              <a:t>Used with automatic generation</a:t>
            </a:r>
            <a:endParaRPr sz="1600" b="0" i="0" u="none" strike="noStrike" cap="none">
              <a:solidFill>
                <a:schemeClr val="dk1"/>
              </a:solidFill>
              <a:latin typeface="Arial Rounded"/>
              <a:ea typeface="Arial Rounded"/>
              <a:cs typeface="Arial Rounded"/>
              <a:sym typeface="Arial Rounded"/>
            </a:endParaRPr>
          </a:p>
        </p:txBody>
      </p:sp>
      <p:sp>
        <p:nvSpPr>
          <p:cNvPr id="605" name="Google Shape;605;g29bf72684d9_0_245"/>
          <p:cNvSpPr/>
          <p:nvPr/>
        </p:nvSpPr>
        <p:spPr>
          <a:xfrm>
            <a:off x="8597100" y="1980650"/>
            <a:ext cx="3426300" cy="259200"/>
          </a:xfrm>
          <a:prstGeom prst="roundRect">
            <a:avLst>
              <a:gd name="adj" fmla="val 16667"/>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600">
                <a:solidFill>
                  <a:schemeClr val="dk1"/>
                </a:solidFill>
                <a:latin typeface="Arial Rounded"/>
                <a:ea typeface="Arial Rounded"/>
                <a:cs typeface="Arial Rounded"/>
                <a:sym typeface="Arial Rounded"/>
              </a:rPr>
              <a:t>Uses in manual creation</a:t>
            </a:r>
            <a:endParaRPr sz="1600" b="0" i="0" u="none" strike="noStrike" cap="none">
              <a:solidFill>
                <a:schemeClr val="dk1"/>
              </a:solidFill>
              <a:latin typeface="Arial Rounded"/>
              <a:ea typeface="Arial Rounded"/>
              <a:cs typeface="Arial Rounded"/>
              <a:sym typeface="Arial Rounded"/>
            </a:endParaRPr>
          </a:p>
        </p:txBody>
      </p:sp>
      <p:cxnSp>
        <p:nvCxnSpPr>
          <p:cNvPr id="606" name="Google Shape;606;g29bf72684d9_0_245"/>
          <p:cNvCxnSpPr>
            <a:stCxn id="603" idx="2"/>
            <a:endCxn id="604" idx="0"/>
          </p:cNvCxnSpPr>
          <p:nvPr/>
        </p:nvCxnSpPr>
        <p:spPr>
          <a:xfrm rot="5400000">
            <a:off x="3551400" y="-563800"/>
            <a:ext cx="706500" cy="4382700"/>
          </a:xfrm>
          <a:prstGeom prst="bentConnector3">
            <a:avLst>
              <a:gd name="adj1" fmla="val 49989"/>
            </a:avLst>
          </a:prstGeom>
          <a:noFill/>
          <a:ln w="9525" cap="flat" cmpd="sng">
            <a:solidFill>
              <a:schemeClr val="dk2"/>
            </a:solidFill>
            <a:prstDash val="solid"/>
            <a:round/>
            <a:headEnd type="none" w="med" len="med"/>
            <a:tailEnd type="none" w="med" len="med"/>
          </a:ln>
        </p:spPr>
      </p:cxnSp>
      <p:cxnSp>
        <p:nvCxnSpPr>
          <p:cNvPr id="607" name="Google Shape;607;g29bf72684d9_0_245"/>
          <p:cNvCxnSpPr/>
          <p:nvPr/>
        </p:nvCxnSpPr>
        <p:spPr>
          <a:xfrm rot="10800000">
            <a:off x="6096000" y="1622125"/>
            <a:ext cx="4282200" cy="293100"/>
          </a:xfrm>
          <a:prstGeom prst="bentConnector3">
            <a:avLst>
              <a:gd name="adj1" fmla="val 73"/>
            </a:avLst>
          </a:prstGeom>
          <a:noFill/>
          <a:ln w="9525" cap="flat" cmpd="sng">
            <a:solidFill>
              <a:schemeClr val="dk2"/>
            </a:solidFill>
            <a:prstDash val="solid"/>
            <a:round/>
            <a:headEnd type="none" w="med" len="med"/>
            <a:tailEnd type="none" w="med" len="med"/>
          </a:ln>
        </p:spPr>
      </p:cxnSp>
      <p:pic>
        <p:nvPicPr>
          <p:cNvPr id="608" name="Google Shape;608;g29bf72684d9_0_245"/>
          <p:cNvPicPr preferRelativeResize="0"/>
          <p:nvPr/>
        </p:nvPicPr>
        <p:blipFill rotWithShape="1">
          <a:blip r:embed="rId4">
            <a:alphaModFix/>
          </a:blip>
          <a:srcRect/>
          <a:stretch/>
        </p:blipFill>
        <p:spPr>
          <a:xfrm>
            <a:off x="369900" y="2946199"/>
            <a:ext cx="1961802" cy="2725637"/>
          </a:xfrm>
          <a:prstGeom prst="rect">
            <a:avLst/>
          </a:prstGeom>
          <a:noFill/>
          <a:ln>
            <a:noFill/>
          </a:ln>
        </p:spPr>
      </p:pic>
      <p:cxnSp>
        <p:nvCxnSpPr>
          <p:cNvPr id="609" name="Google Shape;609;g29bf72684d9_0_245"/>
          <p:cNvCxnSpPr/>
          <p:nvPr/>
        </p:nvCxnSpPr>
        <p:spPr>
          <a:xfrm>
            <a:off x="-5300" y="2643775"/>
            <a:ext cx="12211800" cy="20700"/>
          </a:xfrm>
          <a:prstGeom prst="straightConnector1">
            <a:avLst/>
          </a:prstGeom>
          <a:noFill/>
          <a:ln w="76200" cap="flat" cmpd="sng">
            <a:solidFill>
              <a:schemeClr val="accent1"/>
            </a:solidFill>
            <a:prstDash val="solid"/>
            <a:round/>
            <a:headEnd type="none" w="med" len="med"/>
            <a:tailEnd type="none" w="med" len="med"/>
          </a:ln>
        </p:spPr>
      </p:cxnSp>
      <p:sp>
        <p:nvSpPr>
          <p:cNvPr id="610" name="Google Shape;610;g29bf72684d9_0_245"/>
          <p:cNvSpPr txBox="1"/>
          <p:nvPr/>
        </p:nvSpPr>
        <p:spPr>
          <a:xfrm>
            <a:off x="2658150" y="2854425"/>
            <a:ext cx="3065700" cy="3140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600">
                <a:solidFill>
                  <a:srgbClr val="1E59AE"/>
                </a:solidFill>
                <a:latin typeface="Arial Rounded"/>
                <a:ea typeface="Arial Rounded"/>
                <a:cs typeface="Arial Rounded"/>
                <a:sym typeface="Arial Rounded"/>
              </a:rPr>
              <a:t>Standard naming for blocks  </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FBLOCA (line 39)</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FBNAME (line 39)</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CBLOCA (line 35)</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CBLOCA (line 35)</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24V- (red wire)</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24V+ (blue wire)</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AI/AO/DI </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CBINNAME (line 9)</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CBINLOCA (line 9)</a:t>
            </a:r>
            <a:endParaRPr sz="1600">
              <a:solidFill>
                <a:srgbClr val="1E59AE"/>
              </a:solidFill>
              <a:latin typeface="Arial Rounded"/>
              <a:ea typeface="Arial Rounded"/>
              <a:cs typeface="Arial Rounded"/>
              <a:sym typeface="Arial Rounded"/>
            </a:endParaRPr>
          </a:p>
          <a:p>
            <a:pPr marL="457200" lvl="0" indent="-330200" algn="l" rtl="0">
              <a:spcBef>
                <a:spcPts val="0"/>
              </a:spcBef>
              <a:spcAft>
                <a:spcPts val="0"/>
              </a:spcAft>
              <a:buClr>
                <a:srgbClr val="1E59AE"/>
              </a:buClr>
              <a:buSzPts val="1600"/>
              <a:buFont typeface="Arial Rounded"/>
              <a:buChar char="-"/>
            </a:pPr>
            <a:r>
              <a:rPr lang="en-US" sz="1600">
                <a:solidFill>
                  <a:srgbClr val="1E59AE"/>
                </a:solidFill>
                <a:latin typeface="Arial Rounded"/>
                <a:ea typeface="Arial Rounded"/>
                <a:cs typeface="Arial Rounded"/>
                <a:sym typeface="Arial Rounded"/>
              </a:rPr>
              <a:t>Wires numbers (line 11)</a:t>
            </a:r>
            <a:endParaRPr sz="1600">
              <a:solidFill>
                <a:srgbClr val="1E59AE"/>
              </a:solidFill>
              <a:latin typeface="Arial Rounded"/>
              <a:ea typeface="Arial Rounded"/>
              <a:cs typeface="Arial Rounded"/>
              <a:sym typeface="Arial Rounded"/>
            </a:endParaRPr>
          </a:p>
          <a:p>
            <a:pPr marL="457200" lvl="0" indent="0" algn="l" rtl="0">
              <a:spcBef>
                <a:spcPts val="0"/>
              </a:spcBef>
              <a:spcAft>
                <a:spcPts val="0"/>
              </a:spcAft>
              <a:buNone/>
            </a:pPr>
            <a:endParaRPr sz="1600">
              <a:solidFill>
                <a:srgbClr val="1E59AE"/>
              </a:solidFill>
              <a:latin typeface="Arial Rounded"/>
              <a:ea typeface="Arial Rounded"/>
              <a:cs typeface="Arial Rounded"/>
              <a:sym typeface="Arial Rounded"/>
            </a:endParaRPr>
          </a:p>
        </p:txBody>
      </p:sp>
      <p:pic>
        <p:nvPicPr>
          <p:cNvPr id="611" name="Google Shape;611;g29bf72684d9_0_245"/>
          <p:cNvPicPr preferRelativeResize="0"/>
          <p:nvPr/>
        </p:nvPicPr>
        <p:blipFill rotWithShape="1">
          <a:blip r:embed="rId5">
            <a:alphaModFix/>
          </a:blip>
          <a:srcRect/>
          <a:stretch/>
        </p:blipFill>
        <p:spPr>
          <a:xfrm>
            <a:off x="6606583" y="2854433"/>
            <a:ext cx="714117" cy="728400"/>
          </a:xfrm>
          <a:prstGeom prst="rect">
            <a:avLst/>
          </a:prstGeom>
          <a:noFill/>
          <a:ln>
            <a:noFill/>
          </a:ln>
        </p:spPr>
      </p:pic>
      <p:cxnSp>
        <p:nvCxnSpPr>
          <p:cNvPr id="612" name="Google Shape;612;g29bf72684d9_0_245"/>
          <p:cNvCxnSpPr/>
          <p:nvPr/>
        </p:nvCxnSpPr>
        <p:spPr>
          <a:xfrm rot="10800000">
            <a:off x="6439513" y="2644275"/>
            <a:ext cx="12000" cy="3499200"/>
          </a:xfrm>
          <a:prstGeom prst="straightConnector1">
            <a:avLst/>
          </a:prstGeom>
          <a:noFill/>
          <a:ln w="76200" cap="flat" cmpd="sng">
            <a:solidFill>
              <a:schemeClr val="accent1"/>
            </a:solidFill>
            <a:prstDash val="solid"/>
            <a:round/>
            <a:headEnd type="none" w="med" len="med"/>
            <a:tailEnd type="none" w="med" len="med"/>
          </a:ln>
        </p:spPr>
      </p:cxnSp>
      <p:cxnSp>
        <p:nvCxnSpPr>
          <p:cNvPr id="613" name="Google Shape;613;g29bf72684d9_0_245"/>
          <p:cNvCxnSpPr/>
          <p:nvPr/>
        </p:nvCxnSpPr>
        <p:spPr>
          <a:xfrm rot="10800000" flipH="1">
            <a:off x="6439525" y="4047500"/>
            <a:ext cx="5750100" cy="15000"/>
          </a:xfrm>
          <a:prstGeom prst="straightConnector1">
            <a:avLst/>
          </a:prstGeom>
          <a:noFill/>
          <a:ln w="76200" cap="flat" cmpd="sng">
            <a:solidFill>
              <a:schemeClr val="accent1"/>
            </a:solidFill>
            <a:prstDash val="solid"/>
            <a:round/>
            <a:headEnd type="none" w="med" len="med"/>
            <a:tailEnd type="none" w="med" len="med"/>
          </a:ln>
        </p:spPr>
      </p:cxnSp>
      <p:sp>
        <p:nvSpPr>
          <p:cNvPr id="614" name="Google Shape;614;g29bf72684d9_0_245"/>
          <p:cNvSpPr txBox="1"/>
          <p:nvPr/>
        </p:nvSpPr>
        <p:spPr>
          <a:xfrm>
            <a:off x="6540350" y="4110188"/>
            <a:ext cx="238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b="1">
                <a:solidFill>
                  <a:srgbClr val="1E59AE"/>
                </a:solidFill>
                <a:latin typeface="Arial Rounded"/>
                <a:ea typeface="Arial Rounded"/>
                <a:cs typeface="Arial Rounded"/>
                <a:sym typeface="Arial Rounded"/>
              </a:rPr>
              <a:t>Block “Naming convention” </a:t>
            </a:r>
            <a:endParaRPr sz="1200" b="1">
              <a:solidFill>
                <a:srgbClr val="1E59AE"/>
              </a:solidFill>
              <a:latin typeface="Arial Rounded"/>
              <a:ea typeface="Arial Rounded"/>
              <a:cs typeface="Arial Rounded"/>
              <a:sym typeface="Arial Rounded"/>
            </a:endParaRPr>
          </a:p>
        </p:txBody>
      </p:sp>
      <p:sp>
        <p:nvSpPr>
          <p:cNvPr id="615" name="Google Shape;615;g29bf72684d9_0_245"/>
          <p:cNvSpPr txBox="1"/>
          <p:nvPr/>
        </p:nvSpPr>
        <p:spPr>
          <a:xfrm>
            <a:off x="6663580" y="4527175"/>
            <a:ext cx="1390500" cy="276900"/>
          </a:xfrm>
          <a:prstGeom prst="rect">
            <a:avLst/>
          </a:prstGeom>
          <a:noFill/>
          <a:ln w="9525"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1200" b="0" i="0" u="none" strike="noStrike" cap="none">
                <a:solidFill>
                  <a:srgbClr val="1E59AE"/>
                </a:solidFill>
                <a:latin typeface="Arial Rounded"/>
                <a:ea typeface="Arial Rounded"/>
                <a:cs typeface="Arial Rounded"/>
                <a:sym typeface="Arial Rounded"/>
              </a:rPr>
              <a:t>0</a:t>
            </a:r>
            <a:r>
              <a:rPr lang="en-US" sz="1200">
                <a:solidFill>
                  <a:srgbClr val="1E59AE"/>
                </a:solidFill>
                <a:latin typeface="Arial Rounded"/>
                <a:ea typeface="Arial Rounded"/>
                <a:cs typeface="Arial Rounded"/>
                <a:sym typeface="Arial Rounded"/>
              </a:rPr>
              <a:t>1</a:t>
            </a:r>
            <a:r>
              <a:rPr lang="en-US" sz="1200" b="0" i="0" u="none" strike="noStrike" cap="none">
                <a:solidFill>
                  <a:srgbClr val="1E59AE"/>
                </a:solidFill>
                <a:latin typeface="Arial Rounded"/>
                <a:ea typeface="Arial Rounded"/>
                <a:cs typeface="Arial Rounded"/>
                <a:sym typeface="Arial Rounded"/>
              </a:rPr>
              <a:t> - </a:t>
            </a:r>
            <a:r>
              <a:rPr lang="en-US" sz="1200">
                <a:solidFill>
                  <a:srgbClr val="1E59AE"/>
                </a:solidFill>
                <a:latin typeface="Arial Rounded"/>
                <a:ea typeface="Arial Rounded"/>
                <a:cs typeface="Arial Rounded"/>
                <a:sym typeface="Arial Rounded"/>
              </a:rPr>
              <a:t>Commands</a:t>
            </a:r>
            <a:endParaRPr sz="1200" b="0" i="0" u="none" strike="noStrike" cap="none">
              <a:solidFill>
                <a:srgbClr val="1E59AE"/>
              </a:solidFill>
              <a:latin typeface="Arial Rounded"/>
              <a:ea typeface="Arial Rounded"/>
              <a:cs typeface="Arial Rounded"/>
              <a:sym typeface="Arial Rounded"/>
            </a:endParaRPr>
          </a:p>
        </p:txBody>
      </p:sp>
      <p:sp>
        <p:nvSpPr>
          <p:cNvPr id="616" name="Google Shape;616;g29bf72684d9_0_245"/>
          <p:cNvSpPr txBox="1"/>
          <p:nvPr/>
        </p:nvSpPr>
        <p:spPr>
          <a:xfrm>
            <a:off x="6663580" y="4894050"/>
            <a:ext cx="1390500" cy="276900"/>
          </a:xfrm>
          <a:prstGeom prst="rect">
            <a:avLst/>
          </a:prstGeom>
          <a:noFill/>
          <a:ln w="9525"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1200" b="0" i="0" u="none" strike="noStrike" cap="none">
                <a:solidFill>
                  <a:srgbClr val="1E59AE"/>
                </a:solidFill>
                <a:latin typeface="Arial Rounded"/>
                <a:ea typeface="Arial Rounded"/>
                <a:cs typeface="Arial Rounded"/>
                <a:sym typeface="Arial Rounded"/>
              </a:rPr>
              <a:t>0</a:t>
            </a:r>
            <a:r>
              <a:rPr lang="en-US" sz="1200">
                <a:solidFill>
                  <a:srgbClr val="1E59AE"/>
                </a:solidFill>
                <a:latin typeface="Arial Rounded"/>
                <a:ea typeface="Arial Rounded"/>
                <a:cs typeface="Arial Rounded"/>
                <a:sym typeface="Arial Rounded"/>
              </a:rPr>
              <a:t>2</a:t>
            </a:r>
            <a:r>
              <a:rPr lang="en-US" sz="1200" b="0" i="0" u="none" strike="noStrike" cap="none">
                <a:solidFill>
                  <a:srgbClr val="1E59AE"/>
                </a:solidFill>
                <a:latin typeface="Arial Rounded"/>
                <a:ea typeface="Arial Rounded"/>
                <a:cs typeface="Arial Rounded"/>
                <a:sym typeface="Arial Rounded"/>
              </a:rPr>
              <a:t> - </a:t>
            </a:r>
            <a:r>
              <a:rPr lang="en-US" sz="1200">
                <a:solidFill>
                  <a:srgbClr val="1E59AE"/>
                </a:solidFill>
                <a:latin typeface="Arial Rounded"/>
                <a:ea typeface="Arial Rounded"/>
                <a:cs typeface="Arial Rounded"/>
                <a:sym typeface="Arial Rounded"/>
              </a:rPr>
              <a:t>Repartitor</a:t>
            </a:r>
            <a:endParaRPr sz="1200" b="0" i="0" u="none" strike="noStrike" cap="none">
              <a:solidFill>
                <a:srgbClr val="1E59AE"/>
              </a:solidFill>
              <a:latin typeface="Arial Rounded"/>
              <a:ea typeface="Arial Rounded"/>
              <a:cs typeface="Arial Rounded"/>
              <a:sym typeface="Arial Rounded"/>
            </a:endParaRPr>
          </a:p>
        </p:txBody>
      </p:sp>
      <p:sp>
        <p:nvSpPr>
          <p:cNvPr id="617" name="Google Shape;617;g29bf72684d9_0_245"/>
          <p:cNvSpPr txBox="1"/>
          <p:nvPr/>
        </p:nvSpPr>
        <p:spPr>
          <a:xfrm>
            <a:off x="6663580" y="5260925"/>
            <a:ext cx="1390500" cy="261600"/>
          </a:xfrm>
          <a:prstGeom prst="rect">
            <a:avLst/>
          </a:prstGeom>
          <a:noFill/>
          <a:ln w="9525"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1100" b="0" i="0" u="none" strike="noStrike" cap="none">
                <a:solidFill>
                  <a:srgbClr val="1E59AE"/>
                </a:solidFill>
                <a:latin typeface="Arial Rounded"/>
                <a:ea typeface="Arial Rounded"/>
                <a:cs typeface="Arial Rounded"/>
                <a:sym typeface="Arial Rounded"/>
              </a:rPr>
              <a:t>0</a:t>
            </a:r>
            <a:r>
              <a:rPr lang="en-US" sz="1100">
                <a:solidFill>
                  <a:srgbClr val="1E59AE"/>
                </a:solidFill>
                <a:latin typeface="Arial Rounded"/>
                <a:ea typeface="Arial Rounded"/>
                <a:cs typeface="Arial Rounded"/>
                <a:sym typeface="Arial Rounded"/>
              </a:rPr>
              <a:t>3</a:t>
            </a:r>
            <a:r>
              <a:rPr lang="en-US" sz="1100" b="0" i="0" u="none" strike="noStrike" cap="none">
                <a:solidFill>
                  <a:srgbClr val="1E59AE"/>
                </a:solidFill>
                <a:latin typeface="Arial Rounded"/>
                <a:ea typeface="Arial Rounded"/>
                <a:cs typeface="Arial Rounded"/>
                <a:sym typeface="Arial Rounded"/>
              </a:rPr>
              <a:t> - </a:t>
            </a:r>
            <a:r>
              <a:rPr lang="en-US" sz="1100">
                <a:solidFill>
                  <a:srgbClr val="1E59AE"/>
                </a:solidFill>
                <a:latin typeface="Arial Rounded"/>
                <a:ea typeface="Arial Rounded"/>
                <a:cs typeface="Arial Rounded"/>
                <a:sym typeface="Arial Rounded"/>
              </a:rPr>
              <a:t>Safety Relay</a:t>
            </a:r>
            <a:endParaRPr sz="1100" b="0" i="0" u="none" strike="noStrike" cap="none">
              <a:solidFill>
                <a:srgbClr val="1E59AE"/>
              </a:solidFill>
              <a:latin typeface="Arial Rounded"/>
              <a:ea typeface="Arial Rounded"/>
              <a:cs typeface="Arial Rounded"/>
              <a:sym typeface="Arial Rounded"/>
            </a:endParaRPr>
          </a:p>
        </p:txBody>
      </p:sp>
      <p:sp>
        <p:nvSpPr>
          <p:cNvPr id="618" name="Google Shape;618;g29bf72684d9_0_245"/>
          <p:cNvSpPr txBox="1"/>
          <p:nvPr/>
        </p:nvSpPr>
        <p:spPr>
          <a:xfrm>
            <a:off x="6663580" y="5627800"/>
            <a:ext cx="1390500" cy="261600"/>
          </a:xfrm>
          <a:prstGeom prst="rect">
            <a:avLst/>
          </a:prstGeom>
          <a:noFill/>
          <a:ln w="9525"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1100">
                <a:solidFill>
                  <a:srgbClr val="1E59AE"/>
                </a:solidFill>
                <a:latin typeface="Arial Rounded"/>
                <a:ea typeface="Arial Rounded"/>
                <a:cs typeface="Arial Rounded"/>
                <a:sym typeface="Arial Rounded"/>
              </a:rPr>
              <a:t>05- Power </a:t>
            </a:r>
            <a:endParaRPr sz="1100" b="0" i="0" u="none" strike="noStrike" cap="none">
              <a:solidFill>
                <a:srgbClr val="1E59AE"/>
              </a:solidFill>
              <a:latin typeface="Arial Rounded"/>
              <a:ea typeface="Arial Rounded"/>
              <a:cs typeface="Arial Rounded"/>
              <a:sym typeface="Arial Rounded"/>
            </a:endParaRPr>
          </a:p>
        </p:txBody>
      </p:sp>
      <p:sp>
        <p:nvSpPr>
          <p:cNvPr id="619" name="Google Shape;619;g29bf72684d9_0_245"/>
          <p:cNvSpPr txBox="1"/>
          <p:nvPr/>
        </p:nvSpPr>
        <p:spPr>
          <a:xfrm>
            <a:off x="8266125" y="4527200"/>
            <a:ext cx="1390500" cy="230700"/>
          </a:xfrm>
          <a:prstGeom prst="rect">
            <a:avLst/>
          </a:prstGeom>
          <a:noFill/>
          <a:ln w="9525"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900">
                <a:solidFill>
                  <a:srgbClr val="1E59AE"/>
                </a:solidFill>
                <a:latin typeface="Arial Rounded"/>
                <a:ea typeface="Arial Rounded"/>
                <a:cs typeface="Arial Rounded"/>
                <a:sym typeface="Arial Rounded"/>
              </a:rPr>
              <a:t>06 - Instrumentation</a:t>
            </a:r>
            <a:endParaRPr sz="900" b="0" i="0" u="none" strike="noStrike" cap="none">
              <a:solidFill>
                <a:srgbClr val="1E59AE"/>
              </a:solidFill>
              <a:latin typeface="Arial Rounded"/>
              <a:ea typeface="Arial Rounded"/>
              <a:cs typeface="Arial Rounded"/>
              <a:sym typeface="Arial Rounded"/>
            </a:endParaRPr>
          </a:p>
        </p:txBody>
      </p:sp>
      <p:sp>
        <p:nvSpPr>
          <p:cNvPr id="620" name="Google Shape;620;g29bf72684d9_0_245"/>
          <p:cNvSpPr txBox="1"/>
          <p:nvPr/>
        </p:nvSpPr>
        <p:spPr>
          <a:xfrm>
            <a:off x="8266130" y="4894050"/>
            <a:ext cx="1390500" cy="276900"/>
          </a:xfrm>
          <a:prstGeom prst="rect">
            <a:avLst/>
          </a:prstGeom>
          <a:noFill/>
          <a:ln w="9525"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1200">
                <a:solidFill>
                  <a:srgbClr val="1E59AE"/>
                </a:solidFill>
                <a:latin typeface="Arial Rounded"/>
                <a:ea typeface="Arial Rounded"/>
                <a:cs typeface="Arial Rounded"/>
                <a:sym typeface="Arial Rounded"/>
              </a:rPr>
              <a:t>07 - Valves</a:t>
            </a:r>
            <a:endParaRPr sz="1200" b="0" i="0" u="none" strike="noStrike" cap="none">
              <a:solidFill>
                <a:srgbClr val="1E59AE"/>
              </a:solidFill>
              <a:latin typeface="Arial Rounded"/>
              <a:ea typeface="Arial Rounded"/>
              <a:cs typeface="Arial Rounded"/>
              <a:sym typeface="Arial Rounded"/>
            </a:endParaRPr>
          </a:p>
        </p:txBody>
      </p:sp>
      <p:sp>
        <p:nvSpPr>
          <p:cNvPr id="621" name="Google Shape;621;g29bf72684d9_0_245"/>
          <p:cNvSpPr txBox="1"/>
          <p:nvPr/>
        </p:nvSpPr>
        <p:spPr>
          <a:xfrm>
            <a:off x="8266130" y="5260900"/>
            <a:ext cx="1390500" cy="276900"/>
          </a:xfrm>
          <a:prstGeom prst="rect">
            <a:avLst/>
          </a:prstGeom>
          <a:noFill/>
          <a:ln w="9525"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1200">
                <a:solidFill>
                  <a:srgbClr val="1E59AE"/>
                </a:solidFill>
                <a:latin typeface="Arial Rounded"/>
                <a:ea typeface="Arial Rounded"/>
                <a:cs typeface="Arial Rounded"/>
                <a:sym typeface="Arial Rounded"/>
              </a:rPr>
              <a:t>10 - Masters</a:t>
            </a:r>
            <a:endParaRPr sz="1200" b="0" i="0" u="none" strike="noStrike" cap="none">
              <a:solidFill>
                <a:srgbClr val="1E59AE"/>
              </a:solidFill>
              <a:latin typeface="Arial Rounded"/>
              <a:ea typeface="Arial Rounded"/>
              <a:cs typeface="Arial Rounded"/>
              <a:sym typeface="Arial Rounded"/>
            </a:endParaRPr>
          </a:p>
        </p:txBody>
      </p:sp>
      <p:sp>
        <p:nvSpPr>
          <p:cNvPr id="622" name="Google Shape;622;g29bf72684d9_0_245"/>
          <p:cNvSpPr txBox="1"/>
          <p:nvPr/>
        </p:nvSpPr>
        <p:spPr>
          <a:xfrm>
            <a:off x="7320700" y="2829375"/>
            <a:ext cx="4499700" cy="12930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US" sz="1200" b="1">
                <a:solidFill>
                  <a:srgbClr val="1E59AE"/>
                </a:solidFill>
                <a:latin typeface="Arial Rounded"/>
                <a:ea typeface="Arial Rounded"/>
                <a:cs typeface="Arial Rounded"/>
                <a:sym typeface="Arial Rounded"/>
              </a:rPr>
              <a:t>A document was created : </a:t>
            </a:r>
            <a:r>
              <a:rPr lang="en-US" sz="1200" b="1">
                <a:solidFill>
                  <a:srgbClr val="980000"/>
                </a:solidFill>
                <a:latin typeface="Arial Rounded"/>
                <a:ea typeface="Arial Rounded"/>
                <a:cs typeface="Arial Rounded"/>
                <a:sym typeface="Arial Rounded"/>
              </a:rPr>
              <a:t>“Block Creation Guideline”  </a:t>
            </a:r>
            <a:r>
              <a:rPr lang="en-US" sz="1200" b="1">
                <a:solidFill>
                  <a:srgbClr val="0055A0"/>
                </a:solidFill>
                <a:latin typeface="Arial Rounded"/>
                <a:ea typeface="Arial Rounded"/>
                <a:cs typeface="Arial Rounded"/>
                <a:sym typeface="Arial Rounded"/>
              </a:rPr>
              <a:t>which will help everyone to create a block following the new standards. It also explains how to correctly add the parameters in SEE block editor.   </a:t>
            </a:r>
            <a:endParaRPr sz="1200" b="1">
              <a:solidFill>
                <a:srgbClr val="0055A0"/>
              </a:solidFill>
              <a:latin typeface="Arial Rounded"/>
              <a:ea typeface="Arial Rounded"/>
              <a:cs typeface="Arial Rounded"/>
              <a:sym typeface="Arial Rounded"/>
            </a:endParaRPr>
          </a:p>
          <a:p>
            <a:pPr marL="0" lvl="0" indent="0" algn="just" rtl="0">
              <a:spcBef>
                <a:spcPts val="0"/>
              </a:spcBef>
              <a:spcAft>
                <a:spcPts val="0"/>
              </a:spcAft>
              <a:buNone/>
            </a:pPr>
            <a:r>
              <a:rPr lang="en-US" sz="1200" b="1">
                <a:solidFill>
                  <a:srgbClr val="0055A0"/>
                </a:solidFill>
                <a:latin typeface="Arial Rounded"/>
                <a:ea typeface="Arial Rounded"/>
                <a:cs typeface="Arial Rounded"/>
                <a:sym typeface="Arial Rounded"/>
              </a:rPr>
              <a:t>We will add those infos in  Electrical spec </a:t>
            </a:r>
            <a:r>
              <a:rPr lang="en-US" sz="1200" b="1" i="1">
                <a:solidFill>
                  <a:srgbClr val="0055A0"/>
                </a:solidFill>
                <a:highlight>
                  <a:srgbClr val="FFFF00"/>
                </a:highlight>
                <a:latin typeface="Arial Rounded"/>
                <a:ea typeface="Arial Rounded"/>
                <a:cs typeface="Arial Rounded"/>
                <a:sym typeface="Arial Rounded"/>
              </a:rPr>
              <a:t>“EDMS : 1769454”</a:t>
            </a:r>
            <a:endParaRPr sz="1200" b="1" i="1">
              <a:solidFill>
                <a:srgbClr val="0055A0"/>
              </a:solidFill>
              <a:highlight>
                <a:srgbClr val="FFFF00"/>
              </a:highlight>
              <a:latin typeface="Arial Rounded"/>
              <a:ea typeface="Arial Rounded"/>
              <a:cs typeface="Arial Rounded"/>
              <a:sym typeface="Arial Rounded"/>
            </a:endParaRPr>
          </a:p>
        </p:txBody>
      </p:sp>
      <p:pic>
        <p:nvPicPr>
          <p:cNvPr id="623" name="Google Shape;623;g29bf72684d9_0_245"/>
          <p:cNvPicPr preferRelativeResize="0"/>
          <p:nvPr/>
        </p:nvPicPr>
        <p:blipFill rotWithShape="1">
          <a:blip r:embed="rId6">
            <a:alphaModFix/>
          </a:blip>
          <a:srcRect/>
          <a:stretch/>
        </p:blipFill>
        <p:spPr>
          <a:xfrm>
            <a:off x="11202512" y="4579861"/>
            <a:ext cx="642876" cy="573717"/>
          </a:xfrm>
          <a:prstGeom prst="rect">
            <a:avLst/>
          </a:prstGeom>
          <a:noFill/>
          <a:ln>
            <a:noFill/>
          </a:ln>
        </p:spPr>
      </p:pic>
      <p:pic>
        <p:nvPicPr>
          <p:cNvPr id="624" name="Google Shape;624;g29bf72684d9_0_245"/>
          <p:cNvPicPr preferRelativeResize="0"/>
          <p:nvPr/>
        </p:nvPicPr>
        <p:blipFill rotWithShape="1">
          <a:blip r:embed="rId7">
            <a:alphaModFix/>
          </a:blip>
          <a:srcRect/>
          <a:stretch/>
        </p:blipFill>
        <p:spPr>
          <a:xfrm>
            <a:off x="10098137" y="4600242"/>
            <a:ext cx="898200" cy="553327"/>
          </a:xfrm>
          <a:prstGeom prst="rect">
            <a:avLst/>
          </a:prstGeom>
          <a:noFill/>
          <a:ln>
            <a:noFill/>
          </a:ln>
        </p:spPr>
      </p:pic>
      <p:pic>
        <p:nvPicPr>
          <p:cNvPr id="625" name="Google Shape;625;g29bf72684d9_0_245"/>
          <p:cNvPicPr preferRelativeResize="0"/>
          <p:nvPr/>
        </p:nvPicPr>
        <p:blipFill rotWithShape="1">
          <a:blip r:embed="rId8">
            <a:alphaModFix/>
          </a:blip>
          <a:srcRect l="11708" r="11662"/>
          <a:stretch/>
        </p:blipFill>
        <p:spPr>
          <a:xfrm>
            <a:off x="10680789" y="5317036"/>
            <a:ext cx="898200" cy="535610"/>
          </a:xfrm>
          <a:prstGeom prst="rect">
            <a:avLst/>
          </a:prstGeom>
          <a:noFill/>
          <a:ln>
            <a:noFill/>
          </a:ln>
        </p:spPr>
      </p:pic>
      <p:cxnSp>
        <p:nvCxnSpPr>
          <p:cNvPr id="626" name="Google Shape;626;g29bf72684d9_0_245"/>
          <p:cNvCxnSpPr/>
          <p:nvPr/>
        </p:nvCxnSpPr>
        <p:spPr>
          <a:xfrm rot="10800000">
            <a:off x="9890750" y="4044625"/>
            <a:ext cx="1200" cy="2116200"/>
          </a:xfrm>
          <a:prstGeom prst="straightConnector1">
            <a:avLst/>
          </a:prstGeom>
          <a:noFill/>
          <a:ln w="76200" cap="flat" cmpd="sng">
            <a:solidFill>
              <a:schemeClr val="accent1"/>
            </a:solidFill>
            <a:prstDash val="solid"/>
            <a:round/>
            <a:headEnd type="none" w="med" len="med"/>
            <a:tailEnd type="none" w="med" len="med"/>
          </a:ln>
        </p:spPr>
      </p:cxnSp>
      <p:sp>
        <p:nvSpPr>
          <p:cNvPr id="627" name="Google Shape;627;g29bf72684d9_0_245"/>
          <p:cNvSpPr txBox="1"/>
          <p:nvPr/>
        </p:nvSpPr>
        <p:spPr>
          <a:xfrm>
            <a:off x="10195350" y="4102400"/>
            <a:ext cx="1961700" cy="3849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US" sz="1300" b="1">
                <a:solidFill>
                  <a:srgbClr val="1E59AE"/>
                </a:solidFill>
                <a:latin typeface="Arial Rounded"/>
                <a:ea typeface="Arial Rounded"/>
                <a:cs typeface="Arial Rounded"/>
                <a:sym typeface="Arial Rounded"/>
              </a:rPr>
              <a:t>Dynamic  blocks </a:t>
            </a:r>
            <a:endParaRPr sz="1300" b="1" i="1">
              <a:solidFill>
                <a:srgbClr val="0055A0"/>
              </a:solidFill>
              <a:highlight>
                <a:srgbClr val="FFFF00"/>
              </a:highlight>
              <a:latin typeface="Arial Rounded"/>
              <a:ea typeface="Arial Rounded"/>
              <a:cs typeface="Arial Rounded"/>
              <a:sym typeface="Arial Rounded"/>
            </a:endParaRPr>
          </a:p>
        </p:txBody>
      </p:sp>
      <p:sp>
        <p:nvSpPr>
          <p:cNvPr id="2" name="Google Shape;621;g29bf72684d9_0_245">
            <a:extLst>
              <a:ext uri="{FF2B5EF4-FFF2-40B4-BE49-F238E27FC236}">
                <a16:creationId xmlns:a16="http://schemas.microsoft.com/office/drawing/2014/main" id="{A5D28AA2-E3E1-E562-755E-B7D5A4C36370}"/>
              </a:ext>
            </a:extLst>
          </p:cNvPr>
          <p:cNvSpPr txBox="1"/>
          <p:nvPr/>
        </p:nvSpPr>
        <p:spPr>
          <a:xfrm>
            <a:off x="9773920" y="56316"/>
            <a:ext cx="2249480" cy="646290"/>
          </a:xfrm>
          <a:prstGeom prst="rect">
            <a:avLst/>
          </a:prstGeom>
          <a:noFill/>
          <a:ln w="9525"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1800" b="1" dirty="0">
                <a:solidFill>
                  <a:srgbClr val="1E59AE"/>
                </a:solidFill>
                <a:latin typeface="Arial Rounded"/>
                <a:ea typeface="Arial Rounded"/>
                <a:cs typeface="Arial Rounded"/>
                <a:sym typeface="Arial Rounded"/>
              </a:rPr>
              <a:t>Homogeneity and Standard</a:t>
            </a:r>
            <a:endParaRPr sz="1800" b="1" i="0" u="none" strike="noStrike" cap="none" dirty="0">
              <a:solidFill>
                <a:srgbClr val="1E59AE"/>
              </a:solidFill>
              <a:latin typeface="Arial Rounded"/>
              <a:ea typeface="Arial Rounded"/>
              <a:cs typeface="Arial Rounded"/>
              <a:sym typeface="Arial Rounde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sp>
        <p:nvSpPr>
          <p:cNvPr id="581" name="Google Shape;581;g1ec6a64bf0d_0_42"/>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582" name="Google Shape;582;g1ec6a64bf0d_0_42"/>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4000" b="1">
                <a:solidFill>
                  <a:srgbClr val="1E59AE"/>
                </a:solidFill>
                <a:latin typeface="Arial Rounded"/>
                <a:ea typeface="Arial Rounded"/>
                <a:cs typeface="Arial Rounded"/>
                <a:sym typeface="Arial Rounded"/>
              </a:rPr>
              <a:t>A situation update</a:t>
            </a:r>
            <a:endParaRPr sz="4000" b="1">
              <a:solidFill>
                <a:srgbClr val="1E59AE"/>
              </a:solidFill>
              <a:latin typeface="Arial Rounded"/>
              <a:ea typeface="Arial Rounded"/>
              <a:cs typeface="Arial Rounded"/>
              <a:sym typeface="Arial Rounded"/>
            </a:endParaRPr>
          </a:p>
        </p:txBody>
      </p:sp>
      <p:sp>
        <p:nvSpPr>
          <p:cNvPr id="583" name="Google Shape;583;g1ec6a64bf0d_0_42"/>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584" name="Google Shape;584;g1ec6a64bf0d_0_42"/>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585" name="Google Shape;585;g1ec6a64bf0d_0_42"/>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23</a:t>
            </a:fld>
            <a:endParaRPr sz="1800" b="1">
              <a:solidFill>
                <a:schemeClr val="lt1"/>
              </a:solidFill>
            </a:endParaRPr>
          </a:p>
        </p:txBody>
      </p:sp>
      <p:pic>
        <p:nvPicPr>
          <p:cNvPr id="586" name="Google Shape;586;g1ec6a64bf0d_0_42"/>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graphicFrame>
        <p:nvGraphicFramePr>
          <p:cNvPr id="587" name="Google Shape;587;g1ec6a64bf0d_0_42"/>
          <p:cNvGraphicFramePr/>
          <p:nvPr>
            <p:extLst>
              <p:ext uri="{D42A27DB-BD31-4B8C-83A1-F6EECF244321}">
                <p14:modId xmlns:p14="http://schemas.microsoft.com/office/powerpoint/2010/main" val="1182427308"/>
              </p:ext>
            </p:extLst>
          </p:nvPr>
        </p:nvGraphicFramePr>
        <p:xfrm>
          <a:off x="952500" y="856850"/>
          <a:ext cx="10287000" cy="4234665"/>
        </p:xfrm>
        <a:graphic>
          <a:graphicData uri="http://schemas.openxmlformats.org/drawingml/2006/table">
            <a:tbl>
              <a:tblPr>
                <a:noFill/>
                <a:tableStyleId>{D2CEEF16-FE7F-4ABE-8268-BDC62F776D3B}</a:tableStyleId>
              </a:tblPr>
              <a:tblGrid>
                <a:gridCol w="5143500">
                  <a:extLst>
                    <a:ext uri="{9D8B030D-6E8A-4147-A177-3AD203B41FA5}">
                      <a16:colId xmlns:a16="http://schemas.microsoft.com/office/drawing/2014/main" val="20000"/>
                    </a:ext>
                  </a:extLst>
                </a:gridCol>
                <a:gridCol w="5143500">
                  <a:extLst>
                    <a:ext uri="{9D8B030D-6E8A-4147-A177-3AD203B41FA5}">
                      <a16:colId xmlns:a16="http://schemas.microsoft.com/office/drawing/2014/main" val="20001"/>
                    </a:ext>
                  </a:extLst>
                </a:gridCol>
              </a:tblGrid>
              <a:tr h="759975">
                <a:tc>
                  <a:txBody>
                    <a:bodyPr/>
                    <a:lstStyle/>
                    <a:p>
                      <a:pPr marL="0" lvl="0" indent="0" algn="ctr" rtl="0">
                        <a:spcBef>
                          <a:spcPts val="0"/>
                        </a:spcBef>
                        <a:spcAft>
                          <a:spcPts val="0"/>
                        </a:spcAft>
                        <a:buNone/>
                      </a:pPr>
                      <a:r>
                        <a:rPr lang="en-US" sz="3300" b="1">
                          <a:solidFill>
                            <a:schemeClr val="lt1"/>
                          </a:solidFill>
                          <a:latin typeface="Arial Rounded"/>
                          <a:ea typeface="Arial Rounded"/>
                          <a:cs typeface="Arial Rounded"/>
                          <a:sym typeface="Arial Rounded"/>
                        </a:rPr>
                        <a:t>Completed </a:t>
                      </a:r>
                      <a:endParaRPr sz="3300" b="1">
                        <a:solidFill>
                          <a:schemeClr val="lt1"/>
                        </a:solidFill>
                        <a:latin typeface="Arial Rounded"/>
                        <a:ea typeface="Arial Rounded"/>
                        <a:cs typeface="Arial Rounded"/>
                        <a:sym typeface="Arial Rounded"/>
                      </a:endParaRPr>
                    </a:p>
                  </a:txBody>
                  <a:tcPr marL="91425" marR="91425" marT="91425" marB="91425">
                    <a:lnL w="76200" cap="flat" cmpd="sng">
                      <a:solidFill>
                        <a:schemeClr val="accent1"/>
                      </a:solidFill>
                      <a:prstDash val="solid"/>
                      <a:round/>
                      <a:headEnd type="none" w="sm" len="sm"/>
                      <a:tailEnd type="none" w="sm" len="sm"/>
                    </a:lnL>
                    <a:lnR w="76200" cap="flat" cmpd="sng">
                      <a:solidFill>
                        <a:schemeClr val="accent1"/>
                      </a:solidFill>
                      <a:prstDash val="solid"/>
                      <a:round/>
                      <a:headEnd type="none" w="sm" len="sm"/>
                      <a:tailEnd type="none" w="sm" len="sm"/>
                    </a:lnR>
                    <a:lnT w="76200" cap="flat" cmpd="sng">
                      <a:solidFill>
                        <a:schemeClr val="accent1"/>
                      </a:solidFill>
                      <a:prstDash val="solid"/>
                      <a:round/>
                      <a:headEnd type="none" w="sm" len="sm"/>
                      <a:tailEnd type="none" w="sm" len="sm"/>
                    </a:lnT>
                    <a:lnB w="76200" cap="flat" cmpd="sng">
                      <a:solidFill>
                        <a:schemeClr val="accent1"/>
                      </a:solidFill>
                      <a:prstDash val="solid"/>
                      <a:round/>
                      <a:headEnd type="none" w="sm" len="sm"/>
                      <a:tailEnd type="none" w="sm" len="sm"/>
                    </a:lnB>
                    <a:solidFill>
                      <a:srgbClr val="00B050"/>
                    </a:solidFill>
                  </a:tcPr>
                </a:tc>
                <a:tc>
                  <a:txBody>
                    <a:bodyPr/>
                    <a:lstStyle/>
                    <a:p>
                      <a:pPr marL="0" lvl="0" indent="0" algn="ctr" rtl="0">
                        <a:spcBef>
                          <a:spcPts val="0"/>
                        </a:spcBef>
                        <a:spcAft>
                          <a:spcPts val="0"/>
                        </a:spcAft>
                        <a:buClr>
                          <a:schemeClr val="dk1"/>
                        </a:buClr>
                        <a:buSzPts val="1100"/>
                        <a:buFont typeface="Arial"/>
                        <a:buNone/>
                      </a:pPr>
                      <a:r>
                        <a:rPr lang="en-US" sz="3300" b="1">
                          <a:solidFill>
                            <a:schemeClr val="lt1"/>
                          </a:solidFill>
                          <a:latin typeface="Arial Rounded"/>
                          <a:ea typeface="Arial Rounded"/>
                          <a:cs typeface="Arial Rounded"/>
                          <a:sym typeface="Arial Rounded"/>
                        </a:rPr>
                        <a:t>Next Steps</a:t>
                      </a:r>
                      <a:endParaRPr sz="2400">
                        <a:solidFill>
                          <a:schemeClr val="lt1"/>
                        </a:solidFill>
                        <a:latin typeface="Arial Rounded"/>
                        <a:ea typeface="Arial Rounded"/>
                        <a:cs typeface="Arial Rounded"/>
                        <a:sym typeface="Arial Rounded"/>
                      </a:endParaRPr>
                    </a:p>
                  </a:txBody>
                  <a:tcPr marL="91425" marR="91425" marT="91425" marB="91425">
                    <a:lnL w="76200" cap="flat" cmpd="sng">
                      <a:solidFill>
                        <a:schemeClr val="accent1"/>
                      </a:solidFill>
                      <a:prstDash val="solid"/>
                      <a:round/>
                      <a:headEnd type="none" w="sm" len="sm"/>
                      <a:tailEnd type="none" w="sm" len="sm"/>
                    </a:lnL>
                    <a:lnR w="76200" cap="flat" cmpd="sng">
                      <a:solidFill>
                        <a:schemeClr val="accent1"/>
                      </a:solidFill>
                      <a:prstDash val="solid"/>
                      <a:round/>
                      <a:headEnd type="none" w="sm" len="sm"/>
                      <a:tailEnd type="none" w="sm" len="sm"/>
                    </a:lnR>
                    <a:lnT w="76200" cap="flat" cmpd="sng">
                      <a:solidFill>
                        <a:schemeClr val="accent1"/>
                      </a:solidFill>
                      <a:prstDash val="solid"/>
                      <a:round/>
                      <a:headEnd type="none" w="sm" len="sm"/>
                      <a:tailEnd type="none" w="sm" len="sm"/>
                    </a:lnT>
                    <a:lnB w="76200" cap="flat" cmpd="sng">
                      <a:solidFill>
                        <a:schemeClr val="accent1"/>
                      </a:solidFill>
                      <a:prstDash val="solid"/>
                      <a:round/>
                      <a:headEnd type="none" w="sm" len="sm"/>
                      <a:tailEnd type="none" w="sm" len="sm"/>
                    </a:lnB>
                    <a:solidFill>
                      <a:schemeClr val="accent2"/>
                    </a:solidFill>
                  </a:tcPr>
                </a:tc>
                <a:extLst>
                  <a:ext uri="{0D108BD9-81ED-4DB2-BD59-A6C34878D82A}">
                    <a16:rowId xmlns:a16="http://schemas.microsoft.com/office/drawing/2014/main" val="10000"/>
                  </a:ext>
                </a:extLst>
              </a:tr>
              <a:tr h="3409650">
                <a:tc>
                  <a:txBody>
                    <a:bodyPr/>
                    <a:lstStyle/>
                    <a:p>
                      <a:pPr marL="0" lvl="0" indent="0" algn="l" rtl="0">
                        <a:spcBef>
                          <a:spcPts val="0"/>
                        </a:spcBef>
                        <a:spcAft>
                          <a:spcPts val="0"/>
                        </a:spcAft>
                        <a:buNone/>
                      </a:pPr>
                      <a:endParaRPr sz="2400" dirty="0">
                        <a:solidFill>
                          <a:schemeClr val="accent1"/>
                        </a:solidFill>
                        <a:latin typeface="Arial Rounded"/>
                        <a:ea typeface="Arial Rounded"/>
                        <a:cs typeface="Arial Rounded"/>
                        <a:sym typeface="Arial Rounded"/>
                      </a:endParaRPr>
                    </a:p>
                    <a:p>
                      <a:pPr marL="457200" lvl="0" indent="-381000" algn="l" rtl="0">
                        <a:spcBef>
                          <a:spcPts val="0"/>
                        </a:spcBef>
                        <a:spcAft>
                          <a:spcPts val="0"/>
                        </a:spcAft>
                        <a:buClr>
                          <a:schemeClr val="accent1"/>
                        </a:buClr>
                        <a:buSzPts val="2400"/>
                        <a:buFont typeface="Arial Rounded"/>
                        <a:buChar char="-"/>
                      </a:pPr>
                      <a:r>
                        <a:rPr lang="en-US" sz="2400" dirty="0">
                          <a:solidFill>
                            <a:schemeClr val="accent1"/>
                          </a:solidFill>
                          <a:latin typeface="Arial Rounded"/>
                          <a:ea typeface="Arial Rounded"/>
                          <a:cs typeface="Arial Rounded"/>
                          <a:sym typeface="Arial Rounded"/>
                        </a:rPr>
                        <a:t>Electrical Specification </a:t>
                      </a:r>
                      <a:endParaRPr sz="2400" dirty="0">
                        <a:solidFill>
                          <a:schemeClr val="accent1"/>
                        </a:solidFill>
                        <a:latin typeface="Arial Rounded"/>
                        <a:ea typeface="Arial Rounded"/>
                        <a:cs typeface="Arial Rounded"/>
                        <a:sym typeface="Arial Rounded"/>
                      </a:endParaRPr>
                    </a:p>
                    <a:p>
                      <a:pPr marL="457200" lvl="0" indent="-381000" algn="l" rtl="0">
                        <a:spcBef>
                          <a:spcPts val="0"/>
                        </a:spcBef>
                        <a:spcAft>
                          <a:spcPts val="0"/>
                        </a:spcAft>
                        <a:buClr>
                          <a:schemeClr val="accent1"/>
                        </a:buClr>
                        <a:buSzPts val="2400"/>
                        <a:buFont typeface="Arial Rounded"/>
                        <a:buChar char="-"/>
                      </a:pPr>
                      <a:r>
                        <a:rPr lang="en-US" sz="2400" dirty="0">
                          <a:solidFill>
                            <a:schemeClr val="accent1"/>
                          </a:solidFill>
                          <a:latin typeface="Arial Rounded"/>
                          <a:ea typeface="Arial Rounded"/>
                          <a:cs typeface="Arial Rounded"/>
                          <a:sym typeface="Arial Rounded"/>
                        </a:rPr>
                        <a:t>SEE </a:t>
                      </a:r>
                      <a:r>
                        <a:rPr lang="en-US" sz="2400" dirty="0" err="1">
                          <a:solidFill>
                            <a:schemeClr val="accent1"/>
                          </a:solidFill>
                          <a:latin typeface="Arial Rounded"/>
                          <a:ea typeface="Arial Rounded"/>
                          <a:cs typeface="Arial Rounded"/>
                          <a:sym typeface="Arial Rounded"/>
                        </a:rPr>
                        <a:t>Enviroment</a:t>
                      </a:r>
                      <a:r>
                        <a:rPr lang="en-US" sz="2400" dirty="0">
                          <a:solidFill>
                            <a:schemeClr val="accent1"/>
                          </a:solidFill>
                          <a:latin typeface="Arial Rounded"/>
                          <a:ea typeface="Arial Rounded"/>
                          <a:cs typeface="Arial Rounded"/>
                          <a:sym typeface="Arial Rounded"/>
                        </a:rPr>
                        <a:t> + Symbols </a:t>
                      </a:r>
                      <a:endParaRPr sz="2400" dirty="0">
                        <a:solidFill>
                          <a:schemeClr val="accent1"/>
                        </a:solidFill>
                        <a:latin typeface="Arial Rounded"/>
                        <a:ea typeface="Arial Rounded"/>
                        <a:cs typeface="Arial Rounded"/>
                        <a:sym typeface="Arial Rounded"/>
                      </a:endParaRPr>
                    </a:p>
                    <a:p>
                      <a:pPr marL="457200" lvl="0" indent="-381000" algn="l" rtl="0">
                        <a:spcBef>
                          <a:spcPts val="0"/>
                        </a:spcBef>
                        <a:spcAft>
                          <a:spcPts val="0"/>
                        </a:spcAft>
                        <a:buClr>
                          <a:schemeClr val="accent1"/>
                        </a:buClr>
                        <a:buSzPts val="2400"/>
                        <a:buFont typeface="Arial Rounded"/>
                        <a:buChar char="-"/>
                      </a:pPr>
                      <a:r>
                        <a:rPr lang="en-US" sz="2400" dirty="0">
                          <a:solidFill>
                            <a:schemeClr val="accent1"/>
                          </a:solidFill>
                          <a:latin typeface="Arial Rounded"/>
                          <a:ea typeface="Arial Rounded"/>
                          <a:cs typeface="Arial Rounded"/>
                          <a:sym typeface="Arial Rounded"/>
                        </a:rPr>
                        <a:t>Workflow defined </a:t>
                      </a:r>
                      <a:endParaRPr sz="2400" dirty="0">
                        <a:solidFill>
                          <a:schemeClr val="accent1"/>
                        </a:solidFill>
                        <a:latin typeface="Arial Rounded"/>
                        <a:ea typeface="Arial Rounded"/>
                        <a:cs typeface="Arial Rounded"/>
                        <a:sym typeface="Arial Rounded"/>
                      </a:endParaRPr>
                    </a:p>
                    <a:p>
                      <a:pPr marL="457200" lvl="0" indent="-381000" algn="l" rtl="0">
                        <a:spcBef>
                          <a:spcPts val="0"/>
                        </a:spcBef>
                        <a:spcAft>
                          <a:spcPts val="0"/>
                        </a:spcAft>
                        <a:buClr>
                          <a:schemeClr val="accent1"/>
                        </a:buClr>
                        <a:buSzPts val="2400"/>
                        <a:buFont typeface="Arial Rounded"/>
                        <a:buChar char="-"/>
                      </a:pPr>
                      <a:r>
                        <a:rPr lang="en-US" sz="2400" dirty="0">
                          <a:solidFill>
                            <a:schemeClr val="accent1"/>
                          </a:solidFill>
                          <a:latin typeface="Arial Rounded"/>
                          <a:ea typeface="Arial Rounded"/>
                          <a:cs typeface="Arial Rounded"/>
                          <a:sym typeface="Arial Rounded"/>
                        </a:rPr>
                        <a:t>Using the blocks </a:t>
                      </a:r>
                      <a:endParaRPr sz="2400" dirty="0">
                        <a:solidFill>
                          <a:schemeClr val="accent1"/>
                        </a:solidFill>
                        <a:latin typeface="Arial Rounded"/>
                        <a:ea typeface="Arial Rounded"/>
                        <a:cs typeface="Arial Rounded"/>
                        <a:sym typeface="Arial Rounded"/>
                      </a:endParaRPr>
                    </a:p>
                    <a:p>
                      <a:pPr marL="457200" lvl="0" indent="-381000" algn="l" rtl="0">
                        <a:spcBef>
                          <a:spcPts val="0"/>
                        </a:spcBef>
                        <a:spcAft>
                          <a:spcPts val="0"/>
                        </a:spcAft>
                        <a:buClr>
                          <a:schemeClr val="accent1"/>
                        </a:buClr>
                        <a:buSzPts val="2400"/>
                        <a:buFont typeface="Arial Rounded"/>
                        <a:buChar char="-"/>
                      </a:pPr>
                      <a:r>
                        <a:rPr lang="en-US" sz="2400" dirty="0">
                          <a:solidFill>
                            <a:schemeClr val="accent1"/>
                          </a:solidFill>
                          <a:latin typeface="Arial Rounded"/>
                          <a:ea typeface="Arial Rounded"/>
                          <a:cs typeface="Arial Rounded"/>
                          <a:sym typeface="Arial Rounded"/>
                        </a:rPr>
                        <a:t>New </a:t>
                      </a:r>
                      <a:r>
                        <a:rPr lang="en-US" sz="2400" dirty="0" err="1">
                          <a:solidFill>
                            <a:schemeClr val="accent1"/>
                          </a:solidFill>
                          <a:latin typeface="Arial Rounded"/>
                          <a:ea typeface="Arial Rounded"/>
                          <a:cs typeface="Arial Rounded"/>
                          <a:sym typeface="Arial Rounded"/>
                        </a:rPr>
                        <a:t>DataBase</a:t>
                      </a:r>
                      <a:r>
                        <a:rPr lang="en-US" sz="2400" dirty="0">
                          <a:solidFill>
                            <a:schemeClr val="accent1"/>
                          </a:solidFill>
                          <a:latin typeface="Arial Rounded"/>
                          <a:ea typeface="Arial Rounded"/>
                          <a:cs typeface="Arial Rounded"/>
                          <a:sym typeface="Arial Rounded"/>
                        </a:rPr>
                        <a:t> : </a:t>
                      </a:r>
                      <a:r>
                        <a:rPr lang="en-US" sz="2400" dirty="0" err="1">
                          <a:solidFill>
                            <a:schemeClr val="accent1"/>
                          </a:solidFill>
                          <a:latin typeface="Arial Rounded"/>
                          <a:ea typeface="Arial Rounded"/>
                          <a:cs typeface="Arial Rounded"/>
                          <a:sym typeface="Arial Rounded"/>
                        </a:rPr>
                        <a:t>PartList</a:t>
                      </a:r>
                      <a:endParaRPr lang="en-US" sz="2400" dirty="0">
                        <a:solidFill>
                          <a:schemeClr val="accent1"/>
                        </a:solidFill>
                        <a:latin typeface="Arial Rounded"/>
                        <a:ea typeface="Arial Rounded"/>
                        <a:cs typeface="Arial Rounded"/>
                        <a:sym typeface="Arial Rounded"/>
                      </a:endParaRPr>
                    </a:p>
                    <a:p>
                      <a:pPr marL="457200" marR="0" lvl="0" indent="-381000" algn="l" defTabSz="914400" rtl="0" eaLnBrk="1" fontAlgn="auto" latinLnBrk="0" hangingPunct="1">
                        <a:lnSpc>
                          <a:spcPct val="100000"/>
                        </a:lnSpc>
                        <a:spcBef>
                          <a:spcPts val="0"/>
                        </a:spcBef>
                        <a:spcAft>
                          <a:spcPts val="0"/>
                        </a:spcAft>
                        <a:buClr>
                          <a:schemeClr val="accent1"/>
                        </a:buClr>
                        <a:buSzPts val="2400"/>
                        <a:buFont typeface="Arial Rounded"/>
                        <a:buChar char="-"/>
                        <a:tabLst/>
                        <a:defRPr/>
                      </a:pPr>
                      <a:r>
                        <a:rPr lang="en-US" sz="2400" dirty="0" err="1">
                          <a:solidFill>
                            <a:schemeClr val="accent1"/>
                          </a:solidFill>
                          <a:latin typeface="Arial Rounded"/>
                          <a:ea typeface="Arial Rounded"/>
                          <a:cs typeface="Arial Rounded"/>
                          <a:sym typeface="Arial Rounded"/>
                        </a:rPr>
                        <a:t>Standardised</a:t>
                      </a:r>
                      <a:r>
                        <a:rPr lang="en-US" sz="2400" dirty="0">
                          <a:solidFill>
                            <a:schemeClr val="accent1"/>
                          </a:solidFill>
                          <a:latin typeface="Arial Rounded"/>
                          <a:ea typeface="Arial Rounded"/>
                          <a:cs typeface="Arial Rounded"/>
                          <a:sym typeface="Arial Rounded"/>
                        </a:rPr>
                        <a:t> Blocks </a:t>
                      </a:r>
                    </a:p>
                    <a:p>
                      <a:pPr marL="457200" lvl="0" indent="-381000" algn="l" rtl="0">
                        <a:spcBef>
                          <a:spcPts val="0"/>
                        </a:spcBef>
                        <a:spcAft>
                          <a:spcPts val="0"/>
                        </a:spcAft>
                        <a:buClr>
                          <a:schemeClr val="accent1"/>
                        </a:buClr>
                        <a:buSzPts val="2400"/>
                        <a:buFont typeface="Arial Rounded"/>
                        <a:buChar char="-"/>
                      </a:pPr>
                      <a:endParaRPr sz="2400" dirty="0">
                        <a:solidFill>
                          <a:schemeClr val="accent1"/>
                        </a:solidFill>
                        <a:latin typeface="Arial Rounded"/>
                        <a:ea typeface="Arial Rounded"/>
                        <a:cs typeface="Arial Rounded"/>
                        <a:sym typeface="Arial Rounded"/>
                      </a:endParaRPr>
                    </a:p>
                    <a:p>
                      <a:pPr marL="457200" lvl="0" indent="0" algn="l" rtl="0">
                        <a:spcBef>
                          <a:spcPts val="0"/>
                        </a:spcBef>
                        <a:spcAft>
                          <a:spcPts val="0"/>
                        </a:spcAft>
                        <a:buNone/>
                      </a:pPr>
                      <a:endParaRPr sz="2400" dirty="0">
                        <a:solidFill>
                          <a:schemeClr val="accent1"/>
                        </a:solidFill>
                        <a:latin typeface="Arial Rounded"/>
                        <a:ea typeface="Arial Rounded"/>
                        <a:cs typeface="Arial Rounded"/>
                        <a:sym typeface="Arial Rounded"/>
                      </a:endParaRPr>
                    </a:p>
                  </a:txBody>
                  <a:tcPr marL="91425" marR="91425" marT="91425" marB="91425">
                    <a:lnL w="76200" cap="flat" cmpd="sng">
                      <a:solidFill>
                        <a:schemeClr val="accent1"/>
                      </a:solidFill>
                      <a:prstDash val="solid"/>
                      <a:round/>
                      <a:headEnd type="none" w="sm" len="sm"/>
                      <a:tailEnd type="none" w="sm" len="sm"/>
                    </a:lnL>
                    <a:lnR w="76200" cap="flat" cmpd="sng">
                      <a:solidFill>
                        <a:schemeClr val="accent1"/>
                      </a:solidFill>
                      <a:prstDash val="solid"/>
                      <a:round/>
                      <a:headEnd type="none" w="sm" len="sm"/>
                      <a:tailEnd type="none" w="sm" len="sm"/>
                    </a:lnR>
                    <a:lnT w="76200" cap="flat" cmpd="sng">
                      <a:solidFill>
                        <a:schemeClr val="accent1"/>
                      </a:solidFill>
                      <a:prstDash val="solid"/>
                      <a:round/>
                      <a:headEnd type="none" w="sm" len="sm"/>
                      <a:tailEnd type="none" w="sm" len="sm"/>
                    </a:lnT>
                    <a:lnB w="76200" cap="flat" cmpd="sng">
                      <a:solidFill>
                        <a:schemeClr val="accent1"/>
                      </a:solidFill>
                      <a:prstDash val="solid"/>
                      <a:round/>
                      <a:headEnd type="none" w="sm" len="sm"/>
                      <a:tailEnd type="none" w="sm" len="sm"/>
                    </a:lnB>
                  </a:tcPr>
                </a:tc>
                <a:tc>
                  <a:txBody>
                    <a:bodyPr/>
                    <a:lstStyle/>
                    <a:p>
                      <a:pPr marL="0" lvl="0" indent="0" algn="l" rtl="0">
                        <a:spcBef>
                          <a:spcPts val="0"/>
                        </a:spcBef>
                        <a:spcAft>
                          <a:spcPts val="0"/>
                        </a:spcAft>
                        <a:buNone/>
                      </a:pPr>
                      <a:endParaRPr sz="2400" dirty="0">
                        <a:solidFill>
                          <a:schemeClr val="accent1"/>
                        </a:solidFill>
                        <a:latin typeface="Arial Rounded"/>
                        <a:ea typeface="Arial Rounded"/>
                        <a:cs typeface="Arial Rounded"/>
                        <a:sym typeface="Arial Rounded"/>
                      </a:endParaRPr>
                    </a:p>
                    <a:p>
                      <a:pPr marL="457200" lvl="0" indent="-381000" algn="l" rtl="0">
                        <a:spcBef>
                          <a:spcPts val="0"/>
                        </a:spcBef>
                        <a:spcAft>
                          <a:spcPts val="0"/>
                        </a:spcAft>
                        <a:buClr>
                          <a:schemeClr val="accent1"/>
                        </a:buClr>
                        <a:buSzPts val="2400"/>
                        <a:buFont typeface="Arial Rounded"/>
                        <a:buChar char="-"/>
                      </a:pPr>
                      <a:r>
                        <a:rPr lang="en-US" sz="2400" dirty="0">
                          <a:solidFill>
                            <a:schemeClr val="accent1"/>
                          </a:solidFill>
                          <a:latin typeface="Arial Rounded"/>
                          <a:ea typeface="Arial Rounded"/>
                          <a:cs typeface="Arial Rounded"/>
                          <a:sym typeface="Arial Rounded"/>
                        </a:rPr>
                        <a:t>Automatic Generation detailed process </a:t>
                      </a:r>
                      <a:endParaRPr sz="2400" dirty="0">
                        <a:solidFill>
                          <a:schemeClr val="accent1"/>
                        </a:solidFill>
                        <a:latin typeface="Arial Rounded"/>
                        <a:ea typeface="Arial Rounded"/>
                        <a:cs typeface="Arial Rounded"/>
                        <a:sym typeface="Arial Rounded"/>
                      </a:endParaRPr>
                    </a:p>
                    <a:p>
                      <a:pPr marL="457200" lvl="0" indent="-381000" algn="l" rtl="0">
                        <a:spcBef>
                          <a:spcPts val="0"/>
                        </a:spcBef>
                        <a:spcAft>
                          <a:spcPts val="0"/>
                        </a:spcAft>
                        <a:buClr>
                          <a:schemeClr val="accent1"/>
                        </a:buClr>
                        <a:buSzPts val="2400"/>
                        <a:buFont typeface="Arial Rounded"/>
                        <a:buChar char="-"/>
                      </a:pPr>
                      <a:r>
                        <a:rPr lang="en-US" sz="2400" dirty="0">
                          <a:solidFill>
                            <a:schemeClr val="accent1"/>
                          </a:solidFill>
                          <a:latin typeface="Arial Rounded"/>
                          <a:ea typeface="Arial Rounded"/>
                          <a:cs typeface="Arial Rounded"/>
                          <a:sym typeface="Arial Rounded"/>
                        </a:rPr>
                        <a:t>Refurbishments and New projects </a:t>
                      </a:r>
                      <a:endParaRPr sz="2400" dirty="0">
                        <a:solidFill>
                          <a:schemeClr val="accent1"/>
                        </a:solidFill>
                        <a:latin typeface="Arial Rounded"/>
                        <a:ea typeface="Arial Rounded"/>
                        <a:cs typeface="Arial Rounded"/>
                        <a:sym typeface="Arial Rounded"/>
                      </a:endParaRPr>
                    </a:p>
                    <a:p>
                      <a:pPr marL="457200" lvl="0" indent="-381000" algn="l" rtl="0">
                        <a:spcBef>
                          <a:spcPts val="0"/>
                        </a:spcBef>
                        <a:spcAft>
                          <a:spcPts val="0"/>
                        </a:spcAft>
                        <a:buClr>
                          <a:schemeClr val="accent1"/>
                        </a:buClr>
                        <a:buSzPts val="2400"/>
                        <a:buFont typeface="Arial Rounded"/>
                        <a:buChar char="-"/>
                      </a:pPr>
                      <a:r>
                        <a:rPr lang="en-US" sz="2400" dirty="0">
                          <a:solidFill>
                            <a:schemeClr val="accent1"/>
                          </a:solidFill>
                          <a:latin typeface="Arial Rounded"/>
                          <a:ea typeface="Arial Rounded"/>
                          <a:cs typeface="Arial Rounded"/>
                          <a:sym typeface="Arial Rounded"/>
                        </a:rPr>
                        <a:t>Demonstration</a:t>
                      </a:r>
                    </a:p>
                    <a:p>
                      <a:pPr marL="457200" lvl="0" indent="-381000" algn="l" rtl="0">
                        <a:spcBef>
                          <a:spcPts val="0"/>
                        </a:spcBef>
                        <a:spcAft>
                          <a:spcPts val="0"/>
                        </a:spcAft>
                        <a:buClr>
                          <a:schemeClr val="accent1"/>
                        </a:buClr>
                        <a:buSzPts val="2400"/>
                        <a:buFont typeface="Arial Rounded"/>
                        <a:buChar char="-"/>
                      </a:pPr>
                      <a:r>
                        <a:rPr lang="en-US" sz="2400" dirty="0">
                          <a:solidFill>
                            <a:schemeClr val="accent1"/>
                          </a:solidFill>
                          <a:latin typeface="Arial Rounded"/>
                          <a:ea typeface="Arial Rounded"/>
                          <a:cs typeface="Arial Rounded"/>
                          <a:sym typeface="Arial Rounded"/>
                        </a:rPr>
                        <a:t>Continuous integration </a:t>
                      </a:r>
                      <a:endParaRPr sz="2400" dirty="0">
                        <a:solidFill>
                          <a:schemeClr val="accent1"/>
                        </a:solidFill>
                        <a:latin typeface="Arial Rounded"/>
                        <a:ea typeface="Arial Rounded"/>
                        <a:cs typeface="Arial Rounded"/>
                        <a:sym typeface="Arial Rounded"/>
                      </a:endParaRPr>
                    </a:p>
                  </a:txBody>
                  <a:tcPr marL="91425" marR="91425" marT="91425" marB="91425">
                    <a:lnL w="76200" cap="flat" cmpd="sng">
                      <a:solidFill>
                        <a:schemeClr val="accent1"/>
                      </a:solidFill>
                      <a:prstDash val="solid"/>
                      <a:round/>
                      <a:headEnd type="none" w="sm" len="sm"/>
                      <a:tailEnd type="none" w="sm" len="sm"/>
                    </a:lnL>
                    <a:lnR w="76200" cap="flat" cmpd="sng">
                      <a:solidFill>
                        <a:schemeClr val="accent1"/>
                      </a:solidFill>
                      <a:prstDash val="solid"/>
                      <a:round/>
                      <a:headEnd type="none" w="sm" len="sm"/>
                      <a:tailEnd type="none" w="sm" len="sm"/>
                    </a:lnR>
                    <a:lnT w="76200" cap="flat" cmpd="sng">
                      <a:solidFill>
                        <a:schemeClr val="accent1"/>
                      </a:solidFill>
                      <a:prstDash val="solid"/>
                      <a:round/>
                      <a:headEnd type="none" w="sm" len="sm"/>
                      <a:tailEnd type="none" w="sm" len="sm"/>
                    </a:lnT>
                    <a:lnB w="76200" cap="flat" cmpd="sng">
                      <a:solidFill>
                        <a:schemeClr val="accent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588" name="Google Shape;588;g1ec6a64bf0d_0_42"/>
          <p:cNvSpPr/>
          <p:nvPr/>
        </p:nvSpPr>
        <p:spPr>
          <a:xfrm>
            <a:off x="10052550" y="5245125"/>
            <a:ext cx="1846500" cy="7284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chemeClr val="lt1"/>
                </a:solidFill>
                <a:latin typeface="Arial Rounded"/>
                <a:ea typeface="Arial Rounded"/>
                <a:cs typeface="Arial Rounded"/>
                <a:sym typeface="Arial Rounded"/>
              </a:rPr>
              <a:t>Let’s explain the work done for those next steps </a:t>
            </a:r>
            <a:endParaRPr>
              <a:solidFill>
                <a:schemeClr val="lt1"/>
              </a:solidFill>
              <a:latin typeface="Arial Rounded"/>
              <a:ea typeface="Arial Rounded"/>
              <a:cs typeface="Arial Rounded"/>
              <a:sym typeface="Arial Rounded"/>
            </a:endParaRPr>
          </a:p>
        </p:txBody>
      </p:sp>
      <p:cxnSp>
        <p:nvCxnSpPr>
          <p:cNvPr id="589" name="Google Shape;589;g1ec6a64bf0d_0_42"/>
          <p:cNvCxnSpPr>
            <a:stCxn id="588" idx="1"/>
          </p:cNvCxnSpPr>
          <p:nvPr/>
        </p:nvCxnSpPr>
        <p:spPr>
          <a:xfrm rot="10800000">
            <a:off x="7262250" y="5045925"/>
            <a:ext cx="2790300" cy="563400"/>
          </a:xfrm>
          <a:prstGeom prst="bentConnector3">
            <a:avLst>
              <a:gd name="adj1" fmla="val 50000"/>
            </a:avLst>
          </a:prstGeom>
          <a:noFill/>
          <a:ln w="28575" cap="flat" cmpd="sng">
            <a:solidFill>
              <a:schemeClr val="accent1"/>
            </a:solidFill>
            <a:prstDash val="solid"/>
            <a:round/>
            <a:headEnd type="none" w="med" len="med"/>
            <a:tailEnd type="none" w="med" len="med"/>
          </a:ln>
        </p:spPr>
      </p:cxnSp>
      <p:pic>
        <p:nvPicPr>
          <p:cNvPr id="590" name="Google Shape;590;g1ec6a64bf0d_0_42"/>
          <p:cNvPicPr preferRelativeResize="0"/>
          <p:nvPr/>
        </p:nvPicPr>
        <p:blipFill>
          <a:blip r:embed="rId4">
            <a:alphaModFix/>
          </a:blip>
          <a:stretch>
            <a:fillRect/>
          </a:stretch>
        </p:blipFill>
        <p:spPr>
          <a:xfrm>
            <a:off x="10612300" y="205725"/>
            <a:ext cx="1411100" cy="1411100"/>
          </a:xfrm>
          <a:prstGeom prst="rect">
            <a:avLst/>
          </a:prstGeom>
          <a:noFill/>
          <a:ln>
            <a:noFill/>
          </a:ln>
        </p:spPr>
      </p:pic>
      <p:pic>
        <p:nvPicPr>
          <p:cNvPr id="591" name="Google Shape;591;g1ec6a64bf0d_0_42"/>
          <p:cNvPicPr preferRelativeResize="0"/>
          <p:nvPr/>
        </p:nvPicPr>
        <p:blipFill>
          <a:blip r:embed="rId5">
            <a:alphaModFix/>
          </a:blip>
          <a:stretch>
            <a:fillRect/>
          </a:stretch>
        </p:blipFill>
        <p:spPr>
          <a:xfrm>
            <a:off x="3084251" y="4348480"/>
            <a:ext cx="664790" cy="66427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Google Shape;633;g28e1ed7da07_0_412"/>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634" name="Google Shape;634;g28e1ed7da07_0_412"/>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635" name="Google Shape;635;g28e1ed7da07_0_412"/>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636" name="Google Shape;636;g28e1ed7da07_0_412"/>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24</a:t>
            </a:fld>
            <a:endParaRPr sz="1800" b="1">
              <a:solidFill>
                <a:schemeClr val="lt1"/>
              </a:solidFill>
            </a:endParaRPr>
          </a:p>
        </p:txBody>
      </p:sp>
      <p:pic>
        <p:nvPicPr>
          <p:cNvPr id="637" name="Google Shape;637;g28e1ed7da07_0_412"/>
          <p:cNvPicPr preferRelativeResize="0"/>
          <p:nvPr/>
        </p:nvPicPr>
        <p:blipFill rotWithShape="1">
          <a:blip r:embed="rId3">
            <a:alphaModFix/>
          </a:blip>
          <a:srcRect l="1892" t="1517" r="1970" b="1854"/>
          <a:stretch/>
        </p:blipFill>
        <p:spPr>
          <a:xfrm>
            <a:off x="20812" y="6160835"/>
            <a:ext cx="642866" cy="665816"/>
          </a:xfrm>
          <a:prstGeom prst="rect">
            <a:avLst/>
          </a:prstGeom>
          <a:noFill/>
          <a:ln>
            <a:noFill/>
          </a:ln>
        </p:spPr>
      </p:pic>
      <p:pic>
        <p:nvPicPr>
          <p:cNvPr id="638" name="Google Shape;638;g28e1ed7da07_0_412"/>
          <p:cNvPicPr preferRelativeResize="0"/>
          <p:nvPr/>
        </p:nvPicPr>
        <p:blipFill rotWithShape="1">
          <a:blip r:embed="rId4">
            <a:alphaModFix/>
          </a:blip>
          <a:srcRect/>
          <a:stretch/>
        </p:blipFill>
        <p:spPr>
          <a:xfrm>
            <a:off x="4453723" y="2119057"/>
            <a:ext cx="3194400" cy="3194381"/>
          </a:xfrm>
          <a:prstGeom prst="rect">
            <a:avLst/>
          </a:prstGeom>
          <a:noFill/>
          <a:ln>
            <a:noFill/>
          </a:ln>
        </p:spPr>
      </p:pic>
      <p:pic>
        <p:nvPicPr>
          <p:cNvPr id="639" name="Google Shape;639;g28e1ed7da07_0_412"/>
          <p:cNvPicPr preferRelativeResize="0"/>
          <p:nvPr/>
        </p:nvPicPr>
        <p:blipFill rotWithShape="1">
          <a:blip r:embed="rId5">
            <a:alphaModFix/>
          </a:blip>
          <a:srcRect l="12566" t="16002" r="13774" b="16953"/>
          <a:stretch/>
        </p:blipFill>
        <p:spPr>
          <a:xfrm>
            <a:off x="278581" y="4139590"/>
            <a:ext cx="1449001" cy="1318907"/>
          </a:xfrm>
          <a:prstGeom prst="rect">
            <a:avLst/>
          </a:prstGeom>
          <a:noFill/>
          <a:ln>
            <a:noFill/>
          </a:ln>
        </p:spPr>
      </p:pic>
      <p:cxnSp>
        <p:nvCxnSpPr>
          <p:cNvPr id="640" name="Google Shape;640;g28e1ed7da07_0_412"/>
          <p:cNvCxnSpPr>
            <a:endCxn id="641" idx="4"/>
          </p:cNvCxnSpPr>
          <p:nvPr/>
        </p:nvCxnSpPr>
        <p:spPr>
          <a:xfrm flipH="1">
            <a:off x="3472963" y="4199463"/>
            <a:ext cx="1430400" cy="307800"/>
          </a:xfrm>
          <a:prstGeom prst="straightConnector1">
            <a:avLst/>
          </a:prstGeom>
          <a:noFill/>
          <a:ln w="9525" cap="flat" cmpd="sng">
            <a:solidFill>
              <a:schemeClr val="dk2"/>
            </a:solidFill>
            <a:prstDash val="solid"/>
            <a:round/>
            <a:headEnd type="none" w="sm" len="sm"/>
            <a:tailEnd type="none" w="sm" len="sm"/>
          </a:ln>
        </p:spPr>
      </p:cxnSp>
      <p:sp>
        <p:nvSpPr>
          <p:cNvPr id="641" name="Google Shape;641;g28e1ed7da07_0_412"/>
          <p:cNvSpPr/>
          <p:nvPr/>
        </p:nvSpPr>
        <p:spPr>
          <a:xfrm>
            <a:off x="278563" y="3157863"/>
            <a:ext cx="3194400" cy="2698800"/>
          </a:xfrm>
          <a:prstGeom prst="can">
            <a:avLst>
              <a:gd name="adj" fmla="val 25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pic>
        <p:nvPicPr>
          <p:cNvPr id="642" name="Google Shape;642;g28e1ed7da07_0_412"/>
          <p:cNvPicPr preferRelativeResize="0"/>
          <p:nvPr/>
        </p:nvPicPr>
        <p:blipFill rotWithShape="1">
          <a:blip r:embed="rId6">
            <a:alphaModFix/>
          </a:blip>
          <a:srcRect/>
          <a:stretch/>
        </p:blipFill>
        <p:spPr>
          <a:xfrm>
            <a:off x="1998121" y="4507275"/>
            <a:ext cx="1204264" cy="1318899"/>
          </a:xfrm>
          <a:prstGeom prst="rect">
            <a:avLst/>
          </a:prstGeom>
          <a:noFill/>
          <a:ln>
            <a:noFill/>
          </a:ln>
        </p:spPr>
      </p:pic>
      <p:cxnSp>
        <p:nvCxnSpPr>
          <p:cNvPr id="643" name="Google Shape;643;g28e1ed7da07_0_412"/>
          <p:cNvCxnSpPr>
            <a:endCxn id="644" idx="2"/>
          </p:cNvCxnSpPr>
          <p:nvPr/>
        </p:nvCxnSpPr>
        <p:spPr>
          <a:xfrm>
            <a:off x="7192313" y="4245375"/>
            <a:ext cx="1587900" cy="261900"/>
          </a:xfrm>
          <a:prstGeom prst="straightConnector1">
            <a:avLst/>
          </a:prstGeom>
          <a:noFill/>
          <a:ln w="9525" cap="flat" cmpd="sng">
            <a:solidFill>
              <a:schemeClr val="dk2"/>
            </a:solidFill>
            <a:prstDash val="solid"/>
            <a:round/>
            <a:headEnd type="none" w="sm" len="sm"/>
            <a:tailEnd type="none" w="sm" len="sm"/>
          </a:ln>
        </p:spPr>
      </p:cxnSp>
      <p:sp>
        <p:nvSpPr>
          <p:cNvPr id="644" name="Google Shape;644;g28e1ed7da07_0_412"/>
          <p:cNvSpPr/>
          <p:nvPr/>
        </p:nvSpPr>
        <p:spPr>
          <a:xfrm>
            <a:off x="8780213" y="3157875"/>
            <a:ext cx="3194400" cy="2698800"/>
          </a:xfrm>
          <a:prstGeom prst="can">
            <a:avLst>
              <a:gd name="adj" fmla="val 25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pic>
        <p:nvPicPr>
          <p:cNvPr id="645" name="Google Shape;645;g28e1ed7da07_0_412"/>
          <p:cNvPicPr preferRelativeResize="0"/>
          <p:nvPr/>
        </p:nvPicPr>
        <p:blipFill rotWithShape="1">
          <a:blip r:embed="rId7">
            <a:alphaModFix/>
          </a:blip>
          <a:srcRect/>
          <a:stretch/>
        </p:blipFill>
        <p:spPr>
          <a:xfrm>
            <a:off x="8934850" y="4373199"/>
            <a:ext cx="2887150" cy="851725"/>
          </a:xfrm>
          <a:prstGeom prst="rect">
            <a:avLst/>
          </a:prstGeom>
          <a:noFill/>
          <a:ln>
            <a:noFill/>
          </a:ln>
        </p:spPr>
      </p:pic>
      <p:sp>
        <p:nvSpPr>
          <p:cNvPr id="646" name="Google Shape;646;g28e1ed7da07_0_412"/>
          <p:cNvSpPr/>
          <p:nvPr/>
        </p:nvSpPr>
        <p:spPr>
          <a:xfrm>
            <a:off x="696075" y="708000"/>
            <a:ext cx="10681800" cy="1318800"/>
          </a:xfrm>
          <a:prstGeom prst="rect">
            <a:avLst/>
          </a:prstGeom>
          <a:noFill/>
          <a:ln w="7620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2200">
                <a:solidFill>
                  <a:srgbClr val="1E59AE"/>
                </a:solidFill>
                <a:latin typeface="Arial Rounded"/>
                <a:ea typeface="Arial Rounded"/>
                <a:cs typeface="Arial Rounded"/>
                <a:sym typeface="Arial Rounded"/>
              </a:rPr>
              <a:t>Tomas Kubla started working on a python code will extract all the informations from the PartList Excel file and will generate an electrical diagram in SEE Electrical </a:t>
            </a:r>
            <a:endParaRPr sz="2200">
              <a:solidFill>
                <a:srgbClr val="1E59AE"/>
              </a:solidFill>
              <a:latin typeface="Arial Rounded"/>
              <a:ea typeface="Arial Rounded"/>
              <a:cs typeface="Arial Rounded"/>
              <a:sym typeface="Arial Rounded"/>
            </a:endParaRPr>
          </a:p>
        </p:txBody>
      </p:sp>
      <p:pic>
        <p:nvPicPr>
          <p:cNvPr id="647" name="Google Shape;647;g28e1ed7da07_0_412"/>
          <p:cNvPicPr preferRelativeResize="0"/>
          <p:nvPr/>
        </p:nvPicPr>
        <p:blipFill>
          <a:blip r:embed="rId8">
            <a:alphaModFix/>
          </a:blip>
          <a:stretch>
            <a:fillRect/>
          </a:stretch>
        </p:blipFill>
        <p:spPr>
          <a:xfrm>
            <a:off x="1665953" y="3237926"/>
            <a:ext cx="1204275" cy="1204275"/>
          </a:xfrm>
          <a:prstGeom prst="rect">
            <a:avLst/>
          </a:prstGeom>
          <a:noFill/>
          <a:ln>
            <a:noFill/>
          </a:ln>
        </p:spPr>
      </p:pic>
      <p:sp>
        <p:nvSpPr>
          <p:cNvPr id="648" name="Google Shape;648;g28e1ed7da07_0_412"/>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4000" b="1">
                <a:solidFill>
                  <a:srgbClr val="1E59AE"/>
                </a:solidFill>
                <a:latin typeface="Arial Rounded"/>
                <a:ea typeface="Arial Rounded"/>
                <a:cs typeface="Arial Rounded"/>
                <a:sym typeface="Arial Rounded"/>
              </a:rPr>
              <a:t>Generation Process </a:t>
            </a:r>
            <a:endParaRPr sz="4000" b="1">
              <a:solidFill>
                <a:srgbClr val="1E59AE"/>
              </a:solidFill>
              <a:latin typeface="Arial Rounded"/>
              <a:ea typeface="Arial Rounded"/>
              <a:cs typeface="Arial Rounded"/>
              <a:sym typeface="Arial Rounded"/>
            </a:endParaRPr>
          </a:p>
        </p:txBody>
      </p:sp>
      <p:pic>
        <p:nvPicPr>
          <p:cNvPr id="649" name="Google Shape;649;g28e1ed7da07_0_412"/>
          <p:cNvPicPr preferRelativeResize="0"/>
          <p:nvPr/>
        </p:nvPicPr>
        <p:blipFill rotWithShape="1">
          <a:blip r:embed="rId5">
            <a:alphaModFix/>
          </a:blip>
          <a:srcRect t="9764" b="11865"/>
          <a:stretch/>
        </p:blipFill>
        <p:spPr>
          <a:xfrm>
            <a:off x="9835013" y="3606238"/>
            <a:ext cx="1086828" cy="85172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54"/>
        <p:cNvGrpSpPr/>
        <p:nvPr/>
      </p:nvGrpSpPr>
      <p:grpSpPr>
        <a:xfrm>
          <a:off x="0" y="0"/>
          <a:ext cx="0" cy="0"/>
          <a:chOff x="0" y="0"/>
          <a:chExt cx="0" cy="0"/>
        </a:xfrm>
      </p:grpSpPr>
      <p:sp>
        <p:nvSpPr>
          <p:cNvPr id="655" name="Google Shape;655;g29c6d350edb_0_62"/>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656" name="Google Shape;656;g29c6d350edb_0_62"/>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4000" b="1" dirty="0">
                <a:solidFill>
                  <a:srgbClr val="1E59AE"/>
                </a:solidFill>
                <a:latin typeface="Arial Rounded"/>
                <a:ea typeface="Arial Rounded"/>
                <a:cs typeface="Arial Rounded"/>
                <a:sym typeface="Arial Rounded"/>
              </a:rPr>
              <a:t>Generation Process : New project </a:t>
            </a:r>
            <a:endParaRPr sz="4000" b="1" u="sng" dirty="0">
              <a:solidFill>
                <a:srgbClr val="1E59AE"/>
              </a:solidFill>
              <a:latin typeface="Arial Rounded"/>
              <a:ea typeface="Arial Rounded"/>
              <a:cs typeface="Arial Rounded"/>
              <a:sym typeface="Arial Rounded"/>
            </a:endParaRPr>
          </a:p>
        </p:txBody>
      </p:sp>
      <p:sp>
        <p:nvSpPr>
          <p:cNvPr id="657" name="Google Shape;657;g29c6d350edb_0_62"/>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658" name="Google Shape;658;g29c6d350edb_0_62"/>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659" name="Google Shape;659;g29c6d350edb_0_62"/>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25</a:t>
            </a:fld>
            <a:endParaRPr sz="1800" b="1">
              <a:solidFill>
                <a:schemeClr val="lt1"/>
              </a:solidFill>
            </a:endParaRPr>
          </a:p>
        </p:txBody>
      </p:sp>
      <p:pic>
        <p:nvPicPr>
          <p:cNvPr id="660" name="Google Shape;660;g29c6d350edb_0_62"/>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661" name="Google Shape;661;g29c6d350edb_0_62"/>
          <p:cNvSpPr/>
          <p:nvPr/>
        </p:nvSpPr>
        <p:spPr>
          <a:xfrm>
            <a:off x="239875" y="2446525"/>
            <a:ext cx="1961700" cy="905400"/>
          </a:xfrm>
          <a:prstGeom prst="roundRect">
            <a:avLst>
              <a:gd name="adj" fmla="val 16667"/>
            </a:avLst>
          </a:prstGeom>
          <a:solidFill>
            <a:srgbClr val="98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Rounded"/>
                <a:ea typeface="Arial Rounded"/>
                <a:cs typeface="Arial Rounded"/>
                <a:sym typeface="Arial Rounded"/>
              </a:rPr>
              <a:t>Part List Empty </a:t>
            </a:r>
            <a:endParaRPr sz="1600" b="0" i="0" u="none" strike="noStrike" cap="none">
              <a:solidFill>
                <a:schemeClr val="lt1"/>
              </a:solidFill>
              <a:latin typeface="Arial Rounded"/>
              <a:ea typeface="Arial Rounded"/>
              <a:cs typeface="Arial Rounded"/>
              <a:sym typeface="Arial Rounded"/>
            </a:endParaRPr>
          </a:p>
        </p:txBody>
      </p:sp>
      <p:cxnSp>
        <p:nvCxnSpPr>
          <p:cNvPr id="662" name="Google Shape;662;g29c6d350edb_0_62"/>
          <p:cNvCxnSpPr>
            <a:stCxn id="661" idx="3"/>
          </p:cNvCxnSpPr>
          <p:nvPr/>
        </p:nvCxnSpPr>
        <p:spPr>
          <a:xfrm>
            <a:off x="2201575" y="2899225"/>
            <a:ext cx="1637400" cy="1200"/>
          </a:xfrm>
          <a:prstGeom prst="straightConnector1">
            <a:avLst/>
          </a:prstGeom>
          <a:noFill/>
          <a:ln w="38100" cap="flat" cmpd="sng">
            <a:solidFill>
              <a:srgbClr val="0055A0"/>
            </a:solidFill>
            <a:prstDash val="solid"/>
            <a:round/>
            <a:headEnd type="none" w="sm" len="sm"/>
            <a:tailEnd type="triangle" w="med" len="med"/>
          </a:ln>
        </p:spPr>
      </p:cxnSp>
      <p:sp>
        <p:nvSpPr>
          <p:cNvPr id="663" name="Google Shape;663;g29c6d350edb_0_62"/>
          <p:cNvSpPr/>
          <p:nvPr/>
        </p:nvSpPr>
        <p:spPr>
          <a:xfrm>
            <a:off x="3838975" y="2446525"/>
            <a:ext cx="1961700" cy="905400"/>
          </a:xfrm>
          <a:prstGeom prst="roundRect">
            <a:avLst>
              <a:gd name="adj" fmla="val 16667"/>
            </a:avLst>
          </a:prstGeom>
          <a:solidFill>
            <a:srgbClr val="FF99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Rounded"/>
                <a:ea typeface="Arial Rounded"/>
                <a:cs typeface="Arial Rounded"/>
                <a:sym typeface="Arial Rounded"/>
              </a:rPr>
              <a:t>PartList filled by </a:t>
            </a:r>
            <a:r>
              <a:rPr lang="en-US" sz="1600">
                <a:solidFill>
                  <a:schemeClr val="lt1"/>
                </a:solidFill>
                <a:latin typeface="Arial Rounded"/>
                <a:ea typeface="Arial Rounded"/>
                <a:cs typeface="Arial Rounded"/>
                <a:sym typeface="Arial Rounded"/>
              </a:rPr>
              <a:t>other CRG sections</a:t>
            </a:r>
            <a:r>
              <a:rPr lang="en-US" sz="1600" b="0" i="0" u="none" strike="noStrike" cap="none">
                <a:solidFill>
                  <a:schemeClr val="lt1"/>
                </a:solidFill>
                <a:latin typeface="Arial Rounded"/>
                <a:ea typeface="Arial Rounded"/>
                <a:cs typeface="Arial Rounded"/>
                <a:sym typeface="Arial Rounded"/>
              </a:rPr>
              <a:t> </a:t>
            </a:r>
            <a:endParaRPr sz="1600" b="0" i="0" u="none" strike="noStrike" cap="none">
              <a:solidFill>
                <a:schemeClr val="lt1"/>
              </a:solidFill>
              <a:latin typeface="Arial Rounded"/>
              <a:ea typeface="Arial Rounded"/>
              <a:cs typeface="Arial Rounded"/>
              <a:sym typeface="Arial Rounded"/>
            </a:endParaRPr>
          </a:p>
        </p:txBody>
      </p:sp>
      <p:sp>
        <p:nvSpPr>
          <p:cNvPr id="664" name="Google Shape;664;g29c6d350edb_0_62"/>
          <p:cNvSpPr/>
          <p:nvPr/>
        </p:nvSpPr>
        <p:spPr>
          <a:xfrm>
            <a:off x="1854775" y="3680950"/>
            <a:ext cx="2331000" cy="2420700"/>
          </a:xfrm>
          <a:prstGeom prst="rect">
            <a:avLst/>
          </a:prstGeom>
          <a:solidFill>
            <a:srgbClr val="9900FF"/>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Arial Rounded"/>
              <a:ea typeface="Arial Rounded"/>
              <a:cs typeface="Arial Rounded"/>
              <a:sym typeface="Arial Rounded"/>
            </a:endParaRPr>
          </a:p>
          <a:p>
            <a:pPr marL="457200" marR="0" lvl="0" indent="-349250" algn="l" rtl="0">
              <a:lnSpc>
                <a:spcPct val="100000"/>
              </a:lnSpc>
              <a:spcBef>
                <a:spcPts val="0"/>
              </a:spcBef>
              <a:spcAft>
                <a:spcPts val="0"/>
              </a:spcAft>
              <a:buClr>
                <a:schemeClr val="lt1"/>
              </a:buClr>
              <a:buSzPts val="1900"/>
              <a:buFont typeface="Arial Rounded"/>
              <a:buChar char="-"/>
            </a:pPr>
            <a:r>
              <a:rPr lang="en-US" sz="1900" b="0" i="0" u="none" strike="noStrike" cap="none">
                <a:solidFill>
                  <a:schemeClr val="lt1"/>
                </a:solidFill>
                <a:latin typeface="Arial Rounded"/>
                <a:ea typeface="Arial Rounded"/>
                <a:cs typeface="Arial Rounded"/>
                <a:sym typeface="Arial Rounded"/>
              </a:rPr>
              <a:t>Tag </a:t>
            </a:r>
            <a:endParaRPr sz="1900" b="0" i="0" u="none" strike="noStrike" cap="none">
              <a:solidFill>
                <a:schemeClr val="lt1"/>
              </a:solidFill>
              <a:latin typeface="Arial Rounded"/>
              <a:ea typeface="Arial Rounded"/>
              <a:cs typeface="Arial Rounded"/>
              <a:sym typeface="Arial Rounded"/>
            </a:endParaRPr>
          </a:p>
          <a:p>
            <a:pPr marL="457200" marR="0" lvl="0" indent="-349250" algn="l" rtl="0">
              <a:lnSpc>
                <a:spcPct val="100000"/>
              </a:lnSpc>
              <a:spcBef>
                <a:spcPts val="0"/>
              </a:spcBef>
              <a:spcAft>
                <a:spcPts val="0"/>
              </a:spcAft>
              <a:buClr>
                <a:schemeClr val="lt1"/>
              </a:buClr>
              <a:buSzPts val="1900"/>
              <a:buFont typeface="Arial Rounded"/>
              <a:buChar char="-"/>
            </a:pPr>
            <a:r>
              <a:rPr lang="en-US" sz="1900" b="0" i="0" u="none" strike="noStrike" cap="none">
                <a:solidFill>
                  <a:schemeClr val="lt1"/>
                </a:solidFill>
                <a:latin typeface="Arial Rounded"/>
                <a:ea typeface="Arial Rounded"/>
                <a:cs typeface="Arial Rounded"/>
                <a:sym typeface="Arial Rounded"/>
              </a:rPr>
              <a:t>Mechnical description </a:t>
            </a:r>
            <a:endParaRPr sz="1900" b="0" i="0" u="none" strike="noStrike" cap="none">
              <a:solidFill>
                <a:schemeClr val="lt1"/>
              </a:solidFill>
              <a:latin typeface="Arial Rounded"/>
              <a:ea typeface="Arial Rounded"/>
              <a:cs typeface="Arial Rounded"/>
              <a:sym typeface="Arial Rounded"/>
            </a:endParaRPr>
          </a:p>
          <a:p>
            <a:pPr marL="457200" marR="0" lvl="0" indent="-349250" algn="l" rtl="0">
              <a:lnSpc>
                <a:spcPct val="100000"/>
              </a:lnSpc>
              <a:spcBef>
                <a:spcPts val="0"/>
              </a:spcBef>
              <a:spcAft>
                <a:spcPts val="0"/>
              </a:spcAft>
              <a:buClr>
                <a:schemeClr val="lt1"/>
              </a:buClr>
              <a:buSzPts val="1900"/>
              <a:buFont typeface="Arial Rounded"/>
              <a:buChar char="-"/>
            </a:pPr>
            <a:r>
              <a:rPr lang="en-US" sz="1900" b="0" i="0" u="none" strike="noStrike" cap="none">
                <a:solidFill>
                  <a:schemeClr val="lt1"/>
                </a:solidFill>
                <a:latin typeface="Arial Rounded"/>
                <a:ea typeface="Arial Rounded"/>
                <a:cs typeface="Arial Rounded"/>
                <a:sym typeface="Arial Rounded"/>
              </a:rPr>
              <a:t>Electrical Description</a:t>
            </a:r>
            <a:endParaRPr sz="1900" b="0" i="0" u="none" strike="noStrike" cap="none">
              <a:solidFill>
                <a:schemeClr val="lt1"/>
              </a:solidFill>
              <a:latin typeface="Arial Rounded"/>
              <a:ea typeface="Arial Rounded"/>
              <a:cs typeface="Arial Rounded"/>
              <a:sym typeface="Arial Rounded"/>
            </a:endParaRPr>
          </a:p>
          <a:p>
            <a:pPr marL="457200" marR="0" lvl="0" indent="-349250" algn="l" rtl="0">
              <a:lnSpc>
                <a:spcPct val="100000"/>
              </a:lnSpc>
              <a:spcBef>
                <a:spcPts val="0"/>
              </a:spcBef>
              <a:spcAft>
                <a:spcPts val="0"/>
              </a:spcAft>
              <a:buClr>
                <a:schemeClr val="lt1"/>
              </a:buClr>
              <a:buSzPts val="1900"/>
              <a:buFont typeface="Arial Rounded"/>
              <a:buChar char="-"/>
            </a:pPr>
            <a:r>
              <a:rPr lang="en-US" sz="1900" b="0" i="0" u="none" strike="noStrike" cap="none">
                <a:solidFill>
                  <a:schemeClr val="lt1"/>
                </a:solidFill>
                <a:latin typeface="Arial Rounded"/>
                <a:ea typeface="Arial Rounded"/>
                <a:cs typeface="Arial Rounded"/>
                <a:sym typeface="Arial Rounded"/>
              </a:rPr>
              <a:t>Instrum description</a:t>
            </a:r>
            <a:endParaRPr sz="1900" b="0" i="0" u="none" strike="noStrike" cap="none">
              <a:solidFill>
                <a:schemeClr val="lt1"/>
              </a:solidFill>
              <a:latin typeface="Arial Rounded"/>
              <a:ea typeface="Arial Rounded"/>
              <a:cs typeface="Arial Rounded"/>
              <a:sym typeface="Arial Rounded"/>
            </a:endParaRPr>
          </a:p>
          <a:p>
            <a:pPr marL="457200" marR="0" lvl="0" indent="-349250" algn="l" rtl="0">
              <a:lnSpc>
                <a:spcPct val="100000"/>
              </a:lnSpc>
              <a:spcBef>
                <a:spcPts val="0"/>
              </a:spcBef>
              <a:spcAft>
                <a:spcPts val="0"/>
              </a:spcAft>
              <a:buClr>
                <a:schemeClr val="lt1"/>
              </a:buClr>
              <a:buSzPts val="1900"/>
              <a:buFont typeface="Arial Rounded"/>
              <a:buChar char="-"/>
            </a:pPr>
            <a:r>
              <a:rPr lang="en-US" sz="1900">
                <a:solidFill>
                  <a:schemeClr val="lt1"/>
                </a:solidFill>
                <a:latin typeface="Arial Rounded"/>
                <a:ea typeface="Arial Rounded"/>
                <a:cs typeface="Arial Rounded"/>
                <a:sym typeface="Arial Rounded"/>
              </a:rPr>
              <a:t>Power /Unit…</a:t>
            </a:r>
            <a:endParaRPr sz="1900">
              <a:solidFill>
                <a:schemeClr val="lt1"/>
              </a:solidFill>
              <a:latin typeface="Arial Rounded"/>
              <a:ea typeface="Arial Rounded"/>
              <a:cs typeface="Arial Rounded"/>
              <a:sym typeface="Arial Rounded"/>
            </a:endParaRPr>
          </a:p>
          <a:p>
            <a:pPr marL="45720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cxnSp>
        <p:nvCxnSpPr>
          <p:cNvPr id="665" name="Google Shape;665;g29c6d350edb_0_62"/>
          <p:cNvCxnSpPr>
            <a:stCxn id="664" idx="0"/>
          </p:cNvCxnSpPr>
          <p:nvPr/>
        </p:nvCxnSpPr>
        <p:spPr>
          <a:xfrm rot="10800000">
            <a:off x="3010675" y="2919850"/>
            <a:ext cx="9600" cy="761100"/>
          </a:xfrm>
          <a:prstGeom prst="straightConnector1">
            <a:avLst/>
          </a:prstGeom>
          <a:noFill/>
          <a:ln w="28575" cap="flat" cmpd="sng">
            <a:solidFill>
              <a:srgbClr val="0055A0"/>
            </a:solidFill>
            <a:prstDash val="solid"/>
            <a:round/>
            <a:headEnd type="none" w="sm" len="sm"/>
            <a:tailEnd type="triangle" w="med" len="med"/>
          </a:ln>
        </p:spPr>
      </p:cxnSp>
      <p:cxnSp>
        <p:nvCxnSpPr>
          <p:cNvPr id="666" name="Google Shape;666;g29c6d350edb_0_62"/>
          <p:cNvCxnSpPr/>
          <p:nvPr/>
        </p:nvCxnSpPr>
        <p:spPr>
          <a:xfrm>
            <a:off x="5800675" y="2899225"/>
            <a:ext cx="1637400" cy="1200"/>
          </a:xfrm>
          <a:prstGeom prst="straightConnector1">
            <a:avLst/>
          </a:prstGeom>
          <a:noFill/>
          <a:ln w="38100" cap="flat" cmpd="sng">
            <a:solidFill>
              <a:srgbClr val="0055A0"/>
            </a:solidFill>
            <a:prstDash val="solid"/>
            <a:round/>
            <a:headEnd type="none" w="sm" len="sm"/>
            <a:tailEnd type="triangle" w="med" len="med"/>
          </a:ln>
        </p:spPr>
      </p:cxnSp>
      <p:sp>
        <p:nvSpPr>
          <p:cNvPr id="669" name="Google Shape;669;g29c6d350edb_0_62"/>
          <p:cNvSpPr/>
          <p:nvPr/>
        </p:nvSpPr>
        <p:spPr>
          <a:xfrm>
            <a:off x="7438075" y="2447125"/>
            <a:ext cx="1961700" cy="905400"/>
          </a:xfrm>
          <a:prstGeom prst="roundRect">
            <a:avLst>
              <a:gd name="adj" fmla="val 16667"/>
            </a:avLst>
          </a:prstGeom>
          <a:solidFill>
            <a:srgbClr val="FF99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Rounded"/>
                <a:ea typeface="Arial Rounded"/>
                <a:cs typeface="Arial Rounded"/>
                <a:sym typeface="Arial Rounded"/>
              </a:rPr>
              <a:t>PartList completed by excel commands </a:t>
            </a:r>
            <a:endParaRPr sz="1600" b="0" i="0" u="none" strike="noStrike" cap="none">
              <a:solidFill>
                <a:schemeClr val="lt1"/>
              </a:solidFill>
              <a:latin typeface="Arial Rounded"/>
              <a:ea typeface="Arial Rounded"/>
              <a:cs typeface="Arial Rounded"/>
              <a:sym typeface="Arial Rounded"/>
            </a:endParaRPr>
          </a:p>
        </p:txBody>
      </p:sp>
      <p:sp>
        <p:nvSpPr>
          <p:cNvPr id="670" name="Google Shape;670;g29c6d350edb_0_62"/>
          <p:cNvSpPr/>
          <p:nvPr/>
        </p:nvSpPr>
        <p:spPr>
          <a:xfrm>
            <a:off x="3838975" y="3429000"/>
            <a:ext cx="1155300" cy="11307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Rounded"/>
                <a:ea typeface="Arial Rounded"/>
                <a:cs typeface="Arial Rounded"/>
                <a:sym typeface="Arial Rounded"/>
              </a:rPr>
              <a:t>Manual</a:t>
            </a:r>
            <a:endParaRPr sz="1400" b="0" i="0" u="none" strike="noStrike" cap="none">
              <a:solidFill>
                <a:srgbClr val="000000"/>
              </a:solidFill>
              <a:latin typeface="Arial Rounded"/>
              <a:ea typeface="Arial Rounded"/>
              <a:cs typeface="Arial Rounded"/>
              <a:sym typeface="Arial Rounded"/>
            </a:endParaRPr>
          </a:p>
        </p:txBody>
      </p:sp>
      <p:cxnSp>
        <p:nvCxnSpPr>
          <p:cNvPr id="672" name="Google Shape;672;g29c6d350edb_0_62"/>
          <p:cNvCxnSpPr/>
          <p:nvPr/>
        </p:nvCxnSpPr>
        <p:spPr>
          <a:xfrm>
            <a:off x="9399900" y="2898475"/>
            <a:ext cx="798300" cy="15300"/>
          </a:xfrm>
          <a:prstGeom prst="straightConnector1">
            <a:avLst/>
          </a:prstGeom>
          <a:noFill/>
          <a:ln w="38100" cap="flat" cmpd="sng">
            <a:solidFill>
              <a:srgbClr val="0055A0"/>
            </a:solidFill>
            <a:prstDash val="solid"/>
            <a:round/>
            <a:headEnd type="none" w="sm" len="sm"/>
            <a:tailEnd type="triangle" w="med" len="med"/>
          </a:ln>
        </p:spPr>
      </p:cxnSp>
      <p:sp>
        <p:nvSpPr>
          <p:cNvPr id="673" name="Google Shape;673;g29c6d350edb_0_62"/>
          <p:cNvSpPr/>
          <p:nvPr/>
        </p:nvSpPr>
        <p:spPr>
          <a:xfrm>
            <a:off x="10198325" y="2453425"/>
            <a:ext cx="1961700" cy="905400"/>
          </a:xfrm>
          <a:prstGeom prst="roundRect">
            <a:avLst>
              <a:gd name="adj" fmla="val 16667"/>
            </a:avLst>
          </a:prstGeom>
          <a:solidFill>
            <a:srgbClr val="FF99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Rounded"/>
                <a:ea typeface="Arial Rounded"/>
                <a:cs typeface="Arial Rounded"/>
                <a:sym typeface="Arial Rounded"/>
              </a:rPr>
              <a:t>PartList completed by IC </a:t>
            </a:r>
            <a:r>
              <a:rPr lang="en-US" sz="1600">
                <a:solidFill>
                  <a:schemeClr val="lt1"/>
                </a:solidFill>
                <a:latin typeface="Arial Rounded"/>
                <a:ea typeface="Arial Rounded"/>
                <a:cs typeface="Arial Rounded"/>
                <a:sym typeface="Arial Rounded"/>
              </a:rPr>
              <a:t>section</a:t>
            </a:r>
            <a:endParaRPr sz="1600" b="0" i="0" u="none" strike="noStrike" cap="none">
              <a:solidFill>
                <a:schemeClr val="lt1"/>
              </a:solidFill>
              <a:latin typeface="Arial Rounded"/>
              <a:ea typeface="Arial Rounded"/>
              <a:cs typeface="Arial Rounded"/>
              <a:sym typeface="Arial Rounded"/>
            </a:endParaRPr>
          </a:p>
        </p:txBody>
      </p:sp>
      <p:sp>
        <p:nvSpPr>
          <p:cNvPr id="674" name="Google Shape;674;g29c6d350edb_0_62"/>
          <p:cNvSpPr/>
          <p:nvPr/>
        </p:nvSpPr>
        <p:spPr>
          <a:xfrm>
            <a:off x="8558100" y="3581400"/>
            <a:ext cx="2331000" cy="2420700"/>
          </a:xfrm>
          <a:prstGeom prst="rect">
            <a:avLst/>
          </a:prstGeom>
          <a:solidFill>
            <a:srgbClr val="9900FF"/>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457200" marR="0" lvl="0" indent="-349250" algn="l" rtl="0">
              <a:lnSpc>
                <a:spcPct val="100000"/>
              </a:lnSpc>
              <a:spcBef>
                <a:spcPts val="0"/>
              </a:spcBef>
              <a:spcAft>
                <a:spcPts val="0"/>
              </a:spcAft>
              <a:buClr>
                <a:schemeClr val="lt1"/>
              </a:buClr>
              <a:buSzPts val="1900"/>
              <a:buFont typeface="Arial Rounded"/>
              <a:buChar char="-"/>
            </a:pPr>
            <a:r>
              <a:rPr lang="en-US" sz="1900" b="0" i="0" u="none" strike="noStrike" cap="none">
                <a:solidFill>
                  <a:schemeClr val="lt1"/>
                </a:solidFill>
                <a:latin typeface="Arial Rounded"/>
                <a:ea typeface="Arial Rounded"/>
                <a:cs typeface="Arial Rounded"/>
                <a:sym typeface="Arial Rounded"/>
              </a:rPr>
              <a:t>FieldBox Terminal </a:t>
            </a:r>
            <a:endParaRPr sz="1900" b="0" i="0" u="none" strike="noStrike" cap="none">
              <a:solidFill>
                <a:schemeClr val="lt1"/>
              </a:solidFill>
              <a:latin typeface="Arial Rounded"/>
              <a:ea typeface="Arial Rounded"/>
              <a:cs typeface="Arial Rounded"/>
              <a:sym typeface="Arial Rounded"/>
            </a:endParaRPr>
          </a:p>
          <a:p>
            <a:pPr marL="457200" marR="0" lvl="0" indent="-349250" algn="l" rtl="0">
              <a:lnSpc>
                <a:spcPct val="100000"/>
              </a:lnSpc>
              <a:spcBef>
                <a:spcPts val="0"/>
              </a:spcBef>
              <a:spcAft>
                <a:spcPts val="0"/>
              </a:spcAft>
              <a:buClr>
                <a:schemeClr val="lt1"/>
              </a:buClr>
              <a:buSzPts val="1900"/>
              <a:buFont typeface="Arial Rounded"/>
              <a:buChar char="-"/>
            </a:pPr>
            <a:r>
              <a:rPr lang="en-US" sz="1900" b="0" i="0" u="none" strike="noStrike" cap="none">
                <a:solidFill>
                  <a:schemeClr val="lt1"/>
                </a:solidFill>
                <a:latin typeface="Arial Rounded"/>
                <a:ea typeface="Arial Rounded"/>
                <a:cs typeface="Arial Rounded"/>
                <a:sym typeface="Arial Rounded"/>
              </a:rPr>
              <a:t>Cabinet Terminal </a:t>
            </a:r>
            <a:endParaRPr sz="1900" b="0" i="0" u="none" strike="noStrike" cap="none">
              <a:solidFill>
                <a:schemeClr val="lt1"/>
              </a:solidFill>
              <a:latin typeface="Arial Rounded"/>
              <a:ea typeface="Arial Rounded"/>
              <a:cs typeface="Arial Rounded"/>
              <a:sym typeface="Arial Rounded"/>
            </a:endParaRPr>
          </a:p>
          <a:p>
            <a:pPr marL="457200" marR="0" lvl="0" indent="-349250" algn="l" rtl="0">
              <a:lnSpc>
                <a:spcPct val="100000"/>
              </a:lnSpc>
              <a:spcBef>
                <a:spcPts val="0"/>
              </a:spcBef>
              <a:spcAft>
                <a:spcPts val="0"/>
              </a:spcAft>
              <a:buClr>
                <a:schemeClr val="lt1"/>
              </a:buClr>
              <a:buSzPts val="1900"/>
              <a:buFont typeface="Arial Rounded"/>
              <a:buChar char="-"/>
            </a:pPr>
            <a:r>
              <a:rPr lang="en-US" sz="1900" b="0" i="0" u="none" strike="noStrike" cap="none">
                <a:solidFill>
                  <a:schemeClr val="lt1"/>
                </a:solidFill>
                <a:latin typeface="Arial Rounded"/>
                <a:ea typeface="Arial Rounded"/>
                <a:cs typeface="Arial Rounded"/>
                <a:sym typeface="Arial Rounded"/>
              </a:rPr>
              <a:t>Block Choice for the rest using block images </a:t>
            </a:r>
            <a:endParaRPr sz="1900" b="0" i="0" u="none" strike="noStrike" cap="none">
              <a:solidFill>
                <a:schemeClr val="lt1"/>
              </a:solidFill>
              <a:latin typeface="Arial Rounded"/>
              <a:ea typeface="Arial Rounded"/>
              <a:cs typeface="Arial Rounded"/>
              <a:sym typeface="Arial Rounded"/>
            </a:endParaRPr>
          </a:p>
        </p:txBody>
      </p:sp>
      <p:cxnSp>
        <p:nvCxnSpPr>
          <p:cNvPr id="675" name="Google Shape;675;g29c6d350edb_0_62"/>
          <p:cNvCxnSpPr>
            <a:stCxn id="674" idx="0"/>
          </p:cNvCxnSpPr>
          <p:nvPr/>
        </p:nvCxnSpPr>
        <p:spPr>
          <a:xfrm rot="10800000">
            <a:off x="9715200" y="2940900"/>
            <a:ext cx="8400" cy="640500"/>
          </a:xfrm>
          <a:prstGeom prst="straightConnector1">
            <a:avLst/>
          </a:prstGeom>
          <a:noFill/>
          <a:ln w="28575" cap="flat" cmpd="sng">
            <a:solidFill>
              <a:srgbClr val="0055A0"/>
            </a:solidFill>
            <a:prstDash val="solid"/>
            <a:round/>
            <a:headEnd type="none" w="sm" len="sm"/>
            <a:tailEnd type="triangle" w="med" len="med"/>
          </a:ln>
        </p:spPr>
      </p:cxnSp>
      <p:sp>
        <p:nvSpPr>
          <p:cNvPr id="676" name="Google Shape;676;g29c6d350edb_0_62"/>
          <p:cNvSpPr/>
          <p:nvPr/>
        </p:nvSpPr>
        <p:spPr>
          <a:xfrm>
            <a:off x="10526125" y="3429000"/>
            <a:ext cx="1155300" cy="11307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Rounded"/>
                <a:ea typeface="Arial Rounded"/>
                <a:cs typeface="Arial Rounded"/>
                <a:sym typeface="Arial Rounded"/>
              </a:rPr>
              <a:t>Manual</a:t>
            </a:r>
            <a:endParaRPr sz="1400" b="0" i="0" u="none" strike="noStrike" cap="none">
              <a:solidFill>
                <a:srgbClr val="000000"/>
              </a:solidFill>
              <a:latin typeface="Arial Rounded"/>
              <a:ea typeface="Arial Rounded"/>
              <a:cs typeface="Arial Rounded"/>
              <a:sym typeface="Arial Rounded"/>
            </a:endParaRPr>
          </a:p>
        </p:txBody>
      </p:sp>
      <p:pic>
        <p:nvPicPr>
          <p:cNvPr id="677" name="Google Shape;677;g29c6d350edb_0_62"/>
          <p:cNvPicPr preferRelativeResize="0"/>
          <p:nvPr/>
        </p:nvPicPr>
        <p:blipFill rotWithShape="1">
          <a:blip r:embed="rId4">
            <a:alphaModFix/>
          </a:blip>
          <a:srcRect t="9764" b="11865"/>
          <a:stretch/>
        </p:blipFill>
        <p:spPr>
          <a:xfrm>
            <a:off x="5490025" y="840438"/>
            <a:ext cx="1880402" cy="1473649"/>
          </a:xfrm>
          <a:prstGeom prst="rect">
            <a:avLst/>
          </a:prstGeom>
          <a:noFill/>
          <a:ln>
            <a:noFill/>
          </a:ln>
        </p:spPr>
      </p:pic>
      <p:pic>
        <p:nvPicPr>
          <p:cNvPr id="678" name="Google Shape;678;g29c6d350edb_0_62"/>
          <p:cNvPicPr preferRelativeResize="0"/>
          <p:nvPr/>
        </p:nvPicPr>
        <p:blipFill rotWithShape="1">
          <a:blip r:embed="rId5">
            <a:alphaModFix/>
          </a:blip>
          <a:srcRect/>
          <a:stretch/>
        </p:blipFill>
        <p:spPr>
          <a:xfrm>
            <a:off x="2080075" y="758001"/>
            <a:ext cx="1880400" cy="1638517"/>
          </a:xfrm>
          <a:prstGeom prst="rect">
            <a:avLst/>
          </a:prstGeom>
          <a:noFill/>
          <a:ln>
            <a:noFill/>
          </a:ln>
        </p:spPr>
      </p:pic>
      <p:pic>
        <p:nvPicPr>
          <p:cNvPr id="679" name="Google Shape;679;g29c6d350edb_0_62"/>
          <p:cNvPicPr preferRelativeResize="0"/>
          <p:nvPr/>
        </p:nvPicPr>
        <p:blipFill rotWithShape="1">
          <a:blip r:embed="rId6">
            <a:alphaModFix/>
          </a:blip>
          <a:srcRect/>
          <a:stretch/>
        </p:blipFill>
        <p:spPr>
          <a:xfrm>
            <a:off x="9154525" y="894913"/>
            <a:ext cx="1371601" cy="1371599"/>
          </a:xfrm>
          <a:prstGeom prst="rect">
            <a:avLst/>
          </a:prstGeom>
          <a:noFill/>
          <a:ln>
            <a:noFill/>
          </a:ln>
        </p:spPr>
      </p:pic>
      <p:sp>
        <p:nvSpPr>
          <p:cNvPr id="680" name="Google Shape;680;g29c6d350edb_0_62"/>
          <p:cNvSpPr txBox="1"/>
          <p:nvPr/>
        </p:nvSpPr>
        <p:spPr>
          <a:xfrm>
            <a:off x="681025" y="1264175"/>
            <a:ext cx="12894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dirty="0">
                <a:solidFill>
                  <a:srgbClr val="1E59AE"/>
                </a:solidFill>
                <a:latin typeface="Arial Rounded"/>
                <a:ea typeface="Arial Rounded"/>
                <a:cs typeface="Arial Rounded"/>
                <a:sym typeface="Arial Rounded"/>
              </a:rPr>
              <a:t>P</a:t>
            </a:r>
            <a:r>
              <a:rPr lang="en-US" sz="2800" dirty="0">
                <a:solidFill>
                  <a:srgbClr val="1E59AE"/>
                </a:solidFill>
                <a:latin typeface="Arial Rounded"/>
                <a:ea typeface="Arial Rounded"/>
                <a:cs typeface="Arial Rounded"/>
                <a:sym typeface="Arial Rounded"/>
              </a:rPr>
              <a:t>&amp;</a:t>
            </a:r>
            <a:r>
              <a:rPr lang="en-US" sz="2800" b="0" i="0" u="none" strike="noStrike" cap="none" dirty="0">
                <a:solidFill>
                  <a:srgbClr val="1E59AE"/>
                </a:solidFill>
                <a:latin typeface="Arial Rounded"/>
                <a:ea typeface="Arial Rounded"/>
                <a:cs typeface="Arial Rounded"/>
                <a:sym typeface="Arial Rounded"/>
              </a:rPr>
              <a:t>ID</a:t>
            </a:r>
            <a:endParaRPr sz="2800" b="0" i="0" u="none" strike="noStrike" cap="none" dirty="0">
              <a:solidFill>
                <a:srgbClr val="1E59AE"/>
              </a:solidFill>
              <a:latin typeface="Arial Rounded"/>
              <a:ea typeface="Arial Rounded"/>
              <a:cs typeface="Arial Rounded"/>
              <a:sym typeface="Arial Rounde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06"/>
        <p:cNvGrpSpPr/>
        <p:nvPr/>
      </p:nvGrpSpPr>
      <p:grpSpPr>
        <a:xfrm>
          <a:off x="0" y="0"/>
          <a:ext cx="0" cy="0"/>
          <a:chOff x="0" y="0"/>
          <a:chExt cx="0" cy="0"/>
        </a:xfrm>
      </p:grpSpPr>
      <p:sp>
        <p:nvSpPr>
          <p:cNvPr id="707" name="Google Shape;707;g290fc03dd4c_0_231"/>
          <p:cNvSpPr/>
          <p:nvPr/>
        </p:nvSpPr>
        <p:spPr>
          <a:xfrm>
            <a:off x="-75" y="6129475"/>
            <a:ext cx="121920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708" name="Google Shape;708;g290fc03dd4c_0_231"/>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1" i="0" u="none" strike="noStrike" cap="none">
                <a:solidFill>
                  <a:srgbClr val="1E59AE"/>
                </a:solidFill>
                <a:latin typeface="Arial Rounded"/>
                <a:ea typeface="Arial Rounded"/>
                <a:cs typeface="Arial Rounded"/>
                <a:sym typeface="Arial Rounded"/>
              </a:rPr>
              <a:t>Refurbishments projects by ADG</a:t>
            </a:r>
            <a:endParaRPr sz="4000" b="1" i="0" u="none" strike="noStrike" cap="none">
              <a:solidFill>
                <a:srgbClr val="1E59AE"/>
              </a:solidFill>
              <a:latin typeface="Arial Rounded"/>
              <a:ea typeface="Arial Rounded"/>
              <a:cs typeface="Arial Rounded"/>
              <a:sym typeface="Arial Rounded"/>
            </a:endParaRPr>
          </a:p>
        </p:txBody>
      </p:sp>
      <p:sp>
        <p:nvSpPr>
          <p:cNvPr id="709" name="Google Shape;709;g290fc03dd4c_0_231"/>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710" name="Google Shape;710;g290fc03dd4c_0_231"/>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711" name="Google Shape;711;g290fc03dd4c_0_231"/>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26</a:t>
            </a:fld>
            <a:endParaRPr sz="1800" b="1">
              <a:solidFill>
                <a:schemeClr val="lt1"/>
              </a:solidFill>
            </a:endParaRPr>
          </a:p>
        </p:txBody>
      </p:sp>
      <p:sp>
        <p:nvSpPr>
          <p:cNvPr id="712" name="Google Shape;712;g290fc03dd4c_0_231"/>
          <p:cNvSpPr txBox="1"/>
          <p:nvPr/>
        </p:nvSpPr>
        <p:spPr>
          <a:xfrm>
            <a:off x="353949" y="934075"/>
            <a:ext cx="11060400" cy="21240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2200" dirty="0">
                <a:solidFill>
                  <a:srgbClr val="1E59AE"/>
                </a:solidFill>
                <a:latin typeface="Arial Rounded"/>
                <a:ea typeface="Arial Rounded"/>
                <a:cs typeface="Arial Rounded"/>
                <a:sym typeface="Arial Rounded"/>
              </a:rPr>
              <a:t>At CERN, numerous projects are underway to renovate existing facilities. Many installations have already been established; however, refurbishment is essential to align with updated standards and regulations. </a:t>
            </a:r>
            <a:endParaRPr sz="2200" dirty="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200" dirty="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r>
              <a:rPr lang="en-US" sz="2200" dirty="0">
                <a:solidFill>
                  <a:srgbClr val="1E59AE"/>
                </a:solidFill>
                <a:latin typeface="Arial Rounded"/>
                <a:ea typeface="Arial Rounded"/>
                <a:cs typeface="Arial Rounded"/>
                <a:sym typeface="Arial Rounded"/>
              </a:rPr>
              <a:t>Our primary goal is to implement a robust system that functions effectively and is easily maintainable for the next 20 to 30 years. </a:t>
            </a:r>
            <a:endParaRPr sz="2200" dirty="0">
              <a:solidFill>
                <a:srgbClr val="1E59AE"/>
              </a:solidFill>
              <a:latin typeface="Arial Rounded"/>
              <a:ea typeface="Arial Rounded"/>
              <a:cs typeface="Arial Rounded"/>
              <a:sym typeface="Arial Rounded"/>
            </a:endParaRPr>
          </a:p>
        </p:txBody>
      </p:sp>
      <p:pic>
        <p:nvPicPr>
          <p:cNvPr id="713" name="Google Shape;713;g290fc03dd4c_0_231"/>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pic>
        <p:nvPicPr>
          <p:cNvPr id="714" name="Google Shape;714;g290fc03dd4c_0_231"/>
          <p:cNvPicPr preferRelativeResize="0"/>
          <p:nvPr/>
        </p:nvPicPr>
        <p:blipFill rotWithShape="1">
          <a:blip r:embed="rId4">
            <a:alphaModFix/>
          </a:blip>
          <a:srcRect/>
          <a:stretch/>
        </p:blipFill>
        <p:spPr>
          <a:xfrm>
            <a:off x="353938" y="3231538"/>
            <a:ext cx="1519974" cy="1519974"/>
          </a:xfrm>
          <a:prstGeom prst="rect">
            <a:avLst/>
          </a:prstGeom>
          <a:noFill/>
          <a:ln>
            <a:noFill/>
          </a:ln>
        </p:spPr>
      </p:pic>
      <p:sp>
        <p:nvSpPr>
          <p:cNvPr id="715" name="Google Shape;715;g290fc03dd4c_0_231"/>
          <p:cNvSpPr/>
          <p:nvPr/>
        </p:nvSpPr>
        <p:spPr>
          <a:xfrm>
            <a:off x="133338" y="4924975"/>
            <a:ext cx="2058900" cy="7080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600" b="1" i="0" u="none" strike="noStrike" cap="none">
                <a:solidFill>
                  <a:schemeClr val="lt1"/>
                </a:solidFill>
                <a:latin typeface="Arial Rounded"/>
                <a:ea typeface="Arial Rounded"/>
                <a:cs typeface="Arial Rounded"/>
                <a:sym typeface="Arial Rounded"/>
              </a:rPr>
              <a:t>Decreasing the </a:t>
            </a:r>
            <a:r>
              <a:rPr lang="en-US" sz="1600" b="1">
                <a:solidFill>
                  <a:schemeClr val="lt1"/>
                </a:solidFill>
                <a:latin typeface="Arial Rounded"/>
                <a:ea typeface="Arial Rounded"/>
                <a:cs typeface="Arial Rounded"/>
                <a:sym typeface="Arial Rounded"/>
              </a:rPr>
              <a:t>workload</a:t>
            </a:r>
            <a:endParaRPr sz="1600" b="1" i="0" u="none" strike="noStrike" cap="none">
              <a:solidFill>
                <a:schemeClr val="lt1"/>
              </a:solidFill>
              <a:latin typeface="Arial Rounded"/>
              <a:ea typeface="Arial Rounded"/>
              <a:cs typeface="Arial Rounded"/>
              <a:sym typeface="Arial Rounded"/>
            </a:endParaRPr>
          </a:p>
        </p:txBody>
      </p:sp>
      <p:pic>
        <p:nvPicPr>
          <p:cNvPr id="716" name="Google Shape;716;g290fc03dd4c_0_231"/>
          <p:cNvPicPr preferRelativeResize="0"/>
          <p:nvPr/>
        </p:nvPicPr>
        <p:blipFill rotWithShape="1">
          <a:blip r:embed="rId5">
            <a:alphaModFix/>
          </a:blip>
          <a:srcRect/>
          <a:stretch/>
        </p:blipFill>
        <p:spPr>
          <a:xfrm>
            <a:off x="2817425" y="3346051"/>
            <a:ext cx="1280750" cy="1280750"/>
          </a:xfrm>
          <a:prstGeom prst="rect">
            <a:avLst/>
          </a:prstGeom>
          <a:noFill/>
          <a:ln>
            <a:noFill/>
          </a:ln>
        </p:spPr>
      </p:pic>
      <p:sp>
        <p:nvSpPr>
          <p:cNvPr id="717" name="Google Shape;717;g290fc03dd4c_0_231"/>
          <p:cNvSpPr/>
          <p:nvPr/>
        </p:nvSpPr>
        <p:spPr>
          <a:xfrm>
            <a:off x="2512950" y="4914775"/>
            <a:ext cx="1889700" cy="728400"/>
          </a:xfrm>
          <a:prstGeom prst="rect">
            <a:avLst/>
          </a:prstGeom>
          <a:solidFill>
            <a:srgbClr val="0055A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200"/>
              <a:buFont typeface="Arial"/>
              <a:buNone/>
            </a:pPr>
            <a:r>
              <a:rPr lang="en-US" sz="1600" b="1">
                <a:solidFill>
                  <a:schemeClr val="lt1"/>
                </a:solidFill>
                <a:latin typeface="Arial Rounded"/>
                <a:ea typeface="Arial Rounded"/>
                <a:cs typeface="Arial Rounded"/>
                <a:sym typeface="Arial Rounded"/>
              </a:rPr>
              <a:t>A</a:t>
            </a:r>
            <a:r>
              <a:rPr lang="en-US" sz="1600" b="1" i="0" u="none" strike="noStrike" cap="none">
                <a:solidFill>
                  <a:schemeClr val="lt1"/>
                </a:solidFill>
                <a:latin typeface="Arial Rounded"/>
                <a:ea typeface="Arial Rounded"/>
                <a:cs typeface="Arial Rounded"/>
                <a:sym typeface="Arial Rounded"/>
              </a:rPr>
              <a:t>utomatise the process</a:t>
            </a:r>
            <a:endParaRPr sz="1600" b="1" i="0" u="none" strike="noStrike" cap="none">
              <a:solidFill>
                <a:schemeClr val="lt1"/>
              </a:solidFill>
              <a:latin typeface="Arial Rounded"/>
              <a:ea typeface="Arial Rounded"/>
              <a:cs typeface="Arial Rounded"/>
              <a:sym typeface="Arial Rounded"/>
            </a:endParaRPr>
          </a:p>
        </p:txBody>
      </p:sp>
      <p:pic>
        <p:nvPicPr>
          <p:cNvPr id="718" name="Google Shape;718;g290fc03dd4c_0_231"/>
          <p:cNvPicPr preferRelativeResize="0"/>
          <p:nvPr/>
        </p:nvPicPr>
        <p:blipFill rotWithShape="1">
          <a:blip r:embed="rId6">
            <a:alphaModFix/>
          </a:blip>
          <a:srcRect/>
          <a:stretch/>
        </p:blipFill>
        <p:spPr>
          <a:xfrm>
            <a:off x="5116900" y="3286249"/>
            <a:ext cx="1400349" cy="1400376"/>
          </a:xfrm>
          <a:prstGeom prst="rect">
            <a:avLst/>
          </a:prstGeom>
          <a:noFill/>
          <a:ln>
            <a:noFill/>
          </a:ln>
        </p:spPr>
      </p:pic>
      <p:sp>
        <p:nvSpPr>
          <p:cNvPr id="719" name="Google Shape;719;g290fc03dd4c_0_231"/>
          <p:cNvSpPr/>
          <p:nvPr/>
        </p:nvSpPr>
        <p:spPr>
          <a:xfrm>
            <a:off x="4939300" y="4914800"/>
            <a:ext cx="1889700" cy="728400"/>
          </a:xfrm>
          <a:prstGeom prst="rect">
            <a:avLst/>
          </a:prstGeom>
          <a:solidFill>
            <a:srgbClr val="0055A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200"/>
              <a:buFont typeface="Arial"/>
              <a:buNone/>
            </a:pPr>
            <a:r>
              <a:rPr lang="en-US" sz="1600" b="1" dirty="0">
                <a:solidFill>
                  <a:schemeClr val="lt1"/>
                </a:solidFill>
                <a:latin typeface="Arial Rounded"/>
                <a:ea typeface="Arial Rounded"/>
                <a:cs typeface="Arial Rounded"/>
                <a:sym typeface="Arial Rounded"/>
              </a:rPr>
              <a:t>New Electrical Standards</a:t>
            </a:r>
            <a:endParaRPr sz="1600" b="1" i="0" u="none" strike="noStrike" cap="none" dirty="0">
              <a:solidFill>
                <a:schemeClr val="lt1"/>
              </a:solidFill>
              <a:latin typeface="Arial Rounded"/>
              <a:ea typeface="Arial Rounded"/>
              <a:cs typeface="Arial Rounded"/>
              <a:sym typeface="Arial Rounded"/>
            </a:endParaRPr>
          </a:p>
        </p:txBody>
      </p:sp>
      <p:cxnSp>
        <p:nvCxnSpPr>
          <p:cNvPr id="720" name="Google Shape;720;g290fc03dd4c_0_231"/>
          <p:cNvCxnSpPr/>
          <p:nvPr/>
        </p:nvCxnSpPr>
        <p:spPr>
          <a:xfrm rot="10800000">
            <a:off x="7072275" y="3117050"/>
            <a:ext cx="36000" cy="3039900"/>
          </a:xfrm>
          <a:prstGeom prst="straightConnector1">
            <a:avLst/>
          </a:prstGeom>
          <a:noFill/>
          <a:ln w="76200" cap="flat" cmpd="sng">
            <a:solidFill>
              <a:schemeClr val="accent1"/>
            </a:solidFill>
            <a:prstDash val="solid"/>
            <a:round/>
            <a:headEnd type="none" w="med" len="med"/>
            <a:tailEnd type="none" w="med" len="med"/>
          </a:ln>
        </p:spPr>
      </p:cxnSp>
      <p:cxnSp>
        <p:nvCxnSpPr>
          <p:cNvPr id="721" name="Google Shape;721;g290fc03dd4c_0_231"/>
          <p:cNvCxnSpPr/>
          <p:nvPr/>
        </p:nvCxnSpPr>
        <p:spPr>
          <a:xfrm rot="10800000">
            <a:off x="7035450" y="3156600"/>
            <a:ext cx="5162100" cy="18000"/>
          </a:xfrm>
          <a:prstGeom prst="straightConnector1">
            <a:avLst/>
          </a:prstGeom>
          <a:noFill/>
          <a:ln w="76200" cap="flat" cmpd="sng">
            <a:solidFill>
              <a:schemeClr val="accent1"/>
            </a:solidFill>
            <a:prstDash val="solid"/>
            <a:round/>
            <a:headEnd type="none" w="med" len="med"/>
            <a:tailEnd type="none" w="med" len="med"/>
          </a:ln>
        </p:spPr>
      </p:cxnSp>
      <p:sp>
        <p:nvSpPr>
          <p:cNvPr id="722" name="Google Shape;722;g290fc03dd4c_0_231"/>
          <p:cNvSpPr txBox="1"/>
          <p:nvPr/>
        </p:nvSpPr>
        <p:spPr>
          <a:xfrm>
            <a:off x="7108275" y="3296113"/>
            <a:ext cx="1400400" cy="4617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2400" b="1">
                <a:solidFill>
                  <a:srgbClr val="1E59AE"/>
                </a:solidFill>
                <a:latin typeface="Arial Rounded"/>
                <a:ea typeface="Arial Rounded"/>
                <a:cs typeface="Arial Rounded"/>
                <a:sym typeface="Arial Rounded"/>
              </a:rPr>
              <a:t>Inputs : </a:t>
            </a:r>
            <a:endParaRPr sz="2400" b="1" i="0" u="none" strike="noStrike" cap="none">
              <a:solidFill>
                <a:srgbClr val="1E59AE"/>
              </a:solidFill>
              <a:latin typeface="Arial Rounded"/>
              <a:ea typeface="Arial Rounded"/>
              <a:cs typeface="Arial Rounded"/>
              <a:sym typeface="Arial Rounded"/>
            </a:endParaRPr>
          </a:p>
        </p:txBody>
      </p:sp>
      <p:sp>
        <p:nvSpPr>
          <p:cNvPr id="723" name="Google Shape;723;g290fc03dd4c_0_231"/>
          <p:cNvSpPr/>
          <p:nvPr/>
        </p:nvSpPr>
        <p:spPr>
          <a:xfrm>
            <a:off x="7236950" y="5127450"/>
            <a:ext cx="1280700" cy="461700"/>
          </a:xfrm>
          <a:prstGeom prst="rect">
            <a:avLst/>
          </a:prstGeom>
          <a:solidFill>
            <a:srgbClr val="0055A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200"/>
              <a:buFont typeface="Arial"/>
              <a:buNone/>
            </a:pPr>
            <a:r>
              <a:rPr lang="en-US" b="1" dirty="0">
                <a:solidFill>
                  <a:schemeClr val="lt1"/>
                </a:solidFill>
                <a:latin typeface="Arial Rounded"/>
                <a:ea typeface="Arial Rounded"/>
                <a:cs typeface="Arial Rounded"/>
                <a:sym typeface="Arial Rounded"/>
              </a:rPr>
              <a:t>P&amp;ID</a:t>
            </a:r>
            <a:endParaRPr b="1" i="0" u="none" strike="noStrike" cap="none" dirty="0">
              <a:solidFill>
                <a:schemeClr val="lt1"/>
              </a:solidFill>
              <a:latin typeface="Arial Rounded"/>
              <a:ea typeface="Arial Rounded"/>
              <a:cs typeface="Arial Rounded"/>
              <a:sym typeface="Arial Rounded"/>
            </a:endParaRPr>
          </a:p>
        </p:txBody>
      </p:sp>
      <p:pic>
        <p:nvPicPr>
          <p:cNvPr id="724" name="Google Shape;724;g290fc03dd4c_0_231"/>
          <p:cNvPicPr preferRelativeResize="0"/>
          <p:nvPr/>
        </p:nvPicPr>
        <p:blipFill>
          <a:blip r:embed="rId7">
            <a:alphaModFix/>
          </a:blip>
          <a:stretch>
            <a:fillRect/>
          </a:stretch>
        </p:blipFill>
        <p:spPr>
          <a:xfrm>
            <a:off x="11192575" y="3991388"/>
            <a:ext cx="898199" cy="904832"/>
          </a:xfrm>
          <a:prstGeom prst="rect">
            <a:avLst/>
          </a:prstGeom>
          <a:noFill/>
          <a:ln w="38100" cap="flat" cmpd="sng">
            <a:solidFill>
              <a:schemeClr val="dk1"/>
            </a:solidFill>
            <a:prstDash val="solid"/>
            <a:round/>
            <a:headEnd type="none" w="sm" len="sm"/>
            <a:tailEnd type="none" w="sm" len="sm"/>
          </a:ln>
        </p:spPr>
      </p:pic>
      <p:sp>
        <p:nvSpPr>
          <p:cNvPr id="725" name="Google Shape;725;g290fc03dd4c_0_231"/>
          <p:cNvSpPr/>
          <p:nvPr/>
        </p:nvSpPr>
        <p:spPr>
          <a:xfrm>
            <a:off x="11165600" y="5127450"/>
            <a:ext cx="988800" cy="461700"/>
          </a:xfrm>
          <a:prstGeom prst="rect">
            <a:avLst/>
          </a:prstGeom>
          <a:solidFill>
            <a:srgbClr val="0055A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200"/>
              <a:buFont typeface="Arial"/>
              <a:buNone/>
            </a:pPr>
            <a:r>
              <a:rPr lang="en-US" b="1">
                <a:solidFill>
                  <a:schemeClr val="lt1"/>
                </a:solidFill>
                <a:latin typeface="Arial Rounded"/>
                <a:ea typeface="Arial Rounded"/>
                <a:cs typeface="Arial Rounded"/>
                <a:sym typeface="Arial Rounded"/>
              </a:rPr>
              <a:t>Field Photos</a:t>
            </a:r>
            <a:endParaRPr b="1" i="0" u="none" strike="noStrike" cap="none">
              <a:solidFill>
                <a:schemeClr val="lt1"/>
              </a:solidFill>
              <a:latin typeface="Arial Rounded"/>
              <a:ea typeface="Arial Rounded"/>
              <a:cs typeface="Arial Rounded"/>
              <a:sym typeface="Arial Rounded"/>
            </a:endParaRPr>
          </a:p>
        </p:txBody>
      </p:sp>
      <p:sp>
        <p:nvSpPr>
          <p:cNvPr id="726" name="Google Shape;726;g290fc03dd4c_0_231"/>
          <p:cNvSpPr/>
          <p:nvPr/>
        </p:nvSpPr>
        <p:spPr>
          <a:xfrm>
            <a:off x="8646326" y="5127450"/>
            <a:ext cx="1168500" cy="461700"/>
          </a:xfrm>
          <a:prstGeom prst="rect">
            <a:avLst/>
          </a:prstGeom>
          <a:solidFill>
            <a:srgbClr val="0055A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200"/>
              <a:buFont typeface="Arial"/>
              <a:buNone/>
            </a:pPr>
            <a:r>
              <a:rPr lang="en-US" sz="1200" b="1">
                <a:solidFill>
                  <a:schemeClr val="lt1"/>
                </a:solidFill>
                <a:latin typeface="Arial Rounded"/>
                <a:ea typeface="Arial Rounded"/>
                <a:cs typeface="Arial Rounded"/>
                <a:sym typeface="Arial Rounded"/>
              </a:rPr>
              <a:t>Current Elec Diagram</a:t>
            </a:r>
            <a:endParaRPr sz="1200" b="1" i="0" u="none" strike="noStrike" cap="none">
              <a:solidFill>
                <a:schemeClr val="lt1"/>
              </a:solidFill>
              <a:latin typeface="Arial Rounded"/>
              <a:ea typeface="Arial Rounded"/>
              <a:cs typeface="Arial Rounded"/>
              <a:sym typeface="Arial Rounded"/>
            </a:endParaRPr>
          </a:p>
        </p:txBody>
      </p:sp>
      <p:pic>
        <p:nvPicPr>
          <p:cNvPr id="727" name="Google Shape;727;g290fc03dd4c_0_231"/>
          <p:cNvPicPr preferRelativeResize="0"/>
          <p:nvPr/>
        </p:nvPicPr>
        <p:blipFill rotWithShape="1">
          <a:blip r:embed="rId8">
            <a:alphaModFix/>
          </a:blip>
          <a:srcRect/>
          <a:stretch/>
        </p:blipFill>
        <p:spPr>
          <a:xfrm>
            <a:off x="8646337" y="3895750"/>
            <a:ext cx="1143025" cy="996000"/>
          </a:xfrm>
          <a:prstGeom prst="rect">
            <a:avLst/>
          </a:prstGeom>
          <a:noFill/>
          <a:ln>
            <a:noFill/>
          </a:ln>
        </p:spPr>
      </p:pic>
      <p:pic>
        <p:nvPicPr>
          <p:cNvPr id="728" name="Google Shape;728;g290fc03dd4c_0_231"/>
          <p:cNvPicPr preferRelativeResize="0"/>
          <p:nvPr/>
        </p:nvPicPr>
        <p:blipFill rotWithShape="1">
          <a:blip r:embed="rId9">
            <a:alphaModFix/>
          </a:blip>
          <a:srcRect l="5966" t="7894" r="10119" b="14247"/>
          <a:stretch/>
        </p:blipFill>
        <p:spPr>
          <a:xfrm>
            <a:off x="9991122" y="4131300"/>
            <a:ext cx="1043577" cy="728400"/>
          </a:xfrm>
          <a:prstGeom prst="rect">
            <a:avLst/>
          </a:prstGeom>
          <a:noFill/>
          <a:ln w="38100" cap="flat" cmpd="sng">
            <a:solidFill>
              <a:schemeClr val="dk2"/>
            </a:solidFill>
            <a:prstDash val="solid"/>
            <a:round/>
            <a:headEnd type="none" w="sm" len="sm"/>
            <a:tailEnd type="none" w="sm" len="sm"/>
          </a:ln>
        </p:spPr>
      </p:pic>
      <p:sp>
        <p:nvSpPr>
          <p:cNvPr id="729" name="Google Shape;729;g290fc03dd4c_0_231"/>
          <p:cNvSpPr/>
          <p:nvPr/>
        </p:nvSpPr>
        <p:spPr>
          <a:xfrm>
            <a:off x="9991125" y="5127450"/>
            <a:ext cx="1043700" cy="461700"/>
          </a:xfrm>
          <a:prstGeom prst="rect">
            <a:avLst/>
          </a:prstGeom>
          <a:solidFill>
            <a:srgbClr val="0055A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200"/>
              <a:buFont typeface="Arial"/>
              <a:buNone/>
            </a:pPr>
            <a:r>
              <a:rPr lang="en-US" b="1">
                <a:solidFill>
                  <a:schemeClr val="lt1"/>
                </a:solidFill>
                <a:latin typeface="Arial Rounded"/>
                <a:ea typeface="Arial Rounded"/>
                <a:cs typeface="Arial Rounded"/>
                <a:sym typeface="Arial Rounded"/>
              </a:rPr>
              <a:t>DataBase Specs</a:t>
            </a:r>
            <a:endParaRPr b="1" i="0" u="none" strike="noStrike" cap="none">
              <a:solidFill>
                <a:schemeClr val="lt1"/>
              </a:solidFill>
              <a:latin typeface="Arial Rounded"/>
              <a:ea typeface="Arial Rounded"/>
              <a:cs typeface="Arial Rounded"/>
              <a:sym typeface="Arial Rounded"/>
            </a:endParaRPr>
          </a:p>
        </p:txBody>
      </p:sp>
      <p:pic>
        <p:nvPicPr>
          <p:cNvPr id="730" name="Google Shape;730;g290fc03dd4c_0_231"/>
          <p:cNvPicPr preferRelativeResize="0"/>
          <p:nvPr/>
        </p:nvPicPr>
        <p:blipFill rotWithShape="1">
          <a:blip r:embed="rId10">
            <a:alphaModFix/>
          </a:blip>
          <a:srcRect l="4478" t="6255" r="9068" b="12608"/>
          <a:stretch/>
        </p:blipFill>
        <p:spPr>
          <a:xfrm>
            <a:off x="7236925" y="3995887"/>
            <a:ext cx="1280750" cy="895853"/>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35"/>
        <p:cNvGrpSpPr/>
        <p:nvPr/>
      </p:nvGrpSpPr>
      <p:grpSpPr>
        <a:xfrm>
          <a:off x="0" y="0"/>
          <a:ext cx="0" cy="0"/>
          <a:chOff x="0" y="0"/>
          <a:chExt cx="0" cy="0"/>
        </a:xfrm>
      </p:grpSpPr>
      <p:sp>
        <p:nvSpPr>
          <p:cNvPr id="736" name="Google Shape;736;g2a0d2758928_0_144"/>
          <p:cNvSpPr/>
          <p:nvPr/>
        </p:nvSpPr>
        <p:spPr>
          <a:xfrm>
            <a:off x="-39375" y="6129475"/>
            <a:ext cx="122313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737" name="Google Shape;737;g2a0d2758928_0_144"/>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Clr>
                <a:schemeClr val="dk1"/>
              </a:buClr>
              <a:buSzPts val="4000"/>
              <a:buFont typeface="Arial"/>
              <a:buNone/>
            </a:pPr>
            <a:r>
              <a:rPr lang="en-US" sz="4000" b="1">
                <a:solidFill>
                  <a:srgbClr val="1E59AE"/>
                </a:solidFill>
                <a:latin typeface="Arial Rounded"/>
                <a:ea typeface="Arial Rounded"/>
                <a:cs typeface="Arial Rounded"/>
                <a:sym typeface="Arial Rounded"/>
              </a:rPr>
              <a:t>Generation Process : Refurbishments</a:t>
            </a:r>
            <a:endParaRPr sz="4000" b="1" u="sng">
              <a:solidFill>
                <a:srgbClr val="1E59AE"/>
              </a:solidFill>
              <a:latin typeface="Arial Rounded"/>
              <a:ea typeface="Arial Rounded"/>
              <a:cs typeface="Arial Rounded"/>
              <a:sym typeface="Arial Rounded"/>
            </a:endParaRPr>
          </a:p>
        </p:txBody>
      </p:sp>
      <p:sp>
        <p:nvSpPr>
          <p:cNvPr id="738" name="Google Shape;738;g2a0d2758928_0_144"/>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739" name="Google Shape;739;g2a0d2758928_0_144"/>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740" name="Google Shape;740;g2a0d2758928_0_144"/>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27</a:t>
            </a:fld>
            <a:endParaRPr sz="1800" b="1">
              <a:solidFill>
                <a:schemeClr val="lt1"/>
              </a:solidFill>
            </a:endParaRPr>
          </a:p>
        </p:txBody>
      </p:sp>
      <p:pic>
        <p:nvPicPr>
          <p:cNvPr id="741" name="Google Shape;741;g2a0d2758928_0_144"/>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742" name="Google Shape;742;g2a0d2758928_0_144"/>
          <p:cNvSpPr/>
          <p:nvPr/>
        </p:nvSpPr>
        <p:spPr>
          <a:xfrm>
            <a:off x="239875" y="2446525"/>
            <a:ext cx="1961700" cy="905400"/>
          </a:xfrm>
          <a:prstGeom prst="roundRect">
            <a:avLst>
              <a:gd name="adj" fmla="val 16667"/>
            </a:avLst>
          </a:prstGeom>
          <a:solidFill>
            <a:srgbClr val="98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Rounded"/>
                <a:ea typeface="Arial Rounded"/>
                <a:cs typeface="Arial Rounded"/>
                <a:sym typeface="Arial Rounded"/>
              </a:rPr>
              <a:t>Part List Empty </a:t>
            </a:r>
            <a:endParaRPr sz="1600" b="0" i="0" u="none" strike="noStrike" cap="none">
              <a:solidFill>
                <a:schemeClr val="lt1"/>
              </a:solidFill>
              <a:latin typeface="Arial Rounded"/>
              <a:ea typeface="Arial Rounded"/>
              <a:cs typeface="Arial Rounded"/>
              <a:sym typeface="Arial Rounded"/>
            </a:endParaRPr>
          </a:p>
        </p:txBody>
      </p:sp>
      <p:cxnSp>
        <p:nvCxnSpPr>
          <p:cNvPr id="743" name="Google Shape;743;g2a0d2758928_0_144"/>
          <p:cNvCxnSpPr>
            <a:stCxn id="742" idx="3"/>
          </p:cNvCxnSpPr>
          <p:nvPr/>
        </p:nvCxnSpPr>
        <p:spPr>
          <a:xfrm>
            <a:off x="2201575" y="2899225"/>
            <a:ext cx="1637400" cy="1200"/>
          </a:xfrm>
          <a:prstGeom prst="straightConnector1">
            <a:avLst/>
          </a:prstGeom>
          <a:noFill/>
          <a:ln w="38100" cap="flat" cmpd="sng">
            <a:solidFill>
              <a:srgbClr val="0055A0"/>
            </a:solidFill>
            <a:prstDash val="solid"/>
            <a:round/>
            <a:headEnd type="none" w="sm" len="sm"/>
            <a:tailEnd type="triangle" w="med" len="med"/>
          </a:ln>
        </p:spPr>
      </p:cxnSp>
      <p:sp>
        <p:nvSpPr>
          <p:cNvPr id="744" name="Google Shape;744;g2a0d2758928_0_144"/>
          <p:cNvSpPr/>
          <p:nvPr/>
        </p:nvSpPr>
        <p:spPr>
          <a:xfrm>
            <a:off x="3838975" y="2446525"/>
            <a:ext cx="1961700" cy="905400"/>
          </a:xfrm>
          <a:prstGeom prst="roundRect">
            <a:avLst>
              <a:gd name="adj" fmla="val 16667"/>
            </a:avLst>
          </a:prstGeom>
          <a:solidFill>
            <a:srgbClr val="FF99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Rounded"/>
                <a:ea typeface="Arial Rounded"/>
                <a:cs typeface="Arial Rounded"/>
                <a:sym typeface="Arial Rounded"/>
              </a:rPr>
              <a:t>PartList filled </a:t>
            </a:r>
            <a:endParaRPr sz="1600" b="0" i="0" u="none" strike="noStrike" cap="none">
              <a:solidFill>
                <a:schemeClr val="lt1"/>
              </a:solidFill>
              <a:latin typeface="Arial Rounded"/>
              <a:ea typeface="Arial Rounded"/>
              <a:cs typeface="Arial Rounded"/>
              <a:sym typeface="Arial Rounded"/>
            </a:endParaRPr>
          </a:p>
        </p:txBody>
      </p:sp>
      <p:sp>
        <p:nvSpPr>
          <p:cNvPr id="745" name="Google Shape;745;g2a0d2758928_0_144"/>
          <p:cNvSpPr/>
          <p:nvPr/>
        </p:nvSpPr>
        <p:spPr>
          <a:xfrm>
            <a:off x="1854775" y="3680950"/>
            <a:ext cx="2331000" cy="1198200"/>
          </a:xfrm>
          <a:prstGeom prst="rect">
            <a:avLst/>
          </a:prstGeom>
          <a:solidFill>
            <a:srgbClr val="9900FF"/>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900">
                <a:solidFill>
                  <a:schemeClr val="lt1"/>
                </a:solidFill>
                <a:latin typeface="Arial Rounded"/>
                <a:ea typeface="Arial Rounded"/>
                <a:cs typeface="Arial Rounded"/>
                <a:sym typeface="Arial Rounded"/>
              </a:rPr>
              <a:t>Electrical Scheme Unicos DataBase</a:t>
            </a:r>
            <a:endParaRPr sz="1900">
              <a:solidFill>
                <a:schemeClr val="lt1"/>
              </a:solidFill>
              <a:latin typeface="Arial Rounded"/>
              <a:ea typeface="Arial Rounded"/>
              <a:cs typeface="Arial Rounded"/>
              <a:sym typeface="Arial Rounded"/>
            </a:endParaRPr>
          </a:p>
          <a:p>
            <a:pPr marL="0" marR="0" lvl="0" indent="0" algn="l" rtl="0">
              <a:lnSpc>
                <a:spcPct val="100000"/>
              </a:lnSpc>
              <a:spcBef>
                <a:spcPts val="0"/>
              </a:spcBef>
              <a:spcAft>
                <a:spcPts val="0"/>
              </a:spcAft>
              <a:buClr>
                <a:srgbClr val="000000"/>
              </a:buClr>
              <a:buSzPts val="1400"/>
              <a:buFont typeface="Arial"/>
              <a:buNone/>
            </a:pPr>
            <a:r>
              <a:rPr lang="en-US" sz="1900">
                <a:solidFill>
                  <a:schemeClr val="lt1"/>
                </a:solidFill>
                <a:latin typeface="Arial Rounded"/>
                <a:ea typeface="Arial Rounded"/>
                <a:cs typeface="Arial Rounded"/>
                <a:sym typeface="Arial Rounded"/>
              </a:rPr>
              <a:t>Field Photos </a:t>
            </a:r>
            <a:endParaRPr sz="1900">
              <a:solidFill>
                <a:schemeClr val="lt1"/>
              </a:solidFill>
              <a:latin typeface="Arial Rounded"/>
              <a:ea typeface="Arial Rounded"/>
              <a:cs typeface="Arial Rounded"/>
              <a:sym typeface="Arial Rounded"/>
            </a:endParaRPr>
          </a:p>
          <a:p>
            <a:pPr marL="0" marR="0" lvl="0" indent="0" algn="l" rtl="0">
              <a:lnSpc>
                <a:spcPct val="100000"/>
              </a:lnSpc>
              <a:spcBef>
                <a:spcPts val="0"/>
              </a:spcBef>
              <a:spcAft>
                <a:spcPts val="0"/>
              </a:spcAft>
              <a:buClr>
                <a:srgbClr val="000000"/>
              </a:buClr>
              <a:buSzPts val="1400"/>
              <a:buFont typeface="Arial"/>
              <a:buNone/>
            </a:pPr>
            <a:r>
              <a:rPr lang="en-US" sz="1900">
                <a:solidFill>
                  <a:schemeClr val="lt1"/>
                </a:solidFill>
                <a:latin typeface="Arial Rounded"/>
                <a:ea typeface="Arial Rounded"/>
                <a:cs typeface="Arial Rounded"/>
                <a:sym typeface="Arial Rounded"/>
              </a:rPr>
              <a:t>PID </a:t>
            </a:r>
            <a:endParaRPr sz="1400" b="0" i="0" u="none" strike="noStrike" cap="none">
              <a:solidFill>
                <a:srgbClr val="000000"/>
              </a:solidFill>
              <a:latin typeface="Arial Rounded"/>
              <a:ea typeface="Arial Rounded"/>
              <a:cs typeface="Arial Rounded"/>
              <a:sym typeface="Arial Rounded"/>
            </a:endParaRPr>
          </a:p>
        </p:txBody>
      </p:sp>
      <p:cxnSp>
        <p:nvCxnSpPr>
          <p:cNvPr id="746" name="Google Shape;746;g2a0d2758928_0_144"/>
          <p:cNvCxnSpPr>
            <a:stCxn id="745" idx="0"/>
          </p:cNvCxnSpPr>
          <p:nvPr/>
        </p:nvCxnSpPr>
        <p:spPr>
          <a:xfrm rot="10800000">
            <a:off x="3010675" y="2919850"/>
            <a:ext cx="9600" cy="761100"/>
          </a:xfrm>
          <a:prstGeom prst="straightConnector1">
            <a:avLst/>
          </a:prstGeom>
          <a:noFill/>
          <a:ln w="28575" cap="flat" cmpd="sng">
            <a:solidFill>
              <a:srgbClr val="0055A0"/>
            </a:solidFill>
            <a:prstDash val="solid"/>
            <a:round/>
            <a:headEnd type="none" w="sm" len="sm"/>
            <a:tailEnd type="triangle" w="med" len="med"/>
          </a:ln>
        </p:spPr>
      </p:cxnSp>
      <p:cxnSp>
        <p:nvCxnSpPr>
          <p:cNvPr id="747" name="Google Shape;747;g2a0d2758928_0_144"/>
          <p:cNvCxnSpPr/>
          <p:nvPr/>
        </p:nvCxnSpPr>
        <p:spPr>
          <a:xfrm>
            <a:off x="5800675" y="2899225"/>
            <a:ext cx="1637400" cy="1200"/>
          </a:xfrm>
          <a:prstGeom prst="straightConnector1">
            <a:avLst/>
          </a:prstGeom>
          <a:noFill/>
          <a:ln w="38100" cap="flat" cmpd="sng">
            <a:solidFill>
              <a:srgbClr val="0055A0"/>
            </a:solidFill>
            <a:prstDash val="solid"/>
            <a:round/>
            <a:headEnd type="none" w="sm" len="sm"/>
            <a:tailEnd type="triangle" w="med" len="med"/>
          </a:ln>
        </p:spPr>
      </p:cxnSp>
      <p:sp>
        <p:nvSpPr>
          <p:cNvPr id="748" name="Google Shape;748;g2a0d2758928_0_144"/>
          <p:cNvSpPr/>
          <p:nvPr/>
        </p:nvSpPr>
        <p:spPr>
          <a:xfrm>
            <a:off x="7438075" y="2447125"/>
            <a:ext cx="1961700" cy="905400"/>
          </a:xfrm>
          <a:prstGeom prst="roundRect">
            <a:avLst>
              <a:gd name="adj" fmla="val 16667"/>
            </a:avLst>
          </a:prstGeom>
          <a:solidFill>
            <a:srgbClr val="FF99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a:solidFill>
                  <a:schemeClr val="lt1"/>
                </a:solidFill>
                <a:latin typeface="Arial Rounded"/>
                <a:ea typeface="Arial Rounded"/>
                <a:cs typeface="Arial Rounded"/>
                <a:sym typeface="Arial Rounded"/>
              </a:rPr>
              <a:t>New Partlist adjusted</a:t>
            </a:r>
            <a:endParaRPr sz="1600" b="0" i="0" u="none" strike="noStrike" cap="none">
              <a:solidFill>
                <a:schemeClr val="lt1"/>
              </a:solidFill>
              <a:latin typeface="Arial Rounded"/>
              <a:ea typeface="Arial Rounded"/>
              <a:cs typeface="Arial Rounded"/>
              <a:sym typeface="Arial Rounded"/>
            </a:endParaRPr>
          </a:p>
        </p:txBody>
      </p:sp>
      <p:cxnSp>
        <p:nvCxnSpPr>
          <p:cNvPr id="749" name="Google Shape;749;g2a0d2758928_0_144"/>
          <p:cNvCxnSpPr/>
          <p:nvPr/>
        </p:nvCxnSpPr>
        <p:spPr>
          <a:xfrm>
            <a:off x="9399900" y="2898475"/>
            <a:ext cx="798300" cy="15300"/>
          </a:xfrm>
          <a:prstGeom prst="straightConnector1">
            <a:avLst/>
          </a:prstGeom>
          <a:noFill/>
          <a:ln w="38100" cap="flat" cmpd="sng">
            <a:solidFill>
              <a:srgbClr val="0055A0"/>
            </a:solidFill>
            <a:prstDash val="solid"/>
            <a:round/>
            <a:headEnd type="none" w="sm" len="sm"/>
            <a:tailEnd type="triangle" w="med" len="med"/>
          </a:ln>
        </p:spPr>
      </p:cxnSp>
      <p:sp>
        <p:nvSpPr>
          <p:cNvPr id="750" name="Google Shape;750;g2a0d2758928_0_144"/>
          <p:cNvSpPr/>
          <p:nvPr/>
        </p:nvSpPr>
        <p:spPr>
          <a:xfrm>
            <a:off x="10198325" y="2453425"/>
            <a:ext cx="1961700" cy="905400"/>
          </a:xfrm>
          <a:prstGeom prst="roundRect">
            <a:avLst>
              <a:gd name="adj" fmla="val 16667"/>
            </a:avLst>
          </a:prstGeom>
          <a:solidFill>
            <a:srgbClr val="FF99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a:solidFill>
                  <a:schemeClr val="lt1"/>
                </a:solidFill>
                <a:latin typeface="Arial Rounded"/>
                <a:ea typeface="Arial Rounded"/>
                <a:cs typeface="Arial Rounded"/>
                <a:sym typeface="Arial Rounded"/>
              </a:rPr>
              <a:t>Electrical Diagram </a:t>
            </a:r>
            <a:endParaRPr sz="1600" b="0" i="0" u="none" strike="noStrike" cap="none">
              <a:solidFill>
                <a:schemeClr val="lt1"/>
              </a:solidFill>
              <a:latin typeface="Arial Rounded"/>
              <a:ea typeface="Arial Rounded"/>
              <a:cs typeface="Arial Rounded"/>
              <a:sym typeface="Arial Rounded"/>
            </a:endParaRPr>
          </a:p>
        </p:txBody>
      </p:sp>
      <p:cxnSp>
        <p:nvCxnSpPr>
          <p:cNvPr id="751" name="Google Shape;751;g2a0d2758928_0_144"/>
          <p:cNvCxnSpPr/>
          <p:nvPr/>
        </p:nvCxnSpPr>
        <p:spPr>
          <a:xfrm rot="10800000">
            <a:off x="9754225" y="2936075"/>
            <a:ext cx="8400" cy="640500"/>
          </a:xfrm>
          <a:prstGeom prst="straightConnector1">
            <a:avLst/>
          </a:prstGeom>
          <a:noFill/>
          <a:ln w="28575" cap="flat" cmpd="sng">
            <a:solidFill>
              <a:srgbClr val="0055A0"/>
            </a:solidFill>
            <a:prstDash val="solid"/>
            <a:round/>
            <a:headEnd type="none" w="sm" len="sm"/>
            <a:tailEnd type="triangle" w="med" len="med"/>
          </a:ln>
        </p:spPr>
      </p:cxnSp>
      <p:pic>
        <p:nvPicPr>
          <p:cNvPr id="752" name="Google Shape;752;g2a0d2758928_0_144"/>
          <p:cNvPicPr preferRelativeResize="0"/>
          <p:nvPr/>
        </p:nvPicPr>
        <p:blipFill rotWithShape="1">
          <a:blip r:embed="rId4">
            <a:alphaModFix/>
          </a:blip>
          <a:srcRect/>
          <a:stretch/>
        </p:blipFill>
        <p:spPr>
          <a:xfrm>
            <a:off x="9154525" y="894913"/>
            <a:ext cx="1371601" cy="1371599"/>
          </a:xfrm>
          <a:prstGeom prst="rect">
            <a:avLst/>
          </a:prstGeom>
          <a:noFill/>
          <a:ln>
            <a:noFill/>
          </a:ln>
        </p:spPr>
      </p:pic>
      <p:sp>
        <p:nvSpPr>
          <p:cNvPr id="753" name="Google Shape;753;g2a0d2758928_0_144"/>
          <p:cNvSpPr/>
          <p:nvPr/>
        </p:nvSpPr>
        <p:spPr>
          <a:xfrm>
            <a:off x="3412925" y="4559700"/>
            <a:ext cx="1209900" cy="8496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Rounded"/>
                <a:ea typeface="Arial Rounded"/>
                <a:cs typeface="Arial Rounded"/>
                <a:sym typeface="Arial Rounded"/>
              </a:rPr>
              <a:t>Manual</a:t>
            </a:r>
            <a:endParaRPr sz="1400" b="0" i="0" u="none" strike="noStrike" cap="none">
              <a:solidFill>
                <a:srgbClr val="000000"/>
              </a:solidFill>
              <a:latin typeface="Arial Rounded"/>
              <a:ea typeface="Arial Rounded"/>
              <a:cs typeface="Arial Rounded"/>
              <a:sym typeface="Arial Rounded"/>
            </a:endParaRPr>
          </a:p>
        </p:txBody>
      </p:sp>
      <p:sp>
        <p:nvSpPr>
          <p:cNvPr id="754" name="Google Shape;754;g2a0d2758928_0_144"/>
          <p:cNvSpPr/>
          <p:nvPr/>
        </p:nvSpPr>
        <p:spPr>
          <a:xfrm>
            <a:off x="5453875" y="1204513"/>
            <a:ext cx="2331000" cy="1198200"/>
          </a:xfrm>
          <a:prstGeom prst="rect">
            <a:avLst/>
          </a:prstGeom>
          <a:solidFill>
            <a:srgbClr val="9900FF"/>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500">
                <a:solidFill>
                  <a:schemeClr val="lt1"/>
                </a:solidFill>
                <a:latin typeface="Arial Rounded"/>
                <a:ea typeface="Arial Rounded"/>
                <a:cs typeface="Arial Rounded"/>
                <a:sym typeface="Arial Rounded"/>
              </a:rPr>
              <a:t>Adding the necessary changes : FieldBox / Components / Cables… </a:t>
            </a:r>
            <a:endParaRPr sz="1500" b="0" i="0" u="none" strike="noStrike" cap="none">
              <a:solidFill>
                <a:srgbClr val="000000"/>
              </a:solidFill>
              <a:latin typeface="Arial Rounded"/>
              <a:ea typeface="Arial Rounded"/>
              <a:cs typeface="Arial Rounded"/>
              <a:sym typeface="Arial Rounded"/>
            </a:endParaRPr>
          </a:p>
        </p:txBody>
      </p:sp>
      <p:sp>
        <p:nvSpPr>
          <p:cNvPr id="755" name="Google Shape;755;g2a0d2758928_0_144"/>
          <p:cNvSpPr/>
          <p:nvPr/>
        </p:nvSpPr>
        <p:spPr>
          <a:xfrm>
            <a:off x="7438076" y="706425"/>
            <a:ext cx="1155300" cy="9054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Rounded"/>
                <a:ea typeface="Arial Rounded"/>
                <a:cs typeface="Arial Rounded"/>
                <a:sym typeface="Arial Rounded"/>
              </a:rPr>
              <a:t>Manual</a:t>
            </a:r>
            <a:endParaRPr sz="1400" b="0" i="0" u="none" strike="noStrike" cap="none">
              <a:solidFill>
                <a:srgbClr val="000000"/>
              </a:solidFill>
              <a:latin typeface="Arial Rounded"/>
              <a:ea typeface="Arial Rounded"/>
              <a:cs typeface="Arial Rounded"/>
              <a:sym typeface="Arial Rounded"/>
            </a:endParaRPr>
          </a:p>
        </p:txBody>
      </p:sp>
      <p:pic>
        <p:nvPicPr>
          <p:cNvPr id="756" name="Google Shape;756;g2a0d2758928_0_144"/>
          <p:cNvPicPr preferRelativeResize="0"/>
          <p:nvPr/>
        </p:nvPicPr>
        <p:blipFill rotWithShape="1">
          <a:blip r:embed="rId5">
            <a:alphaModFix/>
          </a:blip>
          <a:srcRect/>
          <a:stretch/>
        </p:blipFill>
        <p:spPr>
          <a:xfrm>
            <a:off x="1336925" y="1172485"/>
            <a:ext cx="790031" cy="895282"/>
          </a:xfrm>
          <a:prstGeom prst="rect">
            <a:avLst/>
          </a:prstGeom>
          <a:noFill/>
          <a:ln w="38100" cap="flat" cmpd="sng">
            <a:solidFill>
              <a:srgbClr val="000000"/>
            </a:solidFill>
            <a:prstDash val="solid"/>
            <a:round/>
            <a:headEnd type="none" w="sm" len="sm"/>
            <a:tailEnd type="none" w="sm" len="sm"/>
          </a:ln>
        </p:spPr>
      </p:pic>
      <p:pic>
        <p:nvPicPr>
          <p:cNvPr id="757" name="Google Shape;757;g2a0d2758928_0_144"/>
          <p:cNvPicPr preferRelativeResize="0"/>
          <p:nvPr/>
        </p:nvPicPr>
        <p:blipFill>
          <a:blip r:embed="rId6">
            <a:alphaModFix/>
          </a:blip>
          <a:stretch>
            <a:fillRect/>
          </a:stretch>
        </p:blipFill>
        <p:spPr>
          <a:xfrm>
            <a:off x="3667161" y="1172485"/>
            <a:ext cx="683363" cy="895288"/>
          </a:xfrm>
          <a:prstGeom prst="rect">
            <a:avLst/>
          </a:prstGeom>
          <a:noFill/>
          <a:ln w="38100" cap="flat" cmpd="sng">
            <a:solidFill>
              <a:schemeClr val="dk1"/>
            </a:solidFill>
            <a:prstDash val="solid"/>
            <a:round/>
            <a:headEnd type="none" w="sm" len="sm"/>
            <a:tailEnd type="none" w="sm" len="sm"/>
          </a:ln>
        </p:spPr>
      </p:pic>
      <p:pic>
        <p:nvPicPr>
          <p:cNvPr id="758" name="Google Shape;758;g2a0d2758928_0_144"/>
          <p:cNvPicPr preferRelativeResize="0"/>
          <p:nvPr/>
        </p:nvPicPr>
        <p:blipFill rotWithShape="1">
          <a:blip r:embed="rId7">
            <a:alphaModFix/>
          </a:blip>
          <a:srcRect/>
          <a:stretch/>
        </p:blipFill>
        <p:spPr>
          <a:xfrm>
            <a:off x="2510583" y="1162350"/>
            <a:ext cx="790030" cy="895289"/>
          </a:xfrm>
          <a:prstGeom prst="rect">
            <a:avLst/>
          </a:prstGeom>
          <a:noFill/>
          <a:ln>
            <a:noFill/>
          </a:ln>
        </p:spPr>
      </p:pic>
      <p:pic>
        <p:nvPicPr>
          <p:cNvPr id="759" name="Google Shape;759;g2a0d2758928_0_144"/>
          <p:cNvPicPr preferRelativeResize="0"/>
          <p:nvPr/>
        </p:nvPicPr>
        <p:blipFill>
          <a:blip r:embed="rId8">
            <a:alphaModFix/>
          </a:blip>
          <a:stretch>
            <a:fillRect/>
          </a:stretch>
        </p:blipFill>
        <p:spPr>
          <a:xfrm>
            <a:off x="5792350" y="3581409"/>
            <a:ext cx="1961700" cy="1970441"/>
          </a:xfrm>
          <a:prstGeom prst="rect">
            <a:avLst/>
          </a:prstGeom>
          <a:noFill/>
          <a:ln w="38100" cap="flat" cmpd="sng">
            <a:solidFill>
              <a:schemeClr val="dk1"/>
            </a:solidFill>
            <a:prstDash val="solid"/>
            <a:round/>
            <a:headEnd type="none" w="sm" len="sm"/>
            <a:tailEnd type="none" w="sm" len="sm"/>
          </a:ln>
        </p:spPr>
      </p:pic>
      <p:sp>
        <p:nvSpPr>
          <p:cNvPr id="760" name="Google Shape;760;g2a0d2758928_0_144"/>
          <p:cNvSpPr/>
          <p:nvPr/>
        </p:nvSpPr>
        <p:spPr>
          <a:xfrm>
            <a:off x="9067125" y="3576575"/>
            <a:ext cx="1637400" cy="1198200"/>
          </a:xfrm>
          <a:prstGeom prst="rect">
            <a:avLst/>
          </a:prstGeom>
          <a:solidFill>
            <a:srgbClr val="9900FF"/>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900">
                <a:solidFill>
                  <a:schemeClr val="lt1"/>
                </a:solidFill>
                <a:latin typeface="Arial Rounded"/>
                <a:ea typeface="Arial Rounded"/>
                <a:cs typeface="Arial Rounded"/>
                <a:sym typeface="Arial Rounded"/>
              </a:rPr>
              <a:t>Automatic Diagram generation </a:t>
            </a:r>
            <a:endParaRPr sz="1400" b="0" i="0" u="none" strike="noStrike" cap="none">
              <a:solidFill>
                <a:srgbClr val="000000"/>
              </a:solidFill>
              <a:latin typeface="Arial Rounded"/>
              <a:ea typeface="Arial Rounded"/>
              <a:cs typeface="Arial Rounded"/>
              <a:sym typeface="Arial Rounded"/>
            </a:endParaRPr>
          </a:p>
        </p:txBody>
      </p:sp>
      <p:sp>
        <p:nvSpPr>
          <p:cNvPr id="761" name="Google Shape;761;g2a0d2758928_0_144"/>
          <p:cNvSpPr/>
          <p:nvPr/>
        </p:nvSpPr>
        <p:spPr>
          <a:xfrm>
            <a:off x="10198326" y="4672350"/>
            <a:ext cx="1155300" cy="9054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000">
                <a:latin typeface="Arial Rounded"/>
                <a:ea typeface="Arial Rounded"/>
                <a:cs typeface="Arial Rounded"/>
                <a:sym typeface="Arial Rounded"/>
              </a:rPr>
              <a:t>Automatic</a:t>
            </a:r>
            <a:endParaRPr sz="1000" b="0" i="0" u="none" strike="noStrike" cap="none">
              <a:solidFill>
                <a:srgbClr val="000000"/>
              </a:solidFill>
              <a:latin typeface="Arial Rounded"/>
              <a:ea typeface="Arial Rounded"/>
              <a:cs typeface="Arial Rounded"/>
              <a:sym typeface="Arial Rounded"/>
            </a:endParaRPr>
          </a:p>
        </p:txBody>
      </p:sp>
      <p:sp>
        <p:nvSpPr>
          <p:cNvPr id="762" name="Google Shape;762;g2a0d2758928_0_144"/>
          <p:cNvSpPr txBox="1"/>
          <p:nvPr/>
        </p:nvSpPr>
        <p:spPr>
          <a:xfrm>
            <a:off x="337763" y="5732988"/>
            <a:ext cx="7360200" cy="354000"/>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1700">
                <a:solidFill>
                  <a:srgbClr val="1E59AE"/>
                </a:solidFill>
                <a:latin typeface="Arial Rounded"/>
                <a:ea typeface="Arial Rounded"/>
                <a:cs typeface="Arial Rounded"/>
                <a:sym typeface="Arial Rounded"/>
              </a:rPr>
              <a:t>And what if we can automatically fill the excel from the past projects </a:t>
            </a:r>
            <a:endParaRPr sz="2800">
              <a:solidFill>
                <a:srgbClr val="1E59AE"/>
              </a:solidFill>
              <a:latin typeface="Arial Rounded"/>
              <a:ea typeface="Arial Rounded"/>
              <a:cs typeface="Arial Rounded"/>
              <a:sym typeface="Arial Rounded"/>
            </a:endParaRPr>
          </a:p>
        </p:txBody>
      </p:sp>
      <p:cxnSp>
        <p:nvCxnSpPr>
          <p:cNvPr id="763" name="Google Shape;763;g2a0d2758928_0_144"/>
          <p:cNvCxnSpPr>
            <a:stCxn id="753" idx="4"/>
            <a:endCxn id="762" idx="0"/>
          </p:cNvCxnSpPr>
          <p:nvPr/>
        </p:nvCxnSpPr>
        <p:spPr>
          <a:xfrm>
            <a:off x="4017875" y="5409300"/>
            <a:ext cx="0" cy="323700"/>
          </a:xfrm>
          <a:prstGeom prst="straightConnector1">
            <a:avLst/>
          </a:prstGeom>
          <a:noFill/>
          <a:ln w="38100" cap="flat" cmpd="sng">
            <a:solidFill>
              <a:schemeClr val="accent1"/>
            </a:solidFill>
            <a:prstDash val="solid"/>
            <a:round/>
            <a:headEnd type="none" w="med" len="med"/>
            <a:tailEnd type="none" w="med" len="med"/>
          </a:ln>
        </p:spPr>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68"/>
        <p:cNvGrpSpPr/>
        <p:nvPr/>
      </p:nvGrpSpPr>
      <p:grpSpPr>
        <a:xfrm>
          <a:off x="0" y="0"/>
          <a:ext cx="0" cy="0"/>
          <a:chOff x="0" y="0"/>
          <a:chExt cx="0" cy="0"/>
        </a:xfrm>
      </p:grpSpPr>
      <p:pic>
        <p:nvPicPr>
          <p:cNvPr id="769" name="Google Shape;769;g28e1ed7da07_0_178"/>
          <p:cNvPicPr preferRelativeResize="0"/>
          <p:nvPr/>
        </p:nvPicPr>
        <p:blipFill rotWithShape="1">
          <a:blip r:embed="rId3">
            <a:alphaModFix/>
          </a:blip>
          <a:srcRect/>
          <a:stretch/>
        </p:blipFill>
        <p:spPr>
          <a:xfrm>
            <a:off x="7830375" y="814200"/>
            <a:ext cx="3474193" cy="5060550"/>
          </a:xfrm>
          <a:prstGeom prst="rect">
            <a:avLst/>
          </a:prstGeom>
          <a:noFill/>
          <a:ln>
            <a:noFill/>
          </a:ln>
        </p:spPr>
      </p:pic>
      <p:sp>
        <p:nvSpPr>
          <p:cNvPr id="770" name="Google Shape;770;g28e1ed7da07_0_178"/>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771" name="Google Shape;771;g28e1ed7da07_0_178"/>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772" name="Google Shape;772;g28e1ed7da07_0_178"/>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773" name="Google Shape;773;g28e1ed7da07_0_178"/>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28</a:t>
            </a:fld>
            <a:endParaRPr sz="1800" b="1">
              <a:solidFill>
                <a:schemeClr val="lt1"/>
              </a:solidFill>
            </a:endParaRPr>
          </a:p>
        </p:txBody>
      </p:sp>
      <p:pic>
        <p:nvPicPr>
          <p:cNvPr id="774" name="Google Shape;774;g28e1ed7da07_0_178"/>
          <p:cNvPicPr preferRelativeResize="0"/>
          <p:nvPr/>
        </p:nvPicPr>
        <p:blipFill rotWithShape="1">
          <a:blip r:embed="rId4">
            <a:alphaModFix/>
          </a:blip>
          <a:srcRect l="1892" t="1517" r="1970" b="1854"/>
          <a:stretch/>
        </p:blipFill>
        <p:spPr>
          <a:xfrm>
            <a:off x="20812" y="6160835"/>
            <a:ext cx="642866" cy="665816"/>
          </a:xfrm>
          <a:prstGeom prst="rect">
            <a:avLst/>
          </a:prstGeom>
          <a:noFill/>
          <a:ln>
            <a:noFill/>
          </a:ln>
        </p:spPr>
      </p:pic>
      <p:sp>
        <p:nvSpPr>
          <p:cNvPr id="775" name="Google Shape;775;g28e1ed7da07_0_178"/>
          <p:cNvSpPr txBox="1"/>
          <p:nvPr/>
        </p:nvSpPr>
        <p:spPr>
          <a:xfrm>
            <a:off x="-1" y="0"/>
            <a:ext cx="12231300" cy="6618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3700" b="1">
                <a:solidFill>
                  <a:srgbClr val="1E59AE"/>
                </a:solidFill>
                <a:latin typeface="Arial Rounded"/>
                <a:ea typeface="Arial Rounded"/>
                <a:cs typeface="Arial Rounded"/>
                <a:sym typeface="Arial Rounded"/>
              </a:rPr>
              <a:t> Futuristic Approach : IA ? </a:t>
            </a:r>
            <a:endParaRPr sz="3700" b="1" i="0" u="none" strike="noStrike" cap="none">
              <a:solidFill>
                <a:srgbClr val="1E59AE"/>
              </a:solidFill>
              <a:latin typeface="Arial Rounded"/>
              <a:ea typeface="Arial Rounded"/>
              <a:cs typeface="Arial Rounded"/>
              <a:sym typeface="Arial Rounded"/>
            </a:endParaRPr>
          </a:p>
        </p:txBody>
      </p:sp>
      <p:sp>
        <p:nvSpPr>
          <p:cNvPr id="776" name="Google Shape;776;g28e1ed7da07_0_178"/>
          <p:cNvSpPr txBox="1"/>
          <p:nvPr/>
        </p:nvSpPr>
        <p:spPr>
          <a:xfrm>
            <a:off x="2172325" y="879250"/>
            <a:ext cx="2725200" cy="461700"/>
          </a:xfrm>
          <a:prstGeom prst="rect">
            <a:avLst/>
          </a:prstGeom>
          <a:noFill/>
          <a:ln w="38100"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a:solidFill>
                  <a:srgbClr val="1E59AE"/>
                </a:solidFill>
                <a:latin typeface="Arial Rounded"/>
                <a:ea typeface="Arial Rounded"/>
                <a:cs typeface="Arial Rounded"/>
                <a:sym typeface="Arial Rounded"/>
              </a:rPr>
              <a:t>Image Detection </a:t>
            </a:r>
            <a:endParaRPr sz="2400" b="0" i="0" u="none" strike="noStrike" cap="none">
              <a:solidFill>
                <a:srgbClr val="1E59AE"/>
              </a:solidFill>
              <a:latin typeface="Arial Rounded"/>
              <a:ea typeface="Arial Rounded"/>
              <a:cs typeface="Arial Rounded"/>
              <a:sym typeface="Arial Rounded"/>
            </a:endParaRPr>
          </a:p>
        </p:txBody>
      </p:sp>
      <p:sp>
        <p:nvSpPr>
          <p:cNvPr id="777" name="Google Shape;777;g28e1ed7da07_0_178"/>
          <p:cNvSpPr/>
          <p:nvPr/>
        </p:nvSpPr>
        <p:spPr>
          <a:xfrm>
            <a:off x="7994925" y="814200"/>
            <a:ext cx="612300" cy="311400"/>
          </a:xfrm>
          <a:prstGeom prst="rect">
            <a:avLst/>
          </a:prstGeom>
          <a:noFill/>
          <a:ln w="38100" cap="flat" cmpd="sng">
            <a:solidFill>
              <a:srgbClr val="1C4587"/>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sp>
        <p:nvSpPr>
          <p:cNvPr id="778" name="Google Shape;778;g28e1ed7da07_0_178"/>
          <p:cNvSpPr txBox="1"/>
          <p:nvPr/>
        </p:nvSpPr>
        <p:spPr>
          <a:xfrm>
            <a:off x="7902075" y="4160900"/>
            <a:ext cx="798000" cy="2769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1200" b="0" i="0" u="none" strike="noStrike" cap="none">
                <a:solidFill>
                  <a:srgbClr val="1E59AE"/>
                </a:solidFill>
                <a:latin typeface="Arial Rounded"/>
                <a:ea typeface="Arial Rounded"/>
                <a:cs typeface="Arial Rounded"/>
                <a:sym typeface="Arial Rounded"/>
              </a:rPr>
              <a:t>Cernox</a:t>
            </a:r>
            <a:endParaRPr sz="1200" b="0" i="0" u="none" strike="noStrike" cap="none">
              <a:solidFill>
                <a:srgbClr val="1E59AE"/>
              </a:solidFill>
              <a:latin typeface="Arial Rounded"/>
              <a:ea typeface="Arial Rounded"/>
              <a:cs typeface="Arial Rounded"/>
              <a:sym typeface="Arial Rounded"/>
            </a:endParaRPr>
          </a:p>
        </p:txBody>
      </p:sp>
      <p:pic>
        <p:nvPicPr>
          <p:cNvPr id="779" name="Google Shape;779;g28e1ed7da07_0_178"/>
          <p:cNvPicPr preferRelativeResize="0"/>
          <p:nvPr/>
        </p:nvPicPr>
        <p:blipFill rotWithShape="1">
          <a:blip r:embed="rId5">
            <a:alphaModFix/>
          </a:blip>
          <a:srcRect/>
          <a:stretch/>
        </p:blipFill>
        <p:spPr>
          <a:xfrm>
            <a:off x="537575" y="3455482"/>
            <a:ext cx="1188826" cy="1188826"/>
          </a:xfrm>
          <a:prstGeom prst="rect">
            <a:avLst/>
          </a:prstGeom>
          <a:noFill/>
          <a:ln>
            <a:noFill/>
          </a:ln>
        </p:spPr>
      </p:pic>
      <p:pic>
        <p:nvPicPr>
          <p:cNvPr id="780" name="Google Shape;780;g28e1ed7da07_0_178"/>
          <p:cNvPicPr preferRelativeResize="0"/>
          <p:nvPr/>
        </p:nvPicPr>
        <p:blipFill rotWithShape="1">
          <a:blip r:embed="rId6">
            <a:alphaModFix/>
          </a:blip>
          <a:srcRect/>
          <a:stretch/>
        </p:blipFill>
        <p:spPr>
          <a:xfrm>
            <a:off x="460600" y="4791670"/>
            <a:ext cx="1105875" cy="1093575"/>
          </a:xfrm>
          <a:prstGeom prst="rect">
            <a:avLst/>
          </a:prstGeom>
          <a:noFill/>
          <a:ln>
            <a:noFill/>
          </a:ln>
        </p:spPr>
      </p:pic>
      <p:sp>
        <p:nvSpPr>
          <p:cNvPr id="781" name="Google Shape;781;g28e1ed7da07_0_178"/>
          <p:cNvSpPr/>
          <p:nvPr/>
        </p:nvSpPr>
        <p:spPr>
          <a:xfrm>
            <a:off x="8414375" y="2524975"/>
            <a:ext cx="1848600" cy="1188900"/>
          </a:xfrm>
          <a:prstGeom prst="rect">
            <a:avLst/>
          </a:prstGeom>
          <a:noFill/>
          <a:ln w="38100" cap="flat" cmpd="sng">
            <a:solidFill>
              <a:srgbClr val="1C4587"/>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sp>
        <p:nvSpPr>
          <p:cNvPr id="782" name="Google Shape;782;g28e1ed7da07_0_178"/>
          <p:cNvSpPr/>
          <p:nvPr/>
        </p:nvSpPr>
        <p:spPr>
          <a:xfrm>
            <a:off x="7830375" y="4478175"/>
            <a:ext cx="3205200" cy="1396500"/>
          </a:xfrm>
          <a:prstGeom prst="rect">
            <a:avLst/>
          </a:prstGeom>
          <a:noFill/>
          <a:ln w="38100" cap="flat" cmpd="sng">
            <a:solidFill>
              <a:srgbClr val="1C4587"/>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sp>
        <p:nvSpPr>
          <p:cNvPr id="783" name="Google Shape;783;g28e1ed7da07_0_178"/>
          <p:cNvSpPr/>
          <p:nvPr/>
        </p:nvSpPr>
        <p:spPr>
          <a:xfrm>
            <a:off x="8338400" y="1721050"/>
            <a:ext cx="506100" cy="311400"/>
          </a:xfrm>
          <a:prstGeom prst="rect">
            <a:avLst/>
          </a:prstGeom>
          <a:noFill/>
          <a:ln w="38100" cap="flat" cmpd="sng">
            <a:solidFill>
              <a:srgbClr val="1C4587"/>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sp>
        <p:nvSpPr>
          <p:cNvPr id="784" name="Google Shape;784;g28e1ed7da07_0_178"/>
          <p:cNvSpPr txBox="1"/>
          <p:nvPr/>
        </p:nvSpPr>
        <p:spPr>
          <a:xfrm>
            <a:off x="8338400" y="1454950"/>
            <a:ext cx="462000" cy="2769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1200" b="0" i="0" u="none" strike="noStrike" cap="none">
                <a:solidFill>
                  <a:srgbClr val="1E59AE"/>
                </a:solidFill>
                <a:latin typeface="Arial Rounded"/>
                <a:ea typeface="Arial Rounded"/>
                <a:cs typeface="Arial Rounded"/>
                <a:sym typeface="Arial Rounded"/>
              </a:rPr>
              <a:t>Tag</a:t>
            </a:r>
            <a:endParaRPr sz="1200" b="0" i="0" u="none" strike="noStrike" cap="none">
              <a:solidFill>
                <a:srgbClr val="1E59AE"/>
              </a:solidFill>
              <a:latin typeface="Arial Rounded"/>
              <a:ea typeface="Arial Rounded"/>
              <a:cs typeface="Arial Rounded"/>
              <a:sym typeface="Arial Rounded"/>
            </a:endParaRPr>
          </a:p>
        </p:txBody>
      </p:sp>
      <p:sp>
        <p:nvSpPr>
          <p:cNvPr id="785" name="Google Shape;785;g28e1ed7da07_0_178"/>
          <p:cNvSpPr txBox="1"/>
          <p:nvPr/>
        </p:nvSpPr>
        <p:spPr>
          <a:xfrm>
            <a:off x="9848800" y="2278675"/>
            <a:ext cx="1516800" cy="246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1000" b="0" i="0" u="none" strike="noStrike" cap="none">
                <a:solidFill>
                  <a:srgbClr val="1E59AE"/>
                </a:solidFill>
                <a:latin typeface="Arial Rounded"/>
                <a:ea typeface="Arial Rounded"/>
                <a:cs typeface="Arial Rounded"/>
                <a:sym typeface="Arial Rounded"/>
              </a:rPr>
              <a:t>Field Box and cabinet </a:t>
            </a:r>
            <a:endParaRPr sz="1000" b="0" i="0" u="none" strike="noStrike" cap="none">
              <a:solidFill>
                <a:srgbClr val="1E59AE"/>
              </a:solidFill>
              <a:latin typeface="Arial Rounded"/>
              <a:ea typeface="Arial Rounded"/>
              <a:cs typeface="Arial Rounded"/>
              <a:sym typeface="Arial Rounded"/>
            </a:endParaRPr>
          </a:p>
        </p:txBody>
      </p:sp>
      <p:sp>
        <p:nvSpPr>
          <p:cNvPr id="786" name="Google Shape;786;g28e1ed7da07_0_178"/>
          <p:cNvSpPr txBox="1"/>
          <p:nvPr/>
        </p:nvSpPr>
        <p:spPr>
          <a:xfrm>
            <a:off x="1783100" y="3751538"/>
            <a:ext cx="5376300" cy="6465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1800">
                <a:solidFill>
                  <a:srgbClr val="1E59AE"/>
                </a:solidFill>
                <a:latin typeface="Arial Rounded"/>
                <a:ea typeface="Arial Rounded"/>
                <a:cs typeface="Arial Rounded"/>
                <a:sym typeface="Arial Rounded"/>
              </a:rPr>
              <a:t>Detection of Blocks, tags, descriptions, and other elements.</a:t>
            </a:r>
            <a:endParaRPr sz="1800" b="0" i="0" u="none" strike="noStrike" cap="none">
              <a:solidFill>
                <a:srgbClr val="1E59AE"/>
              </a:solidFill>
              <a:latin typeface="Arial Rounded"/>
              <a:ea typeface="Arial Rounded"/>
              <a:cs typeface="Arial Rounded"/>
              <a:sym typeface="Arial Rounded"/>
            </a:endParaRPr>
          </a:p>
        </p:txBody>
      </p:sp>
      <p:sp>
        <p:nvSpPr>
          <p:cNvPr id="787" name="Google Shape;787;g28e1ed7da07_0_178"/>
          <p:cNvSpPr txBox="1"/>
          <p:nvPr/>
        </p:nvSpPr>
        <p:spPr>
          <a:xfrm>
            <a:off x="2010263" y="4791663"/>
            <a:ext cx="5376300" cy="4308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endParaRPr sz="2200" b="0" i="0" u="none" strike="noStrike" cap="none">
              <a:solidFill>
                <a:srgbClr val="1E59AE"/>
              </a:solidFill>
              <a:latin typeface="Arial Rounded"/>
              <a:ea typeface="Arial Rounded"/>
              <a:cs typeface="Arial Rounded"/>
              <a:sym typeface="Arial Rounded"/>
            </a:endParaRPr>
          </a:p>
        </p:txBody>
      </p:sp>
      <p:sp>
        <p:nvSpPr>
          <p:cNvPr id="788" name="Google Shape;788;g28e1ed7da07_0_178"/>
          <p:cNvSpPr txBox="1"/>
          <p:nvPr/>
        </p:nvSpPr>
        <p:spPr>
          <a:xfrm>
            <a:off x="7830375" y="567900"/>
            <a:ext cx="1105800" cy="246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1000" b="0" i="0" u="none" strike="noStrike" cap="none">
                <a:solidFill>
                  <a:srgbClr val="1E59AE"/>
                </a:solidFill>
                <a:latin typeface="Arial Rounded"/>
                <a:ea typeface="Arial Rounded"/>
                <a:cs typeface="Arial Rounded"/>
                <a:sym typeface="Arial Rounded"/>
              </a:rPr>
              <a:t>Description</a:t>
            </a:r>
            <a:endParaRPr sz="1000" b="0" i="0" u="none" strike="noStrike" cap="none">
              <a:solidFill>
                <a:srgbClr val="1E59AE"/>
              </a:solidFill>
              <a:latin typeface="Arial Rounded"/>
              <a:ea typeface="Arial Rounded"/>
              <a:cs typeface="Arial Rounded"/>
              <a:sym typeface="Arial Rounded"/>
            </a:endParaRPr>
          </a:p>
        </p:txBody>
      </p:sp>
      <p:sp>
        <p:nvSpPr>
          <p:cNvPr id="789" name="Google Shape;789;g28e1ed7da07_0_178"/>
          <p:cNvSpPr txBox="1"/>
          <p:nvPr/>
        </p:nvSpPr>
        <p:spPr>
          <a:xfrm>
            <a:off x="1783088" y="4644288"/>
            <a:ext cx="5376300" cy="12006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a:solidFill>
                  <a:srgbClr val="1E59AE"/>
                </a:solidFill>
                <a:latin typeface="Arial Rounded"/>
                <a:ea typeface="Arial Rounded"/>
                <a:cs typeface="Arial Rounded"/>
                <a:sym typeface="Arial Rounded"/>
              </a:rPr>
              <a:t>The complexity arises from the variations in each scheme, where designers employ different building blocks, adding an extra layer of intricacy to the project.</a:t>
            </a:r>
            <a:endParaRPr sz="1800" b="0" i="0" u="none" strike="noStrike" cap="none">
              <a:solidFill>
                <a:srgbClr val="1E59AE"/>
              </a:solidFill>
              <a:latin typeface="Arial Rounded"/>
              <a:ea typeface="Arial Rounded"/>
              <a:cs typeface="Arial Rounded"/>
              <a:sym typeface="Arial Rounded"/>
            </a:endParaRPr>
          </a:p>
        </p:txBody>
      </p:sp>
      <p:sp>
        <p:nvSpPr>
          <p:cNvPr id="790" name="Google Shape;790;g28e1ed7da07_0_178"/>
          <p:cNvSpPr txBox="1"/>
          <p:nvPr/>
        </p:nvSpPr>
        <p:spPr>
          <a:xfrm>
            <a:off x="2172325" y="1558388"/>
            <a:ext cx="2725200" cy="461700"/>
          </a:xfrm>
          <a:prstGeom prst="rect">
            <a:avLst/>
          </a:prstGeom>
          <a:noFill/>
          <a:ln w="38100"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a:solidFill>
                  <a:srgbClr val="1E59AE"/>
                </a:solidFill>
                <a:latin typeface="Arial Rounded"/>
                <a:ea typeface="Arial Rounded"/>
                <a:cs typeface="Arial Rounded"/>
                <a:sym typeface="Arial Rounded"/>
              </a:rPr>
              <a:t>Object Detection </a:t>
            </a:r>
            <a:endParaRPr sz="2400" b="0" i="0" u="none" strike="noStrike" cap="none">
              <a:solidFill>
                <a:srgbClr val="1E59AE"/>
              </a:solidFill>
              <a:latin typeface="Arial Rounded"/>
              <a:ea typeface="Arial Rounded"/>
              <a:cs typeface="Arial Rounded"/>
              <a:sym typeface="Arial Rounded"/>
            </a:endParaRPr>
          </a:p>
        </p:txBody>
      </p:sp>
      <p:sp>
        <p:nvSpPr>
          <p:cNvPr id="791" name="Google Shape;791;g28e1ed7da07_0_178"/>
          <p:cNvSpPr txBox="1"/>
          <p:nvPr/>
        </p:nvSpPr>
        <p:spPr>
          <a:xfrm>
            <a:off x="2172325" y="2237538"/>
            <a:ext cx="2725200" cy="831000"/>
          </a:xfrm>
          <a:prstGeom prst="rect">
            <a:avLst/>
          </a:prstGeom>
          <a:noFill/>
          <a:ln w="38100"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a:solidFill>
                  <a:srgbClr val="1E59AE"/>
                </a:solidFill>
                <a:latin typeface="Arial Rounded"/>
                <a:ea typeface="Arial Rounded"/>
                <a:cs typeface="Arial Rounded"/>
                <a:sym typeface="Arial Rounded"/>
              </a:rPr>
              <a:t>Feeding the IA Algorithm</a:t>
            </a:r>
            <a:endParaRPr sz="2400" b="0" i="0" u="none" strike="noStrike" cap="none">
              <a:solidFill>
                <a:srgbClr val="1E59AE"/>
              </a:solidFill>
              <a:latin typeface="Arial Rounded"/>
              <a:ea typeface="Arial Rounded"/>
              <a:cs typeface="Arial Rounded"/>
              <a:sym typeface="Arial Rounde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96"/>
        <p:cNvGrpSpPr/>
        <p:nvPr/>
      </p:nvGrpSpPr>
      <p:grpSpPr>
        <a:xfrm>
          <a:off x="0" y="0"/>
          <a:ext cx="0" cy="0"/>
          <a:chOff x="0" y="0"/>
          <a:chExt cx="0" cy="0"/>
        </a:xfrm>
      </p:grpSpPr>
      <p:sp>
        <p:nvSpPr>
          <p:cNvPr id="797" name="Google Shape;797;g1ec6a64bf0d_0_347"/>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798" name="Google Shape;798;g1ec6a64bf0d_0_347"/>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799" name="Google Shape;799;g1ec6a64bf0d_0_347"/>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800" name="Google Shape;800;g1ec6a64bf0d_0_347"/>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29</a:t>
            </a:fld>
            <a:endParaRPr sz="1800" b="1">
              <a:solidFill>
                <a:schemeClr val="lt1"/>
              </a:solidFill>
            </a:endParaRPr>
          </a:p>
        </p:txBody>
      </p:sp>
      <p:pic>
        <p:nvPicPr>
          <p:cNvPr id="801" name="Google Shape;801;g1ec6a64bf0d_0_347"/>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802" name="Google Shape;802;g1ec6a64bf0d_0_347"/>
          <p:cNvSpPr txBox="1"/>
          <p:nvPr/>
        </p:nvSpPr>
        <p:spPr>
          <a:xfrm>
            <a:off x="0" y="0"/>
            <a:ext cx="12231300" cy="6618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3700" b="1">
                <a:solidFill>
                  <a:srgbClr val="1E59AE"/>
                </a:solidFill>
                <a:latin typeface="Arial Rounded"/>
                <a:ea typeface="Arial Rounded"/>
                <a:cs typeface="Arial Rounded"/>
                <a:sym typeface="Arial Rounded"/>
              </a:rPr>
              <a:t>Automatic Diagram Generation Demo </a:t>
            </a:r>
            <a:endParaRPr sz="3700" b="1" i="0" u="none" strike="noStrike" cap="none">
              <a:solidFill>
                <a:srgbClr val="1E59AE"/>
              </a:solidFill>
              <a:latin typeface="Arial Rounded"/>
              <a:ea typeface="Arial Rounded"/>
              <a:cs typeface="Arial Rounded"/>
              <a:sym typeface="Arial Rounded"/>
            </a:endParaRPr>
          </a:p>
        </p:txBody>
      </p:sp>
      <p:pic>
        <p:nvPicPr>
          <p:cNvPr id="803" name="Google Shape;803;g1ec6a64bf0d_0_347"/>
          <p:cNvPicPr preferRelativeResize="0"/>
          <p:nvPr/>
        </p:nvPicPr>
        <p:blipFill rotWithShape="1">
          <a:blip r:embed="rId4">
            <a:alphaModFix/>
          </a:blip>
          <a:srcRect t="3751" b="4311"/>
          <a:stretch/>
        </p:blipFill>
        <p:spPr>
          <a:xfrm>
            <a:off x="3484450" y="1312813"/>
            <a:ext cx="5050275" cy="4642812"/>
          </a:xfrm>
          <a:prstGeom prst="rect">
            <a:avLst/>
          </a:prstGeom>
          <a:noFill/>
          <a:ln>
            <a:noFill/>
          </a:ln>
        </p:spPr>
      </p:pic>
      <p:sp>
        <p:nvSpPr>
          <p:cNvPr id="804" name="Google Shape;804;g1ec6a64bf0d_0_347"/>
          <p:cNvSpPr txBox="1"/>
          <p:nvPr/>
        </p:nvSpPr>
        <p:spPr>
          <a:xfrm>
            <a:off x="2837100" y="756463"/>
            <a:ext cx="6557100" cy="461700"/>
          </a:xfrm>
          <a:prstGeom prst="rect">
            <a:avLst/>
          </a:prstGeom>
          <a:solidFill>
            <a:schemeClr val="accent1"/>
          </a:solidFill>
          <a:ln w="38100"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a:solidFill>
                  <a:schemeClr val="lt1"/>
                </a:solidFill>
                <a:latin typeface="Arial Rounded"/>
                <a:ea typeface="Arial Rounded"/>
                <a:cs typeface="Arial Rounded"/>
                <a:sym typeface="Arial Rounded"/>
              </a:rPr>
              <a:t>Now let’s try to automatically generate </a:t>
            </a:r>
            <a:endParaRPr sz="2400" b="0" i="0" u="none" strike="noStrike" cap="none">
              <a:solidFill>
                <a:schemeClr val="lt1"/>
              </a:solidFill>
              <a:latin typeface="Arial Rounded"/>
              <a:ea typeface="Arial Rounded"/>
              <a:cs typeface="Arial Rounded"/>
              <a:sym typeface="Arial Rounded"/>
            </a:endParaRPr>
          </a:p>
        </p:txBody>
      </p:sp>
      <p:sp>
        <p:nvSpPr>
          <p:cNvPr id="805" name="Google Shape;805;g1ec6a64bf0d_0_347"/>
          <p:cNvSpPr txBox="1"/>
          <p:nvPr/>
        </p:nvSpPr>
        <p:spPr>
          <a:xfrm>
            <a:off x="90575" y="1863325"/>
            <a:ext cx="3224100" cy="831000"/>
          </a:xfrm>
          <a:prstGeom prst="rect">
            <a:avLst/>
          </a:prstGeom>
          <a:noFill/>
          <a:ln w="38100"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a:solidFill>
                  <a:srgbClr val="1E59AE"/>
                </a:solidFill>
                <a:latin typeface="Arial Rounded"/>
                <a:ea typeface="Arial Rounded"/>
                <a:cs typeface="Arial Rounded"/>
                <a:sym typeface="Arial Rounded"/>
              </a:rPr>
              <a:t>User Friendly Interface </a:t>
            </a:r>
            <a:endParaRPr sz="2400" b="0" i="0" u="none" strike="noStrike" cap="none">
              <a:solidFill>
                <a:srgbClr val="1E59AE"/>
              </a:solidFill>
              <a:latin typeface="Arial Rounded"/>
              <a:ea typeface="Arial Rounded"/>
              <a:cs typeface="Arial Rounded"/>
              <a:sym typeface="Arial Rounded"/>
            </a:endParaRPr>
          </a:p>
        </p:txBody>
      </p:sp>
      <p:sp>
        <p:nvSpPr>
          <p:cNvPr id="806" name="Google Shape;806;g1ec6a64bf0d_0_347"/>
          <p:cNvSpPr txBox="1"/>
          <p:nvPr/>
        </p:nvSpPr>
        <p:spPr>
          <a:xfrm>
            <a:off x="8676875" y="2824525"/>
            <a:ext cx="3224100" cy="831000"/>
          </a:xfrm>
          <a:prstGeom prst="rect">
            <a:avLst/>
          </a:prstGeom>
          <a:noFill/>
          <a:ln w="38100"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a:solidFill>
                  <a:srgbClr val="1E59AE"/>
                </a:solidFill>
                <a:latin typeface="Arial Rounded"/>
                <a:ea typeface="Arial Rounded"/>
                <a:cs typeface="Arial Rounded"/>
                <a:sym typeface="Arial Rounded"/>
              </a:rPr>
              <a:t>Comparing with actual schematics</a:t>
            </a:r>
            <a:endParaRPr sz="2400" b="0" i="0" u="none" strike="noStrike" cap="none">
              <a:solidFill>
                <a:srgbClr val="1E59AE"/>
              </a:solidFill>
              <a:latin typeface="Arial Rounded"/>
              <a:ea typeface="Arial Rounded"/>
              <a:cs typeface="Arial Rounded"/>
              <a:sym typeface="Arial Rounded"/>
            </a:endParaRPr>
          </a:p>
        </p:txBody>
      </p:sp>
      <p:sp>
        <p:nvSpPr>
          <p:cNvPr id="807" name="Google Shape;807;g1ec6a64bf0d_0_347"/>
          <p:cNvSpPr/>
          <p:nvPr/>
        </p:nvSpPr>
        <p:spPr>
          <a:xfrm>
            <a:off x="679475" y="3785650"/>
            <a:ext cx="2046300" cy="1905000"/>
          </a:xfrm>
          <a:prstGeom prst="ellipse">
            <a:avLst/>
          </a:prstGeom>
          <a:solidFill>
            <a:schemeClr val="accent1"/>
          </a:solid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2800"/>
              <a:buFont typeface="Arial"/>
              <a:buNone/>
            </a:pPr>
            <a:r>
              <a:rPr lang="en-US" sz="1800">
                <a:solidFill>
                  <a:schemeClr val="lt1"/>
                </a:solidFill>
                <a:latin typeface="Arial Rounded"/>
                <a:ea typeface="Arial Rounded"/>
                <a:cs typeface="Arial Rounded"/>
                <a:sym typeface="Arial Rounded"/>
              </a:rPr>
              <a:t>Collecting the specific infos for the project</a:t>
            </a:r>
            <a:endParaRPr sz="1800">
              <a:solidFill>
                <a:schemeClr val="lt1"/>
              </a:solidFill>
              <a:latin typeface="Arial Rounded"/>
              <a:ea typeface="Arial Rounded"/>
              <a:cs typeface="Arial Rounded"/>
              <a:sym typeface="Arial Rounded"/>
            </a:endParaRPr>
          </a:p>
          <a:p>
            <a:pPr marL="0" lvl="0" indent="0" algn="ctr" rtl="0">
              <a:spcBef>
                <a:spcPts val="0"/>
              </a:spcBef>
              <a:spcAft>
                <a:spcPts val="0"/>
              </a:spcAft>
              <a:buNone/>
            </a:pPr>
            <a:endParaRPr>
              <a:latin typeface="Arial Rounded"/>
              <a:ea typeface="Arial Rounded"/>
              <a:cs typeface="Arial Rounded"/>
              <a:sym typeface="Arial Rounded"/>
            </a:endParaRPr>
          </a:p>
        </p:txBody>
      </p:sp>
      <p:cxnSp>
        <p:nvCxnSpPr>
          <p:cNvPr id="808" name="Google Shape;808;g1ec6a64bf0d_0_347"/>
          <p:cNvCxnSpPr>
            <a:stCxn id="805" idx="2"/>
            <a:endCxn id="807" idx="0"/>
          </p:cNvCxnSpPr>
          <p:nvPr/>
        </p:nvCxnSpPr>
        <p:spPr>
          <a:xfrm>
            <a:off x="1702625" y="2694325"/>
            <a:ext cx="0" cy="1091400"/>
          </a:xfrm>
          <a:prstGeom prst="straightConnector1">
            <a:avLst/>
          </a:prstGeom>
          <a:noFill/>
          <a:ln w="38100" cap="flat" cmpd="sng">
            <a:solidFill>
              <a:schemeClr val="accent1"/>
            </a:solidFill>
            <a:prstDash val="solid"/>
            <a:round/>
            <a:headEnd type="none" w="med" len="med"/>
            <a:tailEnd type="triangle" w="med" len="med"/>
          </a:ln>
        </p:spPr>
      </p:cxnSp>
      <p:pic>
        <p:nvPicPr>
          <p:cNvPr id="809" name="Google Shape;809;g1ec6a64bf0d_0_347"/>
          <p:cNvPicPr preferRelativeResize="0"/>
          <p:nvPr/>
        </p:nvPicPr>
        <p:blipFill>
          <a:blip r:embed="rId5">
            <a:alphaModFix/>
          </a:blip>
          <a:stretch>
            <a:fillRect/>
          </a:stretch>
        </p:blipFill>
        <p:spPr>
          <a:xfrm>
            <a:off x="8451900" y="3940000"/>
            <a:ext cx="2462125" cy="1905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2af33f20326_0_0"/>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123" name="Google Shape;123;g2af33f20326_0_0"/>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0055A0"/>
                </a:solidFill>
                <a:latin typeface="Arial Rounded"/>
                <a:ea typeface="Arial Rounded"/>
                <a:cs typeface="Arial Rounded"/>
                <a:sym typeface="Arial Rounded"/>
              </a:rPr>
              <a:t>Context : Cryoplant </a:t>
            </a:r>
            <a:endParaRPr sz="1400" b="0" i="0" u="none" strike="noStrike" cap="none">
              <a:solidFill>
                <a:srgbClr val="000000"/>
              </a:solidFill>
              <a:latin typeface="Arial"/>
              <a:ea typeface="Arial"/>
              <a:cs typeface="Arial"/>
              <a:sym typeface="Arial"/>
            </a:endParaRPr>
          </a:p>
        </p:txBody>
      </p:sp>
      <p:sp>
        <p:nvSpPr>
          <p:cNvPr id="124" name="Google Shape;124;g2af33f20326_0_0"/>
          <p:cNvSpPr txBox="1">
            <a:spLocks noGrp="1"/>
          </p:cNvSpPr>
          <p:nvPr>
            <p:ph type="dt" idx="10"/>
          </p:nvPr>
        </p:nvSpPr>
        <p:spPr>
          <a:xfrm>
            <a:off x="1066800" y="6129486"/>
            <a:ext cx="38886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SzPts val="1400"/>
              <a:buNone/>
            </a:pPr>
            <a:r>
              <a:rPr lang="en-US" sz="1600" b="1">
                <a:solidFill>
                  <a:schemeClr val="lt1"/>
                </a:solidFill>
              </a:rPr>
              <a:t>17 january 2024</a:t>
            </a:r>
            <a:endParaRPr sz="1600" b="1">
              <a:solidFill>
                <a:schemeClr val="lt1"/>
              </a:solidFill>
            </a:endParaRPr>
          </a:p>
        </p:txBody>
      </p:sp>
      <p:sp>
        <p:nvSpPr>
          <p:cNvPr id="125" name="Google Shape;125;g2af33f20326_0_0"/>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sz="2000" b="1">
              <a:solidFill>
                <a:schemeClr val="lt1"/>
              </a:solidFill>
            </a:endParaRPr>
          </a:p>
        </p:txBody>
      </p:sp>
      <p:sp>
        <p:nvSpPr>
          <p:cNvPr id="126" name="Google Shape;126;g2af33f20326_0_0"/>
          <p:cNvSpPr txBox="1">
            <a:spLocks noGrp="1"/>
          </p:cNvSpPr>
          <p:nvPr>
            <p:ph type="sldNum" idx="12"/>
          </p:nvPr>
        </p:nvSpPr>
        <p:spPr>
          <a:xfrm>
            <a:off x="11125200"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a:t>
            </a:fld>
            <a:endParaRPr sz="1800" b="1">
              <a:solidFill>
                <a:schemeClr val="lt1"/>
              </a:solidFill>
            </a:endParaRPr>
          </a:p>
        </p:txBody>
      </p:sp>
      <p:pic>
        <p:nvPicPr>
          <p:cNvPr id="127" name="Google Shape;127;g2af33f20326_0_0"/>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pic>
        <p:nvPicPr>
          <p:cNvPr id="128" name="Google Shape;128;g2af33f20326_0_0"/>
          <p:cNvPicPr preferRelativeResize="0"/>
          <p:nvPr/>
        </p:nvPicPr>
        <p:blipFill>
          <a:blip r:embed="rId4">
            <a:alphaModFix/>
          </a:blip>
          <a:stretch>
            <a:fillRect/>
          </a:stretch>
        </p:blipFill>
        <p:spPr>
          <a:xfrm>
            <a:off x="2402275" y="834863"/>
            <a:ext cx="7921108" cy="5167750"/>
          </a:xfrm>
          <a:prstGeom prst="rect">
            <a:avLst/>
          </a:prstGeom>
          <a:noFill/>
          <a:ln>
            <a:noFill/>
          </a:ln>
        </p:spPr>
      </p:pic>
      <p:pic>
        <p:nvPicPr>
          <p:cNvPr id="129" name="Google Shape;129;g2af33f20326_0_0"/>
          <p:cNvPicPr preferRelativeResize="0"/>
          <p:nvPr/>
        </p:nvPicPr>
        <p:blipFill>
          <a:blip r:embed="rId5">
            <a:alphaModFix/>
          </a:blip>
          <a:stretch>
            <a:fillRect/>
          </a:stretch>
        </p:blipFill>
        <p:spPr>
          <a:xfrm>
            <a:off x="7520625" y="2921250"/>
            <a:ext cx="2640123" cy="2640123"/>
          </a:xfrm>
          <a:prstGeom prst="rect">
            <a:avLst/>
          </a:prstGeom>
          <a:noFill/>
          <a:ln>
            <a:noFill/>
          </a:ln>
        </p:spPr>
      </p:pic>
      <p:sp>
        <p:nvSpPr>
          <p:cNvPr id="130" name="Google Shape;130;g2af33f20326_0_0"/>
          <p:cNvSpPr/>
          <p:nvPr/>
        </p:nvSpPr>
        <p:spPr>
          <a:xfrm flipH="1">
            <a:off x="9393225" y="1467750"/>
            <a:ext cx="2798700" cy="2497200"/>
          </a:xfrm>
          <a:prstGeom prst="flowChartMagneticTap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2900">
                <a:solidFill>
                  <a:schemeClr val="lt1"/>
                </a:solidFill>
                <a:latin typeface="Arial Rounded"/>
                <a:ea typeface="Arial Rounded"/>
                <a:cs typeface="Arial Rounded"/>
                <a:sym typeface="Arial Rounded"/>
              </a:rPr>
              <a:t>Welcome to This Cryoplant </a:t>
            </a:r>
            <a:endParaRPr sz="2900">
              <a:solidFill>
                <a:schemeClr val="lt1"/>
              </a:solidFill>
              <a:latin typeface="Arial Rounded"/>
              <a:ea typeface="Arial Rounded"/>
              <a:cs typeface="Arial Rounded"/>
              <a:sym typeface="Arial Rounde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14"/>
        <p:cNvGrpSpPr/>
        <p:nvPr/>
      </p:nvGrpSpPr>
      <p:grpSpPr>
        <a:xfrm>
          <a:off x="0" y="0"/>
          <a:ext cx="0" cy="0"/>
          <a:chOff x="0" y="0"/>
          <a:chExt cx="0" cy="0"/>
        </a:xfrm>
      </p:grpSpPr>
      <p:sp>
        <p:nvSpPr>
          <p:cNvPr id="815" name="Google Shape;815;g2adb8e44d45_1_0"/>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816" name="Google Shape;816;g2adb8e44d45_1_0"/>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SzPts val="1400"/>
              <a:buNone/>
            </a:pPr>
            <a:r>
              <a:rPr lang="en-US" sz="1600" b="1">
                <a:solidFill>
                  <a:schemeClr val="lt1"/>
                </a:solidFill>
              </a:rPr>
              <a:t>17 january 2024 </a:t>
            </a:r>
            <a:endParaRPr sz="1600" b="1">
              <a:solidFill>
                <a:schemeClr val="lt1"/>
              </a:solidFill>
            </a:endParaRPr>
          </a:p>
        </p:txBody>
      </p:sp>
      <p:sp>
        <p:nvSpPr>
          <p:cNvPr id="817" name="Google Shape;817;g2adb8e44d45_1_0"/>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818" name="Google Shape;818;g2adb8e44d45_1_0"/>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30</a:t>
            </a:fld>
            <a:endParaRPr sz="1800" b="1">
              <a:solidFill>
                <a:schemeClr val="lt1"/>
              </a:solidFill>
            </a:endParaRPr>
          </a:p>
        </p:txBody>
      </p:sp>
      <p:pic>
        <p:nvPicPr>
          <p:cNvPr id="819" name="Google Shape;819;g2adb8e44d45_1_0"/>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820" name="Google Shape;820;g2adb8e44d45_1_0"/>
          <p:cNvSpPr txBox="1"/>
          <p:nvPr/>
        </p:nvSpPr>
        <p:spPr>
          <a:xfrm>
            <a:off x="0" y="0"/>
            <a:ext cx="12231300" cy="6618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3700" b="1">
                <a:solidFill>
                  <a:srgbClr val="1E59AE"/>
                </a:solidFill>
                <a:latin typeface="Arial Rounded"/>
                <a:ea typeface="Arial Rounded"/>
                <a:cs typeface="Arial Rounded"/>
                <a:sym typeface="Arial Rounded"/>
              </a:rPr>
              <a:t>Automatic Diagram Generation Demo </a:t>
            </a:r>
            <a:endParaRPr sz="3700" b="1" i="0" u="none" strike="noStrike" cap="none">
              <a:solidFill>
                <a:srgbClr val="1E59AE"/>
              </a:solidFill>
              <a:latin typeface="Arial Rounded"/>
              <a:ea typeface="Arial Rounded"/>
              <a:cs typeface="Arial Rounded"/>
              <a:sym typeface="Arial Rounded"/>
            </a:endParaRPr>
          </a:p>
        </p:txBody>
      </p:sp>
      <p:sp>
        <p:nvSpPr>
          <p:cNvPr id="821" name="Google Shape;821;g2adb8e44d45_1_0"/>
          <p:cNvSpPr txBox="1"/>
          <p:nvPr/>
        </p:nvSpPr>
        <p:spPr>
          <a:xfrm>
            <a:off x="2837100" y="756463"/>
            <a:ext cx="6557100" cy="461700"/>
          </a:xfrm>
          <a:prstGeom prst="rect">
            <a:avLst/>
          </a:prstGeom>
          <a:solidFill>
            <a:schemeClr val="accent1"/>
          </a:solidFill>
          <a:ln w="38100"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a:solidFill>
                  <a:schemeClr val="lt1"/>
                </a:solidFill>
                <a:latin typeface="Arial Rounded"/>
                <a:ea typeface="Arial Rounded"/>
                <a:cs typeface="Arial Rounded"/>
                <a:sym typeface="Arial Rounded"/>
              </a:rPr>
              <a:t>First we fill our Excel PartList </a:t>
            </a:r>
            <a:endParaRPr sz="2400" b="0" i="0" u="none" strike="noStrike" cap="none">
              <a:solidFill>
                <a:schemeClr val="lt1"/>
              </a:solidFill>
              <a:latin typeface="Arial Rounded"/>
              <a:ea typeface="Arial Rounded"/>
              <a:cs typeface="Arial Rounded"/>
              <a:sym typeface="Arial Rounded"/>
            </a:endParaRPr>
          </a:p>
        </p:txBody>
      </p:sp>
      <p:sp>
        <p:nvSpPr>
          <p:cNvPr id="822" name="Google Shape;822;g2adb8e44d45_1_0"/>
          <p:cNvSpPr txBox="1"/>
          <p:nvPr/>
        </p:nvSpPr>
        <p:spPr>
          <a:xfrm>
            <a:off x="720000" y="1434250"/>
            <a:ext cx="10752000" cy="830956"/>
          </a:xfrm>
          <a:prstGeom prst="rect">
            <a:avLst/>
          </a:prstGeom>
          <a:noFill/>
          <a:ln w="38100"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dirty="0">
                <a:solidFill>
                  <a:srgbClr val="1E59AE"/>
                </a:solidFill>
                <a:latin typeface="Arial Rounded"/>
                <a:ea typeface="Arial Rounded"/>
                <a:cs typeface="Arial Rounded"/>
                <a:sym typeface="Arial Rounded"/>
              </a:rPr>
              <a:t>In order to compare ADG with actual Electrical Scheme designed by CRG section, I am going to use QSCA-EM01=SH2</a:t>
            </a:r>
            <a:endParaRPr sz="2400" b="0" i="0" u="none" strike="noStrike" cap="none" dirty="0">
              <a:solidFill>
                <a:srgbClr val="1E59AE"/>
              </a:solidFill>
              <a:latin typeface="Arial Rounded"/>
              <a:ea typeface="Arial Rounded"/>
              <a:cs typeface="Arial Rounded"/>
              <a:sym typeface="Arial Rounded"/>
            </a:endParaRPr>
          </a:p>
        </p:txBody>
      </p:sp>
      <p:pic>
        <p:nvPicPr>
          <p:cNvPr id="823" name="Google Shape;823;g2adb8e44d45_1_0"/>
          <p:cNvPicPr preferRelativeResize="0"/>
          <p:nvPr/>
        </p:nvPicPr>
        <p:blipFill rotWithShape="1">
          <a:blip r:embed="rId4">
            <a:alphaModFix/>
          </a:blip>
          <a:srcRect l="1167" t="41697" r="2372" b="20443"/>
          <a:stretch/>
        </p:blipFill>
        <p:spPr>
          <a:xfrm>
            <a:off x="259838" y="2850925"/>
            <a:ext cx="11672325" cy="2407626"/>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28"/>
        <p:cNvGrpSpPr/>
        <p:nvPr/>
      </p:nvGrpSpPr>
      <p:grpSpPr>
        <a:xfrm>
          <a:off x="0" y="0"/>
          <a:ext cx="0" cy="0"/>
          <a:chOff x="0" y="0"/>
          <a:chExt cx="0" cy="0"/>
        </a:xfrm>
      </p:grpSpPr>
      <p:sp>
        <p:nvSpPr>
          <p:cNvPr id="829" name="Google Shape;829;g1ec6a64bf0d_0_120"/>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830" name="Google Shape;830;g1ec6a64bf0d_0_120"/>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831" name="Google Shape;831;g1ec6a64bf0d_0_120"/>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832" name="Google Shape;832;g1ec6a64bf0d_0_120"/>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31</a:t>
            </a:fld>
            <a:endParaRPr sz="1800" b="1">
              <a:solidFill>
                <a:schemeClr val="lt1"/>
              </a:solidFill>
            </a:endParaRPr>
          </a:p>
        </p:txBody>
      </p:sp>
      <p:pic>
        <p:nvPicPr>
          <p:cNvPr id="833" name="Google Shape;833;g1ec6a64bf0d_0_120"/>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834" name="Google Shape;834;g1ec6a64bf0d_0_120"/>
          <p:cNvSpPr txBox="1"/>
          <p:nvPr/>
        </p:nvSpPr>
        <p:spPr>
          <a:xfrm>
            <a:off x="0" y="0"/>
            <a:ext cx="12231300" cy="6618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3700" b="1">
                <a:solidFill>
                  <a:srgbClr val="1E59AE"/>
                </a:solidFill>
                <a:latin typeface="Arial Rounded"/>
                <a:ea typeface="Arial Rounded"/>
                <a:cs typeface="Arial Rounded"/>
                <a:sym typeface="Arial Rounded"/>
              </a:rPr>
              <a:t>User Friendly Interface </a:t>
            </a:r>
            <a:endParaRPr sz="3700" b="1" i="0" u="none" strike="noStrike" cap="none">
              <a:solidFill>
                <a:srgbClr val="1E59AE"/>
              </a:solidFill>
              <a:latin typeface="Arial Rounded"/>
              <a:ea typeface="Arial Rounded"/>
              <a:cs typeface="Arial Rounded"/>
              <a:sym typeface="Arial Rounded"/>
            </a:endParaRPr>
          </a:p>
        </p:txBody>
      </p:sp>
      <p:pic>
        <p:nvPicPr>
          <p:cNvPr id="835" name="Google Shape;835;g1ec6a64bf0d_0_120"/>
          <p:cNvPicPr preferRelativeResize="0"/>
          <p:nvPr/>
        </p:nvPicPr>
        <p:blipFill rotWithShape="1">
          <a:blip r:embed="rId4">
            <a:alphaModFix/>
          </a:blip>
          <a:srcRect r="29502"/>
          <a:stretch/>
        </p:blipFill>
        <p:spPr>
          <a:xfrm>
            <a:off x="2751550" y="758450"/>
            <a:ext cx="8058125" cy="5633225"/>
          </a:xfrm>
          <a:prstGeom prst="rect">
            <a:avLst/>
          </a:prstGeom>
          <a:noFill/>
          <a:ln>
            <a:noFill/>
          </a:ln>
        </p:spPr>
      </p:pic>
      <p:sp>
        <p:nvSpPr>
          <p:cNvPr id="836" name="Google Shape;836;g1ec6a64bf0d_0_120"/>
          <p:cNvSpPr/>
          <p:nvPr/>
        </p:nvSpPr>
        <p:spPr>
          <a:xfrm>
            <a:off x="263825" y="758450"/>
            <a:ext cx="2015400" cy="7179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a:solidFill>
                  <a:schemeClr val="lt1"/>
                </a:solidFill>
                <a:latin typeface="Arial Rounded"/>
                <a:ea typeface="Arial Rounded"/>
                <a:cs typeface="Arial Rounded"/>
                <a:sym typeface="Arial Rounded"/>
              </a:rPr>
              <a:t>We start the application</a:t>
            </a:r>
            <a:endParaRPr sz="1600">
              <a:solidFill>
                <a:schemeClr val="lt1"/>
              </a:solidFill>
              <a:latin typeface="Arial Rounded"/>
              <a:ea typeface="Arial Rounded"/>
              <a:cs typeface="Arial Rounded"/>
              <a:sym typeface="Arial Rounded"/>
            </a:endParaRPr>
          </a:p>
        </p:txBody>
      </p:sp>
      <p:sp>
        <p:nvSpPr>
          <p:cNvPr id="837" name="Google Shape;837;g1ec6a64bf0d_0_120"/>
          <p:cNvSpPr/>
          <p:nvPr/>
        </p:nvSpPr>
        <p:spPr>
          <a:xfrm>
            <a:off x="263825" y="2733300"/>
            <a:ext cx="2015400" cy="7179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a:solidFill>
                  <a:schemeClr val="lt1"/>
                </a:solidFill>
                <a:latin typeface="Arial Rounded"/>
                <a:ea typeface="Arial Rounded"/>
                <a:cs typeface="Arial Rounded"/>
                <a:sym typeface="Arial Rounded"/>
              </a:rPr>
              <a:t>Fill the infos </a:t>
            </a:r>
            <a:endParaRPr sz="1600">
              <a:solidFill>
                <a:schemeClr val="lt1"/>
              </a:solidFill>
              <a:latin typeface="Arial Rounded"/>
              <a:ea typeface="Arial Rounded"/>
              <a:cs typeface="Arial Rounded"/>
              <a:sym typeface="Arial Rounded"/>
            </a:endParaRPr>
          </a:p>
        </p:txBody>
      </p:sp>
      <p:sp>
        <p:nvSpPr>
          <p:cNvPr id="838" name="Google Shape;838;g1ec6a64bf0d_0_120"/>
          <p:cNvSpPr/>
          <p:nvPr/>
        </p:nvSpPr>
        <p:spPr>
          <a:xfrm>
            <a:off x="263825" y="3826450"/>
            <a:ext cx="2015400" cy="7179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500">
                <a:solidFill>
                  <a:schemeClr val="lt1"/>
                </a:solidFill>
                <a:latin typeface="Arial Rounded"/>
                <a:ea typeface="Arial Rounded"/>
                <a:cs typeface="Arial Rounded"/>
                <a:sym typeface="Arial Rounded"/>
              </a:rPr>
              <a:t>Select the right Part List Excel File </a:t>
            </a:r>
            <a:endParaRPr sz="1500">
              <a:solidFill>
                <a:schemeClr val="lt1"/>
              </a:solidFill>
              <a:latin typeface="Arial Rounded"/>
              <a:ea typeface="Arial Rounded"/>
              <a:cs typeface="Arial Rounded"/>
              <a:sym typeface="Arial Rounded"/>
            </a:endParaRPr>
          </a:p>
        </p:txBody>
      </p:sp>
      <p:pic>
        <p:nvPicPr>
          <p:cNvPr id="839" name="Google Shape;839;g1ec6a64bf0d_0_120"/>
          <p:cNvPicPr preferRelativeResize="0"/>
          <p:nvPr/>
        </p:nvPicPr>
        <p:blipFill rotWithShape="1">
          <a:blip r:embed="rId5">
            <a:alphaModFix/>
          </a:blip>
          <a:srcRect/>
          <a:stretch/>
        </p:blipFill>
        <p:spPr>
          <a:xfrm>
            <a:off x="2923450" y="971025"/>
            <a:ext cx="7554275" cy="3998600"/>
          </a:xfrm>
          <a:prstGeom prst="rect">
            <a:avLst/>
          </a:prstGeom>
          <a:noFill/>
          <a:ln>
            <a:noFill/>
          </a:ln>
        </p:spPr>
      </p:pic>
      <p:sp>
        <p:nvSpPr>
          <p:cNvPr id="840" name="Google Shape;840;g1ec6a64bf0d_0_120"/>
          <p:cNvSpPr txBox="1"/>
          <p:nvPr/>
        </p:nvSpPr>
        <p:spPr>
          <a:xfrm>
            <a:off x="5818800" y="56325"/>
            <a:ext cx="5746500" cy="646500"/>
          </a:xfrm>
          <a:prstGeom prst="rect">
            <a:avLst/>
          </a:prstGeom>
          <a:noFill/>
          <a:ln w="38100" cap="flat" cmpd="sng">
            <a:solidFill>
              <a:srgbClr val="0055A0"/>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1800">
                <a:solidFill>
                  <a:srgbClr val="1E59AE"/>
                </a:solidFill>
                <a:latin typeface="Arial Rounded"/>
                <a:ea typeface="Arial Rounded"/>
                <a:cs typeface="Arial Rounded"/>
                <a:sym typeface="Arial Rounded"/>
              </a:rPr>
              <a:t>An Application was created to make the Automatic generation more fluid and fancy </a:t>
            </a:r>
            <a:endParaRPr sz="1800" b="0" i="0" u="none" strike="noStrike" cap="none">
              <a:solidFill>
                <a:srgbClr val="1E59AE"/>
              </a:solidFill>
              <a:latin typeface="Arial Rounded"/>
              <a:ea typeface="Arial Rounded"/>
              <a:cs typeface="Arial Rounded"/>
              <a:sym typeface="Arial Rounded"/>
            </a:endParaRPr>
          </a:p>
        </p:txBody>
      </p:sp>
      <p:pic>
        <p:nvPicPr>
          <p:cNvPr id="841" name="Google Shape;841;g1ec6a64bf0d_0_120"/>
          <p:cNvPicPr preferRelativeResize="0"/>
          <p:nvPr/>
        </p:nvPicPr>
        <p:blipFill>
          <a:blip r:embed="rId6">
            <a:alphaModFix/>
          </a:blip>
          <a:stretch>
            <a:fillRect/>
          </a:stretch>
        </p:blipFill>
        <p:spPr>
          <a:xfrm>
            <a:off x="690588" y="1568575"/>
            <a:ext cx="1161887" cy="1072511"/>
          </a:xfrm>
          <a:prstGeom prst="rect">
            <a:avLst/>
          </a:prstGeom>
          <a:noFill/>
          <a:ln>
            <a:noFill/>
          </a:ln>
        </p:spPr>
      </p:pic>
      <p:sp>
        <p:nvSpPr>
          <p:cNvPr id="842" name="Google Shape;842;g1ec6a64bf0d_0_120"/>
          <p:cNvSpPr/>
          <p:nvPr/>
        </p:nvSpPr>
        <p:spPr>
          <a:xfrm>
            <a:off x="263838" y="4919600"/>
            <a:ext cx="2015400" cy="7179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500">
                <a:solidFill>
                  <a:schemeClr val="lt1"/>
                </a:solidFill>
                <a:latin typeface="Arial Rounded"/>
                <a:ea typeface="Arial Rounded"/>
                <a:cs typeface="Arial Rounded"/>
                <a:sym typeface="Arial Rounded"/>
              </a:rPr>
              <a:t>And then it generates</a:t>
            </a:r>
            <a:endParaRPr sz="1500">
              <a:solidFill>
                <a:schemeClr val="lt1"/>
              </a:solidFill>
              <a:latin typeface="Arial Rounded"/>
              <a:ea typeface="Arial Rounded"/>
              <a:cs typeface="Arial Rounded"/>
              <a:sym typeface="Arial Rounded"/>
            </a:endParaRPr>
          </a:p>
        </p:txBody>
      </p:sp>
      <p:cxnSp>
        <p:nvCxnSpPr>
          <p:cNvPr id="843" name="Google Shape;843;g1ec6a64bf0d_0_120"/>
          <p:cNvCxnSpPr>
            <a:stCxn id="837" idx="2"/>
            <a:endCxn id="838" idx="0"/>
          </p:cNvCxnSpPr>
          <p:nvPr/>
        </p:nvCxnSpPr>
        <p:spPr>
          <a:xfrm>
            <a:off x="1271525" y="3451200"/>
            <a:ext cx="0" cy="375300"/>
          </a:xfrm>
          <a:prstGeom prst="straightConnector1">
            <a:avLst/>
          </a:prstGeom>
          <a:noFill/>
          <a:ln w="28575" cap="flat" cmpd="sng">
            <a:solidFill>
              <a:schemeClr val="accent1"/>
            </a:solidFill>
            <a:prstDash val="solid"/>
            <a:round/>
            <a:headEnd type="none" w="med" len="med"/>
            <a:tailEnd type="triangle" w="med" len="med"/>
          </a:ln>
        </p:spPr>
      </p:cxnSp>
      <p:cxnSp>
        <p:nvCxnSpPr>
          <p:cNvPr id="844" name="Google Shape;844;g1ec6a64bf0d_0_120"/>
          <p:cNvCxnSpPr>
            <a:stCxn id="838" idx="2"/>
            <a:endCxn id="842" idx="0"/>
          </p:cNvCxnSpPr>
          <p:nvPr/>
        </p:nvCxnSpPr>
        <p:spPr>
          <a:xfrm>
            <a:off x="1271525" y="4544350"/>
            <a:ext cx="0" cy="375300"/>
          </a:xfrm>
          <a:prstGeom prst="straightConnector1">
            <a:avLst/>
          </a:prstGeom>
          <a:noFill/>
          <a:ln w="28575" cap="flat" cmpd="sng">
            <a:solidFill>
              <a:schemeClr val="accent1"/>
            </a:solidFill>
            <a:prstDash val="solid"/>
            <a:round/>
            <a:headEnd type="none" w="med" len="med"/>
            <a:tailEnd type="triangle" w="med" len="med"/>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850" name="Google Shape;850;g2adc0bbf665_1_3"/>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851" name="Google Shape;851;g2adc0bbf665_1_3"/>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852" name="Google Shape;852;g2adc0bbf665_1_3"/>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853" name="Google Shape;853;g2adc0bbf665_1_3"/>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32</a:t>
            </a:fld>
            <a:endParaRPr sz="1800" b="1">
              <a:solidFill>
                <a:schemeClr val="lt1"/>
              </a:solidFill>
            </a:endParaRPr>
          </a:p>
        </p:txBody>
      </p:sp>
      <p:pic>
        <p:nvPicPr>
          <p:cNvPr id="854" name="Google Shape;854;g2adc0bbf665_1_3"/>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855" name="Google Shape;855;g2adc0bbf665_1_3"/>
          <p:cNvSpPr txBox="1"/>
          <p:nvPr/>
        </p:nvSpPr>
        <p:spPr>
          <a:xfrm>
            <a:off x="-19650" y="72450"/>
            <a:ext cx="12231300" cy="6618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700" b="1">
                <a:solidFill>
                  <a:srgbClr val="1E59AE"/>
                </a:solidFill>
                <a:latin typeface="Arial Rounded"/>
                <a:ea typeface="Arial Rounded"/>
                <a:cs typeface="Arial Rounded"/>
                <a:sym typeface="Arial Rounded"/>
              </a:rPr>
              <a:t>ADG Demonstration 1 </a:t>
            </a:r>
            <a:endParaRPr sz="3700" b="1" i="0" u="none" strike="noStrike" cap="none">
              <a:solidFill>
                <a:srgbClr val="1E59AE"/>
              </a:solidFill>
              <a:latin typeface="Arial Rounded"/>
              <a:ea typeface="Arial Rounded"/>
              <a:cs typeface="Arial Rounded"/>
              <a:sym typeface="Arial Rounded"/>
            </a:endParaRPr>
          </a:p>
        </p:txBody>
      </p:sp>
      <p:cxnSp>
        <p:nvCxnSpPr>
          <p:cNvPr id="856" name="Google Shape;856;g2adc0bbf665_1_3"/>
          <p:cNvCxnSpPr/>
          <p:nvPr/>
        </p:nvCxnSpPr>
        <p:spPr>
          <a:xfrm rot="10800000" flipH="1">
            <a:off x="6091038" y="921075"/>
            <a:ext cx="9900" cy="5222400"/>
          </a:xfrm>
          <a:prstGeom prst="straightConnector1">
            <a:avLst/>
          </a:prstGeom>
          <a:noFill/>
          <a:ln w="76200" cap="flat" cmpd="sng">
            <a:solidFill>
              <a:schemeClr val="accent1"/>
            </a:solidFill>
            <a:prstDash val="solid"/>
            <a:round/>
            <a:headEnd type="none" w="med" len="med"/>
            <a:tailEnd type="none" w="med" len="med"/>
          </a:ln>
        </p:spPr>
      </p:cxnSp>
      <p:cxnSp>
        <p:nvCxnSpPr>
          <p:cNvPr id="857" name="Google Shape;857;g2adc0bbf665_1_3"/>
          <p:cNvCxnSpPr/>
          <p:nvPr/>
        </p:nvCxnSpPr>
        <p:spPr>
          <a:xfrm>
            <a:off x="-9900" y="921075"/>
            <a:ext cx="12211800" cy="20700"/>
          </a:xfrm>
          <a:prstGeom prst="straightConnector1">
            <a:avLst/>
          </a:prstGeom>
          <a:noFill/>
          <a:ln w="76200" cap="flat" cmpd="sng">
            <a:solidFill>
              <a:schemeClr val="accent1"/>
            </a:solidFill>
            <a:prstDash val="solid"/>
            <a:round/>
            <a:headEnd type="none" w="med" len="med"/>
            <a:tailEnd type="none" w="med" len="med"/>
          </a:ln>
        </p:spPr>
      </p:cxnSp>
      <p:sp>
        <p:nvSpPr>
          <p:cNvPr id="858" name="Google Shape;858;g2adc0bbf665_1_3"/>
          <p:cNvSpPr/>
          <p:nvPr/>
        </p:nvSpPr>
        <p:spPr>
          <a:xfrm>
            <a:off x="1782300" y="1089950"/>
            <a:ext cx="20982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Manually Designed by D. Valencon and S.M.Francois in 2018</a:t>
            </a:r>
            <a:endParaRPr b="1">
              <a:solidFill>
                <a:schemeClr val="lt1"/>
              </a:solidFill>
              <a:latin typeface="Arial Rounded"/>
              <a:ea typeface="Arial Rounded"/>
              <a:cs typeface="Arial Rounded"/>
              <a:sym typeface="Arial Rounded"/>
            </a:endParaRPr>
          </a:p>
        </p:txBody>
      </p:sp>
      <p:sp>
        <p:nvSpPr>
          <p:cNvPr id="859" name="Google Shape;859;g2adc0bbf665_1_3"/>
          <p:cNvSpPr/>
          <p:nvPr/>
        </p:nvSpPr>
        <p:spPr>
          <a:xfrm>
            <a:off x="8152100" y="1108100"/>
            <a:ext cx="20982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Automatic Diagram Generation</a:t>
            </a:r>
            <a:endParaRPr b="1">
              <a:solidFill>
                <a:schemeClr val="lt1"/>
              </a:solidFill>
              <a:latin typeface="Arial Rounded"/>
              <a:ea typeface="Arial Rounded"/>
              <a:cs typeface="Arial Rounded"/>
              <a:sym typeface="Arial Rounded"/>
            </a:endParaRPr>
          </a:p>
        </p:txBody>
      </p:sp>
      <p:sp>
        <p:nvSpPr>
          <p:cNvPr id="860" name="Google Shape;860;g2adc0bbf665_1_3"/>
          <p:cNvSpPr/>
          <p:nvPr/>
        </p:nvSpPr>
        <p:spPr>
          <a:xfrm>
            <a:off x="9300425" y="144900"/>
            <a:ext cx="2793900" cy="516900"/>
          </a:xfrm>
          <a:prstGeom prst="roundRect">
            <a:avLst>
              <a:gd name="adj" fmla="val 16667"/>
            </a:avLst>
          </a:prstGeom>
          <a:solidFill>
            <a:srgbClr val="38761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QUR1H-EM01=USC55</a:t>
            </a:r>
            <a:endParaRPr b="1">
              <a:solidFill>
                <a:schemeClr val="lt1"/>
              </a:solidFill>
              <a:latin typeface="Arial Rounded"/>
              <a:ea typeface="Arial Rounded"/>
              <a:cs typeface="Arial Rounded"/>
              <a:sym typeface="Arial Rounded"/>
            </a:endParaRPr>
          </a:p>
        </p:txBody>
      </p:sp>
      <p:pic>
        <p:nvPicPr>
          <p:cNvPr id="861" name="Google Shape;861;g2adc0bbf665_1_3"/>
          <p:cNvPicPr preferRelativeResize="0"/>
          <p:nvPr/>
        </p:nvPicPr>
        <p:blipFill>
          <a:blip r:embed="rId4">
            <a:alphaModFix/>
          </a:blip>
          <a:stretch>
            <a:fillRect/>
          </a:stretch>
        </p:blipFill>
        <p:spPr>
          <a:xfrm>
            <a:off x="6237150" y="1936225"/>
            <a:ext cx="5786251" cy="3704482"/>
          </a:xfrm>
          <a:prstGeom prst="rect">
            <a:avLst/>
          </a:prstGeom>
          <a:noFill/>
          <a:ln w="38100" cap="flat" cmpd="sng">
            <a:solidFill>
              <a:schemeClr val="accent1"/>
            </a:solidFill>
            <a:prstDash val="solid"/>
            <a:round/>
            <a:headEnd type="none" w="sm" len="sm"/>
            <a:tailEnd type="none" w="sm" len="sm"/>
          </a:ln>
        </p:spPr>
      </p:pic>
      <p:sp>
        <p:nvSpPr>
          <p:cNvPr id="862" name="Google Shape;862;g2adc0bbf665_1_3"/>
          <p:cNvSpPr txBox="1"/>
          <p:nvPr/>
        </p:nvSpPr>
        <p:spPr>
          <a:xfrm>
            <a:off x="6850800" y="5067400"/>
            <a:ext cx="1064100" cy="2463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1000" i="1">
                <a:solidFill>
                  <a:srgbClr val="1E59AE"/>
                </a:solidFill>
                <a:latin typeface="Arial Rounded"/>
                <a:ea typeface="Arial Rounded"/>
                <a:cs typeface="Arial Rounded"/>
                <a:sym typeface="Arial Rounded"/>
              </a:rPr>
              <a:t># Sous Titre 1</a:t>
            </a:r>
            <a:endParaRPr sz="1000" b="0" i="1" u="none" strike="noStrike" cap="none">
              <a:solidFill>
                <a:srgbClr val="1E59AE"/>
              </a:solidFill>
              <a:latin typeface="Arial Rounded"/>
              <a:ea typeface="Arial Rounded"/>
              <a:cs typeface="Arial Rounded"/>
              <a:sym typeface="Arial Rounded"/>
            </a:endParaRPr>
          </a:p>
        </p:txBody>
      </p:sp>
      <p:sp>
        <p:nvSpPr>
          <p:cNvPr id="863" name="Google Shape;863;g2adc0bbf665_1_3"/>
          <p:cNvSpPr txBox="1"/>
          <p:nvPr/>
        </p:nvSpPr>
        <p:spPr>
          <a:xfrm>
            <a:off x="7546350" y="5243425"/>
            <a:ext cx="1064100" cy="2463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1000" i="1">
                <a:solidFill>
                  <a:srgbClr val="1E59AE"/>
                </a:solidFill>
                <a:latin typeface="Arial Rounded"/>
                <a:ea typeface="Arial Rounded"/>
                <a:cs typeface="Arial Rounded"/>
                <a:sym typeface="Arial Rounded"/>
              </a:rPr>
              <a:t># Sous Titre 2</a:t>
            </a:r>
            <a:endParaRPr sz="1000" b="0" i="1" u="none" strike="noStrike" cap="none">
              <a:solidFill>
                <a:srgbClr val="1E59AE"/>
              </a:solidFill>
              <a:latin typeface="Arial Rounded"/>
              <a:ea typeface="Arial Rounded"/>
              <a:cs typeface="Arial Rounded"/>
              <a:sym typeface="Arial Rounded"/>
            </a:endParaRPr>
          </a:p>
        </p:txBody>
      </p:sp>
      <p:sp>
        <p:nvSpPr>
          <p:cNvPr id="864" name="Google Shape;864;g2adc0bbf665_1_3"/>
          <p:cNvSpPr txBox="1"/>
          <p:nvPr/>
        </p:nvSpPr>
        <p:spPr>
          <a:xfrm>
            <a:off x="7777475" y="5443050"/>
            <a:ext cx="1064100" cy="2463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1000" i="1">
                <a:solidFill>
                  <a:srgbClr val="1E59AE"/>
                </a:solidFill>
                <a:latin typeface="Arial Rounded"/>
                <a:ea typeface="Arial Rounded"/>
                <a:cs typeface="Arial Rounded"/>
                <a:sym typeface="Arial Rounded"/>
              </a:rPr>
              <a:t># Sous Titre 3</a:t>
            </a:r>
            <a:endParaRPr sz="1000" b="0" i="1" u="none" strike="noStrike" cap="none">
              <a:solidFill>
                <a:srgbClr val="1E59AE"/>
              </a:solidFill>
              <a:latin typeface="Arial Rounded"/>
              <a:ea typeface="Arial Rounded"/>
              <a:cs typeface="Arial Rounded"/>
              <a:sym typeface="Arial Rounded"/>
            </a:endParaRPr>
          </a:p>
        </p:txBody>
      </p:sp>
      <p:sp>
        <p:nvSpPr>
          <p:cNvPr id="865" name="Google Shape;865;g2adc0bbf665_1_3"/>
          <p:cNvSpPr txBox="1"/>
          <p:nvPr/>
        </p:nvSpPr>
        <p:spPr>
          <a:xfrm>
            <a:off x="11069600" y="4546600"/>
            <a:ext cx="898200" cy="2154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800" i="1">
                <a:solidFill>
                  <a:srgbClr val="1E59AE"/>
                </a:solidFill>
                <a:latin typeface="Arial Rounded"/>
                <a:ea typeface="Arial Rounded"/>
                <a:cs typeface="Arial Rounded"/>
                <a:sym typeface="Arial Rounded"/>
              </a:rPr>
              <a:t>#Nom Armoire</a:t>
            </a:r>
            <a:endParaRPr sz="800" b="0" i="1" u="none" strike="noStrike" cap="none">
              <a:solidFill>
                <a:srgbClr val="1E59AE"/>
              </a:solidFill>
              <a:latin typeface="Arial Rounded"/>
              <a:ea typeface="Arial Rounded"/>
              <a:cs typeface="Arial Rounded"/>
              <a:sym typeface="Arial Rounded"/>
            </a:endParaRPr>
          </a:p>
        </p:txBody>
      </p:sp>
      <p:pic>
        <p:nvPicPr>
          <p:cNvPr id="866" name="Google Shape;866;g2adc0bbf665_1_3"/>
          <p:cNvPicPr preferRelativeResize="0"/>
          <p:nvPr/>
        </p:nvPicPr>
        <p:blipFill>
          <a:blip r:embed="rId5">
            <a:alphaModFix/>
          </a:blip>
          <a:stretch>
            <a:fillRect/>
          </a:stretch>
        </p:blipFill>
        <p:spPr>
          <a:xfrm>
            <a:off x="152400" y="1904150"/>
            <a:ext cx="5786225" cy="3704474"/>
          </a:xfrm>
          <a:prstGeom prst="rect">
            <a:avLst/>
          </a:prstGeom>
          <a:noFill/>
          <a:ln w="28575" cap="flat" cmpd="sng">
            <a:solidFill>
              <a:srgbClr val="0944A1"/>
            </a:solidFill>
            <a:prstDash val="solid"/>
            <a:round/>
            <a:headEnd type="none" w="sm" len="sm"/>
            <a:tailEnd type="none" w="sm" len="sm"/>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71"/>
        <p:cNvGrpSpPr/>
        <p:nvPr/>
      </p:nvGrpSpPr>
      <p:grpSpPr>
        <a:xfrm>
          <a:off x="0" y="0"/>
          <a:ext cx="0" cy="0"/>
          <a:chOff x="0" y="0"/>
          <a:chExt cx="0" cy="0"/>
        </a:xfrm>
      </p:grpSpPr>
      <p:sp>
        <p:nvSpPr>
          <p:cNvPr id="872" name="Google Shape;872;g1ec6a64bf0d_0_198"/>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873" name="Google Shape;873;g1ec6a64bf0d_0_198"/>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874" name="Google Shape;874;g1ec6a64bf0d_0_198"/>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875" name="Google Shape;875;g1ec6a64bf0d_0_198"/>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33</a:t>
            </a:fld>
            <a:endParaRPr sz="1800" b="1">
              <a:solidFill>
                <a:schemeClr val="lt1"/>
              </a:solidFill>
            </a:endParaRPr>
          </a:p>
        </p:txBody>
      </p:sp>
      <p:pic>
        <p:nvPicPr>
          <p:cNvPr id="876" name="Google Shape;876;g1ec6a64bf0d_0_198"/>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877" name="Google Shape;877;g1ec6a64bf0d_0_198"/>
          <p:cNvSpPr txBox="1"/>
          <p:nvPr/>
        </p:nvSpPr>
        <p:spPr>
          <a:xfrm>
            <a:off x="-19650" y="72450"/>
            <a:ext cx="12231300" cy="6618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700" b="1">
                <a:solidFill>
                  <a:srgbClr val="1E59AE"/>
                </a:solidFill>
                <a:latin typeface="Arial Rounded"/>
                <a:ea typeface="Arial Rounded"/>
                <a:cs typeface="Arial Rounded"/>
                <a:sym typeface="Arial Rounded"/>
              </a:rPr>
              <a:t>ADG Demonstration 2 </a:t>
            </a:r>
            <a:endParaRPr sz="3700" b="1" i="0" u="none" strike="noStrike" cap="none">
              <a:solidFill>
                <a:srgbClr val="1E59AE"/>
              </a:solidFill>
              <a:latin typeface="Arial Rounded"/>
              <a:ea typeface="Arial Rounded"/>
              <a:cs typeface="Arial Rounded"/>
              <a:sym typeface="Arial Rounded"/>
            </a:endParaRPr>
          </a:p>
        </p:txBody>
      </p:sp>
      <p:pic>
        <p:nvPicPr>
          <p:cNvPr id="878" name="Google Shape;878;g1ec6a64bf0d_0_198"/>
          <p:cNvPicPr preferRelativeResize="0"/>
          <p:nvPr/>
        </p:nvPicPr>
        <p:blipFill>
          <a:blip r:embed="rId4">
            <a:alphaModFix/>
          </a:blip>
          <a:stretch>
            <a:fillRect/>
          </a:stretch>
        </p:blipFill>
        <p:spPr>
          <a:xfrm>
            <a:off x="175100" y="1908025"/>
            <a:ext cx="5708824" cy="3790126"/>
          </a:xfrm>
          <a:prstGeom prst="rect">
            <a:avLst/>
          </a:prstGeom>
          <a:noFill/>
          <a:ln w="38100" cap="flat" cmpd="sng">
            <a:solidFill>
              <a:schemeClr val="accent1"/>
            </a:solidFill>
            <a:prstDash val="solid"/>
            <a:round/>
            <a:headEnd type="none" w="sm" len="sm"/>
            <a:tailEnd type="none" w="sm" len="sm"/>
          </a:ln>
        </p:spPr>
      </p:pic>
      <p:cxnSp>
        <p:nvCxnSpPr>
          <p:cNvPr id="879" name="Google Shape;879;g1ec6a64bf0d_0_198"/>
          <p:cNvCxnSpPr/>
          <p:nvPr/>
        </p:nvCxnSpPr>
        <p:spPr>
          <a:xfrm rot="10800000" flipH="1">
            <a:off x="6091038" y="921075"/>
            <a:ext cx="9900" cy="5222400"/>
          </a:xfrm>
          <a:prstGeom prst="straightConnector1">
            <a:avLst/>
          </a:prstGeom>
          <a:noFill/>
          <a:ln w="76200" cap="flat" cmpd="sng">
            <a:solidFill>
              <a:schemeClr val="accent1"/>
            </a:solidFill>
            <a:prstDash val="solid"/>
            <a:round/>
            <a:headEnd type="none" w="med" len="med"/>
            <a:tailEnd type="none" w="med" len="med"/>
          </a:ln>
        </p:spPr>
      </p:cxnSp>
      <p:cxnSp>
        <p:nvCxnSpPr>
          <p:cNvPr id="880" name="Google Shape;880;g1ec6a64bf0d_0_198"/>
          <p:cNvCxnSpPr/>
          <p:nvPr/>
        </p:nvCxnSpPr>
        <p:spPr>
          <a:xfrm>
            <a:off x="-9900" y="921075"/>
            <a:ext cx="12211800" cy="20700"/>
          </a:xfrm>
          <a:prstGeom prst="straightConnector1">
            <a:avLst/>
          </a:prstGeom>
          <a:noFill/>
          <a:ln w="76200" cap="flat" cmpd="sng">
            <a:solidFill>
              <a:schemeClr val="accent1"/>
            </a:solidFill>
            <a:prstDash val="solid"/>
            <a:round/>
            <a:headEnd type="none" w="med" len="med"/>
            <a:tailEnd type="none" w="med" len="med"/>
          </a:ln>
        </p:spPr>
      </p:cxnSp>
      <p:pic>
        <p:nvPicPr>
          <p:cNvPr id="881" name="Google Shape;881;g1ec6a64bf0d_0_198"/>
          <p:cNvPicPr preferRelativeResize="0"/>
          <p:nvPr/>
        </p:nvPicPr>
        <p:blipFill>
          <a:blip r:embed="rId5">
            <a:alphaModFix/>
          </a:blip>
          <a:stretch>
            <a:fillRect/>
          </a:stretch>
        </p:blipFill>
        <p:spPr>
          <a:xfrm>
            <a:off x="6308063" y="1936237"/>
            <a:ext cx="5786263" cy="3733704"/>
          </a:xfrm>
          <a:prstGeom prst="rect">
            <a:avLst/>
          </a:prstGeom>
          <a:noFill/>
          <a:ln w="38100" cap="flat" cmpd="sng">
            <a:solidFill>
              <a:schemeClr val="accent1"/>
            </a:solidFill>
            <a:prstDash val="solid"/>
            <a:round/>
            <a:headEnd type="none" w="sm" len="sm"/>
            <a:tailEnd type="none" w="sm" len="sm"/>
          </a:ln>
        </p:spPr>
      </p:pic>
      <p:sp>
        <p:nvSpPr>
          <p:cNvPr id="882" name="Google Shape;882;g1ec6a64bf0d_0_198"/>
          <p:cNvSpPr/>
          <p:nvPr/>
        </p:nvSpPr>
        <p:spPr>
          <a:xfrm>
            <a:off x="1782300" y="1089950"/>
            <a:ext cx="20982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Manually Designed by D. Valencon and S.M.Francois in 2018</a:t>
            </a:r>
            <a:endParaRPr b="1">
              <a:solidFill>
                <a:schemeClr val="lt1"/>
              </a:solidFill>
              <a:latin typeface="Arial Rounded"/>
              <a:ea typeface="Arial Rounded"/>
              <a:cs typeface="Arial Rounded"/>
              <a:sym typeface="Arial Rounded"/>
            </a:endParaRPr>
          </a:p>
        </p:txBody>
      </p:sp>
      <p:sp>
        <p:nvSpPr>
          <p:cNvPr id="883" name="Google Shape;883;g1ec6a64bf0d_0_198"/>
          <p:cNvSpPr/>
          <p:nvPr/>
        </p:nvSpPr>
        <p:spPr>
          <a:xfrm>
            <a:off x="8152100" y="1108100"/>
            <a:ext cx="20982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Automatic Diagram Generation</a:t>
            </a:r>
            <a:endParaRPr b="1">
              <a:solidFill>
                <a:schemeClr val="lt1"/>
              </a:solidFill>
              <a:latin typeface="Arial Rounded"/>
              <a:ea typeface="Arial Rounded"/>
              <a:cs typeface="Arial Rounded"/>
              <a:sym typeface="Arial Rounded"/>
            </a:endParaRPr>
          </a:p>
        </p:txBody>
      </p:sp>
      <p:sp>
        <p:nvSpPr>
          <p:cNvPr id="884" name="Google Shape;884;g1ec6a64bf0d_0_198"/>
          <p:cNvSpPr/>
          <p:nvPr/>
        </p:nvSpPr>
        <p:spPr>
          <a:xfrm>
            <a:off x="9300425" y="144900"/>
            <a:ext cx="2793900" cy="516900"/>
          </a:xfrm>
          <a:prstGeom prst="roundRect">
            <a:avLst>
              <a:gd name="adj" fmla="val 16667"/>
            </a:avLst>
          </a:prstGeom>
          <a:solidFill>
            <a:srgbClr val="38761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QUR1H-EM01=USC55</a:t>
            </a:r>
            <a:endParaRPr b="1">
              <a:solidFill>
                <a:schemeClr val="lt1"/>
              </a:solidFill>
              <a:latin typeface="Arial Rounded"/>
              <a:ea typeface="Arial Rounded"/>
              <a:cs typeface="Arial Rounded"/>
              <a:sym typeface="Arial Rounde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89"/>
        <p:cNvGrpSpPr/>
        <p:nvPr/>
      </p:nvGrpSpPr>
      <p:grpSpPr>
        <a:xfrm>
          <a:off x="0" y="0"/>
          <a:ext cx="0" cy="0"/>
          <a:chOff x="0" y="0"/>
          <a:chExt cx="0" cy="0"/>
        </a:xfrm>
      </p:grpSpPr>
      <p:sp>
        <p:nvSpPr>
          <p:cNvPr id="890" name="Google Shape;890;g1ec6a64bf0d_0_236"/>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891" name="Google Shape;891;g1ec6a64bf0d_0_236"/>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892" name="Google Shape;892;g1ec6a64bf0d_0_236"/>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893" name="Google Shape;893;g1ec6a64bf0d_0_236"/>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34</a:t>
            </a:fld>
            <a:endParaRPr sz="1800" b="1">
              <a:solidFill>
                <a:schemeClr val="lt1"/>
              </a:solidFill>
            </a:endParaRPr>
          </a:p>
        </p:txBody>
      </p:sp>
      <p:pic>
        <p:nvPicPr>
          <p:cNvPr id="894" name="Google Shape;894;g1ec6a64bf0d_0_236"/>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895" name="Google Shape;895;g1ec6a64bf0d_0_236"/>
          <p:cNvSpPr txBox="1"/>
          <p:nvPr/>
        </p:nvSpPr>
        <p:spPr>
          <a:xfrm>
            <a:off x="-19650" y="76200"/>
            <a:ext cx="12231300" cy="6618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700" b="1">
                <a:solidFill>
                  <a:srgbClr val="1E59AE"/>
                </a:solidFill>
                <a:latin typeface="Arial Rounded"/>
                <a:ea typeface="Arial Rounded"/>
                <a:cs typeface="Arial Rounded"/>
                <a:sym typeface="Arial Rounded"/>
              </a:rPr>
              <a:t>ADG Demonstration 3 </a:t>
            </a:r>
            <a:endParaRPr sz="3700" b="1" i="0" u="none" strike="noStrike" cap="none">
              <a:solidFill>
                <a:srgbClr val="1E59AE"/>
              </a:solidFill>
              <a:latin typeface="Arial Rounded"/>
              <a:ea typeface="Arial Rounded"/>
              <a:cs typeface="Arial Rounded"/>
              <a:sym typeface="Arial Rounded"/>
            </a:endParaRPr>
          </a:p>
        </p:txBody>
      </p:sp>
      <p:cxnSp>
        <p:nvCxnSpPr>
          <p:cNvPr id="896" name="Google Shape;896;g1ec6a64bf0d_0_236"/>
          <p:cNvCxnSpPr/>
          <p:nvPr/>
        </p:nvCxnSpPr>
        <p:spPr>
          <a:xfrm rot="10800000" flipH="1">
            <a:off x="6091038" y="921075"/>
            <a:ext cx="9900" cy="5222400"/>
          </a:xfrm>
          <a:prstGeom prst="straightConnector1">
            <a:avLst/>
          </a:prstGeom>
          <a:noFill/>
          <a:ln w="76200" cap="flat" cmpd="sng">
            <a:solidFill>
              <a:schemeClr val="accent1"/>
            </a:solidFill>
            <a:prstDash val="solid"/>
            <a:round/>
            <a:headEnd type="none" w="med" len="med"/>
            <a:tailEnd type="none" w="med" len="med"/>
          </a:ln>
        </p:spPr>
      </p:cxnSp>
      <p:cxnSp>
        <p:nvCxnSpPr>
          <p:cNvPr id="897" name="Google Shape;897;g1ec6a64bf0d_0_236"/>
          <p:cNvCxnSpPr/>
          <p:nvPr/>
        </p:nvCxnSpPr>
        <p:spPr>
          <a:xfrm>
            <a:off x="-9900" y="921075"/>
            <a:ext cx="12211800" cy="20700"/>
          </a:xfrm>
          <a:prstGeom prst="straightConnector1">
            <a:avLst/>
          </a:prstGeom>
          <a:noFill/>
          <a:ln w="76200" cap="flat" cmpd="sng">
            <a:solidFill>
              <a:schemeClr val="accent1"/>
            </a:solidFill>
            <a:prstDash val="solid"/>
            <a:round/>
            <a:headEnd type="none" w="med" len="med"/>
            <a:tailEnd type="none" w="med" len="med"/>
          </a:ln>
        </p:spPr>
      </p:cxnSp>
      <p:sp>
        <p:nvSpPr>
          <p:cNvPr id="898" name="Google Shape;898;g1ec6a64bf0d_0_236"/>
          <p:cNvSpPr/>
          <p:nvPr/>
        </p:nvSpPr>
        <p:spPr>
          <a:xfrm>
            <a:off x="1782300" y="1089950"/>
            <a:ext cx="20982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Manually Designed by D. Valencon and S.M.Francois in 2018</a:t>
            </a:r>
            <a:endParaRPr b="1">
              <a:solidFill>
                <a:schemeClr val="lt1"/>
              </a:solidFill>
              <a:latin typeface="Arial Rounded"/>
              <a:ea typeface="Arial Rounded"/>
              <a:cs typeface="Arial Rounded"/>
              <a:sym typeface="Arial Rounded"/>
            </a:endParaRPr>
          </a:p>
        </p:txBody>
      </p:sp>
      <p:sp>
        <p:nvSpPr>
          <p:cNvPr id="899" name="Google Shape;899;g1ec6a64bf0d_0_236"/>
          <p:cNvSpPr/>
          <p:nvPr/>
        </p:nvSpPr>
        <p:spPr>
          <a:xfrm>
            <a:off x="8152100" y="1108100"/>
            <a:ext cx="20982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Automatic Diagram Generation</a:t>
            </a:r>
            <a:endParaRPr b="1">
              <a:solidFill>
                <a:schemeClr val="lt1"/>
              </a:solidFill>
              <a:latin typeface="Arial Rounded"/>
              <a:ea typeface="Arial Rounded"/>
              <a:cs typeface="Arial Rounded"/>
              <a:sym typeface="Arial Rounded"/>
            </a:endParaRPr>
          </a:p>
        </p:txBody>
      </p:sp>
      <p:pic>
        <p:nvPicPr>
          <p:cNvPr id="900" name="Google Shape;900;g1ec6a64bf0d_0_236"/>
          <p:cNvPicPr preferRelativeResize="0"/>
          <p:nvPr/>
        </p:nvPicPr>
        <p:blipFill>
          <a:blip r:embed="rId4">
            <a:alphaModFix/>
          </a:blip>
          <a:stretch>
            <a:fillRect/>
          </a:stretch>
        </p:blipFill>
        <p:spPr>
          <a:xfrm>
            <a:off x="245325" y="1942562"/>
            <a:ext cx="5570349" cy="3996100"/>
          </a:xfrm>
          <a:prstGeom prst="rect">
            <a:avLst/>
          </a:prstGeom>
          <a:noFill/>
          <a:ln w="38100" cap="flat" cmpd="sng">
            <a:solidFill>
              <a:schemeClr val="dk2"/>
            </a:solidFill>
            <a:prstDash val="solid"/>
            <a:round/>
            <a:headEnd type="none" w="sm" len="sm"/>
            <a:tailEnd type="none" w="sm" len="sm"/>
          </a:ln>
        </p:spPr>
      </p:pic>
      <p:pic>
        <p:nvPicPr>
          <p:cNvPr id="901" name="Google Shape;901;g1ec6a64bf0d_0_236"/>
          <p:cNvPicPr preferRelativeResize="0"/>
          <p:nvPr/>
        </p:nvPicPr>
        <p:blipFill>
          <a:blip r:embed="rId5">
            <a:alphaModFix/>
          </a:blip>
          <a:stretch>
            <a:fillRect/>
          </a:stretch>
        </p:blipFill>
        <p:spPr>
          <a:xfrm>
            <a:off x="6676000" y="1922300"/>
            <a:ext cx="5050381" cy="4054786"/>
          </a:xfrm>
          <a:prstGeom prst="rect">
            <a:avLst/>
          </a:prstGeom>
          <a:noFill/>
          <a:ln w="38100" cap="flat" cmpd="sng">
            <a:solidFill>
              <a:schemeClr val="dk2"/>
            </a:solidFill>
            <a:prstDash val="solid"/>
            <a:round/>
            <a:headEnd type="none" w="sm" len="sm"/>
            <a:tailEnd type="none" w="sm" len="sm"/>
          </a:ln>
        </p:spPr>
      </p:pic>
      <p:sp>
        <p:nvSpPr>
          <p:cNvPr id="902" name="Google Shape;902;g1ec6a64bf0d_0_236"/>
          <p:cNvSpPr/>
          <p:nvPr/>
        </p:nvSpPr>
        <p:spPr>
          <a:xfrm>
            <a:off x="9300425" y="144900"/>
            <a:ext cx="2793900" cy="516900"/>
          </a:xfrm>
          <a:prstGeom prst="roundRect">
            <a:avLst>
              <a:gd name="adj" fmla="val 16667"/>
            </a:avLst>
          </a:prstGeom>
          <a:solidFill>
            <a:srgbClr val="38761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QUR1H-EM01=USC55</a:t>
            </a:r>
            <a:endParaRPr b="1">
              <a:solidFill>
                <a:schemeClr val="lt1"/>
              </a:solidFill>
              <a:latin typeface="Arial Rounded"/>
              <a:ea typeface="Arial Rounded"/>
              <a:cs typeface="Arial Rounded"/>
              <a:sym typeface="Arial Rounde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907"/>
        <p:cNvGrpSpPr/>
        <p:nvPr/>
      </p:nvGrpSpPr>
      <p:grpSpPr>
        <a:xfrm>
          <a:off x="0" y="0"/>
          <a:ext cx="0" cy="0"/>
          <a:chOff x="0" y="0"/>
          <a:chExt cx="0" cy="0"/>
        </a:xfrm>
      </p:grpSpPr>
      <p:sp>
        <p:nvSpPr>
          <p:cNvPr id="908" name="Google Shape;908;g2af33f20326_0_83"/>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909" name="Google Shape;909;g2af33f20326_0_83"/>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910" name="Google Shape;910;g2af33f20326_0_83"/>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911" name="Google Shape;911;g2af33f20326_0_83"/>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35</a:t>
            </a:fld>
            <a:endParaRPr sz="1800" b="1">
              <a:solidFill>
                <a:schemeClr val="lt1"/>
              </a:solidFill>
            </a:endParaRPr>
          </a:p>
        </p:txBody>
      </p:sp>
      <p:pic>
        <p:nvPicPr>
          <p:cNvPr id="912" name="Google Shape;912;g2af33f20326_0_83"/>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913" name="Google Shape;913;g2af33f20326_0_83"/>
          <p:cNvSpPr txBox="1"/>
          <p:nvPr/>
        </p:nvSpPr>
        <p:spPr>
          <a:xfrm>
            <a:off x="-19650" y="76200"/>
            <a:ext cx="12231300" cy="6618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3700" b="1">
                <a:solidFill>
                  <a:srgbClr val="1E59AE"/>
                </a:solidFill>
                <a:latin typeface="Arial Rounded"/>
                <a:ea typeface="Arial Rounded"/>
                <a:cs typeface="Arial Rounded"/>
                <a:sym typeface="Arial Rounded"/>
              </a:rPr>
              <a:t>ADG Demonstration 4 </a:t>
            </a:r>
            <a:endParaRPr sz="3700" b="1" i="0" u="none" strike="noStrike" cap="none">
              <a:solidFill>
                <a:srgbClr val="1E59AE"/>
              </a:solidFill>
              <a:latin typeface="Arial Rounded"/>
              <a:ea typeface="Arial Rounded"/>
              <a:cs typeface="Arial Rounded"/>
              <a:sym typeface="Arial Rounded"/>
            </a:endParaRPr>
          </a:p>
        </p:txBody>
      </p:sp>
      <p:cxnSp>
        <p:nvCxnSpPr>
          <p:cNvPr id="914" name="Google Shape;914;g2af33f20326_0_83"/>
          <p:cNvCxnSpPr/>
          <p:nvPr/>
        </p:nvCxnSpPr>
        <p:spPr>
          <a:xfrm rot="10800000" flipH="1">
            <a:off x="6091038" y="921075"/>
            <a:ext cx="9900" cy="5222400"/>
          </a:xfrm>
          <a:prstGeom prst="straightConnector1">
            <a:avLst/>
          </a:prstGeom>
          <a:noFill/>
          <a:ln w="76200" cap="flat" cmpd="sng">
            <a:solidFill>
              <a:schemeClr val="accent1"/>
            </a:solidFill>
            <a:prstDash val="solid"/>
            <a:round/>
            <a:headEnd type="none" w="med" len="med"/>
            <a:tailEnd type="none" w="med" len="med"/>
          </a:ln>
        </p:spPr>
      </p:cxnSp>
      <p:cxnSp>
        <p:nvCxnSpPr>
          <p:cNvPr id="915" name="Google Shape;915;g2af33f20326_0_83"/>
          <p:cNvCxnSpPr/>
          <p:nvPr/>
        </p:nvCxnSpPr>
        <p:spPr>
          <a:xfrm>
            <a:off x="-9900" y="921075"/>
            <a:ext cx="12211800" cy="20700"/>
          </a:xfrm>
          <a:prstGeom prst="straightConnector1">
            <a:avLst/>
          </a:prstGeom>
          <a:noFill/>
          <a:ln w="76200" cap="flat" cmpd="sng">
            <a:solidFill>
              <a:schemeClr val="accent1"/>
            </a:solidFill>
            <a:prstDash val="solid"/>
            <a:round/>
            <a:headEnd type="none" w="med" len="med"/>
            <a:tailEnd type="none" w="med" len="med"/>
          </a:ln>
        </p:spPr>
      </p:cxnSp>
      <p:sp>
        <p:nvSpPr>
          <p:cNvPr id="916" name="Google Shape;916;g2af33f20326_0_83"/>
          <p:cNvSpPr/>
          <p:nvPr/>
        </p:nvSpPr>
        <p:spPr>
          <a:xfrm>
            <a:off x="1782300" y="1089950"/>
            <a:ext cx="20982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Manually Designed by D. Valencon and S.M.Francois in 2018</a:t>
            </a:r>
            <a:endParaRPr b="1">
              <a:solidFill>
                <a:schemeClr val="lt1"/>
              </a:solidFill>
              <a:latin typeface="Arial Rounded"/>
              <a:ea typeface="Arial Rounded"/>
              <a:cs typeface="Arial Rounded"/>
              <a:sym typeface="Arial Rounded"/>
            </a:endParaRPr>
          </a:p>
        </p:txBody>
      </p:sp>
      <p:sp>
        <p:nvSpPr>
          <p:cNvPr id="917" name="Google Shape;917;g2af33f20326_0_83"/>
          <p:cNvSpPr/>
          <p:nvPr/>
        </p:nvSpPr>
        <p:spPr>
          <a:xfrm>
            <a:off x="8152100" y="1108100"/>
            <a:ext cx="20982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Automatic Diagram Generation</a:t>
            </a:r>
            <a:endParaRPr b="1">
              <a:solidFill>
                <a:schemeClr val="lt1"/>
              </a:solidFill>
              <a:latin typeface="Arial Rounded"/>
              <a:ea typeface="Arial Rounded"/>
              <a:cs typeface="Arial Rounded"/>
              <a:sym typeface="Arial Rounded"/>
            </a:endParaRPr>
          </a:p>
        </p:txBody>
      </p:sp>
      <p:pic>
        <p:nvPicPr>
          <p:cNvPr id="918" name="Google Shape;918;g2af33f20326_0_83"/>
          <p:cNvPicPr preferRelativeResize="0"/>
          <p:nvPr/>
        </p:nvPicPr>
        <p:blipFill>
          <a:blip r:embed="rId4">
            <a:alphaModFix/>
          </a:blip>
          <a:stretch>
            <a:fillRect/>
          </a:stretch>
        </p:blipFill>
        <p:spPr>
          <a:xfrm>
            <a:off x="130688" y="2103700"/>
            <a:ext cx="5786264" cy="3521438"/>
          </a:xfrm>
          <a:prstGeom prst="rect">
            <a:avLst/>
          </a:prstGeom>
          <a:noFill/>
          <a:ln w="38100" cap="flat" cmpd="sng">
            <a:solidFill>
              <a:srgbClr val="0944A1"/>
            </a:solidFill>
            <a:prstDash val="solid"/>
            <a:round/>
            <a:headEnd type="none" w="sm" len="sm"/>
            <a:tailEnd type="none" w="sm" len="sm"/>
          </a:ln>
        </p:spPr>
      </p:pic>
      <p:pic>
        <p:nvPicPr>
          <p:cNvPr id="919" name="Google Shape;919;g2af33f20326_0_83"/>
          <p:cNvPicPr preferRelativeResize="0"/>
          <p:nvPr/>
        </p:nvPicPr>
        <p:blipFill>
          <a:blip r:embed="rId5">
            <a:alphaModFix/>
          </a:blip>
          <a:stretch>
            <a:fillRect/>
          </a:stretch>
        </p:blipFill>
        <p:spPr>
          <a:xfrm>
            <a:off x="6446288" y="2140000"/>
            <a:ext cx="5509812" cy="3485151"/>
          </a:xfrm>
          <a:prstGeom prst="rect">
            <a:avLst/>
          </a:prstGeom>
          <a:noFill/>
          <a:ln w="38100" cap="flat" cmpd="sng">
            <a:solidFill>
              <a:schemeClr val="accent1"/>
            </a:solidFill>
            <a:prstDash val="solid"/>
            <a:round/>
            <a:headEnd type="none" w="sm" len="sm"/>
            <a:tailEnd type="none" w="sm" len="sm"/>
          </a:ln>
        </p:spPr>
      </p:pic>
      <p:sp>
        <p:nvSpPr>
          <p:cNvPr id="920" name="Google Shape;920;g2af33f20326_0_83"/>
          <p:cNvSpPr/>
          <p:nvPr/>
        </p:nvSpPr>
        <p:spPr>
          <a:xfrm>
            <a:off x="9300425" y="144900"/>
            <a:ext cx="2793900" cy="516900"/>
          </a:xfrm>
          <a:prstGeom prst="roundRect">
            <a:avLst>
              <a:gd name="adj" fmla="val 16667"/>
            </a:avLst>
          </a:prstGeom>
          <a:solidFill>
            <a:srgbClr val="38761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QUR1H-EM01=USC55</a:t>
            </a:r>
            <a:endParaRPr b="1">
              <a:solidFill>
                <a:schemeClr val="lt1"/>
              </a:solidFill>
              <a:latin typeface="Arial Rounded"/>
              <a:ea typeface="Arial Rounded"/>
              <a:cs typeface="Arial Rounded"/>
              <a:sym typeface="Arial Rounde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6" name="Google Shape;926;g1ec6a64bf0d_0_281"/>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927" name="Google Shape;927;g1ec6a64bf0d_0_281"/>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928" name="Google Shape;928;g1ec6a64bf0d_0_281"/>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929" name="Google Shape;929;g1ec6a64bf0d_0_281"/>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36</a:t>
            </a:fld>
            <a:endParaRPr sz="1800" b="1">
              <a:solidFill>
                <a:schemeClr val="lt1"/>
              </a:solidFill>
            </a:endParaRPr>
          </a:p>
        </p:txBody>
      </p:sp>
      <p:pic>
        <p:nvPicPr>
          <p:cNvPr id="930" name="Google Shape;930;g1ec6a64bf0d_0_281"/>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931" name="Google Shape;931;g1ec6a64bf0d_0_281"/>
          <p:cNvSpPr txBox="1"/>
          <p:nvPr/>
        </p:nvSpPr>
        <p:spPr>
          <a:xfrm>
            <a:off x="-19650" y="103800"/>
            <a:ext cx="12231300" cy="6618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3700" b="1">
                <a:solidFill>
                  <a:srgbClr val="1E59AE"/>
                </a:solidFill>
                <a:latin typeface="Arial Rounded"/>
                <a:ea typeface="Arial Rounded"/>
                <a:cs typeface="Arial Rounded"/>
                <a:sym typeface="Arial Rounded"/>
              </a:rPr>
              <a:t>CMS Cold Box Refurbishments case study</a:t>
            </a:r>
            <a:endParaRPr sz="3700" b="1" i="0" u="none" strike="noStrike" cap="none">
              <a:solidFill>
                <a:srgbClr val="1E59AE"/>
              </a:solidFill>
              <a:latin typeface="Arial Rounded"/>
              <a:ea typeface="Arial Rounded"/>
              <a:cs typeface="Arial Rounded"/>
              <a:sym typeface="Arial Rounded"/>
            </a:endParaRPr>
          </a:p>
        </p:txBody>
      </p:sp>
      <p:pic>
        <p:nvPicPr>
          <p:cNvPr id="932" name="Google Shape;932;g1ec6a64bf0d_0_281"/>
          <p:cNvPicPr preferRelativeResize="0"/>
          <p:nvPr/>
        </p:nvPicPr>
        <p:blipFill>
          <a:blip r:embed="rId4">
            <a:alphaModFix/>
          </a:blip>
          <a:stretch>
            <a:fillRect/>
          </a:stretch>
        </p:blipFill>
        <p:spPr>
          <a:xfrm>
            <a:off x="414700" y="2468700"/>
            <a:ext cx="2275988" cy="1626376"/>
          </a:xfrm>
          <a:prstGeom prst="rect">
            <a:avLst/>
          </a:prstGeom>
          <a:noFill/>
          <a:ln>
            <a:noFill/>
          </a:ln>
        </p:spPr>
      </p:pic>
      <p:pic>
        <p:nvPicPr>
          <p:cNvPr id="933" name="Google Shape;933;g1ec6a64bf0d_0_281"/>
          <p:cNvPicPr preferRelativeResize="0"/>
          <p:nvPr/>
        </p:nvPicPr>
        <p:blipFill>
          <a:blip r:embed="rId5">
            <a:alphaModFix/>
          </a:blip>
          <a:stretch>
            <a:fillRect/>
          </a:stretch>
        </p:blipFill>
        <p:spPr>
          <a:xfrm>
            <a:off x="564617" y="876088"/>
            <a:ext cx="1976150" cy="1482125"/>
          </a:xfrm>
          <a:prstGeom prst="rect">
            <a:avLst/>
          </a:prstGeom>
          <a:noFill/>
          <a:ln>
            <a:noFill/>
          </a:ln>
        </p:spPr>
      </p:pic>
      <p:pic>
        <p:nvPicPr>
          <p:cNvPr id="934" name="Google Shape;934;g1ec6a64bf0d_0_281"/>
          <p:cNvPicPr preferRelativeResize="0"/>
          <p:nvPr/>
        </p:nvPicPr>
        <p:blipFill>
          <a:blip r:embed="rId6">
            <a:alphaModFix/>
          </a:blip>
          <a:stretch>
            <a:fillRect/>
          </a:stretch>
        </p:blipFill>
        <p:spPr>
          <a:xfrm>
            <a:off x="323043" y="4205713"/>
            <a:ext cx="2459300" cy="1844475"/>
          </a:xfrm>
          <a:prstGeom prst="rect">
            <a:avLst/>
          </a:prstGeom>
          <a:noFill/>
          <a:ln>
            <a:noFill/>
          </a:ln>
        </p:spPr>
      </p:pic>
      <p:pic>
        <p:nvPicPr>
          <p:cNvPr id="935" name="Google Shape;935;g1ec6a64bf0d_0_281"/>
          <p:cNvPicPr preferRelativeResize="0"/>
          <p:nvPr/>
        </p:nvPicPr>
        <p:blipFill>
          <a:blip r:embed="rId7">
            <a:alphaModFix/>
          </a:blip>
          <a:stretch>
            <a:fillRect/>
          </a:stretch>
        </p:blipFill>
        <p:spPr>
          <a:xfrm>
            <a:off x="4038598" y="848025"/>
            <a:ext cx="2298716" cy="1626376"/>
          </a:xfrm>
          <a:prstGeom prst="rect">
            <a:avLst/>
          </a:prstGeom>
          <a:noFill/>
          <a:ln>
            <a:noFill/>
          </a:ln>
        </p:spPr>
      </p:pic>
      <p:pic>
        <p:nvPicPr>
          <p:cNvPr id="936" name="Google Shape;936;g1ec6a64bf0d_0_281"/>
          <p:cNvPicPr preferRelativeResize="0"/>
          <p:nvPr/>
        </p:nvPicPr>
        <p:blipFill>
          <a:blip r:embed="rId8">
            <a:alphaModFix/>
          </a:blip>
          <a:stretch>
            <a:fillRect/>
          </a:stretch>
        </p:blipFill>
        <p:spPr>
          <a:xfrm>
            <a:off x="4038609" y="2556830"/>
            <a:ext cx="2459300" cy="1538214"/>
          </a:xfrm>
          <a:prstGeom prst="rect">
            <a:avLst/>
          </a:prstGeom>
          <a:noFill/>
          <a:ln>
            <a:noFill/>
          </a:ln>
        </p:spPr>
      </p:pic>
      <p:sp>
        <p:nvSpPr>
          <p:cNvPr id="937" name="Google Shape;937;g1ec6a64bf0d_0_281"/>
          <p:cNvSpPr/>
          <p:nvPr/>
        </p:nvSpPr>
        <p:spPr>
          <a:xfrm>
            <a:off x="2733150" y="2834925"/>
            <a:ext cx="1263000" cy="1225200"/>
          </a:xfrm>
          <a:prstGeom prst="mathPlus">
            <a:avLst>
              <a:gd name="adj1" fmla="val 23520"/>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rial Rounded"/>
              <a:ea typeface="Arial Rounded"/>
              <a:cs typeface="Arial Rounded"/>
              <a:sym typeface="Arial Rounded"/>
            </a:endParaRPr>
          </a:p>
        </p:txBody>
      </p:sp>
      <p:pic>
        <p:nvPicPr>
          <p:cNvPr id="938" name="Google Shape;938;g1ec6a64bf0d_0_281"/>
          <p:cNvPicPr preferRelativeResize="0"/>
          <p:nvPr/>
        </p:nvPicPr>
        <p:blipFill>
          <a:blip r:embed="rId9">
            <a:alphaModFix/>
          </a:blip>
          <a:stretch>
            <a:fillRect/>
          </a:stretch>
        </p:blipFill>
        <p:spPr>
          <a:xfrm>
            <a:off x="4461012" y="4299086"/>
            <a:ext cx="1614467" cy="1626373"/>
          </a:xfrm>
          <a:prstGeom prst="rect">
            <a:avLst/>
          </a:prstGeom>
          <a:noFill/>
          <a:ln w="38100" cap="flat" cmpd="sng">
            <a:solidFill>
              <a:schemeClr val="dk1"/>
            </a:solidFill>
            <a:prstDash val="solid"/>
            <a:round/>
            <a:headEnd type="none" w="sm" len="sm"/>
            <a:tailEnd type="none" w="sm" len="sm"/>
          </a:ln>
        </p:spPr>
      </p:pic>
      <p:sp>
        <p:nvSpPr>
          <p:cNvPr id="939" name="Google Shape;939;g1ec6a64bf0d_0_281"/>
          <p:cNvSpPr/>
          <p:nvPr/>
        </p:nvSpPr>
        <p:spPr>
          <a:xfrm>
            <a:off x="6540350" y="2950575"/>
            <a:ext cx="1263000" cy="993900"/>
          </a:xfrm>
          <a:prstGeom prst="mathEqual">
            <a:avLst>
              <a:gd name="adj1" fmla="val 23520"/>
              <a:gd name="adj2" fmla="val 1176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rial Rounded"/>
              <a:ea typeface="Arial Rounded"/>
              <a:cs typeface="Arial Rounded"/>
              <a:sym typeface="Arial Rounded"/>
            </a:endParaRPr>
          </a:p>
        </p:txBody>
      </p:sp>
      <p:pic>
        <p:nvPicPr>
          <p:cNvPr id="940" name="Google Shape;940;g1ec6a64bf0d_0_281"/>
          <p:cNvPicPr preferRelativeResize="0"/>
          <p:nvPr/>
        </p:nvPicPr>
        <p:blipFill>
          <a:blip r:embed="rId10">
            <a:alphaModFix/>
          </a:blip>
          <a:stretch>
            <a:fillRect/>
          </a:stretch>
        </p:blipFill>
        <p:spPr>
          <a:xfrm>
            <a:off x="7850796" y="2950586"/>
            <a:ext cx="4172603" cy="993900"/>
          </a:xfrm>
          <a:prstGeom prst="rect">
            <a:avLst/>
          </a:prstGeom>
          <a:noFill/>
          <a:ln>
            <a:noFill/>
          </a:ln>
        </p:spPr>
      </p:pic>
      <p:sp>
        <p:nvSpPr>
          <p:cNvPr id="941" name="Google Shape;941;g1ec6a64bf0d_0_281"/>
          <p:cNvSpPr/>
          <p:nvPr/>
        </p:nvSpPr>
        <p:spPr>
          <a:xfrm rot="5400000">
            <a:off x="9587300" y="4445175"/>
            <a:ext cx="699600" cy="407400"/>
          </a:xfrm>
          <a:prstGeom prst="rightArrow">
            <a:avLst>
              <a:gd name="adj1" fmla="val 50000"/>
              <a:gd name="adj2" fmla="val 50000"/>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rial Rounded"/>
              <a:ea typeface="Arial Rounded"/>
              <a:cs typeface="Arial Rounded"/>
              <a:sym typeface="Arial Rounded"/>
            </a:endParaRPr>
          </a:p>
        </p:txBody>
      </p:sp>
      <p:sp>
        <p:nvSpPr>
          <p:cNvPr id="942" name="Google Shape;942;g1ec6a64bf0d_0_281"/>
          <p:cNvSpPr/>
          <p:nvPr/>
        </p:nvSpPr>
        <p:spPr>
          <a:xfrm>
            <a:off x="7845800" y="2042450"/>
            <a:ext cx="11130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EM01</a:t>
            </a:r>
            <a:endParaRPr b="1">
              <a:solidFill>
                <a:schemeClr val="lt1"/>
              </a:solidFill>
              <a:latin typeface="Arial Rounded"/>
              <a:ea typeface="Arial Rounded"/>
              <a:cs typeface="Arial Rounded"/>
              <a:sym typeface="Arial Rounded"/>
            </a:endParaRPr>
          </a:p>
        </p:txBody>
      </p:sp>
      <p:sp>
        <p:nvSpPr>
          <p:cNvPr id="943" name="Google Shape;943;g1ec6a64bf0d_0_281"/>
          <p:cNvSpPr/>
          <p:nvPr/>
        </p:nvSpPr>
        <p:spPr>
          <a:xfrm>
            <a:off x="9380600" y="2042450"/>
            <a:ext cx="11130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EM02</a:t>
            </a:r>
            <a:endParaRPr b="1">
              <a:solidFill>
                <a:schemeClr val="lt1"/>
              </a:solidFill>
              <a:latin typeface="Arial Rounded"/>
              <a:ea typeface="Arial Rounded"/>
              <a:cs typeface="Arial Rounded"/>
              <a:sym typeface="Arial Rounded"/>
            </a:endParaRPr>
          </a:p>
        </p:txBody>
      </p:sp>
      <p:sp>
        <p:nvSpPr>
          <p:cNvPr id="944" name="Google Shape;944;g1ec6a64bf0d_0_281"/>
          <p:cNvSpPr/>
          <p:nvPr/>
        </p:nvSpPr>
        <p:spPr>
          <a:xfrm>
            <a:off x="10915400" y="2042450"/>
            <a:ext cx="11130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EM03</a:t>
            </a:r>
            <a:endParaRPr b="1">
              <a:solidFill>
                <a:schemeClr val="lt1"/>
              </a:solidFill>
              <a:latin typeface="Arial Rounded"/>
              <a:ea typeface="Arial Rounded"/>
              <a:cs typeface="Arial Rounded"/>
              <a:sym typeface="Arial Rounded"/>
            </a:endParaRPr>
          </a:p>
        </p:txBody>
      </p:sp>
      <p:sp>
        <p:nvSpPr>
          <p:cNvPr id="945" name="Google Shape;945;g1ec6a64bf0d_0_281"/>
          <p:cNvSpPr/>
          <p:nvPr/>
        </p:nvSpPr>
        <p:spPr>
          <a:xfrm>
            <a:off x="7754125" y="5124650"/>
            <a:ext cx="4269300" cy="661800"/>
          </a:xfrm>
          <a:prstGeom prst="roundRect">
            <a:avLst>
              <a:gd name="adj" fmla="val 16667"/>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b="1">
                <a:solidFill>
                  <a:schemeClr val="lt1"/>
                </a:solidFill>
                <a:latin typeface="Arial Rounded"/>
                <a:ea typeface="Arial Rounded"/>
                <a:cs typeface="Arial Rounded"/>
                <a:sym typeface="Arial Rounded"/>
              </a:rPr>
              <a:t>Electrical diagrams generated automatically </a:t>
            </a:r>
            <a:endParaRPr b="1">
              <a:solidFill>
                <a:schemeClr val="lt1"/>
              </a:solidFill>
              <a:latin typeface="Arial Rounded"/>
              <a:ea typeface="Arial Rounded"/>
              <a:cs typeface="Arial Rounded"/>
              <a:sym typeface="Arial Rounde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50"/>
        <p:cNvGrpSpPr/>
        <p:nvPr/>
      </p:nvGrpSpPr>
      <p:grpSpPr>
        <a:xfrm>
          <a:off x="0" y="0"/>
          <a:ext cx="0" cy="0"/>
          <a:chOff x="0" y="0"/>
          <a:chExt cx="0" cy="0"/>
        </a:xfrm>
      </p:grpSpPr>
      <p:sp>
        <p:nvSpPr>
          <p:cNvPr id="951" name="Google Shape;951;g28e1ed7da07_0_235"/>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952" name="Google Shape;952;g28e1ed7da07_0_235"/>
          <p:cNvSpPr txBox="1"/>
          <p:nvPr/>
        </p:nvSpPr>
        <p:spPr>
          <a:xfrm>
            <a:off x="-1" y="0"/>
            <a:ext cx="12231300" cy="7695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400" b="1" i="0" u="none" strike="noStrike" cap="none">
                <a:solidFill>
                  <a:srgbClr val="1E59AE"/>
                </a:solidFill>
                <a:latin typeface="Arial Rounded"/>
                <a:ea typeface="Arial Rounded"/>
                <a:cs typeface="Arial Rounded"/>
                <a:sym typeface="Arial Rounded"/>
              </a:rPr>
              <a:t>Project planning (phases)</a:t>
            </a:r>
            <a:endParaRPr sz="1800" b="0" i="0" u="none" strike="noStrike" cap="none">
              <a:solidFill>
                <a:srgbClr val="000000"/>
              </a:solidFill>
              <a:latin typeface="Arial"/>
              <a:ea typeface="Arial"/>
              <a:cs typeface="Arial"/>
              <a:sym typeface="Arial"/>
            </a:endParaRPr>
          </a:p>
        </p:txBody>
      </p:sp>
      <p:sp>
        <p:nvSpPr>
          <p:cNvPr id="953" name="Google Shape;953;g28e1ed7da07_0_235"/>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954" name="Google Shape;954;g28e1ed7da07_0_235"/>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955" name="Google Shape;955;g28e1ed7da07_0_235"/>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37</a:t>
            </a:fld>
            <a:endParaRPr sz="1800" b="1">
              <a:solidFill>
                <a:schemeClr val="lt1"/>
              </a:solidFill>
            </a:endParaRPr>
          </a:p>
        </p:txBody>
      </p:sp>
      <p:sp>
        <p:nvSpPr>
          <p:cNvPr id="956" name="Google Shape;956;g28e1ed7da07_0_235"/>
          <p:cNvSpPr txBox="1"/>
          <p:nvPr/>
        </p:nvSpPr>
        <p:spPr>
          <a:xfrm>
            <a:off x="3664975" y="1264175"/>
            <a:ext cx="12894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rgbClr val="1E59AE"/>
                </a:solidFill>
                <a:latin typeface="Arial Rounded"/>
                <a:ea typeface="Arial Rounded"/>
                <a:cs typeface="Arial Rounded"/>
                <a:sym typeface="Arial Rounded"/>
              </a:rPr>
              <a:t>Step 2 </a:t>
            </a:r>
            <a:endParaRPr sz="2800" b="0" i="0" u="none" strike="noStrike" cap="none">
              <a:solidFill>
                <a:srgbClr val="1E59AE"/>
              </a:solidFill>
              <a:latin typeface="Arial Rounded"/>
              <a:ea typeface="Arial Rounded"/>
              <a:cs typeface="Arial Rounded"/>
              <a:sym typeface="Arial Rounded"/>
            </a:endParaRPr>
          </a:p>
        </p:txBody>
      </p:sp>
      <p:pic>
        <p:nvPicPr>
          <p:cNvPr id="957" name="Google Shape;957;g28e1ed7da07_0_235"/>
          <p:cNvPicPr preferRelativeResize="0"/>
          <p:nvPr/>
        </p:nvPicPr>
        <p:blipFill rotWithShape="1">
          <a:blip r:embed="rId3">
            <a:alphaModFix/>
          </a:blip>
          <a:srcRect l="1892" t="1517" r="1970" b="1854"/>
          <a:stretch/>
        </p:blipFill>
        <p:spPr>
          <a:xfrm>
            <a:off x="20812" y="6160835"/>
            <a:ext cx="642866" cy="665816"/>
          </a:xfrm>
          <a:prstGeom prst="rect">
            <a:avLst/>
          </a:prstGeom>
          <a:noFill/>
          <a:ln>
            <a:noFill/>
          </a:ln>
        </p:spPr>
      </p:pic>
      <p:sp>
        <p:nvSpPr>
          <p:cNvPr id="958" name="Google Shape;958;g28e1ed7da07_0_235"/>
          <p:cNvSpPr/>
          <p:nvPr/>
        </p:nvSpPr>
        <p:spPr>
          <a:xfrm>
            <a:off x="134650" y="4823525"/>
            <a:ext cx="11889000" cy="816000"/>
          </a:xfrm>
          <a:prstGeom prst="rightArrow">
            <a:avLst>
              <a:gd name="adj1" fmla="val 50000"/>
              <a:gd name="adj2" fmla="val 50000"/>
            </a:avLst>
          </a:prstGeom>
          <a:solidFill>
            <a:srgbClr val="0055A0"/>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sp>
        <p:nvSpPr>
          <p:cNvPr id="959" name="Google Shape;959;g28e1ed7da07_0_235"/>
          <p:cNvSpPr/>
          <p:nvPr/>
        </p:nvSpPr>
        <p:spPr>
          <a:xfrm>
            <a:off x="3031225" y="1808513"/>
            <a:ext cx="2556900" cy="1398300"/>
          </a:xfrm>
          <a:prstGeom prst="roundRect">
            <a:avLst>
              <a:gd name="adj" fmla="val 16667"/>
            </a:avLst>
          </a:prstGeom>
          <a:solidFill>
            <a:srgbClr val="0055A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1400"/>
              <a:buFont typeface="Arial"/>
              <a:buNone/>
            </a:pPr>
            <a:r>
              <a:rPr lang="en-US" sz="1900" b="1" i="0" u="none" strike="noStrike" cap="none">
                <a:solidFill>
                  <a:schemeClr val="lt1"/>
                </a:solidFill>
                <a:latin typeface="Arial Rounded"/>
                <a:ea typeface="Arial Rounded"/>
                <a:cs typeface="Arial Rounded"/>
                <a:sym typeface="Arial Rounded"/>
              </a:rPr>
              <a:t>Generating 70-80% of electrical diagrams </a:t>
            </a:r>
            <a:endParaRPr sz="1900" b="0" i="0" u="none" strike="noStrike" cap="none">
              <a:solidFill>
                <a:srgbClr val="888888"/>
              </a:solidFill>
              <a:latin typeface="Arial Rounded"/>
              <a:ea typeface="Arial Rounded"/>
              <a:cs typeface="Arial Rounded"/>
              <a:sym typeface="Arial Rounded"/>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sp>
        <p:nvSpPr>
          <p:cNvPr id="960" name="Google Shape;960;g28e1ed7da07_0_235"/>
          <p:cNvSpPr/>
          <p:nvPr/>
        </p:nvSpPr>
        <p:spPr>
          <a:xfrm>
            <a:off x="6041650" y="1808525"/>
            <a:ext cx="2556900" cy="13983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900" b="1" i="0" u="none" strike="noStrike" cap="none">
                <a:solidFill>
                  <a:schemeClr val="lt1"/>
                </a:solidFill>
                <a:latin typeface="Arial Rounded"/>
                <a:ea typeface="Arial Rounded"/>
                <a:cs typeface="Arial Rounded"/>
                <a:sym typeface="Arial Rounded"/>
              </a:rPr>
              <a:t>Using CI with GitLab in order to  bypass SEE</a:t>
            </a:r>
            <a:endParaRPr sz="1400" b="0" i="0" u="none" strike="noStrike" cap="none">
              <a:solidFill>
                <a:srgbClr val="000000"/>
              </a:solidFill>
              <a:latin typeface="Arial Rounded"/>
              <a:ea typeface="Arial Rounded"/>
              <a:cs typeface="Arial Rounded"/>
              <a:sym typeface="Arial Rounded"/>
            </a:endParaRPr>
          </a:p>
        </p:txBody>
      </p:sp>
      <p:sp>
        <p:nvSpPr>
          <p:cNvPr id="961" name="Google Shape;961;g28e1ed7da07_0_235"/>
          <p:cNvSpPr/>
          <p:nvPr/>
        </p:nvSpPr>
        <p:spPr>
          <a:xfrm>
            <a:off x="8999125" y="1787375"/>
            <a:ext cx="2556900" cy="1398300"/>
          </a:xfrm>
          <a:prstGeom prst="roundRect">
            <a:avLst>
              <a:gd name="adj" fmla="val 16667"/>
            </a:avLst>
          </a:prstGeom>
          <a:solidFill>
            <a:srgbClr val="0055A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900" b="1" i="0" u="none" strike="noStrike" cap="none">
                <a:solidFill>
                  <a:schemeClr val="lt1"/>
                </a:solidFill>
                <a:latin typeface="Arial Rounded"/>
                <a:ea typeface="Arial Rounded"/>
                <a:cs typeface="Arial Rounded"/>
                <a:sym typeface="Arial Rounded"/>
              </a:rPr>
              <a:t>                                            Using AI to create automatic electrical diagrams</a:t>
            </a:r>
            <a:endParaRPr sz="1400" b="0" i="0" u="none" strike="noStrike" cap="none">
              <a:solidFill>
                <a:schemeClr val="dk1"/>
              </a:solidFill>
              <a:latin typeface="Arial Rounded"/>
              <a:ea typeface="Arial Rounded"/>
              <a:cs typeface="Arial Rounded"/>
              <a:sym typeface="Arial Rounded"/>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sp>
        <p:nvSpPr>
          <p:cNvPr id="962" name="Google Shape;962;g28e1ed7da07_0_235"/>
          <p:cNvSpPr txBox="1"/>
          <p:nvPr/>
        </p:nvSpPr>
        <p:spPr>
          <a:xfrm>
            <a:off x="6648925" y="1264175"/>
            <a:ext cx="12894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rgbClr val="1E59AE"/>
                </a:solidFill>
                <a:latin typeface="Arial Rounded"/>
                <a:ea typeface="Arial Rounded"/>
                <a:cs typeface="Arial Rounded"/>
                <a:sym typeface="Arial Rounded"/>
              </a:rPr>
              <a:t>Step 3 </a:t>
            </a:r>
            <a:endParaRPr sz="2800" b="1" i="0" u="none" strike="noStrike" cap="none">
              <a:solidFill>
                <a:srgbClr val="1E59AE"/>
              </a:solidFill>
              <a:latin typeface="Arial Rounded"/>
              <a:ea typeface="Arial Rounded"/>
              <a:cs typeface="Arial Rounded"/>
              <a:sym typeface="Arial Rounded"/>
            </a:endParaRPr>
          </a:p>
        </p:txBody>
      </p:sp>
      <p:sp>
        <p:nvSpPr>
          <p:cNvPr id="963" name="Google Shape;963;g28e1ed7da07_0_235"/>
          <p:cNvSpPr txBox="1"/>
          <p:nvPr/>
        </p:nvSpPr>
        <p:spPr>
          <a:xfrm>
            <a:off x="9632875" y="1264175"/>
            <a:ext cx="12894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rgbClr val="1E59AE"/>
                </a:solidFill>
                <a:latin typeface="Arial Rounded"/>
                <a:ea typeface="Arial Rounded"/>
                <a:cs typeface="Arial Rounded"/>
                <a:sym typeface="Arial Rounded"/>
              </a:rPr>
              <a:t>Step 4</a:t>
            </a:r>
            <a:endParaRPr sz="2800" b="0" i="0" u="none" strike="noStrike" cap="none">
              <a:solidFill>
                <a:srgbClr val="1E59AE"/>
              </a:solidFill>
              <a:latin typeface="Arial Rounded"/>
              <a:ea typeface="Arial Rounded"/>
              <a:cs typeface="Arial Rounded"/>
              <a:sym typeface="Arial Rounded"/>
            </a:endParaRPr>
          </a:p>
        </p:txBody>
      </p:sp>
      <p:sp>
        <p:nvSpPr>
          <p:cNvPr id="964" name="Google Shape;964;g28e1ed7da07_0_235"/>
          <p:cNvSpPr txBox="1"/>
          <p:nvPr/>
        </p:nvSpPr>
        <p:spPr>
          <a:xfrm>
            <a:off x="441851" y="5545025"/>
            <a:ext cx="107712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endParaRPr sz="2800" b="0" i="0" u="none" strike="noStrike" cap="none">
              <a:solidFill>
                <a:srgbClr val="1E59AE"/>
              </a:solidFill>
              <a:latin typeface="Arial Rounded"/>
              <a:ea typeface="Arial Rounded"/>
              <a:cs typeface="Arial Rounded"/>
              <a:sym typeface="Arial Rounded"/>
            </a:endParaRPr>
          </a:p>
        </p:txBody>
      </p:sp>
      <p:sp>
        <p:nvSpPr>
          <p:cNvPr id="965" name="Google Shape;965;g28e1ed7da07_0_235"/>
          <p:cNvSpPr/>
          <p:nvPr/>
        </p:nvSpPr>
        <p:spPr>
          <a:xfrm>
            <a:off x="47275" y="1787375"/>
            <a:ext cx="2556900" cy="1398300"/>
          </a:xfrm>
          <a:prstGeom prst="roundRect">
            <a:avLst>
              <a:gd name="adj" fmla="val 16667"/>
            </a:avLst>
          </a:prstGeom>
          <a:solidFill>
            <a:srgbClr val="0055A0"/>
          </a:solidFill>
          <a:ln w="9525"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900" b="1" i="0" u="none" strike="noStrike" cap="none">
                <a:solidFill>
                  <a:schemeClr val="lt1"/>
                </a:solidFill>
                <a:latin typeface="Arial Rounded"/>
                <a:ea typeface="Arial Rounded"/>
                <a:cs typeface="Arial Rounded"/>
                <a:sym typeface="Arial Rounded"/>
              </a:rPr>
              <a:t>Documentation : Subfolders/   DataBase/ Blocks   Specifications  </a:t>
            </a:r>
            <a:endParaRPr sz="1400" b="0" i="0" u="none" strike="noStrike" cap="none">
              <a:solidFill>
                <a:srgbClr val="000000"/>
              </a:solidFill>
              <a:latin typeface="Arial Rounded"/>
              <a:ea typeface="Arial Rounded"/>
              <a:cs typeface="Arial Rounded"/>
              <a:sym typeface="Arial Rounded"/>
            </a:endParaRPr>
          </a:p>
        </p:txBody>
      </p:sp>
      <p:sp>
        <p:nvSpPr>
          <p:cNvPr id="966" name="Google Shape;966;g28e1ed7da07_0_235"/>
          <p:cNvSpPr txBox="1"/>
          <p:nvPr/>
        </p:nvSpPr>
        <p:spPr>
          <a:xfrm>
            <a:off x="681025" y="1264175"/>
            <a:ext cx="12894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rgbClr val="1E59AE"/>
                </a:solidFill>
                <a:latin typeface="Arial Rounded"/>
                <a:ea typeface="Arial Rounded"/>
                <a:cs typeface="Arial Rounded"/>
                <a:sym typeface="Arial Rounded"/>
              </a:rPr>
              <a:t>Step 1</a:t>
            </a:r>
            <a:endParaRPr sz="2800" b="0" i="0" u="none" strike="noStrike" cap="none">
              <a:solidFill>
                <a:srgbClr val="1E59AE"/>
              </a:solidFill>
              <a:latin typeface="Arial Rounded"/>
              <a:ea typeface="Arial Rounded"/>
              <a:cs typeface="Arial Rounded"/>
              <a:sym typeface="Arial Rounded"/>
            </a:endParaRPr>
          </a:p>
        </p:txBody>
      </p:sp>
      <p:pic>
        <p:nvPicPr>
          <p:cNvPr id="967" name="Google Shape;967;g28e1ed7da07_0_235"/>
          <p:cNvPicPr preferRelativeResize="0"/>
          <p:nvPr/>
        </p:nvPicPr>
        <p:blipFill rotWithShape="1">
          <a:blip r:embed="rId4">
            <a:alphaModFix/>
          </a:blip>
          <a:srcRect/>
          <a:stretch/>
        </p:blipFill>
        <p:spPr>
          <a:xfrm>
            <a:off x="626574" y="3429000"/>
            <a:ext cx="1398300" cy="1398300"/>
          </a:xfrm>
          <a:prstGeom prst="rect">
            <a:avLst/>
          </a:prstGeom>
          <a:noFill/>
          <a:ln>
            <a:noFill/>
          </a:ln>
        </p:spPr>
      </p:pic>
      <p:pic>
        <p:nvPicPr>
          <p:cNvPr id="968" name="Google Shape;968;g28e1ed7da07_0_235"/>
          <p:cNvPicPr preferRelativeResize="0"/>
          <p:nvPr/>
        </p:nvPicPr>
        <p:blipFill rotWithShape="1">
          <a:blip r:embed="rId5">
            <a:alphaModFix/>
          </a:blip>
          <a:srcRect/>
          <a:stretch/>
        </p:blipFill>
        <p:spPr>
          <a:xfrm>
            <a:off x="6837438" y="3565827"/>
            <a:ext cx="1224022" cy="1124638"/>
          </a:xfrm>
          <a:prstGeom prst="rect">
            <a:avLst/>
          </a:prstGeom>
          <a:noFill/>
          <a:ln>
            <a:noFill/>
          </a:ln>
        </p:spPr>
      </p:pic>
      <p:pic>
        <p:nvPicPr>
          <p:cNvPr id="969" name="Google Shape;969;g28e1ed7da07_0_235"/>
          <p:cNvPicPr preferRelativeResize="0"/>
          <p:nvPr/>
        </p:nvPicPr>
        <p:blipFill rotWithShape="1">
          <a:blip r:embed="rId6">
            <a:alphaModFix/>
          </a:blip>
          <a:srcRect/>
          <a:stretch/>
        </p:blipFill>
        <p:spPr>
          <a:xfrm>
            <a:off x="9632875" y="3565816"/>
            <a:ext cx="1289400" cy="1289367"/>
          </a:xfrm>
          <a:prstGeom prst="rect">
            <a:avLst/>
          </a:prstGeom>
          <a:noFill/>
          <a:ln>
            <a:noFill/>
          </a:ln>
        </p:spPr>
      </p:pic>
      <p:pic>
        <p:nvPicPr>
          <p:cNvPr id="970" name="Google Shape;970;g28e1ed7da07_0_235"/>
          <p:cNvPicPr preferRelativeResize="0"/>
          <p:nvPr/>
        </p:nvPicPr>
        <p:blipFill rotWithShape="1">
          <a:blip r:embed="rId7">
            <a:alphaModFix/>
          </a:blip>
          <a:srcRect/>
          <a:stretch/>
        </p:blipFill>
        <p:spPr>
          <a:xfrm>
            <a:off x="3539152" y="3429000"/>
            <a:ext cx="1541025" cy="1398299"/>
          </a:xfrm>
          <a:prstGeom prst="rect">
            <a:avLst/>
          </a:prstGeom>
          <a:noFill/>
          <a:ln>
            <a:noFill/>
          </a:ln>
        </p:spPr>
      </p:pic>
      <p:sp>
        <p:nvSpPr>
          <p:cNvPr id="971" name="Google Shape;971;g28e1ed7da07_0_235"/>
          <p:cNvSpPr txBox="1"/>
          <p:nvPr/>
        </p:nvSpPr>
        <p:spPr>
          <a:xfrm>
            <a:off x="134650" y="5024400"/>
            <a:ext cx="7376400" cy="428100"/>
          </a:xfrm>
          <a:prstGeom prst="rect">
            <a:avLst/>
          </a:prstGeom>
          <a:solidFill>
            <a:schemeClr val="accent6"/>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a:solidFill>
                  <a:srgbClr val="000000"/>
                </a:solidFill>
                <a:latin typeface="Arial Rounded"/>
                <a:ea typeface="Arial Rounded"/>
                <a:cs typeface="Arial Rounded"/>
                <a:sym typeface="Arial Rounded"/>
              </a:rPr>
              <a:t>[AUTOSEE80] 65% progress</a:t>
            </a:r>
            <a:endParaRPr sz="1600" b="1" i="0" u="none" strike="noStrike" cap="none">
              <a:solidFill>
                <a:srgbClr val="000000"/>
              </a:solidFill>
              <a:latin typeface="Arial Rounded"/>
              <a:ea typeface="Arial Rounded"/>
              <a:cs typeface="Arial Rounded"/>
              <a:sym typeface="Arial Rounded"/>
            </a:endParaRPr>
          </a:p>
        </p:txBody>
      </p:sp>
      <p:pic>
        <p:nvPicPr>
          <p:cNvPr id="972" name="Google Shape;972;g28e1ed7da07_0_235"/>
          <p:cNvPicPr preferRelativeResize="0"/>
          <p:nvPr/>
        </p:nvPicPr>
        <p:blipFill rotWithShape="1">
          <a:blip r:embed="rId8">
            <a:alphaModFix/>
          </a:blip>
          <a:srcRect l="28714" t="5400" r="20821" b="6933"/>
          <a:stretch/>
        </p:blipFill>
        <p:spPr>
          <a:xfrm>
            <a:off x="6259062" y="3928222"/>
            <a:ext cx="462350" cy="1003650"/>
          </a:xfrm>
          <a:prstGeom prst="rect">
            <a:avLst/>
          </a:prstGeom>
          <a:noFill/>
          <a:ln>
            <a:noFill/>
          </a:ln>
        </p:spPr>
      </p:pic>
      <p:pic>
        <p:nvPicPr>
          <p:cNvPr id="973" name="Google Shape;973;g28e1ed7da07_0_235"/>
          <p:cNvPicPr preferRelativeResize="0"/>
          <p:nvPr/>
        </p:nvPicPr>
        <p:blipFill>
          <a:blip r:embed="rId9">
            <a:alphaModFix/>
          </a:blip>
          <a:stretch>
            <a:fillRect/>
          </a:stretch>
        </p:blipFill>
        <p:spPr>
          <a:xfrm>
            <a:off x="681025" y="1794276"/>
            <a:ext cx="1384500" cy="1384500"/>
          </a:xfrm>
          <a:prstGeom prst="rect">
            <a:avLst/>
          </a:prstGeom>
          <a:noFill/>
          <a:ln>
            <a:noFill/>
          </a:ln>
        </p:spPr>
      </p:pic>
      <p:pic>
        <p:nvPicPr>
          <p:cNvPr id="974" name="Google Shape;974;g28e1ed7da07_0_235"/>
          <p:cNvPicPr preferRelativeResize="0"/>
          <p:nvPr/>
        </p:nvPicPr>
        <p:blipFill>
          <a:blip r:embed="rId9">
            <a:alphaModFix/>
          </a:blip>
          <a:stretch>
            <a:fillRect/>
          </a:stretch>
        </p:blipFill>
        <p:spPr>
          <a:xfrm>
            <a:off x="3617425" y="1794276"/>
            <a:ext cx="1384500" cy="13845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sp>
        <p:nvSpPr>
          <p:cNvPr id="980" name="Google Shape;980;g28e1ed7da07_0_295"/>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981" name="Google Shape;981;g28e1ed7da07_0_295"/>
          <p:cNvSpPr txBox="1"/>
          <p:nvPr/>
        </p:nvSpPr>
        <p:spPr>
          <a:xfrm>
            <a:off x="0" y="0"/>
            <a:ext cx="12231300" cy="7695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400" b="1" i="0" u="none" strike="noStrike" cap="none">
                <a:solidFill>
                  <a:srgbClr val="1E59AE"/>
                </a:solidFill>
                <a:latin typeface="Arial Rounded"/>
                <a:ea typeface="Arial Rounded"/>
                <a:cs typeface="Arial Rounded"/>
                <a:sym typeface="Arial Rounded"/>
              </a:rPr>
              <a:t>Step 3 : Using GitLab for CI </a:t>
            </a:r>
            <a:endParaRPr sz="1800" b="0" i="0" u="none" strike="noStrike" cap="none">
              <a:solidFill>
                <a:srgbClr val="000000"/>
              </a:solidFill>
              <a:latin typeface="Arial"/>
              <a:ea typeface="Arial"/>
              <a:cs typeface="Arial"/>
              <a:sym typeface="Arial"/>
            </a:endParaRPr>
          </a:p>
        </p:txBody>
      </p:sp>
      <p:sp>
        <p:nvSpPr>
          <p:cNvPr id="982" name="Google Shape;982;g28e1ed7da07_0_295"/>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983" name="Google Shape;983;g28e1ed7da07_0_295"/>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984" name="Google Shape;984;g28e1ed7da07_0_295"/>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38</a:t>
            </a:fld>
            <a:endParaRPr sz="1800" b="1">
              <a:solidFill>
                <a:schemeClr val="lt1"/>
              </a:solidFill>
            </a:endParaRPr>
          </a:p>
        </p:txBody>
      </p:sp>
      <p:pic>
        <p:nvPicPr>
          <p:cNvPr id="985" name="Google Shape;985;g28e1ed7da07_0_295"/>
          <p:cNvPicPr preferRelativeResize="0"/>
          <p:nvPr/>
        </p:nvPicPr>
        <p:blipFill rotWithShape="1">
          <a:blip r:embed="rId3">
            <a:alphaModFix/>
          </a:blip>
          <a:srcRect l="1892" t="1517" r="1970" b="1854"/>
          <a:stretch/>
        </p:blipFill>
        <p:spPr>
          <a:xfrm>
            <a:off x="20812" y="6160835"/>
            <a:ext cx="642866" cy="665816"/>
          </a:xfrm>
          <a:prstGeom prst="rect">
            <a:avLst/>
          </a:prstGeom>
          <a:noFill/>
          <a:ln>
            <a:noFill/>
          </a:ln>
        </p:spPr>
      </p:pic>
      <p:sp>
        <p:nvSpPr>
          <p:cNvPr id="986" name="Google Shape;986;g28e1ed7da07_0_295"/>
          <p:cNvSpPr txBox="1"/>
          <p:nvPr/>
        </p:nvSpPr>
        <p:spPr>
          <a:xfrm>
            <a:off x="441851" y="5545025"/>
            <a:ext cx="107712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endParaRPr sz="2800" b="0" i="0" u="none" strike="noStrike" cap="none">
              <a:solidFill>
                <a:srgbClr val="1E59AE"/>
              </a:solidFill>
              <a:latin typeface="Arial Rounded"/>
              <a:ea typeface="Arial Rounded"/>
              <a:cs typeface="Arial Rounded"/>
              <a:sym typeface="Arial Rounded"/>
            </a:endParaRPr>
          </a:p>
        </p:txBody>
      </p:sp>
      <p:pic>
        <p:nvPicPr>
          <p:cNvPr id="987" name="Google Shape;987;g28e1ed7da07_0_295"/>
          <p:cNvPicPr preferRelativeResize="0"/>
          <p:nvPr/>
        </p:nvPicPr>
        <p:blipFill rotWithShape="1">
          <a:blip r:embed="rId4">
            <a:alphaModFix/>
          </a:blip>
          <a:srcRect/>
          <a:stretch/>
        </p:blipFill>
        <p:spPr>
          <a:xfrm>
            <a:off x="7992749" y="89400"/>
            <a:ext cx="642875" cy="590695"/>
          </a:xfrm>
          <a:prstGeom prst="rect">
            <a:avLst/>
          </a:prstGeom>
          <a:noFill/>
          <a:ln>
            <a:noFill/>
          </a:ln>
        </p:spPr>
      </p:pic>
      <p:sp>
        <p:nvSpPr>
          <p:cNvPr id="988" name="Google Shape;988;g28e1ed7da07_0_295"/>
          <p:cNvSpPr txBox="1"/>
          <p:nvPr/>
        </p:nvSpPr>
        <p:spPr>
          <a:xfrm>
            <a:off x="318075" y="1124275"/>
            <a:ext cx="5804400" cy="10773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1600" b="0" i="0" u="none" strike="noStrike" cap="none">
                <a:solidFill>
                  <a:srgbClr val="1E59AE"/>
                </a:solidFill>
                <a:latin typeface="Arial Rounded"/>
                <a:ea typeface="Arial Rounded"/>
                <a:cs typeface="Arial Rounded"/>
                <a:sym typeface="Arial Rounded"/>
              </a:rPr>
              <a:t>CI Systems automatically build the software whenever changes are pushed to the version control system (Git). This ensures that the code can be successfully compiled and that the build process is repeatable </a:t>
            </a:r>
            <a:endParaRPr sz="1600" b="0" i="0" u="none" strike="noStrike" cap="none">
              <a:solidFill>
                <a:srgbClr val="1E59AE"/>
              </a:solidFill>
              <a:latin typeface="Arial Rounded"/>
              <a:ea typeface="Arial Rounded"/>
              <a:cs typeface="Arial Rounded"/>
              <a:sym typeface="Arial Rounded"/>
            </a:endParaRPr>
          </a:p>
        </p:txBody>
      </p:sp>
      <p:pic>
        <p:nvPicPr>
          <p:cNvPr id="989" name="Google Shape;989;g28e1ed7da07_0_295"/>
          <p:cNvPicPr preferRelativeResize="0"/>
          <p:nvPr/>
        </p:nvPicPr>
        <p:blipFill rotWithShape="1">
          <a:blip r:embed="rId5">
            <a:alphaModFix/>
          </a:blip>
          <a:srcRect t="27452"/>
          <a:stretch/>
        </p:blipFill>
        <p:spPr>
          <a:xfrm>
            <a:off x="1719102" y="2469063"/>
            <a:ext cx="3002349" cy="1814800"/>
          </a:xfrm>
          <a:prstGeom prst="rect">
            <a:avLst/>
          </a:prstGeom>
          <a:noFill/>
          <a:ln w="28575" cap="flat" cmpd="sng">
            <a:solidFill>
              <a:schemeClr val="dk2"/>
            </a:solidFill>
            <a:prstDash val="solid"/>
            <a:round/>
            <a:headEnd type="none" w="sm" len="sm"/>
            <a:tailEnd type="none" w="sm" len="sm"/>
          </a:ln>
        </p:spPr>
      </p:pic>
      <p:sp>
        <p:nvSpPr>
          <p:cNvPr id="990" name="Google Shape;990;g28e1ed7da07_0_295"/>
          <p:cNvSpPr txBox="1"/>
          <p:nvPr/>
        </p:nvSpPr>
        <p:spPr>
          <a:xfrm>
            <a:off x="524250" y="4551338"/>
            <a:ext cx="5406300" cy="8310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1600" b="0" i="0" u="none" strike="noStrike" cap="none">
                <a:solidFill>
                  <a:srgbClr val="1E59AE"/>
                </a:solidFill>
                <a:latin typeface="Arial Rounded"/>
                <a:ea typeface="Arial Rounded"/>
                <a:cs typeface="Arial Rounded"/>
                <a:sym typeface="Arial Rounded"/>
              </a:rPr>
              <a:t>The goal is, when we modify our PartList in the Git Environment, the electrical scheme and the unicos database are updated automatically. </a:t>
            </a:r>
            <a:endParaRPr sz="1600" b="0" i="0" u="none" strike="noStrike" cap="none">
              <a:solidFill>
                <a:srgbClr val="1E59AE"/>
              </a:solidFill>
              <a:latin typeface="Arial Rounded"/>
              <a:ea typeface="Arial Rounded"/>
              <a:cs typeface="Arial Rounded"/>
              <a:sym typeface="Arial Rounded"/>
            </a:endParaRPr>
          </a:p>
        </p:txBody>
      </p:sp>
      <p:sp>
        <p:nvSpPr>
          <p:cNvPr id="991" name="Google Shape;991;g28e1ed7da07_0_295"/>
          <p:cNvSpPr/>
          <p:nvPr/>
        </p:nvSpPr>
        <p:spPr>
          <a:xfrm>
            <a:off x="6742700" y="1124275"/>
            <a:ext cx="5081400" cy="1652400"/>
          </a:xfrm>
          <a:prstGeom prst="rect">
            <a:avLst/>
          </a:prstGeom>
          <a:noFill/>
          <a:ln w="7620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Rounded"/>
              <a:ea typeface="Arial Rounded"/>
              <a:cs typeface="Arial Rounded"/>
              <a:sym typeface="Arial Rounded"/>
            </a:endParaRPr>
          </a:p>
        </p:txBody>
      </p:sp>
      <p:cxnSp>
        <p:nvCxnSpPr>
          <p:cNvPr id="992" name="Google Shape;992;g28e1ed7da07_0_295"/>
          <p:cNvCxnSpPr/>
          <p:nvPr/>
        </p:nvCxnSpPr>
        <p:spPr>
          <a:xfrm rot="10800000" flipH="1">
            <a:off x="6331675" y="938425"/>
            <a:ext cx="9900" cy="5222400"/>
          </a:xfrm>
          <a:prstGeom prst="straightConnector1">
            <a:avLst/>
          </a:prstGeom>
          <a:noFill/>
          <a:ln w="76200" cap="flat" cmpd="sng">
            <a:solidFill>
              <a:schemeClr val="accent1"/>
            </a:solidFill>
            <a:prstDash val="solid"/>
            <a:round/>
            <a:headEnd type="none" w="med" len="med"/>
            <a:tailEnd type="none" w="med" len="med"/>
          </a:ln>
        </p:spPr>
      </p:cxnSp>
      <p:cxnSp>
        <p:nvCxnSpPr>
          <p:cNvPr id="993" name="Google Shape;993;g28e1ed7da07_0_295"/>
          <p:cNvCxnSpPr/>
          <p:nvPr/>
        </p:nvCxnSpPr>
        <p:spPr>
          <a:xfrm>
            <a:off x="-12300" y="924000"/>
            <a:ext cx="12201600" cy="22800"/>
          </a:xfrm>
          <a:prstGeom prst="straightConnector1">
            <a:avLst/>
          </a:prstGeom>
          <a:noFill/>
          <a:ln w="76200" cap="flat" cmpd="sng">
            <a:solidFill>
              <a:schemeClr val="accent1"/>
            </a:solidFill>
            <a:prstDash val="solid"/>
            <a:round/>
            <a:headEnd type="none" w="med" len="med"/>
            <a:tailEnd type="none" w="med" len="med"/>
          </a:ln>
        </p:spPr>
      </p:cxnSp>
      <p:pic>
        <p:nvPicPr>
          <p:cNvPr id="994" name="Google Shape;994;g28e1ed7da07_0_295"/>
          <p:cNvPicPr preferRelativeResize="0"/>
          <p:nvPr/>
        </p:nvPicPr>
        <p:blipFill rotWithShape="1">
          <a:blip r:embed="rId6">
            <a:alphaModFix/>
          </a:blip>
          <a:srcRect l="13868" t="16964" r="14569" b="14518"/>
          <a:stretch/>
        </p:blipFill>
        <p:spPr>
          <a:xfrm>
            <a:off x="7043300" y="1232950"/>
            <a:ext cx="898202" cy="859960"/>
          </a:xfrm>
          <a:prstGeom prst="rect">
            <a:avLst/>
          </a:prstGeom>
          <a:noFill/>
          <a:ln>
            <a:noFill/>
          </a:ln>
        </p:spPr>
      </p:pic>
      <p:pic>
        <p:nvPicPr>
          <p:cNvPr id="995" name="Google Shape;995;g28e1ed7da07_0_295"/>
          <p:cNvPicPr preferRelativeResize="0"/>
          <p:nvPr/>
        </p:nvPicPr>
        <p:blipFill rotWithShape="1">
          <a:blip r:embed="rId7">
            <a:alphaModFix/>
          </a:blip>
          <a:srcRect/>
          <a:stretch/>
        </p:blipFill>
        <p:spPr>
          <a:xfrm>
            <a:off x="8643232" y="1232950"/>
            <a:ext cx="785206" cy="859950"/>
          </a:xfrm>
          <a:prstGeom prst="rect">
            <a:avLst/>
          </a:prstGeom>
          <a:noFill/>
          <a:ln>
            <a:noFill/>
          </a:ln>
        </p:spPr>
      </p:pic>
      <p:pic>
        <p:nvPicPr>
          <p:cNvPr id="996" name="Google Shape;996;g28e1ed7da07_0_295"/>
          <p:cNvPicPr preferRelativeResize="0"/>
          <p:nvPr/>
        </p:nvPicPr>
        <p:blipFill rotWithShape="1">
          <a:blip r:embed="rId8">
            <a:alphaModFix/>
          </a:blip>
          <a:srcRect/>
          <a:stretch/>
        </p:blipFill>
        <p:spPr>
          <a:xfrm>
            <a:off x="9890128" y="1401325"/>
            <a:ext cx="1773610" cy="523200"/>
          </a:xfrm>
          <a:prstGeom prst="rect">
            <a:avLst/>
          </a:prstGeom>
          <a:noFill/>
          <a:ln>
            <a:noFill/>
          </a:ln>
        </p:spPr>
      </p:pic>
      <p:sp>
        <p:nvSpPr>
          <p:cNvPr id="997" name="Google Shape;997;g28e1ed7da07_0_295"/>
          <p:cNvSpPr/>
          <p:nvPr/>
        </p:nvSpPr>
        <p:spPr>
          <a:xfrm>
            <a:off x="8508950" y="2172700"/>
            <a:ext cx="1773600" cy="523200"/>
          </a:xfrm>
          <a:prstGeom prst="rect">
            <a:avLst/>
          </a:prstGeom>
          <a:solidFill>
            <a:schemeClr val="accen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900">
                <a:solidFill>
                  <a:schemeClr val="lt1"/>
                </a:solidFill>
                <a:latin typeface="Arial Rounded"/>
                <a:ea typeface="Arial Rounded"/>
                <a:cs typeface="Arial Rounded"/>
                <a:sym typeface="Arial Rounded"/>
              </a:rPr>
              <a:t>GitLab Env</a:t>
            </a:r>
            <a:endParaRPr sz="1900" b="0" i="0" u="none" strike="noStrike" cap="none">
              <a:solidFill>
                <a:schemeClr val="lt1"/>
              </a:solidFill>
              <a:latin typeface="Arial Rounded"/>
              <a:ea typeface="Arial Rounded"/>
              <a:cs typeface="Arial Rounded"/>
              <a:sym typeface="Arial Rounded"/>
            </a:endParaRPr>
          </a:p>
        </p:txBody>
      </p:sp>
      <p:pic>
        <p:nvPicPr>
          <p:cNvPr id="998" name="Google Shape;998;g28e1ed7da07_0_295"/>
          <p:cNvPicPr preferRelativeResize="0"/>
          <p:nvPr/>
        </p:nvPicPr>
        <p:blipFill rotWithShape="1">
          <a:blip r:embed="rId9">
            <a:alphaModFix/>
          </a:blip>
          <a:srcRect/>
          <a:stretch/>
        </p:blipFill>
        <p:spPr>
          <a:xfrm>
            <a:off x="6742700" y="4220923"/>
            <a:ext cx="2251375" cy="1262849"/>
          </a:xfrm>
          <a:prstGeom prst="rect">
            <a:avLst/>
          </a:prstGeom>
          <a:noFill/>
          <a:ln w="76200" cap="flat" cmpd="sng">
            <a:solidFill>
              <a:schemeClr val="dk2"/>
            </a:solidFill>
            <a:prstDash val="solid"/>
            <a:round/>
            <a:headEnd type="none" w="sm" len="sm"/>
            <a:tailEnd type="none" w="sm" len="sm"/>
          </a:ln>
        </p:spPr>
      </p:pic>
      <p:pic>
        <p:nvPicPr>
          <p:cNvPr id="999" name="Google Shape;999;g28e1ed7da07_0_295"/>
          <p:cNvPicPr preferRelativeResize="0"/>
          <p:nvPr/>
        </p:nvPicPr>
        <p:blipFill rotWithShape="1">
          <a:blip r:embed="rId10">
            <a:alphaModFix/>
          </a:blip>
          <a:srcRect/>
          <a:stretch/>
        </p:blipFill>
        <p:spPr>
          <a:xfrm>
            <a:off x="9507869" y="4220925"/>
            <a:ext cx="2460732" cy="1262850"/>
          </a:xfrm>
          <a:prstGeom prst="rect">
            <a:avLst/>
          </a:prstGeom>
          <a:noFill/>
          <a:ln w="76200" cap="flat" cmpd="sng">
            <a:solidFill>
              <a:schemeClr val="dk2"/>
            </a:solidFill>
            <a:prstDash val="solid"/>
            <a:round/>
            <a:headEnd type="none" w="sm" len="sm"/>
            <a:tailEnd type="none" w="sm" len="sm"/>
          </a:ln>
        </p:spPr>
      </p:pic>
      <p:cxnSp>
        <p:nvCxnSpPr>
          <p:cNvPr id="1000" name="Google Shape;1000;g28e1ed7da07_0_295"/>
          <p:cNvCxnSpPr/>
          <p:nvPr/>
        </p:nvCxnSpPr>
        <p:spPr>
          <a:xfrm rot="10800000" flipH="1">
            <a:off x="6312588" y="3438163"/>
            <a:ext cx="5880900" cy="13200"/>
          </a:xfrm>
          <a:prstGeom prst="straightConnector1">
            <a:avLst/>
          </a:prstGeom>
          <a:noFill/>
          <a:ln w="76200" cap="flat" cmpd="sng">
            <a:solidFill>
              <a:schemeClr val="accent1"/>
            </a:solidFill>
            <a:prstDash val="solid"/>
            <a:round/>
            <a:headEnd type="none" w="med" len="med"/>
            <a:tailEnd type="none" w="med" len="med"/>
          </a:ln>
        </p:spPr>
      </p:cxnSp>
      <p:sp>
        <p:nvSpPr>
          <p:cNvPr id="1001" name="Google Shape;1001;g28e1ed7da07_0_295"/>
          <p:cNvSpPr/>
          <p:nvPr/>
        </p:nvSpPr>
        <p:spPr>
          <a:xfrm>
            <a:off x="8508950" y="3557363"/>
            <a:ext cx="1773600" cy="523200"/>
          </a:xfrm>
          <a:prstGeom prst="rect">
            <a:avLst/>
          </a:prstGeom>
          <a:solidFill>
            <a:schemeClr val="accen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900">
                <a:solidFill>
                  <a:schemeClr val="lt1"/>
                </a:solidFill>
                <a:latin typeface="Arial Rounded"/>
                <a:ea typeface="Arial Rounded"/>
                <a:cs typeface="Arial Rounded"/>
                <a:sym typeface="Arial Rounded"/>
              </a:rPr>
              <a:t>Problems </a:t>
            </a:r>
            <a:endParaRPr sz="1900" b="0" i="0" u="none" strike="noStrike" cap="none">
              <a:solidFill>
                <a:schemeClr val="lt1"/>
              </a:solidFill>
              <a:latin typeface="Arial Rounded"/>
              <a:ea typeface="Arial Rounded"/>
              <a:cs typeface="Arial Rounded"/>
              <a:sym typeface="Arial Rounded"/>
            </a:endParaRPr>
          </a:p>
        </p:txBody>
      </p:sp>
      <p:sp>
        <p:nvSpPr>
          <p:cNvPr id="1002" name="Google Shape;1002;g28e1ed7da07_0_295"/>
          <p:cNvSpPr/>
          <p:nvPr/>
        </p:nvSpPr>
        <p:spPr>
          <a:xfrm>
            <a:off x="7043300" y="5624125"/>
            <a:ext cx="4780800" cy="371400"/>
          </a:xfrm>
          <a:prstGeom prst="rect">
            <a:avLst/>
          </a:prstGeom>
          <a:solidFill>
            <a:schemeClr val="accen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100">
                <a:solidFill>
                  <a:schemeClr val="lt1"/>
                </a:solidFill>
                <a:latin typeface="Arial Rounded"/>
                <a:ea typeface="Arial Rounded"/>
                <a:cs typeface="Arial Rounded"/>
                <a:sym typeface="Arial Rounded"/>
              </a:rPr>
              <a:t>We are trying  to fix those problems also </a:t>
            </a:r>
            <a:endParaRPr sz="1100" b="0" i="0" u="none" strike="noStrike" cap="none">
              <a:solidFill>
                <a:schemeClr val="lt1"/>
              </a:solidFill>
              <a:latin typeface="Arial Rounded"/>
              <a:ea typeface="Arial Rounded"/>
              <a:cs typeface="Arial Rounded"/>
              <a:sym typeface="Arial Rounde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07"/>
        <p:cNvGrpSpPr/>
        <p:nvPr/>
      </p:nvGrpSpPr>
      <p:grpSpPr>
        <a:xfrm>
          <a:off x="0" y="0"/>
          <a:ext cx="0" cy="0"/>
          <a:chOff x="0" y="0"/>
          <a:chExt cx="0" cy="0"/>
        </a:xfrm>
      </p:grpSpPr>
      <p:sp>
        <p:nvSpPr>
          <p:cNvPr id="1008" name="Google Shape;1008;g1ec6a64bf0d_0_385"/>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1009" name="Google Shape;1009;g1ec6a64bf0d_0_385"/>
          <p:cNvSpPr txBox="1"/>
          <p:nvPr/>
        </p:nvSpPr>
        <p:spPr>
          <a:xfrm>
            <a:off x="0" y="0"/>
            <a:ext cx="12231300" cy="7695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400" b="1">
                <a:solidFill>
                  <a:srgbClr val="1E59AE"/>
                </a:solidFill>
                <a:latin typeface="Arial Rounded"/>
                <a:ea typeface="Arial Rounded"/>
                <a:cs typeface="Arial Rounded"/>
                <a:sym typeface="Arial Rounded"/>
              </a:rPr>
              <a:t>Is the use of CI  relevant ? </a:t>
            </a:r>
            <a:endParaRPr sz="1800" b="0" i="0" u="none" strike="noStrike" cap="none">
              <a:solidFill>
                <a:srgbClr val="000000"/>
              </a:solidFill>
              <a:latin typeface="Arial"/>
              <a:ea typeface="Arial"/>
              <a:cs typeface="Arial"/>
              <a:sym typeface="Arial"/>
            </a:endParaRPr>
          </a:p>
        </p:txBody>
      </p:sp>
      <p:sp>
        <p:nvSpPr>
          <p:cNvPr id="1010" name="Google Shape;1010;g1ec6a64bf0d_0_385"/>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1011" name="Google Shape;1011;g1ec6a64bf0d_0_385"/>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1012" name="Google Shape;1012;g1ec6a64bf0d_0_385"/>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39</a:t>
            </a:fld>
            <a:endParaRPr sz="1800" b="1">
              <a:solidFill>
                <a:schemeClr val="lt1"/>
              </a:solidFill>
            </a:endParaRPr>
          </a:p>
        </p:txBody>
      </p:sp>
      <p:pic>
        <p:nvPicPr>
          <p:cNvPr id="1013" name="Google Shape;1013;g1ec6a64bf0d_0_385"/>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1014" name="Google Shape;1014;g1ec6a64bf0d_0_385"/>
          <p:cNvSpPr txBox="1"/>
          <p:nvPr/>
        </p:nvSpPr>
        <p:spPr>
          <a:xfrm>
            <a:off x="441851" y="5545025"/>
            <a:ext cx="107712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endParaRPr sz="2800" b="0" i="0" u="none" strike="noStrike" cap="none">
              <a:solidFill>
                <a:srgbClr val="1E59AE"/>
              </a:solidFill>
              <a:latin typeface="Arial Rounded"/>
              <a:ea typeface="Arial Rounded"/>
              <a:cs typeface="Arial Rounded"/>
              <a:sym typeface="Arial Rounded"/>
            </a:endParaRPr>
          </a:p>
        </p:txBody>
      </p:sp>
      <p:pic>
        <p:nvPicPr>
          <p:cNvPr id="1015" name="Google Shape;1015;g1ec6a64bf0d_0_385"/>
          <p:cNvPicPr preferRelativeResize="0"/>
          <p:nvPr/>
        </p:nvPicPr>
        <p:blipFill rotWithShape="1">
          <a:blip r:embed="rId4">
            <a:alphaModFix/>
          </a:blip>
          <a:srcRect/>
          <a:stretch/>
        </p:blipFill>
        <p:spPr>
          <a:xfrm>
            <a:off x="7546949" y="155825"/>
            <a:ext cx="642875" cy="590695"/>
          </a:xfrm>
          <a:prstGeom prst="rect">
            <a:avLst/>
          </a:prstGeom>
          <a:noFill/>
          <a:ln>
            <a:noFill/>
          </a:ln>
        </p:spPr>
      </p:pic>
      <p:cxnSp>
        <p:nvCxnSpPr>
          <p:cNvPr id="1016" name="Google Shape;1016;g1ec6a64bf0d_0_385"/>
          <p:cNvCxnSpPr/>
          <p:nvPr/>
        </p:nvCxnSpPr>
        <p:spPr>
          <a:xfrm rot="10800000" flipH="1">
            <a:off x="6331675" y="938425"/>
            <a:ext cx="9900" cy="5222400"/>
          </a:xfrm>
          <a:prstGeom prst="straightConnector1">
            <a:avLst/>
          </a:prstGeom>
          <a:noFill/>
          <a:ln w="76200" cap="flat" cmpd="sng">
            <a:solidFill>
              <a:schemeClr val="accent1"/>
            </a:solidFill>
            <a:prstDash val="solid"/>
            <a:round/>
            <a:headEnd type="none" w="med" len="med"/>
            <a:tailEnd type="none" w="med" len="med"/>
          </a:ln>
        </p:spPr>
      </p:cxnSp>
      <p:cxnSp>
        <p:nvCxnSpPr>
          <p:cNvPr id="1017" name="Google Shape;1017;g1ec6a64bf0d_0_385"/>
          <p:cNvCxnSpPr/>
          <p:nvPr/>
        </p:nvCxnSpPr>
        <p:spPr>
          <a:xfrm>
            <a:off x="-12300" y="924000"/>
            <a:ext cx="12201600" cy="22800"/>
          </a:xfrm>
          <a:prstGeom prst="straightConnector1">
            <a:avLst/>
          </a:prstGeom>
          <a:noFill/>
          <a:ln w="76200" cap="flat" cmpd="sng">
            <a:solidFill>
              <a:schemeClr val="accent1"/>
            </a:solidFill>
            <a:prstDash val="solid"/>
            <a:round/>
            <a:headEnd type="none" w="med" len="med"/>
            <a:tailEnd type="none" w="med" len="med"/>
          </a:ln>
        </p:spPr>
      </p:cxnSp>
      <p:sp>
        <p:nvSpPr>
          <p:cNvPr id="1018" name="Google Shape;1018;g1ec6a64bf0d_0_385"/>
          <p:cNvSpPr txBox="1"/>
          <p:nvPr/>
        </p:nvSpPr>
        <p:spPr>
          <a:xfrm>
            <a:off x="318100" y="1124275"/>
            <a:ext cx="5757300" cy="28014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2000">
                <a:solidFill>
                  <a:srgbClr val="1E59AE"/>
                </a:solidFill>
                <a:latin typeface="Arial Rounded"/>
                <a:ea typeface="Arial Rounded"/>
                <a:cs typeface="Arial Rounded"/>
                <a:sym typeface="Arial Rounded"/>
              </a:rPr>
              <a:t>The changes in electrical diagrams are occasional and do not happen frequently.</a:t>
            </a: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r>
              <a:rPr lang="en-US" sz="2000">
                <a:solidFill>
                  <a:srgbClr val="1E59AE"/>
                </a:solidFill>
                <a:latin typeface="Arial Rounded"/>
                <a:ea typeface="Arial Rounded"/>
                <a:cs typeface="Arial Rounded"/>
                <a:sym typeface="Arial Rounded"/>
              </a:rPr>
              <a:t>For the control it’s more frequent and there was a big number of errors due to coding.  </a:t>
            </a: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18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1800">
              <a:solidFill>
                <a:srgbClr val="1E59AE"/>
              </a:solidFill>
              <a:latin typeface="Arial Rounded"/>
              <a:ea typeface="Arial Rounded"/>
              <a:cs typeface="Arial Rounded"/>
              <a:sym typeface="Arial Rounded"/>
            </a:endParaRPr>
          </a:p>
        </p:txBody>
      </p:sp>
      <p:sp>
        <p:nvSpPr>
          <p:cNvPr id="1019" name="Google Shape;1019;g1ec6a64bf0d_0_385"/>
          <p:cNvSpPr/>
          <p:nvPr/>
        </p:nvSpPr>
        <p:spPr>
          <a:xfrm>
            <a:off x="318075" y="3374675"/>
            <a:ext cx="2029200" cy="1159500"/>
          </a:xfrm>
          <a:prstGeom prst="rect">
            <a:avLst/>
          </a:prstGeom>
          <a:solidFill>
            <a:srgbClr val="980000"/>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a:solidFill>
                  <a:schemeClr val="lt1"/>
                </a:solidFill>
                <a:latin typeface="Arial Rounded"/>
                <a:ea typeface="Arial Rounded"/>
                <a:cs typeface="Arial Rounded"/>
                <a:sym typeface="Arial Rounded"/>
              </a:rPr>
              <a:t>If we change some components</a:t>
            </a:r>
            <a:endParaRPr sz="1800">
              <a:solidFill>
                <a:schemeClr val="lt1"/>
              </a:solidFill>
              <a:latin typeface="Arial Rounded"/>
              <a:ea typeface="Arial Rounded"/>
              <a:cs typeface="Arial Rounded"/>
              <a:sym typeface="Arial Rounded"/>
            </a:endParaRPr>
          </a:p>
        </p:txBody>
      </p:sp>
      <p:cxnSp>
        <p:nvCxnSpPr>
          <p:cNvPr id="1020" name="Google Shape;1020;g1ec6a64bf0d_0_385"/>
          <p:cNvCxnSpPr>
            <a:stCxn id="1019" idx="3"/>
            <a:endCxn id="1021" idx="2"/>
          </p:cNvCxnSpPr>
          <p:nvPr/>
        </p:nvCxnSpPr>
        <p:spPr>
          <a:xfrm>
            <a:off x="2347275" y="3954425"/>
            <a:ext cx="1425000" cy="0"/>
          </a:xfrm>
          <a:prstGeom prst="straightConnector1">
            <a:avLst/>
          </a:prstGeom>
          <a:noFill/>
          <a:ln w="76200" cap="flat" cmpd="sng">
            <a:solidFill>
              <a:schemeClr val="dk2"/>
            </a:solidFill>
            <a:prstDash val="solid"/>
            <a:round/>
            <a:headEnd type="none" w="med" len="med"/>
            <a:tailEnd type="triangle" w="med" len="med"/>
          </a:ln>
        </p:spPr>
      </p:cxnSp>
      <p:sp>
        <p:nvSpPr>
          <p:cNvPr id="1021" name="Google Shape;1021;g1ec6a64bf0d_0_385"/>
          <p:cNvSpPr/>
          <p:nvPr/>
        </p:nvSpPr>
        <p:spPr>
          <a:xfrm>
            <a:off x="3772275" y="3284963"/>
            <a:ext cx="1797300" cy="13389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b="1">
                <a:solidFill>
                  <a:schemeClr val="lt1"/>
                </a:solidFill>
                <a:latin typeface="Arial Rounded"/>
                <a:ea typeface="Arial Rounded"/>
                <a:cs typeface="Arial Rounded"/>
                <a:sym typeface="Arial Rounded"/>
              </a:rPr>
              <a:t>Manual changes </a:t>
            </a:r>
            <a:endParaRPr sz="2000" b="1">
              <a:solidFill>
                <a:schemeClr val="lt1"/>
              </a:solidFill>
              <a:latin typeface="Arial Rounded"/>
              <a:ea typeface="Arial Rounded"/>
              <a:cs typeface="Arial Rounded"/>
              <a:sym typeface="Arial Rounded"/>
            </a:endParaRPr>
          </a:p>
        </p:txBody>
      </p:sp>
      <p:sp>
        <p:nvSpPr>
          <p:cNvPr id="1022" name="Google Shape;1022;g1ec6a64bf0d_0_385"/>
          <p:cNvSpPr txBox="1"/>
          <p:nvPr/>
        </p:nvSpPr>
        <p:spPr>
          <a:xfrm>
            <a:off x="318075" y="4931225"/>
            <a:ext cx="5687700" cy="9852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2000">
                <a:solidFill>
                  <a:srgbClr val="1E59AE"/>
                </a:solidFill>
                <a:latin typeface="Arial Rounded"/>
                <a:ea typeface="Arial Rounded"/>
                <a:cs typeface="Arial Rounded"/>
                <a:sym typeface="Arial Rounded"/>
              </a:rPr>
              <a:t>Like this we will avoid regenerating and completing the remaining </a:t>
            </a:r>
            <a:r>
              <a:rPr lang="en-US" sz="2000" b="1">
                <a:solidFill>
                  <a:srgbClr val="1E59AE"/>
                </a:solidFill>
                <a:latin typeface="Arial Rounded"/>
                <a:ea typeface="Arial Rounded"/>
                <a:cs typeface="Arial Rounded"/>
                <a:sym typeface="Arial Rounded"/>
              </a:rPr>
              <a:t>10%-20%.  </a:t>
            </a:r>
            <a:endParaRPr sz="2000" b="1">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1800">
              <a:solidFill>
                <a:srgbClr val="1E59AE"/>
              </a:solidFill>
              <a:latin typeface="Arial Rounded"/>
              <a:ea typeface="Arial Rounded"/>
              <a:cs typeface="Arial Rounded"/>
              <a:sym typeface="Arial Rounded"/>
            </a:endParaRPr>
          </a:p>
        </p:txBody>
      </p:sp>
      <p:pic>
        <p:nvPicPr>
          <p:cNvPr id="1023" name="Google Shape;1023;g1ec6a64bf0d_0_385"/>
          <p:cNvPicPr preferRelativeResize="0"/>
          <p:nvPr/>
        </p:nvPicPr>
        <p:blipFill>
          <a:blip r:embed="rId5">
            <a:alphaModFix/>
          </a:blip>
          <a:stretch>
            <a:fillRect/>
          </a:stretch>
        </p:blipFill>
        <p:spPr>
          <a:xfrm>
            <a:off x="11374260" y="27025"/>
            <a:ext cx="737843" cy="848300"/>
          </a:xfrm>
          <a:prstGeom prst="rect">
            <a:avLst/>
          </a:prstGeom>
          <a:noFill/>
          <a:ln>
            <a:noFill/>
          </a:ln>
        </p:spPr>
      </p:pic>
      <p:pic>
        <p:nvPicPr>
          <p:cNvPr id="1024" name="Google Shape;1024;g1ec6a64bf0d_0_385"/>
          <p:cNvPicPr preferRelativeResize="0"/>
          <p:nvPr/>
        </p:nvPicPr>
        <p:blipFill rotWithShape="1">
          <a:blip r:embed="rId6">
            <a:alphaModFix/>
          </a:blip>
          <a:srcRect l="3533" t="8425" r="4453" b="8888"/>
          <a:stretch/>
        </p:blipFill>
        <p:spPr>
          <a:xfrm>
            <a:off x="6401525" y="1646650"/>
            <a:ext cx="1017576" cy="914374"/>
          </a:xfrm>
          <a:prstGeom prst="rect">
            <a:avLst/>
          </a:prstGeom>
          <a:noFill/>
          <a:ln>
            <a:noFill/>
          </a:ln>
        </p:spPr>
      </p:pic>
      <p:sp>
        <p:nvSpPr>
          <p:cNvPr id="1025" name="Google Shape;1025;g1ec6a64bf0d_0_385"/>
          <p:cNvSpPr txBox="1"/>
          <p:nvPr/>
        </p:nvSpPr>
        <p:spPr>
          <a:xfrm>
            <a:off x="7479050" y="1101300"/>
            <a:ext cx="4710300" cy="3724800"/>
          </a:xfrm>
          <a:prstGeom prst="rect">
            <a:avLst/>
          </a:prstGeom>
          <a:noFill/>
          <a:ln>
            <a:noFill/>
          </a:ln>
        </p:spPr>
        <p:txBody>
          <a:bodyPr spcFirstLastPara="1" wrap="square" lIns="91425" tIns="45700" rIns="91425" bIns="45700" anchor="t" anchorCtr="0">
            <a:spAutoFit/>
          </a:bodyPr>
          <a:lstStyle/>
          <a:p>
            <a:pPr marL="0" lvl="0" indent="0" algn="just" rtl="0">
              <a:spcBef>
                <a:spcPts val="0"/>
              </a:spcBef>
              <a:spcAft>
                <a:spcPts val="0"/>
              </a:spcAft>
              <a:buClr>
                <a:schemeClr val="dk1"/>
              </a:buClr>
              <a:buSzPts val="1100"/>
              <a:buFont typeface="Arial"/>
              <a:buNone/>
            </a:pPr>
            <a:r>
              <a:rPr lang="en-US" sz="2000">
                <a:solidFill>
                  <a:srgbClr val="1E59AE"/>
                </a:solidFill>
                <a:latin typeface="Arial Rounded"/>
                <a:ea typeface="Arial Rounded"/>
                <a:cs typeface="Arial Rounded"/>
                <a:sym typeface="Arial Rounded"/>
              </a:rPr>
              <a:t>The presence of certain issues in SEE Electrical suggests that the number of wires may vary from one generation to the next. Therefore, considering regeneration without addressing this problem is not feasible.</a:t>
            </a: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18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1800">
              <a:solidFill>
                <a:srgbClr val="1E59AE"/>
              </a:solidFill>
              <a:latin typeface="Arial Rounded"/>
              <a:ea typeface="Arial Rounded"/>
              <a:cs typeface="Arial Rounded"/>
              <a:sym typeface="Arial Rounded"/>
            </a:endParaRPr>
          </a:p>
        </p:txBody>
      </p:sp>
      <p:cxnSp>
        <p:nvCxnSpPr>
          <p:cNvPr id="1026" name="Google Shape;1026;g1ec6a64bf0d_0_385"/>
          <p:cNvCxnSpPr/>
          <p:nvPr/>
        </p:nvCxnSpPr>
        <p:spPr>
          <a:xfrm rot="10800000" flipH="1">
            <a:off x="6312588" y="3438163"/>
            <a:ext cx="5880900" cy="13200"/>
          </a:xfrm>
          <a:prstGeom prst="straightConnector1">
            <a:avLst/>
          </a:prstGeom>
          <a:noFill/>
          <a:ln w="76200" cap="flat" cmpd="sng">
            <a:solidFill>
              <a:schemeClr val="accent1"/>
            </a:solidFill>
            <a:prstDash val="solid"/>
            <a:round/>
            <a:headEnd type="none" w="med" len="med"/>
            <a:tailEnd type="none" w="med" len="med"/>
          </a:ln>
        </p:spPr>
      </p:cxnSp>
      <p:sp>
        <p:nvSpPr>
          <p:cNvPr id="1027" name="Google Shape;1027;g1ec6a64bf0d_0_385"/>
          <p:cNvSpPr txBox="1"/>
          <p:nvPr/>
        </p:nvSpPr>
        <p:spPr>
          <a:xfrm>
            <a:off x="6667500" y="3686650"/>
            <a:ext cx="5355900" cy="2862900"/>
          </a:xfrm>
          <a:prstGeom prst="rect">
            <a:avLst/>
          </a:prstGeom>
          <a:noFill/>
          <a:ln>
            <a:noFill/>
          </a:ln>
        </p:spPr>
        <p:txBody>
          <a:bodyPr spcFirstLastPara="1" wrap="square" lIns="91425" tIns="45700" rIns="91425" bIns="45700" anchor="t" anchorCtr="0">
            <a:spAutoFit/>
          </a:bodyPr>
          <a:lstStyle/>
          <a:p>
            <a:pPr marL="0" lvl="0" indent="0" algn="just" rtl="0">
              <a:spcBef>
                <a:spcPts val="0"/>
              </a:spcBef>
              <a:spcAft>
                <a:spcPts val="0"/>
              </a:spcAft>
              <a:buClr>
                <a:schemeClr val="dk1"/>
              </a:buClr>
              <a:buSzPts val="1100"/>
              <a:buFont typeface="Arial"/>
              <a:buNone/>
            </a:pPr>
            <a:r>
              <a:rPr lang="en-US" sz="2000">
                <a:solidFill>
                  <a:srgbClr val="1E59AE"/>
                </a:solidFill>
                <a:latin typeface="Arial Rounded"/>
                <a:ea typeface="Arial Rounded"/>
                <a:cs typeface="Arial Rounded"/>
                <a:sym typeface="Arial Rounded"/>
              </a:rPr>
              <a:t>Nevertheless, we persist in our efforts, and through various new and refurbishment projects, we aim to enhance the Automatic Diagram Generation continuously, striving to achieve the optimal solution.</a:t>
            </a:r>
            <a:endParaRPr sz="2000">
              <a:solidFill>
                <a:srgbClr val="1E59AE"/>
              </a:solidFill>
              <a:latin typeface="Arial Rounded"/>
              <a:ea typeface="Arial Rounded"/>
              <a:cs typeface="Arial Rounded"/>
              <a:sym typeface="Arial Rounded"/>
            </a:endParaRPr>
          </a:p>
          <a:p>
            <a:pPr marL="0" lvl="0" indent="0" algn="just" rtl="0">
              <a:spcBef>
                <a:spcPts val="0"/>
              </a:spcBef>
              <a:spcAft>
                <a:spcPts val="0"/>
              </a:spcAft>
              <a:buClr>
                <a:schemeClr val="dk1"/>
              </a:buClr>
              <a:buSzPts val="1100"/>
              <a:buFont typeface="Arial"/>
              <a:buNone/>
            </a:pPr>
            <a:endParaRPr sz="2000">
              <a:solidFill>
                <a:srgbClr val="1E59AE"/>
              </a:solidFill>
              <a:latin typeface="Arial Rounded"/>
              <a:ea typeface="Arial Rounded"/>
              <a:cs typeface="Arial Rounded"/>
              <a:sym typeface="Arial Rounded"/>
            </a:endParaRPr>
          </a:p>
          <a:p>
            <a:pPr marL="0" lvl="0" indent="0" algn="just" rtl="0">
              <a:spcBef>
                <a:spcPts val="0"/>
              </a:spcBef>
              <a:spcAft>
                <a:spcPts val="0"/>
              </a:spcAft>
              <a:buClr>
                <a:schemeClr val="dk1"/>
              </a:buClr>
              <a:buSzPts val="1100"/>
              <a:buFont typeface="Arial"/>
              <a:buNone/>
            </a:pPr>
            <a:endParaRPr sz="2000">
              <a:solidFill>
                <a:srgbClr val="1E59AE"/>
              </a:solidFill>
              <a:latin typeface="Arial Rounded"/>
              <a:ea typeface="Arial Rounded"/>
              <a:cs typeface="Arial Rounded"/>
              <a:sym typeface="Arial Rounded"/>
            </a:endParaRPr>
          </a:p>
          <a:p>
            <a:pPr marL="0" lvl="0" indent="0" algn="just" rtl="0">
              <a:spcBef>
                <a:spcPts val="0"/>
              </a:spcBef>
              <a:spcAft>
                <a:spcPts val="0"/>
              </a:spcAft>
              <a:buClr>
                <a:schemeClr val="dk1"/>
              </a:buClr>
              <a:buSzPts val="1100"/>
              <a:buFont typeface="Arial"/>
              <a:buNone/>
            </a:pPr>
            <a:endParaRPr sz="2000">
              <a:solidFill>
                <a:srgbClr val="1E59AE"/>
              </a:solidFill>
              <a:latin typeface="Arial Rounded"/>
              <a:ea typeface="Arial Rounded"/>
              <a:cs typeface="Arial Rounded"/>
              <a:sym typeface="Arial Rounde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cxnSp>
        <p:nvCxnSpPr>
          <p:cNvPr id="137" name="Google Shape;137;g2a116a7f392_0_34"/>
          <p:cNvCxnSpPr/>
          <p:nvPr/>
        </p:nvCxnSpPr>
        <p:spPr>
          <a:xfrm flipH="1">
            <a:off x="6173375" y="700850"/>
            <a:ext cx="1072200" cy="2625900"/>
          </a:xfrm>
          <a:prstGeom prst="straightConnector1">
            <a:avLst/>
          </a:prstGeom>
          <a:noFill/>
          <a:ln w="38100" cap="flat" cmpd="sng">
            <a:solidFill>
              <a:schemeClr val="dk1"/>
            </a:solidFill>
            <a:prstDash val="solid"/>
            <a:round/>
            <a:headEnd type="none" w="med" len="med"/>
            <a:tailEnd type="none" w="med" len="med"/>
          </a:ln>
        </p:spPr>
      </p:cxnSp>
      <p:sp>
        <p:nvSpPr>
          <p:cNvPr id="138" name="Google Shape;138;g2a116a7f392_0_34"/>
          <p:cNvSpPr/>
          <p:nvPr/>
        </p:nvSpPr>
        <p:spPr>
          <a:xfrm>
            <a:off x="191975" y="1008938"/>
            <a:ext cx="5974800" cy="4879200"/>
          </a:xfrm>
          <a:prstGeom prst="rect">
            <a:avLst/>
          </a:prstGeom>
          <a:noFill/>
          <a:ln w="762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500">
                <a:latin typeface="Arial Rounded"/>
                <a:ea typeface="Arial Rounded"/>
                <a:cs typeface="Arial Rounded"/>
                <a:sym typeface="Arial Rounded"/>
              </a:rPr>
              <a:t>                                        </a:t>
            </a:r>
            <a:r>
              <a:rPr lang="en-US" sz="1500">
                <a:solidFill>
                  <a:schemeClr val="lt1"/>
                </a:solidFill>
                <a:latin typeface="Arial Rounded"/>
                <a:ea typeface="Arial Rounded"/>
                <a:cs typeface="Arial Rounded"/>
                <a:sym typeface="Arial Rounded"/>
              </a:rPr>
              <a:t>COLDBOX</a:t>
            </a:r>
            <a:endParaRPr sz="1500">
              <a:solidFill>
                <a:schemeClr val="lt1"/>
              </a:solidFill>
              <a:latin typeface="Arial Rounded"/>
              <a:ea typeface="Arial Rounded"/>
              <a:cs typeface="Arial Rounded"/>
              <a:sym typeface="Arial Rounded"/>
            </a:endParaRPr>
          </a:p>
        </p:txBody>
      </p:sp>
      <p:sp>
        <p:nvSpPr>
          <p:cNvPr id="139" name="Google Shape;139;g2a116a7f392_0_34"/>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140" name="Google Shape;140;g2a116a7f392_0_34"/>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0055A0"/>
                </a:solidFill>
                <a:latin typeface="Arial Rounded"/>
                <a:ea typeface="Arial Rounded"/>
                <a:cs typeface="Arial Rounded"/>
                <a:sym typeface="Arial Rounded"/>
              </a:rPr>
              <a:t>Context : Cryoplants </a:t>
            </a:r>
            <a:endParaRPr sz="1400" b="0" i="0" u="none" strike="noStrike" cap="none">
              <a:solidFill>
                <a:srgbClr val="000000"/>
              </a:solidFill>
              <a:latin typeface="Arial"/>
              <a:ea typeface="Arial"/>
              <a:cs typeface="Arial"/>
              <a:sym typeface="Arial"/>
            </a:endParaRPr>
          </a:p>
        </p:txBody>
      </p:sp>
      <p:sp>
        <p:nvSpPr>
          <p:cNvPr id="141" name="Google Shape;141;g2a116a7f392_0_34"/>
          <p:cNvSpPr txBox="1">
            <a:spLocks noGrp="1"/>
          </p:cNvSpPr>
          <p:nvPr>
            <p:ph type="dt" idx="10"/>
          </p:nvPr>
        </p:nvSpPr>
        <p:spPr>
          <a:xfrm>
            <a:off x="1066800" y="6129486"/>
            <a:ext cx="38886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SzPts val="1400"/>
              <a:buNone/>
            </a:pPr>
            <a:r>
              <a:rPr lang="en-US" sz="1600" b="1">
                <a:solidFill>
                  <a:schemeClr val="lt1"/>
                </a:solidFill>
              </a:rPr>
              <a:t>17 january 2024</a:t>
            </a:r>
            <a:endParaRPr sz="1600" b="1">
              <a:solidFill>
                <a:schemeClr val="lt1"/>
              </a:solidFill>
            </a:endParaRPr>
          </a:p>
        </p:txBody>
      </p:sp>
      <p:sp>
        <p:nvSpPr>
          <p:cNvPr id="142" name="Google Shape;142;g2a116a7f392_0_34"/>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sz="2000" b="1">
              <a:solidFill>
                <a:schemeClr val="lt1"/>
              </a:solidFill>
            </a:endParaRPr>
          </a:p>
        </p:txBody>
      </p:sp>
      <p:sp>
        <p:nvSpPr>
          <p:cNvPr id="143" name="Google Shape;143;g2a116a7f392_0_34"/>
          <p:cNvSpPr txBox="1">
            <a:spLocks noGrp="1"/>
          </p:cNvSpPr>
          <p:nvPr>
            <p:ph type="sldNum" idx="12"/>
          </p:nvPr>
        </p:nvSpPr>
        <p:spPr>
          <a:xfrm>
            <a:off x="11125200"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4</a:t>
            </a:fld>
            <a:endParaRPr sz="1800" b="1">
              <a:solidFill>
                <a:schemeClr val="lt1"/>
              </a:solidFill>
            </a:endParaRPr>
          </a:p>
        </p:txBody>
      </p:sp>
      <p:pic>
        <p:nvPicPr>
          <p:cNvPr id="144" name="Google Shape;144;g2a116a7f392_0_34"/>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145" name="Google Shape;145;g2a116a7f392_0_34"/>
          <p:cNvSpPr txBox="1"/>
          <p:nvPr/>
        </p:nvSpPr>
        <p:spPr>
          <a:xfrm>
            <a:off x="312925" y="1100250"/>
            <a:ext cx="1769400" cy="430800"/>
          </a:xfrm>
          <a:prstGeom prst="rect">
            <a:avLst/>
          </a:prstGeom>
          <a:solidFill>
            <a:schemeClr val="accent1"/>
          </a:solid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2200" b="1">
                <a:solidFill>
                  <a:schemeClr val="lt1"/>
                </a:solidFill>
                <a:latin typeface="Arial Rounded"/>
                <a:ea typeface="Arial Rounded"/>
                <a:cs typeface="Arial Rounded"/>
                <a:sym typeface="Arial Rounded"/>
              </a:rPr>
              <a:t>Cryoplants </a:t>
            </a:r>
            <a:endParaRPr sz="100" b="0" i="0" u="none" strike="noStrike" cap="none">
              <a:solidFill>
                <a:schemeClr val="lt1"/>
              </a:solidFill>
              <a:latin typeface="Arial"/>
              <a:ea typeface="Arial"/>
              <a:cs typeface="Arial"/>
              <a:sym typeface="Arial"/>
            </a:endParaRPr>
          </a:p>
        </p:txBody>
      </p:sp>
      <p:pic>
        <p:nvPicPr>
          <p:cNvPr id="146" name="Google Shape;146;g2a116a7f392_0_34"/>
          <p:cNvPicPr preferRelativeResize="0"/>
          <p:nvPr/>
        </p:nvPicPr>
        <p:blipFill rotWithShape="1">
          <a:blip r:embed="rId4">
            <a:alphaModFix/>
          </a:blip>
          <a:srcRect t="14466" b="5430"/>
          <a:stretch/>
        </p:blipFill>
        <p:spPr>
          <a:xfrm>
            <a:off x="6678375" y="1785098"/>
            <a:ext cx="3624150" cy="4049726"/>
          </a:xfrm>
          <a:prstGeom prst="rect">
            <a:avLst/>
          </a:prstGeom>
          <a:noFill/>
          <a:ln>
            <a:noFill/>
          </a:ln>
        </p:spPr>
      </p:pic>
      <p:cxnSp>
        <p:nvCxnSpPr>
          <p:cNvPr id="147" name="Google Shape;147;g2a116a7f392_0_34"/>
          <p:cNvCxnSpPr/>
          <p:nvPr/>
        </p:nvCxnSpPr>
        <p:spPr>
          <a:xfrm rot="10800000" flipH="1">
            <a:off x="6166775" y="5391325"/>
            <a:ext cx="1222200" cy="15900"/>
          </a:xfrm>
          <a:prstGeom prst="straightConnector1">
            <a:avLst/>
          </a:prstGeom>
          <a:noFill/>
          <a:ln w="76200" cap="flat" cmpd="sng">
            <a:solidFill>
              <a:schemeClr val="dk1"/>
            </a:solidFill>
            <a:prstDash val="solid"/>
            <a:round/>
            <a:headEnd type="none" w="med" len="med"/>
            <a:tailEnd type="none" w="med" len="med"/>
          </a:ln>
        </p:spPr>
      </p:cxnSp>
      <p:cxnSp>
        <p:nvCxnSpPr>
          <p:cNvPr id="148" name="Google Shape;148;g2a116a7f392_0_34"/>
          <p:cNvCxnSpPr/>
          <p:nvPr/>
        </p:nvCxnSpPr>
        <p:spPr>
          <a:xfrm rot="10800000" flipH="1">
            <a:off x="6166775" y="5521538"/>
            <a:ext cx="1402500" cy="12900"/>
          </a:xfrm>
          <a:prstGeom prst="straightConnector1">
            <a:avLst/>
          </a:prstGeom>
          <a:noFill/>
          <a:ln w="76200" cap="flat" cmpd="sng">
            <a:solidFill>
              <a:schemeClr val="dk1"/>
            </a:solidFill>
            <a:prstDash val="solid"/>
            <a:round/>
            <a:headEnd type="none" w="med" len="med"/>
            <a:tailEnd type="none" w="med" len="med"/>
          </a:ln>
        </p:spPr>
      </p:cxnSp>
      <p:cxnSp>
        <p:nvCxnSpPr>
          <p:cNvPr id="149" name="Google Shape;149;g2a116a7f392_0_34"/>
          <p:cNvCxnSpPr/>
          <p:nvPr/>
        </p:nvCxnSpPr>
        <p:spPr>
          <a:xfrm rot="10800000" flipH="1">
            <a:off x="6166775" y="5652050"/>
            <a:ext cx="1553100" cy="15600"/>
          </a:xfrm>
          <a:prstGeom prst="straightConnector1">
            <a:avLst/>
          </a:prstGeom>
          <a:noFill/>
          <a:ln w="76200" cap="flat" cmpd="sng">
            <a:solidFill>
              <a:schemeClr val="dk1"/>
            </a:solidFill>
            <a:prstDash val="solid"/>
            <a:round/>
            <a:headEnd type="none" w="med" len="med"/>
            <a:tailEnd type="none" w="med" len="med"/>
          </a:ln>
        </p:spPr>
      </p:cxnSp>
      <p:sp>
        <p:nvSpPr>
          <p:cNvPr id="150" name="Google Shape;150;g2a116a7f392_0_34"/>
          <p:cNvSpPr txBox="1"/>
          <p:nvPr/>
        </p:nvSpPr>
        <p:spPr>
          <a:xfrm>
            <a:off x="6327600" y="5081425"/>
            <a:ext cx="8094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chemeClr val="dk1"/>
                </a:solidFill>
                <a:latin typeface="Arial Rounded"/>
                <a:ea typeface="Arial Rounded"/>
                <a:cs typeface="Arial Rounded"/>
                <a:sym typeface="Arial Rounded"/>
              </a:rPr>
              <a:t>Cables</a:t>
            </a:r>
            <a:endParaRPr sz="1200">
              <a:solidFill>
                <a:schemeClr val="dk1"/>
              </a:solidFill>
              <a:latin typeface="Arial Rounded"/>
              <a:ea typeface="Arial Rounded"/>
              <a:cs typeface="Arial Rounded"/>
              <a:sym typeface="Arial Rounded"/>
            </a:endParaRPr>
          </a:p>
        </p:txBody>
      </p:sp>
      <p:pic>
        <p:nvPicPr>
          <p:cNvPr id="151" name="Google Shape;151;g2a116a7f392_0_34"/>
          <p:cNvPicPr preferRelativeResize="0"/>
          <p:nvPr/>
        </p:nvPicPr>
        <p:blipFill>
          <a:blip r:embed="rId5">
            <a:alphaModFix/>
          </a:blip>
          <a:stretch>
            <a:fillRect/>
          </a:stretch>
        </p:blipFill>
        <p:spPr>
          <a:xfrm>
            <a:off x="10395925" y="2699238"/>
            <a:ext cx="1553100" cy="1644375"/>
          </a:xfrm>
          <a:prstGeom prst="rect">
            <a:avLst/>
          </a:prstGeom>
          <a:noFill/>
          <a:ln w="76200" cap="flat" cmpd="sng">
            <a:solidFill>
              <a:schemeClr val="dk1"/>
            </a:solidFill>
            <a:prstDash val="solid"/>
            <a:round/>
            <a:headEnd type="none" w="sm" len="sm"/>
            <a:tailEnd type="none" w="sm" len="sm"/>
          </a:ln>
        </p:spPr>
      </p:pic>
      <p:pic>
        <p:nvPicPr>
          <p:cNvPr id="152" name="Google Shape;152;g2a116a7f392_0_34"/>
          <p:cNvPicPr preferRelativeResize="0"/>
          <p:nvPr/>
        </p:nvPicPr>
        <p:blipFill rotWithShape="1">
          <a:blip r:embed="rId6">
            <a:alphaModFix/>
          </a:blip>
          <a:srcRect l="51412" r="6494"/>
          <a:stretch/>
        </p:blipFill>
        <p:spPr>
          <a:xfrm>
            <a:off x="3753469" y="1084114"/>
            <a:ext cx="2121356" cy="2869387"/>
          </a:xfrm>
          <a:prstGeom prst="rect">
            <a:avLst/>
          </a:prstGeom>
          <a:noFill/>
          <a:ln>
            <a:noFill/>
          </a:ln>
        </p:spPr>
      </p:pic>
      <p:pic>
        <p:nvPicPr>
          <p:cNvPr id="153" name="Google Shape;153;g2a116a7f392_0_34"/>
          <p:cNvPicPr preferRelativeResize="0"/>
          <p:nvPr/>
        </p:nvPicPr>
        <p:blipFill>
          <a:blip r:embed="rId7">
            <a:alphaModFix/>
          </a:blip>
          <a:stretch>
            <a:fillRect/>
          </a:stretch>
        </p:blipFill>
        <p:spPr>
          <a:xfrm>
            <a:off x="3753479" y="4354613"/>
            <a:ext cx="2121349" cy="1373749"/>
          </a:xfrm>
          <a:prstGeom prst="rect">
            <a:avLst/>
          </a:prstGeom>
          <a:noFill/>
          <a:ln>
            <a:noFill/>
          </a:ln>
        </p:spPr>
      </p:pic>
      <p:pic>
        <p:nvPicPr>
          <p:cNvPr id="154" name="Google Shape;154;g2a116a7f392_0_34"/>
          <p:cNvPicPr preferRelativeResize="0"/>
          <p:nvPr/>
        </p:nvPicPr>
        <p:blipFill>
          <a:blip r:embed="rId8">
            <a:alphaModFix/>
          </a:blip>
          <a:stretch>
            <a:fillRect/>
          </a:stretch>
        </p:blipFill>
        <p:spPr>
          <a:xfrm>
            <a:off x="7301900" y="184200"/>
            <a:ext cx="1384584" cy="1033025"/>
          </a:xfrm>
          <a:prstGeom prst="rect">
            <a:avLst/>
          </a:prstGeom>
          <a:noFill/>
          <a:ln w="76200" cap="flat" cmpd="sng">
            <a:solidFill>
              <a:schemeClr val="dk1"/>
            </a:solidFill>
            <a:prstDash val="solid"/>
            <a:round/>
            <a:headEnd type="none" w="sm" len="sm"/>
            <a:tailEnd type="none" w="sm" len="sm"/>
          </a:ln>
        </p:spPr>
      </p:pic>
      <p:cxnSp>
        <p:nvCxnSpPr>
          <p:cNvPr id="155" name="Google Shape;155;g2a116a7f392_0_34"/>
          <p:cNvCxnSpPr/>
          <p:nvPr/>
        </p:nvCxnSpPr>
        <p:spPr>
          <a:xfrm>
            <a:off x="8012850" y="1234298"/>
            <a:ext cx="874500" cy="848100"/>
          </a:xfrm>
          <a:prstGeom prst="straightConnector1">
            <a:avLst/>
          </a:prstGeom>
          <a:noFill/>
          <a:ln w="38100" cap="flat" cmpd="sng">
            <a:solidFill>
              <a:schemeClr val="dk1"/>
            </a:solidFill>
            <a:prstDash val="solid"/>
            <a:round/>
            <a:headEnd type="none" w="med" len="med"/>
            <a:tailEnd type="none" w="med" len="med"/>
          </a:ln>
        </p:spPr>
      </p:cxnSp>
      <p:pic>
        <p:nvPicPr>
          <p:cNvPr id="156" name="Google Shape;156;g2a116a7f392_0_34"/>
          <p:cNvPicPr preferRelativeResize="0"/>
          <p:nvPr/>
        </p:nvPicPr>
        <p:blipFill>
          <a:blip r:embed="rId9">
            <a:alphaModFix/>
          </a:blip>
          <a:stretch>
            <a:fillRect/>
          </a:stretch>
        </p:blipFill>
        <p:spPr>
          <a:xfrm>
            <a:off x="776825" y="1953013"/>
            <a:ext cx="1923250" cy="1373750"/>
          </a:xfrm>
          <a:prstGeom prst="rect">
            <a:avLst/>
          </a:prstGeom>
          <a:noFill/>
          <a:ln>
            <a:noFill/>
          </a:ln>
        </p:spPr>
      </p:pic>
      <p:pic>
        <p:nvPicPr>
          <p:cNvPr id="157" name="Google Shape;157;g2a116a7f392_0_34"/>
          <p:cNvPicPr preferRelativeResize="0"/>
          <p:nvPr/>
        </p:nvPicPr>
        <p:blipFill>
          <a:blip r:embed="rId10">
            <a:alphaModFix/>
          </a:blip>
          <a:stretch>
            <a:fillRect/>
          </a:stretch>
        </p:blipFill>
        <p:spPr>
          <a:xfrm>
            <a:off x="312925" y="4243702"/>
            <a:ext cx="874500" cy="1205577"/>
          </a:xfrm>
          <a:prstGeom prst="rect">
            <a:avLst/>
          </a:prstGeom>
          <a:noFill/>
          <a:ln>
            <a:noFill/>
          </a:ln>
        </p:spPr>
      </p:pic>
      <p:pic>
        <p:nvPicPr>
          <p:cNvPr id="158" name="Google Shape;158;g2a116a7f392_0_34"/>
          <p:cNvPicPr preferRelativeResize="0"/>
          <p:nvPr/>
        </p:nvPicPr>
        <p:blipFill rotWithShape="1">
          <a:blip r:embed="rId11">
            <a:alphaModFix/>
          </a:blip>
          <a:srcRect l="26394" r="27862"/>
          <a:stretch/>
        </p:blipFill>
        <p:spPr>
          <a:xfrm>
            <a:off x="1265550" y="4143809"/>
            <a:ext cx="642874" cy="1405364"/>
          </a:xfrm>
          <a:prstGeom prst="rect">
            <a:avLst/>
          </a:prstGeom>
          <a:noFill/>
          <a:ln>
            <a:noFill/>
          </a:ln>
        </p:spPr>
      </p:pic>
      <p:sp>
        <p:nvSpPr>
          <p:cNvPr id="159" name="Google Shape;159;g2a116a7f392_0_34"/>
          <p:cNvSpPr txBox="1"/>
          <p:nvPr/>
        </p:nvSpPr>
        <p:spPr>
          <a:xfrm>
            <a:off x="1173338" y="3646787"/>
            <a:ext cx="11751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Compressors</a:t>
            </a:r>
            <a:endParaRPr sz="1200">
              <a:solidFill>
                <a:srgbClr val="1E59AE"/>
              </a:solidFill>
              <a:latin typeface="Arial Rounded"/>
              <a:ea typeface="Arial Rounded"/>
              <a:cs typeface="Arial Rounded"/>
              <a:sym typeface="Arial Rounded"/>
            </a:endParaRPr>
          </a:p>
        </p:txBody>
      </p:sp>
      <p:sp>
        <p:nvSpPr>
          <p:cNvPr id="160" name="Google Shape;160;g2a116a7f392_0_34"/>
          <p:cNvSpPr txBox="1"/>
          <p:nvPr/>
        </p:nvSpPr>
        <p:spPr>
          <a:xfrm>
            <a:off x="4226588" y="3923687"/>
            <a:ext cx="11751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Coldbox</a:t>
            </a:r>
            <a:endParaRPr sz="1200">
              <a:solidFill>
                <a:srgbClr val="1E59AE"/>
              </a:solidFill>
              <a:latin typeface="Arial Rounded"/>
              <a:ea typeface="Arial Rounded"/>
              <a:cs typeface="Arial Rounded"/>
              <a:sym typeface="Arial Rounded"/>
            </a:endParaRPr>
          </a:p>
        </p:txBody>
      </p:sp>
      <p:sp>
        <p:nvSpPr>
          <p:cNvPr id="161" name="Google Shape;161;g2a116a7f392_0_34"/>
          <p:cNvSpPr txBox="1"/>
          <p:nvPr/>
        </p:nvSpPr>
        <p:spPr>
          <a:xfrm>
            <a:off x="1068639" y="5521400"/>
            <a:ext cx="13845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Instrumentation</a:t>
            </a:r>
            <a:endParaRPr sz="1200">
              <a:solidFill>
                <a:srgbClr val="1E59AE"/>
              </a:solidFill>
              <a:latin typeface="Arial Rounded"/>
              <a:ea typeface="Arial Rounded"/>
              <a:cs typeface="Arial Rounded"/>
              <a:sym typeface="Arial Rounded"/>
            </a:endParaRPr>
          </a:p>
        </p:txBody>
      </p:sp>
      <p:pic>
        <p:nvPicPr>
          <p:cNvPr id="162" name="Google Shape;162;g2a116a7f392_0_34"/>
          <p:cNvPicPr preferRelativeResize="0"/>
          <p:nvPr/>
        </p:nvPicPr>
        <p:blipFill>
          <a:blip r:embed="rId12">
            <a:alphaModFix/>
          </a:blip>
          <a:stretch>
            <a:fillRect/>
          </a:stretch>
        </p:blipFill>
        <p:spPr>
          <a:xfrm>
            <a:off x="1646075" y="4499975"/>
            <a:ext cx="1923250" cy="1020103"/>
          </a:xfrm>
          <a:prstGeom prst="rect">
            <a:avLst/>
          </a:prstGeom>
          <a:noFill/>
          <a:ln>
            <a:noFill/>
          </a:ln>
        </p:spPr>
      </p:pic>
      <p:sp>
        <p:nvSpPr>
          <p:cNvPr id="163" name="Google Shape;163;g2a116a7f392_0_34"/>
          <p:cNvSpPr txBox="1"/>
          <p:nvPr/>
        </p:nvSpPr>
        <p:spPr>
          <a:xfrm>
            <a:off x="3780288" y="5449287"/>
            <a:ext cx="11751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Client</a:t>
            </a:r>
            <a:endParaRPr sz="1200">
              <a:solidFill>
                <a:srgbClr val="1E59AE"/>
              </a:solidFill>
              <a:latin typeface="Arial Rounded"/>
              <a:ea typeface="Arial Rounded"/>
              <a:cs typeface="Arial Rounded"/>
              <a:sym typeface="Arial Rounded"/>
            </a:endParaRPr>
          </a:p>
        </p:txBody>
      </p:sp>
      <p:sp>
        <p:nvSpPr>
          <p:cNvPr id="164" name="Google Shape;164;g2a116a7f392_0_34"/>
          <p:cNvSpPr txBox="1"/>
          <p:nvPr/>
        </p:nvSpPr>
        <p:spPr>
          <a:xfrm>
            <a:off x="8742788" y="469862"/>
            <a:ext cx="1175100" cy="4617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Electrical diagrams</a:t>
            </a:r>
            <a:endParaRPr sz="1200">
              <a:solidFill>
                <a:srgbClr val="1E59AE"/>
              </a:solidFill>
              <a:latin typeface="Arial Rounded"/>
              <a:ea typeface="Arial Rounded"/>
              <a:cs typeface="Arial Rounded"/>
              <a:sym typeface="Arial Rounded"/>
            </a:endParaRPr>
          </a:p>
        </p:txBody>
      </p:sp>
      <p:sp>
        <p:nvSpPr>
          <p:cNvPr id="165" name="Google Shape;165;g2a116a7f392_0_34"/>
          <p:cNvSpPr txBox="1"/>
          <p:nvPr/>
        </p:nvSpPr>
        <p:spPr>
          <a:xfrm>
            <a:off x="10584913" y="4499987"/>
            <a:ext cx="11751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PLC </a:t>
            </a:r>
            <a:endParaRPr sz="1200">
              <a:solidFill>
                <a:srgbClr val="1E59AE"/>
              </a:solidFill>
              <a:latin typeface="Arial Rounded"/>
              <a:ea typeface="Arial Rounded"/>
              <a:cs typeface="Arial Rounded"/>
              <a:sym typeface="Arial Rounded"/>
            </a:endParaRPr>
          </a:p>
        </p:txBody>
      </p:sp>
      <p:pic>
        <p:nvPicPr>
          <p:cNvPr id="166" name="Google Shape;166;g2a116a7f392_0_34"/>
          <p:cNvPicPr preferRelativeResize="0"/>
          <p:nvPr/>
        </p:nvPicPr>
        <p:blipFill>
          <a:blip r:embed="rId13">
            <a:alphaModFix/>
          </a:blip>
          <a:stretch>
            <a:fillRect/>
          </a:stretch>
        </p:blipFill>
        <p:spPr>
          <a:xfrm>
            <a:off x="2703325" y="3953506"/>
            <a:ext cx="728387" cy="728402"/>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2"/>
        <p:cNvGrpSpPr/>
        <p:nvPr/>
      </p:nvGrpSpPr>
      <p:grpSpPr>
        <a:xfrm>
          <a:off x="0" y="0"/>
          <a:ext cx="0" cy="0"/>
          <a:chOff x="0" y="0"/>
          <a:chExt cx="0" cy="0"/>
        </a:xfrm>
      </p:grpSpPr>
      <p:sp>
        <p:nvSpPr>
          <p:cNvPr id="1033" name="Google Shape;1033;p4"/>
          <p:cNvSpPr/>
          <p:nvPr/>
        </p:nvSpPr>
        <p:spPr>
          <a:xfrm>
            <a:off x="-117987" y="-167148"/>
            <a:ext cx="12309987" cy="7025148"/>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1034" name="Google Shape;1034;p4"/>
          <p:cNvSpPr/>
          <p:nvPr/>
        </p:nvSpPr>
        <p:spPr>
          <a:xfrm>
            <a:off x="4671551" y="3226429"/>
            <a:ext cx="2848896" cy="2938397"/>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pic>
        <p:nvPicPr>
          <p:cNvPr id="1035" name="Google Shape;1035;p4" descr="CERN - Wikipedia"/>
          <p:cNvPicPr preferRelativeResize="0"/>
          <p:nvPr/>
        </p:nvPicPr>
        <p:blipFill rotWithShape="1">
          <a:blip r:embed="rId3">
            <a:alphaModFix/>
          </a:blip>
          <a:srcRect/>
          <a:stretch/>
        </p:blipFill>
        <p:spPr>
          <a:xfrm>
            <a:off x="4542503" y="3093327"/>
            <a:ext cx="3040949" cy="3136484"/>
          </a:xfrm>
          <a:prstGeom prst="rect">
            <a:avLst/>
          </a:prstGeom>
          <a:noFill/>
          <a:ln>
            <a:noFill/>
          </a:ln>
        </p:spPr>
      </p:pic>
      <p:sp>
        <p:nvSpPr>
          <p:cNvPr id="1036" name="Google Shape;1036;p4"/>
          <p:cNvSpPr txBox="1">
            <a:spLocks noGrp="1"/>
          </p:cNvSpPr>
          <p:nvPr>
            <p:ph type="dt" idx="10"/>
          </p:nvPr>
        </p:nvSpPr>
        <p:spPr>
          <a:xfrm>
            <a:off x="1066799" y="6129486"/>
            <a:ext cx="3839497" cy="72851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1037" name="Google Shape;1037;p4"/>
          <p:cNvSpPr txBox="1">
            <a:spLocks noGrp="1"/>
          </p:cNvSpPr>
          <p:nvPr>
            <p:ph type="ftr" idx="11"/>
          </p:nvPr>
        </p:nvSpPr>
        <p:spPr>
          <a:xfrm>
            <a:off x="4038600" y="6129486"/>
            <a:ext cx="6688394" cy="728514"/>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1038" name="Google Shape;1038;p4"/>
          <p:cNvSpPr txBox="1">
            <a:spLocks noGrp="1"/>
          </p:cNvSpPr>
          <p:nvPr>
            <p:ph type="sldNum" idx="12"/>
          </p:nvPr>
        </p:nvSpPr>
        <p:spPr>
          <a:xfrm>
            <a:off x="11125201" y="6129486"/>
            <a:ext cx="898302" cy="728514"/>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40</a:t>
            </a:fld>
            <a:endParaRPr sz="1800" b="1">
              <a:solidFill>
                <a:schemeClr val="lt1"/>
              </a:solidFill>
            </a:endParaRPr>
          </a:p>
        </p:txBody>
      </p:sp>
      <p:sp>
        <p:nvSpPr>
          <p:cNvPr id="1039" name="Google Shape;1039;p4"/>
          <p:cNvSpPr txBox="1">
            <a:spLocks noGrp="1"/>
          </p:cNvSpPr>
          <p:nvPr>
            <p:ph type="ctrTitle"/>
          </p:nvPr>
        </p:nvSpPr>
        <p:spPr>
          <a:xfrm>
            <a:off x="-117988" y="469008"/>
            <a:ext cx="12309987" cy="1533679"/>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lt1"/>
              </a:buClr>
              <a:buSzPts val="4800"/>
              <a:buFont typeface="Arial Rounded"/>
              <a:buNone/>
            </a:pPr>
            <a:r>
              <a:rPr lang="en-US" sz="4800" b="1">
                <a:solidFill>
                  <a:schemeClr val="lt1"/>
                </a:solidFill>
                <a:latin typeface="Arial Rounded"/>
                <a:ea typeface="Arial Rounded"/>
                <a:cs typeface="Arial Rounded"/>
                <a:sym typeface="Arial Rounded"/>
              </a:rPr>
              <a:t>THANKS FOR YOUR ATTENTION</a:t>
            </a:r>
            <a:endParaRPr/>
          </a:p>
        </p:txBody>
      </p:sp>
      <p:pic>
        <p:nvPicPr>
          <p:cNvPr id="1040" name="Google Shape;1040;p4"/>
          <p:cNvPicPr preferRelativeResize="0"/>
          <p:nvPr/>
        </p:nvPicPr>
        <p:blipFill rotWithShape="1">
          <a:blip r:embed="rId4">
            <a:alphaModFix/>
          </a:blip>
          <a:srcRect l="1890" t="1513" r="1973" b="1859"/>
          <a:stretch/>
        </p:blipFill>
        <p:spPr>
          <a:xfrm>
            <a:off x="20812" y="6160835"/>
            <a:ext cx="642866" cy="665816"/>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45"/>
        <p:cNvGrpSpPr/>
        <p:nvPr/>
      </p:nvGrpSpPr>
      <p:grpSpPr>
        <a:xfrm>
          <a:off x="0" y="0"/>
          <a:ext cx="0" cy="0"/>
          <a:chOff x="0" y="0"/>
          <a:chExt cx="0" cy="0"/>
        </a:xfrm>
      </p:grpSpPr>
      <p:sp>
        <p:nvSpPr>
          <p:cNvPr id="1046" name="Google Shape;1046;p5"/>
          <p:cNvSpPr/>
          <p:nvPr/>
        </p:nvSpPr>
        <p:spPr>
          <a:xfrm>
            <a:off x="-117987" y="6129486"/>
            <a:ext cx="12309987" cy="728514"/>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1047" name="Google Shape;1047;p5"/>
          <p:cNvSpPr txBox="1">
            <a:spLocks noGrp="1"/>
          </p:cNvSpPr>
          <p:nvPr>
            <p:ph type="ctrTitle"/>
          </p:nvPr>
        </p:nvSpPr>
        <p:spPr>
          <a:xfrm>
            <a:off x="0" y="1416765"/>
            <a:ext cx="12192000" cy="1533679"/>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rgbClr val="1E59AE"/>
              </a:buClr>
              <a:buSzPts val="6000"/>
              <a:buFont typeface="Arial Rounded"/>
              <a:buNone/>
            </a:pPr>
            <a:r>
              <a:rPr lang="en-US" b="1">
                <a:solidFill>
                  <a:srgbClr val="1E59AE"/>
                </a:solidFill>
                <a:latin typeface="Arial Rounded"/>
                <a:ea typeface="Arial Rounded"/>
                <a:cs typeface="Arial Rounded"/>
                <a:sym typeface="Arial Rounded"/>
              </a:rPr>
              <a:t>Questions?</a:t>
            </a:r>
            <a:endParaRPr/>
          </a:p>
        </p:txBody>
      </p:sp>
      <p:sp>
        <p:nvSpPr>
          <p:cNvPr id="1048" name="Google Shape;1048;p5"/>
          <p:cNvSpPr txBox="1"/>
          <p:nvPr/>
        </p:nvSpPr>
        <p:spPr>
          <a:xfrm>
            <a:off x="0" y="92332"/>
            <a:ext cx="12192000" cy="1138773"/>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rgbClr val="1E59AE"/>
                </a:solidFill>
                <a:latin typeface="Arial Rounded"/>
                <a:ea typeface="Arial Rounded"/>
                <a:cs typeface="Arial Rounded"/>
                <a:sym typeface="Arial Rounded"/>
              </a:rPr>
              <a:t>TE-CRG-IC</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000"/>
              <a:buFont typeface="Arial"/>
              <a:buNone/>
            </a:pPr>
            <a:r>
              <a:rPr lang="en-US" sz="4000" b="1" i="0" u="none" strike="noStrike" cap="none">
                <a:solidFill>
                  <a:srgbClr val="1E59AE"/>
                </a:solidFill>
                <a:latin typeface="Arial Rounded"/>
                <a:ea typeface="Arial Rounded"/>
                <a:cs typeface="Arial Rounded"/>
                <a:sym typeface="Arial Rounded"/>
              </a:rPr>
              <a:t>Controls and Electrical Support for Cryogenics</a:t>
            </a:r>
            <a:endParaRPr sz="1400" b="0" i="0" u="none" strike="noStrike" cap="none">
              <a:solidFill>
                <a:srgbClr val="000000"/>
              </a:solidFill>
              <a:latin typeface="Arial"/>
              <a:ea typeface="Arial"/>
              <a:cs typeface="Arial"/>
              <a:sym typeface="Arial"/>
            </a:endParaRPr>
          </a:p>
        </p:txBody>
      </p:sp>
      <p:pic>
        <p:nvPicPr>
          <p:cNvPr id="1049" name="Google Shape;1049;p5"/>
          <p:cNvPicPr preferRelativeResize="0"/>
          <p:nvPr/>
        </p:nvPicPr>
        <p:blipFill rotWithShape="1">
          <a:blip r:embed="rId3">
            <a:alphaModFix/>
          </a:blip>
          <a:srcRect/>
          <a:stretch/>
        </p:blipFill>
        <p:spPr>
          <a:xfrm>
            <a:off x="4775262" y="3429000"/>
            <a:ext cx="2641476" cy="1743374"/>
          </a:xfrm>
          <a:prstGeom prst="rect">
            <a:avLst/>
          </a:prstGeom>
          <a:noFill/>
          <a:ln>
            <a:noFill/>
          </a:ln>
        </p:spPr>
      </p:pic>
      <p:sp>
        <p:nvSpPr>
          <p:cNvPr id="1050" name="Google Shape;1050;p5"/>
          <p:cNvSpPr txBox="1">
            <a:spLocks noGrp="1"/>
          </p:cNvSpPr>
          <p:nvPr>
            <p:ph type="dt" idx="10"/>
          </p:nvPr>
        </p:nvSpPr>
        <p:spPr>
          <a:xfrm>
            <a:off x="1066799" y="6129486"/>
            <a:ext cx="3623187" cy="72851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1051" name="Google Shape;1051;p5"/>
          <p:cNvSpPr txBox="1">
            <a:spLocks noGrp="1"/>
          </p:cNvSpPr>
          <p:nvPr>
            <p:ph type="ftr" idx="11"/>
          </p:nvPr>
        </p:nvSpPr>
        <p:spPr>
          <a:xfrm>
            <a:off x="4038600" y="6129486"/>
            <a:ext cx="6688394" cy="72851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SzPts val="1400"/>
              <a:buNone/>
            </a:pPr>
            <a:r>
              <a:rPr lang="en-US" sz="2000" b="1">
                <a:solidFill>
                  <a:schemeClr val="lt1"/>
                </a:solidFill>
              </a:rPr>
              <a:t>CAEDG</a:t>
            </a:r>
            <a:endParaRPr sz="2000" b="1">
              <a:solidFill>
                <a:schemeClr val="lt1"/>
              </a:solidFill>
            </a:endParaRPr>
          </a:p>
        </p:txBody>
      </p:sp>
      <p:sp>
        <p:nvSpPr>
          <p:cNvPr id="1052" name="Google Shape;1052;p5"/>
          <p:cNvSpPr txBox="1">
            <a:spLocks noGrp="1"/>
          </p:cNvSpPr>
          <p:nvPr>
            <p:ph type="sldNum" idx="12"/>
          </p:nvPr>
        </p:nvSpPr>
        <p:spPr>
          <a:xfrm>
            <a:off x="11228439" y="6129486"/>
            <a:ext cx="795064" cy="728514"/>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41</a:t>
            </a:fld>
            <a:endParaRPr sz="1800" b="1">
              <a:solidFill>
                <a:schemeClr val="lt1"/>
              </a:solidFill>
            </a:endParaRPr>
          </a:p>
        </p:txBody>
      </p:sp>
      <p:pic>
        <p:nvPicPr>
          <p:cNvPr id="1053" name="Google Shape;1053;p5"/>
          <p:cNvPicPr preferRelativeResize="0"/>
          <p:nvPr/>
        </p:nvPicPr>
        <p:blipFill rotWithShape="1">
          <a:blip r:embed="rId4">
            <a:alphaModFix/>
          </a:blip>
          <a:srcRect l="1890" t="1513" r="1973" b="1859"/>
          <a:stretch/>
        </p:blipFill>
        <p:spPr>
          <a:xfrm>
            <a:off x="20812" y="6160835"/>
            <a:ext cx="642866" cy="665816"/>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58"/>
        <p:cNvGrpSpPr/>
        <p:nvPr/>
      </p:nvGrpSpPr>
      <p:grpSpPr>
        <a:xfrm>
          <a:off x="0" y="0"/>
          <a:ext cx="0" cy="0"/>
          <a:chOff x="0" y="0"/>
          <a:chExt cx="0" cy="0"/>
        </a:xfrm>
      </p:grpSpPr>
      <p:sp>
        <p:nvSpPr>
          <p:cNvPr id="1059" name="Google Shape;1059;p6"/>
          <p:cNvSpPr/>
          <p:nvPr/>
        </p:nvSpPr>
        <p:spPr>
          <a:xfrm>
            <a:off x="-117987" y="6129486"/>
            <a:ext cx="12309987" cy="728514"/>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pic>
        <p:nvPicPr>
          <p:cNvPr id="1060" name="Google Shape;1060;p6" descr="CERN - Wikipedia"/>
          <p:cNvPicPr preferRelativeResize="0"/>
          <p:nvPr/>
        </p:nvPicPr>
        <p:blipFill rotWithShape="1">
          <a:blip r:embed="rId3">
            <a:alphaModFix/>
          </a:blip>
          <a:srcRect/>
          <a:stretch/>
        </p:blipFill>
        <p:spPr>
          <a:xfrm>
            <a:off x="4392239" y="1395782"/>
            <a:ext cx="2911900" cy="3003381"/>
          </a:xfrm>
          <a:prstGeom prst="rect">
            <a:avLst/>
          </a:prstGeom>
          <a:noFill/>
          <a:ln>
            <a:noFill/>
          </a:ln>
        </p:spPr>
      </p:pic>
      <p:sp>
        <p:nvSpPr>
          <p:cNvPr id="1061" name="Google Shape;1061;p6"/>
          <p:cNvSpPr txBox="1">
            <a:spLocks noGrp="1"/>
          </p:cNvSpPr>
          <p:nvPr>
            <p:ph type="dt" idx="10"/>
          </p:nvPr>
        </p:nvSpPr>
        <p:spPr>
          <a:xfrm>
            <a:off x="1066800" y="6129486"/>
            <a:ext cx="3957484" cy="72851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1062" name="Google Shape;1062;p6"/>
          <p:cNvSpPr txBox="1">
            <a:spLocks noGrp="1"/>
          </p:cNvSpPr>
          <p:nvPr>
            <p:ph type="ftr" idx="11"/>
          </p:nvPr>
        </p:nvSpPr>
        <p:spPr>
          <a:xfrm>
            <a:off x="4038600" y="6129486"/>
            <a:ext cx="6688394" cy="72851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SzPts val="1400"/>
              <a:buNone/>
            </a:pPr>
            <a:r>
              <a:rPr lang="en-US" sz="2000" b="1">
                <a:solidFill>
                  <a:schemeClr val="lt1"/>
                </a:solidFill>
              </a:rPr>
              <a:t>CAEDG</a:t>
            </a:r>
            <a:endParaRPr sz="2000" b="1">
              <a:solidFill>
                <a:schemeClr val="lt1"/>
              </a:solidFill>
            </a:endParaRPr>
          </a:p>
        </p:txBody>
      </p:sp>
      <p:sp>
        <p:nvSpPr>
          <p:cNvPr id="1063" name="Google Shape;1063;p6"/>
          <p:cNvSpPr txBox="1">
            <a:spLocks noGrp="1"/>
          </p:cNvSpPr>
          <p:nvPr>
            <p:ph type="sldNum" idx="12"/>
          </p:nvPr>
        </p:nvSpPr>
        <p:spPr>
          <a:xfrm>
            <a:off x="11277600" y="6129486"/>
            <a:ext cx="745903" cy="728514"/>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42</a:t>
            </a:fld>
            <a:endParaRPr sz="1800" b="1">
              <a:solidFill>
                <a:schemeClr val="lt1"/>
              </a:solidFill>
            </a:endParaRPr>
          </a:p>
        </p:txBody>
      </p:sp>
      <p:sp>
        <p:nvSpPr>
          <p:cNvPr id="1064" name="Google Shape;1064;p6"/>
          <p:cNvSpPr txBox="1">
            <a:spLocks noGrp="1"/>
          </p:cNvSpPr>
          <p:nvPr>
            <p:ph type="ctrTitle"/>
          </p:nvPr>
        </p:nvSpPr>
        <p:spPr>
          <a:xfrm>
            <a:off x="-117987" y="4481811"/>
            <a:ext cx="12192000" cy="1533679"/>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rgbClr val="1E59AE"/>
              </a:buClr>
              <a:buSzPts val="2000"/>
              <a:buFont typeface="Arial Rounded"/>
              <a:buNone/>
            </a:pPr>
            <a:r>
              <a:rPr lang="en-US" sz="2000" b="1">
                <a:solidFill>
                  <a:srgbClr val="1E59AE"/>
                </a:solidFill>
                <a:latin typeface="Arial Rounded"/>
                <a:ea typeface="Arial Rounded"/>
                <a:cs typeface="Arial Rounded"/>
                <a:sym typeface="Arial Rounded"/>
              </a:rPr>
              <a:t>www.cern.ch</a:t>
            </a:r>
            <a:endParaRPr/>
          </a:p>
        </p:txBody>
      </p:sp>
      <p:pic>
        <p:nvPicPr>
          <p:cNvPr id="1065" name="Google Shape;1065;p6"/>
          <p:cNvPicPr preferRelativeResize="0"/>
          <p:nvPr/>
        </p:nvPicPr>
        <p:blipFill rotWithShape="1">
          <a:blip r:embed="rId4">
            <a:alphaModFix/>
          </a:blip>
          <a:srcRect l="1890" t="1513" r="1973" b="1859"/>
          <a:stretch/>
        </p:blipFill>
        <p:spPr>
          <a:xfrm>
            <a:off x="20812" y="6160835"/>
            <a:ext cx="642866" cy="66581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g2a0d2758928_0_385"/>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173" name="Google Shape;173;g2a0d2758928_0_385"/>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0055A0"/>
                </a:solidFill>
                <a:latin typeface="Arial Rounded"/>
                <a:ea typeface="Arial Rounded"/>
                <a:cs typeface="Arial Rounded"/>
                <a:sym typeface="Arial Rounded"/>
              </a:rPr>
              <a:t>Context : "Automation of the process."</a:t>
            </a:r>
            <a:endParaRPr sz="1400" b="0" i="0" u="none" strike="noStrike" cap="none">
              <a:solidFill>
                <a:srgbClr val="000000"/>
              </a:solidFill>
              <a:latin typeface="Arial"/>
              <a:ea typeface="Arial"/>
              <a:cs typeface="Arial"/>
              <a:sym typeface="Arial"/>
            </a:endParaRPr>
          </a:p>
        </p:txBody>
      </p:sp>
      <p:sp>
        <p:nvSpPr>
          <p:cNvPr id="174" name="Google Shape;174;g2a0d2758928_0_385"/>
          <p:cNvSpPr txBox="1">
            <a:spLocks noGrp="1"/>
          </p:cNvSpPr>
          <p:nvPr>
            <p:ph type="dt" idx="10"/>
          </p:nvPr>
        </p:nvSpPr>
        <p:spPr>
          <a:xfrm>
            <a:off x="1066800" y="6129486"/>
            <a:ext cx="38886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SzPts val="1400"/>
              <a:buNone/>
            </a:pPr>
            <a:r>
              <a:rPr lang="en-US" sz="1600" b="1">
                <a:solidFill>
                  <a:schemeClr val="lt1"/>
                </a:solidFill>
              </a:rPr>
              <a:t>17 january 2024 </a:t>
            </a:r>
            <a:endParaRPr sz="1600" b="1">
              <a:solidFill>
                <a:schemeClr val="lt1"/>
              </a:solidFill>
            </a:endParaRPr>
          </a:p>
        </p:txBody>
      </p:sp>
      <p:sp>
        <p:nvSpPr>
          <p:cNvPr id="175" name="Google Shape;175;g2a0d2758928_0_385"/>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sz="2000" b="1">
              <a:solidFill>
                <a:schemeClr val="lt1"/>
              </a:solidFill>
            </a:endParaRPr>
          </a:p>
        </p:txBody>
      </p:sp>
      <p:sp>
        <p:nvSpPr>
          <p:cNvPr id="176" name="Google Shape;176;g2a0d2758928_0_385"/>
          <p:cNvSpPr txBox="1">
            <a:spLocks noGrp="1"/>
          </p:cNvSpPr>
          <p:nvPr>
            <p:ph type="sldNum" idx="12"/>
          </p:nvPr>
        </p:nvSpPr>
        <p:spPr>
          <a:xfrm>
            <a:off x="11125200"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5</a:t>
            </a:fld>
            <a:endParaRPr sz="1800" b="1">
              <a:solidFill>
                <a:schemeClr val="lt1"/>
              </a:solidFill>
            </a:endParaRPr>
          </a:p>
        </p:txBody>
      </p:sp>
      <p:pic>
        <p:nvPicPr>
          <p:cNvPr id="177" name="Google Shape;177;g2a0d2758928_0_385"/>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178" name="Google Shape;178;g2a0d2758928_0_385"/>
          <p:cNvSpPr txBox="1"/>
          <p:nvPr/>
        </p:nvSpPr>
        <p:spPr>
          <a:xfrm>
            <a:off x="1036725" y="1040638"/>
            <a:ext cx="11155200" cy="4756200"/>
          </a:xfrm>
          <a:prstGeom prst="rect">
            <a:avLst/>
          </a:prstGeom>
          <a:noFill/>
          <a:ln>
            <a:noFill/>
          </a:ln>
        </p:spPr>
        <p:txBody>
          <a:bodyPr spcFirstLastPara="1" wrap="square" lIns="91425" tIns="91425" rIns="91425" bIns="91425" anchor="t" anchorCtr="0">
            <a:spAutoFit/>
          </a:bodyPr>
          <a:lstStyle/>
          <a:p>
            <a:pPr marL="457200" lvl="0" indent="-438150" algn="l" rtl="0">
              <a:spcBef>
                <a:spcPts val="0"/>
              </a:spcBef>
              <a:spcAft>
                <a:spcPts val="0"/>
              </a:spcAft>
              <a:buClr>
                <a:srgbClr val="1E59AE"/>
              </a:buClr>
              <a:buSzPts val="3300"/>
              <a:buFont typeface="Arial Rounded"/>
              <a:buChar char="✓"/>
            </a:pPr>
            <a:r>
              <a:rPr lang="en-US" sz="3300" b="1">
                <a:solidFill>
                  <a:srgbClr val="1E59AE"/>
                </a:solidFill>
                <a:latin typeface="Arial Rounded"/>
                <a:ea typeface="Arial Rounded"/>
                <a:cs typeface="Arial Rounded"/>
                <a:sym typeface="Arial Rounded"/>
              </a:rPr>
              <a:t>SECURITY </a:t>
            </a:r>
            <a:endParaRPr sz="3300">
              <a:solidFill>
                <a:srgbClr val="1E59AE"/>
              </a:solidFill>
              <a:latin typeface="Arial Rounded"/>
              <a:ea typeface="Arial Rounded"/>
              <a:cs typeface="Arial Rounded"/>
              <a:sym typeface="Arial Rounded"/>
            </a:endParaRPr>
          </a:p>
          <a:p>
            <a:pPr marL="457200" lvl="0" indent="-438150" algn="l" rtl="0">
              <a:spcBef>
                <a:spcPts val="0"/>
              </a:spcBef>
              <a:spcAft>
                <a:spcPts val="0"/>
              </a:spcAft>
              <a:buClr>
                <a:srgbClr val="1E59AE"/>
              </a:buClr>
              <a:buSzPts val="3300"/>
              <a:buFont typeface="Arial Rounded"/>
              <a:buChar char="✓"/>
            </a:pPr>
            <a:r>
              <a:rPr lang="en-US" sz="3300" b="1">
                <a:solidFill>
                  <a:srgbClr val="1E59AE"/>
                </a:solidFill>
                <a:latin typeface="Arial Rounded"/>
                <a:ea typeface="Arial Rounded"/>
                <a:cs typeface="Arial Rounded"/>
                <a:sym typeface="Arial Rounded"/>
              </a:rPr>
              <a:t>FAULT DETECTION  </a:t>
            </a:r>
            <a:endParaRPr sz="3300" b="1">
              <a:solidFill>
                <a:srgbClr val="1E59AE"/>
              </a:solidFill>
              <a:latin typeface="Arial Rounded"/>
              <a:ea typeface="Arial Rounded"/>
              <a:cs typeface="Arial Rounded"/>
              <a:sym typeface="Arial Rounded"/>
            </a:endParaRPr>
          </a:p>
          <a:p>
            <a:pPr marL="457200" lvl="0" indent="-438150" algn="l" rtl="0">
              <a:spcBef>
                <a:spcPts val="0"/>
              </a:spcBef>
              <a:spcAft>
                <a:spcPts val="0"/>
              </a:spcAft>
              <a:buClr>
                <a:srgbClr val="1E59AE"/>
              </a:buClr>
              <a:buSzPts val="3300"/>
              <a:buFont typeface="Arial Rounded"/>
              <a:buChar char="✓"/>
            </a:pPr>
            <a:r>
              <a:rPr lang="en-US" sz="3300" b="1">
                <a:solidFill>
                  <a:srgbClr val="1E59AE"/>
                </a:solidFill>
                <a:latin typeface="Arial Rounded"/>
                <a:ea typeface="Arial Rounded"/>
                <a:cs typeface="Arial Rounded"/>
                <a:sym typeface="Arial Rounded"/>
              </a:rPr>
              <a:t>AVAILABILITY</a:t>
            </a:r>
            <a:r>
              <a:rPr lang="en-US" sz="3300">
                <a:solidFill>
                  <a:srgbClr val="1E59AE"/>
                </a:solidFill>
                <a:latin typeface="Arial Rounded"/>
                <a:ea typeface="Arial Rounded"/>
                <a:cs typeface="Arial Rounded"/>
                <a:sym typeface="Arial Rounded"/>
              </a:rPr>
              <a:t>: component reliability, redundancy of strategic equipment</a:t>
            </a:r>
            <a:endParaRPr sz="3300">
              <a:solidFill>
                <a:srgbClr val="1E59AE"/>
              </a:solidFill>
              <a:latin typeface="Arial Rounded"/>
              <a:ea typeface="Arial Rounded"/>
              <a:cs typeface="Arial Rounded"/>
              <a:sym typeface="Arial Rounded"/>
            </a:endParaRPr>
          </a:p>
          <a:p>
            <a:pPr marL="457200" lvl="0" indent="-438150" algn="l" rtl="0">
              <a:spcBef>
                <a:spcPts val="0"/>
              </a:spcBef>
              <a:spcAft>
                <a:spcPts val="0"/>
              </a:spcAft>
              <a:buClr>
                <a:srgbClr val="1E59AE"/>
              </a:buClr>
              <a:buSzPts val="3300"/>
              <a:buFont typeface="Arial Rounded"/>
              <a:buChar char="✓"/>
            </a:pPr>
            <a:r>
              <a:rPr lang="en-US" sz="3300" b="1">
                <a:solidFill>
                  <a:srgbClr val="1E59AE"/>
                </a:solidFill>
                <a:latin typeface="Arial Rounded"/>
                <a:ea typeface="Arial Rounded"/>
                <a:cs typeface="Arial Rounded"/>
                <a:sym typeface="Arial Rounded"/>
              </a:rPr>
              <a:t>OPERABILITY</a:t>
            </a:r>
            <a:r>
              <a:rPr lang="en-US" sz="3300">
                <a:solidFill>
                  <a:srgbClr val="1E59AE"/>
                </a:solidFill>
                <a:latin typeface="Arial Rounded"/>
                <a:ea typeface="Arial Rounded"/>
                <a:cs typeface="Arial Rounded"/>
                <a:sym typeface="Arial Rounded"/>
              </a:rPr>
              <a:t>: process performance and stability, automated/manual mode, human/machine interface for more </a:t>
            </a:r>
            <a:r>
              <a:rPr lang="en-US" sz="3300" b="1">
                <a:solidFill>
                  <a:srgbClr val="FF0000"/>
                </a:solidFill>
                <a:latin typeface="Arial Rounded"/>
                <a:ea typeface="Arial Rounded"/>
                <a:cs typeface="Arial Rounded"/>
                <a:sym typeface="Arial Rounded"/>
              </a:rPr>
              <a:t>than 20 YEARS</a:t>
            </a:r>
            <a:endParaRPr sz="3300" b="1">
              <a:solidFill>
                <a:srgbClr val="FF0000"/>
              </a:solidFill>
              <a:latin typeface="Arial Rounded"/>
              <a:ea typeface="Arial Rounded"/>
              <a:cs typeface="Arial Rounded"/>
              <a:sym typeface="Arial Rounded"/>
            </a:endParaRPr>
          </a:p>
          <a:p>
            <a:pPr marL="457200" lvl="0" indent="-438150" algn="l" rtl="0">
              <a:spcBef>
                <a:spcPts val="0"/>
              </a:spcBef>
              <a:spcAft>
                <a:spcPts val="0"/>
              </a:spcAft>
              <a:buClr>
                <a:srgbClr val="1E59AE"/>
              </a:buClr>
              <a:buSzPts val="3300"/>
              <a:buFont typeface="Arial Rounded"/>
              <a:buChar char="✓"/>
            </a:pPr>
            <a:r>
              <a:rPr lang="en-US" sz="3300" b="1">
                <a:solidFill>
                  <a:srgbClr val="1E59AE"/>
                </a:solidFill>
                <a:latin typeface="Arial Rounded"/>
                <a:ea typeface="Arial Rounded"/>
                <a:cs typeface="Arial Rounded"/>
                <a:sym typeface="Arial Rounded"/>
              </a:rPr>
              <a:t>MAINTAINABILITY</a:t>
            </a:r>
            <a:r>
              <a:rPr lang="en-US" sz="3300">
                <a:solidFill>
                  <a:srgbClr val="1E59AE"/>
                </a:solidFill>
                <a:latin typeface="Arial Rounded"/>
                <a:ea typeface="Arial Rounded"/>
                <a:cs typeface="Arial Rounded"/>
                <a:sym typeface="Arial Rounded"/>
              </a:rPr>
              <a:t>: obsolescence, component lifetime, standardisation, inter-compatibility</a:t>
            </a:r>
            <a:endParaRPr sz="2100"/>
          </a:p>
        </p:txBody>
      </p:sp>
      <p:pic>
        <p:nvPicPr>
          <p:cNvPr id="179" name="Google Shape;179;g2a0d2758928_0_385"/>
          <p:cNvPicPr preferRelativeResize="0"/>
          <p:nvPr/>
        </p:nvPicPr>
        <p:blipFill>
          <a:blip r:embed="rId4">
            <a:alphaModFix/>
          </a:blip>
          <a:stretch>
            <a:fillRect/>
          </a:stretch>
        </p:blipFill>
        <p:spPr>
          <a:xfrm>
            <a:off x="266500" y="1123450"/>
            <a:ext cx="479800" cy="479800"/>
          </a:xfrm>
          <a:prstGeom prst="rect">
            <a:avLst/>
          </a:prstGeom>
          <a:noFill/>
          <a:ln>
            <a:noFill/>
          </a:ln>
        </p:spPr>
      </p:pic>
      <p:pic>
        <p:nvPicPr>
          <p:cNvPr id="180" name="Google Shape;180;g2a0d2758928_0_385"/>
          <p:cNvPicPr preferRelativeResize="0"/>
          <p:nvPr/>
        </p:nvPicPr>
        <p:blipFill>
          <a:blip r:embed="rId5">
            <a:alphaModFix/>
          </a:blip>
          <a:stretch>
            <a:fillRect/>
          </a:stretch>
        </p:blipFill>
        <p:spPr>
          <a:xfrm>
            <a:off x="266512" y="1757375"/>
            <a:ext cx="479800" cy="479800"/>
          </a:xfrm>
          <a:prstGeom prst="rect">
            <a:avLst/>
          </a:prstGeom>
          <a:noFill/>
          <a:ln>
            <a:noFill/>
          </a:ln>
        </p:spPr>
      </p:pic>
      <p:pic>
        <p:nvPicPr>
          <p:cNvPr id="181" name="Google Shape;181;g2a0d2758928_0_385"/>
          <p:cNvPicPr preferRelativeResize="0"/>
          <p:nvPr/>
        </p:nvPicPr>
        <p:blipFill>
          <a:blip r:embed="rId6">
            <a:alphaModFix/>
          </a:blip>
          <a:stretch>
            <a:fillRect/>
          </a:stretch>
        </p:blipFill>
        <p:spPr>
          <a:xfrm>
            <a:off x="57303" y="2462400"/>
            <a:ext cx="898200" cy="898200"/>
          </a:xfrm>
          <a:prstGeom prst="rect">
            <a:avLst/>
          </a:prstGeom>
          <a:noFill/>
          <a:ln>
            <a:noFill/>
          </a:ln>
        </p:spPr>
      </p:pic>
      <p:pic>
        <p:nvPicPr>
          <p:cNvPr id="182" name="Google Shape;182;g2a0d2758928_0_385"/>
          <p:cNvPicPr preferRelativeResize="0"/>
          <p:nvPr/>
        </p:nvPicPr>
        <p:blipFill>
          <a:blip r:embed="rId7">
            <a:alphaModFix/>
          </a:blip>
          <a:stretch>
            <a:fillRect/>
          </a:stretch>
        </p:blipFill>
        <p:spPr>
          <a:xfrm>
            <a:off x="152400" y="3697300"/>
            <a:ext cx="898200" cy="898200"/>
          </a:xfrm>
          <a:prstGeom prst="rect">
            <a:avLst/>
          </a:prstGeom>
          <a:noFill/>
          <a:ln>
            <a:noFill/>
          </a:ln>
        </p:spPr>
      </p:pic>
      <p:pic>
        <p:nvPicPr>
          <p:cNvPr id="183" name="Google Shape;183;g2a0d2758928_0_385"/>
          <p:cNvPicPr preferRelativeResize="0"/>
          <p:nvPr/>
        </p:nvPicPr>
        <p:blipFill>
          <a:blip r:embed="rId8">
            <a:alphaModFix/>
          </a:blip>
          <a:stretch>
            <a:fillRect/>
          </a:stretch>
        </p:blipFill>
        <p:spPr>
          <a:xfrm>
            <a:off x="152400" y="4748500"/>
            <a:ext cx="898200" cy="898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2a0d2758928_0_291"/>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190" name="Google Shape;190;g2a0d2758928_0_291"/>
          <p:cNvSpPr txBox="1"/>
          <p:nvPr/>
        </p:nvSpPr>
        <p:spPr>
          <a:xfrm>
            <a:off x="-19649" y="0"/>
            <a:ext cx="11145000" cy="7080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0055A0"/>
                </a:solidFill>
                <a:latin typeface="Arial Rounded"/>
                <a:ea typeface="Arial Rounded"/>
                <a:cs typeface="Arial Rounded"/>
                <a:sym typeface="Arial Rounded"/>
              </a:rPr>
              <a:t>Context : PLC automatic configuration </a:t>
            </a:r>
            <a:endParaRPr sz="1400" b="0" i="0" u="none" strike="noStrike" cap="none">
              <a:solidFill>
                <a:srgbClr val="000000"/>
              </a:solidFill>
              <a:latin typeface="Arial"/>
              <a:ea typeface="Arial"/>
              <a:cs typeface="Arial"/>
              <a:sym typeface="Arial"/>
            </a:endParaRPr>
          </a:p>
        </p:txBody>
      </p:sp>
      <p:sp>
        <p:nvSpPr>
          <p:cNvPr id="191" name="Google Shape;191;g2a0d2758928_0_291"/>
          <p:cNvSpPr txBox="1">
            <a:spLocks noGrp="1"/>
          </p:cNvSpPr>
          <p:nvPr>
            <p:ph type="dt" idx="10"/>
          </p:nvPr>
        </p:nvSpPr>
        <p:spPr>
          <a:xfrm>
            <a:off x="1066800" y="6129486"/>
            <a:ext cx="38886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192" name="Google Shape;192;g2a0d2758928_0_291"/>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sz="2000" b="1">
              <a:solidFill>
                <a:schemeClr val="lt1"/>
              </a:solidFill>
            </a:endParaRPr>
          </a:p>
        </p:txBody>
      </p:sp>
      <p:sp>
        <p:nvSpPr>
          <p:cNvPr id="193" name="Google Shape;193;g2a0d2758928_0_291"/>
          <p:cNvSpPr txBox="1">
            <a:spLocks noGrp="1"/>
          </p:cNvSpPr>
          <p:nvPr>
            <p:ph type="sldNum" idx="12"/>
          </p:nvPr>
        </p:nvSpPr>
        <p:spPr>
          <a:xfrm>
            <a:off x="11125200"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6</a:t>
            </a:fld>
            <a:endParaRPr sz="1800" b="1">
              <a:solidFill>
                <a:schemeClr val="lt1"/>
              </a:solidFill>
            </a:endParaRPr>
          </a:p>
        </p:txBody>
      </p:sp>
      <p:pic>
        <p:nvPicPr>
          <p:cNvPr id="194" name="Google Shape;194;g2a0d2758928_0_291"/>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195" name="Google Shape;195;g2a0d2758928_0_291"/>
          <p:cNvSpPr/>
          <p:nvPr/>
        </p:nvSpPr>
        <p:spPr>
          <a:xfrm>
            <a:off x="330675" y="810850"/>
            <a:ext cx="11412600" cy="5047500"/>
          </a:xfrm>
          <a:prstGeom prst="rect">
            <a:avLst/>
          </a:prstGeom>
          <a:noFill/>
          <a:ln w="762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a:latin typeface="Arial Rounded"/>
                <a:ea typeface="Arial Rounded"/>
                <a:cs typeface="Arial Rounded"/>
                <a:sym typeface="Arial Rounded"/>
              </a:rPr>
              <a:t>                                      </a:t>
            </a:r>
            <a:r>
              <a:rPr lang="en-US" sz="1600" b="1">
                <a:solidFill>
                  <a:schemeClr val="lt1"/>
                </a:solidFill>
                <a:latin typeface="Arial Rounded"/>
                <a:ea typeface="Arial Rounded"/>
                <a:cs typeface="Arial Rounded"/>
                <a:sym typeface="Arial Rounded"/>
              </a:rPr>
              <a:t>COLDBOX</a:t>
            </a:r>
            <a:endParaRPr sz="1600" b="1">
              <a:solidFill>
                <a:schemeClr val="lt1"/>
              </a:solidFill>
              <a:latin typeface="Arial Rounded"/>
              <a:ea typeface="Arial Rounded"/>
              <a:cs typeface="Arial Rounded"/>
              <a:sym typeface="Arial Rounded"/>
            </a:endParaRPr>
          </a:p>
        </p:txBody>
      </p:sp>
      <p:sp>
        <p:nvSpPr>
          <p:cNvPr id="196" name="Google Shape;196;g2a0d2758928_0_291"/>
          <p:cNvSpPr txBox="1"/>
          <p:nvPr/>
        </p:nvSpPr>
        <p:spPr>
          <a:xfrm>
            <a:off x="663675" y="1050800"/>
            <a:ext cx="869400" cy="430800"/>
          </a:xfrm>
          <a:prstGeom prst="rect">
            <a:avLst/>
          </a:prstGeom>
          <a:solidFill>
            <a:schemeClr val="accent1"/>
          </a:solid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2200" b="1">
                <a:solidFill>
                  <a:schemeClr val="lt1"/>
                </a:solidFill>
                <a:latin typeface="Arial Rounded"/>
                <a:ea typeface="Arial Rounded"/>
                <a:cs typeface="Arial Rounded"/>
                <a:sym typeface="Arial Rounded"/>
              </a:rPr>
              <a:t>2014</a:t>
            </a:r>
            <a:endParaRPr sz="100" b="0" i="0" u="none" strike="noStrike" cap="none">
              <a:solidFill>
                <a:schemeClr val="lt1"/>
              </a:solidFill>
              <a:latin typeface="Arial"/>
              <a:ea typeface="Arial"/>
              <a:cs typeface="Arial"/>
              <a:sym typeface="Arial"/>
            </a:endParaRPr>
          </a:p>
        </p:txBody>
      </p:sp>
      <p:pic>
        <p:nvPicPr>
          <p:cNvPr id="197" name="Google Shape;197;g2a0d2758928_0_291"/>
          <p:cNvPicPr preferRelativeResize="0"/>
          <p:nvPr/>
        </p:nvPicPr>
        <p:blipFill rotWithShape="1">
          <a:blip r:embed="rId4">
            <a:alphaModFix/>
          </a:blip>
          <a:srcRect l="11494" t="18136" r="13130" b="12481"/>
          <a:stretch/>
        </p:blipFill>
        <p:spPr>
          <a:xfrm>
            <a:off x="3387625" y="858663"/>
            <a:ext cx="898200" cy="845865"/>
          </a:xfrm>
          <a:prstGeom prst="rect">
            <a:avLst/>
          </a:prstGeom>
          <a:noFill/>
          <a:ln>
            <a:noFill/>
          </a:ln>
        </p:spPr>
      </p:pic>
      <p:pic>
        <p:nvPicPr>
          <p:cNvPr id="198" name="Google Shape;198;g2a0d2758928_0_291"/>
          <p:cNvPicPr preferRelativeResize="0"/>
          <p:nvPr/>
        </p:nvPicPr>
        <p:blipFill rotWithShape="1">
          <a:blip r:embed="rId5">
            <a:alphaModFix/>
          </a:blip>
          <a:srcRect l="23371" t="11605" r="23499" b="13324"/>
          <a:stretch/>
        </p:blipFill>
        <p:spPr>
          <a:xfrm>
            <a:off x="1335425" y="3940238"/>
            <a:ext cx="1377300" cy="1297050"/>
          </a:xfrm>
          <a:prstGeom prst="rect">
            <a:avLst/>
          </a:prstGeom>
          <a:noFill/>
          <a:ln>
            <a:noFill/>
          </a:ln>
        </p:spPr>
      </p:pic>
      <p:sp>
        <p:nvSpPr>
          <p:cNvPr id="199" name="Google Shape;199;g2a0d2758928_0_291"/>
          <p:cNvSpPr txBox="1"/>
          <p:nvPr/>
        </p:nvSpPr>
        <p:spPr>
          <a:xfrm>
            <a:off x="855644" y="5326125"/>
            <a:ext cx="2677800" cy="430800"/>
          </a:xfrm>
          <a:prstGeom prst="rect">
            <a:avLst/>
          </a:prstGeom>
          <a:solidFill>
            <a:schemeClr val="accent1"/>
          </a:solid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4000"/>
              <a:buFont typeface="Arial"/>
              <a:buNone/>
            </a:pPr>
            <a:r>
              <a:rPr lang="en-US" sz="2200" b="1">
                <a:solidFill>
                  <a:schemeClr val="lt1"/>
                </a:solidFill>
                <a:latin typeface="Arial Rounded"/>
                <a:ea typeface="Arial Rounded"/>
                <a:cs typeface="Arial Rounded"/>
                <a:sym typeface="Arial Rounded"/>
              </a:rPr>
              <a:t>Unicos DataBase</a:t>
            </a:r>
            <a:endParaRPr sz="100" b="0" i="0" u="none" strike="noStrike" cap="none">
              <a:solidFill>
                <a:schemeClr val="lt1"/>
              </a:solidFill>
              <a:latin typeface="Arial"/>
              <a:ea typeface="Arial"/>
              <a:cs typeface="Arial"/>
              <a:sym typeface="Arial"/>
            </a:endParaRPr>
          </a:p>
        </p:txBody>
      </p:sp>
      <p:pic>
        <p:nvPicPr>
          <p:cNvPr id="200" name="Google Shape;200;g2a0d2758928_0_291"/>
          <p:cNvPicPr preferRelativeResize="0"/>
          <p:nvPr/>
        </p:nvPicPr>
        <p:blipFill rotWithShape="1">
          <a:blip r:embed="rId6">
            <a:alphaModFix/>
          </a:blip>
          <a:srcRect l="34485" t="37240" r="11240" b="37191"/>
          <a:stretch/>
        </p:blipFill>
        <p:spPr>
          <a:xfrm>
            <a:off x="8265832" y="933288"/>
            <a:ext cx="2020692" cy="665825"/>
          </a:xfrm>
          <a:prstGeom prst="rect">
            <a:avLst/>
          </a:prstGeom>
          <a:noFill/>
          <a:ln>
            <a:noFill/>
          </a:ln>
        </p:spPr>
      </p:pic>
      <p:pic>
        <p:nvPicPr>
          <p:cNvPr id="201" name="Google Shape;201;g2a0d2758928_0_291"/>
          <p:cNvPicPr preferRelativeResize="0"/>
          <p:nvPr/>
        </p:nvPicPr>
        <p:blipFill rotWithShape="1">
          <a:blip r:embed="rId7">
            <a:alphaModFix/>
          </a:blip>
          <a:srcRect t="13126" b="21892"/>
          <a:stretch/>
        </p:blipFill>
        <p:spPr>
          <a:xfrm>
            <a:off x="4867500" y="3760625"/>
            <a:ext cx="2338925" cy="1519900"/>
          </a:xfrm>
          <a:prstGeom prst="rect">
            <a:avLst/>
          </a:prstGeom>
          <a:noFill/>
          <a:ln>
            <a:noFill/>
          </a:ln>
        </p:spPr>
      </p:pic>
      <p:sp>
        <p:nvSpPr>
          <p:cNvPr id="202" name="Google Shape;202;g2a0d2758928_0_291"/>
          <p:cNvSpPr txBox="1"/>
          <p:nvPr/>
        </p:nvSpPr>
        <p:spPr>
          <a:xfrm>
            <a:off x="5348322" y="5280525"/>
            <a:ext cx="1377300" cy="430800"/>
          </a:xfrm>
          <a:prstGeom prst="rect">
            <a:avLst/>
          </a:prstGeom>
          <a:solidFill>
            <a:schemeClr val="accent1"/>
          </a:solid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2200" b="1">
                <a:solidFill>
                  <a:schemeClr val="lt1"/>
                </a:solidFill>
                <a:latin typeface="Arial Rounded"/>
                <a:ea typeface="Arial Rounded"/>
                <a:cs typeface="Arial Rounded"/>
                <a:sym typeface="Arial Rounded"/>
              </a:rPr>
              <a:t>Compile </a:t>
            </a:r>
            <a:endParaRPr sz="100" b="0" i="0" u="none" strike="noStrike" cap="none">
              <a:solidFill>
                <a:schemeClr val="lt1"/>
              </a:solidFill>
              <a:latin typeface="Arial"/>
              <a:ea typeface="Arial"/>
              <a:cs typeface="Arial"/>
              <a:sym typeface="Arial"/>
            </a:endParaRPr>
          </a:p>
        </p:txBody>
      </p:sp>
      <p:pic>
        <p:nvPicPr>
          <p:cNvPr id="203" name="Google Shape;203;g2a0d2758928_0_291"/>
          <p:cNvPicPr preferRelativeResize="0"/>
          <p:nvPr/>
        </p:nvPicPr>
        <p:blipFill>
          <a:blip r:embed="rId8">
            <a:alphaModFix/>
          </a:blip>
          <a:stretch>
            <a:fillRect/>
          </a:stretch>
        </p:blipFill>
        <p:spPr>
          <a:xfrm>
            <a:off x="9361200" y="3592925"/>
            <a:ext cx="1553100" cy="1644375"/>
          </a:xfrm>
          <a:prstGeom prst="rect">
            <a:avLst/>
          </a:prstGeom>
          <a:noFill/>
          <a:ln w="76200" cap="flat" cmpd="sng">
            <a:solidFill>
              <a:schemeClr val="dk1"/>
            </a:solidFill>
            <a:prstDash val="solid"/>
            <a:round/>
            <a:headEnd type="none" w="sm" len="sm"/>
            <a:tailEnd type="none" w="sm" len="sm"/>
          </a:ln>
        </p:spPr>
      </p:pic>
      <p:sp>
        <p:nvSpPr>
          <p:cNvPr id="204" name="Google Shape;204;g2a0d2758928_0_291"/>
          <p:cNvSpPr txBox="1"/>
          <p:nvPr/>
        </p:nvSpPr>
        <p:spPr>
          <a:xfrm>
            <a:off x="4640213" y="1050800"/>
            <a:ext cx="3271200" cy="4308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2200" b="1">
                <a:solidFill>
                  <a:srgbClr val="1E59AE"/>
                </a:solidFill>
                <a:latin typeface="Arial Rounded"/>
                <a:ea typeface="Arial Rounded"/>
                <a:cs typeface="Arial Rounded"/>
                <a:sym typeface="Arial Rounded"/>
              </a:rPr>
              <a:t>Continuous Integration </a:t>
            </a:r>
            <a:endParaRPr sz="100" b="0" i="0" u="none" strike="noStrike" cap="none">
              <a:solidFill>
                <a:srgbClr val="1E59AE"/>
              </a:solidFill>
              <a:latin typeface="Arial"/>
              <a:ea typeface="Arial"/>
              <a:cs typeface="Arial"/>
              <a:sym typeface="Arial"/>
            </a:endParaRPr>
          </a:p>
        </p:txBody>
      </p:sp>
      <p:sp>
        <p:nvSpPr>
          <p:cNvPr id="205" name="Google Shape;205;g2a0d2758928_0_291"/>
          <p:cNvSpPr txBox="1"/>
          <p:nvPr/>
        </p:nvSpPr>
        <p:spPr>
          <a:xfrm>
            <a:off x="523862" y="1824400"/>
            <a:ext cx="11026200" cy="23703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US" sz="1800">
                <a:solidFill>
                  <a:schemeClr val="accent1"/>
                </a:solidFill>
                <a:latin typeface="Arial Rounded"/>
                <a:ea typeface="Arial Rounded"/>
                <a:cs typeface="Arial Rounded"/>
                <a:sym typeface="Arial Rounded"/>
              </a:rPr>
              <a:t>CI provides a feedback mechanism to inform the user about the result of the process. CERN has applied this method successfully to the LHC tunnel cryogenics control system since </a:t>
            </a:r>
            <a:r>
              <a:rPr lang="en-US" sz="1800" b="1">
                <a:solidFill>
                  <a:schemeClr val="accent1"/>
                </a:solidFill>
                <a:latin typeface="Arial Rounded"/>
                <a:ea typeface="Arial Rounded"/>
                <a:cs typeface="Arial Rounded"/>
                <a:sym typeface="Arial Rounded"/>
              </a:rPr>
              <a:t>2015</a:t>
            </a:r>
            <a:r>
              <a:rPr lang="en-US" sz="1800">
                <a:solidFill>
                  <a:schemeClr val="accent1"/>
                </a:solidFill>
                <a:latin typeface="Arial Rounded"/>
                <a:ea typeface="Arial Rounded"/>
                <a:cs typeface="Arial Rounded"/>
                <a:sym typeface="Arial Rounded"/>
              </a:rPr>
              <a:t> allowing </a:t>
            </a:r>
            <a:endParaRPr sz="1800">
              <a:solidFill>
                <a:schemeClr val="accent1"/>
              </a:solidFill>
              <a:latin typeface="Arial Rounded"/>
              <a:ea typeface="Arial Rounded"/>
              <a:cs typeface="Arial Rounded"/>
              <a:sym typeface="Arial Rounded"/>
            </a:endParaRPr>
          </a:p>
          <a:p>
            <a:pPr marL="0" lvl="0" indent="0" algn="just" rtl="0">
              <a:spcBef>
                <a:spcPts val="0"/>
              </a:spcBef>
              <a:spcAft>
                <a:spcPts val="0"/>
              </a:spcAft>
              <a:buNone/>
            </a:pPr>
            <a:r>
              <a:rPr lang="en-US" sz="1800">
                <a:solidFill>
                  <a:schemeClr val="accent1"/>
                </a:solidFill>
                <a:latin typeface="Arial Rounded"/>
                <a:ea typeface="Arial Rounded"/>
                <a:cs typeface="Arial Rounded"/>
                <a:sym typeface="Arial Rounded"/>
              </a:rPr>
              <a:t> </a:t>
            </a:r>
            <a:endParaRPr sz="1800">
              <a:solidFill>
                <a:schemeClr val="accent1"/>
              </a:solidFill>
              <a:latin typeface="Arial Rounded"/>
              <a:ea typeface="Arial Rounded"/>
              <a:cs typeface="Arial Rounded"/>
              <a:sym typeface="Arial Rounded"/>
            </a:endParaRPr>
          </a:p>
          <a:p>
            <a:pPr marL="457200" lvl="0" indent="-342900" algn="just" rtl="0">
              <a:spcBef>
                <a:spcPts val="0"/>
              </a:spcBef>
              <a:spcAft>
                <a:spcPts val="0"/>
              </a:spcAft>
              <a:buClr>
                <a:schemeClr val="accent1"/>
              </a:buClr>
              <a:buSzPts val="1800"/>
              <a:buFont typeface="Arial Rounded"/>
              <a:buChar char="-"/>
            </a:pPr>
            <a:r>
              <a:rPr lang="en-US" sz="1800" b="1">
                <a:solidFill>
                  <a:schemeClr val="accent1"/>
                </a:solidFill>
                <a:latin typeface="Arial Rounded"/>
                <a:ea typeface="Arial Rounded"/>
                <a:cs typeface="Arial Rounded"/>
                <a:sym typeface="Arial Rounded"/>
              </a:rPr>
              <a:t>Efficient </a:t>
            </a:r>
            <a:r>
              <a:rPr lang="en-US" sz="1800">
                <a:solidFill>
                  <a:schemeClr val="accent1"/>
                </a:solidFill>
                <a:latin typeface="Arial Rounded"/>
                <a:ea typeface="Arial Rounded"/>
                <a:cs typeface="Arial Rounded"/>
                <a:sym typeface="Arial Rounded"/>
              </a:rPr>
              <a:t>and </a:t>
            </a:r>
            <a:r>
              <a:rPr lang="en-US" sz="1800" b="1">
                <a:solidFill>
                  <a:schemeClr val="accent1"/>
                </a:solidFill>
                <a:latin typeface="Arial Rounded"/>
                <a:ea typeface="Arial Rounded"/>
                <a:cs typeface="Arial Rounded"/>
                <a:sym typeface="Arial Rounded"/>
              </a:rPr>
              <a:t>reliable development</a:t>
            </a:r>
            <a:r>
              <a:rPr lang="en-US" sz="1800">
                <a:solidFill>
                  <a:schemeClr val="accent1"/>
                </a:solidFill>
                <a:latin typeface="Arial Rounded"/>
                <a:ea typeface="Arial Rounded"/>
                <a:cs typeface="Arial Rounded"/>
                <a:sym typeface="Arial Rounded"/>
              </a:rPr>
              <a:t>, </a:t>
            </a:r>
            <a:r>
              <a:rPr lang="en-US" sz="1800" b="1">
                <a:solidFill>
                  <a:schemeClr val="accent1"/>
                </a:solidFill>
                <a:latin typeface="Arial Rounded"/>
                <a:ea typeface="Arial Rounded"/>
                <a:cs typeface="Arial Rounded"/>
                <a:sym typeface="Arial Rounded"/>
              </a:rPr>
              <a:t>updates</a:t>
            </a:r>
            <a:r>
              <a:rPr lang="en-US" sz="1800">
                <a:solidFill>
                  <a:schemeClr val="accent1"/>
                </a:solidFill>
                <a:latin typeface="Arial Rounded"/>
                <a:ea typeface="Arial Rounded"/>
                <a:cs typeface="Arial Rounded"/>
                <a:sym typeface="Arial Rounded"/>
              </a:rPr>
              <a:t>, and</a:t>
            </a:r>
            <a:r>
              <a:rPr lang="en-US" sz="1800" b="1">
                <a:solidFill>
                  <a:schemeClr val="accent1"/>
                </a:solidFill>
                <a:latin typeface="Arial Rounded"/>
                <a:ea typeface="Arial Rounded"/>
                <a:cs typeface="Arial Rounded"/>
                <a:sym typeface="Arial Rounded"/>
              </a:rPr>
              <a:t> redeployment of PLC-based industrial applications  </a:t>
            </a:r>
            <a:endParaRPr sz="1800" b="1">
              <a:solidFill>
                <a:schemeClr val="accent1"/>
              </a:solidFill>
              <a:latin typeface="Arial Rounded"/>
              <a:ea typeface="Arial Rounded"/>
              <a:cs typeface="Arial Rounded"/>
              <a:sym typeface="Arial Rounded"/>
            </a:endParaRPr>
          </a:p>
          <a:p>
            <a:pPr marL="457200" lvl="0" indent="-342900" algn="just" rtl="0">
              <a:spcBef>
                <a:spcPts val="0"/>
              </a:spcBef>
              <a:spcAft>
                <a:spcPts val="0"/>
              </a:spcAft>
              <a:buClr>
                <a:schemeClr val="accent1"/>
              </a:buClr>
              <a:buSzPts val="1800"/>
              <a:buFont typeface="Arial Rounded"/>
              <a:buChar char="-"/>
            </a:pPr>
            <a:r>
              <a:rPr lang="en-US" sz="1800" b="1">
                <a:solidFill>
                  <a:schemeClr val="accent1"/>
                </a:solidFill>
                <a:latin typeface="Arial Rounded"/>
                <a:ea typeface="Arial Rounded"/>
                <a:cs typeface="Arial Rounded"/>
                <a:sym typeface="Arial Rounded"/>
              </a:rPr>
              <a:t>Better code quality </a:t>
            </a:r>
            <a:endParaRPr sz="1800" b="1">
              <a:solidFill>
                <a:schemeClr val="accent1"/>
              </a:solidFill>
              <a:latin typeface="Arial Rounded"/>
              <a:ea typeface="Arial Rounded"/>
              <a:cs typeface="Arial Rounded"/>
              <a:sym typeface="Arial Rounded"/>
            </a:endParaRPr>
          </a:p>
          <a:p>
            <a:pPr marL="457200" lvl="0" indent="-342900" algn="just" rtl="0">
              <a:spcBef>
                <a:spcPts val="0"/>
              </a:spcBef>
              <a:spcAft>
                <a:spcPts val="0"/>
              </a:spcAft>
              <a:buClr>
                <a:srgbClr val="0055A0"/>
              </a:buClr>
              <a:buSzPts val="1800"/>
              <a:buFont typeface="Arial Rounded"/>
              <a:buChar char="-"/>
            </a:pPr>
            <a:r>
              <a:rPr lang="en-US" sz="1800" b="1">
                <a:solidFill>
                  <a:srgbClr val="0055A0"/>
                </a:solidFill>
                <a:latin typeface="Arial Rounded"/>
                <a:ea typeface="Arial Rounded"/>
                <a:cs typeface="Arial Rounded"/>
                <a:sym typeface="Arial Rounded"/>
              </a:rPr>
              <a:t>Automatically testing the new modifications</a:t>
            </a:r>
            <a:endParaRPr sz="1800" b="1">
              <a:solidFill>
                <a:srgbClr val="0055A0"/>
              </a:solidFill>
              <a:latin typeface="Arial Rounded"/>
              <a:ea typeface="Arial Rounded"/>
              <a:cs typeface="Arial Rounded"/>
              <a:sym typeface="Arial Rounded"/>
            </a:endParaRPr>
          </a:p>
          <a:p>
            <a:pPr marL="0" lvl="0" indent="0" algn="just" rtl="0">
              <a:spcBef>
                <a:spcPts val="0"/>
              </a:spcBef>
              <a:spcAft>
                <a:spcPts val="0"/>
              </a:spcAft>
              <a:buNone/>
            </a:pPr>
            <a:endParaRPr sz="1600" b="1">
              <a:solidFill>
                <a:schemeClr val="dk1"/>
              </a:solidFill>
              <a:latin typeface="Arial Rounded"/>
              <a:ea typeface="Arial Rounded"/>
              <a:cs typeface="Arial Rounded"/>
              <a:sym typeface="Arial Rounded"/>
            </a:endParaRPr>
          </a:p>
        </p:txBody>
      </p:sp>
      <p:cxnSp>
        <p:nvCxnSpPr>
          <p:cNvPr id="206" name="Google Shape;206;g2a0d2758928_0_291"/>
          <p:cNvCxnSpPr/>
          <p:nvPr/>
        </p:nvCxnSpPr>
        <p:spPr>
          <a:xfrm>
            <a:off x="333725" y="1728600"/>
            <a:ext cx="11423700" cy="32100"/>
          </a:xfrm>
          <a:prstGeom prst="straightConnector1">
            <a:avLst/>
          </a:prstGeom>
          <a:noFill/>
          <a:ln w="76200" cap="flat" cmpd="sng">
            <a:solidFill>
              <a:schemeClr val="accent1"/>
            </a:solidFill>
            <a:prstDash val="solid"/>
            <a:round/>
            <a:headEnd type="none" w="med" len="med"/>
            <a:tailEnd type="none" w="med" len="med"/>
          </a:ln>
        </p:spPr>
      </p:cxnSp>
      <p:pic>
        <p:nvPicPr>
          <p:cNvPr id="207" name="Google Shape;207;g2a0d2758928_0_291"/>
          <p:cNvPicPr preferRelativeResize="0"/>
          <p:nvPr/>
        </p:nvPicPr>
        <p:blipFill>
          <a:blip r:embed="rId9">
            <a:alphaModFix/>
          </a:blip>
          <a:stretch>
            <a:fillRect/>
          </a:stretch>
        </p:blipFill>
        <p:spPr>
          <a:xfrm>
            <a:off x="7719613" y="3300103"/>
            <a:ext cx="1128388" cy="1128388"/>
          </a:xfrm>
          <a:prstGeom prst="rect">
            <a:avLst/>
          </a:prstGeom>
          <a:noFill/>
          <a:ln>
            <a:noFill/>
          </a:ln>
        </p:spPr>
      </p:pic>
      <p:pic>
        <p:nvPicPr>
          <p:cNvPr id="208" name="Google Shape;208;g2a0d2758928_0_291"/>
          <p:cNvPicPr preferRelativeResize="0"/>
          <p:nvPr/>
        </p:nvPicPr>
        <p:blipFill rotWithShape="1">
          <a:blip r:embed="rId10">
            <a:alphaModFix/>
          </a:blip>
          <a:srcRect l="37298" r="37574"/>
          <a:stretch/>
        </p:blipFill>
        <p:spPr>
          <a:xfrm>
            <a:off x="7715425" y="4519312"/>
            <a:ext cx="1136775" cy="1128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cxnSp>
        <p:nvCxnSpPr>
          <p:cNvPr id="214" name="Google Shape;214;g2a0d2758928_0_426"/>
          <p:cNvCxnSpPr/>
          <p:nvPr/>
        </p:nvCxnSpPr>
        <p:spPr>
          <a:xfrm flipH="1">
            <a:off x="6173375" y="700850"/>
            <a:ext cx="1072200" cy="2625900"/>
          </a:xfrm>
          <a:prstGeom prst="straightConnector1">
            <a:avLst/>
          </a:prstGeom>
          <a:noFill/>
          <a:ln w="38100" cap="flat" cmpd="sng">
            <a:solidFill>
              <a:schemeClr val="dk1"/>
            </a:solidFill>
            <a:prstDash val="solid"/>
            <a:round/>
            <a:headEnd type="none" w="med" len="med"/>
            <a:tailEnd type="none" w="med" len="med"/>
          </a:ln>
        </p:spPr>
      </p:cxnSp>
      <p:sp>
        <p:nvSpPr>
          <p:cNvPr id="215" name="Google Shape;215;g2a0d2758928_0_426"/>
          <p:cNvSpPr/>
          <p:nvPr/>
        </p:nvSpPr>
        <p:spPr>
          <a:xfrm>
            <a:off x="191975" y="1008938"/>
            <a:ext cx="5974800" cy="4879200"/>
          </a:xfrm>
          <a:prstGeom prst="rect">
            <a:avLst/>
          </a:prstGeom>
          <a:noFill/>
          <a:ln w="762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500">
                <a:latin typeface="Arial Rounded"/>
                <a:ea typeface="Arial Rounded"/>
                <a:cs typeface="Arial Rounded"/>
                <a:sym typeface="Arial Rounded"/>
              </a:rPr>
              <a:t>                                        </a:t>
            </a:r>
            <a:r>
              <a:rPr lang="en-US" sz="1500">
                <a:solidFill>
                  <a:schemeClr val="lt1"/>
                </a:solidFill>
                <a:latin typeface="Arial Rounded"/>
                <a:ea typeface="Arial Rounded"/>
                <a:cs typeface="Arial Rounded"/>
                <a:sym typeface="Arial Rounded"/>
              </a:rPr>
              <a:t>COLDBOX</a:t>
            </a:r>
            <a:endParaRPr sz="1500">
              <a:solidFill>
                <a:schemeClr val="lt1"/>
              </a:solidFill>
              <a:latin typeface="Arial Rounded"/>
              <a:ea typeface="Arial Rounded"/>
              <a:cs typeface="Arial Rounded"/>
              <a:sym typeface="Arial Rounded"/>
            </a:endParaRPr>
          </a:p>
        </p:txBody>
      </p:sp>
      <p:sp>
        <p:nvSpPr>
          <p:cNvPr id="216" name="Google Shape;216;g2a0d2758928_0_426"/>
          <p:cNvSpPr/>
          <p:nvPr/>
        </p:nvSpPr>
        <p:spPr>
          <a:xfrm>
            <a:off x="-117987" y="6129486"/>
            <a:ext cx="123099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217" name="Google Shape;217;g2a0d2758928_0_426"/>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0055A0"/>
                </a:solidFill>
                <a:latin typeface="Arial Rounded"/>
                <a:ea typeface="Arial Rounded"/>
                <a:cs typeface="Arial Rounded"/>
                <a:sym typeface="Arial Rounded"/>
              </a:rPr>
              <a:t>Context : Cryoplants </a:t>
            </a:r>
            <a:endParaRPr sz="1400" b="0" i="0" u="none" strike="noStrike" cap="none">
              <a:solidFill>
                <a:srgbClr val="000000"/>
              </a:solidFill>
              <a:latin typeface="Arial"/>
              <a:ea typeface="Arial"/>
              <a:cs typeface="Arial"/>
              <a:sym typeface="Arial"/>
            </a:endParaRPr>
          </a:p>
        </p:txBody>
      </p:sp>
      <p:sp>
        <p:nvSpPr>
          <p:cNvPr id="218" name="Google Shape;218;g2a0d2758928_0_426"/>
          <p:cNvSpPr txBox="1">
            <a:spLocks noGrp="1"/>
          </p:cNvSpPr>
          <p:nvPr>
            <p:ph type="dt" idx="10"/>
          </p:nvPr>
        </p:nvSpPr>
        <p:spPr>
          <a:xfrm>
            <a:off x="1066800" y="6129486"/>
            <a:ext cx="38886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a:p>
        </p:txBody>
      </p:sp>
      <p:sp>
        <p:nvSpPr>
          <p:cNvPr id="219" name="Google Shape;219;g2a0d2758928_0_426"/>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sz="2000" b="1">
              <a:solidFill>
                <a:schemeClr val="lt1"/>
              </a:solidFill>
            </a:endParaRPr>
          </a:p>
        </p:txBody>
      </p:sp>
      <p:sp>
        <p:nvSpPr>
          <p:cNvPr id="220" name="Google Shape;220;g2a0d2758928_0_426"/>
          <p:cNvSpPr txBox="1">
            <a:spLocks noGrp="1"/>
          </p:cNvSpPr>
          <p:nvPr>
            <p:ph type="sldNum" idx="12"/>
          </p:nvPr>
        </p:nvSpPr>
        <p:spPr>
          <a:xfrm>
            <a:off x="11125200"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7</a:t>
            </a:fld>
            <a:endParaRPr sz="1800" b="1">
              <a:solidFill>
                <a:schemeClr val="lt1"/>
              </a:solidFill>
            </a:endParaRPr>
          </a:p>
        </p:txBody>
      </p:sp>
      <p:pic>
        <p:nvPicPr>
          <p:cNvPr id="221" name="Google Shape;221;g2a0d2758928_0_426"/>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sp>
        <p:nvSpPr>
          <p:cNvPr id="222" name="Google Shape;222;g2a0d2758928_0_426"/>
          <p:cNvSpPr txBox="1"/>
          <p:nvPr/>
        </p:nvSpPr>
        <p:spPr>
          <a:xfrm>
            <a:off x="312925" y="1100250"/>
            <a:ext cx="1769400" cy="430800"/>
          </a:xfrm>
          <a:prstGeom prst="rect">
            <a:avLst/>
          </a:prstGeom>
          <a:solidFill>
            <a:schemeClr val="accent1"/>
          </a:solid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4000"/>
              <a:buFont typeface="Arial"/>
              <a:buNone/>
            </a:pPr>
            <a:r>
              <a:rPr lang="en-US" sz="2200" b="1">
                <a:solidFill>
                  <a:schemeClr val="lt1"/>
                </a:solidFill>
                <a:latin typeface="Arial Rounded"/>
                <a:ea typeface="Arial Rounded"/>
                <a:cs typeface="Arial Rounded"/>
                <a:sym typeface="Arial Rounded"/>
              </a:rPr>
              <a:t>Cryoplants </a:t>
            </a:r>
            <a:endParaRPr sz="100" b="0" i="0" u="none" strike="noStrike" cap="none">
              <a:solidFill>
                <a:schemeClr val="lt1"/>
              </a:solidFill>
              <a:latin typeface="Arial"/>
              <a:ea typeface="Arial"/>
              <a:cs typeface="Arial"/>
              <a:sym typeface="Arial"/>
            </a:endParaRPr>
          </a:p>
        </p:txBody>
      </p:sp>
      <p:pic>
        <p:nvPicPr>
          <p:cNvPr id="223" name="Google Shape;223;g2a0d2758928_0_426"/>
          <p:cNvPicPr preferRelativeResize="0"/>
          <p:nvPr/>
        </p:nvPicPr>
        <p:blipFill rotWithShape="1">
          <a:blip r:embed="rId4">
            <a:alphaModFix/>
          </a:blip>
          <a:srcRect t="14466" b="5430"/>
          <a:stretch/>
        </p:blipFill>
        <p:spPr>
          <a:xfrm>
            <a:off x="6678375" y="1785098"/>
            <a:ext cx="3624150" cy="4049726"/>
          </a:xfrm>
          <a:prstGeom prst="rect">
            <a:avLst/>
          </a:prstGeom>
          <a:noFill/>
          <a:ln>
            <a:noFill/>
          </a:ln>
        </p:spPr>
      </p:pic>
      <p:cxnSp>
        <p:nvCxnSpPr>
          <p:cNvPr id="224" name="Google Shape;224;g2a0d2758928_0_426"/>
          <p:cNvCxnSpPr/>
          <p:nvPr/>
        </p:nvCxnSpPr>
        <p:spPr>
          <a:xfrm rot="10800000" flipH="1">
            <a:off x="6166775" y="5391325"/>
            <a:ext cx="1222200" cy="15900"/>
          </a:xfrm>
          <a:prstGeom prst="straightConnector1">
            <a:avLst/>
          </a:prstGeom>
          <a:noFill/>
          <a:ln w="76200" cap="flat" cmpd="sng">
            <a:solidFill>
              <a:schemeClr val="dk1"/>
            </a:solidFill>
            <a:prstDash val="solid"/>
            <a:round/>
            <a:headEnd type="none" w="med" len="med"/>
            <a:tailEnd type="none" w="med" len="med"/>
          </a:ln>
        </p:spPr>
      </p:cxnSp>
      <p:cxnSp>
        <p:nvCxnSpPr>
          <p:cNvPr id="225" name="Google Shape;225;g2a0d2758928_0_426"/>
          <p:cNvCxnSpPr/>
          <p:nvPr/>
        </p:nvCxnSpPr>
        <p:spPr>
          <a:xfrm rot="10800000" flipH="1">
            <a:off x="6166775" y="5521538"/>
            <a:ext cx="1402500" cy="12900"/>
          </a:xfrm>
          <a:prstGeom prst="straightConnector1">
            <a:avLst/>
          </a:prstGeom>
          <a:noFill/>
          <a:ln w="76200" cap="flat" cmpd="sng">
            <a:solidFill>
              <a:schemeClr val="dk1"/>
            </a:solidFill>
            <a:prstDash val="solid"/>
            <a:round/>
            <a:headEnd type="none" w="med" len="med"/>
            <a:tailEnd type="none" w="med" len="med"/>
          </a:ln>
        </p:spPr>
      </p:cxnSp>
      <p:cxnSp>
        <p:nvCxnSpPr>
          <p:cNvPr id="226" name="Google Shape;226;g2a0d2758928_0_426"/>
          <p:cNvCxnSpPr/>
          <p:nvPr/>
        </p:nvCxnSpPr>
        <p:spPr>
          <a:xfrm rot="10800000" flipH="1">
            <a:off x="6166775" y="5652050"/>
            <a:ext cx="1553100" cy="15600"/>
          </a:xfrm>
          <a:prstGeom prst="straightConnector1">
            <a:avLst/>
          </a:prstGeom>
          <a:noFill/>
          <a:ln w="76200" cap="flat" cmpd="sng">
            <a:solidFill>
              <a:schemeClr val="dk1"/>
            </a:solidFill>
            <a:prstDash val="solid"/>
            <a:round/>
            <a:headEnd type="none" w="med" len="med"/>
            <a:tailEnd type="none" w="med" len="med"/>
          </a:ln>
        </p:spPr>
      </p:cxnSp>
      <p:sp>
        <p:nvSpPr>
          <p:cNvPr id="227" name="Google Shape;227;g2a0d2758928_0_426"/>
          <p:cNvSpPr txBox="1"/>
          <p:nvPr/>
        </p:nvSpPr>
        <p:spPr>
          <a:xfrm>
            <a:off x="6327600" y="5081425"/>
            <a:ext cx="8094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chemeClr val="dk1"/>
                </a:solidFill>
                <a:latin typeface="Arial Rounded"/>
                <a:ea typeface="Arial Rounded"/>
                <a:cs typeface="Arial Rounded"/>
                <a:sym typeface="Arial Rounded"/>
              </a:rPr>
              <a:t>Cables</a:t>
            </a:r>
            <a:endParaRPr sz="1200">
              <a:solidFill>
                <a:schemeClr val="dk1"/>
              </a:solidFill>
              <a:latin typeface="Arial Rounded"/>
              <a:ea typeface="Arial Rounded"/>
              <a:cs typeface="Arial Rounded"/>
              <a:sym typeface="Arial Rounded"/>
            </a:endParaRPr>
          </a:p>
        </p:txBody>
      </p:sp>
      <p:pic>
        <p:nvPicPr>
          <p:cNvPr id="228" name="Google Shape;228;g2a0d2758928_0_426"/>
          <p:cNvPicPr preferRelativeResize="0"/>
          <p:nvPr/>
        </p:nvPicPr>
        <p:blipFill>
          <a:blip r:embed="rId5">
            <a:alphaModFix/>
          </a:blip>
          <a:stretch>
            <a:fillRect/>
          </a:stretch>
        </p:blipFill>
        <p:spPr>
          <a:xfrm>
            <a:off x="10395925" y="2699238"/>
            <a:ext cx="1553100" cy="1644375"/>
          </a:xfrm>
          <a:prstGeom prst="rect">
            <a:avLst/>
          </a:prstGeom>
          <a:noFill/>
          <a:ln w="76200" cap="flat" cmpd="sng">
            <a:solidFill>
              <a:schemeClr val="dk1"/>
            </a:solidFill>
            <a:prstDash val="solid"/>
            <a:round/>
            <a:headEnd type="none" w="sm" len="sm"/>
            <a:tailEnd type="none" w="sm" len="sm"/>
          </a:ln>
        </p:spPr>
      </p:pic>
      <p:pic>
        <p:nvPicPr>
          <p:cNvPr id="229" name="Google Shape;229;g2a0d2758928_0_426"/>
          <p:cNvPicPr preferRelativeResize="0"/>
          <p:nvPr/>
        </p:nvPicPr>
        <p:blipFill rotWithShape="1">
          <a:blip r:embed="rId6">
            <a:alphaModFix/>
          </a:blip>
          <a:srcRect l="51412" r="6494"/>
          <a:stretch/>
        </p:blipFill>
        <p:spPr>
          <a:xfrm>
            <a:off x="3753469" y="1084114"/>
            <a:ext cx="2121356" cy="2869387"/>
          </a:xfrm>
          <a:prstGeom prst="rect">
            <a:avLst/>
          </a:prstGeom>
          <a:noFill/>
          <a:ln>
            <a:noFill/>
          </a:ln>
        </p:spPr>
      </p:pic>
      <p:pic>
        <p:nvPicPr>
          <p:cNvPr id="230" name="Google Shape;230;g2a0d2758928_0_426"/>
          <p:cNvPicPr preferRelativeResize="0"/>
          <p:nvPr/>
        </p:nvPicPr>
        <p:blipFill>
          <a:blip r:embed="rId7">
            <a:alphaModFix/>
          </a:blip>
          <a:stretch>
            <a:fillRect/>
          </a:stretch>
        </p:blipFill>
        <p:spPr>
          <a:xfrm>
            <a:off x="3753479" y="4354613"/>
            <a:ext cx="2121349" cy="1373749"/>
          </a:xfrm>
          <a:prstGeom prst="rect">
            <a:avLst/>
          </a:prstGeom>
          <a:noFill/>
          <a:ln>
            <a:noFill/>
          </a:ln>
        </p:spPr>
      </p:pic>
      <p:pic>
        <p:nvPicPr>
          <p:cNvPr id="231" name="Google Shape;231;g2a0d2758928_0_426"/>
          <p:cNvPicPr preferRelativeResize="0"/>
          <p:nvPr/>
        </p:nvPicPr>
        <p:blipFill>
          <a:blip r:embed="rId8">
            <a:alphaModFix/>
          </a:blip>
          <a:stretch>
            <a:fillRect/>
          </a:stretch>
        </p:blipFill>
        <p:spPr>
          <a:xfrm>
            <a:off x="7301900" y="184200"/>
            <a:ext cx="1384584" cy="1033025"/>
          </a:xfrm>
          <a:prstGeom prst="rect">
            <a:avLst/>
          </a:prstGeom>
          <a:noFill/>
          <a:ln w="76200" cap="flat" cmpd="sng">
            <a:solidFill>
              <a:schemeClr val="dk1"/>
            </a:solidFill>
            <a:prstDash val="solid"/>
            <a:round/>
            <a:headEnd type="none" w="sm" len="sm"/>
            <a:tailEnd type="none" w="sm" len="sm"/>
          </a:ln>
        </p:spPr>
      </p:pic>
      <p:cxnSp>
        <p:nvCxnSpPr>
          <p:cNvPr id="232" name="Google Shape;232;g2a0d2758928_0_426"/>
          <p:cNvCxnSpPr/>
          <p:nvPr/>
        </p:nvCxnSpPr>
        <p:spPr>
          <a:xfrm>
            <a:off x="8012850" y="1234298"/>
            <a:ext cx="874500" cy="848100"/>
          </a:xfrm>
          <a:prstGeom prst="straightConnector1">
            <a:avLst/>
          </a:prstGeom>
          <a:noFill/>
          <a:ln w="38100" cap="flat" cmpd="sng">
            <a:solidFill>
              <a:schemeClr val="dk1"/>
            </a:solidFill>
            <a:prstDash val="solid"/>
            <a:round/>
            <a:headEnd type="none" w="med" len="med"/>
            <a:tailEnd type="none" w="med" len="med"/>
          </a:ln>
        </p:spPr>
      </p:cxnSp>
      <p:pic>
        <p:nvPicPr>
          <p:cNvPr id="233" name="Google Shape;233;g2a0d2758928_0_426"/>
          <p:cNvPicPr preferRelativeResize="0"/>
          <p:nvPr/>
        </p:nvPicPr>
        <p:blipFill>
          <a:blip r:embed="rId9">
            <a:alphaModFix/>
          </a:blip>
          <a:stretch>
            <a:fillRect/>
          </a:stretch>
        </p:blipFill>
        <p:spPr>
          <a:xfrm>
            <a:off x="776825" y="1953013"/>
            <a:ext cx="1923250" cy="1373750"/>
          </a:xfrm>
          <a:prstGeom prst="rect">
            <a:avLst/>
          </a:prstGeom>
          <a:noFill/>
          <a:ln>
            <a:noFill/>
          </a:ln>
        </p:spPr>
      </p:pic>
      <p:pic>
        <p:nvPicPr>
          <p:cNvPr id="234" name="Google Shape;234;g2a0d2758928_0_426"/>
          <p:cNvPicPr preferRelativeResize="0"/>
          <p:nvPr/>
        </p:nvPicPr>
        <p:blipFill>
          <a:blip r:embed="rId10">
            <a:alphaModFix/>
          </a:blip>
          <a:stretch>
            <a:fillRect/>
          </a:stretch>
        </p:blipFill>
        <p:spPr>
          <a:xfrm>
            <a:off x="312925" y="4243702"/>
            <a:ext cx="874500" cy="1205577"/>
          </a:xfrm>
          <a:prstGeom prst="rect">
            <a:avLst/>
          </a:prstGeom>
          <a:noFill/>
          <a:ln>
            <a:noFill/>
          </a:ln>
        </p:spPr>
      </p:pic>
      <p:pic>
        <p:nvPicPr>
          <p:cNvPr id="235" name="Google Shape;235;g2a0d2758928_0_426"/>
          <p:cNvPicPr preferRelativeResize="0"/>
          <p:nvPr/>
        </p:nvPicPr>
        <p:blipFill rotWithShape="1">
          <a:blip r:embed="rId11">
            <a:alphaModFix/>
          </a:blip>
          <a:srcRect l="26394" r="27862"/>
          <a:stretch/>
        </p:blipFill>
        <p:spPr>
          <a:xfrm>
            <a:off x="1265550" y="4143809"/>
            <a:ext cx="642874" cy="1405364"/>
          </a:xfrm>
          <a:prstGeom prst="rect">
            <a:avLst/>
          </a:prstGeom>
          <a:noFill/>
          <a:ln>
            <a:noFill/>
          </a:ln>
        </p:spPr>
      </p:pic>
      <p:sp>
        <p:nvSpPr>
          <p:cNvPr id="236" name="Google Shape;236;g2a0d2758928_0_426"/>
          <p:cNvSpPr txBox="1"/>
          <p:nvPr/>
        </p:nvSpPr>
        <p:spPr>
          <a:xfrm>
            <a:off x="1173338" y="3646787"/>
            <a:ext cx="11751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Compressors</a:t>
            </a:r>
            <a:endParaRPr sz="1200">
              <a:solidFill>
                <a:srgbClr val="1E59AE"/>
              </a:solidFill>
              <a:latin typeface="Arial Rounded"/>
              <a:ea typeface="Arial Rounded"/>
              <a:cs typeface="Arial Rounded"/>
              <a:sym typeface="Arial Rounded"/>
            </a:endParaRPr>
          </a:p>
        </p:txBody>
      </p:sp>
      <p:sp>
        <p:nvSpPr>
          <p:cNvPr id="237" name="Google Shape;237;g2a0d2758928_0_426"/>
          <p:cNvSpPr txBox="1"/>
          <p:nvPr/>
        </p:nvSpPr>
        <p:spPr>
          <a:xfrm>
            <a:off x="4226588" y="3923687"/>
            <a:ext cx="11751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Coldbox</a:t>
            </a:r>
            <a:endParaRPr sz="1200">
              <a:solidFill>
                <a:srgbClr val="1E59AE"/>
              </a:solidFill>
              <a:latin typeface="Arial Rounded"/>
              <a:ea typeface="Arial Rounded"/>
              <a:cs typeface="Arial Rounded"/>
              <a:sym typeface="Arial Rounded"/>
            </a:endParaRPr>
          </a:p>
        </p:txBody>
      </p:sp>
      <p:sp>
        <p:nvSpPr>
          <p:cNvPr id="238" name="Google Shape;238;g2a0d2758928_0_426"/>
          <p:cNvSpPr txBox="1"/>
          <p:nvPr/>
        </p:nvSpPr>
        <p:spPr>
          <a:xfrm>
            <a:off x="1068639" y="5521400"/>
            <a:ext cx="13845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Instrumentation</a:t>
            </a:r>
            <a:endParaRPr sz="1200">
              <a:solidFill>
                <a:srgbClr val="1E59AE"/>
              </a:solidFill>
              <a:latin typeface="Arial Rounded"/>
              <a:ea typeface="Arial Rounded"/>
              <a:cs typeface="Arial Rounded"/>
              <a:sym typeface="Arial Rounded"/>
            </a:endParaRPr>
          </a:p>
        </p:txBody>
      </p:sp>
      <p:pic>
        <p:nvPicPr>
          <p:cNvPr id="239" name="Google Shape;239;g2a0d2758928_0_426"/>
          <p:cNvPicPr preferRelativeResize="0"/>
          <p:nvPr/>
        </p:nvPicPr>
        <p:blipFill>
          <a:blip r:embed="rId12">
            <a:alphaModFix/>
          </a:blip>
          <a:stretch>
            <a:fillRect/>
          </a:stretch>
        </p:blipFill>
        <p:spPr>
          <a:xfrm>
            <a:off x="1646075" y="4499975"/>
            <a:ext cx="1923250" cy="1020103"/>
          </a:xfrm>
          <a:prstGeom prst="rect">
            <a:avLst/>
          </a:prstGeom>
          <a:noFill/>
          <a:ln>
            <a:noFill/>
          </a:ln>
        </p:spPr>
      </p:pic>
      <p:sp>
        <p:nvSpPr>
          <p:cNvPr id="240" name="Google Shape;240;g2a0d2758928_0_426"/>
          <p:cNvSpPr txBox="1"/>
          <p:nvPr/>
        </p:nvSpPr>
        <p:spPr>
          <a:xfrm>
            <a:off x="3780288" y="5449287"/>
            <a:ext cx="11751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Client</a:t>
            </a:r>
            <a:endParaRPr sz="1200">
              <a:solidFill>
                <a:srgbClr val="1E59AE"/>
              </a:solidFill>
              <a:latin typeface="Arial Rounded"/>
              <a:ea typeface="Arial Rounded"/>
              <a:cs typeface="Arial Rounded"/>
              <a:sym typeface="Arial Rounded"/>
            </a:endParaRPr>
          </a:p>
        </p:txBody>
      </p:sp>
      <p:sp>
        <p:nvSpPr>
          <p:cNvPr id="241" name="Google Shape;241;g2a0d2758928_0_426"/>
          <p:cNvSpPr txBox="1"/>
          <p:nvPr/>
        </p:nvSpPr>
        <p:spPr>
          <a:xfrm>
            <a:off x="8985113" y="431112"/>
            <a:ext cx="1175100" cy="4617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Electrical diagrams</a:t>
            </a:r>
            <a:endParaRPr sz="1200">
              <a:solidFill>
                <a:srgbClr val="1E59AE"/>
              </a:solidFill>
              <a:latin typeface="Arial Rounded"/>
              <a:ea typeface="Arial Rounded"/>
              <a:cs typeface="Arial Rounded"/>
              <a:sym typeface="Arial Rounded"/>
            </a:endParaRPr>
          </a:p>
        </p:txBody>
      </p:sp>
      <p:sp>
        <p:nvSpPr>
          <p:cNvPr id="242" name="Google Shape;242;g2a0d2758928_0_426"/>
          <p:cNvSpPr txBox="1"/>
          <p:nvPr/>
        </p:nvSpPr>
        <p:spPr>
          <a:xfrm>
            <a:off x="10584913" y="4499987"/>
            <a:ext cx="1175100" cy="2769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200">
                <a:solidFill>
                  <a:srgbClr val="1E59AE"/>
                </a:solidFill>
                <a:latin typeface="Arial Rounded"/>
                <a:ea typeface="Arial Rounded"/>
                <a:cs typeface="Arial Rounded"/>
                <a:sym typeface="Arial Rounded"/>
              </a:rPr>
              <a:t>PLC </a:t>
            </a:r>
            <a:endParaRPr sz="1200">
              <a:solidFill>
                <a:srgbClr val="1E59AE"/>
              </a:solidFill>
              <a:latin typeface="Arial Rounded"/>
              <a:ea typeface="Arial Rounded"/>
              <a:cs typeface="Arial Rounded"/>
              <a:sym typeface="Arial Rounded"/>
            </a:endParaRPr>
          </a:p>
        </p:txBody>
      </p:sp>
      <p:pic>
        <p:nvPicPr>
          <p:cNvPr id="243" name="Google Shape;243;g2a0d2758928_0_426"/>
          <p:cNvPicPr preferRelativeResize="0"/>
          <p:nvPr/>
        </p:nvPicPr>
        <p:blipFill>
          <a:blip r:embed="rId13">
            <a:alphaModFix/>
          </a:blip>
          <a:stretch>
            <a:fillRect/>
          </a:stretch>
        </p:blipFill>
        <p:spPr>
          <a:xfrm>
            <a:off x="10508375" y="2877976"/>
            <a:ext cx="1384500" cy="1384500"/>
          </a:xfrm>
          <a:prstGeom prst="rect">
            <a:avLst/>
          </a:prstGeom>
          <a:noFill/>
          <a:ln>
            <a:noFill/>
          </a:ln>
        </p:spPr>
      </p:pic>
      <p:pic>
        <p:nvPicPr>
          <p:cNvPr id="244" name="Google Shape;244;g2a0d2758928_0_426"/>
          <p:cNvPicPr preferRelativeResize="0"/>
          <p:nvPr/>
        </p:nvPicPr>
        <p:blipFill>
          <a:blip r:embed="rId14">
            <a:alphaModFix/>
          </a:blip>
          <a:stretch>
            <a:fillRect/>
          </a:stretch>
        </p:blipFill>
        <p:spPr>
          <a:xfrm>
            <a:off x="7544125" y="190663"/>
            <a:ext cx="1020100" cy="10201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3"/>
          <p:cNvSpPr/>
          <p:nvPr/>
        </p:nvSpPr>
        <p:spPr>
          <a:xfrm>
            <a:off x="0" y="6129475"/>
            <a:ext cx="121920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251" name="Google Shape;251;p3"/>
          <p:cNvSpPr txBox="1"/>
          <p:nvPr/>
        </p:nvSpPr>
        <p:spPr>
          <a:xfrm>
            <a:off x="-1" y="0"/>
            <a:ext cx="12231300" cy="6927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3900" b="1" i="0" u="none" strike="noStrike" cap="none">
                <a:solidFill>
                  <a:srgbClr val="1E59AE"/>
                </a:solidFill>
                <a:latin typeface="Arial Rounded"/>
                <a:ea typeface="Arial Rounded"/>
                <a:cs typeface="Arial Rounded"/>
                <a:sym typeface="Arial Rounded"/>
              </a:rPr>
              <a:t>New goal </a:t>
            </a:r>
            <a:r>
              <a:rPr lang="en-US" sz="3900" b="1">
                <a:solidFill>
                  <a:srgbClr val="1E59AE"/>
                </a:solidFill>
                <a:latin typeface="Arial Rounded"/>
                <a:ea typeface="Arial Rounded"/>
                <a:cs typeface="Arial Rounded"/>
                <a:sym typeface="Arial Rounded"/>
              </a:rPr>
              <a:t>: ADG (Automatic Diagram Generation) </a:t>
            </a:r>
            <a:r>
              <a:rPr lang="en-US" sz="3900" b="1" i="0" u="none" strike="noStrike" cap="none">
                <a:solidFill>
                  <a:srgbClr val="1E59AE"/>
                </a:solidFill>
                <a:latin typeface="Arial Rounded"/>
                <a:ea typeface="Arial Rounded"/>
                <a:cs typeface="Arial Rounded"/>
                <a:sym typeface="Arial Rounded"/>
              </a:rPr>
              <a:t>  </a:t>
            </a:r>
            <a:endParaRPr sz="3900" b="0" i="0" u="none" strike="noStrike" cap="none">
              <a:solidFill>
                <a:srgbClr val="000000"/>
              </a:solidFill>
              <a:latin typeface="Arial"/>
              <a:ea typeface="Arial"/>
              <a:cs typeface="Arial"/>
              <a:sym typeface="Arial"/>
            </a:endParaRPr>
          </a:p>
        </p:txBody>
      </p:sp>
      <p:sp>
        <p:nvSpPr>
          <p:cNvPr id="252" name="Google Shape;252;p3"/>
          <p:cNvSpPr txBox="1">
            <a:spLocks noGrp="1"/>
          </p:cNvSpPr>
          <p:nvPr>
            <p:ph type="dt" idx="10"/>
          </p:nvPr>
        </p:nvSpPr>
        <p:spPr>
          <a:xfrm>
            <a:off x="1066799" y="6129486"/>
            <a:ext cx="4321277" cy="72851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253" name="Google Shape;253;p3"/>
          <p:cNvSpPr txBox="1">
            <a:spLocks noGrp="1"/>
          </p:cNvSpPr>
          <p:nvPr>
            <p:ph type="ftr" idx="11"/>
          </p:nvPr>
        </p:nvSpPr>
        <p:spPr>
          <a:xfrm>
            <a:off x="4038600" y="6129486"/>
            <a:ext cx="6688394" cy="728514"/>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254" name="Google Shape;254;p3"/>
          <p:cNvSpPr txBox="1">
            <a:spLocks noGrp="1"/>
          </p:cNvSpPr>
          <p:nvPr>
            <p:ph type="sldNum" idx="12"/>
          </p:nvPr>
        </p:nvSpPr>
        <p:spPr>
          <a:xfrm>
            <a:off x="11125201" y="6129486"/>
            <a:ext cx="898302" cy="728514"/>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8</a:t>
            </a:fld>
            <a:endParaRPr sz="1800" b="1">
              <a:solidFill>
                <a:schemeClr val="lt1"/>
              </a:solidFill>
            </a:endParaRPr>
          </a:p>
        </p:txBody>
      </p:sp>
      <p:sp>
        <p:nvSpPr>
          <p:cNvPr id="255" name="Google Shape;255;p3"/>
          <p:cNvSpPr txBox="1"/>
          <p:nvPr/>
        </p:nvSpPr>
        <p:spPr>
          <a:xfrm>
            <a:off x="344225" y="859950"/>
            <a:ext cx="11356800" cy="44637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800"/>
              <a:buFont typeface="Arial"/>
              <a:buNone/>
            </a:pPr>
            <a:r>
              <a:rPr lang="en-US" sz="2000" b="0" i="0" u="none" strike="noStrike" cap="none">
                <a:solidFill>
                  <a:srgbClr val="1E59AE"/>
                </a:solidFill>
                <a:latin typeface="Arial Rounded"/>
                <a:ea typeface="Arial Rounded"/>
                <a:cs typeface="Arial Rounded"/>
                <a:sym typeface="Arial Rounded"/>
              </a:rPr>
              <a:t>CERN has developed solutions to address the challenges in designing, building, operating, and maintaining complex cryogenic process control systems. </a:t>
            </a:r>
            <a:endParaRPr sz="28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8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8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Clr>
                <a:srgbClr val="000000"/>
              </a:buClr>
              <a:buSzPts val="2800"/>
              <a:buFont typeface="Arial"/>
              <a:buNone/>
            </a:pPr>
            <a:endParaRPr sz="2800">
              <a:solidFill>
                <a:srgbClr val="1E59AE"/>
              </a:solidFill>
              <a:latin typeface="Arial Rounded"/>
              <a:ea typeface="Arial Rounded"/>
              <a:cs typeface="Arial Rounded"/>
              <a:sym typeface="Arial Rounded"/>
            </a:endParaRPr>
          </a:p>
          <a:p>
            <a:pPr marL="457200" marR="0" lvl="0" indent="-355600" algn="just" rtl="0">
              <a:lnSpc>
                <a:spcPct val="100000"/>
              </a:lnSpc>
              <a:spcBef>
                <a:spcPts val="0"/>
              </a:spcBef>
              <a:spcAft>
                <a:spcPts val="0"/>
              </a:spcAft>
              <a:buClr>
                <a:srgbClr val="1E59AE"/>
              </a:buClr>
              <a:buSzPts val="2000"/>
              <a:buFont typeface="Arial Rounded"/>
              <a:buChar char="-"/>
            </a:pPr>
            <a:r>
              <a:rPr lang="en-US" sz="2000">
                <a:solidFill>
                  <a:srgbClr val="1E59AE"/>
                </a:solidFill>
                <a:latin typeface="Arial Rounded"/>
                <a:ea typeface="Arial Rounded"/>
                <a:cs typeface="Arial Rounded"/>
                <a:sym typeface="Arial Rounded"/>
              </a:rPr>
              <a:t>A</a:t>
            </a:r>
            <a:r>
              <a:rPr lang="en-US" sz="2000" b="0" i="0" u="none" strike="noStrike" cap="none">
                <a:solidFill>
                  <a:srgbClr val="1E59AE"/>
                </a:solidFill>
                <a:latin typeface="Arial Rounded"/>
                <a:ea typeface="Arial Rounded"/>
                <a:cs typeface="Arial Rounded"/>
                <a:sym typeface="Arial Rounded"/>
              </a:rPr>
              <a:t>utomate the generation of minimum 80% of electrical schematics</a:t>
            </a:r>
            <a:endParaRPr sz="2000">
              <a:solidFill>
                <a:srgbClr val="1E59AE"/>
              </a:solidFill>
              <a:latin typeface="Arial Rounded"/>
              <a:ea typeface="Arial Rounded"/>
              <a:cs typeface="Arial Rounded"/>
              <a:sym typeface="Arial Rounded"/>
            </a:endParaRPr>
          </a:p>
          <a:p>
            <a:pPr marL="457200" marR="0" lvl="0" indent="-355600" algn="just" rtl="0">
              <a:lnSpc>
                <a:spcPct val="100000"/>
              </a:lnSpc>
              <a:spcBef>
                <a:spcPts val="0"/>
              </a:spcBef>
              <a:spcAft>
                <a:spcPts val="0"/>
              </a:spcAft>
              <a:buClr>
                <a:srgbClr val="1E59AE"/>
              </a:buClr>
              <a:buSzPts val="2000"/>
              <a:buFont typeface="Arial Rounded"/>
              <a:buChar char="-"/>
            </a:pPr>
            <a:r>
              <a:rPr lang="en-US" sz="2000">
                <a:solidFill>
                  <a:srgbClr val="1E59AE"/>
                </a:solidFill>
                <a:latin typeface="Arial Rounded"/>
                <a:ea typeface="Arial Rounded"/>
                <a:cs typeface="Arial Rounded"/>
                <a:sym typeface="Arial Rounded"/>
              </a:rPr>
              <a:t>Reduce the manual work done by the electrical scheme designer </a:t>
            </a:r>
            <a:endParaRPr sz="2000">
              <a:solidFill>
                <a:srgbClr val="1E59AE"/>
              </a:solidFill>
              <a:latin typeface="Arial Rounded"/>
              <a:ea typeface="Arial Rounded"/>
              <a:cs typeface="Arial Rounded"/>
              <a:sym typeface="Arial Rounded"/>
            </a:endParaRPr>
          </a:p>
          <a:p>
            <a:pPr marL="457200" marR="0" lvl="0" indent="-355600" algn="just" rtl="0">
              <a:lnSpc>
                <a:spcPct val="100000"/>
              </a:lnSpc>
              <a:spcBef>
                <a:spcPts val="0"/>
              </a:spcBef>
              <a:spcAft>
                <a:spcPts val="0"/>
              </a:spcAft>
              <a:buClr>
                <a:srgbClr val="1E59AE"/>
              </a:buClr>
              <a:buSzPts val="2000"/>
              <a:buFont typeface="Arial Rounded"/>
              <a:buChar char="-"/>
            </a:pPr>
            <a:r>
              <a:rPr lang="en-US" sz="2000">
                <a:solidFill>
                  <a:srgbClr val="1E59AE"/>
                </a:solidFill>
                <a:latin typeface="Arial Rounded"/>
                <a:ea typeface="Arial Rounded"/>
                <a:cs typeface="Arial Rounded"/>
                <a:sym typeface="Arial Rounded"/>
              </a:rPr>
              <a:t>More automated process = More standardized electrical scheme </a:t>
            </a: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None/>
            </a:pP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None/>
            </a:pPr>
            <a:r>
              <a:rPr lang="en-US" sz="2000">
                <a:solidFill>
                  <a:srgbClr val="1E59AE"/>
                </a:solidFill>
                <a:latin typeface="Arial Rounded"/>
                <a:ea typeface="Arial Rounded"/>
                <a:cs typeface="Arial Rounded"/>
                <a:sym typeface="Arial Rounded"/>
              </a:rPr>
              <a:t>The project started in 2019 with Thomas BARBE  and is on going. </a:t>
            </a: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None/>
            </a:pP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None/>
            </a:pPr>
            <a:r>
              <a:rPr lang="en-US" sz="2000">
                <a:solidFill>
                  <a:srgbClr val="1E59AE"/>
                </a:solidFill>
                <a:latin typeface="Arial Rounded"/>
                <a:ea typeface="Arial Rounded"/>
                <a:cs typeface="Arial Rounded"/>
                <a:sym typeface="Arial Rounded"/>
              </a:rPr>
              <a:t>However my goal is to try and make this  process fluid and possible to </a:t>
            </a:r>
            <a:endParaRPr sz="2000">
              <a:solidFill>
                <a:srgbClr val="1E59AE"/>
              </a:solidFill>
              <a:latin typeface="Arial Rounded"/>
              <a:ea typeface="Arial Rounded"/>
              <a:cs typeface="Arial Rounded"/>
              <a:sym typeface="Arial Rounded"/>
            </a:endParaRPr>
          </a:p>
          <a:p>
            <a:pPr marL="0" marR="0" lvl="0" indent="0" algn="just" rtl="0">
              <a:lnSpc>
                <a:spcPct val="100000"/>
              </a:lnSpc>
              <a:spcBef>
                <a:spcPts val="0"/>
              </a:spcBef>
              <a:spcAft>
                <a:spcPts val="0"/>
              </a:spcAft>
              <a:buNone/>
            </a:pPr>
            <a:r>
              <a:rPr lang="en-US" sz="2000">
                <a:solidFill>
                  <a:srgbClr val="1E59AE"/>
                </a:solidFill>
                <a:latin typeface="Arial Rounded"/>
                <a:ea typeface="Arial Rounded"/>
                <a:cs typeface="Arial Rounded"/>
                <a:sym typeface="Arial Rounded"/>
              </a:rPr>
              <a:t>be used for all the projects and by anyone.   </a:t>
            </a:r>
            <a:endParaRPr sz="2000">
              <a:solidFill>
                <a:srgbClr val="1E59AE"/>
              </a:solidFill>
              <a:latin typeface="Arial Rounded"/>
              <a:ea typeface="Arial Rounded"/>
              <a:cs typeface="Arial Rounded"/>
              <a:sym typeface="Arial Rounded"/>
            </a:endParaRPr>
          </a:p>
        </p:txBody>
      </p:sp>
      <p:pic>
        <p:nvPicPr>
          <p:cNvPr id="256" name="Google Shape;256;p3"/>
          <p:cNvPicPr preferRelativeResize="0"/>
          <p:nvPr/>
        </p:nvPicPr>
        <p:blipFill rotWithShape="1">
          <a:blip r:embed="rId3">
            <a:alphaModFix/>
          </a:blip>
          <a:srcRect l="1890" t="1513" r="1973" b="1859"/>
          <a:stretch/>
        </p:blipFill>
        <p:spPr>
          <a:xfrm>
            <a:off x="20812" y="6160835"/>
            <a:ext cx="642866" cy="665816"/>
          </a:xfrm>
          <a:prstGeom prst="rect">
            <a:avLst/>
          </a:prstGeom>
          <a:noFill/>
          <a:ln>
            <a:noFill/>
          </a:ln>
        </p:spPr>
      </p:pic>
      <p:sp>
        <p:nvSpPr>
          <p:cNvPr id="257" name="Google Shape;257;p3"/>
          <p:cNvSpPr txBox="1"/>
          <p:nvPr/>
        </p:nvSpPr>
        <p:spPr>
          <a:xfrm>
            <a:off x="4203774" y="1845275"/>
            <a:ext cx="2871600" cy="7080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1E59AE"/>
                </a:solidFill>
                <a:latin typeface="Arial Rounded"/>
                <a:ea typeface="Arial Rounded"/>
                <a:cs typeface="Arial Rounded"/>
                <a:sym typeface="Arial Rounded"/>
              </a:rPr>
              <a:t>Objective</a:t>
            </a:r>
            <a:endParaRPr sz="1400" b="0" i="0" u="none" strike="noStrike" cap="none">
              <a:solidFill>
                <a:srgbClr val="000000"/>
              </a:solidFill>
              <a:latin typeface="Arial"/>
              <a:ea typeface="Arial"/>
              <a:cs typeface="Arial"/>
              <a:sym typeface="Arial"/>
            </a:endParaRPr>
          </a:p>
        </p:txBody>
      </p:sp>
      <p:pic>
        <p:nvPicPr>
          <p:cNvPr id="258" name="Google Shape;258;p3"/>
          <p:cNvPicPr preferRelativeResize="0"/>
          <p:nvPr/>
        </p:nvPicPr>
        <p:blipFill rotWithShape="1">
          <a:blip r:embed="rId4">
            <a:alphaModFix/>
          </a:blip>
          <a:srcRect/>
          <a:stretch/>
        </p:blipFill>
        <p:spPr>
          <a:xfrm>
            <a:off x="3626225" y="1835077"/>
            <a:ext cx="728399" cy="728399"/>
          </a:xfrm>
          <a:prstGeom prst="rect">
            <a:avLst/>
          </a:prstGeom>
          <a:noFill/>
          <a:ln>
            <a:noFill/>
          </a:ln>
        </p:spPr>
      </p:pic>
      <p:pic>
        <p:nvPicPr>
          <p:cNvPr id="259" name="Google Shape;259;p3"/>
          <p:cNvPicPr preferRelativeResize="0"/>
          <p:nvPr/>
        </p:nvPicPr>
        <p:blipFill rotWithShape="1">
          <a:blip r:embed="rId4">
            <a:alphaModFix/>
          </a:blip>
          <a:srcRect/>
          <a:stretch/>
        </p:blipFill>
        <p:spPr>
          <a:xfrm>
            <a:off x="7156850" y="1835077"/>
            <a:ext cx="728399" cy="728399"/>
          </a:xfrm>
          <a:prstGeom prst="rect">
            <a:avLst/>
          </a:prstGeom>
          <a:noFill/>
          <a:ln>
            <a:noFill/>
          </a:ln>
        </p:spPr>
      </p:pic>
      <p:pic>
        <p:nvPicPr>
          <p:cNvPr id="260" name="Google Shape;260;p3"/>
          <p:cNvPicPr preferRelativeResize="0"/>
          <p:nvPr/>
        </p:nvPicPr>
        <p:blipFill rotWithShape="1">
          <a:blip r:embed="rId5">
            <a:alphaModFix/>
          </a:blip>
          <a:srcRect l="15576" r="11838" b="9633"/>
          <a:stretch/>
        </p:blipFill>
        <p:spPr>
          <a:xfrm>
            <a:off x="9927525" y="3995575"/>
            <a:ext cx="2206400" cy="20676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g2a0d2758928_0_359"/>
          <p:cNvSpPr/>
          <p:nvPr/>
        </p:nvSpPr>
        <p:spPr>
          <a:xfrm>
            <a:off x="0" y="6129475"/>
            <a:ext cx="12192000" cy="728400"/>
          </a:xfrm>
          <a:prstGeom prst="rect">
            <a:avLst/>
          </a:prstGeom>
          <a:solidFill>
            <a:srgbClr val="1E59A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Rounded"/>
              <a:ea typeface="Arial Rounded"/>
              <a:cs typeface="Arial Rounded"/>
              <a:sym typeface="Arial Rounded"/>
            </a:endParaRPr>
          </a:p>
        </p:txBody>
      </p:sp>
      <p:sp>
        <p:nvSpPr>
          <p:cNvPr id="267" name="Google Shape;267;g2a0d2758928_0_359"/>
          <p:cNvSpPr txBox="1"/>
          <p:nvPr/>
        </p:nvSpPr>
        <p:spPr>
          <a:xfrm>
            <a:off x="-1" y="0"/>
            <a:ext cx="12231300" cy="708000"/>
          </a:xfrm>
          <a:prstGeom prst="rect">
            <a:avLst/>
          </a:prstGeom>
          <a:noFill/>
          <a:ln>
            <a:noFill/>
          </a:ln>
        </p:spPr>
        <p:txBody>
          <a:bodyPr spcFirstLastPara="1" wrap="square" lIns="91425" tIns="45700" rIns="91425" bIns="45700" anchor="ctr" anchorCtr="0">
            <a:spAutoFit/>
          </a:bodyPr>
          <a:lstStyle/>
          <a:p>
            <a:pPr marL="254000" marR="0" lvl="0" indent="0" algn="l" rtl="0">
              <a:lnSpc>
                <a:spcPct val="100000"/>
              </a:lnSpc>
              <a:spcBef>
                <a:spcPts val="0"/>
              </a:spcBef>
              <a:spcAft>
                <a:spcPts val="0"/>
              </a:spcAft>
              <a:buClr>
                <a:srgbClr val="000000"/>
              </a:buClr>
              <a:buSzPts val="4000"/>
              <a:buFont typeface="Arial"/>
              <a:buNone/>
            </a:pPr>
            <a:r>
              <a:rPr lang="en-US" sz="4000" b="1">
                <a:solidFill>
                  <a:srgbClr val="1E59AE"/>
                </a:solidFill>
                <a:latin typeface="Arial Rounded"/>
                <a:ea typeface="Arial Rounded"/>
                <a:cs typeface="Arial Rounded"/>
                <a:sym typeface="Arial Rounded"/>
              </a:rPr>
              <a:t>Status</a:t>
            </a:r>
            <a:r>
              <a:rPr lang="en-US" sz="4000" b="1" i="0" u="none" strike="noStrike" cap="none">
                <a:solidFill>
                  <a:srgbClr val="1E59AE"/>
                </a:solidFill>
                <a:latin typeface="Arial Rounded"/>
                <a:ea typeface="Arial Rounded"/>
                <a:cs typeface="Arial Rounded"/>
                <a:sym typeface="Arial Rounded"/>
              </a:rPr>
              <a:t> : </a:t>
            </a:r>
            <a:r>
              <a:rPr lang="en-US" sz="4000" b="1">
                <a:solidFill>
                  <a:srgbClr val="1E59AE"/>
                </a:solidFill>
                <a:latin typeface="Arial Rounded"/>
                <a:ea typeface="Arial Rounded"/>
                <a:cs typeface="Arial Rounded"/>
                <a:sym typeface="Arial Rounded"/>
              </a:rPr>
              <a:t>CAEDG Workflow</a:t>
            </a:r>
            <a:endParaRPr sz="1400" b="0" i="0" u="none" strike="noStrike" cap="none">
              <a:solidFill>
                <a:srgbClr val="000000"/>
              </a:solidFill>
              <a:latin typeface="Arial"/>
              <a:ea typeface="Arial"/>
              <a:cs typeface="Arial"/>
              <a:sym typeface="Arial"/>
            </a:endParaRPr>
          </a:p>
        </p:txBody>
      </p:sp>
      <p:sp>
        <p:nvSpPr>
          <p:cNvPr id="268" name="Google Shape;268;g2a0d2758928_0_359"/>
          <p:cNvSpPr txBox="1">
            <a:spLocks noGrp="1"/>
          </p:cNvSpPr>
          <p:nvPr>
            <p:ph type="dt" idx="10"/>
          </p:nvPr>
        </p:nvSpPr>
        <p:spPr>
          <a:xfrm>
            <a:off x="1066799" y="6129486"/>
            <a:ext cx="4321200" cy="72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1600" b="1">
                <a:solidFill>
                  <a:schemeClr val="lt1"/>
                </a:solidFill>
              </a:rPr>
              <a:t>TE-CRG-IC </a:t>
            </a:r>
            <a:endParaRPr/>
          </a:p>
          <a:p>
            <a:pPr marL="0" lvl="0" indent="0" algn="l" rtl="0">
              <a:spcBef>
                <a:spcPts val="0"/>
              </a:spcBef>
              <a:spcAft>
                <a:spcPts val="0"/>
              </a:spcAft>
              <a:buClr>
                <a:schemeClr val="dk1"/>
              </a:buClr>
              <a:buSzPts val="1400"/>
              <a:buFont typeface="Arial"/>
              <a:buNone/>
            </a:pPr>
            <a:r>
              <a:rPr lang="en-US" sz="1600" b="1">
                <a:solidFill>
                  <a:schemeClr val="lt1"/>
                </a:solidFill>
              </a:rPr>
              <a:t>17 january 2024 </a:t>
            </a:r>
            <a:endParaRPr sz="1600" b="1">
              <a:solidFill>
                <a:schemeClr val="lt1"/>
              </a:solidFill>
            </a:endParaRPr>
          </a:p>
        </p:txBody>
      </p:sp>
      <p:sp>
        <p:nvSpPr>
          <p:cNvPr id="269" name="Google Shape;269;g2a0d2758928_0_359"/>
          <p:cNvSpPr txBox="1">
            <a:spLocks noGrp="1"/>
          </p:cNvSpPr>
          <p:nvPr>
            <p:ph type="ftr" idx="11"/>
          </p:nvPr>
        </p:nvSpPr>
        <p:spPr>
          <a:xfrm>
            <a:off x="4038600" y="6129486"/>
            <a:ext cx="66885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en-US" sz="2000" b="1">
                <a:solidFill>
                  <a:schemeClr val="lt1"/>
                </a:solidFill>
              </a:rPr>
              <a:t>CAEDG</a:t>
            </a:r>
            <a:endParaRPr/>
          </a:p>
        </p:txBody>
      </p:sp>
      <p:sp>
        <p:nvSpPr>
          <p:cNvPr id="270" name="Google Shape;270;g2a0d2758928_0_359"/>
          <p:cNvSpPr txBox="1">
            <a:spLocks noGrp="1"/>
          </p:cNvSpPr>
          <p:nvPr>
            <p:ph type="sldNum" idx="12"/>
          </p:nvPr>
        </p:nvSpPr>
        <p:spPr>
          <a:xfrm>
            <a:off x="11125201" y="6129486"/>
            <a:ext cx="898200" cy="7284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2800"/>
              <a:buNone/>
            </a:pPr>
            <a:fld id="{00000000-1234-1234-1234-123412341234}" type="slidenum">
              <a:rPr lang="en-US" sz="2800" b="1">
                <a:solidFill>
                  <a:schemeClr val="lt1"/>
                </a:solidFill>
              </a:rPr>
              <a:t>9</a:t>
            </a:fld>
            <a:endParaRPr sz="1800" b="1">
              <a:solidFill>
                <a:schemeClr val="lt1"/>
              </a:solidFill>
            </a:endParaRPr>
          </a:p>
        </p:txBody>
      </p:sp>
      <p:pic>
        <p:nvPicPr>
          <p:cNvPr id="271" name="Google Shape;271;g2a0d2758928_0_359"/>
          <p:cNvPicPr preferRelativeResize="0"/>
          <p:nvPr/>
        </p:nvPicPr>
        <p:blipFill rotWithShape="1">
          <a:blip r:embed="rId3">
            <a:alphaModFix/>
          </a:blip>
          <a:srcRect l="1893" t="1517" r="1970" b="1855"/>
          <a:stretch/>
        </p:blipFill>
        <p:spPr>
          <a:xfrm>
            <a:off x="20812" y="6160835"/>
            <a:ext cx="642866" cy="665816"/>
          </a:xfrm>
          <a:prstGeom prst="rect">
            <a:avLst/>
          </a:prstGeom>
          <a:noFill/>
          <a:ln>
            <a:noFill/>
          </a:ln>
        </p:spPr>
      </p:pic>
      <p:pic>
        <p:nvPicPr>
          <p:cNvPr id="272" name="Google Shape;272;g2a0d2758928_0_359"/>
          <p:cNvPicPr preferRelativeResize="0"/>
          <p:nvPr/>
        </p:nvPicPr>
        <p:blipFill>
          <a:blip r:embed="rId4">
            <a:alphaModFix/>
          </a:blip>
          <a:stretch>
            <a:fillRect/>
          </a:stretch>
        </p:blipFill>
        <p:spPr>
          <a:xfrm>
            <a:off x="663687" y="707987"/>
            <a:ext cx="4598388" cy="5212200"/>
          </a:xfrm>
          <a:prstGeom prst="rect">
            <a:avLst/>
          </a:prstGeom>
          <a:noFill/>
          <a:ln>
            <a:noFill/>
          </a:ln>
        </p:spPr>
      </p:pic>
      <p:sp>
        <p:nvSpPr>
          <p:cNvPr id="273" name="Google Shape;273;g2a0d2758928_0_359"/>
          <p:cNvSpPr txBox="1"/>
          <p:nvPr/>
        </p:nvSpPr>
        <p:spPr>
          <a:xfrm>
            <a:off x="5388000" y="859950"/>
            <a:ext cx="6341700" cy="10158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000">
                <a:solidFill>
                  <a:srgbClr val="1E59AE"/>
                </a:solidFill>
                <a:latin typeface="Arial Rounded"/>
                <a:ea typeface="Arial Rounded"/>
                <a:cs typeface="Arial Rounded"/>
                <a:sym typeface="Arial Rounded"/>
              </a:rPr>
              <a:t>The workflow for the generation of the cryogenics  electrical diagram how it was imagined and how it will be applied. </a:t>
            </a:r>
            <a:endParaRPr sz="2000">
              <a:solidFill>
                <a:srgbClr val="1E59AE"/>
              </a:solidFill>
              <a:latin typeface="Arial Rounded"/>
              <a:ea typeface="Arial Rounded"/>
              <a:cs typeface="Arial Rounded"/>
              <a:sym typeface="Arial Rounded"/>
            </a:endParaRPr>
          </a:p>
        </p:txBody>
      </p:sp>
      <p:pic>
        <p:nvPicPr>
          <p:cNvPr id="274" name="Google Shape;274;g2a0d2758928_0_359"/>
          <p:cNvPicPr preferRelativeResize="0"/>
          <p:nvPr/>
        </p:nvPicPr>
        <p:blipFill rotWithShape="1">
          <a:blip r:embed="rId5">
            <a:alphaModFix/>
          </a:blip>
          <a:srcRect t="12708" b="12137"/>
          <a:stretch/>
        </p:blipFill>
        <p:spPr>
          <a:xfrm>
            <a:off x="5387988" y="2439925"/>
            <a:ext cx="6562424" cy="3478775"/>
          </a:xfrm>
          <a:prstGeom prst="rect">
            <a:avLst/>
          </a:prstGeom>
          <a:noFill/>
          <a:ln>
            <a:noFill/>
          </a:ln>
        </p:spPr>
      </p:pic>
      <p:sp>
        <p:nvSpPr>
          <p:cNvPr id="275" name="Google Shape;275;g2a0d2758928_0_359"/>
          <p:cNvSpPr txBox="1"/>
          <p:nvPr/>
        </p:nvSpPr>
        <p:spPr>
          <a:xfrm>
            <a:off x="5158075" y="2107300"/>
            <a:ext cx="752100" cy="3540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700">
                <a:solidFill>
                  <a:srgbClr val="1E59AE"/>
                </a:solidFill>
                <a:latin typeface="Arial Rounded"/>
                <a:ea typeface="Arial Rounded"/>
                <a:cs typeface="Arial Rounded"/>
                <a:sym typeface="Arial Rounded"/>
              </a:rPr>
              <a:t>2014</a:t>
            </a:r>
            <a:endParaRPr sz="1700">
              <a:solidFill>
                <a:srgbClr val="1E59AE"/>
              </a:solidFill>
              <a:latin typeface="Arial Rounded"/>
              <a:ea typeface="Arial Rounded"/>
              <a:cs typeface="Arial Rounded"/>
              <a:sym typeface="Arial Rounded"/>
            </a:endParaRPr>
          </a:p>
        </p:txBody>
      </p:sp>
      <p:sp>
        <p:nvSpPr>
          <p:cNvPr id="276" name="Google Shape;276;g2a0d2758928_0_359"/>
          <p:cNvSpPr txBox="1"/>
          <p:nvPr/>
        </p:nvSpPr>
        <p:spPr>
          <a:xfrm>
            <a:off x="7006800" y="2107300"/>
            <a:ext cx="752100" cy="3540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700">
                <a:solidFill>
                  <a:srgbClr val="1E59AE"/>
                </a:solidFill>
                <a:latin typeface="Arial Rounded"/>
                <a:ea typeface="Arial Rounded"/>
                <a:cs typeface="Arial Rounded"/>
                <a:sym typeface="Arial Rounded"/>
              </a:rPr>
              <a:t>2019</a:t>
            </a:r>
            <a:endParaRPr sz="1700">
              <a:solidFill>
                <a:srgbClr val="1E59AE"/>
              </a:solidFill>
              <a:latin typeface="Arial Rounded"/>
              <a:ea typeface="Arial Rounded"/>
              <a:cs typeface="Arial Rounded"/>
              <a:sym typeface="Arial Rounded"/>
            </a:endParaRPr>
          </a:p>
        </p:txBody>
      </p:sp>
      <p:sp>
        <p:nvSpPr>
          <p:cNvPr id="277" name="Google Shape;277;g2a0d2758928_0_359"/>
          <p:cNvSpPr txBox="1"/>
          <p:nvPr/>
        </p:nvSpPr>
        <p:spPr>
          <a:xfrm>
            <a:off x="11049150" y="2107300"/>
            <a:ext cx="974100" cy="3540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700">
                <a:solidFill>
                  <a:srgbClr val="1E59AE"/>
                </a:solidFill>
                <a:latin typeface="Arial Rounded"/>
                <a:ea typeface="Arial Rounded"/>
                <a:cs typeface="Arial Rounded"/>
                <a:sym typeface="Arial Rounded"/>
              </a:rPr>
              <a:t>Future</a:t>
            </a:r>
            <a:endParaRPr sz="1700">
              <a:solidFill>
                <a:srgbClr val="1E59AE"/>
              </a:solidFill>
              <a:latin typeface="Arial Rounded"/>
              <a:ea typeface="Arial Rounded"/>
              <a:cs typeface="Arial Rounded"/>
              <a:sym typeface="Arial Rounded"/>
            </a:endParaRPr>
          </a:p>
        </p:txBody>
      </p:sp>
      <p:sp>
        <p:nvSpPr>
          <p:cNvPr id="278" name="Google Shape;278;g2a0d2758928_0_359"/>
          <p:cNvSpPr txBox="1"/>
          <p:nvPr/>
        </p:nvSpPr>
        <p:spPr>
          <a:xfrm>
            <a:off x="9027975" y="2107300"/>
            <a:ext cx="752100" cy="354000"/>
          </a:xfrm>
          <a:prstGeom prst="rect">
            <a:avLst/>
          </a:prstGeom>
          <a:noFill/>
          <a:ln>
            <a:noFill/>
          </a:ln>
        </p:spPr>
        <p:txBody>
          <a:bodyPr spcFirstLastPara="1" wrap="square" lIns="91425" tIns="45700" rIns="91425" bIns="45700" anchor="t" anchorCtr="0">
            <a:spAutoFit/>
          </a:bodyPr>
          <a:lstStyle/>
          <a:p>
            <a:pPr marL="0" lvl="0" indent="0" algn="ctr" rtl="0">
              <a:spcBef>
                <a:spcPts val="0"/>
              </a:spcBef>
              <a:spcAft>
                <a:spcPts val="0"/>
              </a:spcAft>
              <a:buClr>
                <a:schemeClr val="dk1"/>
              </a:buClr>
              <a:buSzPts val="1100"/>
              <a:buFont typeface="Arial"/>
              <a:buNone/>
            </a:pPr>
            <a:r>
              <a:rPr lang="en-US" sz="1700">
                <a:solidFill>
                  <a:srgbClr val="1E59AE"/>
                </a:solidFill>
                <a:latin typeface="Arial Rounded"/>
                <a:ea typeface="Arial Rounded"/>
                <a:cs typeface="Arial Rounded"/>
                <a:sym typeface="Arial Rounded"/>
              </a:rPr>
              <a:t>2025</a:t>
            </a:r>
            <a:endParaRPr sz="1700">
              <a:solidFill>
                <a:srgbClr val="1E59AE"/>
              </a:solidFill>
              <a:latin typeface="Arial Rounded"/>
              <a:ea typeface="Arial Rounded"/>
              <a:cs typeface="Arial Rounded"/>
              <a:sym typeface="Arial Rounded"/>
            </a:endParaRPr>
          </a:p>
        </p:txBody>
      </p:sp>
      <p:cxnSp>
        <p:nvCxnSpPr>
          <p:cNvPr id="279" name="Google Shape;279;g2a0d2758928_0_359"/>
          <p:cNvCxnSpPr>
            <a:stCxn id="275" idx="2"/>
          </p:cNvCxnSpPr>
          <p:nvPr/>
        </p:nvCxnSpPr>
        <p:spPr>
          <a:xfrm>
            <a:off x="5534125" y="2461300"/>
            <a:ext cx="2100" cy="286200"/>
          </a:xfrm>
          <a:prstGeom prst="straightConnector1">
            <a:avLst/>
          </a:prstGeom>
          <a:noFill/>
          <a:ln w="28575" cap="flat" cmpd="sng">
            <a:solidFill>
              <a:srgbClr val="0055A0"/>
            </a:solidFill>
            <a:prstDash val="solid"/>
            <a:round/>
            <a:headEnd type="none" w="med" len="med"/>
            <a:tailEnd type="none" w="med" len="med"/>
          </a:ln>
        </p:spPr>
      </p:cxnSp>
      <p:cxnSp>
        <p:nvCxnSpPr>
          <p:cNvPr id="280" name="Google Shape;280;g2a0d2758928_0_359"/>
          <p:cNvCxnSpPr/>
          <p:nvPr/>
        </p:nvCxnSpPr>
        <p:spPr>
          <a:xfrm>
            <a:off x="7381800" y="2461300"/>
            <a:ext cx="2100" cy="286200"/>
          </a:xfrm>
          <a:prstGeom prst="straightConnector1">
            <a:avLst/>
          </a:prstGeom>
          <a:noFill/>
          <a:ln w="28575" cap="flat" cmpd="sng">
            <a:solidFill>
              <a:srgbClr val="0055A0"/>
            </a:solidFill>
            <a:prstDash val="solid"/>
            <a:round/>
            <a:headEnd type="none" w="med" len="med"/>
            <a:tailEnd type="none" w="med" len="med"/>
          </a:ln>
        </p:spPr>
      </p:cxnSp>
      <p:cxnSp>
        <p:nvCxnSpPr>
          <p:cNvPr id="281" name="Google Shape;281;g2a0d2758928_0_359"/>
          <p:cNvCxnSpPr/>
          <p:nvPr/>
        </p:nvCxnSpPr>
        <p:spPr>
          <a:xfrm>
            <a:off x="9432150" y="2461300"/>
            <a:ext cx="2100" cy="286200"/>
          </a:xfrm>
          <a:prstGeom prst="straightConnector1">
            <a:avLst/>
          </a:prstGeom>
          <a:noFill/>
          <a:ln w="28575" cap="flat" cmpd="sng">
            <a:solidFill>
              <a:srgbClr val="0055A0"/>
            </a:solidFill>
            <a:prstDash val="solid"/>
            <a:round/>
            <a:headEnd type="none" w="med" len="med"/>
            <a:tailEnd type="none" w="med" len="med"/>
          </a:ln>
        </p:spPr>
      </p:cxnSp>
      <p:pic>
        <p:nvPicPr>
          <p:cNvPr id="282" name="Google Shape;282;g2a0d2758928_0_359"/>
          <p:cNvPicPr preferRelativeResize="0"/>
          <p:nvPr/>
        </p:nvPicPr>
        <p:blipFill>
          <a:blip r:embed="rId6">
            <a:alphaModFix/>
          </a:blip>
          <a:stretch>
            <a:fillRect/>
          </a:stretch>
        </p:blipFill>
        <p:spPr>
          <a:xfrm>
            <a:off x="5456550" y="3218300"/>
            <a:ext cx="1968175" cy="1968175"/>
          </a:xfrm>
          <a:prstGeom prst="rect">
            <a:avLst/>
          </a:prstGeom>
          <a:noFill/>
          <a:ln>
            <a:noFill/>
          </a:ln>
        </p:spPr>
      </p:pic>
      <p:pic>
        <p:nvPicPr>
          <p:cNvPr id="283" name="Google Shape;283;g2a0d2758928_0_359"/>
          <p:cNvPicPr preferRelativeResize="0"/>
          <p:nvPr/>
        </p:nvPicPr>
        <p:blipFill rotWithShape="1">
          <a:blip r:embed="rId7">
            <a:alphaModFix/>
          </a:blip>
          <a:srcRect l="5145" r="6895"/>
          <a:stretch/>
        </p:blipFill>
        <p:spPr>
          <a:xfrm>
            <a:off x="7483262" y="3744075"/>
            <a:ext cx="1912599" cy="1622232"/>
          </a:xfrm>
          <a:prstGeom prst="rect">
            <a:avLst/>
          </a:prstGeom>
          <a:noFill/>
          <a:ln>
            <a:noFill/>
          </a:ln>
        </p:spPr>
      </p:pic>
      <p:pic>
        <p:nvPicPr>
          <p:cNvPr id="284" name="Google Shape;284;g2a0d2758928_0_359"/>
          <p:cNvPicPr preferRelativeResize="0"/>
          <p:nvPr/>
        </p:nvPicPr>
        <p:blipFill>
          <a:blip r:embed="rId8">
            <a:alphaModFix/>
          </a:blip>
          <a:stretch>
            <a:fillRect/>
          </a:stretch>
        </p:blipFill>
        <p:spPr>
          <a:xfrm>
            <a:off x="9454400" y="3952000"/>
            <a:ext cx="1968175" cy="1887775"/>
          </a:xfrm>
          <a:prstGeom prst="rect">
            <a:avLst/>
          </a:prstGeom>
          <a:noFill/>
          <a:ln>
            <a:noFill/>
          </a:ln>
        </p:spPr>
      </p:pic>
    </p:spTree>
  </p:cSld>
  <p:clrMapOvr>
    <a:masterClrMapping/>
  </p:clrMapOvr>
</p:sld>
</file>

<file path=ppt/theme/theme1.xml><?xml version="1.0" encoding="utf-8"?>
<a:theme xmlns:a="http://schemas.openxmlformats.org/drawingml/2006/main" name="Tema di Office">
  <a:themeElements>
    <a:clrScheme name="Personalizzato 1">
      <a:dk1>
        <a:srgbClr val="000000"/>
      </a:dk1>
      <a:lt1>
        <a:srgbClr val="FFFFFF"/>
      </a:lt1>
      <a:dk2>
        <a:srgbClr val="44546A"/>
      </a:dk2>
      <a:lt2>
        <a:srgbClr val="E7E6E6"/>
      </a:lt2>
      <a:accent1>
        <a:srgbClr val="0055A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2127</Words>
  <Application>Microsoft Office PowerPoint</Application>
  <PresentationFormat>Grand écran</PresentationFormat>
  <Paragraphs>558</Paragraphs>
  <Slides>42</Slides>
  <Notes>42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42</vt:i4>
      </vt:variant>
    </vt:vector>
  </HeadingPairs>
  <TitlesOfParts>
    <vt:vector size="47" baseType="lpstr">
      <vt:lpstr>Roboto</vt:lpstr>
      <vt:lpstr>Arial Rounded</vt:lpstr>
      <vt:lpstr>Arial</vt:lpstr>
      <vt:lpstr>Calibri</vt:lpstr>
      <vt:lpstr>Tema di Office</vt:lpstr>
      <vt:lpstr>Electrical diagram automatic generation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THANKS FOR YOUR ATTENTION</vt:lpstr>
      <vt:lpstr>Questions?</vt:lpstr>
      <vt:lpstr>www.cern.ch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Electrical diagram automatic generation  </dc:title>
  <dc:creator>Francesco Poziello</dc:creator>
  <cp:lastModifiedBy>Nader Masaif</cp:lastModifiedBy>
  <cp:revision>2</cp:revision>
  <dcterms:created xsi:type="dcterms:W3CDTF">2023-09-11T12:24:53Z</dcterms:created>
  <dcterms:modified xsi:type="dcterms:W3CDTF">2024-01-17T07:52:49Z</dcterms:modified>
</cp:coreProperties>
</file>