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 id="2147483672" r:id="rId5"/>
  </p:sldMasterIdLst>
  <p:notesMasterIdLst>
    <p:notesMasterId r:id="rId140"/>
  </p:notesMasterIdLst>
  <p:handoutMasterIdLst>
    <p:handoutMasterId r:id="rId141"/>
  </p:handoutMasterIdLst>
  <p:sldIdLst>
    <p:sldId id="257" r:id="rId6"/>
    <p:sldId id="256" r:id="rId7"/>
    <p:sldId id="258" r:id="rId8"/>
    <p:sldId id="260" r:id="rId9"/>
    <p:sldId id="259" r:id="rId10"/>
    <p:sldId id="265" r:id="rId11"/>
    <p:sldId id="263" r:id="rId12"/>
    <p:sldId id="264" r:id="rId13"/>
    <p:sldId id="290" r:id="rId14"/>
    <p:sldId id="262" r:id="rId15"/>
    <p:sldId id="266" r:id="rId16"/>
    <p:sldId id="267" r:id="rId17"/>
    <p:sldId id="261" r:id="rId18"/>
    <p:sldId id="268" r:id="rId19"/>
    <p:sldId id="269" r:id="rId20"/>
    <p:sldId id="270" r:id="rId21"/>
    <p:sldId id="271" r:id="rId22"/>
    <p:sldId id="272" r:id="rId23"/>
    <p:sldId id="275" r:id="rId24"/>
    <p:sldId id="277" r:id="rId25"/>
    <p:sldId id="276" r:id="rId26"/>
    <p:sldId id="278" r:id="rId27"/>
    <p:sldId id="279" r:id="rId28"/>
    <p:sldId id="295" r:id="rId29"/>
    <p:sldId id="273" r:id="rId30"/>
    <p:sldId id="280" r:id="rId31"/>
    <p:sldId id="282" r:id="rId32"/>
    <p:sldId id="283" r:id="rId33"/>
    <p:sldId id="284" r:id="rId34"/>
    <p:sldId id="285" r:id="rId35"/>
    <p:sldId id="286" r:id="rId36"/>
    <p:sldId id="287" r:id="rId37"/>
    <p:sldId id="288" r:id="rId38"/>
    <p:sldId id="291" r:id="rId39"/>
    <p:sldId id="289" r:id="rId40"/>
    <p:sldId id="292" r:id="rId41"/>
    <p:sldId id="293" r:id="rId42"/>
    <p:sldId id="306" r:id="rId43"/>
    <p:sldId id="296" r:id="rId44"/>
    <p:sldId id="305" r:id="rId45"/>
    <p:sldId id="294" r:id="rId46"/>
    <p:sldId id="297" r:id="rId47"/>
    <p:sldId id="304" r:id="rId48"/>
    <p:sldId id="298" r:id="rId49"/>
    <p:sldId id="299" r:id="rId50"/>
    <p:sldId id="300" r:id="rId51"/>
    <p:sldId id="301" r:id="rId52"/>
    <p:sldId id="302" r:id="rId53"/>
    <p:sldId id="303" r:id="rId54"/>
    <p:sldId id="377" r:id="rId55"/>
    <p:sldId id="307" r:id="rId56"/>
    <p:sldId id="308" r:id="rId57"/>
    <p:sldId id="309" r:id="rId58"/>
    <p:sldId id="310" r:id="rId59"/>
    <p:sldId id="311" r:id="rId60"/>
    <p:sldId id="313" r:id="rId61"/>
    <p:sldId id="314" r:id="rId62"/>
    <p:sldId id="315" r:id="rId63"/>
    <p:sldId id="316" r:id="rId64"/>
    <p:sldId id="395" r:id="rId65"/>
    <p:sldId id="317" r:id="rId66"/>
    <p:sldId id="323" r:id="rId67"/>
    <p:sldId id="321" r:id="rId68"/>
    <p:sldId id="322" r:id="rId69"/>
    <p:sldId id="324" r:id="rId70"/>
    <p:sldId id="325" r:id="rId71"/>
    <p:sldId id="326" r:id="rId72"/>
    <p:sldId id="327" r:id="rId73"/>
    <p:sldId id="328" r:id="rId74"/>
    <p:sldId id="332" r:id="rId75"/>
    <p:sldId id="394" r:id="rId76"/>
    <p:sldId id="329" r:id="rId77"/>
    <p:sldId id="393" r:id="rId78"/>
    <p:sldId id="318" r:id="rId79"/>
    <p:sldId id="330" r:id="rId80"/>
    <p:sldId id="331" r:id="rId81"/>
    <p:sldId id="334" r:id="rId82"/>
    <p:sldId id="342" r:id="rId83"/>
    <p:sldId id="333" r:id="rId84"/>
    <p:sldId id="343" r:id="rId85"/>
    <p:sldId id="392" r:id="rId86"/>
    <p:sldId id="335" r:id="rId87"/>
    <p:sldId id="319" r:id="rId88"/>
    <p:sldId id="336" r:id="rId89"/>
    <p:sldId id="338" r:id="rId90"/>
    <p:sldId id="339" r:id="rId91"/>
    <p:sldId id="376" r:id="rId92"/>
    <p:sldId id="320" r:id="rId93"/>
    <p:sldId id="340" r:id="rId94"/>
    <p:sldId id="345" r:id="rId95"/>
    <p:sldId id="344" r:id="rId96"/>
    <p:sldId id="396" r:id="rId97"/>
    <p:sldId id="347" r:id="rId98"/>
    <p:sldId id="382" r:id="rId99"/>
    <p:sldId id="384" r:id="rId100"/>
    <p:sldId id="386" r:id="rId101"/>
    <p:sldId id="385" r:id="rId102"/>
    <p:sldId id="391" r:id="rId103"/>
    <p:sldId id="378" r:id="rId104"/>
    <p:sldId id="381" r:id="rId105"/>
    <p:sldId id="387" r:id="rId106"/>
    <p:sldId id="388" r:id="rId107"/>
    <p:sldId id="389" r:id="rId108"/>
    <p:sldId id="397" r:id="rId109"/>
    <p:sldId id="390" r:id="rId110"/>
    <p:sldId id="274" r:id="rId111"/>
    <p:sldId id="366" r:id="rId112"/>
    <p:sldId id="380" r:id="rId113"/>
    <p:sldId id="375" r:id="rId114"/>
    <p:sldId id="348" r:id="rId115"/>
    <p:sldId id="349" r:id="rId116"/>
    <p:sldId id="350" r:id="rId117"/>
    <p:sldId id="351" r:id="rId118"/>
    <p:sldId id="357" r:id="rId119"/>
    <p:sldId id="358" r:id="rId120"/>
    <p:sldId id="359" r:id="rId121"/>
    <p:sldId id="353" r:id="rId122"/>
    <p:sldId id="361" r:id="rId123"/>
    <p:sldId id="362" r:id="rId124"/>
    <p:sldId id="363" r:id="rId125"/>
    <p:sldId id="367" r:id="rId126"/>
    <p:sldId id="364" r:id="rId127"/>
    <p:sldId id="379" r:id="rId128"/>
    <p:sldId id="365" r:id="rId129"/>
    <p:sldId id="368" r:id="rId130"/>
    <p:sldId id="355" r:id="rId131"/>
    <p:sldId id="356" r:id="rId132"/>
    <p:sldId id="369" r:id="rId133"/>
    <p:sldId id="370" r:id="rId134"/>
    <p:sldId id="360" r:id="rId135"/>
    <p:sldId id="371" r:id="rId136"/>
    <p:sldId id="352" r:id="rId137"/>
    <p:sldId id="372" r:id="rId138"/>
    <p:sldId id="374" r:id="rId139"/>
  </p:sldIdLst>
  <p:sldSz cx="9144000" cy="5715000" type="screen16x1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8A7174F-97D1-42EB-B182-A8B263C659E1}">
          <p14:sldIdLst>
            <p14:sldId id="257"/>
            <p14:sldId id="256"/>
          </p14:sldIdLst>
        </p14:section>
        <p14:section name="Coulomb Law" id="{609F11F4-922C-438F-9E8B-913CF95BD521}">
          <p14:sldIdLst>
            <p14:sldId id="258"/>
            <p14:sldId id="260"/>
            <p14:sldId id="259"/>
            <p14:sldId id="265"/>
            <p14:sldId id="263"/>
            <p14:sldId id="264"/>
            <p14:sldId id="290"/>
          </p14:sldIdLst>
        </p14:section>
        <p14:section name="Electric Charge" id="{BEF86855-2779-4770-8336-692EC5BB57BB}">
          <p14:sldIdLst>
            <p14:sldId id="262"/>
            <p14:sldId id="266"/>
            <p14:sldId id="267"/>
            <p14:sldId id="261"/>
            <p14:sldId id="268"/>
            <p14:sldId id="269"/>
            <p14:sldId id="270"/>
            <p14:sldId id="271"/>
          </p14:sldIdLst>
        </p14:section>
        <p14:section name="Electric Field" id="{DEEFAA08-29A7-4430-86F0-34D3A2881DB4}">
          <p14:sldIdLst>
            <p14:sldId id="272"/>
            <p14:sldId id="275"/>
            <p14:sldId id="277"/>
            <p14:sldId id="276"/>
            <p14:sldId id="278"/>
            <p14:sldId id="279"/>
            <p14:sldId id="295"/>
          </p14:sldIdLst>
        </p14:section>
        <p14:section name="Electric Field in Medium" id="{2EDC3D0B-EE4A-4976-B15A-8F9E3A1428C5}">
          <p14:sldIdLst>
            <p14:sldId id="273"/>
            <p14:sldId id="280"/>
            <p14:sldId id="282"/>
            <p14:sldId id="283"/>
            <p14:sldId id="284"/>
            <p14:sldId id="285"/>
            <p14:sldId id="286"/>
            <p14:sldId id="287"/>
            <p14:sldId id="288"/>
            <p14:sldId id="291"/>
          </p14:sldIdLst>
        </p14:section>
        <p14:section name="Gauss Law" id="{33F1ED1B-3678-4C93-9EAA-5B4AD481E501}">
          <p14:sldIdLst>
            <p14:sldId id="289"/>
            <p14:sldId id="292"/>
            <p14:sldId id="293"/>
            <p14:sldId id="306"/>
            <p14:sldId id="296"/>
            <p14:sldId id="305"/>
          </p14:sldIdLst>
        </p14:section>
        <p14:section name="Electrostatic Energy and Potential" id="{028205F6-A269-40FC-85E9-DA29096E04B6}">
          <p14:sldIdLst>
            <p14:sldId id="294"/>
            <p14:sldId id="297"/>
            <p14:sldId id="304"/>
            <p14:sldId id="298"/>
            <p14:sldId id="299"/>
            <p14:sldId id="300"/>
            <p14:sldId id="301"/>
            <p14:sldId id="302"/>
            <p14:sldId id="303"/>
          </p14:sldIdLst>
        </p14:section>
        <p14:section name="Magnetic Force and Field" id="{42B4480E-53F5-4945-A743-744F34514776}">
          <p14:sldIdLst>
            <p14:sldId id="377"/>
            <p14:sldId id="307"/>
            <p14:sldId id="308"/>
            <p14:sldId id="309"/>
            <p14:sldId id="310"/>
            <p14:sldId id="311"/>
            <p14:sldId id="313"/>
            <p14:sldId id="314"/>
            <p14:sldId id="315"/>
            <p14:sldId id="316"/>
            <p14:sldId id="395"/>
            <p14:sldId id="317"/>
            <p14:sldId id="323"/>
            <p14:sldId id="321"/>
            <p14:sldId id="322"/>
            <p14:sldId id="324"/>
            <p14:sldId id="325"/>
            <p14:sldId id="326"/>
            <p14:sldId id="327"/>
            <p14:sldId id="328"/>
            <p14:sldId id="332"/>
            <p14:sldId id="394"/>
            <p14:sldId id="329"/>
            <p14:sldId id="393"/>
            <p14:sldId id="318"/>
            <p14:sldId id="330"/>
            <p14:sldId id="331"/>
            <p14:sldId id="334"/>
            <p14:sldId id="342"/>
            <p14:sldId id="333"/>
            <p14:sldId id="343"/>
            <p14:sldId id="392"/>
            <p14:sldId id="335"/>
            <p14:sldId id="319"/>
            <p14:sldId id="336"/>
            <p14:sldId id="338"/>
            <p14:sldId id="339"/>
            <p14:sldId id="376"/>
            <p14:sldId id="320"/>
            <p14:sldId id="340"/>
            <p14:sldId id="345"/>
            <p14:sldId id="344"/>
          </p14:sldIdLst>
        </p14:section>
        <p14:section name="Plane Waves" id="{38E24EFA-0C53-41C8-BA97-33A66F242105}">
          <p14:sldIdLst>
            <p14:sldId id="396"/>
            <p14:sldId id="347"/>
            <p14:sldId id="382"/>
            <p14:sldId id="384"/>
            <p14:sldId id="386"/>
            <p14:sldId id="385"/>
            <p14:sldId id="391"/>
            <p14:sldId id="378"/>
            <p14:sldId id="381"/>
            <p14:sldId id="387"/>
            <p14:sldId id="388"/>
            <p14:sldId id="389"/>
            <p14:sldId id="397"/>
            <p14:sldId id="390"/>
          </p14:sldIdLst>
        </p14:section>
        <p14:section name="Credits" id="{F4A7FA5D-CE7B-48AD-89C3-1960033869C9}">
          <p14:sldIdLst>
            <p14:sldId id="274"/>
            <p14:sldId id="366"/>
            <p14:sldId id="380"/>
            <p14:sldId id="375"/>
            <p14:sldId id="348"/>
            <p14:sldId id="349"/>
            <p14:sldId id="350"/>
            <p14:sldId id="351"/>
            <p14:sldId id="357"/>
            <p14:sldId id="358"/>
            <p14:sldId id="359"/>
            <p14:sldId id="353"/>
            <p14:sldId id="361"/>
            <p14:sldId id="362"/>
            <p14:sldId id="363"/>
            <p14:sldId id="367"/>
            <p14:sldId id="364"/>
            <p14:sldId id="379"/>
            <p14:sldId id="365"/>
            <p14:sldId id="368"/>
            <p14:sldId id="355"/>
            <p14:sldId id="356"/>
            <p14:sldId id="369"/>
            <p14:sldId id="370"/>
            <p14:sldId id="360"/>
            <p14:sldId id="371"/>
            <p14:sldId id="352"/>
            <p14:sldId id="372"/>
            <p14:sldId id="374"/>
          </p14:sldIdLst>
        </p14:section>
      </p14:sectionLst>
    </p:ext>
    <p:ext uri="{EFAFB233-063F-42B5-8137-9DF3F51BA10A}">
      <p15:sldGuideLst xmlns:p15="http://schemas.microsoft.com/office/powerpoint/2012/main">
        <p15:guide id="1" orient="horz" pos="180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609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457" autoAdjust="0"/>
    <p:restoredTop sz="99854" autoAdjust="0"/>
  </p:normalViewPr>
  <p:slideViewPr>
    <p:cSldViewPr snapToGrid="0" snapToObjects="1">
      <p:cViewPr>
        <p:scale>
          <a:sx n="116" d="100"/>
          <a:sy n="116" d="100"/>
        </p:scale>
        <p:origin x="144" y="1416"/>
      </p:cViewPr>
      <p:guideLst>
        <p:guide orient="horz" pos="180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134" Type="http://schemas.openxmlformats.org/officeDocument/2006/relationships/slide" Target="slides/slide129.xml"/><Relationship Id="rId139" Type="http://schemas.openxmlformats.org/officeDocument/2006/relationships/slide" Target="slides/slide13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124" Type="http://schemas.openxmlformats.org/officeDocument/2006/relationships/slide" Target="slides/slide119.xml"/><Relationship Id="rId129" Type="http://schemas.openxmlformats.org/officeDocument/2006/relationships/slide" Target="slides/slide124.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40" Type="http://schemas.openxmlformats.org/officeDocument/2006/relationships/notesMaster" Target="notesMasters/notesMaster1.xml"/><Relationship Id="rId14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slide" Target="slides/slide125.xml"/><Relationship Id="rId135" Type="http://schemas.openxmlformats.org/officeDocument/2006/relationships/slide" Target="slides/slide130.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handoutMaster" Target="handoutMasters/handoutMaster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presProps" Target="presProps.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6" Type="http://schemas.openxmlformats.org/officeDocument/2006/relationships/slide" Target="slides/slide11.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B1DB92-C54B-FF41-A425-08B99BF877DC}" type="datetimeFigureOut">
              <a:rPr lang="en-US" smtClean="0"/>
              <a:t>3/7/24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612BC11-1A9C-F149-988C-BA848A62E251}" type="slidenum">
              <a:rPr lang="en-GB" smtClean="0"/>
              <a:t>‹#›</a:t>
            </a:fld>
            <a:endParaRPr lang="en-GB"/>
          </a:p>
        </p:txBody>
      </p:sp>
    </p:spTree>
    <p:extLst>
      <p:ext uri="{BB962C8B-B14F-4D97-AF65-F5344CB8AC3E}">
        <p14:creationId xmlns:p14="http://schemas.microsoft.com/office/powerpoint/2010/main" val="22599557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F99DD9-53A1-CB49-936D-80E6D73CB7E2}" type="datetimeFigureOut">
              <a:rPr lang="en-US" smtClean="0"/>
              <a:t>3/7/24</a:t>
            </a:fld>
            <a:endParaRPr lang="en-GB"/>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71DC49-43CD-2F46-8D98-0A31CB757174}" type="slidenum">
              <a:rPr lang="en-GB" smtClean="0"/>
              <a:t>‹#›</a:t>
            </a:fld>
            <a:endParaRPr lang="en-GB"/>
          </a:p>
        </p:txBody>
      </p:sp>
    </p:spTree>
    <p:extLst>
      <p:ext uri="{BB962C8B-B14F-4D97-AF65-F5344CB8AC3E}">
        <p14:creationId xmlns:p14="http://schemas.microsoft.com/office/powerpoint/2010/main" val="338542917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a:t>Click to edit Master title style</a:t>
            </a:r>
            <a:endParaRPr lang="en-GB"/>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1732324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3612914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2929996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a:t>Click to edit Master title style</a:t>
            </a:r>
            <a:endParaRPr lang="en-GB"/>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380985" indent="0" algn="ctr">
              <a:buNone/>
              <a:defRPr>
                <a:solidFill>
                  <a:schemeClr val="tx1">
                    <a:tint val="75000"/>
                  </a:schemeClr>
                </a:solidFill>
              </a:defRPr>
            </a:lvl2pPr>
            <a:lvl3pPr marL="761970" indent="0" algn="ctr">
              <a:buNone/>
              <a:defRPr>
                <a:solidFill>
                  <a:schemeClr val="tx1">
                    <a:tint val="75000"/>
                  </a:schemeClr>
                </a:solidFill>
              </a:defRPr>
            </a:lvl3pPr>
            <a:lvl4pPr marL="1142954" indent="0" algn="ctr">
              <a:buNone/>
              <a:defRPr>
                <a:solidFill>
                  <a:schemeClr val="tx1">
                    <a:tint val="75000"/>
                  </a:schemeClr>
                </a:solidFill>
              </a:defRPr>
            </a:lvl4pPr>
            <a:lvl5pPr marL="1523939" indent="0" algn="ctr">
              <a:buNone/>
              <a:defRPr>
                <a:solidFill>
                  <a:schemeClr val="tx1">
                    <a:tint val="75000"/>
                  </a:schemeClr>
                </a:solidFill>
              </a:defRPr>
            </a:lvl5pPr>
            <a:lvl6pPr marL="1904924" indent="0" algn="ctr">
              <a:buNone/>
              <a:defRPr>
                <a:solidFill>
                  <a:schemeClr val="tx1">
                    <a:tint val="75000"/>
                  </a:schemeClr>
                </a:solidFill>
              </a:defRPr>
            </a:lvl6pPr>
            <a:lvl7pPr marL="2285909" indent="0" algn="ctr">
              <a:buNone/>
              <a:defRPr>
                <a:solidFill>
                  <a:schemeClr val="tx1">
                    <a:tint val="75000"/>
                  </a:schemeClr>
                </a:solidFill>
              </a:defRPr>
            </a:lvl7pPr>
            <a:lvl8pPr marL="2666893" indent="0" algn="ctr">
              <a:buNone/>
              <a:defRPr>
                <a:solidFill>
                  <a:schemeClr val="tx1">
                    <a:tint val="75000"/>
                  </a:schemeClr>
                </a:solidFill>
              </a:defRPr>
            </a:lvl8pPr>
            <a:lvl9pPr marL="3047878"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07/03/2024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8067452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07/03/2024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485252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3333" b="1" cap="all"/>
            </a:lvl1pPr>
          </a:lstStyle>
          <a:p>
            <a:r>
              <a:rPr lang="en-US"/>
              <a:t>Click to edit Master title style</a:t>
            </a:r>
            <a:endParaRPr lang="en-GB"/>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1667">
                <a:solidFill>
                  <a:schemeClr val="tx1">
                    <a:tint val="75000"/>
                  </a:schemeClr>
                </a:solidFill>
              </a:defRPr>
            </a:lvl1pPr>
            <a:lvl2pPr marL="380985" indent="0">
              <a:buNone/>
              <a:defRPr sz="1500">
                <a:solidFill>
                  <a:schemeClr val="tx1">
                    <a:tint val="75000"/>
                  </a:schemeClr>
                </a:solidFill>
              </a:defRPr>
            </a:lvl2pPr>
            <a:lvl3pPr marL="761970" indent="0">
              <a:buNone/>
              <a:defRPr sz="1333">
                <a:solidFill>
                  <a:schemeClr val="tx1">
                    <a:tint val="75000"/>
                  </a:schemeClr>
                </a:solidFill>
              </a:defRPr>
            </a:lvl3pPr>
            <a:lvl4pPr marL="1142954" indent="0">
              <a:buNone/>
              <a:defRPr sz="1167">
                <a:solidFill>
                  <a:schemeClr val="tx1">
                    <a:tint val="75000"/>
                  </a:schemeClr>
                </a:solidFill>
              </a:defRPr>
            </a:lvl4pPr>
            <a:lvl5pPr marL="1523939" indent="0">
              <a:buNone/>
              <a:defRPr sz="1167">
                <a:solidFill>
                  <a:schemeClr val="tx1">
                    <a:tint val="75000"/>
                  </a:schemeClr>
                </a:solidFill>
              </a:defRPr>
            </a:lvl5pPr>
            <a:lvl6pPr marL="1904924" indent="0">
              <a:buNone/>
              <a:defRPr sz="1167">
                <a:solidFill>
                  <a:schemeClr val="tx1">
                    <a:tint val="75000"/>
                  </a:schemeClr>
                </a:solidFill>
              </a:defRPr>
            </a:lvl6pPr>
            <a:lvl7pPr marL="2285909" indent="0">
              <a:buNone/>
              <a:defRPr sz="1167">
                <a:solidFill>
                  <a:schemeClr val="tx1">
                    <a:tint val="75000"/>
                  </a:schemeClr>
                </a:solidFill>
              </a:defRPr>
            </a:lvl7pPr>
            <a:lvl8pPr marL="2666893" indent="0">
              <a:buNone/>
              <a:defRPr sz="1167">
                <a:solidFill>
                  <a:schemeClr val="tx1">
                    <a:tint val="75000"/>
                  </a:schemeClr>
                </a:solidFill>
              </a:defRPr>
            </a:lvl8pPr>
            <a:lvl9pPr marL="3047878" indent="0">
              <a:buNone/>
              <a:defRPr sz="11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857729-94E3-4B3E-8690-BBFA6ECB5E9D}" type="datetimeFigureOut">
              <a:rPr lang="en-GB" smtClean="0"/>
              <a:t>07/03/2024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293195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333500"/>
            <a:ext cx="4038600" cy="3771636"/>
          </a:xfrm>
        </p:spPr>
        <p:txBody>
          <a:bodyPr/>
          <a:lstStyle>
            <a:lvl1pPr>
              <a:defRPr sz="2333"/>
            </a:lvl1pPr>
            <a:lvl2pPr>
              <a:defRPr sz="2000"/>
            </a:lvl2pPr>
            <a:lvl3pPr>
              <a:defRPr sz="1667"/>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33500"/>
            <a:ext cx="4038600" cy="3771636"/>
          </a:xfrm>
        </p:spPr>
        <p:txBody>
          <a:bodyPr/>
          <a:lstStyle>
            <a:lvl1pPr>
              <a:defRPr sz="2333"/>
            </a:lvl1pPr>
            <a:lvl2pPr>
              <a:defRPr sz="2000"/>
            </a:lvl2pPr>
            <a:lvl3pPr>
              <a:defRPr sz="1667"/>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C857729-94E3-4B3E-8690-BBFA6ECB5E9D}" type="datetimeFigureOut">
              <a:rPr lang="en-GB" smtClean="0"/>
              <a:t>07/03/2024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3394855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000"/>
            </a:lvl1pPr>
            <a:lvl2pPr>
              <a:defRPr sz="1667"/>
            </a:lvl2pPr>
            <a:lvl3pPr>
              <a:defRPr sz="15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000"/>
            </a:lvl1pPr>
            <a:lvl2pPr>
              <a:defRPr sz="1667"/>
            </a:lvl2pPr>
            <a:lvl3pPr>
              <a:defRPr sz="15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C857729-94E3-4B3E-8690-BBFA6ECB5E9D}" type="datetimeFigureOut">
              <a:rPr lang="en-GB" smtClean="0"/>
              <a:t>07/03/2024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1695634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C857729-94E3-4B3E-8690-BBFA6ECB5E9D}" type="datetimeFigureOut">
              <a:rPr lang="en-GB" smtClean="0"/>
              <a:t>07/03/2024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277708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857729-94E3-4B3E-8690-BBFA6ECB5E9D}" type="datetimeFigureOut">
              <a:rPr lang="en-GB" smtClean="0"/>
              <a:t>07/03/2024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7923320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1667" b="1"/>
            </a:lvl1pPr>
          </a:lstStyle>
          <a:p>
            <a:r>
              <a:rPr lang="en-US"/>
              <a:t>Click to edit Master title style</a:t>
            </a:r>
            <a:endParaRPr lang="en-GB"/>
          </a:p>
        </p:txBody>
      </p:sp>
      <p:sp>
        <p:nvSpPr>
          <p:cNvPr id="3" name="Content Placeholder 2"/>
          <p:cNvSpPr>
            <a:spLocks noGrp="1"/>
          </p:cNvSpPr>
          <p:nvPr>
            <p:ph idx="1"/>
          </p:nvPr>
        </p:nvSpPr>
        <p:spPr>
          <a:xfrm>
            <a:off x="3575050" y="227542"/>
            <a:ext cx="5111750" cy="487759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167"/>
            </a:lvl1pPr>
            <a:lvl2pPr marL="380985" indent="0">
              <a:buNone/>
              <a:defRPr sz="1000"/>
            </a:lvl2pPr>
            <a:lvl3pPr marL="761970" indent="0">
              <a:buNone/>
              <a:defRPr sz="833"/>
            </a:lvl3pPr>
            <a:lvl4pPr marL="1142954" indent="0">
              <a:buNone/>
              <a:defRPr sz="750"/>
            </a:lvl4pPr>
            <a:lvl5pPr marL="1523939" indent="0">
              <a:buNone/>
              <a:defRPr sz="750"/>
            </a:lvl5pPr>
            <a:lvl6pPr marL="1904924" indent="0">
              <a:buNone/>
              <a:defRPr sz="750"/>
            </a:lvl6pPr>
            <a:lvl7pPr marL="2285909" indent="0">
              <a:buNone/>
              <a:defRPr sz="750"/>
            </a:lvl7pPr>
            <a:lvl8pPr marL="2666893" indent="0">
              <a:buNone/>
              <a:defRPr sz="750"/>
            </a:lvl8pPr>
            <a:lvl9pPr marL="3047878"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C857729-94E3-4B3E-8690-BBFA6ECB5E9D}" type="datetimeFigureOut">
              <a:rPr lang="en-GB" smtClean="0"/>
              <a:t>07/03/2024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926143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noAutofit/>
          </a:bodyPr>
          <a:lstStyle>
            <a:lvl1pPr>
              <a:defRPr>
                <a:solidFill>
                  <a:schemeClr val="accent1">
                    <a:lumMod val="75000"/>
                  </a:schemeClr>
                </a:solidFill>
              </a:defRPr>
            </a:lvl1pPr>
            <a:lvl2pPr>
              <a:defRPr>
                <a:solidFill>
                  <a:schemeClr val="accent1">
                    <a:lumMod val="75000"/>
                  </a:schemeClr>
                </a:solidFill>
              </a:defRPr>
            </a:lvl2pPr>
            <a:lvl3pPr>
              <a:defRPr>
                <a:solidFill>
                  <a:schemeClr val="accent1">
                    <a:lumMod val="75000"/>
                  </a:schemeClr>
                </a:solidFill>
              </a:defRPr>
            </a:lvl3pPr>
            <a:lvl4pPr>
              <a:defRPr>
                <a:solidFill>
                  <a:schemeClr val="accent1">
                    <a:lumMod val="75000"/>
                  </a:schemeClr>
                </a:solidFill>
              </a:defRPr>
            </a:lvl4pPr>
            <a:lvl5pPr>
              <a:defRPr>
                <a:solidFill>
                  <a:schemeClr val="accent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17444773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1667" b="1"/>
            </a:lvl1pPr>
          </a:lstStyle>
          <a:p>
            <a:r>
              <a:rPr lang="en-US"/>
              <a:t>Click to edit Master title style</a:t>
            </a:r>
            <a:endParaRPr lang="en-GB"/>
          </a:p>
        </p:txBody>
      </p:sp>
      <p:sp>
        <p:nvSpPr>
          <p:cNvPr id="3" name="Picture Placeholder 2"/>
          <p:cNvSpPr>
            <a:spLocks noGrp="1"/>
          </p:cNvSpPr>
          <p:nvPr>
            <p:ph type="pic" idx="1"/>
          </p:nvPr>
        </p:nvSpPr>
        <p:spPr>
          <a:xfrm>
            <a:off x="1792288" y="510646"/>
            <a:ext cx="5486400" cy="3429000"/>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GB"/>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167"/>
            </a:lvl1pPr>
            <a:lvl2pPr marL="380985" indent="0">
              <a:buNone/>
              <a:defRPr sz="1000"/>
            </a:lvl2pPr>
            <a:lvl3pPr marL="761970" indent="0">
              <a:buNone/>
              <a:defRPr sz="833"/>
            </a:lvl3pPr>
            <a:lvl4pPr marL="1142954" indent="0">
              <a:buNone/>
              <a:defRPr sz="750"/>
            </a:lvl4pPr>
            <a:lvl5pPr marL="1523939" indent="0">
              <a:buNone/>
              <a:defRPr sz="750"/>
            </a:lvl5pPr>
            <a:lvl6pPr marL="1904924" indent="0">
              <a:buNone/>
              <a:defRPr sz="750"/>
            </a:lvl6pPr>
            <a:lvl7pPr marL="2285909" indent="0">
              <a:buNone/>
              <a:defRPr sz="750"/>
            </a:lvl7pPr>
            <a:lvl8pPr marL="2666893" indent="0">
              <a:buNone/>
              <a:defRPr sz="750"/>
            </a:lvl8pPr>
            <a:lvl9pPr marL="3047878"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C857729-94E3-4B3E-8690-BBFA6ECB5E9D}" type="datetimeFigureOut">
              <a:rPr lang="en-GB" smtClean="0"/>
              <a:t>07/03/2024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4646624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07/03/2024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3535785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07/03/2024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717733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3920391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333500"/>
            <a:ext cx="4038600" cy="3771636"/>
          </a:xfrm>
        </p:spPr>
        <p:txBody>
          <a:bodyPr>
            <a:noAutofit/>
          </a:bodyPr>
          <a:lstStyle>
            <a:lvl1pPr>
              <a:defRPr sz="2800">
                <a:solidFill>
                  <a:schemeClr val="accent1">
                    <a:lumMod val="75000"/>
                  </a:schemeClr>
                </a:solidFill>
              </a:defRPr>
            </a:lvl1pPr>
            <a:lvl2pPr>
              <a:defRPr sz="2400">
                <a:solidFill>
                  <a:schemeClr val="accent1">
                    <a:lumMod val="75000"/>
                  </a:schemeClr>
                </a:solidFill>
              </a:defRPr>
            </a:lvl2pPr>
            <a:lvl3pPr>
              <a:defRPr sz="2000">
                <a:solidFill>
                  <a:schemeClr val="accent1">
                    <a:lumMod val="75000"/>
                  </a:schemeClr>
                </a:solidFill>
              </a:defRPr>
            </a:lvl3pPr>
            <a:lvl4pPr>
              <a:defRPr sz="1800">
                <a:solidFill>
                  <a:schemeClr val="accent1">
                    <a:lumMod val="75000"/>
                  </a:schemeClr>
                </a:solidFill>
              </a:defRPr>
            </a:lvl4pPr>
            <a:lvl5pPr>
              <a:defRPr sz="1800">
                <a:solidFill>
                  <a:schemeClr val="accent1">
                    <a:lumMod val="75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333500"/>
            <a:ext cx="4038600" cy="3771636"/>
          </a:xfrm>
        </p:spPr>
        <p:txBody>
          <a:bodyPr>
            <a:noAutofit/>
          </a:bodyPr>
          <a:lstStyle>
            <a:lvl1pPr>
              <a:defRPr sz="2800">
                <a:solidFill>
                  <a:schemeClr val="accent1">
                    <a:lumMod val="75000"/>
                  </a:schemeClr>
                </a:solidFill>
              </a:defRPr>
            </a:lvl1pPr>
            <a:lvl2pPr>
              <a:defRPr sz="2400">
                <a:solidFill>
                  <a:schemeClr val="accent1">
                    <a:lumMod val="75000"/>
                  </a:schemeClr>
                </a:solidFill>
              </a:defRPr>
            </a:lvl2pPr>
            <a:lvl3pPr>
              <a:defRPr sz="2000">
                <a:solidFill>
                  <a:schemeClr val="accent1">
                    <a:lumMod val="75000"/>
                  </a:schemeClr>
                </a:solidFill>
              </a:defRPr>
            </a:lvl3pPr>
            <a:lvl4pPr>
              <a:defRPr sz="1800">
                <a:solidFill>
                  <a:schemeClr val="accent1">
                    <a:lumMod val="75000"/>
                  </a:schemeClr>
                </a:solidFill>
              </a:defRPr>
            </a:lvl4pPr>
            <a:lvl5pPr>
              <a:defRPr sz="1800">
                <a:solidFill>
                  <a:schemeClr val="accent1">
                    <a:lumMod val="75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2623261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279261"/>
            <a:ext cx="4040188" cy="533135"/>
          </a:xfrm>
        </p:spPr>
        <p:txBody>
          <a:bodyPr anchor="b">
            <a:noAutofit/>
          </a:bodyPr>
          <a:lstStyle>
            <a:lvl1pPr marL="0" indent="0">
              <a:buNone/>
              <a:defRPr sz="24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812396"/>
            <a:ext cx="4040188" cy="3292740"/>
          </a:xfrm>
        </p:spPr>
        <p:txBody>
          <a:bodyPr>
            <a:noAutofit/>
          </a:bodyPr>
          <a:lstStyle>
            <a:lvl1pPr>
              <a:defRPr sz="2400">
                <a:solidFill>
                  <a:schemeClr val="accent1">
                    <a:lumMod val="75000"/>
                  </a:schemeClr>
                </a:solidFill>
              </a:defRPr>
            </a:lvl1pPr>
            <a:lvl2pPr>
              <a:defRPr sz="2000">
                <a:solidFill>
                  <a:schemeClr val="accent1">
                    <a:lumMod val="75000"/>
                  </a:schemeClr>
                </a:solidFill>
              </a:defRPr>
            </a:lvl2pPr>
            <a:lvl3pPr>
              <a:defRPr sz="1800">
                <a:solidFill>
                  <a:schemeClr val="accent1">
                    <a:lumMod val="75000"/>
                  </a:schemeClr>
                </a:solidFill>
              </a:defRPr>
            </a:lvl3pPr>
            <a:lvl4pPr>
              <a:defRPr sz="1600">
                <a:solidFill>
                  <a:schemeClr val="accent1">
                    <a:lumMod val="75000"/>
                  </a:schemeClr>
                </a:solidFill>
              </a:defRPr>
            </a:lvl4pPr>
            <a:lvl5pPr>
              <a:defRPr sz="1600">
                <a:solidFill>
                  <a:schemeClr val="accent1">
                    <a:lumMod val="75000"/>
                  </a:schemeClr>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6" y="1279261"/>
            <a:ext cx="4041775" cy="533135"/>
          </a:xfrm>
        </p:spPr>
        <p:txBody>
          <a:bodyPr anchor="b">
            <a:noAutofit/>
          </a:bodyPr>
          <a:lstStyle>
            <a:lvl1pPr marL="0" indent="0">
              <a:buNone/>
              <a:defRPr sz="24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6" y="1812396"/>
            <a:ext cx="4041775" cy="3292740"/>
          </a:xfrm>
        </p:spPr>
        <p:txBody>
          <a:bodyPr>
            <a:noAutofit/>
          </a:bodyPr>
          <a:lstStyle>
            <a:lvl1pPr>
              <a:defRPr sz="2400">
                <a:solidFill>
                  <a:schemeClr val="accent1">
                    <a:lumMod val="75000"/>
                  </a:schemeClr>
                </a:solidFill>
              </a:defRPr>
            </a:lvl1pPr>
            <a:lvl2pPr>
              <a:defRPr sz="2000">
                <a:solidFill>
                  <a:schemeClr val="accent1">
                    <a:lumMod val="75000"/>
                  </a:schemeClr>
                </a:solidFill>
              </a:defRPr>
            </a:lvl2pPr>
            <a:lvl3pPr>
              <a:defRPr sz="1800">
                <a:solidFill>
                  <a:schemeClr val="accent1">
                    <a:lumMod val="75000"/>
                  </a:schemeClr>
                </a:solidFill>
              </a:defRPr>
            </a:lvl3pPr>
            <a:lvl4pPr>
              <a:defRPr sz="1600">
                <a:solidFill>
                  <a:schemeClr val="accent1">
                    <a:lumMod val="75000"/>
                  </a:schemeClr>
                </a:solidFill>
              </a:defRPr>
            </a:lvl4pPr>
            <a:lvl5pPr>
              <a:defRPr sz="1600">
                <a:solidFill>
                  <a:schemeClr val="accent1">
                    <a:lumMod val="75000"/>
                  </a:schemeClr>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3186210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1366416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4165863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2225139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4475D3-1812-EC42-892E-BF7EBDFBAE62}" type="slidenum">
              <a:rPr lang="en-GB" smtClean="0"/>
              <a:t>‹#›</a:t>
            </a:fld>
            <a:endParaRPr lang="en-GB"/>
          </a:p>
        </p:txBody>
      </p:sp>
    </p:spTree>
    <p:extLst>
      <p:ext uri="{BB962C8B-B14F-4D97-AF65-F5344CB8AC3E}">
        <p14:creationId xmlns:p14="http://schemas.microsoft.com/office/powerpoint/2010/main" val="1455198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2423"/>
            <a:ext cx="8229600" cy="700628"/>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231913" y="901885"/>
            <a:ext cx="8680174" cy="439507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800583" y="541073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374475D3-1812-EC42-892E-BF7EBDFBAE62}" type="slidenum">
              <a:rPr lang="en-GB" smtClean="0"/>
              <a:t>‹#›</a:t>
            </a:fld>
            <a:endParaRPr lang="en-GB"/>
          </a:p>
        </p:txBody>
      </p:sp>
    </p:spTree>
    <p:extLst>
      <p:ext uri="{BB962C8B-B14F-4D97-AF65-F5344CB8AC3E}">
        <p14:creationId xmlns:p14="http://schemas.microsoft.com/office/powerpoint/2010/main" val="1880967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000">
                <a:solidFill>
                  <a:schemeClr val="tx1">
                    <a:tint val="75000"/>
                  </a:schemeClr>
                </a:solidFill>
              </a:defRPr>
            </a:lvl1pPr>
          </a:lstStyle>
          <a:p>
            <a:fld id="{9C857729-94E3-4B3E-8690-BBFA6ECB5E9D}" type="datetimeFigureOut">
              <a:rPr lang="en-GB" smtClean="0"/>
              <a:t>07/03/2024</a:t>
            </a:fld>
            <a:endParaRPr lang="en-GB"/>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000">
                <a:solidFill>
                  <a:schemeClr val="tx1">
                    <a:tint val="75000"/>
                  </a:schemeClr>
                </a:solidFill>
              </a:defRPr>
            </a:lvl1pPr>
          </a:lstStyle>
          <a:p>
            <a:fld id="{08A850B5-19C7-453A-85AA-ED131563F004}" type="slidenum">
              <a:rPr lang="en-GB" smtClean="0"/>
              <a:t>‹#›</a:t>
            </a:fld>
            <a:endParaRPr lang="en-GB"/>
          </a:p>
        </p:txBody>
      </p:sp>
    </p:spTree>
    <p:extLst>
      <p:ext uri="{BB962C8B-B14F-4D97-AF65-F5344CB8AC3E}">
        <p14:creationId xmlns:p14="http://schemas.microsoft.com/office/powerpoint/2010/main" val="35551314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761970" rtl="0" eaLnBrk="1" latinLnBrk="0" hangingPunct="1">
        <a:spcBef>
          <a:spcPct val="0"/>
        </a:spcBef>
        <a:buNone/>
        <a:defRPr sz="3667" kern="1200">
          <a:solidFill>
            <a:schemeClr val="tx1"/>
          </a:solidFill>
          <a:latin typeface="+mj-lt"/>
          <a:ea typeface="+mj-ea"/>
          <a:cs typeface="+mj-cs"/>
        </a:defRPr>
      </a:lvl1pPr>
    </p:titleStyle>
    <p:bodyStyle>
      <a:lvl1pPr marL="285739" indent="-285739" algn="l" defTabSz="7619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1pPr>
      <a:lvl2pPr marL="619100" indent="-238115" algn="l" defTabSz="761970" rtl="0" eaLnBrk="1" latinLnBrk="0" hangingPunct="1">
        <a:spcBef>
          <a:spcPct val="20000"/>
        </a:spcBef>
        <a:buFont typeface="Arial" panose="020B0604020202020204" pitchFamily="34" charset="0"/>
        <a:buChar char="–"/>
        <a:defRPr sz="2333" kern="1200">
          <a:solidFill>
            <a:schemeClr val="tx1"/>
          </a:solidFill>
          <a:latin typeface="+mn-lt"/>
          <a:ea typeface="+mn-ea"/>
          <a:cs typeface="+mn-cs"/>
        </a:defRPr>
      </a:lvl2pPr>
      <a:lvl3pPr marL="952462" indent="-190492" algn="l" defTabSz="76197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333447" indent="-190492" algn="l" defTabSz="761970" rtl="0" eaLnBrk="1" latinLnBrk="0" hangingPunct="1">
        <a:spcBef>
          <a:spcPct val="20000"/>
        </a:spcBef>
        <a:buFont typeface="Arial" panose="020B0604020202020204" pitchFamily="34" charset="0"/>
        <a:buChar char="–"/>
        <a:defRPr sz="1667" kern="1200">
          <a:solidFill>
            <a:schemeClr val="tx1"/>
          </a:solidFill>
          <a:latin typeface="+mn-lt"/>
          <a:ea typeface="+mn-ea"/>
          <a:cs typeface="+mn-cs"/>
        </a:defRPr>
      </a:lvl4pPr>
      <a:lvl5pPr marL="1714431" indent="-190492" algn="l" defTabSz="761970" rtl="0" eaLnBrk="1" latinLnBrk="0" hangingPunct="1">
        <a:spcBef>
          <a:spcPct val="20000"/>
        </a:spcBef>
        <a:buFont typeface="Arial" panose="020B0604020202020204" pitchFamily="34" charset="0"/>
        <a:buChar char="»"/>
        <a:defRPr sz="1667" kern="1200">
          <a:solidFill>
            <a:schemeClr val="tx1"/>
          </a:solidFill>
          <a:latin typeface="+mn-lt"/>
          <a:ea typeface="+mn-ea"/>
          <a:cs typeface="+mn-cs"/>
        </a:defRPr>
      </a:lvl5pPr>
      <a:lvl6pPr marL="2095416" indent="-190492" algn="l" defTabSz="761970" rtl="0" eaLnBrk="1" latinLnBrk="0" hangingPunct="1">
        <a:spcBef>
          <a:spcPct val="20000"/>
        </a:spcBef>
        <a:buFont typeface="Arial" panose="020B0604020202020204" pitchFamily="34" charset="0"/>
        <a:buChar char="•"/>
        <a:defRPr sz="1667" kern="1200">
          <a:solidFill>
            <a:schemeClr val="tx1"/>
          </a:solidFill>
          <a:latin typeface="+mn-lt"/>
          <a:ea typeface="+mn-ea"/>
          <a:cs typeface="+mn-cs"/>
        </a:defRPr>
      </a:lvl6pPr>
      <a:lvl7pPr marL="2476401" indent="-190492" algn="l" defTabSz="761970" rtl="0" eaLnBrk="1" latinLnBrk="0" hangingPunct="1">
        <a:spcBef>
          <a:spcPct val="20000"/>
        </a:spcBef>
        <a:buFont typeface="Arial" panose="020B0604020202020204" pitchFamily="34" charset="0"/>
        <a:buChar char="•"/>
        <a:defRPr sz="1667" kern="1200">
          <a:solidFill>
            <a:schemeClr val="tx1"/>
          </a:solidFill>
          <a:latin typeface="+mn-lt"/>
          <a:ea typeface="+mn-ea"/>
          <a:cs typeface="+mn-cs"/>
        </a:defRPr>
      </a:lvl7pPr>
      <a:lvl8pPr marL="2857386" indent="-190492" algn="l" defTabSz="761970" rtl="0" eaLnBrk="1" latinLnBrk="0" hangingPunct="1">
        <a:spcBef>
          <a:spcPct val="20000"/>
        </a:spcBef>
        <a:buFont typeface="Arial" panose="020B0604020202020204" pitchFamily="34" charset="0"/>
        <a:buChar char="•"/>
        <a:defRPr sz="1667" kern="1200">
          <a:solidFill>
            <a:schemeClr val="tx1"/>
          </a:solidFill>
          <a:latin typeface="+mn-lt"/>
          <a:ea typeface="+mn-ea"/>
          <a:cs typeface="+mn-cs"/>
        </a:defRPr>
      </a:lvl8pPr>
      <a:lvl9pPr marL="3238370" indent="-190492" algn="l" defTabSz="761970" rtl="0" eaLnBrk="1" latinLnBrk="0" hangingPunct="1">
        <a:spcBef>
          <a:spcPct val="20000"/>
        </a:spcBef>
        <a:buFont typeface="Arial" panose="020B0604020202020204" pitchFamily="34" charset="0"/>
        <a:buChar char="•"/>
        <a:defRPr sz="1667" kern="1200">
          <a:solidFill>
            <a:schemeClr val="tx1"/>
          </a:solidFill>
          <a:latin typeface="+mn-lt"/>
          <a:ea typeface="+mn-ea"/>
          <a:cs typeface="+mn-cs"/>
        </a:defRPr>
      </a:lvl9pPr>
    </p:bodyStyle>
    <p:otherStyle>
      <a:defPPr>
        <a:defRPr lang="fr-FR"/>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10.pn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100.xml.rels><?xml version="1.0" encoding="UTF-8" standalone="yes"?>
<Relationships xmlns="http://schemas.openxmlformats.org/package/2006/relationships"><Relationship Id="rId3" Type="http://schemas.openxmlformats.org/officeDocument/2006/relationships/image" Target="../media/image182.svg"/><Relationship Id="rId2" Type="http://schemas.openxmlformats.org/officeDocument/2006/relationships/image" Target="../media/image181.png"/><Relationship Id="rId1" Type="http://schemas.openxmlformats.org/officeDocument/2006/relationships/slideLayout" Target="../slideLayouts/slideLayout2.xml"/><Relationship Id="rId5" Type="http://schemas.openxmlformats.org/officeDocument/2006/relationships/image" Target="../media/image229.png"/><Relationship Id="rId4" Type="http://schemas.openxmlformats.org/officeDocument/2006/relationships/image" Target="../media/image228.png"/></Relationships>
</file>

<file path=ppt/slides/_rels/slide101.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png"/><Relationship Id="rId1" Type="http://schemas.openxmlformats.org/officeDocument/2006/relationships/slideLayout" Target="../slideLayouts/slideLayout2.xml"/><Relationship Id="rId5" Type="http://schemas.openxmlformats.org/officeDocument/2006/relationships/image" Target="../media/image188.gif"/><Relationship Id="rId4" Type="http://schemas.openxmlformats.org/officeDocument/2006/relationships/image" Target="../media/image187.png"/></Relationships>
</file>

<file path=ppt/slides/_rels/slide104.xml.rels><?xml version="1.0" encoding="UTF-8" standalone="yes"?>
<Relationships xmlns="http://schemas.openxmlformats.org/package/2006/relationships"><Relationship Id="rId8" Type="http://schemas.openxmlformats.org/officeDocument/2006/relationships/image" Target="../media/image195.jpeg"/><Relationship Id="rId13" Type="http://schemas.openxmlformats.org/officeDocument/2006/relationships/image" Target="../media/image200.jpeg"/><Relationship Id="rId3" Type="http://schemas.openxmlformats.org/officeDocument/2006/relationships/image" Target="../media/image190.jpeg"/><Relationship Id="rId7" Type="http://schemas.openxmlformats.org/officeDocument/2006/relationships/image" Target="../media/image194.jpeg"/><Relationship Id="rId12" Type="http://schemas.openxmlformats.org/officeDocument/2006/relationships/image" Target="../media/image199.jpeg"/><Relationship Id="rId2" Type="http://schemas.openxmlformats.org/officeDocument/2006/relationships/image" Target="../media/image189.jpeg"/><Relationship Id="rId1" Type="http://schemas.openxmlformats.org/officeDocument/2006/relationships/slideLayout" Target="../slideLayouts/slideLayout6.xml"/><Relationship Id="rId6" Type="http://schemas.openxmlformats.org/officeDocument/2006/relationships/image" Target="../media/image193.jpeg"/><Relationship Id="rId11" Type="http://schemas.openxmlformats.org/officeDocument/2006/relationships/image" Target="../media/image198.jpeg"/><Relationship Id="rId5" Type="http://schemas.openxmlformats.org/officeDocument/2006/relationships/image" Target="../media/image192.jpeg"/><Relationship Id="rId10" Type="http://schemas.openxmlformats.org/officeDocument/2006/relationships/image" Target="../media/image197.jpeg"/><Relationship Id="rId4" Type="http://schemas.openxmlformats.org/officeDocument/2006/relationships/image" Target="../media/image191.jpeg"/><Relationship Id="rId9" Type="http://schemas.openxmlformats.org/officeDocument/2006/relationships/image" Target="../media/image196.jpeg"/></Relationships>
</file>

<file path=ppt/slides/_rels/slide105.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image" Target="../media/image201.png"/><Relationship Id="rId1" Type="http://schemas.openxmlformats.org/officeDocument/2006/relationships/slideLayout" Target="../slideLayouts/slideLayout2.xml"/><Relationship Id="rId6" Type="http://schemas.openxmlformats.org/officeDocument/2006/relationships/image" Target="../media/image205.png"/><Relationship Id="rId5" Type="http://schemas.openxmlformats.org/officeDocument/2006/relationships/image" Target="../media/image204.png"/><Relationship Id="rId4" Type="http://schemas.openxmlformats.org/officeDocument/2006/relationships/image" Target="../media/image203.png"/></Relationships>
</file>

<file path=ppt/slides/_rels/slide106.xml.rels><?xml version="1.0" encoding="UTF-8" standalone="yes"?>
<Relationships xmlns="http://schemas.openxmlformats.org/package/2006/relationships"><Relationship Id="rId2" Type="http://schemas.openxmlformats.org/officeDocument/2006/relationships/hyperlink" Target="https://creativecommons.org/licenses/by-nc-sa/3.0/deed.en_US" TargetMode="Externa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2310.png"/><Relationship Id="rId2" Type="http://schemas.openxmlformats.org/officeDocument/2006/relationships/image" Target="../media/image2300.png"/><Relationship Id="rId1" Type="http://schemas.openxmlformats.org/officeDocument/2006/relationships/slideLayout" Target="../slideLayouts/slideLayout2.xml"/><Relationship Id="rId5" Type="http://schemas.openxmlformats.org/officeDocument/2006/relationships/image" Target="../media/image2330.png"/><Relationship Id="rId4" Type="http://schemas.openxmlformats.org/officeDocument/2006/relationships/image" Target="../media/image2320.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10.sv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8.png"/></Relationships>
</file>

<file path=ppt/slides/_rels/slide110.xml.rels><?xml version="1.0" encoding="UTF-8" standalone="yes"?>
<Relationships xmlns="http://schemas.openxmlformats.org/package/2006/relationships"><Relationship Id="rId3" Type="http://schemas.openxmlformats.org/officeDocument/2006/relationships/image" Target="../media/image1780.png"/><Relationship Id="rId2" Type="http://schemas.openxmlformats.org/officeDocument/2006/relationships/image" Target="../media/image1770.png"/><Relationship Id="rId1" Type="http://schemas.openxmlformats.org/officeDocument/2006/relationships/slideLayout" Target="../slideLayouts/slideLayout13.xml"/><Relationship Id="rId5" Type="http://schemas.openxmlformats.org/officeDocument/2006/relationships/image" Target="../media/image1800.png"/><Relationship Id="rId4" Type="http://schemas.openxmlformats.org/officeDocument/2006/relationships/image" Target="../media/image1790.png"/></Relationships>
</file>

<file path=ppt/slides/_rels/slide111.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810.png"/><Relationship Id="rId1" Type="http://schemas.openxmlformats.org/officeDocument/2006/relationships/slideLayout" Target="../slideLayouts/slideLayout13.xml"/><Relationship Id="rId4" Type="http://schemas.openxmlformats.org/officeDocument/2006/relationships/image" Target="../media/image1830.png"/></Relationships>
</file>

<file path=ppt/slides/_rels/slide112.xml.rels><?xml version="1.0" encoding="UTF-8" standalone="yes"?>
<Relationships xmlns="http://schemas.openxmlformats.org/package/2006/relationships"><Relationship Id="rId3" Type="http://schemas.openxmlformats.org/officeDocument/2006/relationships/image" Target="../media/image1850.png"/><Relationship Id="rId2" Type="http://schemas.openxmlformats.org/officeDocument/2006/relationships/image" Target="../media/image1840.png"/><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3" Type="http://schemas.openxmlformats.org/officeDocument/2006/relationships/image" Target="../media/image1870.png"/><Relationship Id="rId2" Type="http://schemas.openxmlformats.org/officeDocument/2006/relationships/image" Target="../media/image1860.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image" Target="../media/image191.png"/><Relationship Id="rId1" Type="http://schemas.openxmlformats.org/officeDocument/2006/relationships/slideLayout" Target="../slideLayouts/slideLayout2.xml"/><Relationship Id="rId4" Type="http://schemas.openxmlformats.org/officeDocument/2006/relationships/image" Target="../media/image193.png"/></Relationships>
</file>

<file path=ppt/slides/_rels/slide117.xml.rels><?xml version="1.0" encoding="UTF-8" standalone="yes"?>
<Relationships xmlns="http://schemas.openxmlformats.org/package/2006/relationships"><Relationship Id="rId2" Type="http://schemas.openxmlformats.org/officeDocument/2006/relationships/image" Target="../media/image194.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8" Type="http://schemas.openxmlformats.org/officeDocument/2006/relationships/image" Target="../media/image2010.png"/><Relationship Id="rId3" Type="http://schemas.openxmlformats.org/officeDocument/2006/relationships/image" Target="../media/image196.png"/><Relationship Id="rId7" Type="http://schemas.openxmlformats.org/officeDocument/2006/relationships/image" Target="../media/image200.png"/><Relationship Id="rId12" Type="http://schemas.openxmlformats.org/officeDocument/2006/relationships/image" Target="../media/image2050.png"/><Relationship Id="rId2" Type="http://schemas.openxmlformats.org/officeDocument/2006/relationships/image" Target="../media/image195.png"/><Relationship Id="rId1" Type="http://schemas.openxmlformats.org/officeDocument/2006/relationships/slideLayout" Target="../slideLayouts/slideLayout2.xml"/><Relationship Id="rId6" Type="http://schemas.openxmlformats.org/officeDocument/2006/relationships/image" Target="../media/image199.png"/><Relationship Id="rId11" Type="http://schemas.openxmlformats.org/officeDocument/2006/relationships/image" Target="../media/image2040.png"/><Relationship Id="rId5" Type="http://schemas.openxmlformats.org/officeDocument/2006/relationships/image" Target="../media/image198.png"/><Relationship Id="rId10" Type="http://schemas.openxmlformats.org/officeDocument/2006/relationships/image" Target="../media/image2030.png"/><Relationship Id="rId4" Type="http://schemas.openxmlformats.org/officeDocument/2006/relationships/image" Target="../media/image197.png"/><Relationship Id="rId9" Type="http://schemas.openxmlformats.org/officeDocument/2006/relationships/image" Target="../media/image2020.png"/></Relationships>
</file>

<file path=ppt/slides/_rels/slide119.xml.rels><?xml version="1.0" encoding="UTF-8" standalone="yes"?>
<Relationships xmlns="http://schemas.openxmlformats.org/package/2006/relationships"><Relationship Id="rId8" Type="http://schemas.openxmlformats.org/officeDocument/2006/relationships/image" Target="../media/image209.png"/><Relationship Id="rId13" Type="http://schemas.openxmlformats.org/officeDocument/2006/relationships/image" Target="../media/image216.png"/><Relationship Id="rId3" Type="http://schemas.openxmlformats.org/officeDocument/2006/relationships/image" Target="../media/image196.png"/><Relationship Id="rId7" Type="http://schemas.openxmlformats.org/officeDocument/2006/relationships/image" Target="../media/image208.png"/><Relationship Id="rId12" Type="http://schemas.openxmlformats.org/officeDocument/2006/relationships/image" Target="../media/image215.png"/><Relationship Id="rId2" Type="http://schemas.openxmlformats.org/officeDocument/2006/relationships/image" Target="../media/image206.png"/><Relationship Id="rId1" Type="http://schemas.openxmlformats.org/officeDocument/2006/relationships/slideLayout" Target="../slideLayouts/slideLayout2.xml"/><Relationship Id="rId6" Type="http://schemas.openxmlformats.org/officeDocument/2006/relationships/image" Target="../media/image207.png"/><Relationship Id="rId11" Type="http://schemas.openxmlformats.org/officeDocument/2006/relationships/image" Target="../media/image214.png"/><Relationship Id="rId5" Type="http://schemas.openxmlformats.org/officeDocument/2006/relationships/image" Target="../media/image198.png"/><Relationship Id="rId10" Type="http://schemas.openxmlformats.org/officeDocument/2006/relationships/image" Target="../media/image213.png"/><Relationship Id="rId4" Type="http://schemas.openxmlformats.org/officeDocument/2006/relationships/image" Target="../media/image197.png"/><Relationship Id="rId9" Type="http://schemas.openxmlformats.org/officeDocument/2006/relationships/image" Target="../media/image212.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120.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png"/><Relationship Id="rId1" Type="http://schemas.openxmlformats.org/officeDocument/2006/relationships/slideLayout" Target="../slideLayouts/slideLayout2.xml"/><Relationship Id="rId5" Type="http://schemas.openxmlformats.org/officeDocument/2006/relationships/image" Target="../media/image221.png"/><Relationship Id="rId4" Type="http://schemas.openxmlformats.org/officeDocument/2006/relationships/image" Target="../media/image219.png"/></Relationships>
</file>

<file path=ppt/slides/_rels/slide121.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image" Target="../media/image222.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225.svg"/><Relationship Id="rId2" Type="http://schemas.openxmlformats.org/officeDocument/2006/relationships/image" Target="../media/image224.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182.svg"/><Relationship Id="rId2" Type="http://schemas.openxmlformats.org/officeDocument/2006/relationships/image" Target="../media/image181.png"/><Relationship Id="rId1" Type="http://schemas.openxmlformats.org/officeDocument/2006/relationships/slideLayout" Target="../slideLayouts/slideLayout2.xml"/><Relationship Id="rId5" Type="http://schemas.openxmlformats.org/officeDocument/2006/relationships/image" Target="../media/image229.png"/><Relationship Id="rId4" Type="http://schemas.openxmlformats.org/officeDocument/2006/relationships/image" Target="../media/image228.png"/></Relationships>
</file>

<file path=ppt/slides/_rels/slide125.xml.rels><?xml version="1.0" encoding="UTF-8" standalone="yes"?>
<Relationships xmlns="http://schemas.openxmlformats.org/package/2006/relationships"><Relationship Id="rId3" Type="http://schemas.openxmlformats.org/officeDocument/2006/relationships/image" Target="../media/image182.svg"/><Relationship Id="rId2" Type="http://schemas.openxmlformats.org/officeDocument/2006/relationships/image" Target="../media/image181.png"/><Relationship Id="rId1" Type="http://schemas.openxmlformats.org/officeDocument/2006/relationships/slideLayout" Target="../slideLayouts/slideLayout2.xml"/><Relationship Id="rId4" Type="http://schemas.openxmlformats.org/officeDocument/2006/relationships/image" Target="../media/image230.png"/></Relationships>
</file>

<file path=ppt/slides/_rels/slide126.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image" Target="../media/image226.png"/><Relationship Id="rId1" Type="http://schemas.openxmlformats.org/officeDocument/2006/relationships/slideLayout" Target="../slideLayouts/slideLayout2.xml"/><Relationship Id="rId5" Type="http://schemas.openxmlformats.org/officeDocument/2006/relationships/image" Target="../media/image234.png"/><Relationship Id="rId4" Type="http://schemas.openxmlformats.org/officeDocument/2006/relationships/image" Target="../media/image231.png"/></Relationships>
</file>

<file path=ppt/slides/_rels/slide127.xml.rels><?xml version="1.0" encoding="UTF-8" standalone="yes"?>
<Relationships xmlns="http://schemas.openxmlformats.org/package/2006/relationships"><Relationship Id="rId2" Type="http://schemas.openxmlformats.org/officeDocument/2006/relationships/image" Target="../media/image232.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232.png"/><Relationship Id="rId2" Type="http://schemas.openxmlformats.org/officeDocument/2006/relationships/image" Target="../media/image233.png"/><Relationship Id="rId1" Type="http://schemas.openxmlformats.org/officeDocument/2006/relationships/slideLayout" Target="../slideLayouts/slideLayout2.xml"/><Relationship Id="rId5" Type="http://schemas.openxmlformats.org/officeDocument/2006/relationships/image" Target="../media/image238.png"/><Relationship Id="rId4" Type="http://schemas.openxmlformats.org/officeDocument/2006/relationships/image" Target="../media/image235.png"/></Relationships>
</file>

<file path=ppt/slides/_rels/slide129.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image" Target="../media/image241.png"/><Relationship Id="rId1" Type="http://schemas.openxmlformats.org/officeDocument/2006/relationships/slideLayout" Target="../slideLayouts/slideLayout2.xml"/><Relationship Id="rId6" Type="http://schemas.openxmlformats.org/officeDocument/2006/relationships/image" Target="../media/image244.png"/><Relationship Id="rId5" Type="http://schemas.openxmlformats.org/officeDocument/2006/relationships/image" Target="../media/image243.png"/><Relationship Id="rId4" Type="http://schemas.openxmlformats.org/officeDocument/2006/relationships/image" Target="../media/image183.png"/></Relationships>
</file>

<file path=ppt/slides/_rels/slide132.xml.rels><?xml version="1.0" encoding="UTF-8" standalone="yes"?>
<Relationships xmlns="http://schemas.openxmlformats.org/package/2006/relationships"><Relationship Id="rId3" Type="http://schemas.openxmlformats.org/officeDocument/2006/relationships/image" Target="../media/image246.png"/><Relationship Id="rId7" Type="http://schemas.openxmlformats.org/officeDocument/2006/relationships/image" Target="../media/image232.png"/><Relationship Id="rId2" Type="http://schemas.openxmlformats.org/officeDocument/2006/relationships/image" Target="../media/image205.png"/><Relationship Id="rId1" Type="http://schemas.openxmlformats.org/officeDocument/2006/relationships/slideLayout" Target="../slideLayouts/slideLayout2.xml"/><Relationship Id="rId6" Type="http://schemas.openxmlformats.org/officeDocument/2006/relationships/image" Target="../media/image186.png"/><Relationship Id="rId5" Type="http://schemas.openxmlformats.org/officeDocument/2006/relationships/image" Target="../media/image248.png"/><Relationship Id="rId4" Type="http://schemas.openxmlformats.org/officeDocument/2006/relationships/image" Target="../media/image247.png"/></Relationships>
</file>

<file path=ppt/slides/_rels/slide133.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251.png"/><Relationship Id="rId1" Type="http://schemas.openxmlformats.org/officeDocument/2006/relationships/slideLayout" Target="../slideLayouts/slideLayout2.xml"/><Relationship Id="rId5" Type="http://schemas.openxmlformats.org/officeDocument/2006/relationships/image" Target="../media/image188.gif"/><Relationship Id="rId4" Type="http://schemas.openxmlformats.org/officeDocument/2006/relationships/image" Target="../media/image252.png"/></Relationships>
</file>

<file path=ppt/slides/_rels/slide134.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image" Target="../media/image201.png"/><Relationship Id="rId1" Type="http://schemas.openxmlformats.org/officeDocument/2006/relationships/slideLayout" Target="../slideLayouts/slideLayout2.xml"/><Relationship Id="rId6" Type="http://schemas.openxmlformats.org/officeDocument/2006/relationships/image" Target="../media/image205.png"/><Relationship Id="rId5" Type="http://schemas.openxmlformats.org/officeDocument/2006/relationships/image" Target="../media/image257.png"/><Relationship Id="rId4" Type="http://schemas.openxmlformats.org/officeDocument/2006/relationships/image" Target="../media/image256.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0.png"/><Relationship Id="rId1" Type="http://schemas.openxmlformats.org/officeDocument/2006/relationships/slideLayout" Target="../slideLayouts/slideLayout2.xml"/><Relationship Id="rId5" Type="http://schemas.openxmlformats.org/officeDocument/2006/relationships/image" Target="../media/image130.png"/><Relationship Id="rId4" Type="http://schemas.openxmlformats.org/officeDocument/2006/relationships/image" Target="../media/image18.svg"/></Relationships>
</file>

<file path=ppt/slides/_rels/slide1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20.png"/><Relationship Id="rId4" Type="http://schemas.openxmlformats.org/officeDocument/2006/relationships/image" Target="../media/image211.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0.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10.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20.png"/></Relationships>
</file>

<file path=ppt/slides/_rels/slide3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12" Type="http://schemas.openxmlformats.org/officeDocument/2006/relationships/image" Target="../media/image37.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61.png"/><Relationship Id="rId11" Type="http://schemas.openxmlformats.org/officeDocument/2006/relationships/image" Target="../media/image360.png"/><Relationship Id="rId5" Type="http://schemas.openxmlformats.org/officeDocument/2006/relationships/image" Target="../media/image37.svg"/><Relationship Id="rId10" Type="http://schemas.openxmlformats.org/officeDocument/2006/relationships/image" Target="../media/image41.png"/><Relationship Id="rId4" Type="http://schemas.openxmlformats.org/officeDocument/2006/relationships/image" Target="../media/image36.png"/><Relationship Id="rId9" Type="http://schemas.openxmlformats.org/officeDocument/2006/relationships/image" Target="../media/image40.png"/></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svg"/><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0.png"/><Relationship Id="rId1" Type="http://schemas.openxmlformats.org/officeDocument/2006/relationships/slideLayout" Target="../slideLayouts/slideLayout2.xml"/><Relationship Id="rId4" Type="http://schemas.openxmlformats.org/officeDocument/2006/relationships/image" Target="../media/image57.svg"/></Relationships>
</file>

<file path=ppt/slides/_rels/slide4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0.png"/><Relationship Id="rId4" Type="http://schemas.openxmlformats.org/officeDocument/2006/relationships/image" Target="../media/image540.png"/></Relationships>
</file>

<file path=ppt/slides/_rels/slide52.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image" Target="../media/image58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0.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67.png"/></Relationships>
</file>

<file path=ppt/slides/_rels/slide55.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5.png"/></Relationships>
</file>

<file path=ppt/slides/_rels/slide56.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6.png"/><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83.png"/></Relationships>
</file>

<file path=ppt/slides/_rels/slide5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png"/><Relationship Id="rId7" Type="http://schemas.openxmlformats.org/officeDocument/2006/relationships/image" Target="../media/image90.png"/><Relationship Id="rId12" Type="http://schemas.openxmlformats.org/officeDocument/2006/relationships/image" Target="../media/image95.svg"/><Relationship Id="rId2"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89.png"/><Relationship Id="rId11" Type="http://schemas.openxmlformats.org/officeDocument/2006/relationships/image" Target="../media/image94.png"/><Relationship Id="rId5" Type="http://schemas.openxmlformats.org/officeDocument/2006/relationships/image" Target="../media/image88.png"/><Relationship Id="rId10" Type="http://schemas.openxmlformats.org/officeDocument/2006/relationships/image" Target="../media/image93.png"/><Relationship Id="rId4" Type="http://schemas.openxmlformats.org/officeDocument/2006/relationships/image" Target="../media/image87.png"/><Relationship Id="rId9" Type="http://schemas.openxmlformats.org/officeDocument/2006/relationships/image" Target="../media/image92.png"/></Relationships>
</file>

<file path=ppt/slides/_rels/slide5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6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98.pn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6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65.xml.rels><?xml version="1.0" encoding="UTF-8" standalone="yes"?>
<Relationships xmlns="http://schemas.openxmlformats.org/package/2006/relationships"><Relationship Id="rId3" Type="http://schemas.openxmlformats.org/officeDocument/2006/relationships/image" Target="../media/image970.png"/><Relationship Id="rId2" Type="http://schemas.openxmlformats.org/officeDocument/2006/relationships/image" Target="../media/image95.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66.xml.rels><?xml version="1.0" encoding="UTF-8" standalone="yes"?>
<Relationships xmlns="http://schemas.openxmlformats.org/package/2006/relationships"><Relationship Id="rId3" Type="http://schemas.openxmlformats.org/officeDocument/2006/relationships/image" Target="../media/image970.png"/><Relationship Id="rId2" Type="http://schemas.openxmlformats.org/officeDocument/2006/relationships/image" Target="../media/image95.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6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970.png"/></Relationships>
</file>

<file path=ppt/slides/_rels/slide68.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110.png"/><Relationship Id="rId7" Type="http://schemas.openxmlformats.org/officeDocument/2006/relationships/image" Target="../media/image115.png"/><Relationship Id="rId2" Type="http://schemas.openxmlformats.org/officeDocument/2006/relationships/image" Target="../media/image1100.png"/><Relationship Id="rId1" Type="http://schemas.openxmlformats.org/officeDocument/2006/relationships/slideLayout" Target="../slideLayouts/slideLayout2.xml"/><Relationship Id="rId6" Type="http://schemas.openxmlformats.org/officeDocument/2006/relationships/image" Target="../media/image114.png"/><Relationship Id="rId11" Type="http://schemas.openxmlformats.org/officeDocument/2006/relationships/image" Target="../media/image119.png"/><Relationship Id="rId5" Type="http://schemas.openxmlformats.org/officeDocument/2006/relationships/image" Target="../media/image113.png"/><Relationship Id="rId10" Type="http://schemas.openxmlformats.org/officeDocument/2006/relationships/image" Target="../media/image118.png"/><Relationship Id="rId4" Type="http://schemas.openxmlformats.org/officeDocument/2006/relationships/image" Target="../media/image112.png"/><Relationship Id="rId9" Type="http://schemas.openxmlformats.org/officeDocument/2006/relationships/image" Target="../media/image117.png"/></Relationships>
</file>

<file path=ppt/slides/_rels/slide69.xml.rels><?xml version="1.0" encoding="UTF-8" standalone="yes"?>
<Relationships xmlns="http://schemas.openxmlformats.org/package/2006/relationships"><Relationship Id="rId3" Type="http://schemas.openxmlformats.org/officeDocument/2006/relationships/image" Target="../media/image122.svg"/><Relationship Id="rId2" Type="http://schemas.openxmlformats.org/officeDocument/2006/relationships/image" Target="../media/image121.png"/><Relationship Id="rId1" Type="http://schemas.openxmlformats.org/officeDocument/2006/relationships/slideLayout" Target="../slideLayouts/slideLayout2.xml"/><Relationship Id="rId5" Type="http://schemas.openxmlformats.org/officeDocument/2006/relationships/image" Target="../media/image124.svg"/><Relationship Id="rId4" Type="http://schemas.openxmlformats.org/officeDocument/2006/relationships/image" Target="../media/image12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70.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1270.png"/><Relationship Id="rId2" Type="http://schemas.openxmlformats.org/officeDocument/2006/relationships/image" Target="../media/image127.png"/><Relationship Id="rId1" Type="http://schemas.openxmlformats.org/officeDocument/2006/relationships/slideLayout" Target="../slideLayouts/slideLayout2.xml"/><Relationship Id="rId4" Type="http://schemas.openxmlformats.org/officeDocument/2006/relationships/image" Target="../media/image128.png"/></Relationships>
</file>

<file path=ppt/slides/_rels/slide75.xml.rels><?xml version="1.0" encoding="UTF-8" standalone="yes"?>
<Relationships xmlns="http://schemas.openxmlformats.org/package/2006/relationships"><Relationship Id="rId3" Type="http://schemas.openxmlformats.org/officeDocument/2006/relationships/image" Target="../media/image130.svg"/><Relationship Id="rId2" Type="http://schemas.openxmlformats.org/officeDocument/2006/relationships/image" Target="../media/image129.png"/><Relationship Id="rId1" Type="http://schemas.openxmlformats.org/officeDocument/2006/relationships/slideLayout" Target="../slideLayouts/slideLayout2.xml"/><Relationship Id="rId6" Type="http://schemas.openxmlformats.org/officeDocument/2006/relationships/image" Target="../media/image133.png"/><Relationship Id="rId5" Type="http://schemas.openxmlformats.org/officeDocument/2006/relationships/image" Target="../media/image132.svg"/><Relationship Id="rId4" Type="http://schemas.openxmlformats.org/officeDocument/2006/relationships/image" Target="../media/image131.png"/></Relationships>
</file>

<file path=ppt/slides/_rels/slide76.xml.rels><?xml version="1.0" encoding="UTF-8" standalone="yes"?>
<Relationships xmlns="http://schemas.openxmlformats.org/package/2006/relationships"><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image" Target="../media/image134.png"/><Relationship Id="rId1" Type="http://schemas.openxmlformats.org/officeDocument/2006/relationships/slideLayout" Target="../slideLayouts/slideLayout2.xml"/><Relationship Id="rId6" Type="http://schemas.openxmlformats.org/officeDocument/2006/relationships/image" Target="../media/image138.svg"/><Relationship Id="rId5" Type="http://schemas.openxmlformats.org/officeDocument/2006/relationships/image" Target="../media/image137.png"/><Relationship Id="rId4" Type="http://schemas.openxmlformats.org/officeDocument/2006/relationships/image" Target="../media/image136.svg"/></Relationships>
</file>

<file path=ppt/slides/_rels/slide77.xml.rels><?xml version="1.0" encoding="UTF-8" standalone="yes"?>
<Relationships xmlns="http://schemas.openxmlformats.org/package/2006/relationships"><Relationship Id="rId3" Type="http://schemas.openxmlformats.org/officeDocument/2006/relationships/image" Target="../media/image140.jpg"/><Relationship Id="rId2" Type="http://schemas.openxmlformats.org/officeDocument/2006/relationships/image" Target="../media/image1390.png"/><Relationship Id="rId1" Type="http://schemas.openxmlformats.org/officeDocument/2006/relationships/slideLayout" Target="../slideLayouts/slideLayout2.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png"/></Relationships>
</file>

<file path=ppt/slides/_rels/slide78.xml.rels><?xml version="1.0" encoding="UTF-8" standalone="yes"?>
<Relationships xmlns="http://schemas.openxmlformats.org/package/2006/relationships"><Relationship Id="rId3" Type="http://schemas.openxmlformats.org/officeDocument/2006/relationships/image" Target="../media/image145.png"/><Relationship Id="rId7" Type="http://schemas.openxmlformats.org/officeDocument/2006/relationships/image" Target="../media/image149.png"/><Relationship Id="rId2" Type="http://schemas.openxmlformats.org/officeDocument/2006/relationships/image" Target="../media/image140.png"/><Relationship Id="rId1" Type="http://schemas.openxmlformats.org/officeDocument/2006/relationships/slideLayout" Target="../slideLayouts/slideLayout2.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46.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80.xml.rels><?xml version="1.0" encoding="UTF-8" standalone="yes"?>
<Relationships xmlns="http://schemas.openxmlformats.org/package/2006/relationships"><Relationship Id="rId3" Type="http://schemas.openxmlformats.org/officeDocument/2006/relationships/image" Target="../media/image145.svg"/><Relationship Id="rId7" Type="http://schemas.openxmlformats.org/officeDocument/2006/relationships/image" Target="../media/image153.png"/><Relationship Id="rId2" Type="http://schemas.openxmlformats.org/officeDocument/2006/relationships/image" Target="../media/image144.png"/><Relationship Id="rId1" Type="http://schemas.openxmlformats.org/officeDocument/2006/relationships/slideLayout" Target="../slideLayouts/slideLayout2.xml"/><Relationship Id="rId6" Type="http://schemas.openxmlformats.org/officeDocument/2006/relationships/image" Target="../media/image152.jpeg"/><Relationship Id="rId5" Type="http://schemas.openxmlformats.org/officeDocument/2006/relationships/image" Target="../media/image151.svg"/><Relationship Id="rId4" Type="http://schemas.openxmlformats.org/officeDocument/2006/relationships/image" Target="../media/image150.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154.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55.gi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57.jpeg"/><Relationship Id="rId1" Type="http://schemas.openxmlformats.org/officeDocument/2006/relationships/slideLayout" Target="../slideLayouts/slideLayout2.xml"/><Relationship Id="rId5" Type="http://schemas.openxmlformats.org/officeDocument/2006/relationships/image" Target="../media/image162.png"/><Relationship Id="rId4" Type="http://schemas.openxmlformats.org/officeDocument/2006/relationships/image" Target="../media/image35.png"/></Relationships>
</file>

<file path=ppt/slides/_rels/slide86.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158.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80.png"/><Relationship Id="rId1" Type="http://schemas.openxmlformats.org/officeDocument/2006/relationships/slideLayout" Target="../slideLayouts/slideLayout2.xml"/><Relationship Id="rId5" Type="http://schemas.openxmlformats.org/officeDocument/2006/relationships/image" Target="../media/image166.png"/><Relationship Id="rId4" Type="http://schemas.openxmlformats.org/officeDocument/2006/relationships/image" Target="../media/image163.png"/></Relationships>
</file>

<file path=ppt/slides/_rels/slide9.xml.rels><?xml version="1.0" encoding="UTF-8" standalone="yes"?>
<Relationships xmlns="http://schemas.openxmlformats.org/package/2006/relationships"><Relationship Id="rId8" Type="http://schemas.openxmlformats.org/officeDocument/2006/relationships/image" Target="../media/image8.svg"/><Relationship Id="rId7"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8.png"/></Relationships>
</file>

<file path=ppt/slides/_rels/slide90.xml.rels><?xml version="1.0" encoding="UTF-8" standalone="yes"?>
<Relationships xmlns="http://schemas.openxmlformats.org/package/2006/relationships"><Relationship Id="rId3" Type="http://schemas.openxmlformats.org/officeDocument/2006/relationships/image" Target="../media/image166.svg"/><Relationship Id="rId2" Type="http://schemas.openxmlformats.org/officeDocument/2006/relationships/image" Target="../media/image165.png"/><Relationship Id="rId1" Type="http://schemas.openxmlformats.org/officeDocument/2006/relationships/slideLayout" Target="../slideLayouts/slideLayout2.xml"/><Relationship Id="rId5" Type="http://schemas.openxmlformats.org/officeDocument/2006/relationships/image" Target="../media/image168.svg"/><Relationship Id="rId4" Type="http://schemas.openxmlformats.org/officeDocument/2006/relationships/image" Target="../media/image167.png"/></Relationships>
</file>

<file path=ppt/slides/_rels/slide91.xml.rels><?xml version="1.0" encoding="UTF-8" standalone="yes"?>
<Relationships xmlns="http://schemas.openxmlformats.org/package/2006/relationships"><Relationship Id="rId8" Type="http://schemas.openxmlformats.org/officeDocument/2006/relationships/image" Target="../media/image175.png"/><Relationship Id="rId3" Type="http://schemas.openxmlformats.org/officeDocument/2006/relationships/image" Target="../media/image170.png"/><Relationship Id="rId7" Type="http://schemas.openxmlformats.org/officeDocument/2006/relationships/image" Target="../media/image174.png"/><Relationship Id="rId2" Type="http://schemas.openxmlformats.org/officeDocument/2006/relationships/image" Target="../media/image169.png"/><Relationship Id="rId1" Type="http://schemas.openxmlformats.org/officeDocument/2006/relationships/slideLayout" Target="../slideLayouts/slideLayout2.xml"/><Relationship Id="rId6" Type="http://schemas.openxmlformats.org/officeDocument/2006/relationships/image" Target="../media/image173.png"/><Relationship Id="rId5" Type="http://schemas.openxmlformats.org/officeDocument/2006/relationships/image" Target="../media/image172.png"/><Relationship Id="rId4" Type="http://schemas.openxmlformats.org/officeDocument/2006/relationships/image" Target="../media/image171.png"/><Relationship Id="rId9" Type="http://schemas.openxmlformats.org/officeDocument/2006/relationships/image" Target="../media/image176.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2.xml"/><Relationship Id="rId4" Type="http://schemas.openxmlformats.org/officeDocument/2006/relationships/image" Target="../media/image179.png"/></Relationships>
</file>

<file path=ppt/slides/_rels/slide95.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8" Type="http://schemas.openxmlformats.org/officeDocument/2006/relationships/image" Target="../media/image209.png"/><Relationship Id="rId13" Type="http://schemas.openxmlformats.org/officeDocument/2006/relationships/image" Target="../media/image216.png"/><Relationship Id="rId3" Type="http://schemas.openxmlformats.org/officeDocument/2006/relationships/image" Target="../media/image196.png"/><Relationship Id="rId7" Type="http://schemas.openxmlformats.org/officeDocument/2006/relationships/image" Target="../media/image208.png"/><Relationship Id="rId12" Type="http://schemas.openxmlformats.org/officeDocument/2006/relationships/image" Target="../media/image215.png"/><Relationship Id="rId2" Type="http://schemas.openxmlformats.org/officeDocument/2006/relationships/image" Target="../media/image206.png"/><Relationship Id="rId1" Type="http://schemas.openxmlformats.org/officeDocument/2006/relationships/slideLayout" Target="../slideLayouts/slideLayout2.xml"/><Relationship Id="rId6" Type="http://schemas.openxmlformats.org/officeDocument/2006/relationships/image" Target="../media/image207.png"/><Relationship Id="rId11" Type="http://schemas.openxmlformats.org/officeDocument/2006/relationships/image" Target="../media/image214.png"/><Relationship Id="rId5" Type="http://schemas.openxmlformats.org/officeDocument/2006/relationships/image" Target="../media/image198.png"/><Relationship Id="rId10" Type="http://schemas.openxmlformats.org/officeDocument/2006/relationships/image" Target="../media/image213.png"/><Relationship Id="rId4" Type="http://schemas.openxmlformats.org/officeDocument/2006/relationships/image" Target="../media/image197.png"/><Relationship Id="rId9" Type="http://schemas.openxmlformats.org/officeDocument/2006/relationships/image" Target="../media/image212.png"/></Relationships>
</file>

<file path=ppt/slides/_rels/slide97.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png"/><Relationship Id="rId1" Type="http://schemas.openxmlformats.org/officeDocument/2006/relationships/slideLayout" Target="../slideLayouts/slideLayout2.xml"/><Relationship Id="rId5" Type="http://schemas.openxmlformats.org/officeDocument/2006/relationships/image" Target="../media/image221.png"/><Relationship Id="rId4" Type="http://schemas.openxmlformats.org/officeDocument/2006/relationships/image" Target="../media/image219.png"/></Relationships>
</file>

<file path=ppt/slides/_rels/slide98.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image" Target="../media/image222.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23047" y="385440"/>
            <a:ext cx="7772400" cy="1736843"/>
          </a:xfrm>
        </p:spPr>
        <p:txBody>
          <a:bodyPr>
            <a:normAutofit/>
          </a:bodyPr>
          <a:lstStyle/>
          <a:p>
            <a:pPr algn="l"/>
            <a:r>
              <a:rPr lang="en-GB" dirty="0"/>
              <a:t>Electromagnetism</a:t>
            </a:r>
            <a:br>
              <a:rPr lang="en-GB" dirty="0"/>
            </a:br>
            <a:r>
              <a:rPr lang="en-GB" sz="2400" dirty="0"/>
              <a:t>A refresher</a:t>
            </a:r>
            <a:endParaRPr lang="en-GB" dirty="0"/>
          </a:p>
        </p:txBody>
      </p:sp>
      <p:sp>
        <p:nvSpPr>
          <p:cNvPr id="8" name="Subtitle 7"/>
          <p:cNvSpPr>
            <a:spLocks noGrp="1"/>
          </p:cNvSpPr>
          <p:nvPr>
            <p:ph type="subTitle" idx="1"/>
          </p:nvPr>
        </p:nvSpPr>
        <p:spPr>
          <a:xfrm>
            <a:off x="623047" y="2780078"/>
            <a:ext cx="8269942" cy="2258648"/>
          </a:xfrm>
        </p:spPr>
        <p:txBody>
          <a:bodyPr>
            <a:noAutofit/>
          </a:bodyPr>
          <a:lstStyle/>
          <a:p>
            <a:pPr algn="l"/>
            <a:r>
              <a:rPr lang="en-GB" dirty="0"/>
              <a:t>Piotr Skowronski</a:t>
            </a:r>
            <a:endParaRPr lang="en-GB" sz="1800" dirty="0"/>
          </a:p>
        </p:txBody>
      </p:sp>
    </p:spTree>
    <p:extLst>
      <p:ext uri="{BB962C8B-B14F-4D97-AF65-F5344CB8AC3E}">
        <p14:creationId xmlns:p14="http://schemas.microsoft.com/office/powerpoint/2010/main" val="2430202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Electric charge</a:t>
            </a:r>
            <a:endParaRPr lang="en-US" dirty="0"/>
          </a:p>
        </p:txBody>
      </p:sp>
      <p:sp>
        <p:nvSpPr>
          <p:cNvPr id="3" name="Content Placeholder 2"/>
          <p:cNvSpPr>
            <a:spLocks noGrp="1"/>
          </p:cNvSpPr>
          <p:nvPr>
            <p:ph idx="1"/>
          </p:nvPr>
        </p:nvSpPr>
        <p:spPr>
          <a:xfrm>
            <a:off x="175204" y="2561693"/>
            <a:ext cx="8758979" cy="2762803"/>
          </a:xfrm>
        </p:spPr>
        <p:txBody>
          <a:bodyPr/>
          <a:lstStyle/>
          <a:p>
            <a:r>
              <a:rPr lang="en-GB" sz="2800" dirty="0">
                <a:solidFill>
                  <a:schemeClr val="bg1">
                    <a:lumMod val="65000"/>
                  </a:schemeClr>
                </a:solidFill>
              </a:rPr>
              <a:t>Electrostatic force between point-like objects is</a:t>
            </a:r>
          </a:p>
          <a:p>
            <a:pPr lvl="1"/>
            <a:r>
              <a:rPr lang="en-GB" sz="2400" dirty="0">
                <a:solidFill>
                  <a:schemeClr val="bg1">
                    <a:lumMod val="65000"/>
                  </a:schemeClr>
                </a:solidFill>
              </a:rPr>
              <a:t>Proportional to electric charge of </a:t>
            </a:r>
            <a:br>
              <a:rPr lang="en-GB" sz="2400" dirty="0">
                <a:solidFill>
                  <a:schemeClr val="bg1">
                    <a:lumMod val="65000"/>
                  </a:schemeClr>
                </a:solidFill>
              </a:rPr>
            </a:br>
            <a:r>
              <a:rPr lang="en-GB" sz="2400" dirty="0">
                <a:solidFill>
                  <a:schemeClr val="bg1">
                    <a:lumMod val="65000"/>
                  </a:schemeClr>
                </a:solidFill>
              </a:rPr>
              <a:t>each interacting objects</a:t>
            </a:r>
          </a:p>
          <a:p>
            <a:pPr lvl="1"/>
            <a:r>
              <a:rPr lang="en-GB" sz="2400" b="1" dirty="0"/>
              <a:t>It means that if one of the objects has 2x more charge</a:t>
            </a:r>
            <a:br>
              <a:rPr lang="en-GB" sz="2400" b="1" dirty="0"/>
            </a:br>
            <a:r>
              <a:rPr lang="en-GB" sz="2400" b="1" dirty="0"/>
              <a:t>then the force is 2x stronger</a:t>
            </a:r>
          </a:p>
        </p:txBody>
      </p:sp>
      <p:sp>
        <p:nvSpPr>
          <p:cNvPr id="4" name="Slide Number Placeholder 3"/>
          <p:cNvSpPr>
            <a:spLocks noGrp="1"/>
          </p:cNvSpPr>
          <p:nvPr>
            <p:ph type="sldNum" sz="quarter" idx="12"/>
          </p:nvPr>
        </p:nvSpPr>
        <p:spPr/>
        <p:txBody>
          <a:bodyPr/>
          <a:lstStyle/>
          <a:p>
            <a:fld id="{374475D3-1812-EC42-892E-BF7EBDFBAE62}" type="slidenum">
              <a:rPr lang="en-GB" smtClean="0"/>
              <a:t>10</a:t>
            </a:fld>
            <a:endParaRPr lang="en-GB"/>
          </a:p>
        </p:txBody>
      </p:sp>
      <mc:AlternateContent xmlns:mc="http://schemas.openxmlformats.org/markup-compatibility/2006" xmlns:a14="http://schemas.microsoft.com/office/drawing/2010/main">
        <mc:Choice Requires="a14">
          <p:sp>
            <p:nvSpPr>
              <p:cNvPr id="7" name="TextBox 6"/>
              <p:cNvSpPr txBox="1"/>
              <p:nvPr/>
            </p:nvSpPr>
            <p:spPr>
              <a:xfrm>
                <a:off x="1029556" y="1137836"/>
                <a:ext cx="354244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0" i="1" smtClean="0">
                          <a:solidFill>
                            <a:schemeClr val="bg2">
                              <a:lumMod val="75000"/>
                            </a:schemeClr>
                          </a:solidFill>
                          <a:latin typeface="Cambria Math" panose="02040503050406030204" pitchFamily="18" charset="0"/>
                        </a:rPr>
                        <m:t>𝐾</m:t>
                      </m:r>
                      <m:r>
                        <a:rPr lang="en-GB"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b="1" i="1">
                                  <a:latin typeface="Cambria Math" panose="02040503050406030204" pitchFamily="18" charset="0"/>
                                </a:rPr>
                              </m:ctrlPr>
                            </m:sSubPr>
                            <m:e>
                              <m:r>
                                <a:rPr lang="en-GB" sz="4000" b="1" i="1">
                                  <a:latin typeface="Cambria Math" panose="02040503050406030204" pitchFamily="18" charset="0"/>
                                </a:rPr>
                                <m:t>𝒒</m:t>
                              </m:r>
                            </m:e>
                            <m:sub>
                              <m:r>
                                <a:rPr lang="en-GB" sz="4000" b="1" i="1">
                                  <a:latin typeface="Cambria Math" panose="02040503050406030204" pitchFamily="18" charset="0"/>
                                </a:rPr>
                                <m:t>𝟏</m:t>
                              </m:r>
                            </m:sub>
                          </m:sSub>
                          <m:r>
                            <a:rPr lang="en-GB" sz="4000" b="0" i="1" smtClean="0">
                              <a:latin typeface="Cambria Math" panose="02040503050406030204" pitchFamily="18" charset="0"/>
                            </a:rPr>
                            <m:t>⋅</m:t>
                          </m:r>
                          <m:sSub>
                            <m:sSubPr>
                              <m:ctrlPr>
                                <a:rPr lang="en-GB" sz="4000" b="1" i="1" smtClean="0">
                                  <a:latin typeface="Cambria Math" panose="02040503050406030204" pitchFamily="18" charset="0"/>
                                </a:rPr>
                              </m:ctrlPr>
                            </m:sSubPr>
                            <m:e>
                              <m:r>
                                <a:rPr lang="en-GB" sz="4000" b="1" i="1" smtClean="0">
                                  <a:latin typeface="Cambria Math" panose="02040503050406030204" pitchFamily="18" charset="0"/>
                                </a:rPr>
                                <m:t>𝒒</m:t>
                              </m:r>
                            </m:e>
                            <m:sub>
                              <m:r>
                                <a:rPr lang="en-GB" sz="4000" b="1" i="1" smtClean="0">
                                  <a:latin typeface="Cambria Math" panose="02040503050406030204" pitchFamily="18" charset="0"/>
                                </a:rPr>
                                <m:t>𝟐</m:t>
                              </m:r>
                            </m:sub>
                          </m:sSub>
                        </m:num>
                        <m:den>
                          <m:sSup>
                            <m:sSupPr>
                              <m:ctrlPr>
                                <a:rPr lang="en-GB" sz="4000" i="1" smtClean="0">
                                  <a:solidFill>
                                    <a:schemeClr val="bg2">
                                      <a:lumMod val="75000"/>
                                    </a:schemeClr>
                                  </a:solidFill>
                                  <a:latin typeface="Cambria Math" panose="02040503050406030204" pitchFamily="18" charset="0"/>
                                </a:rPr>
                              </m:ctrlPr>
                            </m:sSupPr>
                            <m:e>
                              <m:r>
                                <a:rPr lang="en-GB" sz="4000" i="1">
                                  <a:solidFill>
                                    <a:schemeClr val="bg2">
                                      <a:lumMod val="75000"/>
                                    </a:schemeClr>
                                  </a:solidFill>
                                  <a:latin typeface="Cambria Math" panose="02040503050406030204" pitchFamily="18" charset="0"/>
                                </a:rPr>
                                <m:t>𝑟</m:t>
                              </m:r>
                            </m:e>
                            <m:sup>
                              <m:r>
                                <a:rPr lang="en-GB" sz="4000" i="1">
                                  <a:solidFill>
                                    <a:schemeClr val="bg2">
                                      <a:lumMod val="75000"/>
                                    </a:schemeClr>
                                  </a:solidFill>
                                  <a:latin typeface="Cambria Math" panose="02040503050406030204" pitchFamily="18" charset="0"/>
                                </a:rPr>
                                <m:t>2</m:t>
                              </m:r>
                            </m:sup>
                          </m:sSup>
                        </m:den>
                      </m:f>
                    </m:oMath>
                  </m:oMathPara>
                </a14:m>
                <a:endParaRPr lang="en-US" sz="4000" dirty="0"/>
              </a:p>
            </p:txBody>
          </p:sp>
        </mc:Choice>
        <mc:Fallback xmlns="">
          <p:sp>
            <p:nvSpPr>
              <p:cNvPr id="7" name="TextBox 6"/>
              <p:cNvSpPr txBox="1">
                <a:spLocks noRot="1" noChangeAspect="1" noMove="1" noResize="1" noEditPoints="1" noAdjustHandles="1" noChangeArrowheads="1" noChangeShapeType="1" noTextEdit="1"/>
              </p:cNvSpPr>
              <p:nvPr/>
            </p:nvSpPr>
            <p:spPr>
              <a:xfrm>
                <a:off x="1029556" y="1137836"/>
                <a:ext cx="3542444" cy="1059072"/>
              </a:xfrm>
              <a:prstGeom prst="rect">
                <a:avLst/>
              </a:prstGeom>
              <a:blipFill>
                <a:blip r:embed="rId2"/>
                <a:stretch>
                  <a:fillRect l="-2857" r="-714" b="-9524"/>
                </a:stretch>
              </a:blipFill>
            </p:spPr>
            <p:txBody>
              <a:bodyPr/>
              <a:lstStyle/>
              <a:p>
                <a:r>
                  <a:rPr lang="en-GB">
                    <a:noFill/>
                  </a:rPr>
                  <a:t> </a:t>
                </a:r>
              </a:p>
            </p:txBody>
          </p:sp>
        </mc:Fallback>
      </mc:AlternateContent>
      <p:pic>
        <p:nvPicPr>
          <p:cNvPr id="8" name="Graphic 7">
            <a:extLst>
              <a:ext uri="{FF2B5EF4-FFF2-40B4-BE49-F238E27FC236}">
                <a16:creationId xmlns:a16="http://schemas.microsoft.com/office/drawing/2014/main" id="{8AF0B581-C7D9-4B49-483E-52DB1561B2B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709970" y="767619"/>
            <a:ext cx="3285036" cy="1751214"/>
          </a:xfrm>
          <a:prstGeom prst="rect">
            <a:avLst/>
          </a:prstGeom>
        </p:spPr>
      </p:pic>
    </p:spTree>
    <p:extLst>
      <p:ext uri="{BB962C8B-B14F-4D97-AF65-F5344CB8AC3E}">
        <p14:creationId xmlns:p14="http://schemas.microsoft.com/office/powerpoint/2010/main" val="346766537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2B29E-BBEF-AA40-7B96-44BA7944CD92}"/>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009F330C-8131-B31A-D6FF-36A832278F77}"/>
              </a:ext>
            </a:extLst>
          </p:cNvPr>
          <p:cNvSpPr>
            <a:spLocks noGrp="1"/>
          </p:cNvSpPr>
          <p:nvPr>
            <p:ph idx="1"/>
          </p:nvPr>
        </p:nvSpPr>
        <p:spPr/>
        <p:txBody>
          <a:bodyPr/>
          <a:lstStyle/>
          <a:p>
            <a:r>
              <a:rPr lang="en-GB" sz="2800" dirty="0"/>
              <a:t>Metallic (ideally conducting) tube </a:t>
            </a:r>
            <a:br>
              <a:rPr lang="en-GB" sz="2800" dirty="0"/>
            </a:br>
            <a:r>
              <a:rPr lang="en-GB" sz="2800" dirty="0"/>
              <a:t>with a rectangular profile</a:t>
            </a:r>
          </a:p>
          <a:p>
            <a:r>
              <a:rPr lang="en-GB" sz="2800" dirty="0"/>
              <a:t>Vacuum inside the tube</a:t>
            </a:r>
          </a:p>
          <a:p>
            <a:pPr lvl="1"/>
            <a:r>
              <a:rPr lang="en-GB" sz="2400" dirty="0"/>
              <a:t>No charges, no currents</a:t>
            </a:r>
          </a:p>
          <a:p>
            <a:r>
              <a:rPr lang="en-GB" sz="2800" dirty="0"/>
              <a:t>Wave equations still hold</a:t>
            </a:r>
          </a:p>
          <a:p>
            <a:r>
              <a:rPr lang="en-GB" sz="2800" b="1" dirty="0"/>
              <a:t>Boundary conditions need</a:t>
            </a:r>
            <a:br>
              <a:rPr lang="en-GB" sz="2800" b="1" dirty="0"/>
            </a:br>
            <a:r>
              <a:rPr lang="en-GB" sz="2800" b="1" dirty="0"/>
              <a:t>to be respected</a:t>
            </a:r>
          </a:p>
          <a:p>
            <a:pPr lvl="1"/>
            <a:r>
              <a:rPr lang="en-GB" sz="2400" b="1" dirty="0"/>
              <a:t>No electric fields along the metallic surfaces</a:t>
            </a:r>
          </a:p>
          <a:p>
            <a:pPr lvl="1"/>
            <a:r>
              <a:rPr lang="en-GB" sz="2400" b="1" dirty="0"/>
              <a:t>No magnetic fields perpendicular to metallic surfaces</a:t>
            </a:r>
          </a:p>
          <a:p>
            <a:pPr lvl="1"/>
            <a:endParaRPr lang="en-GB" sz="2400" dirty="0"/>
          </a:p>
        </p:txBody>
      </p:sp>
      <p:sp>
        <p:nvSpPr>
          <p:cNvPr id="4" name="Slide Number Placeholder 3">
            <a:extLst>
              <a:ext uri="{FF2B5EF4-FFF2-40B4-BE49-F238E27FC236}">
                <a16:creationId xmlns:a16="http://schemas.microsoft.com/office/drawing/2014/main" id="{3D43E02B-AC8B-9FD1-87D4-3F4331E5D0D9}"/>
              </a:ext>
            </a:extLst>
          </p:cNvPr>
          <p:cNvSpPr>
            <a:spLocks noGrp="1"/>
          </p:cNvSpPr>
          <p:nvPr>
            <p:ph type="sldNum" sz="quarter" idx="12"/>
          </p:nvPr>
        </p:nvSpPr>
        <p:spPr/>
        <p:txBody>
          <a:bodyPr/>
          <a:lstStyle/>
          <a:p>
            <a:fld id="{374475D3-1812-EC42-892E-BF7EBDFBAE62}" type="slidenum">
              <a:rPr lang="en-GB" smtClean="0"/>
              <a:t>100</a:t>
            </a:fld>
            <a:endParaRPr lang="en-GB"/>
          </a:p>
        </p:txBody>
      </p:sp>
      <p:pic>
        <p:nvPicPr>
          <p:cNvPr id="6" name="Graphic 5">
            <a:extLst>
              <a:ext uri="{FF2B5EF4-FFF2-40B4-BE49-F238E27FC236}">
                <a16:creationId xmlns:a16="http://schemas.microsoft.com/office/drawing/2014/main" id="{9BE678DE-4C43-01A3-A072-A1F9E17075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42801" y="699787"/>
            <a:ext cx="3191382" cy="1886189"/>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1681B98-1409-466E-5221-39D18CEDBAA3}"/>
                  </a:ext>
                </a:extLst>
              </p:cNvPr>
              <p:cNvSpPr txBox="1"/>
              <p:nvPr/>
            </p:nvSpPr>
            <p:spPr>
              <a:xfrm>
                <a:off x="4514583" y="3237936"/>
                <a:ext cx="4572000" cy="87928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m:rPr>
                              <m:sty m:val="p"/>
                            </m:r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2</m:t>
                          </m:r>
                        </m:sup>
                      </m:sSup>
                      <m:acc>
                        <m:accPr>
                          <m:chr m:val="⃗"/>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𝐵</m:t>
                          </m:r>
                        </m:e>
                      </m:acc>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acc>
                            <m:accPr>
                              <m:chr m:val="⃗"/>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𝐵</m:t>
                              </m:r>
                            </m:e>
                          </m:acc>
                        </m:num>
                        <m:den>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m:t>
                          </m:r>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𝑡</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den>
                      </m:f>
                    </m:oMath>
                  </m:oMathPara>
                </a14:m>
                <a:endParaRPr kumimoji="0" lang="en-US" sz="2400" b="0" i="0" u="none" strike="noStrike" kern="1200" cap="none" spc="0" normalizeH="0" baseline="0" noProof="0" dirty="0">
                  <a:ln>
                    <a:noFill/>
                  </a:ln>
                  <a:solidFill>
                    <a:prstClr val="black"/>
                  </a:solidFill>
                  <a:effectLst/>
                  <a:uLnTx/>
                  <a:uFillTx/>
                  <a:latin typeface="Calibri"/>
                  <a:cs typeface="+mn-cs"/>
                </a:endParaRPr>
              </a:p>
            </p:txBody>
          </p:sp>
        </mc:Choice>
        <mc:Fallback xmlns="">
          <p:sp>
            <p:nvSpPr>
              <p:cNvPr id="7" name="TextBox 6">
                <a:extLst>
                  <a:ext uri="{FF2B5EF4-FFF2-40B4-BE49-F238E27FC236}">
                    <a16:creationId xmlns:a16="http://schemas.microsoft.com/office/drawing/2014/main" id="{01681B98-1409-466E-5221-39D18CEDBAA3}"/>
                  </a:ext>
                </a:extLst>
              </p:cNvPr>
              <p:cNvSpPr txBox="1">
                <a:spLocks noRot="1" noChangeAspect="1" noMove="1" noResize="1" noEditPoints="1" noAdjustHandles="1" noChangeArrowheads="1" noChangeShapeType="1" noTextEdit="1"/>
              </p:cNvSpPr>
              <p:nvPr/>
            </p:nvSpPr>
            <p:spPr>
              <a:xfrm>
                <a:off x="4514583" y="3237936"/>
                <a:ext cx="4572000" cy="87928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1010089-4507-F17F-9F1B-73B74F8CD318}"/>
                  </a:ext>
                </a:extLst>
              </p:cNvPr>
              <p:cNvSpPr txBox="1"/>
              <p:nvPr/>
            </p:nvSpPr>
            <p:spPr>
              <a:xfrm>
                <a:off x="4514583" y="2443711"/>
                <a:ext cx="4572000" cy="87928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m:rPr>
                              <m:sty m:val="p"/>
                            </m:r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2</m:t>
                          </m:r>
                        </m:sup>
                      </m:sSup>
                      <m:acc>
                        <m:accPr>
                          <m:chr m:val="⃗"/>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𝐸</m:t>
                          </m:r>
                        </m:e>
                      </m:acc>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acc>
                            <m:accPr>
                              <m:chr m:val="⃗"/>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𝐸</m:t>
                              </m:r>
                            </m:e>
                          </m:acc>
                        </m:num>
                        <m:den>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m:t>
                          </m:r>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𝑡</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den>
                      </m:f>
                    </m:oMath>
                  </m:oMathPara>
                </a14:m>
                <a:endParaRPr kumimoji="0" lang="en-US" sz="2400" b="0" i="0" u="none" strike="noStrike" kern="1200" cap="none" spc="0" normalizeH="0" baseline="0" noProof="0" dirty="0">
                  <a:ln>
                    <a:noFill/>
                  </a:ln>
                  <a:solidFill>
                    <a:prstClr val="black"/>
                  </a:solidFill>
                  <a:effectLst/>
                  <a:uLnTx/>
                  <a:uFillTx/>
                  <a:latin typeface="Calibri"/>
                  <a:cs typeface="+mn-cs"/>
                </a:endParaRPr>
              </a:p>
            </p:txBody>
          </p:sp>
        </mc:Choice>
        <mc:Fallback xmlns="">
          <p:sp>
            <p:nvSpPr>
              <p:cNvPr id="8" name="TextBox 7">
                <a:extLst>
                  <a:ext uri="{FF2B5EF4-FFF2-40B4-BE49-F238E27FC236}">
                    <a16:creationId xmlns:a16="http://schemas.microsoft.com/office/drawing/2014/main" id="{A1010089-4507-F17F-9F1B-73B74F8CD318}"/>
                  </a:ext>
                </a:extLst>
              </p:cNvPr>
              <p:cNvSpPr txBox="1">
                <a:spLocks noRot="1" noChangeAspect="1" noMove="1" noResize="1" noEditPoints="1" noAdjustHandles="1" noChangeArrowheads="1" noChangeShapeType="1" noTextEdit="1"/>
              </p:cNvSpPr>
              <p:nvPr/>
            </p:nvSpPr>
            <p:spPr>
              <a:xfrm>
                <a:off x="4514583" y="2443711"/>
                <a:ext cx="4572000" cy="879280"/>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7611604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6E36C-629D-2A63-A87F-B16C6EF46FAA}"/>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1D15B318-C1C8-BFDE-4449-E7CC03DDD78A}"/>
              </a:ext>
            </a:extLst>
          </p:cNvPr>
          <p:cNvSpPr>
            <a:spLocks noGrp="1"/>
          </p:cNvSpPr>
          <p:nvPr>
            <p:ph idx="1"/>
          </p:nvPr>
        </p:nvSpPr>
        <p:spPr>
          <a:xfrm>
            <a:off x="96929" y="849637"/>
            <a:ext cx="8680174" cy="4395073"/>
          </a:xfrm>
        </p:spPr>
        <p:txBody>
          <a:bodyPr/>
          <a:lstStyle/>
          <a:p>
            <a:r>
              <a:rPr lang="en-GB" dirty="0"/>
              <a:t>Independent 2 equations that lead to independent 2 solutions</a:t>
            </a:r>
          </a:p>
          <a:p>
            <a:endParaRPr lang="en-GB" dirty="0"/>
          </a:p>
          <a:p>
            <a:endParaRPr lang="en-GB" dirty="0"/>
          </a:p>
          <a:p>
            <a:endParaRPr lang="en-GB" dirty="0"/>
          </a:p>
          <a:p>
            <a:endParaRPr lang="en-GB" dirty="0"/>
          </a:p>
          <a:p>
            <a:pPr lvl="1"/>
            <a:r>
              <a:rPr lang="en-GB" dirty="0"/>
              <a:t>The final solution is sum of these 2 solutions</a:t>
            </a:r>
          </a:p>
          <a:p>
            <a:endParaRPr lang="en-GB" dirty="0"/>
          </a:p>
          <a:p>
            <a:endParaRPr lang="en-GB" dirty="0"/>
          </a:p>
        </p:txBody>
      </p:sp>
      <p:sp>
        <p:nvSpPr>
          <p:cNvPr id="4" name="Slide Number Placeholder 3">
            <a:extLst>
              <a:ext uri="{FF2B5EF4-FFF2-40B4-BE49-F238E27FC236}">
                <a16:creationId xmlns:a16="http://schemas.microsoft.com/office/drawing/2014/main" id="{B3D6AF92-7DDE-EC4D-3EAE-812E79F7BFCE}"/>
              </a:ext>
            </a:extLst>
          </p:cNvPr>
          <p:cNvSpPr>
            <a:spLocks noGrp="1"/>
          </p:cNvSpPr>
          <p:nvPr>
            <p:ph type="sldNum" sz="quarter" idx="12"/>
          </p:nvPr>
        </p:nvSpPr>
        <p:spPr/>
        <p:txBody>
          <a:bodyPr/>
          <a:lstStyle/>
          <a:p>
            <a:fld id="{374475D3-1812-EC42-892E-BF7EBDFBAE62}" type="slidenum">
              <a:rPr lang="en-GB" smtClean="0"/>
              <a:t>101</a:t>
            </a:fld>
            <a:endParaRPr lang="en-GB"/>
          </a:p>
        </p:txBody>
      </p:sp>
      <p:pic>
        <p:nvPicPr>
          <p:cNvPr id="8" name="Picture 7">
            <a:extLst>
              <a:ext uri="{FF2B5EF4-FFF2-40B4-BE49-F238E27FC236}">
                <a16:creationId xmlns:a16="http://schemas.microsoft.com/office/drawing/2014/main" id="{A9783D78-9EE1-D50D-0F20-26474F8014F6}"/>
              </a:ext>
            </a:extLst>
          </p:cNvPr>
          <p:cNvPicPr>
            <a:picLocks noChangeAspect="1"/>
          </p:cNvPicPr>
          <p:nvPr/>
        </p:nvPicPr>
        <p:blipFill>
          <a:blip r:embed="rId2"/>
          <a:stretch>
            <a:fillRect/>
          </a:stretch>
        </p:blipFill>
        <p:spPr>
          <a:xfrm>
            <a:off x="1520036" y="2042793"/>
            <a:ext cx="5050581" cy="715961"/>
          </a:xfrm>
          <a:prstGeom prst="rect">
            <a:avLst/>
          </a:prstGeom>
        </p:spPr>
      </p:pic>
      <p:pic>
        <p:nvPicPr>
          <p:cNvPr id="10" name="Picture 9">
            <a:extLst>
              <a:ext uri="{FF2B5EF4-FFF2-40B4-BE49-F238E27FC236}">
                <a16:creationId xmlns:a16="http://schemas.microsoft.com/office/drawing/2014/main" id="{5AC02928-1EC2-211E-4076-50B5D4369937}"/>
              </a:ext>
            </a:extLst>
          </p:cNvPr>
          <p:cNvPicPr>
            <a:picLocks noChangeAspect="1"/>
          </p:cNvPicPr>
          <p:nvPr/>
        </p:nvPicPr>
        <p:blipFill>
          <a:blip r:embed="rId3"/>
          <a:stretch>
            <a:fillRect/>
          </a:stretch>
        </p:blipFill>
        <p:spPr>
          <a:xfrm>
            <a:off x="1432948" y="2942806"/>
            <a:ext cx="5242170" cy="673357"/>
          </a:xfrm>
          <a:prstGeom prst="rect">
            <a:avLst/>
          </a:prstGeom>
        </p:spPr>
      </p:pic>
    </p:spTree>
    <p:extLst>
      <p:ext uri="{BB962C8B-B14F-4D97-AF65-F5344CB8AC3E}">
        <p14:creationId xmlns:p14="http://schemas.microsoft.com/office/powerpoint/2010/main" val="128862868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A037A-CDD5-1F9A-0D0C-01FB745D6AF6}"/>
              </a:ext>
            </a:extLst>
          </p:cNvPr>
          <p:cNvSpPr>
            <a:spLocks noGrp="1"/>
          </p:cNvSpPr>
          <p:nvPr>
            <p:ph type="title"/>
          </p:nvPr>
        </p:nvSpPr>
        <p:spPr/>
        <p:txBody>
          <a:bodyPr>
            <a:normAutofit fontScale="90000"/>
          </a:bodyPr>
          <a:lstStyle/>
          <a:p>
            <a:r>
              <a:rPr lang="en-GB" dirty="0"/>
              <a:t>TE and TM modes</a:t>
            </a:r>
            <a:endParaRPr lang="en-US" dirty="0"/>
          </a:p>
        </p:txBody>
      </p:sp>
      <p:sp>
        <p:nvSpPr>
          <p:cNvPr id="3" name="Content Placeholder 2">
            <a:extLst>
              <a:ext uri="{FF2B5EF4-FFF2-40B4-BE49-F238E27FC236}">
                <a16:creationId xmlns:a16="http://schemas.microsoft.com/office/drawing/2014/main" id="{99075EE3-C582-91A4-55EE-EC015DB89FCB}"/>
              </a:ext>
            </a:extLst>
          </p:cNvPr>
          <p:cNvSpPr>
            <a:spLocks noGrp="1"/>
          </p:cNvSpPr>
          <p:nvPr>
            <p:ph idx="1"/>
          </p:nvPr>
        </p:nvSpPr>
        <p:spPr>
          <a:xfrm>
            <a:off x="231912" y="906239"/>
            <a:ext cx="8968693" cy="4395073"/>
          </a:xfrm>
        </p:spPr>
        <p:txBody>
          <a:bodyPr/>
          <a:lstStyle/>
          <a:p>
            <a:pPr marL="255588" indent="-255588"/>
            <a:r>
              <a:rPr lang="en-GB" dirty="0"/>
              <a:t>If one takes </a:t>
            </a:r>
            <a:r>
              <a:rPr lang="en-GB" dirty="0" err="1"/>
              <a:t>E</a:t>
            </a:r>
            <a:r>
              <a:rPr lang="en-GB" baseline="-25000" dirty="0" err="1"/>
              <a:t>z</a:t>
            </a:r>
            <a:r>
              <a:rPr lang="en-GB" dirty="0"/>
              <a:t> = 0 and </a:t>
            </a:r>
            <a:r>
              <a:rPr lang="en-GB" dirty="0" err="1"/>
              <a:t>B</a:t>
            </a:r>
            <a:r>
              <a:rPr lang="en-GB" baseline="-25000" dirty="0" err="1"/>
              <a:t>z</a:t>
            </a:r>
            <a:r>
              <a:rPr lang="en-GB" dirty="0"/>
              <a:t> ≠ 0, then only transverse </a:t>
            </a:r>
            <a:br>
              <a:rPr lang="en-GB" dirty="0"/>
            </a:br>
            <a:r>
              <a:rPr lang="en-GB" dirty="0"/>
              <a:t>E</a:t>
            </a:r>
            <a:r>
              <a:rPr lang="en-GB" baseline="-25000" dirty="0"/>
              <a:t>x</a:t>
            </a:r>
            <a:r>
              <a:rPr lang="en-GB" dirty="0"/>
              <a:t> and </a:t>
            </a:r>
            <a:r>
              <a:rPr lang="en-GB" dirty="0" err="1"/>
              <a:t>E</a:t>
            </a:r>
            <a:r>
              <a:rPr lang="en-GB" baseline="-25000" dirty="0" err="1"/>
              <a:t>y</a:t>
            </a:r>
            <a:r>
              <a:rPr lang="en-GB" dirty="0"/>
              <a:t> remain: </a:t>
            </a:r>
            <a:r>
              <a:rPr lang="en-GB" b="1" dirty="0"/>
              <a:t>TE </a:t>
            </a:r>
            <a:r>
              <a:rPr lang="en-GB" dirty="0"/>
              <a:t>(</a:t>
            </a:r>
            <a:r>
              <a:rPr lang="en-GB" b="1" dirty="0"/>
              <a:t>T</a:t>
            </a:r>
            <a:r>
              <a:rPr lang="en-GB" dirty="0"/>
              <a:t>ransverse </a:t>
            </a:r>
            <a:r>
              <a:rPr lang="en-GB" b="1" dirty="0"/>
              <a:t>E</a:t>
            </a:r>
            <a:r>
              <a:rPr lang="en-GB" dirty="0"/>
              <a:t>lectric)</a:t>
            </a:r>
            <a:r>
              <a:rPr lang="en-GB" b="1" dirty="0"/>
              <a:t> </a:t>
            </a:r>
            <a:r>
              <a:rPr lang="en-GB" dirty="0"/>
              <a:t>wave</a:t>
            </a:r>
          </a:p>
          <a:p>
            <a:pPr marL="255588" indent="-255588"/>
            <a:endParaRPr lang="en-GB" dirty="0"/>
          </a:p>
          <a:p>
            <a:pPr marL="255588" indent="-255588"/>
            <a:r>
              <a:rPr lang="en-GB" dirty="0"/>
              <a:t>If one takes </a:t>
            </a:r>
            <a:r>
              <a:rPr lang="en-GB" dirty="0" err="1"/>
              <a:t>E</a:t>
            </a:r>
            <a:r>
              <a:rPr lang="en-GB" baseline="-25000" dirty="0" err="1"/>
              <a:t>z</a:t>
            </a:r>
            <a:r>
              <a:rPr lang="en-GB" dirty="0"/>
              <a:t> ≠ 0 and </a:t>
            </a:r>
            <a:r>
              <a:rPr lang="en-GB" dirty="0" err="1"/>
              <a:t>B</a:t>
            </a:r>
            <a:r>
              <a:rPr lang="en-GB" baseline="-25000" dirty="0" err="1"/>
              <a:t>z</a:t>
            </a:r>
            <a:r>
              <a:rPr lang="en-GB" dirty="0"/>
              <a:t> = 0, then only transverse </a:t>
            </a:r>
            <a:br>
              <a:rPr lang="en-GB" dirty="0"/>
            </a:br>
            <a:r>
              <a:rPr lang="en-GB" dirty="0" err="1"/>
              <a:t>B</a:t>
            </a:r>
            <a:r>
              <a:rPr lang="en-GB" baseline="-25000" dirty="0" err="1"/>
              <a:t>x</a:t>
            </a:r>
            <a:r>
              <a:rPr lang="en-GB" dirty="0"/>
              <a:t> and B</a:t>
            </a:r>
            <a:r>
              <a:rPr lang="en-GB" baseline="-25000" dirty="0"/>
              <a:t>y</a:t>
            </a:r>
            <a:r>
              <a:rPr lang="en-GB" dirty="0"/>
              <a:t> remain: </a:t>
            </a:r>
            <a:r>
              <a:rPr lang="en-GB" b="1" dirty="0"/>
              <a:t>TM </a:t>
            </a:r>
            <a:r>
              <a:rPr lang="en-GB" dirty="0"/>
              <a:t>(</a:t>
            </a:r>
            <a:r>
              <a:rPr lang="en-GB" b="1" dirty="0"/>
              <a:t>T</a:t>
            </a:r>
            <a:r>
              <a:rPr lang="en-GB" dirty="0"/>
              <a:t>ransverse </a:t>
            </a:r>
            <a:r>
              <a:rPr lang="en-GB" b="1" dirty="0"/>
              <a:t>M</a:t>
            </a:r>
            <a:r>
              <a:rPr lang="en-GB" dirty="0"/>
              <a:t>agnetic)</a:t>
            </a:r>
            <a:r>
              <a:rPr lang="en-GB" b="1" dirty="0"/>
              <a:t> </a:t>
            </a:r>
            <a:r>
              <a:rPr lang="en-GB" dirty="0"/>
              <a:t>wave</a:t>
            </a:r>
            <a:endParaRPr lang="en-US" dirty="0"/>
          </a:p>
          <a:p>
            <a:pPr marL="255588" indent="-255588"/>
            <a:endParaRPr lang="en-US" dirty="0"/>
          </a:p>
        </p:txBody>
      </p:sp>
      <p:sp>
        <p:nvSpPr>
          <p:cNvPr id="4" name="Slide Number Placeholder 3">
            <a:extLst>
              <a:ext uri="{FF2B5EF4-FFF2-40B4-BE49-F238E27FC236}">
                <a16:creationId xmlns:a16="http://schemas.microsoft.com/office/drawing/2014/main" id="{A1959AA5-0927-DC69-80DD-08FBEBEA5919}"/>
              </a:ext>
            </a:extLst>
          </p:cNvPr>
          <p:cNvSpPr>
            <a:spLocks noGrp="1"/>
          </p:cNvSpPr>
          <p:nvPr>
            <p:ph type="sldNum" sz="quarter" idx="12"/>
          </p:nvPr>
        </p:nvSpPr>
        <p:spPr/>
        <p:txBody>
          <a:bodyPr/>
          <a:lstStyle/>
          <a:p>
            <a:fld id="{374475D3-1812-EC42-892E-BF7EBDFBAE62}" type="slidenum">
              <a:rPr lang="en-GB" smtClean="0"/>
              <a:t>102</a:t>
            </a:fld>
            <a:endParaRPr lang="en-GB"/>
          </a:p>
        </p:txBody>
      </p:sp>
    </p:spTree>
    <p:extLst>
      <p:ext uri="{BB962C8B-B14F-4D97-AF65-F5344CB8AC3E}">
        <p14:creationId xmlns:p14="http://schemas.microsoft.com/office/powerpoint/2010/main" val="250231070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5FC87-7E40-FD2C-BAC1-FDF1A1E873B5}"/>
              </a:ext>
            </a:extLst>
          </p:cNvPr>
          <p:cNvSpPr>
            <a:spLocks noGrp="1"/>
          </p:cNvSpPr>
          <p:nvPr>
            <p:ph type="title"/>
          </p:nvPr>
        </p:nvSpPr>
        <p:spPr/>
        <p:txBody>
          <a:bodyPr>
            <a:normAutofit fontScale="90000"/>
          </a:bodyPr>
          <a:lstStyle/>
          <a:p>
            <a:r>
              <a:rPr lang="en-GB" dirty="0"/>
              <a:t>Rectangular waveguide modes</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982DAB8-8F64-59BE-19B5-200A28E92C3B}"/>
                  </a:ext>
                </a:extLst>
              </p:cNvPr>
              <p:cNvSpPr>
                <a:spLocks noGrp="1"/>
              </p:cNvSpPr>
              <p:nvPr>
                <p:ph idx="1"/>
              </p:nvPr>
            </p:nvSpPr>
            <p:spPr>
              <a:xfrm>
                <a:off x="231913" y="901886"/>
                <a:ext cx="8680174" cy="3393383"/>
              </a:xfrm>
            </p:spPr>
            <p:txBody>
              <a:bodyPr/>
              <a:lstStyle/>
              <a:p>
                <a14:m>
                  <m:oMath xmlns:m="http://schemas.openxmlformats.org/officeDocument/2006/math">
                    <m:f>
                      <m:fPr>
                        <m:ctrlPr>
                          <a:rPr lang="en-GB" sz="2800" i="1" smtClean="0">
                            <a:latin typeface="Cambria Math" panose="02040503050406030204" pitchFamily="18" charset="0"/>
                            <a:ea typeface="Cambria Math" panose="02040503050406030204" pitchFamily="18" charset="0"/>
                          </a:rPr>
                        </m:ctrlPr>
                      </m:fPr>
                      <m:num>
                        <m:r>
                          <a:rPr lang="en-GB" sz="2800" i="1">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𝐵</m:t>
                            </m:r>
                          </m:e>
                          <m:sub>
                            <m:r>
                              <a:rPr lang="en-GB" sz="2800" b="0" i="1" smtClean="0">
                                <a:latin typeface="Cambria Math" panose="02040503050406030204" pitchFamily="18" charset="0"/>
                              </a:rPr>
                              <m:t>𝑧</m:t>
                            </m:r>
                          </m:sub>
                        </m:sSub>
                      </m:num>
                      <m:den>
                        <m:r>
                          <a:rPr lang="en-GB" sz="2800" i="1">
                            <a:latin typeface="Cambria Math" panose="02040503050406030204" pitchFamily="18" charset="0"/>
                          </a:rPr>
                          <m:t>𝜕</m:t>
                        </m:r>
                        <m:r>
                          <a:rPr lang="en-GB" sz="2800" b="0" i="1" smtClean="0">
                            <a:latin typeface="Cambria Math" panose="02040503050406030204" pitchFamily="18" charset="0"/>
                          </a:rPr>
                          <m:t>𝑥</m:t>
                        </m:r>
                      </m:den>
                    </m:f>
                    <m:r>
                      <a:rPr lang="en-GB" sz="2800" b="0" i="1" smtClean="0">
                        <a:latin typeface="Cambria Math" panose="02040503050406030204" pitchFamily="18" charset="0"/>
                      </a:rPr>
                      <m:t>=0</m:t>
                    </m:r>
                  </m:oMath>
                </a14:m>
                <a:r>
                  <a:rPr lang="en-GB" sz="2800" dirty="0"/>
                  <a:t> for  x = 0 and x = a ()</a:t>
                </a:r>
                <a:br>
                  <a:rPr lang="en-GB" sz="2800" dirty="0"/>
                </a:br>
                <a:r>
                  <a:rPr lang="en-GB" sz="2800" dirty="0"/>
                  <a:t>so, </a:t>
                </a:r>
                <a14:m>
                  <m:oMath xmlns:m="http://schemas.openxmlformats.org/officeDocument/2006/math">
                    <m:sSub>
                      <m:sSubPr>
                        <m:ctrlPr>
                          <a:rPr lang="en-GB" sz="2800" i="1">
                            <a:latin typeface="Cambria Math" panose="02040503050406030204" pitchFamily="18" charset="0"/>
                          </a:rPr>
                        </m:ctrlPr>
                      </m:sSubPr>
                      <m:e>
                        <m:r>
                          <a:rPr lang="en-GB" sz="2800" b="0" i="1" smtClean="0">
                            <a:latin typeface="Cambria Math" panose="02040503050406030204" pitchFamily="18" charset="0"/>
                          </a:rPr>
                          <m:t>𝑘</m:t>
                        </m:r>
                      </m:e>
                      <m:sub>
                        <m:r>
                          <a:rPr lang="en-GB" sz="2800" b="0" i="1" smtClean="0">
                            <a:latin typeface="Cambria Math" panose="02040503050406030204" pitchFamily="18" charset="0"/>
                          </a:rPr>
                          <m:t>𝑥</m:t>
                        </m:r>
                      </m:sub>
                    </m:sSub>
                    <m:r>
                      <a:rPr lang="en-GB" sz="2800" b="0" i="1" smtClean="0">
                        <a:latin typeface="Cambria Math" panose="02040503050406030204" pitchFamily="18" charset="0"/>
                      </a:rPr>
                      <m:t>=</m:t>
                    </m:r>
                    <m:r>
                      <a:rPr lang="en-GB" sz="2800" b="0" i="1" smtClean="0">
                        <a:latin typeface="Cambria Math" panose="02040503050406030204" pitchFamily="18" charset="0"/>
                      </a:rPr>
                      <m:t>𝑚</m:t>
                    </m:r>
                    <m:r>
                      <a:rPr lang="en-GB" sz="2800" b="0" i="1" smtClean="0">
                        <a:latin typeface="Cambria Math" panose="02040503050406030204" pitchFamily="18" charset="0"/>
                      </a:rPr>
                      <m:t>𝜋</m:t>
                    </m:r>
                    <m:r>
                      <a:rPr lang="en-GB" sz="2800" b="0" i="1" smtClean="0">
                        <a:latin typeface="Cambria Math" panose="02040503050406030204" pitchFamily="18" charset="0"/>
                      </a:rPr>
                      <m:t>/</m:t>
                    </m:r>
                    <m:r>
                      <a:rPr lang="en-GB" sz="2800" b="0" i="1" smtClean="0">
                        <a:latin typeface="Cambria Math" panose="02040503050406030204" pitchFamily="18" charset="0"/>
                      </a:rPr>
                      <m:t>𝑎</m:t>
                    </m:r>
                  </m:oMath>
                </a14:m>
                <a:endParaRPr lang="en-US" sz="2800" dirty="0"/>
              </a:p>
              <a:p>
                <a:r>
                  <a:rPr lang="en-US" sz="2800" dirty="0"/>
                  <a:t>The same applies for Y </a:t>
                </a:r>
              </a:p>
              <a:p>
                <a:r>
                  <a:rPr lang="en-US" sz="2800" dirty="0"/>
                  <a:t>Finally</a:t>
                </a:r>
                <a:br>
                  <a:rPr lang="en-US" sz="2800" dirty="0"/>
                </a:br>
                <a:r>
                  <a:rPr lang="en-US" sz="1400" dirty="0"/>
                  <a:t> </a:t>
                </a:r>
                <a:endParaRPr lang="en-US" sz="2800" dirty="0"/>
              </a:p>
            </p:txBody>
          </p:sp>
        </mc:Choice>
        <mc:Fallback>
          <p:sp>
            <p:nvSpPr>
              <p:cNvPr id="3" name="Content Placeholder 2">
                <a:extLst>
                  <a:ext uri="{FF2B5EF4-FFF2-40B4-BE49-F238E27FC236}">
                    <a16:creationId xmlns:a16="http://schemas.microsoft.com/office/drawing/2014/main" id="{B982DAB8-8F64-59BE-19B5-200A28E92C3B}"/>
                  </a:ext>
                </a:extLst>
              </p:cNvPr>
              <p:cNvSpPr>
                <a:spLocks noGrp="1" noRot="1" noChangeAspect="1" noMove="1" noResize="1" noEditPoints="1" noAdjustHandles="1" noChangeArrowheads="1" noChangeShapeType="1" noTextEdit="1"/>
              </p:cNvSpPr>
              <p:nvPr>
                <p:ph idx="1"/>
              </p:nvPr>
            </p:nvSpPr>
            <p:spPr>
              <a:xfrm>
                <a:off x="231913" y="901886"/>
                <a:ext cx="8680174" cy="3393383"/>
              </a:xfrm>
              <a:blipFill>
                <a:blip r:embed="rId2"/>
                <a:stretch>
                  <a:fillRect l="-131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2C1D588E-F82C-3A20-C63D-70ABB6E11F95}"/>
              </a:ext>
            </a:extLst>
          </p:cNvPr>
          <p:cNvSpPr>
            <a:spLocks noGrp="1"/>
          </p:cNvSpPr>
          <p:nvPr>
            <p:ph type="sldNum" sz="quarter" idx="12"/>
          </p:nvPr>
        </p:nvSpPr>
        <p:spPr/>
        <p:txBody>
          <a:bodyPr/>
          <a:lstStyle/>
          <a:p>
            <a:fld id="{374475D3-1812-EC42-892E-BF7EBDFBAE62}" type="slidenum">
              <a:rPr lang="en-GB" smtClean="0"/>
              <a:t>103</a:t>
            </a:fld>
            <a:endParaRPr lang="en-GB"/>
          </a:p>
        </p:txBody>
      </p:sp>
      <p:pic>
        <p:nvPicPr>
          <p:cNvPr id="5" name="Picture 4">
            <a:extLst>
              <a:ext uri="{FF2B5EF4-FFF2-40B4-BE49-F238E27FC236}">
                <a16:creationId xmlns:a16="http://schemas.microsoft.com/office/drawing/2014/main" id="{30B993BB-F028-D808-6789-0EAEA7030151}"/>
              </a:ext>
            </a:extLst>
          </p:cNvPr>
          <p:cNvPicPr>
            <a:picLocks noChangeAspect="1"/>
          </p:cNvPicPr>
          <p:nvPr/>
        </p:nvPicPr>
        <p:blipFill>
          <a:blip r:embed="rId3"/>
          <a:stretch>
            <a:fillRect/>
          </a:stretch>
        </p:blipFill>
        <p:spPr>
          <a:xfrm>
            <a:off x="4851537" y="773051"/>
            <a:ext cx="4167293" cy="393760"/>
          </a:xfrm>
          <a:prstGeom prst="rect">
            <a:avLst/>
          </a:prstGeom>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0739ABC4-3E22-C6DC-C812-4660977C5D65}"/>
                  </a:ext>
                </a:extLst>
              </p:cNvPr>
              <p:cNvSpPr txBox="1"/>
              <p:nvPr/>
            </p:nvSpPr>
            <p:spPr>
              <a:xfrm>
                <a:off x="1976284" y="2434324"/>
                <a:ext cx="6518787" cy="72487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𝐵</m:t>
                          </m:r>
                        </m:e>
                        <m:sub>
                          <m:r>
                            <a:rPr lang="en-GB" sz="2400" b="0" i="1" smtClean="0">
                              <a:latin typeface="Cambria Math" panose="02040503050406030204" pitchFamily="18" charset="0"/>
                              <a:ea typeface="Cambria Math" panose="02040503050406030204" pitchFamily="18" charset="0"/>
                            </a:rPr>
                            <m:t>𝑧</m:t>
                          </m:r>
                        </m:sub>
                      </m:sSub>
                      <m:r>
                        <a:rPr lang="en-GB" sz="2400" b="0" i="1" smtClean="0">
                          <a:latin typeface="Cambria Math" panose="02040503050406030204" pitchFamily="18" charset="0"/>
                          <a:ea typeface="Cambria Math" panose="02040503050406030204" pitchFamily="18" charset="0"/>
                        </a:rPr>
                        <m:t>=</m:t>
                      </m:r>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𝐵</m:t>
                          </m:r>
                        </m:e>
                        <m:sub>
                          <m:r>
                            <a:rPr lang="en-GB" sz="2400" b="0" i="1" smtClean="0">
                              <a:latin typeface="Cambria Math" panose="02040503050406030204" pitchFamily="18" charset="0"/>
                              <a:ea typeface="Cambria Math" panose="02040503050406030204" pitchFamily="18" charset="0"/>
                            </a:rPr>
                            <m:t>0</m:t>
                          </m:r>
                        </m:sub>
                      </m:sSub>
                      <m:func>
                        <m:funcPr>
                          <m:ctrlPr>
                            <a:rPr lang="en-GB" sz="2400" b="0" i="1" smtClean="0">
                              <a:latin typeface="Cambria Math" panose="02040503050406030204" pitchFamily="18" charset="0"/>
                              <a:ea typeface="Cambria Math" panose="02040503050406030204" pitchFamily="18" charset="0"/>
                            </a:rPr>
                          </m:ctrlPr>
                        </m:funcPr>
                        <m:fName>
                          <m:r>
                            <m:rPr>
                              <m:sty m:val="p"/>
                            </m:rPr>
                            <a:rPr lang="en-GB" sz="2400" b="0" i="0" smtClean="0">
                              <a:latin typeface="Cambria Math" panose="02040503050406030204" pitchFamily="18" charset="0"/>
                              <a:ea typeface="Cambria Math" panose="02040503050406030204" pitchFamily="18" charset="0"/>
                            </a:rPr>
                            <m:t>cos</m:t>
                          </m:r>
                        </m:fName>
                        <m:e>
                          <m:d>
                            <m:dPr>
                              <m:ctrlPr>
                                <a:rPr lang="en-GB" sz="2400" b="0" i="1" smtClean="0">
                                  <a:latin typeface="Cambria Math" panose="02040503050406030204" pitchFamily="18" charset="0"/>
                                  <a:ea typeface="Cambria Math" panose="02040503050406030204" pitchFamily="18" charset="0"/>
                                </a:rPr>
                              </m:ctrlPr>
                            </m:dPr>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𝑚</m:t>
                                  </m:r>
                                  <m:r>
                                    <a:rPr lang="en-GB" sz="2400" b="0" i="1" smtClean="0">
                                      <a:latin typeface="Cambria Math" panose="02040503050406030204" pitchFamily="18" charset="0"/>
                                      <a:ea typeface="Cambria Math" panose="02040503050406030204" pitchFamily="18" charset="0"/>
                                    </a:rPr>
                                    <m:t>𝜋</m:t>
                                  </m:r>
                                  <m:r>
                                    <a:rPr lang="en-GB" sz="2400" b="0" i="1" smtClean="0">
                                      <a:latin typeface="Cambria Math" panose="02040503050406030204" pitchFamily="18" charset="0"/>
                                      <a:ea typeface="Cambria Math" panose="02040503050406030204" pitchFamily="18" charset="0"/>
                                    </a:rPr>
                                    <m:t>𝑥</m:t>
                                  </m:r>
                                </m:num>
                                <m:den>
                                  <m:r>
                                    <a:rPr lang="en-GB" sz="2400" b="0" i="1" smtClean="0">
                                      <a:latin typeface="Cambria Math" panose="02040503050406030204" pitchFamily="18" charset="0"/>
                                      <a:ea typeface="Cambria Math" panose="02040503050406030204" pitchFamily="18" charset="0"/>
                                    </a:rPr>
                                    <m:t>𝑎</m:t>
                                  </m:r>
                                </m:den>
                              </m:f>
                            </m:e>
                          </m:d>
                        </m:e>
                      </m:func>
                      <m:func>
                        <m:funcPr>
                          <m:ctrlPr>
                            <a:rPr lang="en-GB" sz="2400" b="0" i="1" smtClean="0">
                              <a:latin typeface="Cambria Math" panose="02040503050406030204" pitchFamily="18" charset="0"/>
                              <a:ea typeface="Cambria Math" panose="02040503050406030204" pitchFamily="18" charset="0"/>
                            </a:rPr>
                          </m:ctrlPr>
                        </m:funcPr>
                        <m:fName>
                          <m:r>
                            <m:rPr>
                              <m:sty m:val="p"/>
                            </m:rPr>
                            <a:rPr lang="en-GB" sz="2400" b="0" i="0" smtClean="0">
                              <a:latin typeface="Cambria Math" panose="02040503050406030204" pitchFamily="18" charset="0"/>
                              <a:ea typeface="Cambria Math" panose="02040503050406030204" pitchFamily="18" charset="0"/>
                            </a:rPr>
                            <m:t>cos</m:t>
                          </m:r>
                        </m:fName>
                        <m:e>
                          <m:d>
                            <m:dPr>
                              <m:ctrlPr>
                                <a:rPr lang="en-GB" sz="2400" b="0" i="1" smtClean="0">
                                  <a:latin typeface="Cambria Math" panose="02040503050406030204" pitchFamily="18" charset="0"/>
                                  <a:ea typeface="Cambria Math" panose="02040503050406030204" pitchFamily="18" charset="0"/>
                                </a:rPr>
                              </m:ctrlPr>
                            </m:dPr>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𝑛</m:t>
                                  </m:r>
                                  <m:r>
                                    <a:rPr lang="en-GB" sz="2400" b="0" i="1" smtClean="0">
                                      <a:latin typeface="Cambria Math" panose="02040503050406030204" pitchFamily="18" charset="0"/>
                                      <a:ea typeface="Cambria Math" panose="02040503050406030204" pitchFamily="18" charset="0"/>
                                    </a:rPr>
                                    <m:t>𝜋</m:t>
                                  </m:r>
                                  <m:r>
                                    <a:rPr lang="en-GB" sz="2400" b="0" i="1" smtClean="0">
                                      <a:latin typeface="Cambria Math" panose="02040503050406030204" pitchFamily="18" charset="0"/>
                                      <a:ea typeface="Cambria Math" panose="02040503050406030204" pitchFamily="18" charset="0"/>
                                    </a:rPr>
                                    <m:t>𝑦</m:t>
                                  </m:r>
                                </m:num>
                                <m:den>
                                  <m:r>
                                    <a:rPr lang="en-GB" sz="2400" b="0" i="1" smtClean="0">
                                      <a:latin typeface="Cambria Math" panose="02040503050406030204" pitchFamily="18" charset="0"/>
                                      <a:ea typeface="Cambria Math" panose="02040503050406030204" pitchFamily="18" charset="0"/>
                                    </a:rPr>
                                    <m:t>𝑏</m:t>
                                  </m:r>
                                </m:den>
                              </m:f>
                            </m:e>
                          </m:d>
                          <m:r>
                            <m:rPr>
                              <m:sty m:val="p"/>
                            </m:rPr>
                            <a:rPr lang="en-US" sz="2400" b="0" i="0" smtClean="0">
                              <a:latin typeface="Cambria Math" panose="02040503050406030204" pitchFamily="18" charset="0"/>
                              <a:ea typeface="Cambria Math" panose="02040503050406030204" pitchFamily="18" charset="0"/>
                            </a:rPr>
                            <m:t>cos</m:t>
                          </m:r>
                          <m:r>
                            <a:rPr lang="en-US" sz="2400" b="0" i="1" smtClean="0">
                              <a:latin typeface="Cambria Math" panose="02040503050406030204" pitchFamily="18" charset="0"/>
                              <a:ea typeface="Cambria Math" panose="02040503050406030204" pitchFamily="18" charset="0"/>
                            </a:rPr>
                            <m:t>⁡(</m:t>
                          </m:r>
                          <m:r>
                            <a:rPr lang="el-GR" sz="2400" i="1">
                              <a:solidFill>
                                <a:prstClr val="black"/>
                              </a:solidFill>
                              <a:latin typeface="Cambria Math" panose="02040503050406030204" pitchFamily="18" charset="0"/>
                            </a:rPr>
                            <m:t>𝜔</m:t>
                          </m:r>
                          <m:d>
                            <m:dPr>
                              <m:ctrlPr>
                                <a:rPr lang="en-GB" sz="2400" i="1">
                                  <a:solidFill>
                                    <a:prstClr val="black"/>
                                  </a:solidFill>
                                  <a:latin typeface="Cambria Math" panose="02040503050406030204" pitchFamily="18" charset="0"/>
                                </a:rPr>
                              </m:ctrlPr>
                            </m:dPr>
                            <m:e>
                              <m:r>
                                <a:rPr lang="en-GB" sz="2400" i="1">
                                  <a:solidFill>
                                    <a:prstClr val="black"/>
                                  </a:solidFill>
                                  <a:latin typeface="Cambria Math" panose="02040503050406030204" pitchFamily="18" charset="0"/>
                                </a:rPr>
                                <m:t>𝑡</m:t>
                              </m:r>
                              <m:r>
                                <a:rPr lang="en-GB" sz="2400" i="1">
                                  <a:solidFill>
                                    <a:prstClr val="black"/>
                                  </a:solidFill>
                                  <a:latin typeface="Cambria Math" panose="02040503050406030204" pitchFamily="18" charset="0"/>
                                </a:rPr>
                                <m:t>−</m:t>
                              </m:r>
                              <m:f>
                                <m:fPr>
                                  <m:type m:val="lin"/>
                                  <m:ctrlPr>
                                    <a:rPr lang="en-GB" sz="2400" i="1">
                                      <a:solidFill>
                                        <a:prstClr val="black"/>
                                      </a:solidFill>
                                      <a:latin typeface="Cambria Math" panose="02040503050406030204" pitchFamily="18" charset="0"/>
                                    </a:rPr>
                                  </m:ctrlPr>
                                </m:fPr>
                                <m:num>
                                  <m:r>
                                    <a:rPr lang="en-US" sz="2400" i="1">
                                      <a:solidFill>
                                        <a:prstClr val="black"/>
                                      </a:solidFill>
                                      <a:latin typeface="Cambria Math" panose="02040503050406030204" pitchFamily="18" charset="0"/>
                                    </a:rPr>
                                    <m:t>𝑧</m:t>
                                  </m:r>
                                </m:num>
                                <m:den>
                                  <m:r>
                                    <a:rPr lang="en-GB" sz="2400" i="1">
                                      <a:solidFill>
                                        <a:prstClr val="black"/>
                                      </a:solidFill>
                                      <a:latin typeface="Cambria Math" panose="02040503050406030204" pitchFamily="18" charset="0"/>
                                    </a:rPr>
                                    <m:t>𝑐</m:t>
                                  </m:r>
                                </m:den>
                              </m:f>
                            </m:e>
                          </m:d>
                          <m:r>
                            <a:rPr lang="en-US" sz="2400" b="0" i="1" smtClean="0">
                              <a:latin typeface="Cambria Math" panose="02040503050406030204" pitchFamily="18" charset="0"/>
                              <a:ea typeface="Cambria Math" panose="02040503050406030204" pitchFamily="18" charset="0"/>
                            </a:rPr>
                            <m:t>)</m:t>
                          </m:r>
                        </m:e>
                      </m:func>
                    </m:oMath>
                  </m:oMathPara>
                </a14:m>
                <a:endParaRPr lang="en-US" dirty="0"/>
              </a:p>
            </p:txBody>
          </p:sp>
        </mc:Choice>
        <mc:Fallback>
          <p:sp>
            <p:nvSpPr>
              <p:cNvPr id="9" name="TextBox 8">
                <a:extLst>
                  <a:ext uri="{FF2B5EF4-FFF2-40B4-BE49-F238E27FC236}">
                    <a16:creationId xmlns:a16="http://schemas.microsoft.com/office/drawing/2014/main" id="{0739ABC4-3E22-C6DC-C812-4660977C5D65}"/>
                  </a:ext>
                </a:extLst>
              </p:cNvPr>
              <p:cNvSpPr txBox="1">
                <a:spLocks noRot="1" noChangeAspect="1" noMove="1" noResize="1" noEditPoints="1" noAdjustHandles="1" noChangeArrowheads="1" noChangeShapeType="1" noTextEdit="1"/>
              </p:cNvSpPr>
              <p:nvPr/>
            </p:nvSpPr>
            <p:spPr>
              <a:xfrm>
                <a:off x="1976284" y="2434324"/>
                <a:ext cx="6518787" cy="724878"/>
              </a:xfrm>
              <a:prstGeom prst="rect">
                <a:avLst/>
              </a:prstGeom>
              <a:blipFill>
                <a:blip r:embed="rId4"/>
                <a:stretch>
                  <a:fillRect t="-62069" b="-105172"/>
                </a:stretch>
              </a:blipFill>
            </p:spPr>
            <p:txBody>
              <a:bodyPr/>
              <a:lstStyle/>
              <a:p>
                <a:r>
                  <a:rPr lang="en-GB">
                    <a:noFill/>
                  </a:rPr>
                  <a:t> </a:t>
                </a:r>
              </a:p>
            </p:txBody>
          </p:sp>
        </mc:Fallback>
      </mc:AlternateContent>
      <p:pic>
        <p:nvPicPr>
          <p:cNvPr id="1026" name="Picture 2">
            <a:extLst>
              <a:ext uri="{FF2B5EF4-FFF2-40B4-BE49-F238E27FC236}">
                <a16:creationId xmlns:a16="http://schemas.microsoft.com/office/drawing/2014/main" id="{38D984EF-3249-B172-F2B0-254672DAF0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3373050"/>
            <a:ext cx="3001433" cy="210100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1DD8D43-07DB-863B-CB3E-C37EFB94816F}"/>
              </a:ext>
            </a:extLst>
          </p:cNvPr>
          <p:cNvSpPr txBox="1"/>
          <p:nvPr/>
        </p:nvSpPr>
        <p:spPr>
          <a:xfrm>
            <a:off x="3823546" y="4084559"/>
            <a:ext cx="4572000" cy="1200329"/>
          </a:xfrm>
          <a:prstGeom prst="rect">
            <a:avLst/>
          </a:prstGeom>
          <a:noFill/>
        </p:spPr>
        <p:txBody>
          <a:bodyPr wrap="square">
            <a:spAutoFit/>
          </a:bodyPr>
          <a:lstStyle/>
          <a:p>
            <a:r>
              <a:rPr lang="en-US" sz="2400" b="0" i="0" dirty="0">
                <a:solidFill>
                  <a:schemeClr val="accent1">
                    <a:lumMod val="75000"/>
                  </a:schemeClr>
                </a:solidFill>
                <a:effectLst/>
              </a:rPr>
              <a:t>Electric field Ex component of </a:t>
            </a:r>
            <a:br>
              <a:rPr lang="en-US" sz="2400" b="0" i="0" dirty="0">
                <a:solidFill>
                  <a:schemeClr val="accent1">
                    <a:lumMod val="75000"/>
                  </a:schemeClr>
                </a:solidFill>
                <a:effectLst/>
              </a:rPr>
            </a:br>
            <a:r>
              <a:rPr lang="en-US" sz="2400" b="0" i="0" dirty="0">
                <a:solidFill>
                  <a:schemeClr val="accent1">
                    <a:lumMod val="75000"/>
                  </a:schemeClr>
                </a:solidFill>
                <a:effectLst/>
              </a:rPr>
              <a:t>the TE</a:t>
            </a:r>
            <a:r>
              <a:rPr lang="en-US" sz="2400" b="0" i="0" baseline="-25000" dirty="0">
                <a:solidFill>
                  <a:schemeClr val="accent1">
                    <a:lumMod val="75000"/>
                  </a:schemeClr>
                </a:solidFill>
                <a:effectLst/>
              </a:rPr>
              <a:t>31</a:t>
            </a:r>
            <a:r>
              <a:rPr lang="en-US" sz="2400" b="0" i="0" dirty="0">
                <a:solidFill>
                  <a:schemeClr val="accent1">
                    <a:lumMod val="75000"/>
                  </a:schemeClr>
                </a:solidFill>
                <a:effectLst/>
              </a:rPr>
              <a:t> mode inside </a:t>
            </a:r>
            <a:br>
              <a:rPr lang="en-US" sz="2400" b="0" i="0" dirty="0">
                <a:solidFill>
                  <a:schemeClr val="accent1">
                    <a:lumMod val="75000"/>
                  </a:schemeClr>
                </a:solidFill>
                <a:effectLst/>
              </a:rPr>
            </a:br>
            <a:r>
              <a:rPr lang="en-US" sz="2400" b="0" i="0" dirty="0">
                <a:solidFill>
                  <a:schemeClr val="accent1">
                    <a:lumMod val="75000"/>
                  </a:schemeClr>
                </a:solidFill>
                <a:effectLst/>
              </a:rPr>
              <a:t>a hollow metallic waveguide.</a:t>
            </a:r>
            <a:endParaRPr lang="en-US" sz="2400" dirty="0">
              <a:solidFill>
                <a:schemeClr val="accent1">
                  <a:lumMod val="75000"/>
                </a:schemeClr>
              </a:solidFill>
            </a:endParaRPr>
          </a:p>
        </p:txBody>
      </p:sp>
    </p:spTree>
    <p:extLst>
      <p:ext uri="{BB962C8B-B14F-4D97-AF65-F5344CB8AC3E}">
        <p14:creationId xmlns:p14="http://schemas.microsoft.com/office/powerpoint/2010/main" val="110618143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3F5B8-FA55-99D1-AB3D-33D5D2828007}"/>
              </a:ext>
            </a:extLst>
          </p:cNvPr>
          <p:cNvSpPr>
            <a:spLocks noGrp="1"/>
          </p:cNvSpPr>
          <p:nvPr>
            <p:ph type="title"/>
          </p:nvPr>
        </p:nvSpPr>
        <p:spPr>
          <a:xfrm>
            <a:off x="457199" y="72423"/>
            <a:ext cx="8255479" cy="530688"/>
          </a:xfrm>
        </p:spPr>
        <p:txBody>
          <a:bodyPr/>
          <a:lstStyle/>
          <a:p>
            <a:r>
              <a:rPr lang="en-GB" dirty="0"/>
              <a:t>Electric field for different modes</a:t>
            </a:r>
          </a:p>
        </p:txBody>
      </p:sp>
      <p:sp>
        <p:nvSpPr>
          <p:cNvPr id="3" name="Slide Number Placeholder 2">
            <a:extLst>
              <a:ext uri="{FF2B5EF4-FFF2-40B4-BE49-F238E27FC236}">
                <a16:creationId xmlns:a16="http://schemas.microsoft.com/office/drawing/2014/main" id="{7DD8A0E7-09E5-3280-D44E-68AA1583BB7F}"/>
              </a:ext>
            </a:extLst>
          </p:cNvPr>
          <p:cNvSpPr>
            <a:spLocks noGrp="1"/>
          </p:cNvSpPr>
          <p:nvPr>
            <p:ph type="sldNum" sz="quarter" idx="12"/>
          </p:nvPr>
        </p:nvSpPr>
        <p:spPr/>
        <p:txBody>
          <a:bodyPr/>
          <a:lstStyle/>
          <a:p>
            <a:fld id="{374475D3-1812-EC42-892E-BF7EBDFBAE62}" type="slidenum">
              <a:rPr lang="en-GB" smtClean="0"/>
              <a:t>104</a:t>
            </a:fld>
            <a:endParaRPr lang="en-GB"/>
          </a:p>
        </p:txBody>
      </p:sp>
      <p:sp>
        <p:nvSpPr>
          <p:cNvPr id="5" name="TextBox 4">
            <a:extLst>
              <a:ext uri="{FF2B5EF4-FFF2-40B4-BE49-F238E27FC236}">
                <a16:creationId xmlns:a16="http://schemas.microsoft.com/office/drawing/2014/main" id="{7DA64F2D-C78C-C53C-FA87-8F2A47FD2116}"/>
              </a:ext>
            </a:extLst>
          </p:cNvPr>
          <p:cNvSpPr txBox="1"/>
          <p:nvPr/>
        </p:nvSpPr>
        <p:spPr>
          <a:xfrm>
            <a:off x="1329371" y="5226064"/>
            <a:ext cx="4572000" cy="369332"/>
          </a:xfrm>
          <a:prstGeom prst="rect">
            <a:avLst/>
          </a:prstGeom>
          <a:noFill/>
        </p:spPr>
        <p:txBody>
          <a:bodyPr wrap="square">
            <a:spAutoFit/>
          </a:bodyPr>
          <a:lstStyle/>
          <a:p>
            <a:r>
              <a:rPr lang="en-GB" dirty="0"/>
              <a:t>https://</a:t>
            </a:r>
            <a:r>
              <a:rPr lang="en-GB" dirty="0" err="1"/>
              <a:t>cds.cern.ch</a:t>
            </a:r>
            <a:r>
              <a:rPr lang="en-GB" dirty="0"/>
              <a:t>/record/1416619/</a:t>
            </a:r>
          </a:p>
        </p:txBody>
      </p:sp>
      <p:pic>
        <p:nvPicPr>
          <p:cNvPr id="1026" name="Picture 2">
            <a:extLst>
              <a:ext uri="{FF2B5EF4-FFF2-40B4-BE49-F238E27FC236}">
                <a16:creationId xmlns:a16="http://schemas.microsoft.com/office/drawing/2014/main" id="{0AA0708A-C20C-BC78-804F-9520BC0BDA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30" y="819231"/>
            <a:ext cx="2520000" cy="12559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1FB8BB9A-81C3-4FFA-9FCB-25F3930DD9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6996" y="827816"/>
            <a:ext cx="2520000" cy="125592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FB2C1D34-991C-BB81-9082-B3EADD3983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4418" y="831989"/>
            <a:ext cx="2520000" cy="125592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309F31C2-E5B2-7AB5-A64C-F93D7290EC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86" y="2099739"/>
            <a:ext cx="2520000" cy="1255922"/>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F992A239-1167-4B45-CF7B-BA0324AD91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35" y="3426745"/>
            <a:ext cx="2520000" cy="1255922"/>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F3CC1027-3A51-51CD-D528-BEC8EB5798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2155" y="2115738"/>
            <a:ext cx="2519999" cy="1255922"/>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a:extLst>
              <a:ext uri="{FF2B5EF4-FFF2-40B4-BE49-F238E27FC236}">
                <a16:creationId xmlns:a16="http://schemas.microsoft.com/office/drawing/2014/main" id="{E9DC3634-ECD6-5F8D-065D-AA9F832F7CB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87418" y="2120092"/>
            <a:ext cx="2520000" cy="1255923"/>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a:extLst>
              <a:ext uri="{FF2B5EF4-FFF2-40B4-BE49-F238E27FC236}">
                <a16:creationId xmlns:a16="http://schemas.microsoft.com/office/drawing/2014/main" id="{851EC05D-DF58-2B97-56E0-796211EA10C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68201" y="797533"/>
            <a:ext cx="2520000" cy="1255923"/>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a:extLst>
              <a:ext uri="{FF2B5EF4-FFF2-40B4-BE49-F238E27FC236}">
                <a16:creationId xmlns:a16="http://schemas.microsoft.com/office/drawing/2014/main" id="{C349DC95-3695-B645-5C19-87997902551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77866" y="2115694"/>
            <a:ext cx="2446766" cy="121942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D1C83FF-61BB-D6B1-7C2E-19E022DE33B9}"/>
              </a:ext>
            </a:extLst>
          </p:cNvPr>
          <p:cNvSpPr txBox="1"/>
          <p:nvPr/>
        </p:nvSpPr>
        <p:spPr>
          <a:xfrm>
            <a:off x="837284" y="534530"/>
            <a:ext cx="914400" cy="461665"/>
          </a:xfrm>
          <a:prstGeom prst="rect">
            <a:avLst/>
          </a:prstGeom>
          <a:noFill/>
        </p:spPr>
        <p:txBody>
          <a:bodyPr wrap="square" rtlCol="0">
            <a:spAutoFit/>
          </a:bodyPr>
          <a:lstStyle/>
          <a:p>
            <a:r>
              <a:rPr lang="en-GB" sz="2400" dirty="0"/>
              <a:t>TE</a:t>
            </a:r>
            <a:r>
              <a:rPr lang="en-GB" sz="2400" baseline="-25000" dirty="0"/>
              <a:t>10</a:t>
            </a:r>
          </a:p>
        </p:txBody>
      </p:sp>
      <p:sp>
        <p:nvSpPr>
          <p:cNvPr id="9" name="TextBox 8">
            <a:extLst>
              <a:ext uri="{FF2B5EF4-FFF2-40B4-BE49-F238E27FC236}">
                <a16:creationId xmlns:a16="http://schemas.microsoft.com/office/drawing/2014/main" id="{DE7A4170-30E4-476E-D1D6-EC174468D385}"/>
              </a:ext>
            </a:extLst>
          </p:cNvPr>
          <p:cNvSpPr txBox="1"/>
          <p:nvPr/>
        </p:nvSpPr>
        <p:spPr>
          <a:xfrm>
            <a:off x="3131334" y="1857039"/>
            <a:ext cx="914400" cy="461665"/>
          </a:xfrm>
          <a:prstGeom prst="rect">
            <a:avLst/>
          </a:prstGeom>
          <a:noFill/>
        </p:spPr>
        <p:txBody>
          <a:bodyPr wrap="square" rtlCol="0">
            <a:spAutoFit/>
          </a:bodyPr>
          <a:lstStyle/>
          <a:p>
            <a:r>
              <a:rPr lang="en-GB" sz="2400" dirty="0"/>
              <a:t>TE</a:t>
            </a:r>
            <a:r>
              <a:rPr lang="en-GB" sz="2400" baseline="-25000" dirty="0"/>
              <a:t>11</a:t>
            </a:r>
          </a:p>
        </p:txBody>
      </p:sp>
      <p:sp>
        <p:nvSpPr>
          <p:cNvPr id="10" name="TextBox 9">
            <a:extLst>
              <a:ext uri="{FF2B5EF4-FFF2-40B4-BE49-F238E27FC236}">
                <a16:creationId xmlns:a16="http://schemas.microsoft.com/office/drawing/2014/main" id="{8F29B572-889B-CE26-A8B7-97C05EE10EC5}"/>
              </a:ext>
            </a:extLst>
          </p:cNvPr>
          <p:cNvSpPr txBox="1"/>
          <p:nvPr/>
        </p:nvSpPr>
        <p:spPr>
          <a:xfrm>
            <a:off x="764670" y="3124828"/>
            <a:ext cx="914400" cy="461665"/>
          </a:xfrm>
          <a:prstGeom prst="rect">
            <a:avLst/>
          </a:prstGeom>
          <a:noFill/>
        </p:spPr>
        <p:txBody>
          <a:bodyPr wrap="square" rtlCol="0">
            <a:spAutoFit/>
          </a:bodyPr>
          <a:lstStyle/>
          <a:p>
            <a:r>
              <a:rPr lang="en-GB" sz="2400" dirty="0"/>
              <a:t>TE</a:t>
            </a:r>
            <a:r>
              <a:rPr lang="en-GB" sz="2400" baseline="-25000" dirty="0"/>
              <a:t>20</a:t>
            </a:r>
          </a:p>
        </p:txBody>
      </p:sp>
      <p:sp>
        <p:nvSpPr>
          <p:cNvPr id="11" name="TextBox 10">
            <a:extLst>
              <a:ext uri="{FF2B5EF4-FFF2-40B4-BE49-F238E27FC236}">
                <a16:creationId xmlns:a16="http://schemas.microsoft.com/office/drawing/2014/main" id="{F9055B7F-7661-FE92-4049-97175DCFFC2F}"/>
              </a:ext>
            </a:extLst>
          </p:cNvPr>
          <p:cNvSpPr txBox="1"/>
          <p:nvPr/>
        </p:nvSpPr>
        <p:spPr>
          <a:xfrm>
            <a:off x="5386613" y="555729"/>
            <a:ext cx="914400" cy="461665"/>
          </a:xfrm>
          <a:prstGeom prst="rect">
            <a:avLst/>
          </a:prstGeom>
          <a:noFill/>
        </p:spPr>
        <p:txBody>
          <a:bodyPr wrap="square" rtlCol="0">
            <a:spAutoFit/>
          </a:bodyPr>
          <a:lstStyle/>
          <a:p>
            <a:r>
              <a:rPr lang="en-GB" sz="2400" dirty="0"/>
              <a:t>TE</a:t>
            </a:r>
            <a:r>
              <a:rPr lang="en-GB" sz="2400" baseline="-25000" dirty="0"/>
              <a:t>11</a:t>
            </a:r>
          </a:p>
        </p:txBody>
      </p:sp>
      <p:sp>
        <p:nvSpPr>
          <p:cNvPr id="12" name="TextBox 11">
            <a:extLst>
              <a:ext uri="{FF2B5EF4-FFF2-40B4-BE49-F238E27FC236}">
                <a16:creationId xmlns:a16="http://schemas.microsoft.com/office/drawing/2014/main" id="{61A7BC94-B276-54C7-4AC9-D99E5BCDCAD6}"/>
              </a:ext>
            </a:extLst>
          </p:cNvPr>
          <p:cNvSpPr txBox="1"/>
          <p:nvPr/>
        </p:nvSpPr>
        <p:spPr>
          <a:xfrm>
            <a:off x="5431794" y="1844321"/>
            <a:ext cx="914400" cy="461665"/>
          </a:xfrm>
          <a:prstGeom prst="rect">
            <a:avLst/>
          </a:prstGeom>
          <a:noFill/>
        </p:spPr>
        <p:txBody>
          <a:bodyPr wrap="square" rtlCol="0">
            <a:spAutoFit/>
          </a:bodyPr>
          <a:lstStyle/>
          <a:p>
            <a:r>
              <a:rPr lang="en-GB" sz="2400" dirty="0"/>
              <a:t>TE</a:t>
            </a:r>
            <a:r>
              <a:rPr lang="en-GB" sz="2400" baseline="-25000" dirty="0"/>
              <a:t>12</a:t>
            </a:r>
          </a:p>
        </p:txBody>
      </p:sp>
      <p:sp>
        <p:nvSpPr>
          <p:cNvPr id="13" name="TextBox 12">
            <a:extLst>
              <a:ext uri="{FF2B5EF4-FFF2-40B4-BE49-F238E27FC236}">
                <a16:creationId xmlns:a16="http://schemas.microsoft.com/office/drawing/2014/main" id="{059B05BE-6133-7D04-9080-08AE43CCDEC8}"/>
              </a:ext>
            </a:extLst>
          </p:cNvPr>
          <p:cNvSpPr txBox="1"/>
          <p:nvPr/>
        </p:nvSpPr>
        <p:spPr>
          <a:xfrm>
            <a:off x="7647719" y="502373"/>
            <a:ext cx="914400" cy="461665"/>
          </a:xfrm>
          <a:prstGeom prst="rect">
            <a:avLst/>
          </a:prstGeom>
          <a:noFill/>
        </p:spPr>
        <p:txBody>
          <a:bodyPr wrap="square" rtlCol="0">
            <a:spAutoFit/>
          </a:bodyPr>
          <a:lstStyle/>
          <a:p>
            <a:r>
              <a:rPr lang="en-GB" sz="2400" dirty="0"/>
              <a:t>TE</a:t>
            </a:r>
            <a:r>
              <a:rPr lang="en-GB" sz="2400" baseline="-25000" dirty="0"/>
              <a:t>21</a:t>
            </a:r>
          </a:p>
        </p:txBody>
      </p:sp>
      <p:sp>
        <p:nvSpPr>
          <p:cNvPr id="14" name="TextBox 13">
            <a:extLst>
              <a:ext uri="{FF2B5EF4-FFF2-40B4-BE49-F238E27FC236}">
                <a16:creationId xmlns:a16="http://schemas.microsoft.com/office/drawing/2014/main" id="{09EB76AB-4BC5-3ED1-8DDA-770E224A1F30}"/>
              </a:ext>
            </a:extLst>
          </p:cNvPr>
          <p:cNvSpPr txBox="1"/>
          <p:nvPr/>
        </p:nvSpPr>
        <p:spPr>
          <a:xfrm>
            <a:off x="7668317" y="1844320"/>
            <a:ext cx="914400" cy="461665"/>
          </a:xfrm>
          <a:prstGeom prst="rect">
            <a:avLst/>
          </a:prstGeom>
          <a:noFill/>
        </p:spPr>
        <p:txBody>
          <a:bodyPr wrap="square" rtlCol="0">
            <a:spAutoFit/>
          </a:bodyPr>
          <a:lstStyle/>
          <a:p>
            <a:r>
              <a:rPr lang="en-GB" sz="2400" dirty="0"/>
              <a:t>TE</a:t>
            </a:r>
            <a:r>
              <a:rPr lang="en-GB" sz="2400" baseline="-25000" dirty="0"/>
              <a:t>22</a:t>
            </a:r>
          </a:p>
        </p:txBody>
      </p:sp>
      <p:sp>
        <p:nvSpPr>
          <p:cNvPr id="15" name="TextBox 14">
            <a:extLst>
              <a:ext uri="{FF2B5EF4-FFF2-40B4-BE49-F238E27FC236}">
                <a16:creationId xmlns:a16="http://schemas.microsoft.com/office/drawing/2014/main" id="{A50C50FF-350C-A408-1A1E-9CD03DD353AD}"/>
              </a:ext>
            </a:extLst>
          </p:cNvPr>
          <p:cNvSpPr txBox="1"/>
          <p:nvPr/>
        </p:nvSpPr>
        <p:spPr>
          <a:xfrm>
            <a:off x="3141813" y="545547"/>
            <a:ext cx="914400" cy="461665"/>
          </a:xfrm>
          <a:prstGeom prst="rect">
            <a:avLst/>
          </a:prstGeom>
          <a:noFill/>
        </p:spPr>
        <p:txBody>
          <a:bodyPr wrap="square" rtlCol="0">
            <a:spAutoFit/>
          </a:bodyPr>
          <a:lstStyle/>
          <a:p>
            <a:r>
              <a:rPr lang="en-GB" sz="2400" dirty="0"/>
              <a:t>TE</a:t>
            </a:r>
            <a:r>
              <a:rPr lang="en-GB" sz="2400" baseline="-25000" dirty="0"/>
              <a:t>01</a:t>
            </a:r>
          </a:p>
        </p:txBody>
      </p:sp>
      <p:sp>
        <p:nvSpPr>
          <p:cNvPr id="16" name="TextBox 15">
            <a:extLst>
              <a:ext uri="{FF2B5EF4-FFF2-40B4-BE49-F238E27FC236}">
                <a16:creationId xmlns:a16="http://schemas.microsoft.com/office/drawing/2014/main" id="{1542222D-98B0-1B64-CEF4-47ECCD20DE27}"/>
              </a:ext>
            </a:extLst>
          </p:cNvPr>
          <p:cNvSpPr txBox="1"/>
          <p:nvPr/>
        </p:nvSpPr>
        <p:spPr>
          <a:xfrm>
            <a:off x="844097" y="1848110"/>
            <a:ext cx="914400" cy="461665"/>
          </a:xfrm>
          <a:prstGeom prst="rect">
            <a:avLst/>
          </a:prstGeom>
          <a:noFill/>
        </p:spPr>
        <p:txBody>
          <a:bodyPr wrap="square" rtlCol="0">
            <a:spAutoFit/>
          </a:bodyPr>
          <a:lstStyle/>
          <a:p>
            <a:r>
              <a:rPr lang="en-GB" sz="2400" dirty="0"/>
              <a:t>TE</a:t>
            </a:r>
            <a:r>
              <a:rPr lang="en-GB" sz="2400" baseline="-25000" dirty="0"/>
              <a:t>20</a:t>
            </a:r>
          </a:p>
        </p:txBody>
      </p:sp>
      <p:pic>
        <p:nvPicPr>
          <p:cNvPr id="1054" name="Picture 30">
            <a:extLst>
              <a:ext uri="{FF2B5EF4-FFF2-40B4-BE49-F238E27FC236}">
                <a16:creationId xmlns:a16="http://schemas.microsoft.com/office/drawing/2014/main" id="{0A46F9DD-D52B-7ED2-2527-3820086BE5C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07345" y="3899557"/>
            <a:ext cx="2520003" cy="125592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91CA3832-E02F-DE98-F175-F621C85CD76F}"/>
              </a:ext>
            </a:extLst>
          </p:cNvPr>
          <p:cNvSpPr txBox="1"/>
          <p:nvPr/>
        </p:nvSpPr>
        <p:spPr>
          <a:xfrm>
            <a:off x="3019796" y="3485058"/>
            <a:ext cx="914400" cy="461665"/>
          </a:xfrm>
          <a:prstGeom prst="rect">
            <a:avLst/>
          </a:prstGeom>
          <a:noFill/>
        </p:spPr>
        <p:txBody>
          <a:bodyPr wrap="square" rtlCol="0">
            <a:spAutoFit/>
          </a:bodyPr>
          <a:lstStyle/>
          <a:p>
            <a:r>
              <a:rPr lang="en-GB" sz="2400" dirty="0"/>
              <a:t>TM</a:t>
            </a:r>
            <a:r>
              <a:rPr lang="en-GB" sz="2400" baseline="-25000" dirty="0"/>
              <a:t>11</a:t>
            </a:r>
          </a:p>
        </p:txBody>
      </p:sp>
      <p:pic>
        <p:nvPicPr>
          <p:cNvPr id="1056" name="Picture 32">
            <a:extLst>
              <a:ext uri="{FF2B5EF4-FFF2-40B4-BE49-F238E27FC236}">
                <a16:creationId xmlns:a16="http://schemas.microsoft.com/office/drawing/2014/main" id="{3355F17E-4BF5-FBF6-9777-3EC90120B66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87644" y="3900385"/>
            <a:ext cx="2520002" cy="125592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CDFC7EF-C96B-E722-7F54-FFB69AE320DA}"/>
              </a:ext>
            </a:extLst>
          </p:cNvPr>
          <p:cNvSpPr txBox="1"/>
          <p:nvPr/>
        </p:nvSpPr>
        <p:spPr>
          <a:xfrm>
            <a:off x="5433154" y="3579230"/>
            <a:ext cx="914400" cy="461665"/>
          </a:xfrm>
          <a:prstGeom prst="rect">
            <a:avLst/>
          </a:prstGeom>
          <a:noFill/>
        </p:spPr>
        <p:txBody>
          <a:bodyPr wrap="square" rtlCol="0">
            <a:spAutoFit/>
          </a:bodyPr>
          <a:lstStyle/>
          <a:p>
            <a:r>
              <a:rPr lang="en-GB" sz="2400" dirty="0"/>
              <a:t>TM</a:t>
            </a:r>
            <a:r>
              <a:rPr lang="en-GB" sz="2400" baseline="-25000" dirty="0"/>
              <a:t>21</a:t>
            </a:r>
          </a:p>
        </p:txBody>
      </p:sp>
      <p:pic>
        <p:nvPicPr>
          <p:cNvPr id="1058" name="Picture 34">
            <a:extLst>
              <a:ext uri="{FF2B5EF4-FFF2-40B4-BE49-F238E27FC236}">
                <a16:creationId xmlns:a16="http://schemas.microsoft.com/office/drawing/2014/main" id="{A8004889-3F3C-3B5C-133F-226AD02AC21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35053" y="3900385"/>
            <a:ext cx="2520000" cy="125592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4B28F2FA-829D-804D-7932-5D1152AE797F}"/>
              </a:ext>
            </a:extLst>
          </p:cNvPr>
          <p:cNvSpPr txBox="1"/>
          <p:nvPr/>
        </p:nvSpPr>
        <p:spPr>
          <a:xfrm>
            <a:off x="7583128" y="3542341"/>
            <a:ext cx="914400" cy="461665"/>
          </a:xfrm>
          <a:prstGeom prst="rect">
            <a:avLst/>
          </a:prstGeom>
          <a:noFill/>
        </p:spPr>
        <p:txBody>
          <a:bodyPr wrap="square" rtlCol="0">
            <a:spAutoFit/>
          </a:bodyPr>
          <a:lstStyle/>
          <a:p>
            <a:r>
              <a:rPr lang="en-GB" sz="2400" dirty="0"/>
              <a:t>TM</a:t>
            </a:r>
            <a:r>
              <a:rPr lang="en-GB" sz="2400" baseline="-25000" dirty="0"/>
              <a:t>12</a:t>
            </a:r>
          </a:p>
        </p:txBody>
      </p:sp>
    </p:spTree>
    <p:extLst>
      <p:ext uri="{BB962C8B-B14F-4D97-AF65-F5344CB8AC3E}">
        <p14:creationId xmlns:p14="http://schemas.microsoft.com/office/powerpoint/2010/main" val="260314722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4330040-CE86-498C-3B9E-67DD1A34A44B}"/>
              </a:ext>
            </a:extLst>
          </p:cNvPr>
          <p:cNvPicPr>
            <a:picLocks noChangeAspect="1"/>
          </p:cNvPicPr>
          <p:nvPr/>
        </p:nvPicPr>
        <p:blipFill>
          <a:blip r:embed="rId2"/>
          <a:stretch>
            <a:fillRect/>
          </a:stretch>
        </p:blipFill>
        <p:spPr>
          <a:xfrm>
            <a:off x="2576834" y="1477986"/>
            <a:ext cx="4937334" cy="747377"/>
          </a:xfrm>
          <a:prstGeom prst="rect">
            <a:avLst/>
          </a:prstGeom>
        </p:spPr>
      </p:pic>
      <p:pic>
        <p:nvPicPr>
          <p:cNvPr id="13" name="Picture 12">
            <a:extLst>
              <a:ext uri="{FF2B5EF4-FFF2-40B4-BE49-F238E27FC236}">
                <a16:creationId xmlns:a16="http://schemas.microsoft.com/office/drawing/2014/main" id="{6E253A83-CAD0-D408-E069-4BE36006CD9B}"/>
              </a:ext>
            </a:extLst>
          </p:cNvPr>
          <p:cNvPicPr>
            <a:picLocks noChangeAspect="1"/>
          </p:cNvPicPr>
          <p:nvPr/>
        </p:nvPicPr>
        <p:blipFill>
          <a:blip r:embed="rId3"/>
          <a:stretch>
            <a:fillRect/>
          </a:stretch>
        </p:blipFill>
        <p:spPr>
          <a:xfrm>
            <a:off x="3903137" y="2728940"/>
            <a:ext cx="3337345" cy="968330"/>
          </a:xfrm>
          <a:prstGeom prst="rect">
            <a:avLst/>
          </a:prstGeom>
        </p:spPr>
      </p:pic>
      <p:sp>
        <p:nvSpPr>
          <p:cNvPr id="2" name="Title 1">
            <a:extLst>
              <a:ext uri="{FF2B5EF4-FFF2-40B4-BE49-F238E27FC236}">
                <a16:creationId xmlns:a16="http://schemas.microsoft.com/office/drawing/2014/main" id="{8695FC87-7E40-FD2C-BAC1-FDF1A1E873B5}"/>
              </a:ext>
            </a:extLst>
          </p:cNvPr>
          <p:cNvSpPr>
            <a:spLocks noGrp="1"/>
          </p:cNvSpPr>
          <p:nvPr>
            <p:ph type="title"/>
          </p:nvPr>
        </p:nvSpPr>
        <p:spPr>
          <a:xfrm>
            <a:off x="457200" y="-15713"/>
            <a:ext cx="8229600" cy="700628"/>
          </a:xfrm>
        </p:spPr>
        <p:txBody>
          <a:bodyPr>
            <a:normAutofit fontScale="90000"/>
          </a:bodyPr>
          <a:lstStyle/>
          <a:p>
            <a:r>
              <a:rPr lang="en-GB" dirty="0"/>
              <a:t>Frequencies of the modes </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982DAB8-8F64-59BE-19B5-200A28E92C3B}"/>
                  </a:ext>
                </a:extLst>
              </p:cNvPr>
              <p:cNvSpPr>
                <a:spLocks noGrp="1"/>
              </p:cNvSpPr>
              <p:nvPr>
                <p:ph idx="1"/>
              </p:nvPr>
            </p:nvSpPr>
            <p:spPr>
              <a:xfrm>
                <a:off x="110068" y="901886"/>
                <a:ext cx="8919632" cy="3393383"/>
              </a:xfrm>
            </p:spPr>
            <p:txBody>
              <a:bodyPr/>
              <a:lstStyle/>
              <a:p>
                <a:pPr marL="0" indent="0">
                  <a:buNone/>
                </a:pPr>
                <a:br>
                  <a:rPr lang="en-US" sz="2800" dirty="0"/>
                </a:br>
                <a:r>
                  <a:rPr lang="en-US" sz="1400" dirty="0"/>
                  <a:t> </a:t>
                </a:r>
                <a:endParaRPr lang="en-US" sz="2800" dirty="0"/>
              </a:p>
              <a:p>
                <a:pPr marL="266700" indent="-266700"/>
                <a:r>
                  <a:rPr lang="en-US" sz="2800" dirty="0"/>
                  <a:t>Wavenumber</a:t>
                </a:r>
              </a:p>
              <a:p>
                <a:pPr marL="266700" indent="-266700"/>
                <a:r>
                  <a:rPr lang="en-US" sz="2800" dirty="0"/>
                  <a:t>It must be positive, what gives condition for minimum frequency that can propagate,</a:t>
                </a:r>
                <a:br>
                  <a:rPr lang="en-US" sz="2800" dirty="0"/>
                </a:br>
                <a:r>
                  <a:rPr lang="en-US" sz="2800" b="1" dirty="0"/>
                  <a:t>the cutoff frequency</a:t>
                </a:r>
                <a:r>
                  <a:rPr lang="en-US" sz="2800" dirty="0"/>
                  <a:t>:</a:t>
                </a:r>
              </a:p>
              <a:p>
                <a:pPr marL="266700" indent="-266700"/>
                <a:r>
                  <a:rPr lang="en-US" sz="2800" dirty="0"/>
                  <a:t>The lowest 𝜔</a:t>
                </a:r>
                <a:r>
                  <a:rPr lang="en-US" sz="2800" baseline="-25000" dirty="0" err="1"/>
                  <a:t>mn</a:t>
                </a:r>
                <a:r>
                  <a:rPr lang="en-US" sz="2800" dirty="0"/>
                  <a:t> is for mode TE</a:t>
                </a:r>
                <a:r>
                  <a:rPr lang="en-US" sz="2800" baseline="-25000" dirty="0"/>
                  <a:t>10</a:t>
                </a:r>
                <a:r>
                  <a:rPr lang="en-US" sz="2800" dirty="0"/>
                  <a:t> (m=1 and n=0)</a:t>
                </a:r>
                <a14:m>
                  <m:oMath xmlns:m="http://schemas.openxmlformats.org/officeDocument/2006/math">
                    <m:r>
                      <a:rPr lang="en-GB" sz="2800" b="0" i="0" smtClean="0">
                        <a:latin typeface="Cambria Math" panose="02040503050406030204" pitchFamily="18" charset="0"/>
                        <a:ea typeface="Cambria Math" panose="02040503050406030204" pitchFamily="18" charset="0"/>
                      </a:rPr>
                      <m:t>: </m:t>
                    </m:r>
                    <m:sSub>
                      <m:sSubPr>
                        <m:ctrlPr>
                          <a:rPr lang="en-GB" sz="2800" b="0" i="1" smtClean="0">
                            <a:latin typeface="Cambria Math" panose="02040503050406030204" pitchFamily="18" charset="0"/>
                            <a:ea typeface="Cambria Math" panose="02040503050406030204" pitchFamily="18" charset="0"/>
                          </a:rPr>
                        </m:ctrlPr>
                      </m:sSubPr>
                      <m:e>
                        <m:r>
                          <a:rPr lang="en-US" sz="2800" i="1" smtClean="0">
                            <a:latin typeface="Cambria Math" panose="02040503050406030204" pitchFamily="18" charset="0"/>
                            <a:ea typeface="Cambria Math" panose="02040503050406030204" pitchFamily="18" charset="0"/>
                          </a:rPr>
                          <m:t>𝜔</m:t>
                        </m:r>
                      </m:e>
                      <m:sub>
                        <m:r>
                          <a:rPr lang="en-GB" sz="2800" b="0" i="1" smtClean="0">
                            <a:latin typeface="Cambria Math" panose="02040503050406030204" pitchFamily="18" charset="0"/>
                            <a:ea typeface="Cambria Math" panose="02040503050406030204" pitchFamily="18" charset="0"/>
                          </a:rPr>
                          <m:t>10</m:t>
                        </m:r>
                      </m:sub>
                    </m:sSub>
                    <m:r>
                      <a:rPr lang="en-GB" sz="2800" b="0" i="1" smtClean="0">
                        <a:latin typeface="Cambria Math" panose="02040503050406030204" pitchFamily="18" charset="0"/>
                        <a:ea typeface="Cambria Math" panose="02040503050406030204" pitchFamily="18" charset="0"/>
                      </a:rPr>
                      <m:t>=</m:t>
                    </m:r>
                    <m:f>
                      <m:fPr>
                        <m:ctrlPr>
                          <a:rPr lang="en-GB" sz="2800" b="0" i="1" smtClean="0">
                            <a:latin typeface="Cambria Math" panose="02040503050406030204" pitchFamily="18" charset="0"/>
                            <a:ea typeface="Cambria Math" panose="02040503050406030204" pitchFamily="18" charset="0"/>
                          </a:rPr>
                        </m:ctrlPr>
                      </m:fPr>
                      <m:num>
                        <m:r>
                          <a:rPr lang="en-GB" sz="2800" b="0" i="1" smtClean="0">
                            <a:latin typeface="Cambria Math" panose="02040503050406030204" pitchFamily="18" charset="0"/>
                            <a:ea typeface="Cambria Math" panose="02040503050406030204" pitchFamily="18" charset="0"/>
                          </a:rPr>
                          <m:t>𝑐</m:t>
                        </m:r>
                        <m:r>
                          <a:rPr lang="en-GB" sz="2800" b="0" i="1" smtClean="0">
                            <a:latin typeface="Cambria Math" panose="02040503050406030204" pitchFamily="18" charset="0"/>
                            <a:ea typeface="Cambria Math" panose="02040503050406030204" pitchFamily="18" charset="0"/>
                          </a:rPr>
                          <m:t>𝜋</m:t>
                        </m:r>
                      </m:num>
                      <m:den>
                        <m:r>
                          <a:rPr lang="en-GB" sz="2800" b="0" i="1" smtClean="0">
                            <a:latin typeface="Cambria Math" panose="02040503050406030204" pitchFamily="18" charset="0"/>
                            <a:ea typeface="Cambria Math" panose="02040503050406030204" pitchFamily="18" charset="0"/>
                          </a:rPr>
                          <m:t>𝑎</m:t>
                        </m:r>
                      </m:den>
                    </m:f>
                  </m:oMath>
                </a14:m>
                <a:endParaRPr lang="en-US" sz="2800" dirty="0"/>
              </a:p>
              <a:p>
                <a:r>
                  <a:rPr lang="en-US" sz="2800" dirty="0"/>
                  <a:t>Waves with lower frequencies cannot propagate in waveguide having width a (assuming b&lt;a)</a:t>
                </a:r>
              </a:p>
              <a:p>
                <a:pPr marL="0" indent="0">
                  <a:buNone/>
                </a:pPr>
                <a:r>
                  <a:rPr lang="en-US" sz="2800" dirty="0"/>
                  <a:t> </a:t>
                </a:r>
              </a:p>
            </p:txBody>
          </p:sp>
        </mc:Choice>
        <mc:Fallback>
          <p:sp>
            <p:nvSpPr>
              <p:cNvPr id="3" name="Content Placeholder 2">
                <a:extLst>
                  <a:ext uri="{FF2B5EF4-FFF2-40B4-BE49-F238E27FC236}">
                    <a16:creationId xmlns:a16="http://schemas.microsoft.com/office/drawing/2014/main" id="{B982DAB8-8F64-59BE-19B5-200A28E92C3B}"/>
                  </a:ext>
                </a:extLst>
              </p:cNvPr>
              <p:cNvSpPr>
                <a:spLocks noGrp="1" noRot="1" noChangeAspect="1" noMove="1" noResize="1" noEditPoints="1" noAdjustHandles="1" noChangeArrowheads="1" noChangeShapeType="1" noTextEdit="1"/>
              </p:cNvSpPr>
              <p:nvPr>
                <p:ph idx="1"/>
              </p:nvPr>
            </p:nvSpPr>
            <p:spPr>
              <a:xfrm>
                <a:off x="110068" y="901886"/>
                <a:ext cx="8919632" cy="3393383"/>
              </a:xfrm>
              <a:blipFill>
                <a:blip r:embed="rId4"/>
                <a:stretch>
                  <a:fillRect l="-1138" b="-2985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2C1D588E-F82C-3A20-C63D-70ABB6E11F95}"/>
              </a:ext>
            </a:extLst>
          </p:cNvPr>
          <p:cNvSpPr>
            <a:spLocks noGrp="1"/>
          </p:cNvSpPr>
          <p:nvPr>
            <p:ph type="sldNum" sz="quarter" idx="12"/>
          </p:nvPr>
        </p:nvSpPr>
        <p:spPr/>
        <p:txBody>
          <a:bodyPr/>
          <a:lstStyle/>
          <a:p>
            <a:fld id="{374475D3-1812-EC42-892E-BF7EBDFBAE62}" type="slidenum">
              <a:rPr lang="en-GB" smtClean="0"/>
              <a:t>105</a:t>
            </a:fld>
            <a:endParaRPr lang="en-GB"/>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0739ABC4-3E22-C6DC-C812-4660977C5D65}"/>
                  </a:ext>
                </a:extLst>
              </p:cNvPr>
              <p:cNvSpPr txBox="1"/>
              <p:nvPr/>
            </p:nvSpPr>
            <p:spPr>
              <a:xfrm>
                <a:off x="4008968" y="692644"/>
                <a:ext cx="4572000" cy="7454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𝐵</m:t>
                          </m:r>
                        </m:e>
                        <m:sub>
                          <m:r>
                            <a:rPr lang="en-GB" sz="2400" b="0" i="1" smtClean="0">
                              <a:latin typeface="Cambria Math" panose="02040503050406030204" pitchFamily="18" charset="0"/>
                              <a:ea typeface="Cambria Math" panose="02040503050406030204" pitchFamily="18" charset="0"/>
                            </a:rPr>
                            <m:t>𝑧</m:t>
                          </m:r>
                        </m:sub>
                      </m:sSub>
                      <m:r>
                        <a:rPr lang="en-GB" sz="2400" b="0" i="1" smtClean="0">
                          <a:latin typeface="Cambria Math" panose="02040503050406030204" pitchFamily="18" charset="0"/>
                          <a:ea typeface="Cambria Math" panose="02040503050406030204" pitchFamily="18" charset="0"/>
                        </a:rPr>
                        <m:t>=</m:t>
                      </m:r>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𝐵</m:t>
                          </m:r>
                        </m:e>
                        <m:sub>
                          <m:r>
                            <a:rPr lang="en-GB" sz="2400" b="0" i="1" smtClean="0">
                              <a:latin typeface="Cambria Math" panose="02040503050406030204" pitchFamily="18" charset="0"/>
                              <a:ea typeface="Cambria Math" panose="02040503050406030204" pitchFamily="18" charset="0"/>
                            </a:rPr>
                            <m:t>0</m:t>
                          </m:r>
                        </m:sub>
                      </m:sSub>
                      <m:func>
                        <m:funcPr>
                          <m:ctrlPr>
                            <a:rPr lang="en-GB" sz="2400" b="0" i="1" smtClean="0">
                              <a:latin typeface="Cambria Math" panose="02040503050406030204" pitchFamily="18" charset="0"/>
                              <a:ea typeface="Cambria Math" panose="02040503050406030204" pitchFamily="18" charset="0"/>
                            </a:rPr>
                          </m:ctrlPr>
                        </m:funcPr>
                        <m:fName>
                          <m:r>
                            <m:rPr>
                              <m:sty m:val="p"/>
                            </m:rPr>
                            <a:rPr lang="en-GB" sz="2400" b="0" i="0" smtClean="0">
                              <a:latin typeface="Cambria Math" panose="02040503050406030204" pitchFamily="18" charset="0"/>
                              <a:ea typeface="Cambria Math" panose="02040503050406030204" pitchFamily="18" charset="0"/>
                            </a:rPr>
                            <m:t>cos</m:t>
                          </m:r>
                        </m:fName>
                        <m:e>
                          <m:d>
                            <m:dPr>
                              <m:ctrlPr>
                                <a:rPr lang="en-GB" sz="2400" b="0" i="1" smtClean="0">
                                  <a:latin typeface="Cambria Math" panose="02040503050406030204" pitchFamily="18" charset="0"/>
                                  <a:ea typeface="Cambria Math" panose="02040503050406030204" pitchFamily="18" charset="0"/>
                                </a:rPr>
                              </m:ctrlPr>
                            </m:dPr>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𝑚</m:t>
                                  </m:r>
                                  <m:r>
                                    <a:rPr lang="en-GB" sz="2400" b="0" i="1" smtClean="0">
                                      <a:latin typeface="Cambria Math" panose="02040503050406030204" pitchFamily="18" charset="0"/>
                                      <a:ea typeface="Cambria Math" panose="02040503050406030204" pitchFamily="18" charset="0"/>
                                    </a:rPr>
                                    <m:t>𝜋</m:t>
                                  </m:r>
                                  <m:r>
                                    <a:rPr lang="en-GB" sz="2400" b="0" i="1" smtClean="0">
                                      <a:latin typeface="Cambria Math" panose="02040503050406030204" pitchFamily="18" charset="0"/>
                                      <a:ea typeface="Cambria Math" panose="02040503050406030204" pitchFamily="18" charset="0"/>
                                    </a:rPr>
                                    <m:t>𝑥</m:t>
                                  </m:r>
                                </m:num>
                                <m:den>
                                  <m:r>
                                    <a:rPr lang="en-GB" sz="2400" b="0" i="1" smtClean="0">
                                      <a:latin typeface="Cambria Math" panose="02040503050406030204" pitchFamily="18" charset="0"/>
                                      <a:ea typeface="Cambria Math" panose="02040503050406030204" pitchFamily="18" charset="0"/>
                                    </a:rPr>
                                    <m:t>𝑎</m:t>
                                  </m:r>
                                </m:den>
                              </m:f>
                            </m:e>
                          </m:d>
                        </m:e>
                      </m:func>
                      <m:func>
                        <m:funcPr>
                          <m:ctrlPr>
                            <a:rPr lang="en-GB" sz="2400" b="0" i="1" smtClean="0">
                              <a:latin typeface="Cambria Math" panose="02040503050406030204" pitchFamily="18" charset="0"/>
                              <a:ea typeface="Cambria Math" panose="02040503050406030204" pitchFamily="18" charset="0"/>
                            </a:rPr>
                          </m:ctrlPr>
                        </m:funcPr>
                        <m:fName>
                          <m:r>
                            <m:rPr>
                              <m:sty m:val="p"/>
                            </m:rPr>
                            <a:rPr lang="en-GB" sz="2400" b="0" i="0" smtClean="0">
                              <a:latin typeface="Cambria Math" panose="02040503050406030204" pitchFamily="18" charset="0"/>
                              <a:ea typeface="Cambria Math" panose="02040503050406030204" pitchFamily="18" charset="0"/>
                            </a:rPr>
                            <m:t>cos</m:t>
                          </m:r>
                        </m:fName>
                        <m:e>
                          <m:d>
                            <m:dPr>
                              <m:ctrlPr>
                                <a:rPr lang="en-GB" sz="2400" b="0" i="1" smtClean="0">
                                  <a:latin typeface="Cambria Math" panose="02040503050406030204" pitchFamily="18" charset="0"/>
                                  <a:ea typeface="Cambria Math" panose="02040503050406030204" pitchFamily="18" charset="0"/>
                                </a:rPr>
                              </m:ctrlPr>
                            </m:dPr>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𝑛</m:t>
                                  </m:r>
                                  <m:r>
                                    <a:rPr lang="en-GB" sz="2400" b="0" i="1" smtClean="0">
                                      <a:latin typeface="Cambria Math" panose="02040503050406030204" pitchFamily="18" charset="0"/>
                                      <a:ea typeface="Cambria Math" panose="02040503050406030204" pitchFamily="18" charset="0"/>
                                    </a:rPr>
                                    <m:t>𝜋</m:t>
                                  </m:r>
                                  <m:r>
                                    <a:rPr lang="en-GB" sz="2400" b="0" i="1" smtClean="0">
                                      <a:latin typeface="Cambria Math" panose="02040503050406030204" pitchFamily="18" charset="0"/>
                                      <a:ea typeface="Cambria Math" panose="02040503050406030204" pitchFamily="18" charset="0"/>
                                    </a:rPr>
                                    <m:t>𝑦</m:t>
                                  </m:r>
                                </m:num>
                                <m:den>
                                  <m:r>
                                    <a:rPr lang="en-GB" sz="2400" b="0" i="1" smtClean="0">
                                      <a:latin typeface="Cambria Math" panose="02040503050406030204" pitchFamily="18" charset="0"/>
                                      <a:ea typeface="Cambria Math" panose="02040503050406030204" pitchFamily="18" charset="0"/>
                                    </a:rPr>
                                    <m:t>𝑏</m:t>
                                  </m:r>
                                </m:den>
                              </m:f>
                            </m:e>
                          </m:d>
                        </m:e>
                      </m:func>
                    </m:oMath>
                  </m:oMathPara>
                </a14:m>
                <a:endParaRPr lang="en-US" dirty="0"/>
              </a:p>
            </p:txBody>
          </p:sp>
        </mc:Choice>
        <mc:Fallback>
          <p:sp>
            <p:nvSpPr>
              <p:cNvPr id="9" name="TextBox 8">
                <a:extLst>
                  <a:ext uri="{FF2B5EF4-FFF2-40B4-BE49-F238E27FC236}">
                    <a16:creationId xmlns:a16="http://schemas.microsoft.com/office/drawing/2014/main" id="{0739ABC4-3E22-C6DC-C812-4660977C5D65}"/>
                  </a:ext>
                </a:extLst>
              </p:cNvPr>
              <p:cNvSpPr txBox="1">
                <a:spLocks noRot="1" noChangeAspect="1" noMove="1" noResize="1" noEditPoints="1" noAdjustHandles="1" noChangeArrowheads="1" noChangeShapeType="1" noTextEdit="1"/>
              </p:cNvSpPr>
              <p:nvPr/>
            </p:nvSpPr>
            <p:spPr>
              <a:xfrm>
                <a:off x="4008968" y="692644"/>
                <a:ext cx="4572000" cy="745460"/>
              </a:xfrm>
              <a:prstGeom prst="rect">
                <a:avLst/>
              </a:prstGeom>
              <a:blipFill>
                <a:blip r:embed="rId5"/>
                <a:stretch>
                  <a:fillRect b="-5000"/>
                </a:stretch>
              </a:blipFill>
            </p:spPr>
            <p:txBody>
              <a:bodyPr/>
              <a:lstStyle/>
              <a:p>
                <a:r>
                  <a:rPr lang="en-GB">
                    <a:noFill/>
                  </a:rPr>
                  <a:t> </a:t>
                </a:r>
              </a:p>
            </p:txBody>
          </p:sp>
        </mc:Fallback>
      </mc:AlternateContent>
      <p:pic>
        <p:nvPicPr>
          <p:cNvPr id="10" name="Picture 9">
            <a:extLst>
              <a:ext uri="{FF2B5EF4-FFF2-40B4-BE49-F238E27FC236}">
                <a16:creationId xmlns:a16="http://schemas.microsoft.com/office/drawing/2014/main" id="{6CFF63AC-00A5-FCCB-862D-F8ACB205628D}"/>
              </a:ext>
            </a:extLst>
          </p:cNvPr>
          <p:cNvPicPr>
            <a:picLocks noChangeAspect="1"/>
          </p:cNvPicPr>
          <p:nvPr/>
        </p:nvPicPr>
        <p:blipFill>
          <a:blip r:embed="rId6"/>
          <a:stretch>
            <a:fillRect/>
          </a:stretch>
        </p:blipFill>
        <p:spPr>
          <a:xfrm>
            <a:off x="392858" y="598440"/>
            <a:ext cx="3510279" cy="881273"/>
          </a:xfrm>
          <a:prstGeom prst="rect">
            <a:avLst/>
          </a:prstGeom>
        </p:spPr>
      </p:pic>
      <p:sp>
        <p:nvSpPr>
          <p:cNvPr id="6" name="Oval 5">
            <a:extLst>
              <a:ext uri="{FF2B5EF4-FFF2-40B4-BE49-F238E27FC236}">
                <a16:creationId xmlns:a16="http://schemas.microsoft.com/office/drawing/2014/main" id="{6C8FD4A7-A703-71BB-32C0-BE45791A3AFE}"/>
              </a:ext>
            </a:extLst>
          </p:cNvPr>
          <p:cNvSpPr/>
          <p:nvPr/>
        </p:nvSpPr>
        <p:spPr>
          <a:xfrm>
            <a:off x="6059020" y="679291"/>
            <a:ext cx="534666" cy="745459"/>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0FCAD3B2-66AD-B2FD-23D8-09F954A4774E}"/>
              </a:ext>
            </a:extLst>
          </p:cNvPr>
          <p:cNvSpPr/>
          <p:nvPr/>
        </p:nvSpPr>
        <p:spPr>
          <a:xfrm>
            <a:off x="679570" y="800454"/>
            <a:ext cx="382080" cy="597999"/>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6E58AB15-6C7E-6147-344A-A2C019854D69}"/>
              </a:ext>
            </a:extLst>
          </p:cNvPr>
          <p:cNvSpPr/>
          <p:nvPr/>
        </p:nvSpPr>
        <p:spPr>
          <a:xfrm>
            <a:off x="7485750" y="686927"/>
            <a:ext cx="426102" cy="745459"/>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4CC51AB2-A255-E351-4DCC-CDC91DFE464C}"/>
              </a:ext>
            </a:extLst>
          </p:cNvPr>
          <p:cNvSpPr/>
          <p:nvPr/>
        </p:nvSpPr>
        <p:spPr>
          <a:xfrm>
            <a:off x="1356519" y="800454"/>
            <a:ext cx="479582" cy="597999"/>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0134902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49953-024C-4E6A-B332-1A089E2F6B2D}"/>
              </a:ext>
            </a:extLst>
          </p:cNvPr>
          <p:cNvSpPr>
            <a:spLocks noGrp="1"/>
          </p:cNvSpPr>
          <p:nvPr>
            <p:ph type="title"/>
          </p:nvPr>
        </p:nvSpPr>
        <p:spPr/>
        <p:txBody>
          <a:bodyPr>
            <a:normAutofit fontScale="90000"/>
          </a:bodyPr>
          <a:lstStyle/>
          <a:p>
            <a:r>
              <a:rPr lang="en-GB" dirty="0"/>
              <a:t>Credits</a:t>
            </a:r>
            <a:endParaRPr lang="en-US" dirty="0"/>
          </a:p>
        </p:txBody>
      </p:sp>
      <p:sp>
        <p:nvSpPr>
          <p:cNvPr id="3" name="Content Placeholder 2">
            <a:extLst>
              <a:ext uri="{FF2B5EF4-FFF2-40B4-BE49-F238E27FC236}">
                <a16:creationId xmlns:a16="http://schemas.microsoft.com/office/drawing/2014/main" id="{C55DAAD8-4726-42D3-8BB8-5B6DB741DBB4}"/>
              </a:ext>
            </a:extLst>
          </p:cNvPr>
          <p:cNvSpPr>
            <a:spLocks noGrp="1"/>
          </p:cNvSpPr>
          <p:nvPr>
            <p:ph idx="1"/>
          </p:nvPr>
        </p:nvSpPr>
        <p:spPr/>
        <p:txBody>
          <a:bodyPr/>
          <a:lstStyle/>
          <a:p>
            <a:r>
              <a:rPr lang="en-GB" sz="2400" dirty="0"/>
              <a:t>Certain figures were copied from</a:t>
            </a:r>
          </a:p>
          <a:p>
            <a:pPr lvl="1"/>
            <a:r>
              <a:rPr lang="en-GB" sz="2000" dirty="0" err="1"/>
              <a:t>Wikipedia.org</a:t>
            </a:r>
            <a:endParaRPr lang="en-GB" sz="2000" dirty="0"/>
          </a:p>
          <a:p>
            <a:pPr lvl="1"/>
            <a:r>
              <a:rPr lang="en-US" sz="2000" dirty="0" err="1"/>
              <a:t>xaktly.com</a:t>
            </a:r>
            <a:r>
              <a:rPr lang="en-US" sz="2000" dirty="0"/>
              <a:t> by Dr. Jeff Cruzan </a:t>
            </a:r>
          </a:p>
          <a:p>
            <a:pPr lvl="2"/>
            <a:r>
              <a:rPr lang="en-US" sz="1600" dirty="0">
                <a:hlinkClick r:id="rId2"/>
              </a:rPr>
              <a:t>Creative Commons Attribution-NonCommercial-ShareAlike 3.0 Unported License.</a:t>
            </a:r>
          </a:p>
          <a:p>
            <a:pPr lvl="1"/>
            <a:r>
              <a:rPr lang="en-GB" sz="2000" dirty="0" err="1"/>
              <a:t>Erk</a:t>
            </a:r>
            <a:r>
              <a:rPr lang="en-GB" sz="2000" dirty="0"/>
              <a:t> Jensen’s lecture on CAS 2010  https://</a:t>
            </a:r>
            <a:r>
              <a:rPr lang="en-GB" sz="2000" dirty="0" err="1"/>
              <a:t>cds.cern.ch</a:t>
            </a:r>
            <a:r>
              <a:rPr lang="en-GB" sz="2000" dirty="0"/>
              <a:t>/record/1416619/</a:t>
            </a:r>
          </a:p>
        </p:txBody>
      </p:sp>
      <p:sp>
        <p:nvSpPr>
          <p:cNvPr id="4" name="Slide Number Placeholder 3">
            <a:extLst>
              <a:ext uri="{FF2B5EF4-FFF2-40B4-BE49-F238E27FC236}">
                <a16:creationId xmlns:a16="http://schemas.microsoft.com/office/drawing/2014/main" id="{2E162042-5449-4632-ACDB-6F09A7F0DFE4}"/>
              </a:ext>
            </a:extLst>
          </p:cNvPr>
          <p:cNvSpPr>
            <a:spLocks noGrp="1"/>
          </p:cNvSpPr>
          <p:nvPr>
            <p:ph type="sldNum" sz="quarter" idx="12"/>
          </p:nvPr>
        </p:nvSpPr>
        <p:spPr/>
        <p:txBody>
          <a:bodyPr/>
          <a:lstStyle/>
          <a:p>
            <a:fld id="{374475D3-1812-EC42-892E-BF7EBDFBAE62}" type="slidenum">
              <a:rPr lang="en-GB" smtClean="0"/>
              <a:t>106</a:t>
            </a:fld>
            <a:endParaRPr lang="en-GB"/>
          </a:p>
        </p:txBody>
      </p:sp>
    </p:spTree>
    <p:extLst>
      <p:ext uri="{BB962C8B-B14F-4D97-AF65-F5344CB8AC3E}">
        <p14:creationId xmlns:p14="http://schemas.microsoft.com/office/powerpoint/2010/main" val="133266032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325F7-DE61-3ED4-0231-AD2BB0836EEA}"/>
              </a:ext>
            </a:extLst>
          </p:cNvPr>
          <p:cNvSpPr>
            <a:spLocks noGrp="1"/>
          </p:cNvSpPr>
          <p:nvPr>
            <p:ph type="title"/>
          </p:nvPr>
        </p:nvSpPr>
        <p:spPr/>
        <p:txBody>
          <a:bodyPr>
            <a:normAutofit fontScale="90000"/>
          </a:bodyPr>
          <a:lstStyle/>
          <a:p>
            <a:r>
              <a:rPr lang="en-GB" dirty="0"/>
              <a:t>Rectangular waveguide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39E66A4-091D-913C-28F9-8F705A09C5BF}"/>
                  </a:ext>
                </a:extLst>
              </p:cNvPr>
              <p:cNvSpPr>
                <a:spLocks noGrp="1"/>
              </p:cNvSpPr>
              <p:nvPr>
                <p:ph idx="1"/>
              </p:nvPr>
            </p:nvSpPr>
            <p:spPr>
              <a:xfrm>
                <a:off x="117630" y="894354"/>
                <a:ext cx="9217439" cy="4395073"/>
              </a:xfrm>
            </p:spPr>
            <p:txBody>
              <a:bodyPr/>
              <a:lstStyle/>
              <a:p>
                <a:pPr marL="227013" indent="-227013"/>
                <a:r>
                  <a:rPr lang="en-GB" sz="2800" dirty="0"/>
                  <a:t>The wave needs to propagate along the waveguide</a:t>
                </a:r>
                <a:br>
                  <a:rPr lang="en-GB" sz="2800" dirty="0"/>
                </a:br>
                <a:r>
                  <a:rPr lang="en-GB" sz="2800" dirty="0"/>
                  <a:t>so the x dependent component needs to be </a:t>
                </a:r>
                <a14:m>
                  <m:oMath xmlns:m="http://schemas.openxmlformats.org/officeDocument/2006/math">
                    <m:sSub>
                      <m:sSubPr>
                        <m:ctrlPr>
                          <a:rPr lang="en-GB" sz="2800" b="0" i="1" smtClean="0">
                            <a:solidFill>
                              <a:prstClr val="black"/>
                            </a:solidFill>
                            <a:latin typeface="Cambria Math" panose="02040503050406030204" pitchFamily="18" charset="0"/>
                          </a:rPr>
                        </m:ctrlPr>
                      </m:sSubPr>
                      <m:e>
                        <m:r>
                          <a:rPr lang="en-GB" sz="2800" b="0" i="1" smtClean="0">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𝑥</m:t>
                        </m:r>
                      </m:sub>
                    </m:sSub>
                    <m:r>
                      <a:rPr lang="en-GB" sz="2800" b="0" i="1" smtClean="0">
                        <a:solidFill>
                          <a:prstClr val="black"/>
                        </a:solidFill>
                        <a:latin typeface="Cambria Math" panose="02040503050406030204" pitchFamily="18" charset="0"/>
                      </a:rPr>
                      <m:t>=</m:t>
                    </m:r>
                    <m:sSup>
                      <m:sSupPr>
                        <m:ctrlPr>
                          <a:rPr lang="en-GB" sz="2800" i="1" smtClean="0">
                            <a:solidFill>
                              <a:prstClr val="black"/>
                            </a:solidFill>
                            <a:latin typeface="Cambria Math" panose="02040503050406030204" pitchFamily="18" charset="0"/>
                          </a:rPr>
                        </m:ctrlPr>
                      </m:sSupPr>
                      <m:e>
                        <m:r>
                          <a:rPr lang="en-GB" sz="2800" i="1">
                            <a:solidFill>
                              <a:prstClr val="black"/>
                            </a:solidFill>
                            <a:latin typeface="Cambria Math" panose="02040503050406030204" pitchFamily="18" charset="0"/>
                          </a:rPr>
                          <m:t>𝑒</m:t>
                        </m:r>
                      </m:e>
                      <m:sup>
                        <m:r>
                          <a:rPr lang="en-GB" sz="2800" i="1">
                            <a:solidFill>
                              <a:prstClr val="black"/>
                            </a:solidFill>
                            <a:latin typeface="Cambria Math" panose="02040503050406030204" pitchFamily="18" charset="0"/>
                          </a:rPr>
                          <m:t>𝑖</m:t>
                        </m:r>
                        <m:r>
                          <a:rPr lang="en-GB" sz="2800" b="0" i="1" smtClean="0">
                            <a:solidFill>
                              <a:prstClr val="black"/>
                            </a:solidFill>
                            <a:latin typeface="Cambria Math" panose="02040503050406030204" pitchFamily="18" charset="0"/>
                          </a:rPr>
                          <m:t>(</m:t>
                        </m:r>
                        <m:r>
                          <a:rPr lang="el-GR" sz="2800" i="1">
                            <a:solidFill>
                              <a:prstClr val="black"/>
                            </a:solidFill>
                            <a:latin typeface="Cambria Math" panose="02040503050406030204" pitchFamily="18" charset="0"/>
                          </a:rPr>
                          <m:t>𝜔</m:t>
                        </m:r>
                        <m:r>
                          <a:rPr lang="en-GB" sz="2800" i="1" smtClean="0">
                            <a:solidFill>
                              <a:prstClr val="black"/>
                            </a:solidFill>
                            <a:latin typeface="Cambria Math" panose="02040503050406030204" pitchFamily="18" charset="0"/>
                          </a:rPr>
                          <m:t>𝑡</m:t>
                        </m:r>
                        <m:r>
                          <a:rPr lang="en-GB" sz="2800" b="0" i="1" smtClean="0">
                            <a:solidFill>
                              <a:prstClr val="black"/>
                            </a:solidFill>
                            <a:latin typeface="Cambria Math" panose="02040503050406030204" pitchFamily="18" charset="0"/>
                          </a:rPr>
                          <m:t> −</m:t>
                        </m:r>
                        <m:r>
                          <a:rPr lang="en-GB" sz="2800" b="0" i="1" smtClean="0">
                            <a:solidFill>
                              <a:prstClr val="black"/>
                            </a:solidFill>
                            <a:latin typeface="Cambria Math" panose="02040503050406030204" pitchFamily="18" charset="0"/>
                          </a:rPr>
                          <m:t>𝑘𝑥</m:t>
                        </m:r>
                        <m:r>
                          <a:rPr lang="en-GB" sz="2800" b="0" i="1" smtClean="0">
                            <a:solidFill>
                              <a:prstClr val="black"/>
                            </a:solidFill>
                            <a:latin typeface="Cambria Math" panose="02040503050406030204" pitchFamily="18" charset="0"/>
                          </a:rPr>
                          <m:t>)</m:t>
                        </m:r>
                      </m:sup>
                    </m:sSup>
                  </m:oMath>
                </a14:m>
                <a:endParaRPr lang="en-US" sz="1600" dirty="0"/>
              </a:p>
              <a:p>
                <a:pPr marL="227013" indent="-227013"/>
                <a:endParaRPr lang="en-GB" sz="2800" b="0" dirty="0">
                  <a:solidFill>
                    <a:prstClr val="black"/>
                  </a:solidFill>
                </a:endParaRPr>
              </a:p>
              <a:p>
                <a:pPr marL="227013" indent="-227013"/>
                <a:endParaRPr lang="en-GB" sz="2800" b="0" dirty="0">
                  <a:solidFill>
                    <a:prstClr val="black"/>
                  </a:solidFill>
                </a:endParaRPr>
              </a:p>
              <a:p>
                <a:pPr marL="227013" indent="-227013"/>
                <a:r>
                  <a:rPr lang="en-US" sz="2800" dirty="0"/>
                  <a:t>Putting these to Faraday </a:t>
                </a:r>
                <a:r>
                  <a:rPr lang="en-US" sz="2800" b="1" dirty="0"/>
                  <a:t>and</a:t>
                </a:r>
                <a:r>
                  <a:rPr lang="en-US" sz="2800" dirty="0"/>
                  <a:t> Ampere laws</a:t>
                </a:r>
              </a:p>
            </p:txBody>
          </p:sp>
        </mc:Choice>
        <mc:Fallback xmlns="">
          <p:sp>
            <p:nvSpPr>
              <p:cNvPr id="3" name="Content Placeholder 2">
                <a:extLst>
                  <a:ext uri="{FF2B5EF4-FFF2-40B4-BE49-F238E27FC236}">
                    <a16:creationId xmlns:a16="http://schemas.microsoft.com/office/drawing/2014/main" id="{D39E66A4-091D-913C-28F9-8F705A09C5BF}"/>
                  </a:ext>
                </a:extLst>
              </p:cNvPr>
              <p:cNvSpPr>
                <a:spLocks noGrp="1" noRot="1" noChangeAspect="1" noMove="1" noResize="1" noEditPoints="1" noAdjustHandles="1" noChangeArrowheads="1" noChangeShapeType="1" noTextEdit="1"/>
              </p:cNvSpPr>
              <p:nvPr>
                <p:ph idx="1"/>
              </p:nvPr>
            </p:nvSpPr>
            <p:spPr>
              <a:xfrm>
                <a:off x="117630" y="894354"/>
                <a:ext cx="9217439" cy="4395073"/>
              </a:xfrm>
              <a:blipFill>
                <a:blip r:embed="rId2"/>
                <a:stretch>
                  <a:fillRect l="-1190" t="-138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B5442E3-AFD6-4E4F-019B-207700455ADE}"/>
              </a:ext>
            </a:extLst>
          </p:cNvPr>
          <p:cNvSpPr>
            <a:spLocks noGrp="1"/>
          </p:cNvSpPr>
          <p:nvPr>
            <p:ph type="sldNum" sz="quarter" idx="12"/>
          </p:nvPr>
        </p:nvSpPr>
        <p:spPr/>
        <p:txBody>
          <a:bodyPr/>
          <a:lstStyle/>
          <a:p>
            <a:fld id="{374475D3-1812-EC42-892E-BF7EBDFBAE62}" type="slidenum">
              <a:rPr lang="en-GB" smtClean="0"/>
              <a:t>107</a:t>
            </a:fld>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11C6C78-E2AF-1150-23A2-9D23035BC3EA}"/>
                  </a:ext>
                </a:extLst>
              </p:cNvPr>
              <p:cNvSpPr txBox="1"/>
              <p:nvPr/>
            </p:nvSpPr>
            <p:spPr>
              <a:xfrm>
                <a:off x="1357952" y="1897600"/>
                <a:ext cx="4572000" cy="3808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1800" i="1" smtClean="0">
                              <a:solidFill>
                                <a:prstClr val="black"/>
                              </a:solidFill>
                              <a:latin typeface="Cambria Math" panose="02040503050406030204" pitchFamily="18" charset="0"/>
                            </a:rPr>
                          </m:ctrlPr>
                        </m:sSupPr>
                        <m:e>
                          <m:r>
                            <a:rPr lang="en-GB" sz="1800" b="0" i="1" smtClean="0">
                              <a:solidFill>
                                <a:prstClr val="black"/>
                              </a:solidFill>
                              <a:latin typeface="Cambria Math" panose="02040503050406030204" pitchFamily="18" charset="0"/>
                            </a:rPr>
                            <m:t>𝐸</m:t>
                          </m:r>
                          <m:d>
                            <m:dPr>
                              <m:ctrlPr>
                                <a:rPr lang="en-GB" sz="1800" b="0" i="1" smtClean="0">
                                  <a:solidFill>
                                    <a:prstClr val="black"/>
                                  </a:solidFill>
                                  <a:latin typeface="Cambria Math" panose="02040503050406030204" pitchFamily="18" charset="0"/>
                                </a:rPr>
                              </m:ctrlPr>
                            </m:dPr>
                            <m:e>
                              <m:r>
                                <a:rPr lang="en-GB" sz="1800" b="0" i="1" smtClean="0">
                                  <a:solidFill>
                                    <a:prstClr val="black"/>
                                  </a:solidFill>
                                  <a:latin typeface="Cambria Math" panose="02040503050406030204" pitchFamily="18" charset="0"/>
                                </a:rPr>
                                <m:t>𝑥</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𝑦</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𝑧</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𝑡</m:t>
                              </m:r>
                            </m:e>
                          </m:d>
                          <m:r>
                            <a:rPr lang="en-GB" sz="1800" b="0" i="1" smtClean="0">
                              <a:solidFill>
                                <a:prstClr val="black"/>
                              </a:solidFill>
                              <a:latin typeface="Cambria Math" panose="02040503050406030204" pitchFamily="18" charset="0"/>
                            </a:rPr>
                            <m:t>=</m:t>
                          </m:r>
                          <m:sSub>
                            <m:sSubPr>
                              <m:ctrlPr>
                                <a:rPr lang="en-GB" sz="1800" b="0" i="1" smtClean="0">
                                  <a:solidFill>
                                    <a:prstClr val="black"/>
                                  </a:solidFill>
                                  <a:latin typeface="Cambria Math" panose="02040503050406030204" pitchFamily="18" charset="0"/>
                                </a:rPr>
                              </m:ctrlPr>
                            </m:sSubPr>
                            <m:e>
                              <m:r>
                                <a:rPr lang="en-GB" sz="1800" b="0" i="1" smtClean="0">
                                  <a:solidFill>
                                    <a:prstClr val="black"/>
                                  </a:solidFill>
                                  <a:latin typeface="Cambria Math" panose="02040503050406030204" pitchFamily="18" charset="0"/>
                                </a:rPr>
                                <m:t>𝐸</m:t>
                              </m:r>
                            </m:e>
                            <m:sub>
                              <m:r>
                                <a:rPr lang="en-GB" sz="1800" b="0" i="1" smtClean="0">
                                  <a:solidFill>
                                    <a:prstClr val="black"/>
                                  </a:solidFill>
                                  <a:latin typeface="Cambria Math" panose="02040503050406030204" pitchFamily="18" charset="0"/>
                                </a:rPr>
                                <m:t>𝑇</m:t>
                              </m:r>
                            </m:sub>
                          </m:sSub>
                          <m:d>
                            <m:dPr>
                              <m:ctrlPr>
                                <a:rPr lang="en-GB" sz="1800" b="0" i="1" smtClean="0">
                                  <a:solidFill>
                                    <a:prstClr val="black"/>
                                  </a:solidFill>
                                  <a:latin typeface="Cambria Math" panose="02040503050406030204" pitchFamily="18" charset="0"/>
                                </a:rPr>
                              </m:ctrlPr>
                            </m:dPr>
                            <m:e>
                              <m:r>
                                <a:rPr lang="en-GB" sz="1800" b="0" i="1" smtClean="0">
                                  <a:solidFill>
                                    <a:prstClr val="black"/>
                                  </a:solidFill>
                                  <a:latin typeface="Cambria Math" panose="02040503050406030204" pitchFamily="18" charset="0"/>
                                </a:rPr>
                                <m:t>𝑦</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𝑧</m:t>
                              </m:r>
                            </m:e>
                          </m:d>
                          <m:r>
                            <a:rPr lang="en-GB" sz="1800" i="1">
                              <a:solidFill>
                                <a:prstClr val="black"/>
                              </a:solidFill>
                              <a:latin typeface="Cambria Math" panose="02040503050406030204" pitchFamily="18" charset="0"/>
                            </a:rPr>
                            <m:t>𝑒</m:t>
                          </m:r>
                        </m:e>
                        <m:sup>
                          <m:r>
                            <a:rPr lang="en-GB" sz="1800" i="1">
                              <a:solidFill>
                                <a:prstClr val="black"/>
                              </a:solidFill>
                              <a:latin typeface="Cambria Math" panose="02040503050406030204" pitchFamily="18" charset="0"/>
                            </a:rPr>
                            <m:t>𝑖</m:t>
                          </m:r>
                          <m:r>
                            <a:rPr lang="en-GB" sz="1800" b="0" i="1" smtClean="0">
                              <a:solidFill>
                                <a:prstClr val="black"/>
                              </a:solidFill>
                              <a:latin typeface="Cambria Math" panose="02040503050406030204" pitchFamily="18" charset="0"/>
                            </a:rPr>
                            <m:t>(</m:t>
                          </m:r>
                          <m:r>
                            <a:rPr lang="el-GR" sz="1800" i="1">
                              <a:solidFill>
                                <a:prstClr val="black"/>
                              </a:solidFill>
                              <a:latin typeface="Cambria Math" panose="02040503050406030204" pitchFamily="18" charset="0"/>
                            </a:rPr>
                            <m:t>𝜔</m:t>
                          </m:r>
                          <m:r>
                            <a:rPr lang="en-GB" sz="1800" i="1" smtClean="0">
                              <a:solidFill>
                                <a:prstClr val="black"/>
                              </a:solidFill>
                              <a:latin typeface="Cambria Math" panose="02040503050406030204" pitchFamily="18" charset="0"/>
                            </a:rPr>
                            <m:t>𝑡</m:t>
                          </m:r>
                          <m:r>
                            <a:rPr lang="en-GB" sz="1800" b="0" i="1" smtClean="0">
                              <a:solidFill>
                                <a:prstClr val="black"/>
                              </a:solidFill>
                              <a:latin typeface="Cambria Math" panose="02040503050406030204" pitchFamily="18" charset="0"/>
                            </a:rPr>
                            <m:t> −</m:t>
                          </m:r>
                          <m:r>
                            <a:rPr lang="en-GB" sz="1800" b="0" i="1" smtClean="0">
                              <a:solidFill>
                                <a:prstClr val="black"/>
                              </a:solidFill>
                              <a:latin typeface="Cambria Math" panose="02040503050406030204" pitchFamily="18" charset="0"/>
                            </a:rPr>
                            <m:t>𝑘𝑥</m:t>
                          </m:r>
                          <m:r>
                            <a:rPr lang="en-GB" sz="1800" b="0" i="1" smtClean="0">
                              <a:solidFill>
                                <a:prstClr val="black"/>
                              </a:solidFill>
                              <a:latin typeface="Cambria Math" panose="02040503050406030204" pitchFamily="18" charset="0"/>
                            </a:rPr>
                            <m:t>)</m:t>
                          </m:r>
                        </m:sup>
                      </m:sSup>
                    </m:oMath>
                  </m:oMathPara>
                </a14:m>
                <a:endParaRPr lang="en-US" dirty="0"/>
              </a:p>
            </p:txBody>
          </p:sp>
        </mc:Choice>
        <mc:Fallback xmlns="">
          <p:sp>
            <p:nvSpPr>
              <p:cNvPr id="8" name="TextBox 7">
                <a:extLst>
                  <a:ext uri="{FF2B5EF4-FFF2-40B4-BE49-F238E27FC236}">
                    <a16:creationId xmlns:a16="http://schemas.microsoft.com/office/drawing/2014/main" id="{511C6C78-E2AF-1150-23A2-9D23035BC3EA}"/>
                  </a:ext>
                </a:extLst>
              </p:cNvPr>
              <p:cNvSpPr txBox="1">
                <a:spLocks noRot="1" noChangeAspect="1" noMove="1" noResize="1" noEditPoints="1" noAdjustHandles="1" noChangeArrowheads="1" noChangeShapeType="1" noTextEdit="1"/>
              </p:cNvSpPr>
              <p:nvPr/>
            </p:nvSpPr>
            <p:spPr>
              <a:xfrm>
                <a:off x="1357952" y="1897600"/>
                <a:ext cx="4572000" cy="380810"/>
              </a:xfrm>
              <a:prstGeom prst="rect">
                <a:avLst/>
              </a:prstGeom>
              <a:blipFill>
                <a:blip r:embed="rId3"/>
                <a:stretch>
                  <a:fillRect b="-63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4988596-5929-8D6E-ECB0-C86E7EE2B893}"/>
                  </a:ext>
                </a:extLst>
              </p:cNvPr>
              <p:cNvSpPr txBox="1"/>
              <p:nvPr/>
            </p:nvSpPr>
            <p:spPr>
              <a:xfrm>
                <a:off x="1357952" y="2292160"/>
                <a:ext cx="4572000" cy="3808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1800" i="1" smtClean="0">
                              <a:solidFill>
                                <a:prstClr val="black"/>
                              </a:solidFill>
                              <a:latin typeface="Cambria Math" panose="02040503050406030204" pitchFamily="18" charset="0"/>
                            </a:rPr>
                          </m:ctrlPr>
                        </m:sSupPr>
                        <m:e>
                          <m:r>
                            <a:rPr lang="en-GB" sz="1800" b="0" i="1" smtClean="0">
                              <a:solidFill>
                                <a:prstClr val="black"/>
                              </a:solidFill>
                              <a:latin typeface="Cambria Math" panose="02040503050406030204" pitchFamily="18" charset="0"/>
                            </a:rPr>
                            <m:t>𝐵</m:t>
                          </m:r>
                          <m:d>
                            <m:dPr>
                              <m:ctrlPr>
                                <a:rPr lang="en-GB" sz="1800" b="0" i="1" smtClean="0">
                                  <a:solidFill>
                                    <a:prstClr val="black"/>
                                  </a:solidFill>
                                  <a:latin typeface="Cambria Math" panose="02040503050406030204" pitchFamily="18" charset="0"/>
                                </a:rPr>
                              </m:ctrlPr>
                            </m:dPr>
                            <m:e>
                              <m:r>
                                <a:rPr lang="en-GB" sz="1800" b="0" i="1" smtClean="0">
                                  <a:solidFill>
                                    <a:prstClr val="black"/>
                                  </a:solidFill>
                                  <a:latin typeface="Cambria Math" panose="02040503050406030204" pitchFamily="18" charset="0"/>
                                </a:rPr>
                                <m:t>𝑥</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𝑦</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𝑧</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𝑡</m:t>
                              </m:r>
                            </m:e>
                          </m:d>
                          <m:r>
                            <a:rPr lang="en-GB" sz="1800" b="0" i="1" smtClean="0">
                              <a:solidFill>
                                <a:prstClr val="black"/>
                              </a:solidFill>
                              <a:latin typeface="Cambria Math" panose="02040503050406030204" pitchFamily="18" charset="0"/>
                            </a:rPr>
                            <m:t>=</m:t>
                          </m:r>
                          <m:sSub>
                            <m:sSubPr>
                              <m:ctrlPr>
                                <a:rPr lang="en-GB" sz="1800" b="0" i="1" smtClean="0">
                                  <a:solidFill>
                                    <a:prstClr val="black"/>
                                  </a:solidFill>
                                  <a:latin typeface="Cambria Math" panose="02040503050406030204" pitchFamily="18" charset="0"/>
                                </a:rPr>
                              </m:ctrlPr>
                            </m:sSubPr>
                            <m:e>
                              <m:r>
                                <a:rPr lang="en-GB" sz="1800" b="0" i="1" smtClean="0">
                                  <a:solidFill>
                                    <a:prstClr val="black"/>
                                  </a:solidFill>
                                  <a:latin typeface="Cambria Math" panose="02040503050406030204" pitchFamily="18" charset="0"/>
                                </a:rPr>
                                <m:t>𝐵</m:t>
                              </m:r>
                            </m:e>
                            <m:sub>
                              <m:r>
                                <a:rPr lang="en-GB" sz="1800" b="0" i="1" smtClean="0">
                                  <a:solidFill>
                                    <a:prstClr val="black"/>
                                  </a:solidFill>
                                  <a:latin typeface="Cambria Math" panose="02040503050406030204" pitchFamily="18" charset="0"/>
                                </a:rPr>
                                <m:t>𝑇</m:t>
                              </m:r>
                            </m:sub>
                          </m:sSub>
                          <m:d>
                            <m:dPr>
                              <m:ctrlPr>
                                <a:rPr lang="en-GB" sz="1800" b="0" i="1" smtClean="0">
                                  <a:solidFill>
                                    <a:prstClr val="black"/>
                                  </a:solidFill>
                                  <a:latin typeface="Cambria Math" panose="02040503050406030204" pitchFamily="18" charset="0"/>
                                </a:rPr>
                              </m:ctrlPr>
                            </m:dPr>
                            <m:e>
                              <m:r>
                                <a:rPr lang="en-GB" sz="1800" b="0" i="1" smtClean="0">
                                  <a:solidFill>
                                    <a:prstClr val="black"/>
                                  </a:solidFill>
                                  <a:latin typeface="Cambria Math" panose="02040503050406030204" pitchFamily="18" charset="0"/>
                                </a:rPr>
                                <m:t>𝑦</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𝑧</m:t>
                              </m:r>
                            </m:e>
                          </m:d>
                          <m:r>
                            <a:rPr lang="en-GB" sz="1800" i="1">
                              <a:solidFill>
                                <a:prstClr val="black"/>
                              </a:solidFill>
                              <a:latin typeface="Cambria Math" panose="02040503050406030204" pitchFamily="18" charset="0"/>
                            </a:rPr>
                            <m:t>𝑒</m:t>
                          </m:r>
                        </m:e>
                        <m:sup>
                          <m:r>
                            <a:rPr lang="en-GB" sz="1800" i="1">
                              <a:solidFill>
                                <a:prstClr val="black"/>
                              </a:solidFill>
                              <a:latin typeface="Cambria Math" panose="02040503050406030204" pitchFamily="18" charset="0"/>
                            </a:rPr>
                            <m:t>𝑖</m:t>
                          </m:r>
                          <m:r>
                            <a:rPr lang="en-GB" sz="1800" b="0" i="1" smtClean="0">
                              <a:solidFill>
                                <a:prstClr val="black"/>
                              </a:solidFill>
                              <a:latin typeface="Cambria Math" panose="02040503050406030204" pitchFamily="18" charset="0"/>
                            </a:rPr>
                            <m:t>(</m:t>
                          </m:r>
                          <m:r>
                            <a:rPr lang="el-GR" sz="1800" i="1">
                              <a:solidFill>
                                <a:prstClr val="black"/>
                              </a:solidFill>
                              <a:latin typeface="Cambria Math" panose="02040503050406030204" pitchFamily="18" charset="0"/>
                            </a:rPr>
                            <m:t>𝜔</m:t>
                          </m:r>
                          <m:r>
                            <a:rPr lang="en-GB" sz="1800" i="1" smtClean="0">
                              <a:solidFill>
                                <a:prstClr val="black"/>
                              </a:solidFill>
                              <a:latin typeface="Cambria Math" panose="02040503050406030204" pitchFamily="18" charset="0"/>
                            </a:rPr>
                            <m:t>𝑡</m:t>
                          </m:r>
                          <m:r>
                            <a:rPr lang="en-GB" sz="1800" b="0" i="1" smtClean="0">
                              <a:solidFill>
                                <a:prstClr val="black"/>
                              </a:solidFill>
                              <a:latin typeface="Cambria Math" panose="02040503050406030204" pitchFamily="18" charset="0"/>
                            </a:rPr>
                            <m:t> −</m:t>
                          </m:r>
                          <m:r>
                            <a:rPr lang="en-GB" sz="1800" b="0" i="1" smtClean="0">
                              <a:solidFill>
                                <a:prstClr val="black"/>
                              </a:solidFill>
                              <a:latin typeface="Cambria Math" panose="02040503050406030204" pitchFamily="18" charset="0"/>
                            </a:rPr>
                            <m:t>𝑘𝑥</m:t>
                          </m:r>
                          <m:r>
                            <a:rPr lang="en-GB" sz="1800" b="0" i="1" smtClean="0">
                              <a:solidFill>
                                <a:prstClr val="black"/>
                              </a:solidFill>
                              <a:latin typeface="Cambria Math" panose="02040503050406030204" pitchFamily="18" charset="0"/>
                            </a:rPr>
                            <m:t>)</m:t>
                          </m:r>
                        </m:sup>
                      </m:sSup>
                    </m:oMath>
                  </m:oMathPara>
                </a14:m>
                <a:endParaRPr lang="en-US" dirty="0"/>
              </a:p>
            </p:txBody>
          </p:sp>
        </mc:Choice>
        <mc:Fallback xmlns="">
          <p:sp>
            <p:nvSpPr>
              <p:cNvPr id="9" name="TextBox 8">
                <a:extLst>
                  <a:ext uri="{FF2B5EF4-FFF2-40B4-BE49-F238E27FC236}">
                    <a16:creationId xmlns:a16="http://schemas.microsoft.com/office/drawing/2014/main" id="{D4988596-5929-8D6E-ECB0-C86E7EE2B893}"/>
                  </a:ext>
                </a:extLst>
              </p:cNvPr>
              <p:cNvSpPr txBox="1">
                <a:spLocks noRot="1" noChangeAspect="1" noMove="1" noResize="1" noEditPoints="1" noAdjustHandles="1" noChangeArrowheads="1" noChangeShapeType="1" noTextEdit="1"/>
              </p:cNvSpPr>
              <p:nvPr/>
            </p:nvSpPr>
            <p:spPr>
              <a:xfrm>
                <a:off x="1357952" y="2292160"/>
                <a:ext cx="4572000" cy="380810"/>
              </a:xfrm>
              <a:prstGeom prst="rect">
                <a:avLst/>
              </a:prstGeom>
              <a:blipFill>
                <a:blip r:embed="rId4"/>
                <a:stretch>
                  <a:fillRect b="-80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228D97A-76B3-16D2-A137-83FEA0F14768}"/>
                  </a:ext>
                </a:extLst>
              </p:cNvPr>
              <p:cNvSpPr txBox="1"/>
              <p:nvPr/>
            </p:nvSpPr>
            <p:spPr>
              <a:xfrm>
                <a:off x="446887" y="3413436"/>
                <a:ext cx="3084394" cy="2216697"/>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GB" sz="1800" i="1" smtClean="0">
                              <a:latin typeface="Cambria Math" panose="02040503050406030204" pitchFamily="18" charset="0"/>
                              <a:ea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𝐸</m:t>
                              </m:r>
                            </m:e>
                            <m:sub>
                              <m:r>
                                <a:rPr lang="en-GB" sz="1800" b="0" i="1" smtClean="0">
                                  <a:latin typeface="Cambria Math" panose="02040503050406030204" pitchFamily="18" charset="0"/>
                                </a:rPr>
                                <m:t>𝑧</m:t>
                              </m:r>
                            </m:sub>
                          </m:sSub>
                        </m:num>
                        <m:den>
                          <m:r>
                            <a:rPr lang="en-GB" sz="1800" i="1">
                              <a:latin typeface="Cambria Math" panose="02040503050406030204" pitchFamily="18" charset="0"/>
                            </a:rPr>
                            <m:t>𝜕</m:t>
                          </m:r>
                          <m:r>
                            <a:rPr lang="en-GB" sz="1800" i="1">
                              <a:latin typeface="Cambria Math" panose="02040503050406030204" pitchFamily="18" charset="0"/>
                            </a:rPr>
                            <m:t>𝑦</m:t>
                          </m:r>
                        </m:den>
                      </m:f>
                      <m:r>
                        <m:rPr>
                          <m:nor/>
                        </m:rPr>
                        <a:rPr lang="en-GB" sz="1800" dirty="0">
                          <a:ea typeface="Cambria Math" panose="02040503050406030204" pitchFamily="18" charset="0"/>
                        </a:rPr>
                        <m:t> </m:t>
                      </m:r>
                      <m:r>
                        <a:rPr lang="en-GB" sz="1800">
                          <a:latin typeface="Cambria Math" panose="02040503050406030204" pitchFamily="18" charset="0"/>
                          <a:ea typeface="Cambria Math" panose="02040503050406030204" pitchFamily="18" charset="0"/>
                        </a:rPr>
                        <m:t>+</m:t>
                      </m:r>
                      <m:f>
                        <m:fPr>
                          <m:ctrlPr>
                            <a:rPr lang="en-GB" sz="1800" i="1">
                              <a:latin typeface="Cambria Math" panose="02040503050406030204" pitchFamily="18" charset="0"/>
                              <a:ea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𝐸</m:t>
                              </m:r>
                            </m:e>
                            <m:sub>
                              <m:r>
                                <a:rPr lang="en-GB" sz="1800" b="0" i="1" smtClean="0">
                                  <a:latin typeface="Cambria Math" panose="02040503050406030204" pitchFamily="18" charset="0"/>
                                </a:rPr>
                                <m:t>𝑦</m:t>
                              </m:r>
                            </m:sub>
                          </m:sSub>
                        </m:num>
                        <m:den>
                          <m:r>
                            <a:rPr lang="en-GB" sz="1800" i="1">
                              <a:latin typeface="Cambria Math" panose="02040503050406030204" pitchFamily="18" charset="0"/>
                            </a:rPr>
                            <m:t>𝜕</m:t>
                          </m:r>
                          <m:r>
                            <a:rPr lang="en-GB" sz="1800" i="1">
                              <a:latin typeface="Cambria Math" panose="02040503050406030204" pitchFamily="18" charset="0"/>
                            </a:rPr>
                            <m:t>𝑧</m:t>
                          </m:r>
                        </m:den>
                      </m:f>
                      <m:r>
                        <a:rPr lang="en-GB" sz="1800" b="0" i="1" smtClean="0">
                          <a:latin typeface="Cambria Math" panose="02040503050406030204" pitchFamily="18" charset="0"/>
                        </a:rPr>
                        <m:t>=</m:t>
                      </m:r>
                      <m:r>
                        <a:rPr lang="en-GB" sz="1800" b="0" i="1" smtClean="0">
                          <a:latin typeface="Cambria Math" panose="02040503050406030204" pitchFamily="18" charset="0"/>
                        </a:rPr>
                        <m:t>𝑖</m:t>
                      </m:r>
                      <m:r>
                        <a:rPr lang="el-GR" i="1">
                          <a:solidFill>
                            <a:prstClr val="black"/>
                          </a:solidFill>
                          <a:latin typeface="Cambria Math" panose="02040503050406030204" pitchFamily="18" charset="0"/>
                        </a:rPr>
                        <m:t>𝜔</m:t>
                      </m:r>
                      <m:sSub>
                        <m:sSubPr>
                          <m:ctrlPr>
                            <a:rPr lang="en-GB" i="1">
                              <a:latin typeface="Cambria Math" panose="02040503050406030204" pitchFamily="18" charset="0"/>
                            </a:rPr>
                          </m:ctrlPr>
                        </m:sSubPr>
                        <m:e>
                          <m:r>
                            <a:rPr lang="en-GB" b="0" i="1" smtClean="0">
                              <a:latin typeface="Cambria Math" panose="02040503050406030204" pitchFamily="18" charset="0"/>
                            </a:rPr>
                            <m:t>𝐵</m:t>
                          </m:r>
                        </m:e>
                        <m:sub>
                          <m:r>
                            <a:rPr lang="en-GB" b="0" i="1" smtClean="0">
                              <a:latin typeface="Cambria Math" panose="02040503050406030204" pitchFamily="18" charset="0"/>
                            </a:rPr>
                            <m:t>𝑥</m:t>
                          </m:r>
                        </m:sub>
                      </m:sSub>
                    </m:oMath>
                  </m:oMathPara>
                </a14:m>
                <a:endParaRPr lang="en-GB" i="1" dirty="0">
                  <a:latin typeface="Cambria Math" panose="02040503050406030204" pitchFamily="18" charset="0"/>
                </a:endParaRPr>
              </a:p>
              <a:p>
                <a:pPr/>
                <a14:m>
                  <m:oMath xmlns:m="http://schemas.openxmlformats.org/officeDocument/2006/math">
                    <m:f>
                      <m:fPr>
                        <m:ctrlPr>
                          <a:rPr lang="en-GB" i="1">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m:t>
                            </m:r>
                            <m:r>
                              <a:rPr lang="en-GB" i="1">
                                <a:latin typeface="Cambria Math" panose="02040503050406030204" pitchFamily="18" charset="0"/>
                              </a:rPr>
                              <m:t>𝐸</m:t>
                            </m:r>
                          </m:e>
                          <m:sub>
                            <m:r>
                              <a:rPr lang="en-GB" i="1">
                                <a:latin typeface="Cambria Math" panose="02040503050406030204" pitchFamily="18" charset="0"/>
                              </a:rPr>
                              <m:t>𝑥</m:t>
                            </m:r>
                          </m:sub>
                        </m:sSub>
                      </m:num>
                      <m:den>
                        <m:r>
                          <a:rPr lang="en-GB" i="1">
                            <a:latin typeface="Cambria Math" panose="02040503050406030204" pitchFamily="18" charset="0"/>
                          </a:rPr>
                          <m:t>𝜕</m:t>
                        </m:r>
                        <m:r>
                          <a:rPr lang="en-GB" i="1">
                            <a:latin typeface="Cambria Math" panose="02040503050406030204" pitchFamily="18" charset="0"/>
                          </a:rPr>
                          <m:t>𝑧</m:t>
                        </m:r>
                      </m:den>
                    </m:f>
                    <m:r>
                      <m:rPr>
                        <m:nor/>
                      </m:rPr>
                      <a:rPr lang="en-GB" dirty="0">
                        <a:ea typeface="Cambria Math" panose="02040503050406030204" pitchFamily="18" charset="0"/>
                      </a:rPr>
                      <m:t> </m:t>
                    </m:r>
                    <m:r>
                      <a:rPr lang="en-GB">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m:t>
                            </m:r>
                            <m:r>
                              <a:rPr lang="en-GB" i="1">
                                <a:latin typeface="Cambria Math" panose="02040503050406030204" pitchFamily="18" charset="0"/>
                              </a:rPr>
                              <m:t>𝐸</m:t>
                            </m:r>
                          </m:e>
                          <m:sub>
                            <m:r>
                              <a:rPr lang="en-GB" i="1">
                                <a:latin typeface="Cambria Math" panose="02040503050406030204" pitchFamily="18" charset="0"/>
                              </a:rPr>
                              <m:t>𝑧</m:t>
                            </m:r>
                          </m:sub>
                        </m:sSub>
                      </m:num>
                      <m:den>
                        <m:r>
                          <a:rPr lang="en-GB" i="1">
                            <a:latin typeface="Cambria Math" panose="02040503050406030204" pitchFamily="18" charset="0"/>
                          </a:rPr>
                          <m:t>𝜕</m:t>
                        </m:r>
                        <m:r>
                          <a:rPr lang="en-GB" i="1">
                            <a:latin typeface="Cambria Math" panose="02040503050406030204" pitchFamily="18" charset="0"/>
                          </a:rPr>
                          <m:t>𝑥</m:t>
                        </m:r>
                      </m:den>
                    </m:f>
                  </m:oMath>
                </a14:m>
                <a:r>
                  <a:rPr lang="en-US" dirty="0"/>
                  <a:t> = </a:t>
                </a:r>
                <a14:m>
                  <m:oMath xmlns:m="http://schemas.openxmlformats.org/officeDocument/2006/math">
                    <m:r>
                      <a:rPr lang="en-GB" i="1">
                        <a:latin typeface="Cambria Math" panose="02040503050406030204" pitchFamily="18" charset="0"/>
                      </a:rPr>
                      <m:t>𝑖</m:t>
                    </m:r>
                    <m:r>
                      <a:rPr lang="en-GB" b="0" i="1" smtClean="0">
                        <a:latin typeface="Cambria Math" panose="02040503050406030204" pitchFamily="18" charset="0"/>
                      </a:rPr>
                      <m:t> </m:t>
                    </m:r>
                    <m:r>
                      <a:rPr lang="el-GR" i="1">
                        <a:solidFill>
                          <a:prstClr val="black"/>
                        </a:solidFill>
                        <a:latin typeface="Cambria Math" panose="02040503050406030204" pitchFamily="18" charset="0"/>
                      </a:rPr>
                      <m:t>𝜔</m:t>
                    </m:r>
                    <m:sSub>
                      <m:sSubPr>
                        <m:ctrlPr>
                          <a:rPr lang="en-GB" i="1">
                            <a:latin typeface="Cambria Math" panose="02040503050406030204" pitchFamily="18" charset="0"/>
                          </a:rPr>
                        </m:ctrlPr>
                      </m:sSubPr>
                      <m:e>
                        <m:r>
                          <a:rPr lang="en-GB" i="1">
                            <a:latin typeface="Cambria Math" panose="02040503050406030204" pitchFamily="18" charset="0"/>
                          </a:rPr>
                          <m:t>𝐵</m:t>
                        </m:r>
                      </m:e>
                      <m:sub>
                        <m:r>
                          <a:rPr lang="en-GB" i="1">
                            <a:latin typeface="Cambria Math" panose="02040503050406030204" pitchFamily="18" charset="0"/>
                          </a:rPr>
                          <m:t>𝑦</m:t>
                        </m:r>
                      </m:sub>
                    </m:sSub>
                  </m:oMath>
                </a14:m>
                <a:br>
                  <a:rPr lang="en-GB" i="1" dirty="0">
                    <a:latin typeface="Cambria Math" panose="02040503050406030204" pitchFamily="18" charset="0"/>
                  </a:rPr>
                </a:br>
                <a14:m>
                  <m:oMathPara xmlns:m="http://schemas.openxmlformats.org/officeDocument/2006/math">
                    <m:oMathParaPr>
                      <m:jc m:val="left"/>
                    </m:oMathParaPr>
                    <m:oMath xmlns:m="http://schemas.openxmlformats.org/officeDocument/2006/math">
                      <m:f>
                        <m:fPr>
                          <m:ctrlPr>
                            <a:rPr lang="en-GB" sz="1800" i="1" smtClean="0">
                              <a:latin typeface="Cambria Math" panose="02040503050406030204" pitchFamily="18" charset="0"/>
                              <a:ea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𝐸</m:t>
                              </m:r>
                            </m:e>
                            <m:sub>
                              <m:r>
                                <a:rPr lang="en-GB" sz="1800" b="0" i="1" smtClean="0">
                                  <a:latin typeface="Cambria Math" panose="02040503050406030204" pitchFamily="18" charset="0"/>
                                </a:rPr>
                                <m:t>𝑦</m:t>
                              </m:r>
                            </m:sub>
                          </m:sSub>
                        </m:num>
                        <m:den>
                          <m:r>
                            <a:rPr lang="en-GB" sz="1800" i="1">
                              <a:latin typeface="Cambria Math" panose="02040503050406030204" pitchFamily="18" charset="0"/>
                            </a:rPr>
                            <m:t>𝜕</m:t>
                          </m:r>
                          <m:r>
                            <a:rPr lang="en-GB" sz="1800" b="0" i="1" smtClean="0">
                              <a:latin typeface="Cambria Math" panose="02040503050406030204" pitchFamily="18" charset="0"/>
                            </a:rPr>
                            <m:t>𝑥</m:t>
                          </m:r>
                        </m:den>
                      </m:f>
                      <m:r>
                        <m:rPr>
                          <m:nor/>
                        </m:rPr>
                        <a:rPr lang="en-GB" sz="1800" dirty="0">
                          <a:ea typeface="Cambria Math" panose="02040503050406030204" pitchFamily="18" charset="0"/>
                        </a:rPr>
                        <m:t> </m:t>
                      </m:r>
                      <m:r>
                        <a:rPr lang="en-GB" sz="1800">
                          <a:latin typeface="Cambria Math" panose="02040503050406030204" pitchFamily="18" charset="0"/>
                          <a:ea typeface="Cambria Math" panose="02040503050406030204" pitchFamily="18" charset="0"/>
                        </a:rPr>
                        <m:t>+</m:t>
                      </m:r>
                      <m:f>
                        <m:fPr>
                          <m:ctrlPr>
                            <a:rPr lang="en-GB" sz="1800" i="1">
                              <a:latin typeface="Cambria Math" panose="02040503050406030204" pitchFamily="18" charset="0"/>
                              <a:ea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𝐸</m:t>
                              </m:r>
                            </m:e>
                            <m:sub>
                              <m:r>
                                <a:rPr lang="en-GB" sz="1800" i="1">
                                  <a:latin typeface="Cambria Math" panose="02040503050406030204" pitchFamily="18" charset="0"/>
                                </a:rPr>
                                <m:t>𝑧</m:t>
                              </m:r>
                            </m:sub>
                          </m:sSub>
                        </m:num>
                        <m:den>
                          <m:r>
                            <a:rPr lang="en-GB" sz="1800" i="1">
                              <a:latin typeface="Cambria Math" panose="02040503050406030204" pitchFamily="18" charset="0"/>
                            </a:rPr>
                            <m:t>𝜕</m:t>
                          </m:r>
                          <m:r>
                            <a:rPr lang="en-GB" sz="1800" b="0" i="1" smtClean="0">
                              <a:latin typeface="Cambria Math" panose="02040503050406030204" pitchFamily="18" charset="0"/>
                            </a:rPr>
                            <m:t>𝑦</m:t>
                          </m:r>
                        </m:den>
                      </m:f>
                      <m:r>
                        <a:rPr lang="en-GB" sz="1800" b="0" i="1" smtClean="0">
                          <a:latin typeface="Cambria Math" panose="02040503050406030204" pitchFamily="18" charset="0"/>
                        </a:rPr>
                        <m:t>=</m:t>
                      </m:r>
                      <m:r>
                        <a:rPr lang="en-GB" i="1">
                          <a:latin typeface="Cambria Math" panose="02040503050406030204" pitchFamily="18" charset="0"/>
                        </a:rPr>
                        <m:t>𝑖</m:t>
                      </m:r>
                      <m:r>
                        <a:rPr lang="el-GR" i="1">
                          <a:solidFill>
                            <a:prstClr val="black"/>
                          </a:solidFill>
                          <a:latin typeface="Cambria Math" panose="02040503050406030204" pitchFamily="18" charset="0"/>
                        </a:rPr>
                        <m:t>𝜔</m:t>
                      </m:r>
                      <m:sSub>
                        <m:sSubPr>
                          <m:ctrlPr>
                            <a:rPr lang="en-GB" i="1" smtClean="0">
                              <a:latin typeface="Cambria Math" panose="02040503050406030204" pitchFamily="18" charset="0"/>
                            </a:rPr>
                          </m:ctrlPr>
                        </m:sSubPr>
                        <m:e>
                          <m:r>
                            <a:rPr lang="en-GB" i="1">
                              <a:latin typeface="Cambria Math" panose="02040503050406030204" pitchFamily="18" charset="0"/>
                            </a:rPr>
                            <m:t>𝐵</m:t>
                          </m:r>
                        </m:e>
                        <m:sub>
                          <m:r>
                            <a:rPr lang="en-GB" b="0" i="1" smtClean="0">
                              <a:latin typeface="Cambria Math" panose="02040503050406030204" pitchFamily="18" charset="0"/>
                            </a:rPr>
                            <m:t>𝑧</m:t>
                          </m:r>
                        </m:sub>
                      </m:sSub>
                    </m:oMath>
                  </m:oMathPara>
                </a14:m>
                <a:endParaRPr lang="en-GB" dirty="0"/>
              </a:p>
              <a:p>
                <a:endParaRPr lang="en-GB" dirty="0"/>
              </a:p>
              <a:p>
                <a:endParaRPr lang="en-US" dirty="0"/>
              </a:p>
            </p:txBody>
          </p:sp>
        </mc:Choice>
        <mc:Fallback xmlns="">
          <p:sp>
            <p:nvSpPr>
              <p:cNvPr id="11" name="TextBox 10">
                <a:extLst>
                  <a:ext uri="{FF2B5EF4-FFF2-40B4-BE49-F238E27FC236}">
                    <a16:creationId xmlns:a16="http://schemas.microsoft.com/office/drawing/2014/main" id="{A228D97A-76B3-16D2-A137-83FEA0F14768}"/>
                  </a:ext>
                </a:extLst>
              </p:cNvPr>
              <p:cNvSpPr txBox="1">
                <a:spLocks noRot="1" noChangeAspect="1" noMove="1" noResize="1" noEditPoints="1" noAdjustHandles="1" noChangeArrowheads="1" noChangeShapeType="1" noTextEdit="1"/>
              </p:cNvSpPr>
              <p:nvPr/>
            </p:nvSpPr>
            <p:spPr>
              <a:xfrm>
                <a:off x="446887" y="3413436"/>
                <a:ext cx="3084394" cy="221669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7671620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FCCE9-E0AB-A225-7BC9-AE2B6F372FE6}"/>
              </a:ext>
            </a:extLst>
          </p:cNvPr>
          <p:cNvSpPr>
            <a:spLocks noGrp="1"/>
          </p:cNvSpPr>
          <p:nvPr>
            <p:ph type="title"/>
          </p:nvPr>
        </p:nvSpPr>
        <p:spPr/>
        <p:txBody>
          <a:bodyPr/>
          <a:lstStyle/>
          <a:p>
            <a:r>
              <a:rPr lang="en-GB" dirty="0"/>
              <a:t>Appendixes</a:t>
            </a:r>
          </a:p>
        </p:txBody>
      </p:sp>
      <p:sp>
        <p:nvSpPr>
          <p:cNvPr id="3" name="Text Placeholder 2">
            <a:extLst>
              <a:ext uri="{FF2B5EF4-FFF2-40B4-BE49-F238E27FC236}">
                <a16:creationId xmlns:a16="http://schemas.microsoft.com/office/drawing/2014/main" id="{1D0E0F44-941B-BF54-3D20-9BCFAC4565D8}"/>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69219391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DCFBB-B7B9-3810-3438-94509CDE6413}"/>
              </a:ext>
            </a:extLst>
          </p:cNvPr>
          <p:cNvSpPr>
            <a:spLocks noGrp="1"/>
          </p:cNvSpPr>
          <p:nvPr>
            <p:ph type="title"/>
          </p:nvPr>
        </p:nvSpPr>
        <p:spPr/>
        <p:txBody>
          <a:bodyPr>
            <a:normAutofit fontScale="90000"/>
          </a:bodyPr>
          <a:lstStyle/>
          <a:p>
            <a:r>
              <a:rPr lang="en-GB" dirty="0"/>
              <a:t>Solving Maxwell equations in vacuum:</a:t>
            </a:r>
            <a:br>
              <a:rPr lang="en-GB" dirty="0"/>
            </a:br>
            <a:r>
              <a:rPr lang="en-GB" dirty="0"/>
              <a:t>Wave equation</a:t>
            </a:r>
            <a:endParaRPr lang="en-US" dirty="0"/>
          </a:p>
        </p:txBody>
      </p:sp>
      <p:sp>
        <p:nvSpPr>
          <p:cNvPr id="3" name="Text Placeholder 2">
            <a:extLst>
              <a:ext uri="{FF2B5EF4-FFF2-40B4-BE49-F238E27FC236}">
                <a16:creationId xmlns:a16="http://schemas.microsoft.com/office/drawing/2014/main" id="{ADDD8139-DE66-465E-62BE-9EECAEE22B1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AD1CEB2-CCD9-3081-9C84-0DAF44FC3169}"/>
              </a:ext>
            </a:extLst>
          </p:cNvPr>
          <p:cNvSpPr>
            <a:spLocks noGrp="1"/>
          </p:cNvSpPr>
          <p:nvPr>
            <p:ph type="sldNum" sz="quarter" idx="12"/>
          </p:nvPr>
        </p:nvSpPr>
        <p:spPr/>
        <p:txBody>
          <a:bodyPr/>
          <a:lstStyle/>
          <a:p>
            <a:fld id="{374475D3-1812-EC42-892E-BF7EBDFBAE62}" type="slidenum">
              <a:rPr lang="en-GB" smtClean="0"/>
              <a:t>109</a:t>
            </a:fld>
            <a:endParaRPr lang="en-GB"/>
          </a:p>
        </p:txBody>
      </p:sp>
    </p:spTree>
    <p:extLst>
      <p:ext uri="{BB962C8B-B14F-4D97-AF65-F5344CB8AC3E}">
        <p14:creationId xmlns:p14="http://schemas.microsoft.com/office/powerpoint/2010/main" val="2614134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Electric charge</a:t>
            </a:r>
            <a:endParaRPr lang="en-US" dirty="0"/>
          </a:p>
        </p:txBody>
      </p:sp>
      <p:sp>
        <p:nvSpPr>
          <p:cNvPr id="3" name="Content Placeholder 2"/>
          <p:cNvSpPr>
            <a:spLocks noGrp="1"/>
          </p:cNvSpPr>
          <p:nvPr>
            <p:ph idx="1"/>
          </p:nvPr>
        </p:nvSpPr>
        <p:spPr>
          <a:xfrm>
            <a:off x="307975" y="3205347"/>
            <a:ext cx="9344478" cy="1784059"/>
          </a:xfrm>
        </p:spPr>
        <p:txBody>
          <a:bodyPr/>
          <a:lstStyle/>
          <a:p>
            <a:r>
              <a:rPr lang="en-GB" dirty="0"/>
              <a:t>Electric charge can be negative or positive</a:t>
            </a:r>
          </a:p>
          <a:p>
            <a:r>
              <a:rPr lang="en-GB" b="1" dirty="0"/>
              <a:t>If charge of both objects is the same then</a:t>
            </a:r>
            <a:br>
              <a:rPr lang="en-GB" b="1" dirty="0"/>
            </a:br>
            <a:r>
              <a:rPr lang="en-GB" b="1" dirty="0"/>
              <a:t>the force is repelling</a:t>
            </a:r>
          </a:p>
        </p:txBody>
      </p:sp>
      <p:sp>
        <p:nvSpPr>
          <p:cNvPr id="4" name="Slide Number Placeholder 3"/>
          <p:cNvSpPr>
            <a:spLocks noGrp="1"/>
          </p:cNvSpPr>
          <p:nvPr>
            <p:ph type="sldNum" sz="quarter" idx="12"/>
          </p:nvPr>
        </p:nvSpPr>
        <p:spPr/>
        <p:txBody>
          <a:bodyPr/>
          <a:lstStyle/>
          <a:p>
            <a:fld id="{374475D3-1812-EC42-892E-BF7EBDFBAE62}" type="slidenum">
              <a:rPr lang="en-GB" smtClean="0"/>
              <a:t>11</a:t>
            </a:fld>
            <a:endParaRPr lang="en-GB"/>
          </a:p>
        </p:txBody>
      </p:sp>
      <p:sp>
        <p:nvSpPr>
          <p:cNvPr id="6" name="AutoShape 4" descr="Like charges repel. Unlike charges attrac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6" name="Graphic 15">
            <a:extLst>
              <a:ext uri="{FF2B5EF4-FFF2-40B4-BE49-F238E27FC236}">
                <a16:creationId xmlns:a16="http://schemas.microsoft.com/office/drawing/2014/main" id="{9A202C8E-C863-3945-880B-612B552F0F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80092" y="1628881"/>
            <a:ext cx="2949698" cy="1561605"/>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7AB2341-B579-44AC-BD40-3F3911FE76CF}"/>
                  </a:ext>
                </a:extLst>
              </p:cNvPr>
              <p:cNvSpPr txBox="1"/>
              <p:nvPr/>
            </p:nvSpPr>
            <p:spPr>
              <a:xfrm>
                <a:off x="1005840" y="1188720"/>
                <a:ext cx="354244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1" i="1" smtClean="0">
                          <a:solidFill>
                            <a:schemeClr val="tx1"/>
                          </a:solidFill>
                          <a:latin typeface="Cambria Math" panose="02040503050406030204" pitchFamily="18" charset="0"/>
                        </a:rPr>
                        <m:t>𝑲</m:t>
                      </m:r>
                      <m:r>
                        <a:rPr lang="en-GB"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i="1" smtClean="0">
                                  <a:solidFill>
                                    <a:schemeClr val="bg2">
                                      <a:lumMod val="75000"/>
                                    </a:schemeClr>
                                  </a:solidFill>
                                  <a:latin typeface="Cambria Math" panose="02040503050406030204" pitchFamily="18" charset="0"/>
                                </a:rPr>
                              </m:ctrlPr>
                            </m:sSubPr>
                            <m:e>
                              <m:r>
                                <a:rPr lang="en-GB" sz="4000" b="0" i="1">
                                  <a:solidFill>
                                    <a:schemeClr val="bg2">
                                      <a:lumMod val="75000"/>
                                    </a:schemeClr>
                                  </a:solidFill>
                                  <a:latin typeface="Cambria Math" panose="02040503050406030204" pitchFamily="18" charset="0"/>
                                </a:rPr>
                                <m:t>𝑞</m:t>
                              </m:r>
                            </m:e>
                            <m:sub>
                              <m:r>
                                <a:rPr lang="en-GB" sz="4000" b="0" i="1">
                                  <a:solidFill>
                                    <a:schemeClr val="bg2">
                                      <a:lumMod val="75000"/>
                                    </a:schemeClr>
                                  </a:solidFill>
                                  <a:latin typeface="Cambria Math" panose="02040503050406030204" pitchFamily="18" charset="0"/>
                                </a:rPr>
                                <m:t>1</m:t>
                              </m:r>
                            </m:sub>
                          </m:sSub>
                          <m:r>
                            <a:rPr lang="en-GB" sz="4000" b="0" i="1" smtClean="0">
                              <a:solidFill>
                                <a:schemeClr val="bg2">
                                  <a:lumMod val="75000"/>
                                </a:schemeClr>
                              </a:solidFill>
                              <a:latin typeface="Cambria Math" panose="02040503050406030204" pitchFamily="18" charset="0"/>
                            </a:rPr>
                            <m:t>⋅</m:t>
                          </m:r>
                          <m:sSub>
                            <m:sSubPr>
                              <m:ctrlPr>
                                <a:rPr lang="en-GB" sz="4000" i="1" smtClean="0">
                                  <a:solidFill>
                                    <a:schemeClr val="bg2">
                                      <a:lumMod val="75000"/>
                                    </a:schemeClr>
                                  </a:solidFill>
                                  <a:latin typeface="Cambria Math" panose="02040503050406030204" pitchFamily="18" charset="0"/>
                                </a:rPr>
                              </m:ctrlPr>
                            </m:sSubPr>
                            <m:e>
                              <m:r>
                                <a:rPr lang="en-GB" sz="4000" b="0" i="1" smtClean="0">
                                  <a:solidFill>
                                    <a:schemeClr val="bg2">
                                      <a:lumMod val="75000"/>
                                    </a:schemeClr>
                                  </a:solidFill>
                                  <a:latin typeface="Cambria Math" panose="02040503050406030204" pitchFamily="18" charset="0"/>
                                </a:rPr>
                                <m:t>𝑞</m:t>
                              </m:r>
                            </m:e>
                            <m:sub>
                              <m:r>
                                <a:rPr lang="en-GB" sz="4000" b="0" i="1" smtClean="0">
                                  <a:solidFill>
                                    <a:schemeClr val="bg2">
                                      <a:lumMod val="75000"/>
                                    </a:schemeClr>
                                  </a:solidFill>
                                  <a:latin typeface="Cambria Math" panose="02040503050406030204" pitchFamily="18" charset="0"/>
                                </a:rPr>
                                <m:t>2</m:t>
                              </m:r>
                            </m:sub>
                          </m:sSub>
                        </m:num>
                        <m:den>
                          <m:sSup>
                            <m:sSupPr>
                              <m:ctrlPr>
                                <a:rPr lang="en-GB" sz="4000" i="1" smtClean="0">
                                  <a:solidFill>
                                    <a:schemeClr val="bg2">
                                      <a:lumMod val="75000"/>
                                    </a:schemeClr>
                                  </a:solidFill>
                                  <a:latin typeface="Cambria Math" panose="02040503050406030204" pitchFamily="18" charset="0"/>
                                </a:rPr>
                              </m:ctrlPr>
                            </m:sSupPr>
                            <m:e>
                              <m:r>
                                <a:rPr lang="en-GB" sz="4000" b="0" i="1">
                                  <a:solidFill>
                                    <a:schemeClr val="bg2">
                                      <a:lumMod val="75000"/>
                                    </a:schemeClr>
                                  </a:solidFill>
                                  <a:latin typeface="Cambria Math" panose="02040503050406030204" pitchFamily="18" charset="0"/>
                                </a:rPr>
                                <m:t>𝑟</m:t>
                              </m:r>
                            </m:e>
                            <m:sup>
                              <m:r>
                                <a:rPr lang="en-GB" sz="4000" b="0" i="1">
                                  <a:solidFill>
                                    <a:schemeClr val="bg2">
                                      <a:lumMod val="75000"/>
                                    </a:schemeClr>
                                  </a:solidFill>
                                  <a:latin typeface="Cambria Math" panose="02040503050406030204" pitchFamily="18" charset="0"/>
                                </a:rPr>
                                <m:t>2</m:t>
                              </m:r>
                            </m:sup>
                          </m:sSup>
                        </m:den>
                      </m:f>
                    </m:oMath>
                  </m:oMathPara>
                </a14:m>
                <a:endParaRPr lang="en-US" sz="4000" dirty="0"/>
              </a:p>
            </p:txBody>
          </p:sp>
        </mc:Choice>
        <mc:Fallback xmlns="">
          <p:sp>
            <p:nvSpPr>
              <p:cNvPr id="9" name="TextBox 8">
                <a:extLst>
                  <a:ext uri="{FF2B5EF4-FFF2-40B4-BE49-F238E27FC236}">
                    <a16:creationId xmlns:a16="http://schemas.microsoft.com/office/drawing/2014/main" id="{37AB2341-B579-44AC-BD40-3F3911FE76CF}"/>
                  </a:ext>
                </a:extLst>
              </p:cNvPr>
              <p:cNvSpPr txBox="1">
                <a:spLocks noRot="1" noChangeAspect="1" noMove="1" noResize="1" noEditPoints="1" noAdjustHandles="1" noChangeArrowheads="1" noChangeShapeType="1" noTextEdit="1"/>
              </p:cNvSpPr>
              <p:nvPr/>
            </p:nvSpPr>
            <p:spPr>
              <a:xfrm>
                <a:off x="1005840" y="1188720"/>
                <a:ext cx="3542444" cy="1059072"/>
              </a:xfrm>
              <a:prstGeom prst="rect">
                <a:avLst/>
              </a:prstGeom>
              <a:blipFill>
                <a:blip r:embed="rId6"/>
                <a:stretch>
                  <a:fillRect/>
                </a:stretch>
              </a:blipFill>
            </p:spPr>
            <p:txBody>
              <a:bodyPr/>
              <a:lstStyle/>
              <a:p>
                <a:r>
                  <a:rPr lang="en-US">
                    <a:noFill/>
                  </a:rPr>
                  <a:t> </a:t>
                </a:r>
              </a:p>
            </p:txBody>
          </p:sp>
        </mc:Fallback>
      </mc:AlternateContent>
      <p:pic>
        <p:nvPicPr>
          <p:cNvPr id="10" name="Graphic 9">
            <a:extLst>
              <a:ext uri="{FF2B5EF4-FFF2-40B4-BE49-F238E27FC236}">
                <a16:creationId xmlns:a16="http://schemas.microsoft.com/office/drawing/2014/main" id="{2A49ED1A-129F-F260-6936-02205A4BB88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150462" y="545116"/>
            <a:ext cx="2929353" cy="1561604"/>
          </a:xfrm>
          <a:prstGeom prst="rect">
            <a:avLst/>
          </a:prstGeom>
        </p:spPr>
      </p:pic>
    </p:spTree>
    <p:extLst>
      <p:ext uri="{BB962C8B-B14F-4D97-AF65-F5344CB8AC3E}">
        <p14:creationId xmlns:p14="http://schemas.microsoft.com/office/powerpoint/2010/main" val="222969268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95EC2-6230-EEE1-FE10-550E1C57A08A}"/>
              </a:ext>
            </a:extLst>
          </p:cNvPr>
          <p:cNvSpPr>
            <a:spLocks noGrp="1"/>
          </p:cNvSpPr>
          <p:nvPr>
            <p:ph type="title"/>
          </p:nvPr>
        </p:nvSpPr>
        <p:spPr>
          <a:xfrm>
            <a:off x="0" y="10588"/>
            <a:ext cx="9144000" cy="952500"/>
          </a:xfrm>
        </p:spPr>
        <p:txBody>
          <a:bodyPr>
            <a:normAutofit fontScale="90000"/>
          </a:bodyPr>
          <a:lstStyle/>
          <a:p>
            <a:r>
              <a:rPr lang="en-GB" dirty="0"/>
              <a:t>Solving Maxwell equation in vacuum</a:t>
            </a:r>
            <a:endParaRPr lang="en-US" dirty="0"/>
          </a:p>
        </p:txBody>
      </p:sp>
      <p:sp>
        <p:nvSpPr>
          <p:cNvPr id="3" name="Content Placeholder 2">
            <a:extLst>
              <a:ext uri="{FF2B5EF4-FFF2-40B4-BE49-F238E27FC236}">
                <a16:creationId xmlns:a16="http://schemas.microsoft.com/office/drawing/2014/main" id="{32298F84-B98D-6AE3-9141-572DA24F2EAB}"/>
              </a:ext>
            </a:extLst>
          </p:cNvPr>
          <p:cNvSpPr>
            <a:spLocks noGrp="1"/>
          </p:cNvSpPr>
          <p:nvPr>
            <p:ph idx="1"/>
          </p:nvPr>
        </p:nvSpPr>
        <p:spPr>
          <a:xfrm>
            <a:off x="231913" y="901885"/>
            <a:ext cx="7779323" cy="4332031"/>
          </a:xfrm>
        </p:spPr>
        <p:txBody>
          <a:bodyPr/>
          <a:lstStyle/>
          <a:p>
            <a:r>
              <a:rPr lang="en-GB" sz="2800" dirty="0"/>
              <a:t>The trick to quickly solve the equations:</a:t>
            </a:r>
            <a:br>
              <a:rPr lang="en-US" sz="2800" dirty="0"/>
            </a:br>
            <a:endParaRPr lang="en-GB" sz="2800" dirty="0"/>
          </a:p>
        </p:txBody>
      </p:sp>
      <p:sp>
        <p:nvSpPr>
          <p:cNvPr id="4" name="Slide Number Placeholder 3">
            <a:extLst>
              <a:ext uri="{FF2B5EF4-FFF2-40B4-BE49-F238E27FC236}">
                <a16:creationId xmlns:a16="http://schemas.microsoft.com/office/drawing/2014/main" id="{FEC45CC7-754D-62EE-3AFC-D16E3942CE88}"/>
              </a:ext>
            </a:extLst>
          </p:cNvPr>
          <p:cNvSpPr>
            <a:spLocks noGrp="1"/>
          </p:cNvSpPr>
          <p:nvPr>
            <p:ph type="sldNum" sz="quarter" idx="12"/>
          </p:nvPr>
        </p:nvSpPr>
        <p:spPr/>
        <p:txBody>
          <a:bodyPr/>
          <a:lstStyle/>
          <a:p>
            <a:fld id="{374475D3-1812-EC42-892E-BF7EBDFBAE62}" type="slidenum">
              <a:rPr lang="en-GB" smtClean="0"/>
              <a:t>110</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F898932-2762-4455-8072-FC98520901B0}"/>
                  </a:ext>
                </a:extLst>
              </p:cNvPr>
              <p:cNvSpPr txBox="1"/>
              <p:nvPr/>
            </p:nvSpPr>
            <p:spPr>
              <a:xfrm>
                <a:off x="183065" y="1447604"/>
                <a:ext cx="5562600" cy="142231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GB" sz="2400" i="1" smtClean="0">
                          <a:latin typeface="Cambria Math" panose="02040503050406030204" pitchFamily="18" charset="0"/>
                          <a:ea typeface="Cambria Math" panose="02040503050406030204" pitchFamily="18" charset="0"/>
                        </a:rPr>
                        <m:t>∇</m:t>
                      </m:r>
                      <m:r>
                        <a:rPr lang="en-GB" sz="2400" i="1" smtClean="0">
                          <a:latin typeface="Cambria Math" panose="02040503050406030204" pitchFamily="18" charset="0"/>
                          <a:ea typeface="Cambria Math" panose="02040503050406030204" pitchFamily="18" charset="0"/>
                        </a:rPr>
                        <m:t> × </m:t>
                      </m:r>
                      <m:r>
                        <m:rPr>
                          <m:sty m:val="p"/>
                        </m:rPr>
                        <a:rPr lang="en-GB" sz="2400" i="1" smtClean="0">
                          <a:latin typeface="Cambria Math" panose="02040503050406030204" pitchFamily="18" charset="0"/>
                          <a:ea typeface="Cambria Math" panose="02040503050406030204" pitchFamily="18" charset="0"/>
                        </a:rPr>
                        <m:t>∇</m:t>
                      </m:r>
                      <m:r>
                        <a:rPr lang="en-GB" sz="2400" i="1">
                          <a:latin typeface="Cambria Math" panose="02040503050406030204" pitchFamily="18" charset="0"/>
                        </a:rPr>
                        <m:t>×</m:t>
                      </m:r>
                      <m:acc>
                        <m:accPr>
                          <m:chr m:val="⃗"/>
                          <m:ctrlPr>
                            <a:rPr lang="en-GB" sz="2400" i="1">
                              <a:latin typeface="Cambria Math" panose="02040503050406030204" pitchFamily="18" charset="0"/>
                            </a:rPr>
                          </m:ctrlPr>
                        </m:accPr>
                        <m:e>
                          <m:r>
                            <a:rPr lang="en-GB" sz="2400" i="1">
                              <a:latin typeface="Cambria Math" panose="02040503050406030204" pitchFamily="18" charset="0"/>
                            </a:rPr>
                            <m:t>𝐸</m:t>
                          </m:r>
                        </m:e>
                      </m:acc>
                      <m:r>
                        <a:rPr kumimoji="0" lang="en-GB" sz="2400" b="0" i="1" u="none" strike="noStrike" kern="1200" cap="none" spc="0" normalizeH="0" baseline="0" noProof="0">
                          <a:ln>
                            <a:noFill/>
                          </a:ln>
                          <a:solidFill>
                            <a:schemeClr val="tx1"/>
                          </a:solidFill>
                          <a:effectLst/>
                          <a:uLnTx/>
                          <a:uFillTx/>
                          <a:latin typeface="Cambria Math" panose="02040503050406030204" pitchFamily="18" charset="0"/>
                        </a:rPr>
                        <m:t>=</m:t>
                      </m:r>
                      <m:r>
                        <m:rPr>
                          <m:sty m:val="p"/>
                        </m:rP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 ×(−</m:t>
                      </m:r>
                      <m:f>
                        <m:fPr>
                          <m:ctrlPr>
                            <a:rPr lang="en-GB" sz="2400" b="0" i="1" smtClean="0">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rPr>
                            <m:t>𝜕</m:t>
                          </m:r>
                          <m:acc>
                            <m:accPr>
                              <m:chr m:val="⃑"/>
                              <m:ctrlPr>
                                <a:rPr lang="en-GB" sz="2400" i="1">
                                  <a:latin typeface="Cambria Math" panose="02040503050406030204" pitchFamily="18" charset="0"/>
                                  <a:ea typeface="Cambria Math" panose="02040503050406030204" pitchFamily="18" charset="0"/>
                                </a:rPr>
                              </m:ctrlPr>
                            </m:accPr>
                            <m:e>
                              <m:r>
                                <a:rPr lang="en-GB" sz="2400" i="1">
                                  <a:latin typeface="Cambria Math" panose="02040503050406030204" pitchFamily="18" charset="0"/>
                                  <a:ea typeface="Cambria Math" panose="02040503050406030204" pitchFamily="18" charset="0"/>
                                </a:rPr>
                                <m:t>𝐵</m:t>
                              </m:r>
                            </m:e>
                          </m:acc>
                        </m:num>
                        <m:den>
                          <m:r>
                            <a:rPr lang="en-GB" sz="2400" i="1">
                              <a:latin typeface="Cambria Math" panose="02040503050406030204" pitchFamily="18" charset="0"/>
                            </a:rPr>
                            <m:t>𝜕</m:t>
                          </m:r>
                          <m:r>
                            <a:rPr lang="en-GB" sz="2400" i="1">
                              <a:latin typeface="Cambria Math" panose="02040503050406030204" pitchFamily="18" charset="0"/>
                            </a:rPr>
                            <m:t>𝑡</m:t>
                          </m:r>
                        </m:den>
                      </m:f>
                      <m:r>
                        <a:rPr lang="en-GB" sz="2400" b="0" i="1" smtClean="0">
                          <a:latin typeface="Cambria Math" panose="02040503050406030204" pitchFamily="18" charset="0"/>
                        </a:rPr>
                        <m:t>)</m:t>
                      </m:r>
                    </m:oMath>
                  </m:oMathPara>
                </a14:m>
                <a:endParaRPr lang="en-GB" sz="2400" b="0" dirty="0"/>
              </a:p>
              <a:p>
                <a14:m>
                  <m:oMath xmlns:m="http://schemas.openxmlformats.org/officeDocument/2006/math">
                    <m:r>
                      <m:rPr>
                        <m:sty m:val="p"/>
                      </m:rPr>
                      <a:rPr lang="en-GB" sz="2400" i="1" smtClean="0">
                        <a:latin typeface="Cambria Math" panose="02040503050406030204" pitchFamily="18" charset="0"/>
                        <a:ea typeface="Cambria Math" panose="02040503050406030204" pitchFamily="18" charset="0"/>
                      </a:rPr>
                      <m:t>∇</m:t>
                    </m:r>
                    <m:r>
                      <a:rPr lang="en-GB" sz="2400" i="1" smtClean="0">
                        <a:latin typeface="Cambria Math" panose="02040503050406030204" pitchFamily="18" charset="0"/>
                        <a:ea typeface="Cambria Math" panose="02040503050406030204" pitchFamily="18" charset="0"/>
                      </a:rPr>
                      <m:t> × </m:t>
                    </m:r>
                    <m:r>
                      <m:rPr>
                        <m:sty m:val="p"/>
                      </m:rPr>
                      <a:rPr lang="en-GB" sz="2400" i="1" smtClean="0">
                        <a:latin typeface="Cambria Math" panose="02040503050406030204" pitchFamily="18" charset="0"/>
                        <a:ea typeface="Cambria Math" panose="02040503050406030204" pitchFamily="18" charset="0"/>
                      </a:rPr>
                      <m:t>∇</m:t>
                    </m:r>
                    <m:r>
                      <a:rPr lang="en-GB" sz="2400" i="1">
                        <a:latin typeface="Cambria Math" panose="02040503050406030204" pitchFamily="18" charset="0"/>
                      </a:rPr>
                      <m:t>×</m:t>
                    </m:r>
                    <m:acc>
                      <m:accPr>
                        <m:chr m:val="⃗"/>
                        <m:ctrlPr>
                          <a:rPr lang="en-GB" sz="2400" i="1">
                            <a:latin typeface="Cambria Math" panose="02040503050406030204" pitchFamily="18" charset="0"/>
                          </a:rPr>
                        </m:ctrlPr>
                      </m:accPr>
                      <m:e>
                        <m:r>
                          <a:rPr lang="en-GB" sz="2400" i="1">
                            <a:latin typeface="Cambria Math" panose="02040503050406030204" pitchFamily="18" charset="0"/>
                          </a:rPr>
                          <m:t>𝐸</m:t>
                        </m:r>
                      </m:e>
                    </m:acc>
                    <m:r>
                      <a:rPr lang="en-GB" sz="2400" i="1">
                        <a:latin typeface="Cambria Math" panose="02040503050406030204" pitchFamily="18" charset="0"/>
                        <a:ea typeface="Cambria Math" panose="02040503050406030204" pitchFamily="18" charset="0"/>
                      </a:rPr>
                      <m:t>≡</m:t>
                    </m:r>
                    <m:r>
                      <m:rPr>
                        <m:sty m:val="p"/>
                      </m:rPr>
                      <a:rPr lang="en-GB" sz="2400" i="1">
                        <a:latin typeface="Cambria Math" panose="02040503050406030204" pitchFamily="18" charset="0"/>
                        <a:ea typeface="Cambria Math" panose="02040503050406030204" pitchFamily="18" charset="0"/>
                      </a:rPr>
                      <m:t>∇</m:t>
                    </m:r>
                  </m:oMath>
                </a14:m>
                <a:r>
                  <a:rPr lang="en-US" sz="2400" dirty="0"/>
                  <a:t>(</a:t>
                </a:r>
                <a14:m>
                  <m:oMath xmlns:m="http://schemas.openxmlformats.org/officeDocument/2006/math">
                    <m:r>
                      <m:rPr>
                        <m:sty m:val="p"/>
                      </m:rP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rPr>
                      <m:t>⋅</m:t>
                    </m:r>
                    <m:acc>
                      <m:accPr>
                        <m:chr m:val="⃗"/>
                        <m:ctrlPr>
                          <a:rPr lang="en-GB" sz="2400" i="1">
                            <a:latin typeface="Cambria Math" panose="02040503050406030204" pitchFamily="18" charset="0"/>
                          </a:rPr>
                        </m:ctrlPr>
                      </m:accPr>
                      <m:e>
                        <m:r>
                          <a:rPr lang="en-GB" sz="2400" i="1">
                            <a:latin typeface="Cambria Math" panose="02040503050406030204" pitchFamily="18" charset="0"/>
                          </a:rPr>
                          <m:t>𝐸</m:t>
                        </m:r>
                      </m:e>
                    </m:acc>
                  </m:oMath>
                </a14:m>
                <a:r>
                  <a:rPr lang="en-US" sz="2400" dirty="0"/>
                  <a:t>) - </a:t>
                </a:r>
                <a14:m>
                  <m:oMath xmlns:m="http://schemas.openxmlformats.org/officeDocument/2006/math">
                    <m:sSup>
                      <m:sSupPr>
                        <m:ctrlPr>
                          <a:rPr lang="en-GB" sz="2400" i="1">
                            <a:latin typeface="Cambria Math" panose="02040503050406030204" pitchFamily="18" charset="0"/>
                          </a:rPr>
                        </m:ctrlPr>
                      </m:sSupPr>
                      <m:e>
                        <m:r>
                          <m:rPr>
                            <m:sty m:val="p"/>
                          </m:rPr>
                          <a:rPr lang="en-GB" sz="2400" i="1">
                            <a:latin typeface="Cambria Math" panose="02040503050406030204" pitchFamily="18" charset="0"/>
                            <a:ea typeface="Cambria Math" panose="02040503050406030204" pitchFamily="18" charset="0"/>
                          </a:rPr>
                          <m:t>∇</m:t>
                        </m:r>
                      </m:e>
                      <m:sup>
                        <m:r>
                          <a:rPr lang="en-GB" sz="2400" i="1">
                            <a:latin typeface="Cambria Math" panose="02040503050406030204" pitchFamily="18" charset="0"/>
                          </a:rPr>
                          <m:t>2</m:t>
                        </m:r>
                      </m:sup>
                    </m:sSup>
                    <m:acc>
                      <m:accPr>
                        <m:chr m:val="⃗"/>
                        <m:ctrlPr>
                          <a:rPr lang="en-GB" sz="2400" i="1">
                            <a:latin typeface="Cambria Math" panose="02040503050406030204" pitchFamily="18" charset="0"/>
                          </a:rPr>
                        </m:ctrlPr>
                      </m:accPr>
                      <m:e>
                        <m:r>
                          <a:rPr lang="en-GB" sz="2400" i="1">
                            <a:latin typeface="Cambria Math" panose="02040503050406030204" pitchFamily="18" charset="0"/>
                          </a:rPr>
                          <m:t>𝐸</m:t>
                        </m:r>
                      </m:e>
                    </m:acc>
                    <m:r>
                      <a:rPr lang="en-GB" sz="2400" b="0" i="1" smtClean="0">
                        <a:latin typeface="Cambria Math" panose="02040503050406030204" pitchFamily="18" charset="0"/>
                      </a:rPr>
                      <m:t>=−</m:t>
                    </m:r>
                    <m:f>
                      <m:fPr>
                        <m:ctrlPr>
                          <a:rPr lang="en-GB" sz="2400" i="1">
                            <a:latin typeface="Cambria Math" panose="02040503050406030204" pitchFamily="18" charset="0"/>
                          </a:rPr>
                        </m:ctrlPr>
                      </m:fPr>
                      <m:num>
                        <m:r>
                          <a:rPr lang="en-GB" sz="2400" i="1">
                            <a:latin typeface="Cambria Math" panose="02040503050406030204" pitchFamily="18" charset="0"/>
                          </a:rPr>
                          <m:t>𝜕</m:t>
                        </m:r>
                      </m:num>
                      <m:den>
                        <m:r>
                          <a:rPr lang="en-GB" sz="2400" i="1">
                            <a:latin typeface="Cambria Math" panose="02040503050406030204" pitchFamily="18" charset="0"/>
                          </a:rPr>
                          <m:t>𝜕</m:t>
                        </m:r>
                        <m:r>
                          <a:rPr lang="en-GB" sz="2400" i="1">
                            <a:latin typeface="Cambria Math" panose="02040503050406030204" pitchFamily="18" charset="0"/>
                          </a:rPr>
                          <m:t>𝑡</m:t>
                        </m:r>
                      </m:den>
                    </m:f>
                    <m:r>
                      <m:rPr>
                        <m:sty m:val="p"/>
                      </m:rP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rPr>
                      <m:t>×</m:t>
                    </m:r>
                    <m:acc>
                      <m:accPr>
                        <m:chr m:val="⃗"/>
                        <m:ctrlPr>
                          <a:rPr lang="en-GB" sz="2400" i="1">
                            <a:latin typeface="Cambria Math" panose="02040503050406030204" pitchFamily="18" charset="0"/>
                          </a:rPr>
                        </m:ctrlPr>
                      </m:accPr>
                      <m:e>
                        <m:r>
                          <a:rPr lang="en-GB" sz="2400" b="0" i="1" smtClean="0">
                            <a:latin typeface="Cambria Math" panose="02040503050406030204" pitchFamily="18" charset="0"/>
                          </a:rPr>
                          <m:t>𝐵</m:t>
                        </m:r>
                      </m:e>
                    </m:acc>
                  </m:oMath>
                </a14:m>
                <a:endParaRPr lang="en-US" sz="2400" dirty="0"/>
              </a:p>
            </p:txBody>
          </p:sp>
        </mc:Choice>
        <mc:Fallback xmlns="">
          <p:sp>
            <p:nvSpPr>
              <p:cNvPr id="6" name="TextBox 5">
                <a:extLst>
                  <a:ext uri="{FF2B5EF4-FFF2-40B4-BE49-F238E27FC236}">
                    <a16:creationId xmlns:a16="http://schemas.microsoft.com/office/drawing/2014/main" id="{DF898932-2762-4455-8072-FC98520901B0}"/>
                  </a:ext>
                </a:extLst>
              </p:cNvPr>
              <p:cNvSpPr txBox="1">
                <a:spLocks noRot="1" noChangeAspect="1" noMove="1" noResize="1" noEditPoints="1" noAdjustHandles="1" noChangeArrowheads="1" noChangeShapeType="1" noTextEdit="1"/>
              </p:cNvSpPr>
              <p:nvPr/>
            </p:nvSpPr>
            <p:spPr>
              <a:xfrm>
                <a:off x="183065" y="1447604"/>
                <a:ext cx="5562600" cy="1422312"/>
              </a:xfrm>
              <a:prstGeom prst="rect">
                <a:avLst/>
              </a:prstGeom>
              <a:blipFill>
                <a:blip r:embed="rId2"/>
                <a:stretch>
                  <a:fillRect l="-228" b="-2632"/>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3C5C1255-A983-7EEE-66B3-BEA6406B2890}"/>
              </a:ext>
            </a:extLst>
          </p:cNvPr>
          <p:cNvSpPr txBox="1"/>
          <p:nvPr/>
        </p:nvSpPr>
        <p:spPr>
          <a:xfrm>
            <a:off x="5202640" y="1600536"/>
            <a:ext cx="3709447" cy="830997"/>
          </a:xfrm>
          <a:prstGeom prst="rect">
            <a:avLst/>
          </a:prstGeom>
          <a:noFill/>
        </p:spPr>
        <p:txBody>
          <a:bodyPr wrap="square">
            <a:spAutoFit/>
          </a:bodyPr>
          <a:lstStyle/>
          <a:p>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Apply curl operator on both sides on Faraday Law </a:t>
            </a:r>
            <a:endParaRPr lang="en-US" sz="1600"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FAEABF8-179D-E276-1524-CD6FF6B78C42}"/>
                  </a:ext>
                </a:extLst>
              </p:cNvPr>
              <p:cNvSpPr txBox="1"/>
              <p:nvPr/>
            </p:nvSpPr>
            <p:spPr>
              <a:xfrm>
                <a:off x="4953373" y="3501556"/>
                <a:ext cx="3390917" cy="59022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i="1" smtClean="0">
                          <a:latin typeface="Cambria Math" panose="02040503050406030204" pitchFamily="18" charset="0"/>
                          <a:ea typeface="Cambria Math" panose="02040503050406030204" pitchFamily="18" charset="0"/>
                        </a:rPr>
                        <m:t>∇</m:t>
                      </m:r>
                      <m:r>
                        <a:rPr lang="en-GB" i="1">
                          <a:latin typeface="Cambria Math" panose="02040503050406030204" pitchFamily="18" charset="0"/>
                        </a:rPr>
                        <m:t>×</m:t>
                      </m:r>
                      <m:acc>
                        <m:accPr>
                          <m:chr m:val="⃗"/>
                          <m:ctrlPr>
                            <a:rPr lang="en-GB" i="1" smtClean="0">
                              <a:solidFill>
                                <a:schemeClr val="tx1"/>
                              </a:solidFill>
                              <a:latin typeface="Cambria Math" panose="02040503050406030204" pitchFamily="18" charset="0"/>
                            </a:rPr>
                          </m:ctrlPr>
                        </m:accPr>
                        <m:e>
                          <m:r>
                            <a:rPr lang="en-GB" i="1">
                              <a:solidFill>
                                <a:schemeClr val="tx1"/>
                              </a:solidFill>
                              <a:latin typeface="Cambria Math" panose="02040503050406030204" pitchFamily="18" charset="0"/>
                            </a:rPr>
                            <m:t>𝐵</m:t>
                          </m:r>
                        </m:e>
                      </m:acc>
                      <m:r>
                        <a:rPr lang="en-GB" i="1">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m:t>
                      </m:r>
                      <m:sSub>
                        <m:sSubPr>
                          <m:ctrlPr>
                            <a:rPr lang="en-GB" i="1">
                              <a:solidFill>
                                <a:schemeClr val="tx1"/>
                              </a:solidFill>
                              <a:latin typeface="Cambria Math" panose="02040503050406030204" pitchFamily="18" charset="0"/>
                              <a:ea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𝜇</m:t>
                          </m:r>
                        </m:e>
                        <m:sub>
                          <m:r>
                            <a:rPr lang="en-GB" i="1">
                              <a:solidFill>
                                <a:schemeClr val="tx1"/>
                              </a:solidFill>
                              <a:latin typeface="Cambria Math" panose="02040503050406030204" pitchFamily="18" charset="0"/>
                              <a:ea typeface="Cambria Math" panose="02040503050406030204" pitchFamily="18" charset="0"/>
                            </a:rPr>
                            <m:t>0</m:t>
                          </m:r>
                        </m:sub>
                      </m:sSub>
                      <m:acc>
                        <m:accPr>
                          <m:chr m:val="⃗"/>
                          <m:ctrlPr>
                            <a:rPr lang="en-GB" i="1" smtClean="0">
                              <a:latin typeface="Cambria Math" panose="02040503050406030204" pitchFamily="18" charset="0"/>
                            </a:rPr>
                          </m:ctrlPr>
                        </m:accPr>
                        <m:e>
                          <m:r>
                            <a:rPr lang="en-GB" b="0" i="1" smtClean="0">
                              <a:latin typeface="Cambria Math" panose="02040503050406030204" pitchFamily="18" charset="0"/>
                            </a:rPr>
                            <m:t>𝐽</m:t>
                          </m:r>
                        </m:e>
                      </m:acc>
                      <m:r>
                        <a:rPr lang="en-GB" b="0" i="1" smtClean="0">
                          <a:solidFill>
                            <a:schemeClr val="tx1"/>
                          </a:solidFill>
                          <a:latin typeface="Cambria Math" panose="02040503050406030204" pitchFamily="18" charset="0"/>
                          <a:ea typeface="Cambria Math" panose="02040503050406030204" pitchFamily="18" charset="0"/>
                        </a:rPr>
                        <m:t>+</m:t>
                      </m:r>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𝜇</m:t>
                          </m:r>
                        </m:e>
                        <m:sub>
                          <m:r>
                            <a:rPr lang="en-GB" i="1">
                              <a:solidFill>
                                <a:schemeClr val="tx1"/>
                              </a:solidFill>
                              <a:latin typeface="Cambria Math" panose="02040503050406030204" pitchFamily="18" charset="0"/>
                              <a:ea typeface="Cambria Math" panose="02040503050406030204" pitchFamily="18" charset="0"/>
                            </a:rPr>
                            <m:t>0</m:t>
                          </m:r>
                        </m:sub>
                      </m:sSub>
                      <m:sSub>
                        <m:sSubPr>
                          <m:ctrlPr>
                            <a:rPr lang="en-GB" i="1">
                              <a:solidFill>
                                <a:schemeClr val="tx1"/>
                              </a:solidFill>
                              <a:latin typeface="Cambria Math" panose="02040503050406030204" pitchFamily="18" charset="0"/>
                              <a:ea typeface="Cambria Math" panose="02040503050406030204" pitchFamily="18" charset="0"/>
                            </a:rPr>
                          </m:ctrlPr>
                        </m:sSubPr>
                        <m:e>
                          <m:r>
                            <a:rPr lang="en-GB" i="1">
                              <a:solidFill>
                                <a:schemeClr val="tx1"/>
                              </a:solidFill>
                              <a:latin typeface="Cambria Math" panose="02040503050406030204" pitchFamily="18" charset="0"/>
                              <a:ea typeface="Cambria Math" panose="02040503050406030204" pitchFamily="18" charset="0"/>
                            </a:rPr>
                            <m:t>𝜀</m:t>
                          </m:r>
                        </m:e>
                        <m:sub>
                          <m:r>
                            <a:rPr lang="en-GB" i="1">
                              <a:solidFill>
                                <a:schemeClr val="tx1"/>
                              </a:solidFill>
                              <a:latin typeface="Cambria Math" panose="02040503050406030204" pitchFamily="18" charset="0"/>
                              <a:ea typeface="Cambria Math" panose="02040503050406030204" pitchFamily="18" charset="0"/>
                            </a:rPr>
                            <m:t>0</m:t>
                          </m:r>
                        </m:sub>
                      </m:sSub>
                      <m:f>
                        <m:fPr>
                          <m:ctrlPr>
                            <a:rPr lang="en-GB" i="1">
                              <a:latin typeface="Cambria Math" panose="02040503050406030204" pitchFamily="18" charset="0"/>
                              <a:ea typeface="Cambria Math" panose="02040503050406030204" pitchFamily="18" charset="0"/>
                            </a:rPr>
                          </m:ctrlPr>
                        </m:fPr>
                        <m:num>
                          <m:r>
                            <a:rPr lang="en-GB" i="1">
                              <a:latin typeface="Cambria Math" panose="02040503050406030204" pitchFamily="18" charset="0"/>
                            </a:rPr>
                            <m:t>𝜕</m:t>
                          </m:r>
                          <m:acc>
                            <m:accPr>
                              <m:chr m:val="⃗"/>
                              <m:ctrlPr>
                                <a:rPr lang="en-GB" i="1">
                                  <a:latin typeface="Cambria Math" panose="02040503050406030204" pitchFamily="18" charset="0"/>
                                </a:rPr>
                              </m:ctrlPr>
                            </m:accPr>
                            <m:e>
                              <m:r>
                                <a:rPr lang="en-GB" b="0" i="1" smtClean="0">
                                  <a:latin typeface="Cambria Math" panose="02040503050406030204" pitchFamily="18" charset="0"/>
                                </a:rPr>
                                <m:t>𝐸</m:t>
                              </m:r>
                            </m:e>
                          </m:acc>
                        </m:num>
                        <m:den>
                          <m:r>
                            <a:rPr lang="en-GB" i="1">
                              <a:latin typeface="Cambria Math" panose="02040503050406030204" pitchFamily="18" charset="0"/>
                            </a:rPr>
                            <m:t>𝜕</m:t>
                          </m:r>
                          <m:r>
                            <a:rPr lang="en-GB" i="1">
                              <a:latin typeface="Cambria Math" panose="02040503050406030204" pitchFamily="18" charset="0"/>
                            </a:rPr>
                            <m:t>𝑡</m:t>
                          </m:r>
                        </m:den>
                      </m:f>
                    </m:oMath>
                  </m:oMathPara>
                </a14:m>
                <a:endParaRPr lang="en-US" dirty="0">
                  <a:solidFill>
                    <a:schemeClr val="tx1"/>
                  </a:solidFill>
                </a:endParaRPr>
              </a:p>
            </p:txBody>
          </p:sp>
        </mc:Choice>
        <mc:Fallback xmlns="">
          <p:sp>
            <p:nvSpPr>
              <p:cNvPr id="13" name="TextBox 12">
                <a:extLst>
                  <a:ext uri="{FF2B5EF4-FFF2-40B4-BE49-F238E27FC236}">
                    <a16:creationId xmlns:a16="http://schemas.microsoft.com/office/drawing/2014/main" id="{DFAEABF8-179D-E276-1524-CD6FF6B78C42}"/>
                  </a:ext>
                </a:extLst>
              </p:cNvPr>
              <p:cNvSpPr txBox="1">
                <a:spLocks noRot="1" noChangeAspect="1" noMove="1" noResize="1" noEditPoints="1" noAdjustHandles="1" noChangeArrowheads="1" noChangeShapeType="1" noTextEdit="1"/>
              </p:cNvSpPr>
              <p:nvPr/>
            </p:nvSpPr>
            <p:spPr>
              <a:xfrm>
                <a:off x="4953373" y="3501556"/>
                <a:ext cx="3390917" cy="590226"/>
              </a:xfrm>
              <a:prstGeom prst="rect">
                <a:avLst/>
              </a:prstGeom>
              <a:blipFill>
                <a:blip r:embed="rId3"/>
                <a:stretch>
                  <a:fillRect/>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B8D748F6-7C1E-89B8-9B80-6C6C61BE5822}"/>
              </a:ext>
            </a:extLst>
          </p:cNvPr>
          <p:cNvSpPr txBox="1"/>
          <p:nvPr/>
        </p:nvSpPr>
        <p:spPr>
          <a:xfrm>
            <a:off x="5294422" y="2600348"/>
            <a:ext cx="3941360" cy="461665"/>
          </a:xfrm>
          <a:prstGeom prst="rect">
            <a:avLst/>
          </a:prstGeom>
          <a:noFill/>
        </p:spPr>
        <p:txBody>
          <a:bodyPr wrap="square">
            <a:spAutoFit/>
          </a:bodyPr>
          <a:lstStyle/>
          <a:p>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Apply Gauss and Ampere laws</a:t>
            </a:r>
            <a:endParaRPr lang="en-US" sz="1600" dirty="0"/>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8FEC138-5336-D60A-C959-694AB7B394EB}"/>
                  </a:ext>
                </a:extLst>
              </p:cNvPr>
              <p:cNvSpPr txBox="1"/>
              <p:nvPr/>
            </p:nvSpPr>
            <p:spPr>
              <a:xfrm>
                <a:off x="5469307" y="3078545"/>
                <a:ext cx="1133452" cy="5791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rPr>
                        <m:t>⋅</m:t>
                      </m:r>
                      <m:acc>
                        <m:accPr>
                          <m:chr m:val="⃗"/>
                          <m:ctrlPr>
                            <a:rPr lang="en-GB" sz="2000" i="1">
                              <a:latin typeface="Cambria Math" panose="02040503050406030204" pitchFamily="18" charset="0"/>
                            </a:rPr>
                          </m:ctrlPr>
                        </m:accPr>
                        <m:e>
                          <m:r>
                            <a:rPr lang="en-GB" sz="2000" i="1">
                              <a:latin typeface="Cambria Math" panose="02040503050406030204" pitchFamily="18" charset="0"/>
                            </a:rPr>
                            <m:t>𝐸</m:t>
                          </m:r>
                        </m:e>
                      </m:acc>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𝜌</m:t>
                          </m:r>
                        </m:num>
                        <m:den>
                          <m:sSub>
                            <m:sSubPr>
                              <m:ctrlPr>
                                <a:rPr lang="en-GB" sz="2000" b="0" i="1" smtClean="0">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𝜀</m:t>
                              </m:r>
                            </m:e>
                            <m:sub>
                              <m:r>
                                <a:rPr lang="en-GB" sz="2000" b="0" i="1" smtClean="0">
                                  <a:latin typeface="Cambria Math" panose="02040503050406030204" pitchFamily="18" charset="0"/>
                                  <a:ea typeface="Cambria Math" panose="02040503050406030204" pitchFamily="18" charset="0"/>
                                </a:rPr>
                                <m:t>0</m:t>
                              </m:r>
                            </m:sub>
                          </m:sSub>
                        </m:den>
                      </m:f>
                    </m:oMath>
                  </m:oMathPara>
                </a14:m>
                <a:endParaRPr lang="en-US" sz="2000" dirty="0"/>
              </a:p>
            </p:txBody>
          </p:sp>
        </mc:Choice>
        <mc:Fallback xmlns="">
          <p:sp>
            <p:nvSpPr>
              <p:cNvPr id="15" name="TextBox 14">
                <a:extLst>
                  <a:ext uri="{FF2B5EF4-FFF2-40B4-BE49-F238E27FC236}">
                    <a16:creationId xmlns:a16="http://schemas.microsoft.com/office/drawing/2014/main" id="{58FEC138-5336-D60A-C959-694AB7B394EB}"/>
                  </a:ext>
                </a:extLst>
              </p:cNvPr>
              <p:cNvSpPr txBox="1">
                <a:spLocks noRot="1" noChangeAspect="1" noMove="1" noResize="1" noEditPoints="1" noAdjustHandles="1" noChangeArrowheads="1" noChangeShapeType="1" noTextEdit="1"/>
              </p:cNvSpPr>
              <p:nvPr/>
            </p:nvSpPr>
            <p:spPr>
              <a:xfrm>
                <a:off x="5469307" y="3078545"/>
                <a:ext cx="1133452" cy="579198"/>
              </a:xfrm>
              <a:prstGeom prst="rect">
                <a:avLst/>
              </a:prstGeom>
              <a:blipFill>
                <a:blip r:embed="rId4"/>
                <a:stretch>
                  <a:fillRect/>
                </a:stretch>
              </a:blipFill>
            </p:spPr>
            <p:txBody>
              <a:bodyPr/>
              <a:lstStyle/>
              <a:p>
                <a:r>
                  <a:rPr lang="en-US">
                    <a:noFill/>
                  </a:rPr>
                  <a:t> </a:t>
                </a:r>
              </a:p>
            </p:txBody>
          </p:sp>
        </mc:Fallback>
      </mc:AlternateContent>
      <p:sp>
        <p:nvSpPr>
          <p:cNvPr id="16" name="Rectangle 15">
            <a:extLst>
              <a:ext uri="{FF2B5EF4-FFF2-40B4-BE49-F238E27FC236}">
                <a16:creationId xmlns:a16="http://schemas.microsoft.com/office/drawing/2014/main" id="{FC22D815-7D77-01D4-4D2F-474709F8911E}"/>
              </a:ext>
            </a:extLst>
          </p:cNvPr>
          <p:cNvSpPr/>
          <p:nvPr/>
        </p:nvSpPr>
        <p:spPr>
          <a:xfrm>
            <a:off x="2064362" y="2349669"/>
            <a:ext cx="624636" cy="404098"/>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extLst>
              <a:ext uri="{FF2B5EF4-FFF2-40B4-BE49-F238E27FC236}">
                <a16:creationId xmlns:a16="http://schemas.microsoft.com/office/drawing/2014/main" id="{36DAB2FB-5F2E-AF94-5698-6EE46EF9DDC7}"/>
              </a:ext>
            </a:extLst>
          </p:cNvPr>
          <p:cNvSpPr/>
          <p:nvPr/>
        </p:nvSpPr>
        <p:spPr>
          <a:xfrm>
            <a:off x="5469307" y="3141262"/>
            <a:ext cx="571874" cy="360294"/>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extLst>
              <a:ext uri="{FF2B5EF4-FFF2-40B4-BE49-F238E27FC236}">
                <a16:creationId xmlns:a16="http://schemas.microsoft.com/office/drawing/2014/main" id="{23B443EF-2170-65A2-7974-9AB659A57C41}"/>
              </a:ext>
            </a:extLst>
          </p:cNvPr>
          <p:cNvSpPr/>
          <p:nvPr/>
        </p:nvSpPr>
        <p:spPr>
          <a:xfrm>
            <a:off x="5469307" y="3668557"/>
            <a:ext cx="628739" cy="360294"/>
          </a:xfrm>
          <a:prstGeom prst="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Rectangle 18">
            <a:extLst>
              <a:ext uri="{FF2B5EF4-FFF2-40B4-BE49-F238E27FC236}">
                <a16:creationId xmlns:a16="http://schemas.microsoft.com/office/drawing/2014/main" id="{ADC317F9-0543-EB0B-0CC8-589B2E53A1E5}"/>
              </a:ext>
            </a:extLst>
          </p:cNvPr>
          <p:cNvSpPr/>
          <p:nvPr/>
        </p:nvSpPr>
        <p:spPr>
          <a:xfrm>
            <a:off x="4425355" y="2330635"/>
            <a:ext cx="788130" cy="404098"/>
          </a:xfrm>
          <a:prstGeom prst="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55CD93B5-813F-227F-6FBE-B985AE75ADFA}"/>
                  </a:ext>
                </a:extLst>
              </p:cNvPr>
              <p:cNvSpPr txBox="1"/>
              <p:nvPr/>
            </p:nvSpPr>
            <p:spPr>
              <a:xfrm>
                <a:off x="421265" y="4246575"/>
                <a:ext cx="7446118" cy="983987"/>
              </a:xfrm>
              <a:prstGeom prst="rect">
                <a:avLst/>
              </a:prstGeom>
              <a:noFill/>
            </p:spPr>
            <p:txBody>
              <a:bodyPr wrap="square">
                <a:spAutoFit/>
              </a:bodyPr>
              <a:lstStyle/>
              <a:p>
                <a14:m>
                  <m:oMath xmlns:m="http://schemas.openxmlformats.org/officeDocument/2006/math">
                    <m:r>
                      <m:rPr>
                        <m:sty m:val="p"/>
                      </m:rPr>
                      <a:rPr lang="en-GB" sz="3600" i="1" smtClean="0">
                        <a:latin typeface="Cambria Math" panose="02040503050406030204" pitchFamily="18" charset="0"/>
                        <a:ea typeface="Cambria Math" panose="02040503050406030204" pitchFamily="18" charset="0"/>
                      </a:rPr>
                      <m:t>∇</m:t>
                    </m:r>
                  </m:oMath>
                </a14:m>
                <a:r>
                  <a:rPr lang="en-US" sz="3600" dirty="0"/>
                  <a:t>(</a:t>
                </a:r>
                <a14:m>
                  <m:oMath xmlns:m="http://schemas.openxmlformats.org/officeDocument/2006/math">
                    <m:f>
                      <m:fPr>
                        <m:ctrlPr>
                          <a:rPr lang="en-GB" sz="3600" i="1">
                            <a:latin typeface="Cambria Math" panose="02040503050406030204" pitchFamily="18" charset="0"/>
                          </a:rPr>
                        </m:ctrlPr>
                      </m:fPr>
                      <m:num>
                        <m:r>
                          <a:rPr lang="en-GB" sz="3600" i="1">
                            <a:latin typeface="Cambria Math" panose="02040503050406030204" pitchFamily="18" charset="0"/>
                            <a:ea typeface="Cambria Math" panose="02040503050406030204" pitchFamily="18" charset="0"/>
                          </a:rPr>
                          <m:t>𝜌</m:t>
                        </m:r>
                      </m:num>
                      <m:den>
                        <m:sSub>
                          <m:sSubPr>
                            <m:ctrlPr>
                              <a:rPr lang="en-GB" sz="3600" i="1">
                                <a:latin typeface="Cambria Math" panose="02040503050406030204" pitchFamily="18" charset="0"/>
                                <a:ea typeface="Cambria Math" panose="02040503050406030204" pitchFamily="18" charset="0"/>
                              </a:rPr>
                            </m:ctrlPr>
                          </m:sSubPr>
                          <m:e>
                            <m:r>
                              <a:rPr lang="en-GB" sz="3600" i="1">
                                <a:latin typeface="Cambria Math" panose="02040503050406030204" pitchFamily="18" charset="0"/>
                                <a:ea typeface="Cambria Math" panose="02040503050406030204" pitchFamily="18" charset="0"/>
                              </a:rPr>
                              <m:t>𝜀</m:t>
                            </m:r>
                          </m:e>
                          <m:sub>
                            <m:r>
                              <a:rPr lang="en-GB" sz="3600" i="1">
                                <a:latin typeface="Cambria Math" panose="02040503050406030204" pitchFamily="18" charset="0"/>
                                <a:ea typeface="Cambria Math" panose="02040503050406030204" pitchFamily="18" charset="0"/>
                              </a:rPr>
                              <m:t>0</m:t>
                            </m:r>
                          </m:sub>
                        </m:sSub>
                      </m:den>
                    </m:f>
                  </m:oMath>
                </a14:m>
                <a:r>
                  <a:rPr lang="en-US" sz="3600" dirty="0"/>
                  <a:t>) -</a:t>
                </a:r>
                <a14:m>
                  <m:oMath xmlns:m="http://schemas.openxmlformats.org/officeDocument/2006/math">
                    <m:sSup>
                      <m:sSupPr>
                        <m:ctrlPr>
                          <a:rPr lang="en-GB" sz="3600" i="1">
                            <a:latin typeface="Cambria Math" panose="02040503050406030204" pitchFamily="18" charset="0"/>
                          </a:rPr>
                        </m:ctrlPr>
                      </m:sSupPr>
                      <m:e>
                        <m:r>
                          <m:rPr>
                            <m:sty m:val="p"/>
                          </m:rPr>
                          <a:rPr lang="en-GB" sz="3600" i="1">
                            <a:latin typeface="Cambria Math" panose="02040503050406030204" pitchFamily="18" charset="0"/>
                            <a:ea typeface="Cambria Math" panose="02040503050406030204" pitchFamily="18" charset="0"/>
                          </a:rPr>
                          <m:t>∇</m:t>
                        </m:r>
                      </m:e>
                      <m:sup>
                        <m:r>
                          <a:rPr lang="en-GB" sz="3600" i="1">
                            <a:latin typeface="Cambria Math" panose="02040503050406030204" pitchFamily="18" charset="0"/>
                          </a:rPr>
                          <m:t>2</m:t>
                        </m:r>
                      </m:sup>
                    </m:sSup>
                    <m:acc>
                      <m:accPr>
                        <m:chr m:val="⃗"/>
                        <m:ctrlPr>
                          <a:rPr lang="en-GB" sz="3600" i="1">
                            <a:latin typeface="Cambria Math" panose="02040503050406030204" pitchFamily="18" charset="0"/>
                          </a:rPr>
                        </m:ctrlPr>
                      </m:accPr>
                      <m:e>
                        <m:r>
                          <a:rPr lang="en-GB" sz="3600" i="1">
                            <a:latin typeface="Cambria Math" panose="02040503050406030204" pitchFamily="18" charset="0"/>
                          </a:rPr>
                          <m:t>𝐸</m:t>
                        </m:r>
                      </m:e>
                    </m:acc>
                    <m:r>
                      <a:rPr lang="en-GB" sz="3600" b="0" i="1" smtClean="0">
                        <a:latin typeface="Cambria Math" panose="02040503050406030204" pitchFamily="18" charset="0"/>
                      </a:rPr>
                      <m:t>=−</m:t>
                    </m:r>
                  </m:oMath>
                </a14:m>
                <a:r>
                  <a:rPr lang="en-GB" sz="3600" dirty="0">
                    <a:ea typeface="Cambria Math" panose="02040503050406030204" pitchFamily="18" charset="0"/>
                  </a:rPr>
                  <a:t> </a:t>
                </a:r>
                <a14:m>
                  <m:oMath xmlns:m="http://schemas.openxmlformats.org/officeDocument/2006/math">
                    <m:sSub>
                      <m:sSubPr>
                        <m:ctrlPr>
                          <a:rPr lang="en-GB" sz="3600" i="1">
                            <a:latin typeface="Cambria Math" panose="02040503050406030204" pitchFamily="18" charset="0"/>
                            <a:ea typeface="Cambria Math" panose="02040503050406030204" pitchFamily="18" charset="0"/>
                          </a:rPr>
                        </m:ctrlPr>
                      </m:sSubPr>
                      <m:e>
                        <m:r>
                          <a:rPr lang="en-GB" sz="3600" i="1">
                            <a:latin typeface="Cambria Math" panose="02040503050406030204" pitchFamily="18" charset="0"/>
                            <a:ea typeface="Cambria Math" panose="02040503050406030204" pitchFamily="18" charset="0"/>
                          </a:rPr>
                          <m:t>𝜇</m:t>
                        </m:r>
                      </m:e>
                      <m:sub>
                        <m:r>
                          <a:rPr lang="en-GB" sz="3600" i="1">
                            <a:latin typeface="Cambria Math" panose="02040503050406030204" pitchFamily="18" charset="0"/>
                            <a:ea typeface="Cambria Math" panose="02040503050406030204" pitchFamily="18" charset="0"/>
                          </a:rPr>
                          <m:t>0</m:t>
                        </m:r>
                      </m:sub>
                    </m:sSub>
                    <m:f>
                      <m:fPr>
                        <m:ctrlPr>
                          <a:rPr lang="en-GB" sz="3600" i="1">
                            <a:latin typeface="Cambria Math" panose="02040503050406030204" pitchFamily="18" charset="0"/>
                            <a:ea typeface="Cambria Math" panose="02040503050406030204" pitchFamily="18" charset="0"/>
                          </a:rPr>
                        </m:ctrlPr>
                      </m:fPr>
                      <m:num>
                        <m:r>
                          <a:rPr lang="en-GB" sz="3600" i="1">
                            <a:latin typeface="Cambria Math" panose="02040503050406030204" pitchFamily="18" charset="0"/>
                          </a:rPr>
                          <m:t>𝜕</m:t>
                        </m:r>
                        <m:acc>
                          <m:accPr>
                            <m:chr m:val="⃗"/>
                            <m:ctrlPr>
                              <a:rPr lang="en-GB" sz="3600" i="1">
                                <a:latin typeface="Cambria Math" panose="02040503050406030204" pitchFamily="18" charset="0"/>
                              </a:rPr>
                            </m:ctrlPr>
                          </m:accPr>
                          <m:e>
                            <m:r>
                              <a:rPr lang="en-GB" sz="3600" i="1">
                                <a:latin typeface="Cambria Math" panose="02040503050406030204" pitchFamily="18" charset="0"/>
                              </a:rPr>
                              <m:t>𝐽</m:t>
                            </m:r>
                          </m:e>
                        </m:acc>
                      </m:num>
                      <m:den>
                        <m:r>
                          <a:rPr lang="en-GB" sz="3600" i="1">
                            <a:latin typeface="Cambria Math" panose="02040503050406030204" pitchFamily="18" charset="0"/>
                          </a:rPr>
                          <m:t>𝜕</m:t>
                        </m:r>
                        <m:r>
                          <a:rPr lang="en-GB" sz="3600" i="1">
                            <a:latin typeface="Cambria Math" panose="02040503050406030204" pitchFamily="18" charset="0"/>
                          </a:rPr>
                          <m:t>𝑡</m:t>
                        </m:r>
                      </m:den>
                    </m:f>
                    <m:r>
                      <a:rPr lang="en-GB" sz="3600" i="1">
                        <a:latin typeface="Cambria Math" panose="02040503050406030204" pitchFamily="18" charset="0"/>
                      </a:rPr>
                      <m:t>−</m:t>
                    </m:r>
                    <m:sSub>
                      <m:sSubPr>
                        <m:ctrlPr>
                          <a:rPr lang="en-GB" sz="3600" i="1">
                            <a:latin typeface="Cambria Math" panose="02040503050406030204" pitchFamily="18" charset="0"/>
                            <a:ea typeface="Cambria Math" panose="02040503050406030204" pitchFamily="18" charset="0"/>
                          </a:rPr>
                        </m:ctrlPr>
                      </m:sSubPr>
                      <m:e>
                        <m:r>
                          <a:rPr lang="en-GB" sz="3600" i="1">
                            <a:latin typeface="Cambria Math" panose="02040503050406030204" pitchFamily="18" charset="0"/>
                            <a:ea typeface="Cambria Math" panose="02040503050406030204" pitchFamily="18" charset="0"/>
                          </a:rPr>
                          <m:t>𝜇</m:t>
                        </m:r>
                      </m:e>
                      <m:sub>
                        <m:r>
                          <a:rPr lang="en-GB" sz="3600" i="1">
                            <a:latin typeface="Cambria Math" panose="02040503050406030204" pitchFamily="18" charset="0"/>
                            <a:ea typeface="Cambria Math" panose="02040503050406030204" pitchFamily="18" charset="0"/>
                          </a:rPr>
                          <m:t>0</m:t>
                        </m:r>
                      </m:sub>
                    </m:sSub>
                    <m:sSub>
                      <m:sSubPr>
                        <m:ctrlPr>
                          <a:rPr lang="en-GB" sz="3600" i="1">
                            <a:latin typeface="Cambria Math" panose="02040503050406030204" pitchFamily="18" charset="0"/>
                            <a:ea typeface="Cambria Math" panose="02040503050406030204" pitchFamily="18" charset="0"/>
                          </a:rPr>
                        </m:ctrlPr>
                      </m:sSubPr>
                      <m:e>
                        <m:r>
                          <a:rPr lang="en-GB" sz="3600" i="1">
                            <a:latin typeface="Cambria Math" panose="02040503050406030204" pitchFamily="18" charset="0"/>
                            <a:ea typeface="Cambria Math" panose="02040503050406030204" pitchFamily="18" charset="0"/>
                          </a:rPr>
                          <m:t>𝜀</m:t>
                        </m:r>
                      </m:e>
                      <m:sub>
                        <m:r>
                          <a:rPr lang="en-GB" sz="3600" i="1">
                            <a:latin typeface="Cambria Math" panose="02040503050406030204" pitchFamily="18" charset="0"/>
                            <a:ea typeface="Cambria Math" panose="02040503050406030204" pitchFamily="18" charset="0"/>
                          </a:rPr>
                          <m:t>0</m:t>
                        </m:r>
                      </m:sub>
                    </m:sSub>
                    <m:f>
                      <m:fPr>
                        <m:ctrlPr>
                          <a:rPr lang="en-GB" sz="3600" i="1">
                            <a:latin typeface="Cambria Math" panose="02040503050406030204" pitchFamily="18" charset="0"/>
                            <a:ea typeface="Cambria Math" panose="02040503050406030204" pitchFamily="18" charset="0"/>
                          </a:rPr>
                        </m:ctrlPr>
                      </m:fPr>
                      <m:num>
                        <m:sSup>
                          <m:sSupPr>
                            <m:ctrlPr>
                              <a:rPr lang="en-GB" sz="3600" i="1" smtClean="0">
                                <a:latin typeface="Cambria Math" panose="02040503050406030204" pitchFamily="18" charset="0"/>
                              </a:rPr>
                            </m:ctrlPr>
                          </m:sSupPr>
                          <m:e>
                            <m:r>
                              <a:rPr lang="en-GB" sz="3600" i="1">
                                <a:latin typeface="Cambria Math" panose="02040503050406030204" pitchFamily="18" charset="0"/>
                              </a:rPr>
                              <m:t>𝜕</m:t>
                            </m:r>
                          </m:e>
                          <m:sup>
                            <m:r>
                              <a:rPr lang="en-GB" sz="3600" b="0" i="1" smtClean="0">
                                <a:latin typeface="Cambria Math" panose="02040503050406030204" pitchFamily="18" charset="0"/>
                              </a:rPr>
                              <m:t>2</m:t>
                            </m:r>
                          </m:sup>
                        </m:sSup>
                        <m:acc>
                          <m:accPr>
                            <m:chr m:val="⃗"/>
                            <m:ctrlPr>
                              <a:rPr lang="en-GB" sz="3600" i="1">
                                <a:latin typeface="Cambria Math" panose="02040503050406030204" pitchFamily="18" charset="0"/>
                              </a:rPr>
                            </m:ctrlPr>
                          </m:accPr>
                          <m:e>
                            <m:r>
                              <a:rPr lang="en-GB" sz="3600" i="1">
                                <a:latin typeface="Cambria Math" panose="02040503050406030204" pitchFamily="18" charset="0"/>
                              </a:rPr>
                              <m:t>𝐸</m:t>
                            </m:r>
                          </m:e>
                        </m:acc>
                      </m:num>
                      <m:den>
                        <m:r>
                          <a:rPr lang="en-GB" sz="3600" i="1">
                            <a:latin typeface="Cambria Math" panose="02040503050406030204" pitchFamily="18" charset="0"/>
                          </a:rPr>
                          <m:t>𝜕</m:t>
                        </m:r>
                        <m:sSup>
                          <m:sSupPr>
                            <m:ctrlPr>
                              <a:rPr lang="en-GB" sz="3600" i="1" smtClean="0">
                                <a:latin typeface="Cambria Math" panose="02040503050406030204" pitchFamily="18" charset="0"/>
                              </a:rPr>
                            </m:ctrlPr>
                          </m:sSupPr>
                          <m:e>
                            <m:r>
                              <a:rPr lang="en-GB" sz="3600" b="0" i="1" smtClean="0">
                                <a:latin typeface="Cambria Math" panose="02040503050406030204" pitchFamily="18" charset="0"/>
                              </a:rPr>
                              <m:t>𝑡</m:t>
                            </m:r>
                          </m:e>
                          <m:sup>
                            <m:r>
                              <a:rPr lang="en-GB" sz="3600" b="0" i="1" smtClean="0">
                                <a:latin typeface="Cambria Math" panose="02040503050406030204" pitchFamily="18" charset="0"/>
                              </a:rPr>
                              <m:t>2</m:t>
                            </m:r>
                          </m:sup>
                        </m:sSup>
                      </m:den>
                    </m:f>
                  </m:oMath>
                </a14:m>
                <a:endParaRPr lang="en-US" sz="3600" dirty="0"/>
              </a:p>
            </p:txBody>
          </p:sp>
        </mc:Choice>
        <mc:Fallback xmlns="">
          <p:sp>
            <p:nvSpPr>
              <p:cNvPr id="21" name="TextBox 20">
                <a:extLst>
                  <a:ext uri="{FF2B5EF4-FFF2-40B4-BE49-F238E27FC236}">
                    <a16:creationId xmlns:a16="http://schemas.microsoft.com/office/drawing/2014/main" id="{55CD93B5-813F-227F-6FBE-B985AE75ADFA}"/>
                  </a:ext>
                </a:extLst>
              </p:cNvPr>
              <p:cNvSpPr txBox="1">
                <a:spLocks noRot="1" noChangeAspect="1" noMove="1" noResize="1" noEditPoints="1" noAdjustHandles="1" noChangeArrowheads="1" noChangeShapeType="1" noTextEdit="1"/>
              </p:cNvSpPr>
              <p:nvPr/>
            </p:nvSpPr>
            <p:spPr>
              <a:xfrm>
                <a:off x="421265" y="4246575"/>
                <a:ext cx="7446118" cy="983987"/>
              </a:xfrm>
              <a:prstGeom prst="rect">
                <a:avLst/>
              </a:prstGeom>
              <a:blipFill>
                <a:blip r:embed="rId5"/>
                <a:stretch>
                  <a:fillRect b="-6832"/>
                </a:stretch>
              </a:blipFill>
            </p:spPr>
            <p:txBody>
              <a:bodyPr/>
              <a:lstStyle/>
              <a:p>
                <a:r>
                  <a:rPr lang="en-US">
                    <a:noFill/>
                  </a:rPr>
                  <a:t> </a:t>
                </a:r>
              </a:p>
            </p:txBody>
          </p:sp>
        </mc:Fallback>
      </mc:AlternateContent>
    </p:spTree>
    <p:extLst>
      <p:ext uri="{BB962C8B-B14F-4D97-AF65-F5344CB8AC3E}">
        <p14:creationId xmlns:p14="http://schemas.microsoft.com/office/powerpoint/2010/main" val="378881657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AF99E-6005-51EE-4F0C-0D42F6FA5EC1}"/>
              </a:ext>
            </a:extLst>
          </p:cNvPr>
          <p:cNvSpPr>
            <a:spLocks noGrp="1"/>
          </p:cNvSpPr>
          <p:nvPr>
            <p:ph type="title"/>
          </p:nvPr>
        </p:nvSpPr>
        <p:spPr/>
        <p:txBody>
          <a:bodyPr>
            <a:normAutofit fontScale="90000"/>
          </a:bodyPr>
          <a:lstStyle/>
          <a:p>
            <a:r>
              <a:rPr lang="en-GB" dirty="0"/>
              <a:t>How the fields propagate in vacuum?</a:t>
            </a:r>
            <a:endParaRPr lang="en-US" dirty="0"/>
          </a:p>
        </p:txBody>
      </p:sp>
      <p:sp>
        <p:nvSpPr>
          <p:cNvPr id="3" name="Content Placeholder 2">
            <a:extLst>
              <a:ext uri="{FF2B5EF4-FFF2-40B4-BE49-F238E27FC236}">
                <a16:creationId xmlns:a16="http://schemas.microsoft.com/office/drawing/2014/main" id="{8B8C06AF-61A8-0479-7E4D-CA74E9D7E1BD}"/>
              </a:ext>
            </a:extLst>
          </p:cNvPr>
          <p:cNvSpPr>
            <a:spLocks noGrp="1"/>
          </p:cNvSpPr>
          <p:nvPr>
            <p:ph idx="1"/>
          </p:nvPr>
        </p:nvSpPr>
        <p:spPr>
          <a:xfrm>
            <a:off x="254009" y="1866900"/>
            <a:ext cx="8680174" cy="2965238"/>
          </a:xfrm>
        </p:spPr>
        <p:txBody>
          <a:bodyPr/>
          <a:lstStyle/>
          <a:p>
            <a:r>
              <a:rPr lang="en-GB" sz="3200" dirty="0"/>
              <a:t>In vacuum there is no charges and no currents</a:t>
            </a:r>
          </a:p>
          <a:p>
            <a:endParaRPr lang="en-GB" dirty="0"/>
          </a:p>
          <a:p>
            <a:endParaRPr lang="en-GB" sz="3200" dirty="0"/>
          </a:p>
          <a:p>
            <a:endParaRPr lang="en-GB" dirty="0"/>
          </a:p>
          <a:p>
            <a:endParaRPr lang="en-GB" dirty="0"/>
          </a:p>
          <a:p>
            <a:endParaRPr lang="en-GB" sz="3200" dirty="0"/>
          </a:p>
          <a:p>
            <a:pPr marL="0" indent="0">
              <a:buNone/>
            </a:pPr>
            <a:r>
              <a:rPr lang="en-GB" dirty="0"/>
              <a:t> </a:t>
            </a:r>
            <a:endParaRPr lang="en-GB" sz="3200" dirty="0"/>
          </a:p>
          <a:p>
            <a:endParaRPr lang="en-US" dirty="0"/>
          </a:p>
        </p:txBody>
      </p:sp>
      <p:sp>
        <p:nvSpPr>
          <p:cNvPr id="4" name="Slide Number Placeholder 3">
            <a:extLst>
              <a:ext uri="{FF2B5EF4-FFF2-40B4-BE49-F238E27FC236}">
                <a16:creationId xmlns:a16="http://schemas.microsoft.com/office/drawing/2014/main" id="{E99EF2B5-DF62-EBC5-884C-45A5E16351BF}"/>
              </a:ext>
            </a:extLst>
          </p:cNvPr>
          <p:cNvSpPr>
            <a:spLocks noGrp="1"/>
          </p:cNvSpPr>
          <p:nvPr>
            <p:ph type="sldNum" sz="quarter" idx="12"/>
          </p:nvPr>
        </p:nvSpPr>
        <p:spPr/>
        <p:txBody>
          <a:bodyPr/>
          <a:lstStyle/>
          <a:p>
            <a:fld id="{374475D3-1812-EC42-892E-BF7EBDFBAE62}" type="slidenum">
              <a:rPr lang="en-GB" smtClean="0"/>
              <a:t>111</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70349F1-2A13-8875-2FB0-32540F9DE5C0}"/>
                  </a:ext>
                </a:extLst>
              </p:cNvPr>
              <p:cNvSpPr txBox="1"/>
              <p:nvPr/>
            </p:nvSpPr>
            <p:spPr>
              <a:xfrm>
                <a:off x="828745" y="931219"/>
                <a:ext cx="5477010" cy="884729"/>
              </a:xfrm>
              <a:prstGeom prst="rect">
                <a:avLst/>
              </a:prstGeom>
              <a:noFill/>
            </p:spPr>
            <p:txBody>
              <a:bodyPr wrap="square">
                <a:spAutoFit/>
              </a:bodyPr>
              <a:lstStyle/>
              <a:p>
                <a14:m>
                  <m:oMath xmlns:m="http://schemas.openxmlformats.org/officeDocument/2006/math">
                    <m:r>
                      <m:rPr>
                        <m:sty m:val="p"/>
                      </m:rPr>
                      <a:rPr lang="en-GB" sz="2800" i="1" smtClean="0">
                        <a:latin typeface="Cambria Math" panose="02040503050406030204" pitchFamily="18" charset="0"/>
                        <a:ea typeface="Cambria Math" panose="02040503050406030204" pitchFamily="18" charset="0"/>
                      </a:rPr>
                      <m:t>∇</m:t>
                    </m:r>
                  </m:oMath>
                </a14:m>
                <a:r>
                  <a:rPr lang="en-US" sz="2800" dirty="0"/>
                  <a:t>(</a:t>
                </a:r>
                <a14:m>
                  <m:oMath xmlns:m="http://schemas.openxmlformats.org/officeDocument/2006/math">
                    <m:f>
                      <m:fPr>
                        <m:ctrlPr>
                          <a:rPr lang="en-GB" sz="2800" i="1">
                            <a:latin typeface="Cambria Math" panose="02040503050406030204" pitchFamily="18" charset="0"/>
                          </a:rPr>
                        </m:ctrlPr>
                      </m:fPr>
                      <m:num>
                        <m:r>
                          <a:rPr lang="en-GB" sz="2800" i="1">
                            <a:latin typeface="Cambria Math" panose="02040503050406030204" pitchFamily="18" charset="0"/>
                            <a:ea typeface="Cambria Math" panose="02040503050406030204" pitchFamily="18" charset="0"/>
                          </a:rPr>
                          <m:t>𝜌</m:t>
                        </m:r>
                      </m:num>
                      <m:den>
                        <m:sSub>
                          <m:sSubPr>
                            <m:ctrlPr>
                              <a:rPr lang="en-GB" sz="2800" i="1">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𝜀</m:t>
                            </m:r>
                          </m:e>
                          <m:sub>
                            <m:r>
                              <a:rPr lang="en-GB" sz="2800" i="1">
                                <a:latin typeface="Cambria Math" panose="02040503050406030204" pitchFamily="18" charset="0"/>
                                <a:ea typeface="Cambria Math" panose="02040503050406030204" pitchFamily="18" charset="0"/>
                              </a:rPr>
                              <m:t>0</m:t>
                            </m:r>
                          </m:sub>
                        </m:sSub>
                      </m:den>
                    </m:f>
                  </m:oMath>
                </a14:m>
                <a:r>
                  <a:rPr lang="en-US" sz="2800" dirty="0"/>
                  <a:t>) -</a:t>
                </a:r>
                <a14:m>
                  <m:oMath xmlns:m="http://schemas.openxmlformats.org/officeDocument/2006/math">
                    <m:sSup>
                      <m:sSupPr>
                        <m:ctrlPr>
                          <a:rPr lang="en-GB" sz="2800" i="1">
                            <a:latin typeface="Cambria Math" panose="02040503050406030204" pitchFamily="18" charset="0"/>
                          </a:rPr>
                        </m:ctrlPr>
                      </m:sSupPr>
                      <m:e>
                        <m:r>
                          <m:rPr>
                            <m:sty m:val="p"/>
                          </m:rPr>
                          <a:rPr lang="en-GB" sz="2800" i="1">
                            <a:latin typeface="Cambria Math" panose="02040503050406030204" pitchFamily="18" charset="0"/>
                            <a:ea typeface="Cambria Math" panose="02040503050406030204" pitchFamily="18" charset="0"/>
                          </a:rPr>
                          <m:t>∇</m:t>
                        </m:r>
                      </m:e>
                      <m:sup>
                        <m:r>
                          <a:rPr lang="en-GB" sz="2800" i="1">
                            <a:latin typeface="Cambria Math" panose="02040503050406030204" pitchFamily="18" charset="0"/>
                          </a:rPr>
                          <m:t>2</m:t>
                        </m:r>
                      </m:sup>
                    </m:sSup>
                    <m:acc>
                      <m:accPr>
                        <m:chr m:val="⃗"/>
                        <m:ctrlPr>
                          <a:rPr lang="en-GB" sz="2800" i="1">
                            <a:latin typeface="Cambria Math" panose="02040503050406030204" pitchFamily="18" charset="0"/>
                          </a:rPr>
                        </m:ctrlPr>
                      </m:accPr>
                      <m:e>
                        <m:r>
                          <a:rPr lang="en-GB" sz="2800" i="1">
                            <a:latin typeface="Cambria Math" panose="02040503050406030204" pitchFamily="18" charset="0"/>
                          </a:rPr>
                          <m:t>𝐸</m:t>
                        </m:r>
                      </m:e>
                    </m:acc>
                    <m:r>
                      <a:rPr lang="en-GB" sz="2800" b="0" i="1" smtClean="0">
                        <a:latin typeface="Cambria Math" panose="02040503050406030204" pitchFamily="18" charset="0"/>
                      </a:rPr>
                      <m:t>=−</m:t>
                    </m:r>
                  </m:oMath>
                </a14:m>
                <a:r>
                  <a:rPr lang="en-GB" sz="2800" dirty="0">
                    <a:ea typeface="Cambria Math" panose="02040503050406030204" pitchFamily="18" charset="0"/>
                  </a:rPr>
                  <a:t> </a:t>
                </a:r>
                <a14:m>
                  <m:oMath xmlns:m="http://schemas.openxmlformats.org/officeDocument/2006/math">
                    <m:sSub>
                      <m:sSubPr>
                        <m:ctrlPr>
                          <a:rPr lang="en-GB" sz="3200" i="1">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𝜇</m:t>
                        </m:r>
                      </m:e>
                      <m:sub>
                        <m:r>
                          <a:rPr lang="en-GB" sz="3200" i="1">
                            <a:latin typeface="Cambria Math" panose="02040503050406030204" pitchFamily="18" charset="0"/>
                            <a:ea typeface="Cambria Math" panose="02040503050406030204" pitchFamily="18" charset="0"/>
                          </a:rPr>
                          <m:t>0</m:t>
                        </m:r>
                      </m:sub>
                    </m:sSub>
                    <m:f>
                      <m:fPr>
                        <m:ctrlPr>
                          <a:rPr lang="en-GB" sz="3200" i="1">
                            <a:latin typeface="Cambria Math" panose="02040503050406030204" pitchFamily="18" charset="0"/>
                            <a:ea typeface="Cambria Math" panose="02040503050406030204" pitchFamily="18" charset="0"/>
                          </a:rPr>
                        </m:ctrlPr>
                      </m:fPr>
                      <m:num>
                        <m:r>
                          <a:rPr lang="en-GB" sz="3200" i="1">
                            <a:latin typeface="Cambria Math" panose="02040503050406030204" pitchFamily="18" charset="0"/>
                          </a:rPr>
                          <m:t>𝜕</m:t>
                        </m:r>
                        <m:acc>
                          <m:accPr>
                            <m:chr m:val="⃗"/>
                            <m:ctrlPr>
                              <a:rPr lang="en-GB" sz="3200" i="1">
                                <a:latin typeface="Cambria Math" panose="02040503050406030204" pitchFamily="18" charset="0"/>
                              </a:rPr>
                            </m:ctrlPr>
                          </m:accPr>
                          <m:e>
                            <m:r>
                              <a:rPr lang="en-GB" sz="3200" i="1">
                                <a:latin typeface="Cambria Math" panose="02040503050406030204" pitchFamily="18" charset="0"/>
                              </a:rPr>
                              <m:t>𝐽</m:t>
                            </m:r>
                          </m:e>
                        </m:acc>
                      </m:num>
                      <m:den>
                        <m:r>
                          <a:rPr lang="en-GB" sz="3200" i="1">
                            <a:latin typeface="Cambria Math" panose="02040503050406030204" pitchFamily="18" charset="0"/>
                          </a:rPr>
                          <m:t>𝜕</m:t>
                        </m:r>
                        <m:r>
                          <a:rPr lang="en-GB" sz="3200" i="1">
                            <a:latin typeface="Cambria Math" panose="02040503050406030204" pitchFamily="18" charset="0"/>
                          </a:rPr>
                          <m:t>𝑡</m:t>
                        </m:r>
                      </m:den>
                    </m:f>
                    <m:r>
                      <a:rPr lang="en-GB" sz="3200" i="1">
                        <a:latin typeface="Cambria Math" panose="02040503050406030204" pitchFamily="18" charset="0"/>
                      </a:rPr>
                      <m:t>−</m:t>
                    </m:r>
                    <m:sSub>
                      <m:sSubPr>
                        <m:ctrlPr>
                          <a:rPr lang="en-GB" sz="3200" i="1">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𝜇</m:t>
                        </m:r>
                      </m:e>
                      <m:sub>
                        <m:r>
                          <a:rPr lang="en-GB" sz="3200" i="1">
                            <a:latin typeface="Cambria Math" panose="02040503050406030204" pitchFamily="18" charset="0"/>
                            <a:ea typeface="Cambria Math" panose="02040503050406030204" pitchFamily="18" charset="0"/>
                          </a:rPr>
                          <m:t>0</m:t>
                        </m:r>
                      </m:sub>
                    </m:sSub>
                    <m:sSub>
                      <m:sSubPr>
                        <m:ctrlPr>
                          <a:rPr lang="en-GB" sz="3200" i="1">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i="1">
                            <a:latin typeface="Cambria Math" panose="02040503050406030204" pitchFamily="18" charset="0"/>
                            <a:ea typeface="Cambria Math" panose="02040503050406030204" pitchFamily="18" charset="0"/>
                          </a:rPr>
                          <m:t>0</m:t>
                        </m:r>
                      </m:sub>
                    </m:sSub>
                    <m:f>
                      <m:fPr>
                        <m:ctrlPr>
                          <a:rPr lang="en-GB" sz="3200" i="1">
                            <a:latin typeface="Cambria Math" panose="02040503050406030204" pitchFamily="18" charset="0"/>
                            <a:ea typeface="Cambria Math" panose="02040503050406030204" pitchFamily="18" charset="0"/>
                          </a:rPr>
                        </m:ctrlPr>
                      </m:fPr>
                      <m:num>
                        <m:sSup>
                          <m:sSupPr>
                            <m:ctrlPr>
                              <a:rPr lang="en-GB" sz="3200" i="1" smtClean="0">
                                <a:latin typeface="Cambria Math" panose="02040503050406030204" pitchFamily="18" charset="0"/>
                              </a:rPr>
                            </m:ctrlPr>
                          </m:sSupPr>
                          <m:e>
                            <m:r>
                              <a:rPr lang="en-GB" sz="3200" i="1">
                                <a:latin typeface="Cambria Math" panose="02040503050406030204" pitchFamily="18" charset="0"/>
                              </a:rPr>
                              <m:t>𝜕</m:t>
                            </m:r>
                          </m:e>
                          <m:sup>
                            <m:r>
                              <a:rPr lang="en-GB" sz="3200" b="0" i="1" smtClean="0">
                                <a:latin typeface="Cambria Math" panose="02040503050406030204" pitchFamily="18" charset="0"/>
                              </a:rPr>
                              <m:t>2</m:t>
                            </m:r>
                          </m:sup>
                        </m:sSup>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num>
                      <m:den>
                        <m:r>
                          <a:rPr lang="en-GB" sz="3200" i="1">
                            <a:latin typeface="Cambria Math" panose="02040503050406030204" pitchFamily="18" charset="0"/>
                          </a:rPr>
                          <m:t>𝜕</m:t>
                        </m:r>
                        <m:sSup>
                          <m:sSupPr>
                            <m:ctrlPr>
                              <a:rPr lang="en-GB" sz="3200" i="1" smtClean="0">
                                <a:latin typeface="Cambria Math" panose="02040503050406030204" pitchFamily="18" charset="0"/>
                              </a:rPr>
                            </m:ctrlPr>
                          </m:sSupPr>
                          <m:e>
                            <m:r>
                              <a:rPr lang="en-GB" sz="3200" b="0" i="1" smtClean="0">
                                <a:latin typeface="Cambria Math" panose="02040503050406030204" pitchFamily="18" charset="0"/>
                              </a:rPr>
                              <m:t>𝑡</m:t>
                            </m:r>
                          </m:e>
                          <m:sup>
                            <m:r>
                              <a:rPr lang="en-GB" sz="3200" b="0" i="1" smtClean="0">
                                <a:latin typeface="Cambria Math" panose="02040503050406030204" pitchFamily="18" charset="0"/>
                              </a:rPr>
                              <m:t>2</m:t>
                            </m:r>
                          </m:sup>
                        </m:sSup>
                      </m:den>
                    </m:f>
                  </m:oMath>
                </a14:m>
                <a:endParaRPr lang="en-US" sz="2800" dirty="0"/>
              </a:p>
            </p:txBody>
          </p:sp>
        </mc:Choice>
        <mc:Fallback xmlns="">
          <p:sp>
            <p:nvSpPr>
              <p:cNvPr id="5" name="TextBox 4">
                <a:extLst>
                  <a:ext uri="{FF2B5EF4-FFF2-40B4-BE49-F238E27FC236}">
                    <a16:creationId xmlns:a16="http://schemas.microsoft.com/office/drawing/2014/main" id="{870349F1-2A13-8875-2FB0-32540F9DE5C0}"/>
                  </a:ext>
                </a:extLst>
              </p:cNvPr>
              <p:cNvSpPr txBox="1">
                <a:spLocks noRot="1" noChangeAspect="1" noMove="1" noResize="1" noEditPoints="1" noAdjustHandles="1" noChangeArrowheads="1" noChangeShapeType="1" noTextEdit="1"/>
              </p:cNvSpPr>
              <p:nvPr/>
            </p:nvSpPr>
            <p:spPr>
              <a:xfrm>
                <a:off x="828745" y="931219"/>
                <a:ext cx="5477010" cy="884729"/>
              </a:xfrm>
              <a:prstGeom prst="rect">
                <a:avLst/>
              </a:prstGeom>
              <a:blipFill>
                <a:blip r:embed="rId2"/>
                <a:stretch>
                  <a:fillRect b="-41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08F5BE4-2170-C27B-15FF-644AFAB2CD44}"/>
                  </a:ext>
                </a:extLst>
              </p:cNvPr>
              <p:cNvSpPr txBox="1"/>
              <p:nvPr/>
            </p:nvSpPr>
            <p:spPr>
              <a:xfrm>
                <a:off x="1059179" y="3024254"/>
                <a:ext cx="6705601" cy="105048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2800" i="1" smtClean="0">
                              <a:latin typeface="Cambria Math" panose="02040503050406030204" pitchFamily="18" charset="0"/>
                            </a:rPr>
                          </m:ctrlPr>
                        </m:sSupPr>
                        <m:e>
                          <m:r>
                            <m:rPr>
                              <m:sty m:val="p"/>
                            </m:rPr>
                            <a:rPr lang="en-GB" sz="2800" i="1">
                              <a:latin typeface="Cambria Math" panose="02040503050406030204" pitchFamily="18" charset="0"/>
                              <a:ea typeface="Cambria Math" panose="02040503050406030204" pitchFamily="18" charset="0"/>
                            </a:rPr>
                            <m:t>∇</m:t>
                          </m:r>
                        </m:e>
                        <m:sup>
                          <m:r>
                            <a:rPr lang="en-GB" sz="2800" i="1">
                              <a:latin typeface="Cambria Math" panose="02040503050406030204" pitchFamily="18" charset="0"/>
                            </a:rPr>
                            <m:t>2</m:t>
                          </m:r>
                        </m:sup>
                      </m:sSup>
                      <m:acc>
                        <m:accPr>
                          <m:chr m:val="⃗"/>
                          <m:ctrlPr>
                            <a:rPr lang="en-GB" sz="2800" i="1">
                              <a:latin typeface="Cambria Math" panose="02040503050406030204" pitchFamily="18" charset="0"/>
                            </a:rPr>
                          </m:ctrlPr>
                        </m:accPr>
                        <m:e>
                          <m:r>
                            <a:rPr lang="en-GB" sz="2800" i="1">
                              <a:latin typeface="Cambria Math" panose="02040503050406030204" pitchFamily="18" charset="0"/>
                            </a:rPr>
                            <m:t>𝐸</m:t>
                          </m:r>
                        </m:e>
                      </m:acc>
                      <m:r>
                        <a:rPr lang="en-GB" sz="2800" i="1" smtClean="0">
                          <a:latin typeface="Cambria Math" panose="02040503050406030204" pitchFamily="18" charset="0"/>
                          <a:ea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sSub>
                            <m:sSubPr>
                              <m:ctrlPr>
                                <a:rPr lang="en-GB" sz="2800" i="1" smtClean="0">
                                  <a:latin typeface="Cambria Math" panose="02040503050406030204" pitchFamily="18" charset="0"/>
                                </a:rPr>
                              </m:ctrlPr>
                            </m:sSubPr>
                            <m:e>
                              <m:r>
                                <a:rPr lang="en-GB" sz="2800" b="0" i="1" smtClean="0">
                                  <a:latin typeface="Cambria Math" panose="02040503050406030204" pitchFamily="18" charset="0"/>
                                </a:rPr>
                                <m:t>𝐸</m:t>
                              </m:r>
                            </m:e>
                            <m:sub>
                              <m:r>
                                <a:rPr lang="en-GB" sz="2800" b="0" i="1" smtClean="0">
                                  <a:latin typeface="Cambria Math" panose="02040503050406030204" pitchFamily="18" charset="0"/>
                                </a:rPr>
                                <m:t>𝑥</m:t>
                              </m:r>
                            </m:sub>
                          </m:sSub>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i="1">
                                  <a:latin typeface="Cambria Math" panose="02040503050406030204" pitchFamily="18" charset="0"/>
                                </a:rPr>
                                <m:t>𝑡</m:t>
                              </m:r>
                            </m:e>
                            <m:sup>
                              <m:r>
                                <a:rPr lang="en-GB" sz="2800" i="1">
                                  <a:latin typeface="Cambria Math" panose="02040503050406030204" pitchFamily="18" charset="0"/>
                                </a:rPr>
                                <m:t>2</m:t>
                              </m:r>
                            </m:sup>
                          </m:sSup>
                        </m:den>
                      </m:f>
                      <m:r>
                        <a:rPr lang="en-GB" sz="2800" b="0" i="1" smtClean="0">
                          <a:latin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sSub>
                            <m:sSubPr>
                              <m:ctrlPr>
                                <a:rPr lang="en-GB" sz="2800" i="1">
                                  <a:latin typeface="Cambria Math" panose="02040503050406030204" pitchFamily="18" charset="0"/>
                                </a:rPr>
                              </m:ctrlPr>
                            </m:sSubPr>
                            <m:e>
                              <m:r>
                                <a:rPr lang="en-GB" sz="2800" i="1">
                                  <a:latin typeface="Cambria Math" panose="02040503050406030204" pitchFamily="18" charset="0"/>
                                </a:rPr>
                                <m:t>𝐸</m:t>
                              </m:r>
                            </m:e>
                            <m:sub>
                              <m:r>
                                <a:rPr lang="en-GB" sz="2800" b="0" i="1" smtClean="0">
                                  <a:latin typeface="Cambria Math" panose="02040503050406030204" pitchFamily="18" charset="0"/>
                                </a:rPr>
                                <m:t>𝑦</m:t>
                              </m:r>
                            </m:sub>
                          </m:sSub>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i="1">
                                  <a:latin typeface="Cambria Math" panose="02040503050406030204" pitchFamily="18" charset="0"/>
                                </a:rPr>
                                <m:t>𝑡</m:t>
                              </m:r>
                            </m:e>
                            <m:sup>
                              <m:r>
                                <a:rPr lang="en-GB" sz="2800" i="1">
                                  <a:latin typeface="Cambria Math" panose="02040503050406030204" pitchFamily="18" charset="0"/>
                                </a:rPr>
                                <m:t>2</m:t>
                              </m:r>
                            </m:sup>
                          </m:sSup>
                        </m:den>
                      </m:f>
                      <m:r>
                        <a:rPr lang="en-GB" sz="2800" b="0" i="1" smtClean="0">
                          <a:latin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sSub>
                            <m:sSubPr>
                              <m:ctrlPr>
                                <a:rPr lang="en-GB" sz="2800" i="1">
                                  <a:latin typeface="Cambria Math" panose="02040503050406030204" pitchFamily="18" charset="0"/>
                                </a:rPr>
                              </m:ctrlPr>
                            </m:sSubPr>
                            <m:e>
                              <m:r>
                                <a:rPr lang="en-GB" sz="2800" i="1">
                                  <a:latin typeface="Cambria Math" panose="02040503050406030204" pitchFamily="18" charset="0"/>
                                </a:rPr>
                                <m:t>𝐸</m:t>
                              </m:r>
                            </m:e>
                            <m:sub>
                              <m:r>
                                <a:rPr lang="en-GB" sz="2800" b="0" i="1" smtClean="0">
                                  <a:latin typeface="Cambria Math" panose="02040503050406030204" pitchFamily="18" charset="0"/>
                                </a:rPr>
                                <m:t>𝑧</m:t>
                              </m:r>
                            </m:sub>
                          </m:sSub>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i="1">
                                  <a:latin typeface="Cambria Math" panose="02040503050406030204" pitchFamily="18" charset="0"/>
                                </a:rPr>
                                <m:t>𝑡</m:t>
                              </m:r>
                            </m:e>
                            <m:sup>
                              <m:r>
                                <a:rPr lang="en-GB" sz="2800" i="1">
                                  <a:latin typeface="Cambria Math" panose="02040503050406030204" pitchFamily="18" charset="0"/>
                                </a:rPr>
                                <m:t>2</m:t>
                              </m:r>
                            </m:sup>
                          </m:sSup>
                        </m:den>
                      </m:f>
                      <m:r>
                        <a:rPr lang="en-GB" sz="2800" b="0" i="1" smtClean="0">
                          <a:latin typeface="Cambria Math" panose="02040503050406030204" pitchFamily="18" charset="0"/>
                        </a:rPr>
                        <m:t>=</m:t>
                      </m:r>
                      <m:sSub>
                        <m:sSubPr>
                          <m:ctrlPr>
                            <a:rPr lang="en-GB" sz="2800" i="1">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𝜇</m:t>
                          </m:r>
                        </m:e>
                        <m:sub>
                          <m:r>
                            <a:rPr lang="en-GB" sz="2800" i="1">
                              <a:latin typeface="Cambria Math" panose="02040503050406030204" pitchFamily="18" charset="0"/>
                              <a:ea typeface="Cambria Math" panose="02040503050406030204" pitchFamily="18" charset="0"/>
                            </a:rPr>
                            <m:t>0</m:t>
                          </m:r>
                        </m:sub>
                      </m:sSub>
                      <m:sSub>
                        <m:sSubPr>
                          <m:ctrlPr>
                            <a:rPr lang="en-GB" sz="2800" i="1">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𝜀</m:t>
                          </m:r>
                        </m:e>
                        <m:sub>
                          <m:r>
                            <a:rPr lang="en-GB" sz="2800" i="1">
                              <a:latin typeface="Cambria Math" panose="02040503050406030204" pitchFamily="18" charset="0"/>
                              <a:ea typeface="Cambria Math" panose="02040503050406030204" pitchFamily="18" charset="0"/>
                            </a:rPr>
                            <m:t>0</m:t>
                          </m:r>
                        </m:sub>
                      </m:sSub>
                      <m:f>
                        <m:fPr>
                          <m:ctrlPr>
                            <a:rPr lang="en-GB" sz="2800" i="1">
                              <a:latin typeface="Cambria Math" panose="02040503050406030204" pitchFamily="18" charset="0"/>
                              <a:ea typeface="Cambria Math" panose="02040503050406030204" pitchFamily="18" charset="0"/>
                            </a:rPr>
                          </m:ctrlPr>
                        </m:fPr>
                        <m:num>
                          <m:sSup>
                            <m:sSupPr>
                              <m:ctrlPr>
                                <a:rPr lang="en-GB" sz="2800" i="1" smtClean="0">
                                  <a:latin typeface="Cambria Math" panose="02040503050406030204" pitchFamily="18" charset="0"/>
                                </a:rPr>
                              </m:ctrlPr>
                            </m:sSupPr>
                            <m:e>
                              <m:r>
                                <a:rPr lang="en-GB" sz="2800" i="1">
                                  <a:latin typeface="Cambria Math" panose="02040503050406030204" pitchFamily="18" charset="0"/>
                                </a:rPr>
                                <m:t>𝜕</m:t>
                              </m:r>
                            </m:e>
                            <m:sup>
                              <m:r>
                                <a:rPr lang="en-GB" sz="2800" b="0" i="1" smtClean="0">
                                  <a:latin typeface="Cambria Math" panose="02040503050406030204" pitchFamily="18" charset="0"/>
                                </a:rPr>
                                <m:t>2</m:t>
                              </m:r>
                            </m:sup>
                          </m:sSup>
                          <m:acc>
                            <m:accPr>
                              <m:chr m:val="⃗"/>
                              <m:ctrlPr>
                                <a:rPr lang="en-GB" sz="2800" i="1">
                                  <a:latin typeface="Cambria Math" panose="02040503050406030204" pitchFamily="18" charset="0"/>
                                </a:rPr>
                              </m:ctrlPr>
                            </m:accPr>
                            <m:e>
                              <m:r>
                                <a:rPr lang="en-GB" sz="2800" i="1">
                                  <a:latin typeface="Cambria Math" panose="02040503050406030204" pitchFamily="18" charset="0"/>
                                </a:rPr>
                                <m:t>𝐸</m:t>
                              </m:r>
                            </m:e>
                          </m:acc>
                        </m:num>
                        <m:den>
                          <m:r>
                            <a:rPr lang="en-GB" sz="2800" i="1">
                              <a:latin typeface="Cambria Math" panose="02040503050406030204" pitchFamily="18" charset="0"/>
                            </a:rPr>
                            <m:t>𝜕</m:t>
                          </m:r>
                          <m:sSup>
                            <m:sSupPr>
                              <m:ctrlPr>
                                <a:rPr lang="en-GB" sz="2800" i="1" smtClean="0">
                                  <a:latin typeface="Cambria Math" panose="02040503050406030204" pitchFamily="18" charset="0"/>
                                </a:rPr>
                              </m:ctrlPr>
                            </m:sSupPr>
                            <m:e>
                              <m:r>
                                <a:rPr lang="en-GB" sz="2800" b="0" i="1" smtClean="0">
                                  <a:latin typeface="Cambria Math" panose="02040503050406030204" pitchFamily="18" charset="0"/>
                                </a:rPr>
                                <m:t>𝑡</m:t>
                              </m:r>
                            </m:e>
                            <m:sup>
                              <m:r>
                                <a:rPr lang="en-GB" sz="2800" b="0" i="1" smtClean="0">
                                  <a:latin typeface="Cambria Math" panose="02040503050406030204" pitchFamily="18" charset="0"/>
                                </a:rPr>
                                <m:t>2</m:t>
                              </m:r>
                            </m:sup>
                          </m:sSup>
                        </m:den>
                      </m:f>
                    </m:oMath>
                  </m:oMathPara>
                </a14:m>
                <a:endParaRPr lang="en-US" sz="2800" dirty="0"/>
              </a:p>
            </p:txBody>
          </p:sp>
        </mc:Choice>
        <mc:Fallback xmlns="">
          <p:sp>
            <p:nvSpPr>
              <p:cNvPr id="6" name="TextBox 5">
                <a:extLst>
                  <a:ext uri="{FF2B5EF4-FFF2-40B4-BE49-F238E27FC236}">
                    <a16:creationId xmlns:a16="http://schemas.microsoft.com/office/drawing/2014/main" id="{108F5BE4-2170-C27B-15FF-644AFAB2CD44}"/>
                  </a:ext>
                </a:extLst>
              </p:cNvPr>
              <p:cNvSpPr txBox="1">
                <a:spLocks noRot="1" noChangeAspect="1" noMove="1" noResize="1" noEditPoints="1" noAdjustHandles="1" noChangeArrowheads="1" noChangeShapeType="1" noTextEdit="1"/>
              </p:cNvSpPr>
              <p:nvPr/>
            </p:nvSpPr>
            <p:spPr>
              <a:xfrm>
                <a:off x="1059179" y="3024254"/>
                <a:ext cx="6705601" cy="105048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5F95565-82E9-F504-50FD-41D29ACF91BB}"/>
                  </a:ext>
                </a:extLst>
              </p:cNvPr>
              <p:cNvSpPr txBox="1"/>
              <p:nvPr/>
            </p:nvSpPr>
            <p:spPr>
              <a:xfrm>
                <a:off x="209817" y="2513626"/>
                <a:ext cx="1546860" cy="679930"/>
              </a:xfrm>
              <a:prstGeom prst="rect">
                <a:avLst/>
              </a:prstGeom>
              <a:noFill/>
            </p:spPr>
            <p:txBody>
              <a:bodyPr wrap="square">
                <a:spAutoFit/>
              </a:bodyPr>
              <a:lstStyle/>
              <a:p>
                <a:pPr algn="ctr"/>
                <a14:m>
                  <m:oMath xmlns:m="http://schemas.openxmlformats.org/officeDocument/2006/math">
                    <m:r>
                      <a:rPr lang="en-GB" sz="1800" i="1" smtClean="0">
                        <a:latin typeface="Cambria Math" panose="02040503050406030204" pitchFamily="18" charset="0"/>
                        <a:ea typeface="Cambria Math" panose="02040503050406030204" pitchFamily="18" charset="0"/>
                      </a:rPr>
                      <m:t>𝜌</m:t>
                    </m:r>
                  </m:oMath>
                </a14:m>
                <a:r>
                  <a:rPr lang="en-GB" sz="1800" dirty="0">
                    <a:latin typeface="Cambria Math" panose="02040503050406030204" pitchFamily="18" charset="0"/>
                  </a:rPr>
                  <a:t> = 0</a:t>
                </a:r>
              </a:p>
              <a:p>
                <a:pPr/>
                <a14:m>
                  <m:oMathPara xmlns:m="http://schemas.openxmlformats.org/officeDocument/2006/math">
                    <m:oMathParaPr>
                      <m:jc m:val="centerGroup"/>
                    </m:oMathParaPr>
                    <m:oMath xmlns:m="http://schemas.openxmlformats.org/officeDocument/2006/math">
                      <m:acc>
                        <m:accPr>
                          <m:chr m:val="⃗"/>
                          <m:ctrlPr>
                            <a:rPr lang="en-GB" sz="1800" i="1" smtClean="0">
                              <a:latin typeface="Cambria Math" panose="02040503050406030204" pitchFamily="18" charset="0"/>
                            </a:rPr>
                          </m:ctrlPr>
                        </m:accPr>
                        <m:e>
                          <m:r>
                            <a:rPr lang="en-GB" sz="1800" i="1">
                              <a:latin typeface="Cambria Math" panose="02040503050406030204" pitchFamily="18" charset="0"/>
                            </a:rPr>
                            <m:t>𝐽</m:t>
                          </m:r>
                        </m:e>
                      </m:acc>
                      <m:r>
                        <a:rPr lang="en-GB" sz="1800" b="0" i="0" smtClean="0">
                          <a:latin typeface="Cambria Math" panose="02040503050406030204" pitchFamily="18" charset="0"/>
                        </a:rPr>
                        <m:t>=0</m:t>
                      </m:r>
                    </m:oMath>
                  </m:oMathPara>
                </a14:m>
                <a:endParaRPr lang="en-US" dirty="0"/>
              </a:p>
            </p:txBody>
          </p:sp>
        </mc:Choice>
        <mc:Fallback xmlns="">
          <p:sp>
            <p:nvSpPr>
              <p:cNvPr id="9" name="TextBox 8">
                <a:extLst>
                  <a:ext uri="{FF2B5EF4-FFF2-40B4-BE49-F238E27FC236}">
                    <a16:creationId xmlns:a16="http://schemas.microsoft.com/office/drawing/2014/main" id="{15F95565-82E9-F504-50FD-41D29ACF91BB}"/>
                  </a:ext>
                </a:extLst>
              </p:cNvPr>
              <p:cNvSpPr txBox="1">
                <a:spLocks noRot="1" noChangeAspect="1" noMove="1" noResize="1" noEditPoints="1" noAdjustHandles="1" noChangeArrowheads="1" noChangeShapeType="1" noTextEdit="1"/>
              </p:cNvSpPr>
              <p:nvPr/>
            </p:nvSpPr>
            <p:spPr>
              <a:xfrm>
                <a:off x="209817" y="2513626"/>
                <a:ext cx="1546860" cy="679930"/>
              </a:xfrm>
              <a:prstGeom prst="rect">
                <a:avLst/>
              </a:prstGeom>
              <a:blipFill>
                <a:blip r:embed="rId4"/>
                <a:stretch>
                  <a:fillRect t="-5357" b="-5357"/>
                </a:stretch>
              </a:blipFill>
            </p:spPr>
            <p:txBody>
              <a:bodyPr/>
              <a:lstStyle/>
              <a:p>
                <a:r>
                  <a:rPr lang="en-US">
                    <a:noFill/>
                  </a:rPr>
                  <a:t> </a:t>
                </a:r>
              </a:p>
            </p:txBody>
          </p:sp>
        </mc:Fallback>
      </mc:AlternateContent>
      <p:cxnSp>
        <p:nvCxnSpPr>
          <p:cNvPr id="8" name="Straight Connector 7">
            <a:extLst>
              <a:ext uri="{FF2B5EF4-FFF2-40B4-BE49-F238E27FC236}">
                <a16:creationId xmlns:a16="http://schemas.microsoft.com/office/drawing/2014/main" id="{77363964-E72A-0FDC-EB7B-12EE9A4EC163}"/>
              </a:ext>
            </a:extLst>
          </p:cNvPr>
          <p:cNvCxnSpPr/>
          <p:nvPr/>
        </p:nvCxnSpPr>
        <p:spPr>
          <a:xfrm>
            <a:off x="1059179" y="928150"/>
            <a:ext cx="577116" cy="93875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5BB6A06E-2AE1-3072-98E0-BEABC42539CC}"/>
              </a:ext>
            </a:extLst>
          </p:cNvPr>
          <p:cNvCxnSpPr/>
          <p:nvPr/>
        </p:nvCxnSpPr>
        <p:spPr>
          <a:xfrm>
            <a:off x="3567250" y="928150"/>
            <a:ext cx="577116" cy="93875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234441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1E9B-B92D-FDD0-F376-EEA2F0EB5B36}"/>
              </a:ext>
            </a:extLst>
          </p:cNvPr>
          <p:cNvSpPr>
            <a:spLocks noGrp="1"/>
          </p:cNvSpPr>
          <p:nvPr>
            <p:ph type="title"/>
          </p:nvPr>
        </p:nvSpPr>
        <p:spPr/>
        <p:txBody>
          <a:bodyPr>
            <a:normAutofit fontScale="90000"/>
          </a:bodyPr>
          <a:lstStyle/>
          <a:p>
            <a:r>
              <a:rPr lang="en-GB" dirty="0"/>
              <a:t>How the fields propagate in vacuum?</a:t>
            </a:r>
            <a:endParaRPr lang="en-US" dirty="0"/>
          </a:p>
        </p:txBody>
      </p:sp>
      <p:sp>
        <p:nvSpPr>
          <p:cNvPr id="3" name="Content Placeholder 2">
            <a:extLst>
              <a:ext uri="{FF2B5EF4-FFF2-40B4-BE49-F238E27FC236}">
                <a16:creationId xmlns:a16="http://schemas.microsoft.com/office/drawing/2014/main" id="{1A7008BF-F4E9-D978-8DD5-C27A20BA977B}"/>
              </a:ext>
            </a:extLst>
          </p:cNvPr>
          <p:cNvSpPr>
            <a:spLocks noGrp="1"/>
          </p:cNvSpPr>
          <p:nvPr>
            <p:ph idx="1"/>
          </p:nvPr>
        </p:nvSpPr>
        <p:spPr/>
        <p:txBody>
          <a:bodyPr/>
          <a:lstStyle/>
          <a:p>
            <a:r>
              <a:rPr lang="en-GB" dirty="0"/>
              <a:t>The same trick with curl applied on both sides of Ampere’s Law leads to</a:t>
            </a:r>
            <a:endParaRPr lang="en-US" dirty="0"/>
          </a:p>
        </p:txBody>
      </p:sp>
      <p:sp>
        <p:nvSpPr>
          <p:cNvPr id="4" name="Slide Number Placeholder 3">
            <a:extLst>
              <a:ext uri="{FF2B5EF4-FFF2-40B4-BE49-F238E27FC236}">
                <a16:creationId xmlns:a16="http://schemas.microsoft.com/office/drawing/2014/main" id="{ABCFEC10-8FFE-A716-29D8-27B9597DA12B}"/>
              </a:ext>
            </a:extLst>
          </p:cNvPr>
          <p:cNvSpPr>
            <a:spLocks noGrp="1"/>
          </p:cNvSpPr>
          <p:nvPr>
            <p:ph type="sldNum" sz="quarter" idx="12"/>
          </p:nvPr>
        </p:nvSpPr>
        <p:spPr/>
        <p:txBody>
          <a:bodyPr/>
          <a:lstStyle/>
          <a:p>
            <a:fld id="{374475D3-1812-EC42-892E-BF7EBDFBAE62}" type="slidenum">
              <a:rPr lang="en-GB" smtClean="0"/>
              <a:t>112</a:t>
            </a:fld>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1259F16-0FE6-7E1E-46D4-13A09C0D44F6}"/>
                  </a:ext>
                </a:extLst>
              </p:cNvPr>
              <p:cNvSpPr txBox="1"/>
              <p:nvPr/>
            </p:nvSpPr>
            <p:spPr>
              <a:xfrm>
                <a:off x="1325880" y="2088952"/>
                <a:ext cx="4572000" cy="105048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m:rPr>
                              <m:sty m:val="p"/>
                            </m:r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acc>
                        <m:accPr>
                          <m:chr m:val="⃗"/>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acc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𝐵</m:t>
                          </m:r>
                        </m:e>
                      </m:acc>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acc>
                            <m:accPr>
                              <m:chr m:val="⃗"/>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acc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𝐵</m:t>
                              </m:r>
                            </m:e>
                          </m:acc>
                        </m:num>
                        <m:den>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den>
                      </m:f>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8" name="TextBox 7">
                <a:extLst>
                  <a:ext uri="{FF2B5EF4-FFF2-40B4-BE49-F238E27FC236}">
                    <a16:creationId xmlns:a16="http://schemas.microsoft.com/office/drawing/2014/main" id="{81259F16-0FE6-7E1E-46D4-13A09C0D44F6}"/>
                  </a:ext>
                </a:extLst>
              </p:cNvPr>
              <p:cNvSpPr txBox="1">
                <a:spLocks noRot="1" noChangeAspect="1" noMove="1" noResize="1" noEditPoints="1" noAdjustHandles="1" noChangeArrowheads="1" noChangeShapeType="1" noTextEdit="1"/>
              </p:cNvSpPr>
              <p:nvPr/>
            </p:nvSpPr>
            <p:spPr>
              <a:xfrm>
                <a:off x="1325880" y="2088952"/>
                <a:ext cx="4572000" cy="105048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F19A490-B38A-F70C-4B54-BC36A8343594}"/>
                  </a:ext>
                </a:extLst>
              </p:cNvPr>
              <p:cNvSpPr txBox="1"/>
              <p:nvPr/>
            </p:nvSpPr>
            <p:spPr>
              <a:xfrm>
                <a:off x="1059179" y="3139432"/>
                <a:ext cx="6705601" cy="105048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2800" i="1" smtClean="0">
                              <a:latin typeface="Cambria Math" panose="02040503050406030204" pitchFamily="18" charset="0"/>
                            </a:rPr>
                          </m:ctrlPr>
                        </m:sSupPr>
                        <m:e>
                          <m:r>
                            <m:rPr>
                              <m:sty m:val="p"/>
                            </m:rPr>
                            <a:rPr lang="en-GB" sz="2800" i="1">
                              <a:latin typeface="Cambria Math" panose="02040503050406030204" pitchFamily="18" charset="0"/>
                              <a:ea typeface="Cambria Math" panose="02040503050406030204" pitchFamily="18" charset="0"/>
                            </a:rPr>
                            <m:t>∇</m:t>
                          </m:r>
                        </m:e>
                        <m:sup>
                          <m:r>
                            <a:rPr lang="en-GB" sz="2800" i="1">
                              <a:latin typeface="Cambria Math" panose="02040503050406030204" pitchFamily="18" charset="0"/>
                            </a:rPr>
                            <m:t>2</m:t>
                          </m:r>
                        </m:sup>
                      </m:sSup>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𝐵</m:t>
                          </m:r>
                        </m:e>
                      </m:acc>
                      <m:r>
                        <a:rPr lang="en-GB" sz="2800" i="1" smtClean="0">
                          <a:latin typeface="Cambria Math" panose="02040503050406030204" pitchFamily="18" charset="0"/>
                          <a:ea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sSub>
                            <m:sSubPr>
                              <m:ctrlPr>
                                <a:rPr lang="en-GB" sz="2800" i="1" smtClean="0">
                                  <a:latin typeface="Cambria Math" panose="02040503050406030204" pitchFamily="18" charset="0"/>
                                </a:rPr>
                              </m:ctrlPr>
                            </m:sSubPr>
                            <m:e>
                              <m:r>
                                <a:rPr lang="en-GB" sz="2800" b="0" i="1" smtClean="0">
                                  <a:latin typeface="Cambria Math" panose="02040503050406030204" pitchFamily="18" charset="0"/>
                                </a:rPr>
                                <m:t>𝐵</m:t>
                              </m:r>
                            </m:e>
                            <m:sub>
                              <m:r>
                                <a:rPr lang="en-GB" sz="2800" b="0" i="1" smtClean="0">
                                  <a:latin typeface="Cambria Math" panose="02040503050406030204" pitchFamily="18" charset="0"/>
                                </a:rPr>
                                <m:t>𝑥</m:t>
                              </m:r>
                            </m:sub>
                          </m:sSub>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i="1">
                                  <a:latin typeface="Cambria Math" panose="02040503050406030204" pitchFamily="18" charset="0"/>
                                </a:rPr>
                                <m:t>𝑡</m:t>
                              </m:r>
                            </m:e>
                            <m:sup>
                              <m:r>
                                <a:rPr lang="en-GB" sz="2800" i="1">
                                  <a:latin typeface="Cambria Math" panose="02040503050406030204" pitchFamily="18" charset="0"/>
                                </a:rPr>
                                <m:t>2</m:t>
                              </m:r>
                            </m:sup>
                          </m:sSup>
                        </m:den>
                      </m:f>
                      <m:r>
                        <a:rPr lang="en-GB" sz="2800" b="0" i="1" smtClean="0">
                          <a:latin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sSub>
                            <m:sSubPr>
                              <m:ctrlPr>
                                <a:rPr lang="en-GB" sz="2800" i="1">
                                  <a:latin typeface="Cambria Math" panose="02040503050406030204" pitchFamily="18" charset="0"/>
                                </a:rPr>
                              </m:ctrlPr>
                            </m:sSubPr>
                            <m:e>
                              <m:r>
                                <a:rPr lang="en-GB" sz="2800" b="0" i="1" smtClean="0">
                                  <a:latin typeface="Cambria Math" panose="02040503050406030204" pitchFamily="18" charset="0"/>
                                </a:rPr>
                                <m:t>𝐵</m:t>
                              </m:r>
                            </m:e>
                            <m:sub>
                              <m:r>
                                <a:rPr lang="en-GB" sz="2800" b="0" i="1" smtClean="0">
                                  <a:latin typeface="Cambria Math" panose="02040503050406030204" pitchFamily="18" charset="0"/>
                                </a:rPr>
                                <m:t>𝑦</m:t>
                              </m:r>
                            </m:sub>
                          </m:sSub>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i="1">
                                  <a:latin typeface="Cambria Math" panose="02040503050406030204" pitchFamily="18" charset="0"/>
                                </a:rPr>
                                <m:t>𝑡</m:t>
                              </m:r>
                            </m:e>
                            <m:sup>
                              <m:r>
                                <a:rPr lang="en-GB" sz="2800" i="1">
                                  <a:latin typeface="Cambria Math" panose="02040503050406030204" pitchFamily="18" charset="0"/>
                                </a:rPr>
                                <m:t>2</m:t>
                              </m:r>
                            </m:sup>
                          </m:sSup>
                        </m:den>
                      </m:f>
                      <m:r>
                        <a:rPr lang="en-GB" sz="2800" b="0" i="1" smtClean="0">
                          <a:latin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sSub>
                            <m:sSubPr>
                              <m:ctrlPr>
                                <a:rPr lang="en-GB" sz="2800" i="1">
                                  <a:latin typeface="Cambria Math" panose="02040503050406030204" pitchFamily="18" charset="0"/>
                                </a:rPr>
                              </m:ctrlPr>
                            </m:sSubPr>
                            <m:e>
                              <m:r>
                                <a:rPr lang="en-GB" sz="2800" b="0" i="1" smtClean="0">
                                  <a:latin typeface="Cambria Math" panose="02040503050406030204" pitchFamily="18" charset="0"/>
                                </a:rPr>
                                <m:t>𝐵</m:t>
                              </m:r>
                            </m:e>
                            <m:sub>
                              <m:r>
                                <a:rPr lang="en-GB" sz="2800" b="0" i="1" smtClean="0">
                                  <a:latin typeface="Cambria Math" panose="02040503050406030204" pitchFamily="18" charset="0"/>
                                </a:rPr>
                                <m:t>𝑧</m:t>
                              </m:r>
                            </m:sub>
                          </m:sSub>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i="1">
                                  <a:latin typeface="Cambria Math" panose="02040503050406030204" pitchFamily="18" charset="0"/>
                                </a:rPr>
                                <m:t>𝑡</m:t>
                              </m:r>
                            </m:e>
                            <m:sup>
                              <m:r>
                                <a:rPr lang="en-GB" sz="2800" i="1">
                                  <a:latin typeface="Cambria Math" panose="02040503050406030204" pitchFamily="18" charset="0"/>
                                </a:rPr>
                                <m:t>2</m:t>
                              </m:r>
                            </m:sup>
                          </m:sSup>
                        </m:den>
                      </m:f>
                      <m:r>
                        <a:rPr lang="en-GB" sz="2800" b="0" i="1" smtClean="0">
                          <a:latin typeface="Cambria Math" panose="02040503050406030204" pitchFamily="18" charset="0"/>
                        </a:rPr>
                        <m:t>=</m:t>
                      </m:r>
                      <m:sSub>
                        <m:sSubPr>
                          <m:ctrlPr>
                            <a:rPr lang="en-GB" sz="2800" i="1">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𝜇</m:t>
                          </m:r>
                        </m:e>
                        <m:sub>
                          <m:r>
                            <a:rPr lang="en-GB" sz="2800" i="1">
                              <a:latin typeface="Cambria Math" panose="02040503050406030204" pitchFamily="18" charset="0"/>
                              <a:ea typeface="Cambria Math" panose="02040503050406030204" pitchFamily="18" charset="0"/>
                            </a:rPr>
                            <m:t>0</m:t>
                          </m:r>
                        </m:sub>
                      </m:sSub>
                      <m:sSub>
                        <m:sSubPr>
                          <m:ctrlPr>
                            <a:rPr lang="en-GB" sz="2800" i="1">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𝜀</m:t>
                          </m:r>
                        </m:e>
                        <m:sub>
                          <m:r>
                            <a:rPr lang="en-GB" sz="2800" i="1">
                              <a:latin typeface="Cambria Math" panose="02040503050406030204" pitchFamily="18" charset="0"/>
                              <a:ea typeface="Cambria Math" panose="02040503050406030204" pitchFamily="18" charset="0"/>
                            </a:rPr>
                            <m:t>0</m:t>
                          </m:r>
                        </m:sub>
                      </m:sSub>
                      <m:f>
                        <m:fPr>
                          <m:ctrlPr>
                            <a:rPr lang="en-GB" sz="2800" i="1">
                              <a:latin typeface="Cambria Math" panose="02040503050406030204" pitchFamily="18" charset="0"/>
                              <a:ea typeface="Cambria Math" panose="02040503050406030204" pitchFamily="18" charset="0"/>
                            </a:rPr>
                          </m:ctrlPr>
                        </m:fPr>
                        <m:num>
                          <m:sSup>
                            <m:sSupPr>
                              <m:ctrlPr>
                                <a:rPr lang="en-GB" sz="2800" i="1" smtClean="0">
                                  <a:latin typeface="Cambria Math" panose="02040503050406030204" pitchFamily="18" charset="0"/>
                                </a:rPr>
                              </m:ctrlPr>
                            </m:sSupPr>
                            <m:e>
                              <m:r>
                                <a:rPr lang="en-GB" sz="2800" i="1">
                                  <a:latin typeface="Cambria Math" panose="02040503050406030204" pitchFamily="18" charset="0"/>
                                </a:rPr>
                                <m:t>𝜕</m:t>
                              </m:r>
                            </m:e>
                            <m:sup>
                              <m:r>
                                <a:rPr lang="en-GB" sz="2800" b="0" i="1" smtClean="0">
                                  <a:latin typeface="Cambria Math" panose="02040503050406030204" pitchFamily="18" charset="0"/>
                                </a:rPr>
                                <m:t>2</m:t>
                              </m:r>
                            </m:sup>
                          </m:sSup>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𝐵</m:t>
                              </m:r>
                            </m:e>
                          </m:acc>
                        </m:num>
                        <m:den>
                          <m:r>
                            <a:rPr lang="en-GB" sz="2800" i="1">
                              <a:latin typeface="Cambria Math" panose="02040503050406030204" pitchFamily="18" charset="0"/>
                            </a:rPr>
                            <m:t>𝜕</m:t>
                          </m:r>
                          <m:sSup>
                            <m:sSupPr>
                              <m:ctrlPr>
                                <a:rPr lang="en-GB" sz="2800" i="1" smtClean="0">
                                  <a:latin typeface="Cambria Math" panose="02040503050406030204" pitchFamily="18" charset="0"/>
                                </a:rPr>
                              </m:ctrlPr>
                            </m:sSupPr>
                            <m:e>
                              <m:r>
                                <a:rPr lang="en-GB" sz="2800" b="0" i="1" smtClean="0">
                                  <a:latin typeface="Cambria Math" panose="02040503050406030204" pitchFamily="18" charset="0"/>
                                </a:rPr>
                                <m:t>𝑡</m:t>
                              </m:r>
                            </m:e>
                            <m:sup>
                              <m:r>
                                <a:rPr lang="en-GB" sz="2800" b="0" i="1" smtClean="0">
                                  <a:latin typeface="Cambria Math" panose="02040503050406030204" pitchFamily="18" charset="0"/>
                                </a:rPr>
                                <m:t>2</m:t>
                              </m:r>
                            </m:sup>
                          </m:sSup>
                        </m:den>
                      </m:f>
                    </m:oMath>
                  </m:oMathPara>
                </a14:m>
                <a:endParaRPr lang="en-US" sz="2800" dirty="0"/>
              </a:p>
            </p:txBody>
          </p:sp>
        </mc:Choice>
        <mc:Fallback xmlns="">
          <p:sp>
            <p:nvSpPr>
              <p:cNvPr id="15" name="TextBox 14">
                <a:extLst>
                  <a:ext uri="{FF2B5EF4-FFF2-40B4-BE49-F238E27FC236}">
                    <a16:creationId xmlns:a16="http://schemas.microsoft.com/office/drawing/2014/main" id="{4F19A490-B38A-F70C-4B54-BC36A8343594}"/>
                  </a:ext>
                </a:extLst>
              </p:cNvPr>
              <p:cNvSpPr txBox="1">
                <a:spLocks noRot="1" noChangeAspect="1" noMove="1" noResize="1" noEditPoints="1" noAdjustHandles="1" noChangeArrowheads="1" noChangeShapeType="1" noTextEdit="1"/>
              </p:cNvSpPr>
              <p:nvPr/>
            </p:nvSpPr>
            <p:spPr>
              <a:xfrm>
                <a:off x="1059179" y="3139432"/>
                <a:ext cx="6705601" cy="105048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7259665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1E9B-B92D-FDD0-F376-EEA2F0EB5B36}"/>
              </a:ext>
            </a:extLst>
          </p:cNvPr>
          <p:cNvSpPr>
            <a:spLocks noGrp="1"/>
          </p:cNvSpPr>
          <p:nvPr>
            <p:ph type="title"/>
          </p:nvPr>
        </p:nvSpPr>
        <p:spPr/>
        <p:txBody>
          <a:bodyPr>
            <a:normAutofit fontScale="90000"/>
          </a:bodyPr>
          <a:lstStyle/>
          <a:p>
            <a:r>
              <a:rPr lang="en-GB" dirty="0"/>
              <a:t>How the fields propagate in vacuum?</a:t>
            </a:r>
            <a:endParaRPr lang="en-US" dirty="0"/>
          </a:p>
        </p:txBody>
      </p:sp>
      <p:sp>
        <p:nvSpPr>
          <p:cNvPr id="3" name="Content Placeholder 2">
            <a:extLst>
              <a:ext uri="{FF2B5EF4-FFF2-40B4-BE49-F238E27FC236}">
                <a16:creationId xmlns:a16="http://schemas.microsoft.com/office/drawing/2014/main" id="{1A7008BF-F4E9-D978-8DD5-C27A20BA977B}"/>
              </a:ext>
            </a:extLst>
          </p:cNvPr>
          <p:cNvSpPr>
            <a:spLocks noGrp="1"/>
          </p:cNvSpPr>
          <p:nvPr>
            <p:ph idx="1"/>
          </p:nvPr>
        </p:nvSpPr>
        <p:spPr>
          <a:xfrm>
            <a:off x="60960" y="750720"/>
            <a:ext cx="9083040" cy="4781400"/>
          </a:xfrm>
        </p:spPr>
        <p:txBody>
          <a:bodyPr/>
          <a:lstStyle/>
          <a:p>
            <a:r>
              <a:rPr lang="en-GB" sz="2800" dirty="0"/>
              <a:t>Wave equations </a:t>
            </a:r>
          </a:p>
          <a:p>
            <a:endParaRPr lang="en-GB" sz="2800" dirty="0"/>
          </a:p>
          <a:p>
            <a:endParaRPr lang="en-US" sz="2800" dirty="0"/>
          </a:p>
          <a:p>
            <a:endParaRPr lang="en-US" sz="2800" dirty="0"/>
          </a:p>
          <a:p>
            <a:r>
              <a:rPr lang="en-US" sz="2800" dirty="0"/>
              <a:t>These are vector equations</a:t>
            </a:r>
          </a:p>
          <a:p>
            <a:pPr lvl="1"/>
            <a:r>
              <a:rPr lang="en-US" sz="2400" dirty="0"/>
              <a:t>Vectors have direction</a:t>
            </a:r>
          </a:p>
          <a:p>
            <a:pPr lvl="2"/>
            <a:r>
              <a:rPr lang="en-US" sz="2000" dirty="0"/>
              <a:t>We can always choose a reference frame</a:t>
            </a:r>
            <a:br>
              <a:rPr lang="en-US" sz="2000" dirty="0"/>
            </a:br>
            <a:r>
              <a:rPr lang="en-US" sz="2000" dirty="0"/>
              <a:t>we chose it so the wave moves along x axis</a:t>
            </a:r>
          </a:p>
          <a:p>
            <a:pPr lvl="1"/>
            <a:r>
              <a:rPr lang="en-US" sz="2400" dirty="0"/>
              <a:t>We induce that the amplitudes do not change in transverse</a:t>
            </a:r>
            <a:br>
              <a:rPr lang="en-US" sz="2400" dirty="0"/>
            </a:br>
            <a:r>
              <a:rPr lang="en-US" sz="2400" dirty="0"/>
              <a:t>i.e. all derivatives </a:t>
            </a:r>
            <a:r>
              <a:rPr lang="en-US" sz="2400" dirty="0" err="1"/>
              <a:t>w.r.t.</a:t>
            </a:r>
            <a:r>
              <a:rPr lang="en-US" sz="2400" dirty="0"/>
              <a:t> y and z are zero</a:t>
            </a:r>
          </a:p>
          <a:p>
            <a:endParaRPr lang="en-US" sz="2800" dirty="0"/>
          </a:p>
          <a:p>
            <a:endParaRPr lang="en-US" sz="2800" dirty="0"/>
          </a:p>
        </p:txBody>
      </p:sp>
      <p:sp>
        <p:nvSpPr>
          <p:cNvPr id="4" name="Slide Number Placeholder 3">
            <a:extLst>
              <a:ext uri="{FF2B5EF4-FFF2-40B4-BE49-F238E27FC236}">
                <a16:creationId xmlns:a16="http://schemas.microsoft.com/office/drawing/2014/main" id="{ABCFEC10-8FFE-A716-29D8-27B9597DA12B}"/>
              </a:ext>
            </a:extLst>
          </p:cNvPr>
          <p:cNvSpPr>
            <a:spLocks noGrp="1"/>
          </p:cNvSpPr>
          <p:nvPr>
            <p:ph type="sldNum" sz="quarter" idx="12"/>
          </p:nvPr>
        </p:nvSpPr>
        <p:spPr/>
        <p:txBody>
          <a:bodyPr/>
          <a:lstStyle/>
          <a:p>
            <a:fld id="{374475D3-1812-EC42-892E-BF7EBDFBAE62}" type="slidenum">
              <a:rPr lang="en-GB" smtClean="0"/>
              <a:t>113</a:t>
            </a:fld>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1259F16-0FE6-7E1E-46D4-13A09C0D44F6}"/>
                  </a:ext>
                </a:extLst>
              </p:cNvPr>
              <p:cNvSpPr txBox="1"/>
              <p:nvPr/>
            </p:nvSpPr>
            <p:spPr>
              <a:xfrm>
                <a:off x="4290060" y="1693224"/>
                <a:ext cx="4572000" cy="114178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m:rPr>
                              <m:sty m:val="p"/>
                            </m:r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2</m:t>
                          </m:r>
                        </m:sup>
                      </m:sSup>
                      <m:acc>
                        <m:accPr>
                          <m:chr m:val="⃗"/>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𝐵</m:t>
                          </m:r>
                        </m:e>
                      </m:acc>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m:t>
                              </m:r>
                            </m:e>
                            <m:sup>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acc>
                            <m:accPr>
                              <m:chr m:val="⃗"/>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𝐵</m:t>
                              </m:r>
                            </m:e>
                          </m:acc>
                        </m:num>
                        <m:den>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m:t>
                          </m:r>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𝑡</m:t>
                              </m:r>
                            </m:e>
                            <m:sup>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den>
                      </m:f>
                    </m:oMath>
                  </m:oMathPara>
                </a14:m>
                <a:endParaRPr kumimoji="0" lang="en-US" sz="3200" b="0" i="0" u="none" strike="noStrike" kern="1200" cap="none" spc="0" normalizeH="0" baseline="0" noProof="0" dirty="0">
                  <a:ln>
                    <a:noFill/>
                  </a:ln>
                  <a:solidFill>
                    <a:prstClr val="black"/>
                  </a:solidFill>
                  <a:effectLst/>
                  <a:uLnTx/>
                  <a:uFillTx/>
                  <a:latin typeface="Calibri"/>
                  <a:cs typeface="+mn-cs"/>
                </a:endParaRPr>
              </a:p>
            </p:txBody>
          </p:sp>
        </mc:Choice>
        <mc:Fallback xmlns="">
          <p:sp>
            <p:nvSpPr>
              <p:cNvPr id="8" name="TextBox 7">
                <a:extLst>
                  <a:ext uri="{FF2B5EF4-FFF2-40B4-BE49-F238E27FC236}">
                    <a16:creationId xmlns:a16="http://schemas.microsoft.com/office/drawing/2014/main" id="{81259F16-0FE6-7E1E-46D4-13A09C0D44F6}"/>
                  </a:ext>
                </a:extLst>
              </p:cNvPr>
              <p:cNvSpPr txBox="1">
                <a:spLocks noRot="1" noChangeAspect="1" noMove="1" noResize="1" noEditPoints="1" noAdjustHandles="1" noChangeArrowheads="1" noChangeShapeType="1" noTextEdit="1"/>
              </p:cNvSpPr>
              <p:nvPr/>
            </p:nvSpPr>
            <p:spPr>
              <a:xfrm>
                <a:off x="4290060" y="1693224"/>
                <a:ext cx="4572000" cy="114178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B4EFA8F-715C-1994-D360-9B1C19A5CE4A}"/>
                  </a:ext>
                </a:extLst>
              </p:cNvPr>
              <p:cNvSpPr txBox="1"/>
              <p:nvPr/>
            </p:nvSpPr>
            <p:spPr>
              <a:xfrm>
                <a:off x="4290060" y="607276"/>
                <a:ext cx="4572000" cy="114178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m:rPr>
                              <m:sty m:val="p"/>
                            </m:r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2</m:t>
                          </m:r>
                        </m:sup>
                      </m:sSup>
                      <m:acc>
                        <m:accPr>
                          <m:chr m:val="⃗"/>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𝐸</m:t>
                          </m:r>
                        </m:e>
                      </m:acc>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m:t>
                              </m:r>
                            </m:e>
                            <m:sup>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acc>
                            <m:accPr>
                              <m:chr m:val="⃗"/>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𝐸</m:t>
                              </m:r>
                            </m:e>
                          </m:acc>
                        </m:num>
                        <m:den>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m:t>
                          </m:r>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𝑡</m:t>
                              </m:r>
                            </m:e>
                            <m:sup>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den>
                      </m:f>
                    </m:oMath>
                  </m:oMathPara>
                </a14:m>
                <a:endParaRPr kumimoji="0" lang="en-US" sz="3200" b="0" i="0" u="none" strike="noStrike" kern="1200" cap="none" spc="0" normalizeH="0" baseline="0" noProof="0" dirty="0">
                  <a:ln>
                    <a:noFill/>
                  </a:ln>
                  <a:solidFill>
                    <a:prstClr val="black"/>
                  </a:solidFill>
                  <a:effectLst/>
                  <a:uLnTx/>
                  <a:uFillTx/>
                  <a:latin typeface="Calibri"/>
                  <a:cs typeface="+mn-cs"/>
                </a:endParaRPr>
              </a:p>
            </p:txBody>
          </p:sp>
        </mc:Choice>
        <mc:Fallback xmlns="">
          <p:sp>
            <p:nvSpPr>
              <p:cNvPr id="14" name="TextBox 13">
                <a:extLst>
                  <a:ext uri="{FF2B5EF4-FFF2-40B4-BE49-F238E27FC236}">
                    <a16:creationId xmlns:a16="http://schemas.microsoft.com/office/drawing/2014/main" id="{2B4EFA8F-715C-1994-D360-9B1C19A5CE4A}"/>
                  </a:ext>
                </a:extLst>
              </p:cNvPr>
              <p:cNvSpPr txBox="1">
                <a:spLocks noRot="1" noChangeAspect="1" noMove="1" noResize="1" noEditPoints="1" noAdjustHandles="1" noChangeArrowheads="1" noChangeShapeType="1" noTextEdit="1"/>
              </p:cNvSpPr>
              <p:nvPr/>
            </p:nvSpPr>
            <p:spPr>
              <a:xfrm>
                <a:off x="4290060" y="607276"/>
                <a:ext cx="4572000" cy="1141787"/>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0638728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8DACF-A9E6-BBC1-73B3-0907CA74F42A}"/>
              </a:ext>
            </a:extLst>
          </p:cNvPr>
          <p:cNvSpPr>
            <a:spLocks noGrp="1"/>
          </p:cNvSpPr>
          <p:nvPr>
            <p:ph type="title"/>
          </p:nvPr>
        </p:nvSpPr>
        <p:spPr/>
        <p:txBody>
          <a:bodyPr>
            <a:normAutofit fontScale="90000"/>
          </a:bodyPr>
          <a:lstStyle/>
          <a:p>
            <a:r>
              <a:rPr lang="en-GB" dirty="0"/>
              <a:t>How the fields propagate in vacuum?</a:t>
            </a:r>
            <a:endParaRPr lang="en-US" dirty="0"/>
          </a:p>
        </p:txBody>
      </p:sp>
      <p:sp>
        <p:nvSpPr>
          <p:cNvPr id="3" name="Content Placeholder 2">
            <a:extLst>
              <a:ext uri="{FF2B5EF4-FFF2-40B4-BE49-F238E27FC236}">
                <a16:creationId xmlns:a16="http://schemas.microsoft.com/office/drawing/2014/main" id="{3BE61BDC-FE13-4617-7338-0E6F2E3D8551}"/>
              </a:ext>
            </a:extLst>
          </p:cNvPr>
          <p:cNvSpPr>
            <a:spLocks noGrp="1"/>
          </p:cNvSpPr>
          <p:nvPr>
            <p:ph idx="1"/>
          </p:nvPr>
        </p:nvSpPr>
        <p:spPr>
          <a:xfrm>
            <a:off x="231912" y="932365"/>
            <a:ext cx="8797788" cy="4395073"/>
          </a:xfrm>
        </p:spPr>
        <p:txBody>
          <a:bodyPr/>
          <a:lstStyle/>
          <a:p>
            <a:pPr marL="228600" indent="-228600"/>
            <a:r>
              <a:rPr lang="en-US" sz="2800" dirty="0"/>
              <a:t>Gauss Law</a:t>
            </a:r>
          </a:p>
          <a:p>
            <a:pPr marL="0" indent="0">
              <a:buNone/>
            </a:pPr>
            <a:r>
              <a:rPr lang="en-US" sz="2800" dirty="0"/>
              <a:t>					 				E</a:t>
            </a:r>
            <a:r>
              <a:rPr lang="en-US" sz="2800" baseline="-25000" dirty="0"/>
              <a:t>x</a:t>
            </a:r>
            <a:r>
              <a:rPr lang="en-US" sz="2800" dirty="0"/>
              <a:t> constant along x</a:t>
            </a:r>
          </a:p>
          <a:p>
            <a:pPr marL="0" indent="0">
              <a:buNone/>
            </a:pPr>
            <a:r>
              <a:rPr lang="en-US" sz="2800" dirty="0"/>
              <a:t>  				not interesting, choosing special case E</a:t>
            </a:r>
            <a:r>
              <a:rPr lang="en-US" sz="2800" baseline="-25000" dirty="0"/>
              <a:t>x</a:t>
            </a:r>
            <a:r>
              <a:rPr lang="en-US" sz="2800" dirty="0"/>
              <a:t> = 0</a:t>
            </a:r>
          </a:p>
          <a:p>
            <a:pPr marL="228600" indent="-228600"/>
            <a:r>
              <a:rPr lang="en-US" sz="2800" dirty="0"/>
              <a:t>Faraday Law, developing curl operator</a:t>
            </a:r>
          </a:p>
          <a:p>
            <a:pPr marL="0" indent="0">
              <a:buNone/>
            </a:pPr>
            <a:r>
              <a:rPr lang="en-US" sz="2400" dirty="0"/>
              <a:t>													 B</a:t>
            </a:r>
            <a:r>
              <a:rPr lang="en-US" sz="2400" baseline="-25000" dirty="0"/>
              <a:t>x</a:t>
            </a:r>
            <a:r>
              <a:rPr lang="en-US" sz="2400" dirty="0"/>
              <a:t> constant in time </a:t>
            </a:r>
          </a:p>
          <a:p>
            <a:pPr marL="0" indent="0">
              <a:buNone/>
            </a:pPr>
            <a:r>
              <a:rPr lang="en-US" sz="2400" dirty="0"/>
              <a:t> 													 B</a:t>
            </a:r>
            <a:r>
              <a:rPr lang="en-US" sz="2400" baseline="-25000" dirty="0"/>
              <a:t>y</a:t>
            </a:r>
            <a:r>
              <a:rPr lang="en-US" sz="2400" dirty="0"/>
              <a:t> constant in time </a:t>
            </a:r>
          </a:p>
          <a:p>
            <a:pPr marL="0" indent="0">
              <a:buNone/>
            </a:pPr>
            <a:endParaRPr lang="en-US" sz="1800" dirty="0"/>
          </a:p>
          <a:p>
            <a:pPr marL="0" indent="0">
              <a:buNone/>
            </a:pPr>
            <a:endParaRPr lang="en-US" sz="2400" dirty="0"/>
          </a:p>
          <a:p>
            <a:pPr marL="228600" indent="-228600"/>
            <a:r>
              <a:rPr lang="en-US" sz="2800" dirty="0"/>
              <a:t>Only </a:t>
            </a:r>
            <a:r>
              <a:rPr lang="en-US" sz="2800" dirty="0" err="1"/>
              <a:t>B</a:t>
            </a:r>
            <a:r>
              <a:rPr lang="en-US" sz="2800" baseline="-25000" dirty="0" err="1"/>
              <a:t>z</a:t>
            </a:r>
            <a:r>
              <a:rPr lang="en-US" sz="2800" dirty="0"/>
              <a:t> is changing in time</a:t>
            </a:r>
            <a:br>
              <a:rPr lang="en-US" sz="2800" dirty="0"/>
            </a:br>
            <a:r>
              <a:rPr lang="en-US" sz="2800" dirty="0"/>
              <a:t>putting B</a:t>
            </a:r>
            <a:r>
              <a:rPr lang="en-US" sz="2800" baseline="-25000" dirty="0"/>
              <a:t>x</a:t>
            </a:r>
            <a:r>
              <a:rPr lang="en-US" sz="2800" dirty="0"/>
              <a:t>=0 and B</a:t>
            </a:r>
            <a:r>
              <a:rPr lang="en-US" sz="2800" baseline="-25000" dirty="0"/>
              <a:t>y</a:t>
            </a:r>
            <a:r>
              <a:rPr lang="en-US" sz="2800" dirty="0"/>
              <a:t>=0 (constant fields are not interesting)</a:t>
            </a:r>
          </a:p>
        </p:txBody>
      </p:sp>
      <p:sp>
        <p:nvSpPr>
          <p:cNvPr id="4" name="Slide Number Placeholder 3">
            <a:extLst>
              <a:ext uri="{FF2B5EF4-FFF2-40B4-BE49-F238E27FC236}">
                <a16:creationId xmlns:a16="http://schemas.microsoft.com/office/drawing/2014/main" id="{4F888576-ECDF-AAE5-28A6-91CD7D0DE2A5}"/>
              </a:ext>
            </a:extLst>
          </p:cNvPr>
          <p:cNvSpPr>
            <a:spLocks noGrp="1"/>
          </p:cNvSpPr>
          <p:nvPr>
            <p:ph type="sldNum" sz="quarter" idx="12"/>
          </p:nvPr>
        </p:nvSpPr>
        <p:spPr/>
        <p:txBody>
          <a:bodyPr/>
          <a:lstStyle/>
          <a:p>
            <a:fld id="{374475D3-1812-EC42-892E-BF7EBDFBAE62}" type="slidenum">
              <a:rPr lang="en-GB" smtClean="0"/>
              <a:t>114</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FBC0B12-6B3E-75FF-DA0A-A0292276EAD9}"/>
                  </a:ext>
                </a:extLst>
              </p:cNvPr>
              <p:cNvSpPr txBox="1"/>
              <p:nvPr/>
            </p:nvSpPr>
            <p:spPr>
              <a:xfrm>
                <a:off x="2354580" y="765688"/>
                <a:ext cx="5612627" cy="1332416"/>
              </a:xfrm>
              <a:prstGeom prst="rect">
                <a:avLst/>
              </a:prstGeom>
              <a:noFill/>
            </p:spPr>
            <p:txBody>
              <a:bodyPr wrap="square">
                <a:spAutoFit/>
              </a:bodyPr>
              <a:lstStyle/>
              <a:p>
                <a14:m>
                  <m:oMath xmlns:m="http://schemas.openxmlformats.org/officeDocument/2006/math">
                    <m:f>
                      <m:fPr>
                        <m:ctrlPr>
                          <a:rPr lang="en-GB" sz="2400" i="1" smtClean="0">
                            <a:latin typeface="Cambria Math" panose="02040503050406030204" pitchFamily="18" charset="0"/>
                            <a:ea typeface="Cambria Math" panose="02040503050406030204" pitchFamily="18" charset="0"/>
                          </a:rPr>
                        </m:ctrlPr>
                      </m:fPr>
                      <m:num>
                        <m:sSub>
                          <m:sSubPr>
                            <m:ctrlPr>
                              <a:rPr lang="en-GB" sz="2400" i="1" smtClean="0">
                                <a:latin typeface="Cambria Math" panose="02040503050406030204" pitchFamily="18" charset="0"/>
                              </a:rPr>
                            </m:ctrlPr>
                          </m:sSubPr>
                          <m:e>
                            <m:r>
                              <a:rPr lang="en-GB" sz="2400" i="1">
                                <a:latin typeface="Cambria Math" panose="02040503050406030204" pitchFamily="18" charset="0"/>
                              </a:rPr>
                              <m:t>𝜕</m:t>
                            </m:r>
                            <m:r>
                              <a:rPr lang="en-GB" sz="2400" b="0" i="1" smtClean="0">
                                <a:latin typeface="Cambria Math" panose="02040503050406030204" pitchFamily="18" charset="0"/>
                              </a:rPr>
                              <m:t>𝐸</m:t>
                            </m:r>
                          </m:e>
                          <m:sub>
                            <m:r>
                              <a:rPr lang="en-GB" sz="2400" b="0" i="1" smtClean="0">
                                <a:latin typeface="Cambria Math" panose="02040503050406030204" pitchFamily="18" charset="0"/>
                              </a:rPr>
                              <m:t>𝑥</m:t>
                            </m:r>
                          </m:sub>
                        </m:sSub>
                      </m:num>
                      <m:den>
                        <m:r>
                          <a:rPr lang="en-GB" sz="2400" i="1">
                            <a:latin typeface="Cambria Math" panose="02040503050406030204" pitchFamily="18" charset="0"/>
                          </a:rPr>
                          <m:t>𝜕</m:t>
                        </m:r>
                        <m:r>
                          <a:rPr lang="en-GB" sz="2400" b="0" i="1" smtClean="0">
                            <a:latin typeface="Cambria Math" panose="02040503050406030204" pitchFamily="18" charset="0"/>
                          </a:rPr>
                          <m:t>𝑥</m:t>
                        </m:r>
                      </m:den>
                    </m:f>
                    <m:r>
                      <a:rPr lang="en-GB" sz="2400" b="0" i="1" smtClean="0">
                        <a:latin typeface="Cambria Math" panose="02040503050406030204" pitchFamily="18" charset="0"/>
                      </a:rPr>
                      <m:t>+</m:t>
                    </m:r>
                  </m:oMath>
                </a14:m>
                <a:r>
                  <a:rPr lang="en-GB" sz="2400" dirty="0">
                    <a:ea typeface="Cambria Math" panose="02040503050406030204" pitchFamily="18" charset="0"/>
                  </a:rPr>
                  <a:t> </a:t>
                </a:r>
                <a14:m>
                  <m:oMath xmlns:m="http://schemas.openxmlformats.org/officeDocument/2006/math">
                    <m:f>
                      <m:fPr>
                        <m:ctrlPr>
                          <a:rPr lang="en-GB" sz="2400" i="1">
                            <a:latin typeface="Cambria Math" panose="02040503050406030204" pitchFamily="18" charset="0"/>
                            <a:ea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m:t>
                            </m:r>
                            <m:r>
                              <a:rPr lang="en-GB" sz="2400" i="1">
                                <a:latin typeface="Cambria Math" panose="02040503050406030204" pitchFamily="18" charset="0"/>
                              </a:rPr>
                              <m:t>𝐸</m:t>
                            </m:r>
                          </m:e>
                          <m:sub>
                            <m:r>
                              <a:rPr lang="en-GB" sz="2400" b="0" i="1" smtClean="0">
                                <a:latin typeface="Cambria Math" panose="02040503050406030204" pitchFamily="18" charset="0"/>
                              </a:rPr>
                              <m:t>𝑦</m:t>
                            </m:r>
                          </m:sub>
                        </m:sSub>
                      </m:num>
                      <m:den>
                        <m:r>
                          <a:rPr lang="en-GB" sz="2400" i="1">
                            <a:latin typeface="Cambria Math" panose="02040503050406030204" pitchFamily="18" charset="0"/>
                          </a:rPr>
                          <m:t>𝜕</m:t>
                        </m:r>
                        <m:r>
                          <a:rPr lang="en-GB" sz="2400" b="0" i="1" smtClean="0">
                            <a:latin typeface="Cambria Math" panose="02040503050406030204" pitchFamily="18" charset="0"/>
                          </a:rPr>
                          <m:t>𝑦</m:t>
                        </m:r>
                      </m:den>
                    </m:f>
                  </m:oMath>
                </a14:m>
                <a:r>
                  <a:rPr lang="en-GB" sz="2400" dirty="0">
                    <a:ea typeface="Cambria Math" panose="02040503050406030204" pitchFamily="18" charset="0"/>
                  </a:rPr>
                  <a:t> </a:t>
                </a:r>
                <a14:m>
                  <m:oMath xmlns:m="http://schemas.openxmlformats.org/officeDocument/2006/math">
                    <m:r>
                      <a:rPr lang="en-GB" sz="2400" b="0" i="0" smtClean="0">
                        <a:latin typeface="Cambria Math" panose="02040503050406030204" pitchFamily="18" charset="0"/>
                        <a:ea typeface="Cambria Math" panose="02040503050406030204" pitchFamily="18" charset="0"/>
                      </a:rPr>
                      <m:t>+</m:t>
                    </m:r>
                    <m:f>
                      <m:fPr>
                        <m:ctrlPr>
                          <a:rPr lang="en-GB" sz="2400" i="1">
                            <a:latin typeface="Cambria Math" panose="02040503050406030204" pitchFamily="18" charset="0"/>
                            <a:ea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m:t>
                            </m:r>
                            <m:r>
                              <a:rPr lang="en-GB" sz="2400" i="1">
                                <a:latin typeface="Cambria Math" panose="02040503050406030204" pitchFamily="18" charset="0"/>
                              </a:rPr>
                              <m:t>𝐸</m:t>
                            </m:r>
                          </m:e>
                          <m:sub>
                            <m:r>
                              <a:rPr lang="en-GB" sz="2400" b="0" i="1" smtClean="0">
                                <a:latin typeface="Cambria Math" panose="02040503050406030204" pitchFamily="18" charset="0"/>
                              </a:rPr>
                              <m:t>𝑧</m:t>
                            </m:r>
                          </m:sub>
                        </m:sSub>
                      </m:num>
                      <m:den>
                        <m:r>
                          <a:rPr lang="en-GB" sz="2400" i="1">
                            <a:latin typeface="Cambria Math" panose="02040503050406030204" pitchFamily="18" charset="0"/>
                          </a:rPr>
                          <m:t>𝜕</m:t>
                        </m:r>
                        <m:r>
                          <a:rPr lang="en-GB" sz="2400" b="0" i="1" smtClean="0">
                            <a:latin typeface="Cambria Math" panose="02040503050406030204" pitchFamily="18" charset="0"/>
                          </a:rPr>
                          <m:t>𝑧</m:t>
                        </m:r>
                      </m:den>
                    </m:f>
                    <m:r>
                      <a:rPr lang="en-GB" sz="2400" b="0" i="1" smtClean="0">
                        <a:latin typeface="Cambria Math" panose="02040503050406030204" pitchFamily="18" charset="0"/>
                      </a:rPr>
                      <m:t>=0</m:t>
                    </m:r>
                    <m:r>
                      <a:rPr lang="en-GB" sz="2400" b="0" i="0" smtClean="0">
                        <a:latin typeface="Cambria Math" panose="02040503050406030204" pitchFamily="18" charset="0"/>
                      </a:rPr>
                      <m:t> </m:t>
                    </m:r>
                    <m:r>
                      <a:rPr lang="en-GB" sz="2400" b="0" i="1" smtClean="0">
                        <a:latin typeface="Cambria Math" panose="02040503050406030204" pitchFamily="18" charset="0"/>
                        <a:ea typeface="Cambria Math" panose="02040503050406030204" pitchFamily="18" charset="0"/>
                      </a:rPr>
                      <m:t>⇒</m:t>
                    </m:r>
                    <m:f>
                      <m:fPr>
                        <m:ctrlPr>
                          <a:rPr lang="en-GB" sz="2400" i="1" smtClean="0">
                            <a:latin typeface="Cambria Math" panose="02040503050406030204" pitchFamily="18" charset="0"/>
                            <a:ea typeface="Cambria Math" panose="02040503050406030204" pitchFamily="18" charset="0"/>
                          </a:rPr>
                        </m:ctrlPr>
                      </m:fPr>
                      <m:num>
                        <m:sSub>
                          <m:sSubPr>
                            <m:ctrlPr>
                              <a:rPr lang="en-GB" sz="2400" i="1" smtClean="0">
                                <a:latin typeface="Cambria Math" panose="02040503050406030204" pitchFamily="18" charset="0"/>
                              </a:rPr>
                            </m:ctrlPr>
                          </m:sSubPr>
                          <m:e>
                            <m:r>
                              <a:rPr lang="en-GB" sz="2400" i="1">
                                <a:latin typeface="Cambria Math" panose="02040503050406030204" pitchFamily="18" charset="0"/>
                              </a:rPr>
                              <m:t>𝜕</m:t>
                            </m:r>
                            <m:r>
                              <a:rPr lang="en-GB" sz="2400" b="0" i="1" smtClean="0">
                                <a:latin typeface="Cambria Math" panose="02040503050406030204" pitchFamily="18" charset="0"/>
                              </a:rPr>
                              <m:t>𝐸</m:t>
                            </m:r>
                          </m:e>
                          <m:sub>
                            <m:r>
                              <a:rPr lang="en-GB" sz="2400" b="0" i="1" smtClean="0">
                                <a:latin typeface="Cambria Math" panose="02040503050406030204" pitchFamily="18" charset="0"/>
                              </a:rPr>
                              <m:t>𝑥</m:t>
                            </m:r>
                          </m:sub>
                        </m:sSub>
                      </m:num>
                      <m:den>
                        <m:r>
                          <a:rPr lang="en-GB" sz="2400" i="1">
                            <a:latin typeface="Cambria Math" panose="02040503050406030204" pitchFamily="18" charset="0"/>
                          </a:rPr>
                          <m:t>𝜕</m:t>
                        </m:r>
                        <m:r>
                          <a:rPr lang="en-GB" sz="2400" b="0" i="1" smtClean="0">
                            <a:latin typeface="Cambria Math" panose="02040503050406030204" pitchFamily="18" charset="0"/>
                          </a:rPr>
                          <m:t>𝑥</m:t>
                        </m:r>
                      </m:den>
                    </m:f>
                    <m:r>
                      <a:rPr lang="en-GB" sz="2400" b="0" i="1" smtClean="0">
                        <a:latin typeface="Cambria Math" panose="02040503050406030204" pitchFamily="18" charset="0"/>
                      </a:rPr>
                      <m:t>+</m:t>
                    </m:r>
                  </m:oMath>
                </a14:m>
                <a:r>
                  <a:rPr lang="en-GB" sz="2400" dirty="0">
                    <a:ea typeface="Cambria Math" panose="02040503050406030204" pitchFamily="18" charset="0"/>
                  </a:rPr>
                  <a:t> </a:t>
                </a:r>
                <a14:m>
                  <m:oMath xmlns:m="http://schemas.openxmlformats.org/officeDocument/2006/math">
                    <m:r>
                      <a:rPr lang="en-GB" sz="2400" i="1" smtClean="0">
                        <a:latin typeface="Cambria Math" panose="02040503050406030204" pitchFamily="18" charset="0"/>
                        <a:ea typeface="Cambria Math" panose="02040503050406030204" pitchFamily="18" charset="0"/>
                      </a:rPr>
                      <m:t>0</m:t>
                    </m:r>
                  </m:oMath>
                </a14:m>
                <a:r>
                  <a:rPr lang="en-GB" sz="2400" dirty="0">
                    <a:ea typeface="Cambria Math" panose="02040503050406030204" pitchFamily="18" charset="0"/>
                  </a:rPr>
                  <a:t> </a:t>
                </a:r>
                <a14:m>
                  <m:oMath xmlns:m="http://schemas.openxmlformats.org/officeDocument/2006/math">
                    <m:r>
                      <a:rPr lang="en-GB" sz="2400" b="0" i="0" smtClean="0">
                        <a:latin typeface="Cambria Math" panose="02040503050406030204" pitchFamily="18" charset="0"/>
                        <a:ea typeface="Cambria Math" panose="02040503050406030204" pitchFamily="18" charset="0"/>
                      </a:rPr>
                      <m:t>+</m:t>
                    </m:r>
                    <m:r>
                      <a:rPr lang="en-GB" sz="2400" i="1" smtClean="0">
                        <a:latin typeface="Cambria Math" panose="02040503050406030204" pitchFamily="18" charset="0"/>
                        <a:ea typeface="Cambria Math" panose="02040503050406030204" pitchFamily="18" charset="0"/>
                      </a:rPr>
                      <m:t>0</m:t>
                    </m:r>
                    <m:r>
                      <a:rPr lang="en-GB" sz="2400" b="0" i="1" smtClean="0">
                        <a:latin typeface="Cambria Math" panose="02040503050406030204" pitchFamily="18" charset="0"/>
                      </a:rPr>
                      <m:t>=0</m:t>
                    </m:r>
                    <m:r>
                      <a:rPr lang="en-GB" sz="2400" i="1">
                        <a:latin typeface="Cambria Math" panose="02040503050406030204" pitchFamily="18" charset="0"/>
                        <a:ea typeface="Cambria Math" panose="02040503050406030204" pitchFamily="18" charset="0"/>
                      </a:rPr>
                      <m:t>⇒</m:t>
                    </m:r>
                  </m:oMath>
                </a14:m>
                <a:endParaRPr lang="en-GB" sz="2400" i="1" dirty="0">
                  <a:latin typeface="Cambria Math" panose="02040503050406030204" pitchFamily="18" charset="0"/>
                  <a:ea typeface="Cambria Math" panose="02040503050406030204" pitchFamily="18" charset="0"/>
                </a:endParaRPr>
              </a:p>
              <a:p>
                <a14:m>
                  <m:oMath xmlns:m="http://schemas.openxmlformats.org/officeDocument/2006/math">
                    <m:f>
                      <m:fPr>
                        <m:ctrlPr>
                          <a:rPr lang="en-GB" sz="2800" i="1" smtClean="0">
                            <a:latin typeface="Cambria Math" panose="02040503050406030204" pitchFamily="18" charset="0"/>
                            <a:ea typeface="Cambria Math" panose="02040503050406030204" pitchFamily="18" charset="0"/>
                          </a:rPr>
                        </m:ctrlPr>
                      </m:fPr>
                      <m:num>
                        <m:sSub>
                          <m:sSubPr>
                            <m:ctrlPr>
                              <a:rPr lang="en-GB" sz="2800" i="1" smtClean="0">
                                <a:latin typeface="Cambria Math" panose="02040503050406030204" pitchFamily="18" charset="0"/>
                              </a:rPr>
                            </m:ctrlPr>
                          </m:sSubPr>
                          <m:e>
                            <m:r>
                              <a:rPr lang="en-GB" sz="2800" i="1">
                                <a:latin typeface="Cambria Math" panose="02040503050406030204" pitchFamily="18" charset="0"/>
                              </a:rPr>
                              <m:t>𝜕</m:t>
                            </m:r>
                            <m:r>
                              <a:rPr lang="en-GB" sz="2800" b="0" i="1" smtClean="0">
                                <a:latin typeface="Cambria Math" panose="02040503050406030204" pitchFamily="18" charset="0"/>
                              </a:rPr>
                              <m:t>𝐸</m:t>
                            </m:r>
                          </m:e>
                          <m:sub>
                            <m:r>
                              <a:rPr lang="en-GB" sz="2800" b="0" i="1" smtClean="0">
                                <a:latin typeface="Cambria Math" panose="02040503050406030204" pitchFamily="18" charset="0"/>
                              </a:rPr>
                              <m:t>𝑥</m:t>
                            </m:r>
                          </m:sub>
                        </m:sSub>
                      </m:num>
                      <m:den>
                        <m:r>
                          <a:rPr lang="en-GB" sz="2800" i="1">
                            <a:latin typeface="Cambria Math" panose="02040503050406030204" pitchFamily="18" charset="0"/>
                          </a:rPr>
                          <m:t>𝜕</m:t>
                        </m:r>
                        <m:r>
                          <a:rPr lang="en-GB" sz="2800" b="0" i="1" smtClean="0">
                            <a:latin typeface="Cambria Math" panose="02040503050406030204" pitchFamily="18" charset="0"/>
                          </a:rPr>
                          <m:t>𝑥</m:t>
                        </m:r>
                      </m:den>
                    </m:f>
                    <m:r>
                      <a:rPr lang="en-GB" sz="2800" b="0" i="1" smtClean="0">
                        <a:latin typeface="Cambria Math" panose="02040503050406030204" pitchFamily="18" charset="0"/>
                      </a:rPr>
                      <m:t>=0</m:t>
                    </m:r>
                  </m:oMath>
                </a14:m>
                <a:r>
                  <a:rPr lang="en-GB" sz="2800" b="0" dirty="0"/>
                  <a:t> </a:t>
                </a:r>
                <a14:m>
                  <m:oMath xmlns:m="http://schemas.openxmlformats.org/officeDocument/2006/math">
                    <m:r>
                      <a:rPr lang="en-GB" sz="2800" i="1">
                        <a:latin typeface="Cambria Math" panose="02040503050406030204" pitchFamily="18" charset="0"/>
                        <a:ea typeface="Cambria Math" panose="02040503050406030204" pitchFamily="18" charset="0"/>
                      </a:rPr>
                      <m:t>⇒</m:t>
                    </m:r>
                  </m:oMath>
                </a14:m>
                <a:endParaRPr lang="en-GB" sz="2800" i="1" dirty="0">
                  <a:latin typeface="Cambria Math" panose="02040503050406030204" pitchFamily="18" charset="0"/>
                  <a:ea typeface="Cambria Math" panose="02040503050406030204" pitchFamily="18" charset="0"/>
                </a:endParaRPr>
              </a:p>
            </p:txBody>
          </p:sp>
        </mc:Choice>
        <mc:Fallback xmlns="">
          <p:sp>
            <p:nvSpPr>
              <p:cNvPr id="6" name="TextBox 5">
                <a:extLst>
                  <a:ext uri="{FF2B5EF4-FFF2-40B4-BE49-F238E27FC236}">
                    <a16:creationId xmlns:a16="http://schemas.microsoft.com/office/drawing/2014/main" id="{7FBC0B12-6B3E-75FF-DA0A-A0292276EAD9}"/>
                  </a:ext>
                </a:extLst>
              </p:cNvPr>
              <p:cNvSpPr txBox="1">
                <a:spLocks noRot="1" noChangeAspect="1" noMove="1" noResize="1" noEditPoints="1" noAdjustHandles="1" noChangeArrowheads="1" noChangeShapeType="1" noTextEdit="1"/>
              </p:cNvSpPr>
              <p:nvPr/>
            </p:nvSpPr>
            <p:spPr>
              <a:xfrm>
                <a:off x="2354580" y="765688"/>
                <a:ext cx="5612627" cy="1332416"/>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5686BE0-260F-407C-7539-D54E446F0188}"/>
                  </a:ext>
                </a:extLst>
              </p:cNvPr>
              <p:cNvSpPr txBox="1"/>
              <p:nvPr/>
            </p:nvSpPr>
            <p:spPr>
              <a:xfrm>
                <a:off x="621029" y="2873155"/>
                <a:ext cx="8482965" cy="1574790"/>
              </a:xfrm>
              <a:prstGeom prst="rect">
                <a:avLst/>
              </a:prstGeom>
              <a:noFill/>
            </p:spPr>
            <p:txBody>
              <a:bodyPr wrap="square">
                <a:spAutoFit/>
              </a:bodyPr>
              <a:lstStyle/>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m:t>
                        </m:r>
                        <m:r>
                          <m:rPr>
                            <m:sty m:val="p"/>
                          </m:rP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rPr>
                          <m:t>×</m:t>
                        </m:r>
                        <m:acc>
                          <m:accPr>
                            <m:chr m:val="⃗"/>
                            <m:ctrlPr>
                              <a:rPr lang="en-GB" sz="2000" i="1">
                                <a:latin typeface="Cambria Math" panose="02040503050406030204" pitchFamily="18" charset="0"/>
                              </a:rPr>
                            </m:ctrlPr>
                          </m:accPr>
                          <m:e>
                            <m:r>
                              <a:rPr lang="en-GB" sz="2000" i="1">
                                <a:latin typeface="Cambria Math" panose="02040503050406030204" pitchFamily="18" charset="0"/>
                              </a:rPr>
                              <m:t>𝐸</m:t>
                            </m:r>
                          </m:e>
                        </m:acc>
                        <m:r>
                          <a:rPr lang="en-GB" sz="2000" b="0" i="1" smtClean="0">
                            <a:latin typeface="Cambria Math" panose="02040503050406030204" pitchFamily="18" charset="0"/>
                          </a:rPr>
                          <m:t>)</m:t>
                        </m:r>
                      </m:e>
                      <m:sub>
                        <m:r>
                          <a:rPr lang="en-GB" sz="2000" b="0" i="1" smtClean="0">
                            <a:latin typeface="Cambria Math" panose="02040503050406030204" pitchFamily="18" charset="0"/>
                          </a:rPr>
                          <m:t>𝑥</m:t>
                        </m:r>
                      </m:sub>
                    </m:sSub>
                    <m:r>
                      <a:rPr lang="en-GB" sz="2000" b="0" i="1" smtClean="0">
                        <a:latin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smtClean="0">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b="0" i="1" smtClean="0">
                                <a:latin typeface="Cambria Math" panose="02040503050406030204" pitchFamily="18" charset="0"/>
                              </a:rPr>
                              <m:t>𝑥</m:t>
                            </m:r>
                          </m:sub>
                        </m:sSub>
                      </m:num>
                      <m:den>
                        <m:r>
                          <a:rPr lang="en-GB" sz="2000" i="1">
                            <a:latin typeface="Cambria Math" panose="02040503050406030204" pitchFamily="18" charset="0"/>
                          </a:rPr>
                          <m:t>𝜕</m:t>
                        </m:r>
                        <m:r>
                          <a:rPr lang="en-GB" sz="2000" b="0" i="1" smtClean="0">
                            <a:latin typeface="Cambria Math" panose="02040503050406030204" pitchFamily="18" charset="0"/>
                          </a:rPr>
                          <m:t>𝑡</m:t>
                        </m:r>
                      </m:den>
                    </m:f>
                    <m:r>
                      <a:rPr lang="en-GB" sz="2000" i="1">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𝐸</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i="1">
                            <a:latin typeface="Cambria Math" panose="02040503050406030204" pitchFamily="18" charset="0"/>
                          </a:rPr>
                          <m:t>𝑦</m:t>
                        </m:r>
                      </m:den>
                    </m:f>
                    <m:r>
                      <m:rPr>
                        <m:nor/>
                      </m:rPr>
                      <a:rPr lang="en-GB" sz="2000" dirty="0">
                        <a:ea typeface="Cambria Math" panose="02040503050406030204" pitchFamily="18" charset="0"/>
                      </a:rPr>
                      <m:t> </m:t>
                    </m:r>
                    <m:r>
                      <a:rPr lang="en-GB" sz="2000">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𝐸</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i="1">
                            <a:latin typeface="Cambria Math" panose="02040503050406030204" pitchFamily="18" charset="0"/>
                          </a:rPr>
                          <m:t>𝑧</m:t>
                        </m:r>
                      </m:den>
                    </m:f>
                    <m:r>
                      <a:rPr lang="en-GB" sz="2000" b="0" i="1" smtClean="0">
                        <a:latin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i="1">
                                <a:latin typeface="Cambria Math" panose="02040503050406030204" pitchFamily="18" charset="0"/>
                              </a:rPr>
                              <m:t>𝑥</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a14:m>
                <a:r>
                  <a:rPr lang="en-US" sz="2000" dirty="0"/>
                  <a:t> </a:t>
                </a:r>
                <a14:m>
                  <m:oMath xmlns:m="http://schemas.openxmlformats.org/officeDocument/2006/math">
                    <m:r>
                      <a:rPr lang="en-GB" sz="2000" i="1">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i="1">
                                <a:latin typeface="Cambria Math" panose="02040503050406030204" pitchFamily="18" charset="0"/>
                              </a:rPr>
                              <m:t>𝑥</m:t>
                            </m:r>
                          </m:sub>
                        </m:sSub>
                      </m:num>
                      <m:den>
                        <m:r>
                          <a:rPr lang="en-GB" sz="2000" i="1">
                            <a:latin typeface="Cambria Math" panose="02040503050406030204" pitchFamily="18" charset="0"/>
                          </a:rPr>
                          <m:t>𝜕</m:t>
                        </m:r>
                        <m:r>
                          <a:rPr lang="en-GB" sz="2000" i="1">
                            <a:latin typeface="Cambria Math" panose="02040503050406030204" pitchFamily="18" charset="0"/>
                          </a:rPr>
                          <m:t>𝑡</m:t>
                        </m:r>
                      </m:den>
                    </m:f>
                    <m:r>
                      <a:rPr lang="en-GB" sz="2000" b="0" i="1" smtClean="0">
                        <a:latin typeface="Cambria Math" panose="02040503050406030204" pitchFamily="18" charset="0"/>
                      </a:rPr>
                      <m:t>=0</m:t>
                    </m:r>
                  </m:oMath>
                </a14:m>
                <a:endParaRPr lang="en-GB" sz="2000" dirty="0"/>
              </a:p>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m:t>
                        </m:r>
                        <m:r>
                          <m:rPr>
                            <m:sty m:val="p"/>
                          </m:rP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rPr>
                          <m:t>×</m:t>
                        </m:r>
                        <m:acc>
                          <m:accPr>
                            <m:chr m:val="⃗"/>
                            <m:ctrlPr>
                              <a:rPr lang="en-GB" sz="2000" i="1">
                                <a:latin typeface="Cambria Math" panose="02040503050406030204" pitchFamily="18" charset="0"/>
                              </a:rPr>
                            </m:ctrlPr>
                          </m:accPr>
                          <m:e>
                            <m:r>
                              <a:rPr lang="en-GB" sz="2000" i="1">
                                <a:latin typeface="Cambria Math" panose="02040503050406030204" pitchFamily="18" charset="0"/>
                              </a:rPr>
                              <m:t>𝐸</m:t>
                            </m:r>
                          </m:e>
                        </m:acc>
                        <m:r>
                          <a:rPr lang="en-GB" sz="2000" b="0" i="1" smtClean="0">
                            <a:latin typeface="Cambria Math" panose="02040503050406030204" pitchFamily="18" charset="0"/>
                          </a:rPr>
                          <m:t>)</m:t>
                        </m:r>
                      </m:e>
                      <m:sub>
                        <m:r>
                          <a:rPr lang="en-GB" sz="2000" b="0" i="1" smtClean="0">
                            <a:latin typeface="Cambria Math" panose="02040503050406030204" pitchFamily="18" charset="0"/>
                          </a:rPr>
                          <m:t>𝑦</m:t>
                        </m:r>
                      </m:sub>
                    </m:sSub>
                    <m:r>
                      <a:rPr lang="en-GB" sz="2000" b="0" i="1" smtClean="0">
                        <a:latin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smtClean="0">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b="0" i="1" smtClean="0">
                            <a:latin typeface="Cambria Math" panose="02040503050406030204" pitchFamily="18" charset="0"/>
                          </a:rPr>
                          <m:t>𝑡</m:t>
                        </m:r>
                      </m:den>
                    </m:f>
                    <m:r>
                      <a:rPr lang="en-GB" sz="2000" i="1">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𝐸</m:t>
                            </m:r>
                          </m:e>
                          <m:sub>
                            <m:r>
                              <a:rPr lang="en-GB" sz="2000" b="0" i="1" smtClean="0">
                                <a:latin typeface="Cambria Math" panose="02040503050406030204" pitchFamily="18" charset="0"/>
                              </a:rPr>
                              <m:t>𝑥</m:t>
                            </m:r>
                          </m:sub>
                        </m:sSub>
                      </m:num>
                      <m:den>
                        <m:r>
                          <a:rPr lang="en-GB" sz="2000" i="1">
                            <a:latin typeface="Cambria Math" panose="02040503050406030204" pitchFamily="18" charset="0"/>
                          </a:rPr>
                          <m:t>𝜕</m:t>
                        </m:r>
                        <m:r>
                          <a:rPr lang="en-GB" sz="2000" b="0" i="1" smtClean="0">
                            <a:latin typeface="Cambria Math" panose="02040503050406030204" pitchFamily="18" charset="0"/>
                          </a:rPr>
                          <m:t>𝑧</m:t>
                        </m:r>
                      </m:den>
                    </m:f>
                    <m:r>
                      <m:rPr>
                        <m:nor/>
                      </m:rPr>
                      <a:rPr lang="en-GB" sz="2000" dirty="0">
                        <a:ea typeface="Cambria Math" panose="02040503050406030204" pitchFamily="18" charset="0"/>
                      </a:rPr>
                      <m:t> </m:t>
                    </m:r>
                    <m:r>
                      <a:rPr lang="en-GB" sz="2000">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𝐸</m:t>
                            </m:r>
                          </m:e>
                          <m:sub>
                            <m:r>
                              <a:rPr lang="en-GB" sz="2000" i="1">
                                <a:latin typeface="Cambria Math" panose="02040503050406030204" pitchFamily="18" charset="0"/>
                              </a:rPr>
                              <m:t>𝑧</m:t>
                            </m:r>
                          </m:sub>
                        </m:sSub>
                      </m:num>
                      <m:den>
                        <m:r>
                          <a:rPr lang="en-GB" sz="2000" i="1">
                            <a:latin typeface="Cambria Math" panose="02040503050406030204" pitchFamily="18" charset="0"/>
                          </a:rPr>
                          <m:t>𝜕</m:t>
                        </m:r>
                        <m:r>
                          <a:rPr lang="en-GB" sz="2000" b="0" i="1" smtClean="0">
                            <a:latin typeface="Cambria Math" panose="02040503050406030204" pitchFamily="18" charset="0"/>
                          </a:rPr>
                          <m:t>𝑥</m:t>
                        </m:r>
                      </m:den>
                    </m:f>
                    <m:r>
                      <a:rPr lang="en-GB" sz="2000" b="0" i="1" smtClean="0">
                        <a:latin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a14:m>
                <a:r>
                  <a:rPr lang="en-US" sz="2000" dirty="0"/>
                  <a:t> </a:t>
                </a:r>
                <a14:m>
                  <m:oMath xmlns:m="http://schemas.openxmlformats.org/officeDocument/2006/math">
                    <m:r>
                      <a:rPr lang="en-GB" sz="2000" i="1">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i="1">
                            <a:latin typeface="Cambria Math" panose="02040503050406030204" pitchFamily="18" charset="0"/>
                          </a:rPr>
                          <m:t>𝑡</m:t>
                        </m:r>
                      </m:den>
                    </m:f>
                    <m:r>
                      <a:rPr lang="en-GB" sz="2000" b="0" i="1" smtClean="0">
                        <a:latin typeface="Cambria Math" panose="02040503050406030204" pitchFamily="18" charset="0"/>
                      </a:rPr>
                      <m:t>=0</m:t>
                    </m:r>
                  </m:oMath>
                </a14:m>
                <a:endParaRPr lang="en-US" sz="2000" dirty="0"/>
              </a:p>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m:t>
                        </m:r>
                        <m:r>
                          <m:rPr>
                            <m:sty m:val="p"/>
                          </m:rP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rPr>
                          <m:t>×</m:t>
                        </m:r>
                        <m:acc>
                          <m:accPr>
                            <m:chr m:val="⃗"/>
                            <m:ctrlPr>
                              <a:rPr lang="en-GB" sz="2000" i="1">
                                <a:latin typeface="Cambria Math" panose="02040503050406030204" pitchFamily="18" charset="0"/>
                              </a:rPr>
                            </m:ctrlPr>
                          </m:accPr>
                          <m:e>
                            <m:r>
                              <a:rPr lang="en-GB" sz="2000" i="1">
                                <a:latin typeface="Cambria Math" panose="02040503050406030204" pitchFamily="18" charset="0"/>
                              </a:rPr>
                              <m:t>𝐸</m:t>
                            </m:r>
                          </m:e>
                        </m:acc>
                        <m:r>
                          <a:rPr lang="en-GB" sz="2000" b="0" i="1" smtClean="0">
                            <a:latin typeface="Cambria Math" panose="02040503050406030204" pitchFamily="18" charset="0"/>
                          </a:rPr>
                          <m:t>)</m:t>
                        </m:r>
                      </m:e>
                      <m:sub>
                        <m:r>
                          <a:rPr lang="en-GB" sz="2000" b="0" i="1" smtClean="0">
                            <a:latin typeface="Cambria Math" panose="02040503050406030204" pitchFamily="18" charset="0"/>
                          </a:rPr>
                          <m:t>𝑧</m:t>
                        </m:r>
                      </m:sub>
                    </m:sSub>
                    <m:r>
                      <a:rPr lang="en-GB" sz="2000" b="0" i="1" smtClean="0">
                        <a:latin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smtClean="0">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b="0" i="1" smtClean="0">
                            <a:latin typeface="Cambria Math" panose="02040503050406030204" pitchFamily="18" charset="0"/>
                          </a:rPr>
                          <m:t>𝑡</m:t>
                        </m:r>
                      </m:den>
                    </m:f>
                    <m:r>
                      <a:rPr lang="en-GB" sz="2000" i="1">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𝐸</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b="0" i="1" smtClean="0">
                            <a:latin typeface="Cambria Math" panose="02040503050406030204" pitchFamily="18" charset="0"/>
                          </a:rPr>
                          <m:t>𝑥</m:t>
                        </m:r>
                      </m:den>
                    </m:f>
                    <m:r>
                      <m:rPr>
                        <m:nor/>
                      </m:rPr>
                      <a:rPr lang="en-GB" sz="2000" dirty="0">
                        <a:ea typeface="Cambria Math" panose="02040503050406030204" pitchFamily="18" charset="0"/>
                      </a:rPr>
                      <m:t> </m:t>
                    </m:r>
                    <m:r>
                      <a:rPr lang="en-GB" sz="2000">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𝐸</m:t>
                            </m:r>
                          </m:e>
                          <m:sub>
                            <m:r>
                              <a:rPr lang="en-GB" sz="2000" b="0" i="1" smtClean="0">
                                <a:latin typeface="Cambria Math" panose="02040503050406030204" pitchFamily="18" charset="0"/>
                              </a:rPr>
                              <m:t>𝑥</m:t>
                            </m:r>
                          </m:sub>
                        </m:sSub>
                      </m:num>
                      <m:den>
                        <m:r>
                          <a:rPr lang="en-GB" sz="2000" i="1">
                            <a:latin typeface="Cambria Math" panose="02040503050406030204" pitchFamily="18" charset="0"/>
                          </a:rPr>
                          <m:t>𝜕</m:t>
                        </m:r>
                        <m:r>
                          <a:rPr lang="en-GB" sz="2000" b="0" i="1" smtClean="0">
                            <a:latin typeface="Cambria Math" panose="02040503050406030204" pitchFamily="18" charset="0"/>
                          </a:rPr>
                          <m:t>𝑦</m:t>
                        </m:r>
                      </m:den>
                    </m:f>
                    <m:r>
                      <a:rPr lang="en-GB" sz="2000" b="0" i="1" smtClean="0">
                        <a:latin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a14:m>
                <a:r>
                  <a:rPr lang="en-US" sz="2000" dirty="0"/>
                  <a:t> </a:t>
                </a:r>
                <a14:m>
                  <m:oMath xmlns:m="http://schemas.openxmlformats.org/officeDocument/2006/math">
                    <m:r>
                      <a:rPr lang="en-GB" sz="2000" i="1">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𝐸</m:t>
                            </m:r>
                          </m:e>
                          <m:sub>
                            <m:r>
                              <a:rPr lang="en-GB" sz="2000" i="1">
                                <a:latin typeface="Cambria Math" panose="02040503050406030204" pitchFamily="18" charset="0"/>
                              </a:rPr>
                              <m:t>𝑦</m:t>
                            </m:r>
                          </m:sub>
                        </m:sSub>
                      </m:num>
                      <m:den>
                        <m:r>
                          <a:rPr lang="en-GB" sz="2000" i="1">
                            <a:latin typeface="Cambria Math" panose="02040503050406030204" pitchFamily="18" charset="0"/>
                          </a:rPr>
                          <m:t>𝜕</m:t>
                        </m:r>
                        <m:r>
                          <a:rPr lang="en-GB" sz="2000" i="1">
                            <a:latin typeface="Cambria Math" panose="02040503050406030204" pitchFamily="18" charset="0"/>
                          </a:rPr>
                          <m:t>𝑥</m:t>
                        </m:r>
                      </m:den>
                    </m:f>
                    <m:r>
                      <a:rPr lang="en-GB" sz="2000" i="1">
                        <a:latin typeface="Cambria Math" panose="02040503050406030204" pitchFamily="18" charset="0"/>
                      </a:rPr>
                      <m:t>=</m:t>
                    </m:r>
                    <m:r>
                      <a:rPr lang="en-GB" sz="2000" b="0" i="1" smtClean="0">
                        <a:latin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a14:m>
                <a:endParaRPr lang="en-US" sz="2000" dirty="0"/>
              </a:p>
            </p:txBody>
          </p:sp>
        </mc:Choice>
        <mc:Fallback xmlns="">
          <p:sp>
            <p:nvSpPr>
              <p:cNvPr id="8" name="TextBox 7">
                <a:extLst>
                  <a:ext uri="{FF2B5EF4-FFF2-40B4-BE49-F238E27FC236}">
                    <a16:creationId xmlns:a16="http://schemas.microsoft.com/office/drawing/2014/main" id="{E5686BE0-260F-407C-7539-D54E446F0188}"/>
                  </a:ext>
                </a:extLst>
              </p:cNvPr>
              <p:cNvSpPr txBox="1">
                <a:spLocks noRot="1" noChangeAspect="1" noMove="1" noResize="1" noEditPoints="1" noAdjustHandles="1" noChangeArrowheads="1" noChangeShapeType="1" noTextEdit="1"/>
              </p:cNvSpPr>
              <p:nvPr/>
            </p:nvSpPr>
            <p:spPr>
              <a:xfrm>
                <a:off x="621029" y="2873155"/>
                <a:ext cx="8482965" cy="157479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5838893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8DACF-A9E6-BBC1-73B3-0907CA74F42A}"/>
              </a:ext>
            </a:extLst>
          </p:cNvPr>
          <p:cNvSpPr>
            <a:spLocks noGrp="1"/>
          </p:cNvSpPr>
          <p:nvPr>
            <p:ph type="title"/>
          </p:nvPr>
        </p:nvSpPr>
        <p:spPr/>
        <p:txBody>
          <a:bodyPr>
            <a:normAutofit fontScale="90000"/>
          </a:bodyPr>
          <a:lstStyle/>
          <a:p>
            <a:r>
              <a:rPr lang="en-GB" dirty="0"/>
              <a:t>How the fields propagate in vacuum?</a:t>
            </a:r>
            <a:endParaRPr lang="en-US" dirty="0"/>
          </a:p>
        </p:txBody>
      </p:sp>
      <p:sp>
        <p:nvSpPr>
          <p:cNvPr id="3" name="Content Placeholder 2">
            <a:extLst>
              <a:ext uri="{FF2B5EF4-FFF2-40B4-BE49-F238E27FC236}">
                <a16:creationId xmlns:a16="http://schemas.microsoft.com/office/drawing/2014/main" id="{3BE61BDC-FE13-4617-7338-0E6F2E3D8551}"/>
              </a:ext>
            </a:extLst>
          </p:cNvPr>
          <p:cNvSpPr>
            <a:spLocks noGrp="1"/>
          </p:cNvSpPr>
          <p:nvPr>
            <p:ph idx="1"/>
          </p:nvPr>
        </p:nvSpPr>
        <p:spPr>
          <a:xfrm>
            <a:off x="231912" y="773051"/>
            <a:ext cx="8797788" cy="4395073"/>
          </a:xfrm>
        </p:spPr>
        <p:txBody>
          <a:bodyPr/>
          <a:lstStyle/>
          <a:p>
            <a:r>
              <a:rPr lang="en-US" sz="2800" dirty="0"/>
              <a:t>Ampere’s Law, developing curl operator</a:t>
            </a:r>
          </a:p>
          <a:p>
            <a:pPr marL="0" indent="0">
              <a:buNone/>
            </a:pPr>
            <a:r>
              <a:rPr lang="en-US" sz="2400" dirty="0"/>
              <a:t>													</a:t>
            </a:r>
          </a:p>
          <a:p>
            <a:pPr marL="0" indent="0">
              <a:buNone/>
            </a:pPr>
            <a:endParaRPr lang="en-US" sz="2400" dirty="0"/>
          </a:p>
          <a:p>
            <a:pPr marL="0" indent="0">
              <a:buNone/>
            </a:pPr>
            <a:endParaRPr lang="en-US" sz="2400" dirty="0"/>
          </a:p>
          <a:p>
            <a:pPr marL="0" indent="0">
              <a:buNone/>
            </a:pPr>
            <a:endParaRPr lang="en-US" sz="2400" dirty="0"/>
          </a:p>
          <a:p>
            <a:r>
              <a:rPr lang="en-US" sz="2800" dirty="0"/>
              <a:t>Only </a:t>
            </a:r>
            <a:r>
              <a:rPr lang="en-US" sz="2800" dirty="0" err="1"/>
              <a:t>E</a:t>
            </a:r>
            <a:r>
              <a:rPr lang="en-US" sz="2800" baseline="-25000" dirty="0" err="1"/>
              <a:t>y</a:t>
            </a:r>
            <a:r>
              <a:rPr lang="en-US" sz="2800" dirty="0"/>
              <a:t> is changing in time</a:t>
            </a:r>
            <a:br>
              <a:rPr lang="en-US" sz="2800" dirty="0"/>
            </a:br>
            <a:r>
              <a:rPr lang="en-US" sz="2800" dirty="0"/>
              <a:t>putting E</a:t>
            </a:r>
            <a:r>
              <a:rPr lang="en-US" sz="2800" baseline="-25000" dirty="0"/>
              <a:t>x</a:t>
            </a:r>
            <a:r>
              <a:rPr lang="en-US" sz="2800" dirty="0"/>
              <a:t>=0 and </a:t>
            </a:r>
            <a:r>
              <a:rPr lang="en-US" sz="2800" dirty="0" err="1"/>
              <a:t>E</a:t>
            </a:r>
            <a:r>
              <a:rPr lang="en-US" sz="2800" baseline="-25000" dirty="0" err="1"/>
              <a:t>z</a:t>
            </a:r>
            <a:r>
              <a:rPr lang="en-US" sz="2800" dirty="0"/>
              <a:t>=0 (constant fields are not interesting)</a:t>
            </a:r>
          </a:p>
        </p:txBody>
      </p:sp>
      <p:sp>
        <p:nvSpPr>
          <p:cNvPr id="4" name="Slide Number Placeholder 3">
            <a:extLst>
              <a:ext uri="{FF2B5EF4-FFF2-40B4-BE49-F238E27FC236}">
                <a16:creationId xmlns:a16="http://schemas.microsoft.com/office/drawing/2014/main" id="{4F888576-ECDF-AAE5-28A6-91CD7D0DE2A5}"/>
              </a:ext>
            </a:extLst>
          </p:cNvPr>
          <p:cNvSpPr>
            <a:spLocks noGrp="1"/>
          </p:cNvSpPr>
          <p:nvPr>
            <p:ph type="sldNum" sz="quarter" idx="12"/>
          </p:nvPr>
        </p:nvSpPr>
        <p:spPr/>
        <p:txBody>
          <a:bodyPr/>
          <a:lstStyle/>
          <a:p>
            <a:fld id="{374475D3-1812-EC42-892E-BF7EBDFBAE62}" type="slidenum">
              <a:rPr lang="en-GB" smtClean="0"/>
              <a:t>115</a:t>
            </a:fld>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5686BE0-260F-407C-7539-D54E446F0188}"/>
                  </a:ext>
                </a:extLst>
              </p:cNvPr>
              <p:cNvSpPr txBox="1"/>
              <p:nvPr/>
            </p:nvSpPr>
            <p:spPr>
              <a:xfrm>
                <a:off x="457200" y="1204375"/>
                <a:ext cx="8482965" cy="1574790"/>
              </a:xfrm>
              <a:prstGeom prst="rect">
                <a:avLst/>
              </a:prstGeom>
              <a:noFill/>
            </p:spPr>
            <p:txBody>
              <a:bodyPr wrap="square">
                <a:spAutoFit/>
              </a:bodyPr>
              <a:lstStyle/>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m:t>
                        </m:r>
                        <m:r>
                          <m:rPr>
                            <m:sty m:val="p"/>
                          </m:rP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rPr>
                          <m:t>×</m:t>
                        </m:r>
                        <m:acc>
                          <m:accPr>
                            <m:chr m:val="⃗"/>
                            <m:ctrlPr>
                              <a:rPr lang="en-GB" sz="2000" i="1">
                                <a:latin typeface="Cambria Math" panose="02040503050406030204" pitchFamily="18" charset="0"/>
                              </a:rPr>
                            </m:ctrlPr>
                          </m:accPr>
                          <m:e>
                            <m:r>
                              <a:rPr lang="en-GB" sz="2000" b="0" i="1" smtClean="0">
                                <a:latin typeface="Cambria Math" panose="02040503050406030204" pitchFamily="18" charset="0"/>
                              </a:rPr>
                              <m:t>𝐵</m:t>
                            </m:r>
                          </m:e>
                        </m:acc>
                        <m:r>
                          <a:rPr lang="en-GB" sz="2000" b="0" i="1" smtClean="0">
                            <a:latin typeface="Cambria Math" panose="02040503050406030204" pitchFamily="18" charset="0"/>
                          </a:rPr>
                          <m:t>)</m:t>
                        </m:r>
                      </m:e>
                      <m:sub>
                        <m:r>
                          <a:rPr lang="en-GB" sz="2000" b="0" i="1" smtClean="0">
                            <a:latin typeface="Cambria Math" panose="02040503050406030204" pitchFamily="18" charset="0"/>
                          </a:rPr>
                          <m:t>𝑥</m:t>
                        </m:r>
                      </m:sub>
                    </m:sSub>
                    <m:r>
                      <a:rPr lang="en-GB" sz="2000" b="0" i="1" smtClean="0">
                        <a:latin typeface="Cambria Math" panose="02040503050406030204" pitchFamily="18" charset="0"/>
                      </a:rPr>
                      <m:t>=</m:t>
                    </m:r>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𝜇</m:t>
                        </m:r>
                      </m:e>
                      <m:sub>
                        <m:r>
                          <a:rPr lang="en-GB" sz="2000" i="1">
                            <a:solidFill>
                              <a:prstClr val="black"/>
                            </a:solidFill>
                            <a:latin typeface="Cambria Math" panose="02040503050406030204" pitchFamily="18" charset="0"/>
                            <a:ea typeface="Cambria Math" panose="02040503050406030204" pitchFamily="18" charset="0"/>
                          </a:rPr>
                          <m:t>0</m:t>
                        </m:r>
                      </m:sub>
                    </m:sSub>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𝜀</m:t>
                        </m:r>
                      </m:e>
                      <m:sub>
                        <m:r>
                          <a:rPr lang="en-GB" sz="2000" i="1">
                            <a:solidFill>
                              <a:prstClr val="black"/>
                            </a:solidFill>
                            <a:latin typeface="Cambria Math" panose="02040503050406030204" pitchFamily="18" charset="0"/>
                            <a:ea typeface="Cambria Math" panose="02040503050406030204" pitchFamily="18" charset="0"/>
                          </a:rPr>
                          <m:t>0</m:t>
                        </m:r>
                      </m:sub>
                    </m:sSub>
                    <m:f>
                      <m:fPr>
                        <m:ctrlPr>
                          <a:rPr lang="en-GB" sz="2000" i="1">
                            <a:latin typeface="Cambria Math" panose="02040503050406030204" pitchFamily="18" charset="0"/>
                            <a:ea typeface="Cambria Math" panose="02040503050406030204" pitchFamily="18" charset="0"/>
                          </a:rPr>
                        </m:ctrlPr>
                      </m:fPr>
                      <m:num>
                        <m:sSub>
                          <m:sSubPr>
                            <m:ctrlPr>
                              <a:rPr lang="en-GB" sz="2000" i="1" smtClean="0">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𝐸</m:t>
                            </m:r>
                          </m:e>
                          <m:sub>
                            <m:r>
                              <a:rPr lang="en-GB" sz="2000" b="0" i="1" smtClean="0">
                                <a:latin typeface="Cambria Math" panose="02040503050406030204" pitchFamily="18" charset="0"/>
                              </a:rPr>
                              <m:t>𝑥</m:t>
                            </m:r>
                          </m:sub>
                        </m:sSub>
                      </m:num>
                      <m:den>
                        <m:r>
                          <a:rPr lang="en-GB" sz="2000" i="1">
                            <a:latin typeface="Cambria Math" panose="02040503050406030204" pitchFamily="18" charset="0"/>
                          </a:rPr>
                          <m:t>𝜕</m:t>
                        </m:r>
                        <m:r>
                          <a:rPr lang="en-GB" sz="2000" b="0" i="1" smtClean="0">
                            <a:latin typeface="Cambria Math" panose="02040503050406030204" pitchFamily="18" charset="0"/>
                          </a:rPr>
                          <m:t>𝑡</m:t>
                        </m:r>
                      </m:den>
                    </m:f>
                    <m:r>
                      <a:rPr lang="en-GB" sz="2000" b="0" i="1" smtClean="0">
                        <a:latin typeface="Cambria Math" panose="02040503050406030204" pitchFamily="18" charset="0"/>
                      </a:rPr>
                      <m:t>  </m:t>
                    </m:r>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i="1">
                            <a:latin typeface="Cambria Math" panose="02040503050406030204" pitchFamily="18" charset="0"/>
                          </a:rPr>
                          <m:t>𝑦</m:t>
                        </m:r>
                      </m:den>
                    </m:f>
                    <m:r>
                      <m:rPr>
                        <m:nor/>
                      </m:rPr>
                      <a:rPr lang="en-GB" sz="2000" dirty="0">
                        <a:ea typeface="Cambria Math" panose="02040503050406030204" pitchFamily="18" charset="0"/>
                      </a:rPr>
                      <m:t> </m:t>
                    </m:r>
                    <m:r>
                      <a:rPr lang="en-GB" sz="2000">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i="1">
                            <a:latin typeface="Cambria Math" panose="02040503050406030204" pitchFamily="18" charset="0"/>
                          </a:rPr>
                          <m:t>𝑧</m:t>
                        </m:r>
                      </m:den>
                    </m:f>
                    <m:r>
                      <a:rPr lang="en-GB" sz="2000" b="0" i="1" smtClean="0">
                        <a:latin typeface="Cambria Math" panose="02040503050406030204" pitchFamily="18" charset="0"/>
                      </a:rPr>
                      <m:t>=</m:t>
                    </m:r>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𝜇</m:t>
                        </m:r>
                      </m:e>
                      <m:sub>
                        <m:r>
                          <a:rPr lang="en-GB" sz="2000" i="1">
                            <a:solidFill>
                              <a:prstClr val="black"/>
                            </a:solidFill>
                            <a:latin typeface="Cambria Math" panose="02040503050406030204" pitchFamily="18" charset="0"/>
                            <a:ea typeface="Cambria Math" panose="02040503050406030204" pitchFamily="18" charset="0"/>
                          </a:rPr>
                          <m:t>0</m:t>
                        </m:r>
                      </m:sub>
                    </m:sSub>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𝜀</m:t>
                        </m:r>
                      </m:e>
                      <m:sub>
                        <m:r>
                          <a:rPr lang="en-GB" sz="2000" i="1">
                            <a:solidFill>
                              <a:prstClr val="black"/>
                            </a:solidFill>
                            <a:latin typeface="Cambria Math" panose="02040503050406030204" pitchFamily="18" charset="0"/>
                            <a:ea typeface="Cambria Math" panose="02040503050406030204" pitchFamily="18" charset="0"/>
                          </a:rPr>
                          <m:t>0</m:t>
                        </m:r>
                      </m:sub>
                    </m:sSub>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𝐸</m:t>
                            </m:r>
                          </m:e>
                          <m:sub>
                            <m:r>
                              <a:rPr lang="en-GB" sz="2000" i="1">
                                <a:latin typeface="Cambria Math" panose="02040503050406030204" pitchFamily="18" charset="0"/>
                              </a:rPr>
                              <m:t>𝑥</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a14:m>
                <a:r>
                  <a:rPr lang="en-US" sz="2000" dirty="0"/>
                  <a:t>   </a:t>
                </a:r>
                <a14:m>
                  <m:oMath xmlns:m="http://schemas.openxmlformats.org/officeDocument/2006/math">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𝐸</m:t>
                            </m:r>
                          </m:e>
                          <m:sub>
                            <m:r>
                              <a:rPr lang="en-GB" sz="2000" i="1">
                                <a:latin typeface="Cambria Math" panose="02040503050406030204" pitchFamily="18" charset="0"/>
                              </a:rPr>
                              <m:t>𝑥</m:t>
                            </m:r>
                          </m:sub>
                        </m:sSub>
                      </m:num>
                      <m:den>
                        <m:r>
                          <a:rPr lang="en-GB" sz="2000" i="1">
                            <a:latin typeface="Cambria Math" panose="02040503050406030204" pitchFamily="18" charset="0"/>
                          </a:rPr>
                          <m:t>𝜕</m:t>
                        </m:r>
                        <m:r>
                          <a:rPr lang="en-GB" sz="2000" i="1">
                            <a:latin typeface="Cambria Math" panose="02040503050406030204" pitchFamily="18" charset="0"/>
                          </a:rPr>
                          <m:t>𝑡</m:t>
                        </m:r>
                      </m:den>
                    </m:f>
                    <m:r>
                      <a:rPr lang="en-GB" sz="2000" b="0" i="1" smtClean="0">
                        <a:latin typeface="Cambria Math" panose="02040503050406030204" pitchFamily="18" charset="0"/>
                      </a:rPr>
                      <m:t>=0</m:t>
                    </m:r>
                  </m:oMath>
                </a14:m>
                <a:endParaRPr lang="en-GB" sz="2000" dirty="0"/>
              </a:p>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m:t>
                        </m:r>
                        <m:r>
                          <m:rPr>
                            <m:sty m:val="p"/>
                          </m:rP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rPr>
                          <m:t>×</m:t>
                        </m:r>
                        <m:acc>
                          <m:accPr>
                            <m:chr m:val="⃗"/>
                            <m:ctrlPr>
                              <a:rPr lang="en-GB" sz="2000" i="1">
                                <a:latin typeface="Cambria Math" panose="02040503050406030204" pitchFamily="18" charset="0"/>
                              </a:rPr>
                            </m:ctrlPr>
                          </m:accPr>
                          <m:e>
                            <m:r>
                              <a:rPr lang="en-GB" sz="2000" b="0" i="1" smtClean="0">
                                <a:latin typeface="Cambria Math" panose="02040503050406030204" pitchFamily="18" charset="0"/>
                              </a:rPr>
                              <m:t>𝐵</m:t>
                            </m:r>
                          </m:e>
                        </m:acc>
                        <m:r>
                          <a:rPr lang="en-GB" sz="2000" b="0" i="1" smtClean="0">
                            <a:latin typeface="Cambria Math" panose="02040503050406030204" pitchFamily="18" charset="0"/>
                          </a:rPr>
                          <m:t>)</m:t>
                        </m:r>
                      </m:e>
                      <m:sub>
                        <m:r>
                          <a:rPr lang="en-GB" sz="2000" b="0" i="1" smtClean="0">
                            <a:latin typeface="Cambria Math" panose="02040503050406030204" pitchFamily="18" charset="0"/>
                          </a:rPr>
                          <m:t>𝑦</m:t>
                        </m:r>
                      </m:sub>
                    </m:sSub>
                    <m:r>
                      <a:rPr lang="en-GB" sz="2000" b="0" i="1" smtClean="0">
                        <a:latin typeface="Cambria Math" panose="02040503050406030204" pitchFamily="18" charset="0"/>
                      </a:rPr>
                      <m:t>=</m:t>
                    </m:r>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𝜇</m:t>
                        </m:r>
                      </m:e>
                      <m:sub>
                        <m:r>
                          <a:rPr lang="en-GB" sz="2000" i="1">
                            <a:solidFill>
                              <a:prstClr val="black"/>
                            </a:solidFill>
                            <a:latin typeface="Cambria Math" panose="02040503050406030204" pitchFamily="18" charset="0"/>
                            <a:ea typeface="Cambria Math" panose="02040503050406030204" pitchFamily="18" charset="0"/>
                          </a:rPr>
                          <m:t>0</m:t>
                        </m:r>
                      </m:sub>
                    </m:sSub>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𝜀</m:t>
                        </m:r>
                      </m:e>
                      <m:sub>
                        <m:r>
                          <a:rPr lang="en-GB" sz="2000" i="1">
                            <a:solidFill>
                              <a:prstClr val="black"/>
                            </a:solidFill>
                            <a:latin typeface="Cambria Math" panose="02040503050406030204" pitchFamily="18" charset="0"/>
                            <a:ea typeface="Cambria Math" panose="02040503050406030204" pitchFamily="18" charset="0"/>
                          </a:rPr>
                          <m:t>0</m:t>
                        </m:r>
                      </m:sub>
                    </m:sSub>
                    <m:f>
                      <m:fPr>
                        <m:ctrlPr>
                          <a:rPr lang="en-GB" sz="2000" i="1">
                            <a:latin typeface="Cambria Math" panose="02040503050406030204" pitchFamily="18" charset="0"/>
                            <a:ea typeface="Cambria Math" panose="02040503050406030204" pitchFamily="18" charset="0"/>
                          </a:rPr>
                        </m:ctrlPr>
                      </m:fPr>
                      <m:num>
                        <m:sSub>
                          <m:sSubPr>
                            <m:ctrlPr>
                              <a:rPr lang="en-GB" sz="2000" i="1" smtClean="0">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𝐸</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b="0" i="1" smtClean="0">
                            <a:latin typeface="Cambria Math" panose="02040503050406030204" pitchFamily="18" charset="0"/>
                          </a:rPr>
                          <m:t>𝑡</m:t>
                        </m:r>
                      </m:den>
                    </m:f>
                    <m:r>
                      <a:rPr lang="en-GB" sz="2000" b="0" i="1" smtClean="0">
                        <a:latin typeface="Cambria Math" panose="02040503050406030204" pitchFamily="18" charset="0"/>
                      </a:rPr>
                      <m:t>  </m:t>
                    </m:r>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b="0" i="1" smtClean="0">
                                <a:latin typeface="Cambria Math" panose="02040503050406030204" pitchFamily="18" charset="0"/>
                              </a:rPr>
                              <m:t>𝑥</m:t>
                            </m:r>
                          </m:sub>
                        </m:sSub>
                      </m:num>
                      <m:den>
                        <m:r>
                          <a:rPr lang="en-GB" sz="2000" i="1">
                            <a:latin typeface="Cambria Math" panose="02040503050406030204" pitchFamily="18" charset="0"/>
                          </a:rPr>
                          <m:t>𝜕</m:t>
                        </m:r>
                        <m:r>
                          <a:rPr lang="en-GB" sz="2000" b="0" i="1" smtClean="0">
                            <a:latin typeface="Cambria Math" panose="02040503050406030204" pitchFamily="18" charset="0"/>
                          </a:rPr>
                          <m:t>𝑧</m:t>
                        </m:r>
                      </m:den>
                    </m:f>
                    <m:r>
                      <m:rPr>
                        <m:nor/>
                      </m:rPr>
                      <a:rPr lang="en-GB" sz="2000" dirty="0">
                        <a:ea typeface="Cambria Math" panose="02040503050406030204" pitchFamily="18" charset="0"/>
                      </a:rPr>
                      <m:t> </m:t>
                    </m:r>
                    <m:r>
                      <a:rPr lang="en-GB" sz="2000">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i="1">
                                <a:latin typeface="Cambria Math" panose="02040503050406030204" pitchFamily="18" charset="0"/>
                              </a:rPr>
                              <m:t>𝑧</m:t>
                            </m:r>
                          </m:sub>
                        </m:sSub>
                      </m:num>
                      <m:den>
                        <m:r>
                          <a:rPr lang="en-GB" sz="2000" i="1">
                            <a:latin typeface="Cambria Math" panose="02040503050406030204" pitchFamily="18" charset="0"/>
                          </a:rPr>
                          <m:t>𝜕</m:t>
                        </m:r>
                        <m:r>
                          <a:rPr lang="en-GB" sz="2000" b="0" i="1" smtClean="0">
                            <a:latin typeface="Cambria Math" panose="02040503050406030204" pitchFamily="18" charset="0"/>
                          </a:rPr>
                          <m:t>𝑥</m:t>
                        </m:r>
                      </m:den>
                    </m:f>
                    <m:r>
                      <a:rPr lang="en-GB" sz="2000" b="0" i="1" smtClean="0">
                        <a:latin typeface="Cambria Math" panose="02040503050406030204" pitchFamily="18" charset="0"/>
                      </a:rPr>
                      <m:t>=</m:t>
                    </m:r>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𝜇</m:t>
                        </m:r>
                      </m:e>
                      <m:sub>
                        <m:r>
                          <a:rPr lang="en-GB" sz="2000" i="1">
                            <a:solidFill>
                              <a:prstClr val="black"/>
                            </a:solidFill>
                            <a:latin typeface="Cambria Math" panose="02040503050406030204" pitchFamily="18" charset="0"/>
                            <a:ea typeface="Cambria Math" panose="02040503050406030204" pitchFamily="18" charset="0"/>
                          </a:rPr>
                          <m:t>0</m:t>
                        </m:r>
                      </m:sub>
                    </m:sSub>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𝜀</m:t>
                        </m:r>
                      </m:e>
                      <m:sub>
                        <m:r>
                          <a:rPr lang="en-GB" sz="2000" i="1">
                            <a:solidFill>
                              <a:prstClr val="black"/>
                            </a:solidFill>
                            <a:latin typeface="Cambria Math" panose="02040503050406030204" pitchFamily="18" charset="0"/>
                            <a:ea typeface="Cambria Math" panose="02040503050406030204" pitchFamily="18" charset="0"/>
                          </a:rPr>
                          <m:t>0</m:t>
                        </m:r>
                      </m:sub>
                    </m:sSub>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𝐸</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a14:m>
                <a:r>
                  <a:rPr lang="en-US" sz="2000" dirty="0"/>
                  <a:t> </a:t>
                </a:r>
                <a14:m>
                  <m:oMath xmlns:m="http://schemas.openxmlformats.org/officeDocument/2006/math">
                    <m:r>
                      <a:rPr lang="en-GB" sz="2000" b="0" i="0" smtClean="0">
                        <a:latin typeface="Cambria Math" panose="02040503050406030204" pitchFamily="18" charset="0"/>
                        <a:ea typeface="Cambria Math" panose="02040503050406030204" pitchFamily="18" charset="0"/>
                      </a:rPr>
                      <m:t>  </m:t>
                    </m:r>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i="1">
                                <a:latin typeface="Cambria Math" panose="02040503050406030204" pitchFamily="18" charset="0"/>
                              </a:rPr>
                              <m:t>𝑧</m:t>
                            </m:r>
                          </m:sub>
                        </m:sSub>
                      </m:num>
                      <m:den>
                        <m:r>
                          <a:rPr lang="en-GB" sz="2000" i="1">
                            <a:latin typeface="Cambria Math" panose="02040503050406030204" pitchFamily="18" charset="0"/>
                          </a:rPr>
                          <m:t>𝜕</m:t>
                        </m:r>
                        <m:r>
                          <a:rPr lang="en-GB" sz="2000" i="1">
                            <a:latin typeface="Cambria Math" panose="02040503050406030204" pitchFamily="18" charset="0"/>
                          </a:rPr>
                          <m:t>𝑥</m:t>
                        </m:r>
                      </m:den>
                    </m:f>
                    <m:r>
                      <a:rPr lang="en-GB" sz="2000" b="0" i="1" smtClean="0">
                        <a:latin typeface="Cambria Math" panose="02040503050406030204" pitchFamily="18" charset="0"/>
                      </a:rPr>
                      <m:t>=</m:t>
                    </m:r>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𝜇</m:t>
                        </m:r>
                      </m:e>
                      <m:sub>
                        <m:r>
                          <a:rPr lang="en-GB" sz="2000" i="1">
                            <a:solidFill>
                              <a:prstClr val="black"/>
                            </a:solidFill>
                            <a:latin typeface="Cambria Math" panose="02040503050406030204" pitchFamily="18" charset="0"/>
                            <a:ea typeface="Cambria Math" panose="02040503050406030204" pitchFamily="18" charset="0"/>
                          </a:rPr>
                          <m:t>0</m:t>
                        </m:r>
                      </m:sub>
                    </m:sSub>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𝜀</m:t>
                        </m:r>
                      </m:e>
                      <m:sub>
                        <m:r>
                          <a:rPr lang="en-GB" sz="2000" i="1">
                            <a:solidFill>
                              <a:prstClr val="black"/>
                            </a:solidFill>
                            <a:latin typeface="Cambria Math" panose="02040503050406030204" pitchFamily="18" charset="0"/>
                            <a:ea typeface="Cambria Math" panose="02040503050406030204" pitchFamily="18" charset="0"/>
                          </a:rPr>
                          <m:t>0</m:t>
                        </m:r>
                      </m:sub>
                    </m:sSub>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𝐸</m:t>
                            </m:r>
                          </m:e>
                          <m:sub>
                            <m:r>
                              <a:rPr lang="en-GB" sz="2000" b="0" i="1" smtClean="0">
                                <a:latin typeface="Cambria Math" panose="02040503050406030204" pitchFamily="18" charset="0"/>
                              </a:rPr>
                              <m:t>𝑦</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a14:m>
                <a:endParaRPr lang="en-US" sz="2000" dirty="0"/>
              </a:p>
              <a:p>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m:t>
                        </m:r>
                        <m:r>
                          <m:rPr>
                            <m:sty m:val="p"/>
                          </m:rPr>
                          <a:rPr lang="en-GB" sz="2000" i="1">
                            <a:latin typeface="Cambria Math" panose="02040503050406030204" pitchFamily="18" charset="0"/>
                            <a:ea typeface="Cambria Math" panose="02040503050406030204" pitchFamily="18" charset="0"/>
                          </a:rPr>
                          <m:t>∇</m:t>
                        </m:r>
                        <m:r>
                          <a:rPr lang="en-GB" sz="2000" i="1">
                            <a:latin typeface="Cambria Math" panose="02040503050406030204" pitchFamily="18" charset="0"/>
                          </a:rPr>
                          <m:t>×</m:t>
                        </m:r>
                        <m:acc>
                          <m:accPr>
                            <m:chr m:val="⃗"/>
                            <m:ctrlPr>
                              <a:rPr lang="en-GB" sz="2000" i="1">
                                <a:latin typeface="Cambria Math" panose="02040503050406030204" pitchFamily="18" charset="0"/>
                              </a:rPr>
                            </m:ctrlPr>
                          </m:accPr>
                          <m:e>
                            <m:r>
                              <a:rPr lang="en-GB" sz="2000" b="0" i="1" smtClean="0">
                                <a:latin typeface="Cambria Math" panose="02040503050406030204" pitchFamily="18" charset="0"/>
                              </a:rPr>
                              <m:t>𝐵</m:t>
                            </m:r>
                          </m:e>
                        </m:acc>
                        <m:r>
                          <a:rPr lang="en-GB" sz="2000" b="0" i="1" smtClean="0">
                            <a:latin typeface="Cambria Math" panose="02040503050406030204" pitchFamily="18" charset="0"/>
                          </a:rPr>
                          <m:t>)</m:t>
                        </m:r>
                      </m:e>
                      <m:sub>
                        <m:r>
                          <a:rPr lang="en-GB" sz="2000" b="0" i="1" smtClean="0">
                            <a:latin typeface="Cambria Math" panose="02040503050406030204" pitchFamily="18" charset="0"/>
                          </a:rPr>
                          <m:t>𝑧</m:t>
                        </m:r>
                      </m:sub>
                    </m:sSub>
                    <m:r>
                      <a:rPr lang="en-GB" sz="2000" b="0" i="1" smtClean="0">
                        <a:latin typeface="Cambria Math" panose="02040503050406030204" pitchFamily="18" charset="0"/>
                      </a:rPr>
                      <m:t>=</m:t>
                    </m:r>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𝜇</m:t>
                        </m:r>
                      </m:e>
                      <m:sub>
                        <m:r>
                          <a:rPr lang="en-GB" sz="2000" i="1">
                            <a:solidFill>
                              <a:prstClr val="black"/>
                            </a:solidFill>
                            <a:latin typeface="Cambria Math" panose="02040503050406030204" pitchFamily="18" charset="0"/>
                            <a:ea typeface="Cambria Math" panose="02040503050406030204" pitchFamily="18" charset="0"/>
                          </a:rPr>
                          <m:t>0</m:t>
                        </m:r>
                      </m:sub>
                    </m:sSub>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𝜀</m:t>
                        </m:r>
                      </m:e>
                      <m:sub>
                        <m:r>
                          <a:rPr lang="en-GB" sz="2000" i="1">
                            <a:solidFill>
                              <a:prstClr val="black"/>
                            </a:solidFill>
                            <a:latin typeface="Cambria Math" panose="02040503050406030204" pitchFamily="18" charset="0"/>
                            <a:ea typeface="Cambria Math" panose="02040503050406030204" pitchFamily="18" charset="0"/>
                          </a:rPr>
                          <m:t>0</m:t>
                        </m:r>
                      </m:sub>
                    </m:sSub>
                    <m:f>
                      <m:fPr>
                        <m:ctrlPr>
                          <a:rPr lang="en-GB" sz="2000" i="1">
                            <a:latin typeface="Cambria Math" panose="02040503050406030204" pitchFamily="18" charset="0"/>
                            <a:ea typeface="Cambria Math" panose="02040503050406030204" pitchFamily="18" charset="0"/>
                          </a:rPr>
                        </m:ctrlPr>
                      </m:fPr>
                      <m:num>
                        <m:sSub>
                          <m:sSubPr>
                            <m:ctrlPr>
                              <a:rPr lang="en-GB" sz="2000" i="1" smtClean="0">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𝐸</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b="0" i="1" smtClean="0">
                            <a:latin typeface="Cambria Math" panose="02040503050406030204" pitchFamily="18" charset="0"/>
                          </a:rPr>
                          <m:t>𝑡</m:t>
                        </m:r>
                      </m:den>
                    </m:f>
                    <m:r>
                      <a:rPr lang="en-GB" sz="2000" b="0" i="1" smtClean="0">
                        <a:latin typeface="Cambria Math" panose="02040503050406030204" pitchFamily="18" charset="0"/>
                      </a:rPr>
                      <m:t>   </m:t>
                    </m:r>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b="0" i="1" smtClean="0">
                            <a:latin typeface="Cambria Math" panose="02040503050406030204" pitchFamily="18" charset="0"/>
                          </a:rPr>
                          <m:t>𝑥</m:t>
                        </m:r>
                      </m:den>
                    </m:f>
                    <m:r>
                      <m:rPr>
                        <m:nor/>
                      </m:rPr>
                      <a:rPr lang="en-GB" sz="2000" dirty="0">
                        <a:ea typeface="Cambria Math" panose="02040503050406030204" pitchFamily="18" charset="0"/>
                      </a:rPr>
                      <m:t> </m:t>
                    </m:r>
                    <m:r>
                      <a:rPr lang="en-GB" sz="2000">
                        <a:latin typeface="Cambria Math" panose="02040503050406030204" pitchFamily="18" charset="0"/>
                        <a:ea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𝐵</m:t>
                            </m:r>
                          </m:e>
                          <m:sub>
                            <m:r>
                              <a:rPr lang="en-GB" sz="2000" i="1">
                                <a:latin typeface="Cambria Math" panose="02040503050406030204" pitchFamily="18" charset="0"/>
                              </a:rPr>
                              <m:t>𝑧</m:t>
                            </m:r>
                          </m:sub>
                        </m:sSub>
                      </m:num>
                      <m:den>
                        <m:r>
                          <a:rPr lang="en-GB" sz="2000" i="1">
                            <a:latin typeface="Cambria Math" panose="02040503050406030204" pitchFamily="18" charset="0"/>
                          </a:rPr>
                          <m:t>𝜕</m:t>
                        </m:r>
                        <m:r>
                          <a:rPr lang="en-GB" sz="2000" b="0" i="1" smtClean="0">
                            <a:latin typeface="Cambria Math" panose="02040503050406030204" pitchFamily="18" charset="0"/>
                          </a:rPr>
                          <m:t>𝑦</m:t>
                        </m:r>
                      </m:den>
                    </m:f>
                    <m:r>
                      <a:rPr lang="en-GB" sz="2000" b="0" i="1" smtClean="0">
                        <a:latin typeface="Cambria Math" panose="02040503050406030204" pitchFamily="18" charset="0"/>
                      </a:rPr>
                      <m:t>=</m:t>
                    </m:r>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𝜇</m:t>
                        </m:r>
                      </m:e>
                      <m:sub>
                        <m:r>
                          <a:rPr lang="en-GB" sz="2000" i="1">
                            <a:solidFill>
                              <a:prstClr val="black"/>
                            </a:solidFill>
                            <a:latin typeface="Cambria Math" panose="02040503050406030204" pitchFamily="18" charset="0"/>
                            <a:ea typeface="Cambria Math" panose="02040503050406030204" pitchFamily="18" charset="0"/>
                          </a:rPr>
                          <m:t>0</m:t>
                        </m:r>
                      </m:sub>
                    </m:sSub>
                    <m:sSub>
                      <m:sSubPr>
                        <m:ctrlPr>
                          <a:rPr lang="en-GB" sz="2000" i="1">
                            <a:solidFill>
                              <a:prstClr val="black"/>
                            </a:solidFill>
                            <a:latin typeface="Cambria Math" panose="02040503050406030204" pitchFamily="18" charset="0"/>
                            <a:ea typeface="Cambria Math" panose="02040503050406030204" pitchFamily="18" charset="0"/>
                          </a:rPr>
                        </m:ctrlPr>
                      </m:sSubPr>
                      <m:e>
                        <m:r>
                          <a:rPr lang="en-GB" sz="2000" i="1">
                            <a:solidFill>
                              <a:prstClr val="black"/>
                            </a:solidFill>
                            <a:latin typeface="Cambria Math" panose="02040503050406030204" pitchFamily="18" charset="0"/>
                            <a:ea typeface="Cambria Math" panose="02040503050406030204" pitchFamily="18" charset="0"/>
                          </a:rPr>
                          <m:t>𝜀</m:t>
                        </m:r>
                      </m:e>
                      <m:sub>
                        <m:r>
                          <a:rPr lang="en-GB" sz="2000" i="1">
                            <a:solidFill>
                              <a:prstClr val="black"/>
                            </a:solidFill>
                            <a:latin typeface="Cambria Math" panose="02040503050406030204" pitchFamily="18" charset="0"/>
                            <a:ea typeface="Cambria Math" panose="02040503050406030204" pitchFamily="18" charset="0"/>
                          </a:rPr>
                          <m:t>0</m:t>
                        </m:r>
                      </m:sub>
                    </m:sSub>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b="0" i="1" smtClean="0">
                                <a:latin typeface="Cambria Math" panose="02040503050406030204" pitchFamily="18" charset="0"/>
                              </a:rPr>
                              <m:t>𝐸</m:t>
                            </m:r>
                          </m:e>
                          <m:sub>
                            <m:r>
                              <a:rPr lang="en-GB" sz="2000" b="0" i="1" smtClean="0">
                                <a:latin typeface="Cambria Math" panose="02040503050406030204" pitchFamily="18" charset="0"/>
                              </a:rPr>
                              <m:t>𝑥</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a14:m>
                <a:r>
                  <a:rPr lang="en-US" sz="2000" dirty="0"/>
                  <a:t>   </a:t>
                </a:r>
                <a14:m>
                  <m:oMath xmlns:m="http://schemas.openxmlformats.org/officeDocument/2006/math">
                    <m:r>
                      <a:rPr lang="en-GB" sz="200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  </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i="1">
                            <a:latin typeface="Cambria Math" panose="02040503050406030204" pitchFamily="18" charset="0"/>
                          </a:rPr>
                          <m:t>𝑡</m:t>
                        </m:r>
                      </m:den>
                    </m:f>
                    <m:r>
                      <a:rPr lang="en-GB" sz="2000" b="0" i="1" smtClean="0">
                        <a:latin typeface="Cambria Math" panose="02040503050406030204" pitchFamily="18" charset="0"/>
                      </a:rPr>
                      <m:t>=0</m:t>
                    </m:r>
                  </m:oMath>
                </a14:m>
                <a:endParaRPr lang="en-US" sz="2000" dirty="0"/>
              </a:p>
            </p:txBody>
          </p:sp>
        </mc:Choice>
        <mc:Fallback xmlns="">
          <p:sp>
            <p:nvSpPr>
              <p:cNvPr id="8" name="TextBox 7">
                <a:extLst>
                  <a:ext uri="{FF2B5EF4-FFF2-40B4-BE49-F238E27FC236}">
                    <a16:creationId xmlns:a16="http://schemas.microsoft.com/office/drawing/2014/main" id="{E5686BE0-260F-407C-7539-D54E446F0188}"/>
                  </a:ext>
                </a:extLst>
              </p:cNvPr>
              <p:cNvSpPr txBox="1">
                <a:spLocks noRot="1" noChangeAspect="1" noMove="1" noResize="1" noEditPoints="1" noAdjustHandles="1" noChangeArrowheads="1" noChangeShapeType="1" noTextEdit="1"/>
              </p:cNvSpPr>
              <p:nvPr/>
            </p:nvSpPr>
            <p:spPr>
              <a:xfrm>
                <a:off x="457200" y="1204375"/>
                <a:ext cx="8482965" cy="1574790"/>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47606387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1E9B-B92D-FDD0-F376-EEA2F0EB5B36}"/>
              </a:ext>
            </a:extLst>
          </p:cNvPr>
          <p:cNvSpPr>
            <a:spLocks noGrp="1"/>
          </p:cNvSpPr>
          <p:nvPr>
            <p:ph type="title"/>
          </p:nvPr>
        </p:nvSpPr>
        <p:spPr/>
        <p:txBody>
          <a:bodyPr>
            <a:normAutofit fontScale="90000"/>
          </a:bodyPr>
          <a:lstStyle/>
          <a:p>
            <a:r>
              <a:rPr lang="en-GB" dirty="0"/>
              <a:t>How the fields propagate in vacuum?</a:t>
            </a:r>
            <a:endParaRPr lang="en-US" dirty="0"/>
          </a:p>
        </p:txBody>
      </p:sp>
      <p:sp>
        <p:nvSpPr>
          <p:cNvPr id="3" name="Content Placeholder 2">
            <a:extLst>
              <a:ext uri="{FF2B5EF4-FFF2-40B4-BE49-F238E27FC236}">
                <a16:creationId xmlns:a16="http://schemas.microsoft.com/office/drawing/2014/main" id="{1A7008BF-F4E9-D978-8DD5-C27A20BA977B}"/>
              </a:ext>
            </a:extLst>
          </p:cNvPr>
          <p:cNvSpPr>
            <a:spLocks noGrp="1"/>
          </p:cNvSpPr>
          <p:nvPr>
            <p:ph idx="1"/>
          </p:nvPr>
        </p:nvSpPr>
        <p:spPr>
          <a:xfrm>
            <a:off x="60960" y="750720"/>
            <a:ext cx="9083040" cy="4781400"/>
          </a:xfrm>
        </p:spPr>
        <p:txBody>
          <a:bodyPr/>
          <a:lstStyle/>
          <a:p>
            <a:r>
              <a:rPr lang="en-US" sz="2800" dirty="0"/>
              <a:t>Only </a:t>
            </a:r>
            <a:r>
              <a:rPr lang="en-US" sz="2800" dirty="0" err="1"/>
              <a:t>E</a:t>
            </a:r>
            <a:r>
              <a:rPr lang="en-US" sz="2800" baseline="-25000" dirty="0" err="1"/>
              <a:t>y</a:t>
            </a:r>
            <a:r>
              <a:rPr lang="en-US" sz="2800" dirty="0"/>
              <a:t> and </a:t>
            </a:r>
            <a:r>
              <a:rPr lang="en-US" sz="2800" dirty="0" err="1"/>
              <a:t>B</a:t>
            </a:r>
            <a:r>
              <a:rPr lang="en-US" sz="2800" baseline="-25000" dirty="0" err="1"/>
              <a:t>z</a:t>
            </a:r>
            <a:r>
              <a:rPr lang="en-US" sz="2800" dirty="0"/>
              <a:t> are left</a:t>
            </a:r>
          </a:p>
          <a:p>
            <a:pPr lvl="1"/>
            <a:r>
              <a:rPr lang="en-US" sz="2400" dirty="0"/>
              <a:t>Electric field changes only in Y plane</a:t>
            </a:r>
          </a:p>
          <a:p>
            <a:pPr lvl="1"/>
            <a:r>
              <a:rPr lang="en-US" sz="2400" dirty="0"/>
              <a:t>Magnetic field changes only in Z plane</a:t>
            </a:r>
          </a:p>
          <a:p>
            <a:pPr lvl="1"/>
            <a:r>
              <a:rPr lang="en-US" sz="2400" dirty="0"/>
              <a:t>Magnetic field is perpendicular to electric field</a:t>
            </a:r>
          </a:p>
          <a:p>
            <a:pPr lvl="1"/>
            <a:endParaRPr lang="en-US" sz="2400" dirty="0"/>
          </a:p>
          <a:p>
            <a:r>
              <a:rPr lang="en-GB" sz="2800" dirty="0"/>
              <a:t>Putting all together allows to reduce it to </a:t>
            </a:r>
            <a:br>
              <a:rPr lang="en-GB" sz="2800" dirty="0"/>
            </a:br>
            <a:r>
              <a:rPr lang="en-GB" sz="2800" dirty="0"/>
              <a:t>a single scalar wave equation </a:t>
            </a:r>
          </a:p>
          <a:p>
            <a:endParaRPr lang="en-GB" sz="2800" dirty="0"/>
          </a:p>
          <a:p>
            <a:endParaRPr lang="en-US" sz="2800" dirty="0"/>
          </a:p>
        </p:txBody>
      </p:sp>
      <p:sp>
        <p:nvSpPr>
          <p:cNvPr id="4" name="Slide Number Placeholder 3">
            <a:extLst>
              <a:ext uri="{FF2B5EF4-FFF2-40B4-BE49-F238E27FC236}">
                <a16:creationId xmlns:a16="http://schemas.microsoft.com/office/drawing/2014/main" id="{ABCFEC10-8FFE-A716-29D8-27B9597DA12B}"/>
              </a:ext>
            </a:extLst>
          </p:cNvPr>
          <p:cNvSpPr>
            <a:spLocks noGrp="1"/>
          </p:cNvSpPr>
          <p:nvPr>
            <p:ph type="sldNum" sz="quarter" idx="12"/>
          </p:nvPr>
        </p:nvSpPr>
        <p:spPr/>
        <p:txBody>
          <a:bodyPr/>
          <a:lstStyle/>
          <a:p>
            <a:fld id="{374475D3-1812-EC42-892E-BF7EBDFBAE62}" type="slidenum">
              <a:rPr lang="en-GB" smtClean="0"/>
              <a:t>116</a:t>
            </a:fld>
            <a:endParaRPr lang="en-GB"/>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B4EFA8F-715C-1994-D360-9B1C19A5CE4A}"/>
                  </a:ext>
                </a:extLst>
              </p:cNvPr>
              <p:cNvSpPr txBox="1"/>
              <p:nvPr/>
            </p:nvSpPr>
            <p:spPr>
              <a:xfrm>
                <a:off x="2286000" y="4144355"/>
                <a:ext cx="4572000" cy="968727"/>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f>
                        <m:fPr>
                          <m:ctrlPr>
                            <a:rPr lang="en-GB" sz="2800" i="1" smtClean="0">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sSub>
                            <m:sSubPr>
                              <m:ctrlPr>
                                <a:rPr lang="en-GB" sz="2800" i="1">
                                  <a:latin typeface="Cambria Math" panose="02040503050406030204" pitchFamily="18" charset="0"/>
                                </a:rPr>
                              </m:ctrlPr>
                            </m:sSubPr>
                            <m:e>
                              <m:r>
                                <a:rPr lang="en-GB" sz="2800" b="0" i="1" smtClean="0">
                                  <a:latin typeface="Cambria Math" panose="02040503050406030204" pitchFamily="18" charset="0"/>
                                </a:rPr>
                                <m:t>𝐸</m:t>
                              </m:r>
                            </m:e>
                            <m:sub>
                              <m:r>
                                <a:rPr lang="en-GB" sz="2800" b="0" i="1" smtClean="0">
                                  <a:latin typeface="Cambria Math" panose="02040503050406030204" pitchFamily="18" charset="0"/>
                                </a:rPr>
                                <m:t>𝑦</m:t>
                              </m:r>
                            </m:sub>
                          </m:sSub>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b="0" i="1" smtClean="0">
                                  <a:latin typeface="Cambria Math" panose="02040503050406030204" pitchFamily="18" charset="0"/>
                                </a:rPr>
                                <m:t>𝑥</m:t>
                              </m:r>
                            </m:e>
                            <m:sup>
                              <m:r>
                                <a:rPr lang="en-GB" sz="2800" i="1">
                                  <a:latin typeface="Cambria Math" panose="02040503050406030204" pitchFamily="18" charset="0"/>
                                </a:rPr>
                                <m:t>2</m:t>
                              </m:r>
                            </m:sup>
                          </m:sSup>
                        </m:den>
                      </m:f>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sSub>
                            <m:sSub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num>
                        <m:den>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den>
                      </m:f>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14" name="TextBox 13">
                <a:extLst>
                  <a:ext uri="{FF2B5EF4-FFF2-40B4-BE49-F238E27FC236}">
                    <a16:creationId xmlns:a16="http://schemas.microsoft.com/office/drawing/2014/main" id="{2B4EFA8F-715C-1994-D360-9B1C19A5CE4A}"/>
                  </a:ext>
                </a:extLst>
              </p:cNvPr>
              <p:cNvSpPr txBox="1">
                <a:spLocks noRot="1" noChangeAspect="1" noMove="1" noResize="1" noEditPoints="1" noAdjustHandles="1" noChangeArrowheads="1" noChangeShapeType="1" noTextEdit="1"/>
              </p:cNvSpPr>
              <p:nvPr/>
            </p:nvSpPr>
            <p:spPr>
              <a:xfrm>
                <a:off x="2286000" y="4144355"/>
                <a:ext cx="4572000" cy="96872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CC2D978-B956-C662-BB2D-8B7D489A4A99}"/>
                  </a:ext>
                </a:extLst>
              </p:cNvPr>
              <p:cNvSpPr txBox="1"/>
              <p:nvPr/>
            </p:nvSpPr>
            <p:spPr>
              <a:xfrm>
                <a:off x="5759355" y="643335"/>
                <a:ext cx="2455005" cy="68602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b>
                            <m:sSubPr>
                              <m:ctrlP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𝐵</m:t>
                              </m:r>
                            </m:e>
                            <m:sub>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sub>
                          </m:sSub>
                        </m:num>
                        <m:den>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𝑥</m:t>
                          </m:r>
                        </m:den>
                      </m:f>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b>
                            <m:sSubPr>
                              <m:ctrlP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num>
                        <m:den>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0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𝑡</m:t>
                          </m:r>
                        </m:den>
                      </m:f>
                    </m:oMath>
                  </m:oMathPara>
                </a14:m>
                <a:endParaRPr lang="en-US" dirty="0"/>
              </a:p>
            </p:txBody>
          </p:sp>
        </mc:Choice>
        <mc:Fallback xmlns="">
          <p:sp>
            <p:nvSpPr>
              <p:cNvPr id="10" name="TextBox 9">
                <a:extLst>
                  <a:ext uri="{FF2B5EF4-FFF2-40B4-BE49-F238E27FC236}">
                    <a16:creationId xmlns:a16="http://schemas.microsoft.com/office/drawing/2014/main" id="{9CC2D978-B956-C662-BB2D-8B7D489A4A99}"/>
                  </a:ext>
                </a:extLst>
              </p:cNvPr>
              <p:cNvSpPr txBox="1">
                <a:spLocks noRot="1" noChangeAspect="1" noMove="1" noResize="1" noEditPoints="1" noAdjustHandles="1" noChangeArrowheads="1" noChangeShapeType="1" noTextEdit="1"/>
              </p:cNvSpPr>
              <p:nvPr/>
            </p:nvSpPr>
            <p:spPr>
              <a:xfrm>
                <a:off x="5759355" y="643335"/>
                <a:ext cx="2455005" cy="68602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852A4A8-FF38-5A1C-E4AA-6F27EF4C7168}"/>
                  </a:ext>
                </a:extLst>
              </p:cNvPr>
              <p:cNvSpPr txBox="1"/>
              <p:nvPr/>
            </p:nvSpPr>
            <p:spPr>
              <a:xfrm>
                <a:off x="6073140" y="1451348"/>
                <a:ext cx="2133600" cy="68602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𝐸</m:t>
                              </m:r>
                            </m:e>
                            <m:sub>
                              <m:r>
                                <a:rPr lang="en-GB" sz="2000" i="1">
                                  <a:latin typeface="Cambria Math" panose="02040503050406030204" pitchFamily="18" charset="0"/>
                                </a:rPr>
                                <m:t>𝑦</m:t>
                              </m:r>
                            </m:sub>
                          </m:sSub>
                        </m:num>
                        <m:den>
                          <m:r>
                            <a:rPr lang="en-GB" sz="2000" i="1">
                              <a:latin typeface="Cambria Math" panose="02040503050406030204" pitchFamily="18" charset="0"/>
                            </a:rPr>
                            <m:t>𝜕</m:t>
                          </m:r>
                          <m:r>
                            <a:rPr lang="en-GB" sz="2000" i="1">
                              <a:latin typeface="Cambria Math" panose="02040503050406030204" pitchFamily="18" charset="0"/>
                            </a:rPr>
                            <m:t>𝑥</m:t>
                          </m:r>
                        </m:den>
                      </m:f>
                      <m:r>
                        <a:rPr lang="en-GB" sz="2000" i="1">
                          <a:latin typeface="Cambria Math" panose="02040503050406030204" pitchFamily="18" charset="0"/>
                        </a:rPr>
                        <m:t>=</m:t>
                      </m:r>
                      <m:r>
                        <a:rPr lang="en-GB" sz="2000" b="0" i="1" smtClean="0">
                          <a:latin typeface="Cambria Math" panose="02040503050406030204" pitchFamily="18" charset="0"/>
                        </a:rPr>
                        <m:t>−</m:t>
                      </m:r>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rPr>
                              </m:ctrlPr>
                            </m:sSubPr>
                            <m:e>
                              <m:r>
                                <a:rPr lang="en-GB" sz="2000" i="1">
                                  <a:latin typeface="Cambria Math" panose="02040503050406030204" pitchFamily="18" charset="0"/>
                                </a:rPr>
                                <m:t>𝜕</m:t>
                              </m:r>
                              <m:r>
                                <a:rPr lang="en-GB" sz="2000" i="1">
                                  <a:latin typeface="Cambria Math" panose="02040503050406030204" pitchFamily="18" charset="0"/>
                                </a:rPr>
                                <m:t>𝐵</m:t>
                              </m:r>
                            </m:e>
                            <m:sub>
                              <m:r>
                                <a:rPr lang="en-GB" sz="2000" b="0" i="1" smtClean="0">
                                  <a:latin typeface="Cambria Math" panose="02040503050406030204" pitchFamily="18" charset="0"/>
                                </a:rPr>
                                <m:t>𝑧</m:t>
                              </m:r>
                            </m:sub>
                          </m:sSub>
                        </m:num>
                        <m:den>
                          <m:r>
                            <a:rPr lang="en-GB" sz="2000" i="1">
                              <a:latin typeface="Cambria Math" panose="02040503050406030204" pitchFamily="18" charset="0"/>
                            </a:rPr>
                            <m:t>𝜕</m:t>
                          </m:r>
                          <m:r>
                            <a:rPr lang="en-GB" sz="2000" i="1">
                              <a:latin typeface="Cambria Math" panose="02040503050406030204" pitchFamily="18" charset="0"/>
                            </a:rPr>
                            <m:t>𝑡</m:t>
                          </m:r>
                        </m:den>
                      </m:f>
                    </m:oMath>
                  </m:oMathPara>
                </a14:m>
                <a:endParaRPr lang="en-US" sz="2000" dirty="0"/>
              </a:p>
            </p:txBody>
          </p:sp>
        </mc:Choice>
        <mc:Fallback xmlns="">
          <p:sp>
            <p:nvSpPr>
              <p:cNvPr id="12" name="TextBox 11">
                <a:extLst>
                  <a:ext uri="{FF2B5EF4-FFF2-40B4-BE49-F238E27FC236}">
                    <a16:creationId xmlns:a16="http://schemas.microsoft.com/office/drawing/2014/main" id="{2852A4A8-FF38-5A1C-E4AA-6F27EF4C7168}"/>
                  </a:ext>
                </a:extLst>
              </p:cNvPr>
              <p:cNvSpPr txBox="1">
                <a:spLocks noRot="1" noChangeAspect="1" noMove="1" noResize="1" noEditPoints="1" noAdjustHandles="1" noChangeArrowheads="1" noChangeShapeType="1" noTextEdit="1"/>
              </p:cNvSpPr>
              <p:nvPr/>
            </p:nvSpPr>
            <p:spPr>
              <a:xfrm>
                <a:off x="6073140" y="1451348"/>
                <a:ext cx="2133600" cy="686022"/>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4330273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1E9B-B92D-FDD0-F376-EEA2F0EB5B36}"/>
              </a:ext>
            </a:extLst>
          </p:cNvPr>
          <p:cNvSpPr>
            <a:spLocks noGrp="1"/>
          </p:cNvSpPr>
          <p:nvPr>
            <p:ph type="title"/>
          </p:nvPr>
        </p:nvSpPr>
        <p:spPr/>
        <p:txBody>
          <a:bodyPr>
            <a:normAutofit fontScale="90000"/>
          </a:bodyPr>
          <a:lstStyle/>
          <a:p>
            <a:r>
              <a:rPr lang="en-GB" dirty="0"/>
              <a:t>Plane waves</a:t>
            </a:r>
            <a:endParaRPr lang="en-US" dirty="0"/>
          </a:p>
        </p:txBody>
      </p:sp>
      <p:sp>
        <p:nvSpPr>
          <p:cNvPr id="3" name="Content Placeholder 2">
            <a:extLst>
              <a:ext uri="{FF2B5EF4-FFF2-40B4-BE49-F238E27FC236}">
                <a16:creationId xmlns:a16="http://schemas.microsoft.com/office/drawing/2014/main" id="{1A7008BF-F4E9-D978-8DD5-C27A20BA977B}"/>
              </a:ext>
            </a:extLst>
          </p:cNvPr>
          <p:cNvSpPr>
            <a:spLocks noGrp="1"/>
          </p:cNvSpPr>
          <p:nvPr>
            <p:ph idx="1"/>
          </p:nvPr>
        </p:nvSpPr>
        <p:spPr>
          <a:xfrm>
            <a:off x="323353" y="860531"/>
            <a:ext cx="8680174" cy="3993938"/>
          </a:xfrm>
        </p:spPr>
        <p:txBody>
          <a:bodyPr/>
          <a:lstStyle/>
          <a:p>
            <a:r>
              <a:rPr lang="en-US" sz="2800" dirty="0"/>
              <a:t>General solution:</a:t>
            </a:r>
          </a:p>
          <a:p>
            <a:endParaRPr lang="en-US" sz="2800" dirty="0"/>
          </a:p>
          <a:p>
            <a:r>
              <a:rPr lang="en-US" sz="2800" dirty="0"/>
              <a:t>How did we find it? </a:t>
            </a:r>
            <a:br>
              <a:rPr lang="en-GB" sz="2800" dirty="0"/>
            </a:br>
            <a:r>
              <a:rPr lang="en-GB" sz="2800" dirty="0"/>
              <a:t>Someone guessed it and it fits</a:t>
            </a:r>
          </a:p>
          <a:p>
            <a:r>
              <a:rPr lang="en-GB" sz="2800" dirty="0"/>
              <a:t>f and g are arbitrary functions, they are defined by </a:t>
            </a:r>
            <a:br>
              <a:rPr lang="en-GB" sz="2800" dirty="0"/>
            </a:br>
            <a:r>
              <a:rPr lang="en-GB" sz="2800" dirty="0"/>
              <a:t>the source of the wave	</a:t>
            </a:r>
          </a:p>
        </p:txBody>
      </p:sp>
      <p:sp>
        <p:nvSpPr>
          <p:cNvPr id="4" name="Slide Number Placeholder 3">
            <a:extLst>
              <a:ext uri="{FF2B5EF4-FFF2-40B4-BE49-F238E27FC236}">
                <a16:creationId xmlns:a16="http://schemas.microsoft.com/office/drawing/2014/main" id="{ABCFEC10-8FFE-A716-29D8-27B9597DA12B}"/>
              </a:ext>
            </a:extLst>
          </p:cNvPr>
          <p:cNvSpPr>
            <a:spLocks noGrp="1"/>
          </p:cNvSpPr>
          <p:nvPr>
            <p:ph type="sldNum" sz="quarter" idx="12"/>
          </p:nvPr>
        </p:nvSpPr>
        <p:spPr/>
        <p:txBody>
          <a:bodyPr/>
          <a:lstStyle/>
          <a:p>
            <a:fld id="{374475D3-1812-EC42-892E-BF7EBDFBAE62}" type="slidenum">
              <a:rPr lang="en-GB" smtClean="0"/>
              <a:t>117</a:t>
            </a:fld>
            <a:endParaRPr lang="en-GB"/>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9EFA684-7778-840F-8F75-C4B259907CCA}"/>
                  </a:ext>
                </a:extLst>
              </p:cNvPr>
              <p:cNvSpPr txBox="1"/>
              <p:nvPr/>
            </p:nvSpPr>
            <p:spPr>
              <a:xfrm>
                <a:off x="937260" y="1329312"/>
                <a:ext cx="7002780" cy="557204"/>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unc>
                        <m:func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uncPr>
                        <m:fName>
                          <m:r>
                            <m:rPr>
                              <m:sty m:val="p"/>
                            </m:rPr>
                            <a:rPr kumimoji="0" lang="en-GB" sz="2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f</m:t>
                          </m:r>
                        </m:fName>
                        <m:e>
                          <m:d>
                            <m:d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ad>
                                <m:radPr>
                                  <m:degHide m:val="on"/>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radPr>
                                <m:deg/>
                                <m:e>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e>
                              </m:rad>
                            </m:e>
                          </m:d>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𝑔</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lang="en-GB" sz="2800" i="1">
                              <a:solidFill>
                                <a:prstClr val="black"/>
                              </a:solidFill>
                              <a:latin typeface="Cambria Math" panose="02040503050406030204" pitchFamily="18" charset="0"/>
                            </a:rPr>
                            <m:t>𝑥</m:t>
                          </m:r>
                          <m:r>
                            <a:rPr lang="en-GB" sz="2800" i="1">
                              <a:solidFill>
                                <a:prstClr val="black"/>
                              </a:solidFill>
                              <a:latin typeface="Cambria Math" panose="02040503050406030204" pitchFamily="18" charset="0"/>
                            </a:rPr>
                            <m:t>−</m:t>
                          </m:r>
                          <m:r>
                            <a:rPr lang="en-GB" sz="2800" i="1">
                              <a:solidFill>
                                <a:prstClr val="black"/>
                              </a:solidFill>
                              <a:latin typeface="Cambria Math" panose="02040503050406030204" pitchFamily="18" charset="0"/>
                            </a:rPr>
                            <m:t>𝑡</m:t>
                          </m:r>
                          <m:r>
                            <a:rPr lang="en-GB" sz="2800" i="1">
                              <a:solidFill>
                                <a:prstClr val="black"/>
                              </a:solidFill>
                              <a:latin typeface="Cambria Math" panose="02040503050406030204" pitchFamily="18" charset="0"/>
                            </a:rPr>
                            <m:t>/</m:t>
                          </m:r>
                          <m:rad>
                            <m:radPr>
                              <m:degHide m:val="on"/>
                              <m:ctrlPr>
                                <a:rPr lang="en-GB" sz="2800" i="1">
                                  <a:solidFill>
                                    <a:prstClr val="black"/>
                                  </a:solidFill>
                                  <a:latin typeface="Cambria Math" panose="02040503050406030204" pitchFamily="18" charset="0"/>
                                </a:rPr>
                              </m:ctrlPr>
                            </m:radPr>
                            <m:deg/>
                            <m:e>
                              <m:sSub>
                                <m:sSubPr>
                                  <m:ctrlPr>
                                    <a:rPr lang="en-GB" sz="2800" i="1">
                                      <a:solidFill>
                                        <a:prstClr val="black"/>
                                      </a:solidFill>
                                      <a:latin typeface="Cambria Math" panose="02040503050406030204" pitchFamily="18" charset="0"/>
                                      <a:ea typeface="Cambria Math" panose="02040503050406030204" pitchFamily="18" charset="0"/>
                                    </a:rPr>
                                  </m:ctrlPr>
                                </m:sSubPr>
                                <m:e>
                                  <m:r>
                                    <a:rPr lang="en-GB" sz="2800" i="1">
                                      <a:solidFill>
                                        <a:prstClr val="black"/>
                                      </a:solidFill>
                                      <a:latin typeface="Cambria Math" panose="02040503050406030204" pitchFamily="18" charset="0"/>
                                      <a:ea typeface="Cambria Math" panose="02040503050406030204" pitchFamily="18" charset="0"/>
                                    </a:rPr>
                                    <m:t>𝜇</m:t>
                                  </m:r>
                                </m:e>
                                <m:sub>
                                  <m:r>
                                    <a:rPr lang="en-GB" sz="2800" i="1">
                                      <a:solidFill>
                                        <a:prstClr val="black"/>
                                      </a:solidFill>
                                      <a:latin typeface="Cambria Math" panose="02040503050406030204" pitchFamily="18" charset="0"/>
                                      <a:ea typeface="Cambria Math" panose="02040503050406030204" pitchFamily="18" charset="0"/>
                                    </a:rPr>
                                    <m:t>0</m:t>
                                  </m:r>
                                </m:sub>
                              </m:sSub>
                              <m:sSub>
                                <m:sSubPr>
                                  <m:ctrlPr>
                                    <a:rPr lang="en-GB" sz="2800" i="1">
                                      <a:solidFill>
                                        <a:prstClr val="black"/>
                                      </a:solidFill>
                                      <a:latin typeface="Cambria Math" panose="02040503050406030204" pitchFamily="18" charset="0"/>
                                      <a:ea typeface="Cambria Math" panose="02040503050406030204" pitchFamily="18" charset="0"/>
                                    </a:rPr>
                                  </m:ctrlPr>
                                </m:sSubPr>
                                <m:e>
                                  <m:r>
                                    <a:rPr lang="en-GB" sz="2800" i="1">
                                      <a:solidFill>
                                        <a:prstClr val="black"/>
                                      </a:solidFill>
                                      <a:latin typeface="Cambria Math" panose="02040503050406030204" pitchFamily="18" charset="0"/>
                                      <a:ea typeface="Cambria Math" panose="02040503050406030204" pitchFamily="18" charset="0"/>
                                    </a:rPr>
                                    <m:t>𝜀</m:t>
                                  </m:r>
                                </m:e>
                                <m:sub>
                                  <m:r>
                                    <a:rPr lang="en-GB" sz="2800" i="1">
                                      <a:solidFill>
                                        <a:prstClr val="black"/>
                                      </a:solidFill>
                                      <a:latin typeface="Cambria Math" panose="02040503050406030204" pitchFamily="18" charset="0"/>
                                      <a:ea typeface="Cambria Math" panose="02040503050406030204" pitchFamily="18" charset="0"/>
                                    </a:rPr>
                                    <m:t>0</m:t>
                                  </m:r>
                                </m:sub>
                              </m:sSub>
                            </m:e>
                          </m:rad>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e>
                      </m:func>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13" name="TextBox 12">
                <a:extLst>
                  <a:ext uri="{FF2B5EF4-FFF2-40B4-BE49-F238E27FC236}">
                    <a16:creationId xmlns:a16="http://schemas.microsoft.com/office/drawing/2014/main" id="{39EFA684-7778-840F-8F75-C4B259907CCA}"/>
                  </a:ext>
                </a:extLst>
              </p:cNvPr>
              <p:cNvSpPr txBox="1">
                <a:spLocks noRot="1" noChangeAspect="1" noMove="1" noResize="1" noEditPoints="1" noAdjustHandles="1" noChangeArrowheads="1" noChangeShapeType="1" noTextEdit="1"/>
              </p:cNvSpPr>
              <p:nvPr/>
            </p:nvSpPr>
            <p:spPr>
              <a:xfrm>
                <a:off x="937260" y="1329312"/>
                <a:ext cx="7002780" cy="557204"/>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3582069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FB30A-CEC9-BD40-A22F-1AE9ABF73B12}"/>
              </a:ext>
            </a:extLst>
          </p:cNvPr>
          <p:cNvSpPr>
            <a:spLocks noGrp="1"/>
          </p:cNvSpPr>
          <p:nvPr>
            <p:ph type="title"/>
          </p:nvPr>
        </p:nvSpPr>
        <p:spPr>
          <a:xfrm>
            <a:off x="0" y="27782"/>
            <a:ext cx="3271096" cy="700628"/>
          </a:xfrm>
        </p:spPr>
        <p:txBody>
          <a:bodyPr>
            <a:normAutofit fontScale="90000"/>
          </a:bodyPr>
          <a:lstStyle/>
          <a:p>
            <a:r>
              <a:rPr lang="en-GB" dirty="0"/>
              <a:t>Plane wave</a:t>
            </a:r>
            <a:endParaRPr lang="en-US" dirty="0"/>
          </a:p>
        </p:txBody>
      </p:sp>
      <p:sp>
        <p:nvSpPr>
          <p:cNvPr id="3" name="Content Placeholder 2">
            <a:extLst>
              <a:ext uri="{FF2B5EF4-FFF2-40B4-BE49-F238E27FC236}">
                <a16:creationId xmlns:a16="http://schemas.microsoft.com/office/drawing/2014/main" id="{963E2CA9-FF16-F074-3AA8-982D82F8B788}"/>
              </a:ext>
            </a:extLst>
          </p:cNvPr>
          <p:cNvSpPr>
            <a:spLocks noGrp="1"/>
          </p:cNvSpPr>
          <p:nvPr>
            <p:ph idx="1"/>
          </p:nvPr>
        </p:nvSpPr>
        <p:spPr>
          <a:xfrm>
            <a:off x="231913" y="877742"/>
            <a:ext cx="8680174" cy="4039658"/>
          </a:xfrm>
        </p:spPr>
        <p:txBody>
          <a:bodyPr/>
          <a:lstStyle/>
          <a:p>
            <a:r>
              <a:rPr lang="en-GB" sz="2800" dirty="0"/>
              <a:t>f can be an arbitrary function</a:t>
            </a:r>
          </a:p>
          <a:p>
            <a:pPr lvl="1"/>
            <a:r>
              <a:rPr lang="en-US" sz="2400" dirty="0"/>
              <a:t>At </a:t>
            </a:r>
            <a:r>
              <a:rPr lang="en-US" sz="2400" dirty="0">
                <a:solidFill>
                  <a:schemeClr val="accent6">
                    <a:lumMod val="50000"/>
                  </a:schemeClr>
                </a:solidFill>
              </a:rPr>
              <a:t>t=0</a:t>
            </a:r>
            <a:r>
              <a:rPr lang="en-US" sz="2400" dirty="0"/>
              <a:t> source at x=0 generates </a:t>
            </a:r>
            <a:r>
              <a:rPr lang="en-US" sz="2400" dirty="0" err="1"/>
              <a:t>E</a:t>
            </a:r>
            <a:r>
              <a:rPr lang="en-US" sz="2400" baseline="-25000" dirty="0" err="1"/>
              <a:t>y</a:t>
            </a:r>
            <a:r>
              <a:rPr lang="en-US" sz="2400" dirty="0"/>
              <a:t> pulse</a:t>
            </a:r>
          </a:p>
          <a:p>
            <a:pPr lvl="1"/>
            <a:r>
              <a:rPr lang="en-US" sz="2400" dirty="0"/>
              <a:t>Pulse in space at time </a:t>
            </a:r>
            <a:r>
              <a:rPr lang="en-US" sz="2400" dirty="0">
                <a:solidFill>
                  <a:schemeClr val="accent6">
                    <a:lumMod val="75000"/>
                  </a:schemeClr>
                </a:solidFill>
              </a:rPr>
              <a:t>t</a:t>
            </a:r>
            <a:r>
              <a:rPr lang="en-US" sz="2400" baseline="-25000" dirty="0">
                <a:solidFill>
                  <a:schemeClr val="accent6">
                    <a:lumMod val="75000"/>
                  </a:schemeClr>
                </a:solidFill>
              </a:rPr>
              <a:t>1</a:t>
            </a:r>
            <a:r>
              <a:rPr lang="en-US" sz="2400" dirty="0"/>
              <a:t> and </a:t>
            </a:r>
            <a:r>
              <a:rPr lang="en-US" sz="2400" dirty="0">
                <a:solidFill>
                  <a:schemeClr val="accent6">
                    <a:lumMod val="60000"/>
                    <a:lumOff val="40000"/>
                  </a:schemeClr>
                </a:solidFill>
              </a:rPr>
              <a:t>t</a:t>
            </a:r>
            <a:r>
              <a:rPr lang="en-US" sz="2400" baseline="-25000" dirty="0">
                <a:solidFill>
                  <a:schemeClr val="accent6">
                    <a:lumMod val="60000"/>
                    <a:lumOff val="40000"/>
                  </a:schemeClr>
                </a:solidFill>
              </a:rPr>
              <a:t>2</a:t>
            </a:r>
            <a:r>
              <a:rPr lang="en-US" sz="2400" dirty="0"/>
              <a:t>:</a:t>
            </a:r>
            <a:endParaRPr lang="en-US" sz="2400" baseline="-25000" dirty="0">
              <a:solidFill>
                <a:schemeClr val="accent6">
                  <a:lumMod val="60000"/>
                  <a:lumOff val="40000"/>
                </a:schemeClr>
              </a:solidFill>
            </a:endParaRPr>
          </a:p>
        </p:txBody>
      </p:sp>
      <p:sp>
        <p:nvSpPr>
          <p:cNvPr id="4" name="Slide Number Placeholder 3">
            <a:extLst>
              <a:ext uri="{FF2B5EF4-FFF2-40B4-BE49-F238E27FC236}">
                <a16:creationId xmlns:a16="http://schemas.microsoft.com/office/drawing/2014/main" id="{DA6DB174-C92D-4853-D676-2BD002B76145}"/>
              </a:ext>
            </a:extLst>
          </p:cNvPr>
          <p:cNvSpPr>
            <a:spLocks noGrp="1"/>
          </p:cNvSpPr>
          <p:nvPr>
            <p:ph type="sldNum" sz="quarter" idx="12"/>
          </p:nvPr>
        </p:nvSpPr>
        <p:spPr/>
        <p:txBody>
          <a:bodyPr/>
          <a:lstStyle/>
          <a:p>
            <a:fld id="{374475D3-1812-EC42-892E-BF7EBDFBAE62}" type="slidenum">
              <a:rPr lang="en-GB" smtClean="0"/>
              <a:t>118</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E640143-D014-4D0C-CF7C-32BB1B928508}"/>
                  </a:ext>
                </a:extLst>
              </p:cNvPr>
              <p:cNvSpPr txBox="1"/>
              <p:nvPr/>
            </p:nvSpPr>
            <p:spPr>
              <a:xfrm>
                <a:off x="3271096" y="185409"/>
                <a:ext cx="5822024" cy="524054"/>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kumimoji="0" lang="en-GB" sz="26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GB" sz="2600" b="0" i="1" u="none" strike="noStrike" kern="1200" cap="none" spc="0" normalizeH="0" baseline="0" noProof="0" smtClean="0">
                              <a:ln>
                                <a:noFill/>
                              </a:ln>
                              <a:solidFill>
                                <a:prstClr val="black"/>
                              </a:solidFill>
                              <a:effectLst/>
                              <a:uLnTx/>
                              <a:uFillTx/>
                              <a:latin typeface="Cambria Math" panose="02040503050406030204" pitchFamily="18" charset="0"/>
                            </a:rPr>
                            <m:t>𝐸</m:t>
                          </m:r>
                        </m:e>
                        <m:sub>
                          <m:r>
                            <a:rPr kumimoji="0" lang="en-GB" sz="2600" b="0" i="1" u="none" strike="noStrike" kern="1200" cap="none" spc="0" normalizeH="0" baseline="0" noProof="0" smtClean="0">
                              <a:ln>
                                <a:noFill/>
                              </a:ln>
                              <a:solidFill>
                                <a:prstClr val="black"/>
                              </a:solidFill>
                              <a:effectLst/>
                              <a:uLnTx/>
                              <a:uFillTx/>
                              <a:latin typeface="Cambria Math" panose="02040503050406030204" pitchFamily="18" charset="0"/>
                            </a:rPr>
                            <m:t>𝑦</m:t>
                          </m:r>
                        </m:sub>
                      </m:sSub>
                      <m:r>
                        <a:rPr kumimoji="0" lang="en-GB" sz="2600" b="0" i="1" u="none" strike="noStrike" kern="1200" cap="none" spc="0" normalizeH="0" baseline="0" noProof="0" smtClean="0">
                          <a:ln>
                            <a:noFill/>
                          </a:ln>
                          <a:solidFill>
                            <a:prstClr val="black"/>
                          </a:solidFill>
                          <a:effectLst/>
                          <a:uLnTx/>
                          <a:uFillTx/>
                          <a:latin typeface="Cambria Math" panose="02040503050406030204" pitchFamily="18" charset="0"/>
                        </a:rPr>
                        <m:t>=</m:t>
                      </m:r>
                      <m:r>
                        <a:rPr lang="en-GB" sz="2600" i="1">
                          <a:solidFill>
                            <a:prstClr val="black"/>
                          </a:solidFill>
                          <a:latin typeface="Cambria Math" panose="02040503050406030204" pitchFamily="18" charset="0"/>
                        </a:rPr>
                        <m:t>𝑓</m:t>
                      </m:r>
                      <m:d>
                        <m:dPr>
                          <m:ctrlPr>
                            <a:rPr lang="en-GB" sz="2600" i="1">
                              <a:solidFill>
                                <a:prstClr val="black"/>
                              </a:solidFill>
                              <a:latin typeface="Cambria Math" panose="02040503050406030204" pitchFamily="18" charset="0"/>
                            </a:rPr>
                          </m:ctrlPr>
                        </m:dPr>
                        <m:e>
                          <m:r>
                            <a:rPr lang="en-GB" sz="2600" i="1">
                              <a:solidFill>
                                <a:prstClr val="black"/>
                              </a:solidFill>
                              <a:latin typeface="Cambria Math" panose="02040503050406030204" pitchFamily="18" charset="0"/>
                            </a:rPr>
                            <m:t>𝑥</m:t>
                          </m:r>
                          <m:r>
                            <a:rPr lang="en-GB" sz="2600" i="1">
                              <a:solidFill>
                                <a:prstClr val="black"/>
                              </a:solidFill>
                              <a:latin typeface="Cambria Math" panose="02040503050406030204" pitchFamily="18" charset="0"/>
                            </a:rPr>
                            <m:t>−</m:t>
                          </m:r>
                          <m:r>
                            <a:rPr lang="en-GB" sz="2600" i="1">
                              <a:solidFill>
                                <a:prstClr val="black"/>
                              </a:solidFill>
                              <a:latin typeface="Cambria Math" panose="02040503050406030204" pitchFamily="18" charset="0"/>
                            </a:rPr>
                            <m:t>𝑡</m:t>
                          </m:r>
                          <m:r>
                            <a:rPr lang="en-GB" sz="2600" i="1">
                              <a:solidFill>
                                <a:prstClr val="black"/>
                              </a:solidFill>
                              <a:latin typeface="Cambria Math" panose="02040503050406030204" pitchFamily="18" charset="0"/>
                            </a:rPr>
                            <m:t>/</m:t>
                          </m:r>
                          <m:rad>
                            <m:radPr>
                              <m:degHide m:val="on"/>
                              <m:ctrlPr>
                                <a:rPr lang="en-GB" sz="2600" i="1">
                                  <a:solidFill>
                                    <a:prstClr val="black"/>
                                  </a:solidFill>
                                  <a:latin typeface="Cambria Math" panose="02040503050406030204" pitchFamily="18" charset="0"/>
                                </a:rPr>
                              </m:ctrlPr>
                            </m:radPr>
                            <m:deg/>
                            <m:e>
                              <m:sSub>
                                <m:sSubPr>
                                  <m:ctrlPr>
                                    <a:rPr lang="en-GB" sz="2600" i="1">
                                      <a:solidFill>
                                        <a:prstClr val="black"/>
                                      </a:solidFill>
                                      <a:latin typeface="Cambria Math" panose="02040503050406030204" pitchFamily="18" charset="0"/>
                                      <a:ea typeface="Cambria Math" panose="02040503050406030204" pitchFamily="18" charset="0"/>
                                    </a:rPr>
                                  </m:ctrlPr>
                                </m:sSubPr>
                                <m:e>
                                  <m:r>
                                    <a:rPr lang="en-GB" sz="2600" i="1">
                                      <a:solidFill>
                                        <a:prstClr val="black"/>
                                      </a:solidFill>
                                      <a:latin typeface="Cambria Math" panose="02040503050406030204" pitchFamily="18" charset="0"/>
                                      <a:ea typeface="Cambria Math" panose="02040503050406030204" pitchFamily="18" charset="0"/>
                                    </a:rPr>
                                    <m:t>𝜇</m:t>
                                  </m:r>
                                </m:e>
                                <m:sub>
                                  <m:r>
                                    <a:rPr lang="en-GB" sz="2600" i="1">
                                      <a:solidFill>
                                        <a:prstClr val="black"/>
                                      </a:solidFill>
                                      <a:latin typeface="Cambria Math" panose="02040503050406030204" pitchFamily="18" charset="0"/>
                                      <a:ea typeface="Cambria Math" panose="02040503050406030204" pitchFamily="18" charset="0"/>
                                    </a:rPr>
                                    <m:t>0</m:t>
                                  </m:r>
                                </m:sub>
                              </m:sSub>
                              <m:sSub>
                                <m:sSubPr>
                                  <m:ctrlPr>
                                    <a:rPr lang="en-GB" sz="2600" i="1">
                                      <a:solidFill>
                                        <a:prstClr val="black"/>
                                      </a:solidFill>
                                      <a:latin typeface="Cambria Math" panose="02040503050406030204" pitchFamily="18" charset="0"/>
                                      <a:ea typeface="Cambria Math" panose="02040503050406030204" pitchFamily="18" charset="0"/>
                                    </a:rPr>
                                  </m:ctrlPr>
                                </m:sSubPr>
                                <m:e>
                                  <m:r>
                                    <a:rPr lang="en-GB" sz="2600" i="1">
                                      <a:solidFill>
                                        <a:prstClr val="black"/>
                                      </a:solidFill>
                                      <a:latin typeface="Cambria Math" panose="02040503050406030204" pitchFamily="18" charset="0"/>
                                      <a:ea typeface="Cambria Math" panose="02040503050406030204" pitchFamily="18" charset="0"/>
                                    </a:rPr>
                                    <m:t>𝜀</m:t>
                                  </m:r>
                                </m:e>
                                <m:sub>
                                  <m:r>
                                    <a:rPr lang="en-GB" sz="2600" i="1">
                                      <a:solidFill>
                                        <a:prstClr val="black"/>
                                      </a:solidFill>
                                      <a:latin typeface="Cambria Math" panose="02040503050406030204" pitchFamily="18" charset="0"/>
                                      <a:ea typeface="Cambria Math" panose="02040503050406030204" pitchFamily="18" charset="0"/>
                                    </a:rPr>
                                    <m:t>0</m:t>
                                  </m:r>
                                </m:sub>
                              </m:sSub>
                            </m:e>
                          </m:rad>
                        </m:e>
                      </m:d>
                      <m:r>
                        <a:rPr lang="en-GB" sz="2600" i="1">
                          <a:solidFill>
                            <a:prstClr val="black"/>
                          </a:solidFill>
                          <a:latin typeface="Cambria Math" panose="02040503050406030204" pitchFamily="18" charset="0"/>
                          <a:ea typeface="Cambria Math" panose="02040503050406030204" pitchFamily="18" charset="0"/>
                        </a:rPr>
                        <m:t>+</m:t>
                      </m:r>
                      <m:r>
                        <a:rPr lang="en-GB" sz="2600" i="1">
                          <a:solidFill>
                            <a:prstClr val="black"/>
                          </a:solidFill>
                          <a:latin typeface="Cambria Math" panose="02040503050406030204" pitchFamily="18" charset="0"/>
                          <a:ea typeface="Cambria Math" panose="02040503050406030204" pitchFamily="18" charset="0"/>
                        </a:rPr>
                        <m:t>𝑓</m:t>
                      </m:r>
                      <m:r>
                        <a:rPr lang="en-GB" sz="2600" i="1">
                          <a:solidFill>
                            <a:prstClr val="black"/>
                          </a:solidFill>
                          <a:latin typeface="Cambria Math" panose="02040503050406030204" pitchFamily="18" charset="0"/>
                          <a:ea typeface="Cambria Math" panose="02040503050406030204" pitchFamily="18" charset="0"/>
                        </a:rPr>
                        <m:t>(</m:t>
                      </m:r>
                      <m:r>
                        <a:rPr lang="en-GB" sz="2600" i="1">
                          <a:solidFill>
                            <a:prstClr val="black"/>
                          </a:solidFill>
                          <a:latin typeface="Cambria Math" panose="02040503050406030204" pitchFamily="18" charset="0"/>
                        </a:rPr>
                        <m:t>𝑥</m:t>
                      </m:r>
                      <m:r>
                        <a:rPr lang="en-GB" sz="2600" b="0" i="1" smtClean="0">
                          <a:solidFill>
                            <a:prstClr val="black"/>
                          </a:solidFill>
                          <a:latin typeface="Cambria Math" panose="02040503050406030204" pitchFamily="18" charset="0"/>
                        </a:rPr>
                        <m:t>+</m:t>
                      </m:r>
                      <m:r>
                        <a:rPr lang="en-GB" sz="2600" i="1">
                          <a:solidFill>
                            <a:prstClr val="black"/>
                          </a:solidFill>
                          <a:latin typeface="Cambria Math" panose="02040503050406030204" pitchFamily="18" charset="0"/>
                        </a:rPr>
                        <m:t>𝑡</m:t>
                      </m:r>
                      <m:r>
                        <a:rPr lang="en-GB" sz="2600" i="1">
                          <a:solidFill>
                            <a:prstClr val="black"/>
                          </a:solidFill>
                          <a:latin typeface="Cambria Math" panose="02040503050406030204" pitchFamily="18" charset="0"/>
                        </a:rPr>
                        <m:t>/</m:t>
                      </m:r>
                      <m:rad>
                        <m:radPr>
                          <m:degHide m:val="on"/>
                          <m:ctrlPr>
                            <a:rPr lang="en-GB" sz="2600" i="1">
                              <a:solidFill>
                                <a:prstClr val="black"/>
                              </a:solidFill>
                              <a:latin typeface="Cambria Math" panose="02040503050406030204" pitchFamily="18" charset="0"/>
                            </a:rPr>
                          </m:ctrlPr>
                        </m:radPr>
                        <m:deg/>
                        <m:e>
                          <m:sSub>
                            <m:sSubPr>
                              <m:ctrlPr>
                                <a:rPr lang="en-GB" sz="2600" i="1">
                                  <a:solidFill>
                                    <a:prstClr val="black"/>
                                  </a:solidFill>
                                  <a:latin typeface="Cambria Math" panose="02040503050406030204" pitchFamily="18" charset="0"/>
                                  <a:ea typeface="Cambria Math" panose="02040503050406030204" pitchFamily="18" charset="0"/>
                                </a:rPr>
                              </m:ctrlPr>
                            </m:sSubPr>
                            <m:e>
                              <m:r>
                                <a:rPr lang="en-GB" sz="2600" i="1">
                                  <a:solidFill>
                                    <a:prstClr val="black"/>
                                  </a:solidFill>
                                  <a:latin typeface="Cambria Math" panose="02040503050406030204" pitchFamily="18" charset="0"/>
                                  <a:ea typeface="Cambria Math" panose="02040503050406030204" pitchFamily="18" charset="0"/>
                                </a:rPr>
                                <m:t>𝜇</m:t>
                              </m:r>
                            </m:e>
                            <m:sub>
                              <m:r>
                                <a:rPr lang="en-GB" sz="2600" i="1">
                                  <a:solidFill>
                                    <a:prstClr val="black"/>
                                  </a:solidFill>
                                  <a:latin typeface="Cambria Math" panose="02040503050406030204" pitchFamily="18" charset="0"/>
                                  <a:ea typeface="Cambria Math" panose="02040503050406030204" pitchFamily="18" charset="0"/>
                                </a:rPr>
                                <m:t>0</m:t>
                              </m:r>
                            </m:sub>
                          </m:sSub>
                          <m:sSub>
                            <m:sSubPr>
                              <m:ctrlPr>
                                <a:rPr lang="en-GB" sz="2600" i="1">
                                  <a:solidFill>
                                    <a:prstClr val="black"/>
                                  </a:solidFill>
                                  <a:latin typeface="Cambria Math" panose="02040503050406030204" pitchFamily="18" charset="0"/>
                                  <a:ea typeface="Cambria Math" panose="02040503050406030204" pitchFamily="18" charset="0"/>
                                </a:rPr>
                              </m:ctrlPr>
                            </m:sSubPr>
                            <m:e>
                              <m:r>
                                <a:rPr lang="en-GB" sz="2600" i="1">
                                  <a:solidFill>
                                    <a:prstClr val="black"/>
                                  </a:solidFill>
                                  <a:latin typeface="Cambria Math" panose="02040503050406030204" pitchFamily="18" charset="0"/>
                                  <a:ea typeface="Cambria Math" panose="02040503050406030204" pitchFamily="18" charset="0"/>
                                </a:rPr>
                                <m:t>𝜀</m:t>
                              </m:r>
                            </m:e>
                            <m:sub>
                              <m:r>
                                <a:rPr lang="en-GB" sz="2600" i="1">
                                  <a:solidFill>
                                    <a:prstClr val="black"/>
                                  </a:solidFill>
                                  <a:latin typeface="Cambria Math" panose="02040503050406030204" pitchFamily="18" charset="0"/>
                                  <a:ea typeface="Cambria Math" panose="02040503050406030204" pitchFamily="18" charset="0"/>
                                </a:rPr>
                                <m:t>0</m:t>
                              </m:r>
                            </m:sub>
                          </m:sSub>
                        </m:e>
                      </m:rad>
                      <m:r>
                        <a:rPr lang="en-GB" sz="2600" i="1">
                          <a:solidFill>
                            <a:prstClr val="black"/>
                          </a:solidFill>
                          <a:latin typeface="Cambria Math" panose="02040503050406030204" pitchFamily="18" charset="0"/>
                          <a:ea typeface="Cambria Math" panose="02040503050406030204" pitchFamily="18" charset="0"/>
                        </a:rPr>
                        <m:t>)</m:t>
                      </m:r>
                    </m:oMath>
                  </m:oMathPara>
                </a14:m>
                <a:endParaRPr kumimoji="0" lang="en-US" sz="2600" b="0" i="0" u="none" strike="noStrike" kern="1200" cap="none" spc="0" normalizeH="0" baseline="0" noProof="0" dirty="0">
                  <a:ln>
                    <a:noFill/>
                  </a:ln>
                  <a:solidFill>
                    <a:prstClr val="black"/>
                  </a:solidFill>
                  <a:effectLst/>
                  <a:uLnTx/>
                  <a:uFillTx/>
                  <a:latin typeface="Calibri"/>
                </a:endParaRPr>
              </a:p>
            </p:txBody>
          </p:sp>
        </mc:Choice>
        <mc:Fallback xmlns="">
          <p:sp>
            <p:nvSpPr>
              <p:cNvPr id="5" name="TextBox 4">
                <a:extLst>
                  <a:ext uri="{FF2B5EF4-FFF2-40B4-BE49-F238E27FC236}">
                    <a16:creationId xmlns:a16="http://schemas.microsoft.com/office/drawing/2014/main" id="{BE640143-D014-4D0C-CF7C-32BB1B928508}"/>
                  </a:ext>
                </a:extLst>
              </p:cNvPr>
              <p:cNvSpPr txBox="1">
                <a:spLocks noRot="1" noChangeAspect="1" noMove="1" noResize="1" noEditPoints="1" noAdjustHandles="1" noChangeArrowheads="1" noChangeShapeType="1" noTextEdit="1"/>
              </p:cNvSpPr>
              <p:nvPr/>
            </p:nvSpPr>
            <p:spPr>
              <a:xfrm>
                <a:off x="3271096" y="185409"/>
                <a:ext cx="5822024" cy="524054"/>
              </a:xfrm>
              <a:prstGeom prst="rect">
                <a:avLst/>
              </a:prstGeom>
              <a:blipFill>
                <a:blip r:embed="rId2"/>
                <a:stretch>
                  <a:fillRect/>
                </a:stretch>
              </a:blipFill>
            </p:spPr>
            <p:txBody>
              <a:bodyPr/>
              <a:lstStyle/>
              <a:p>
                <a:r>
                  <a:rPr lang="en-US">
                    <a:noFill/>
                  </a:rPr>
                  <a:t> </a:t>
                </a:r>
              </a:p>
            </p:txBody>
          </p:sp>
        </mc:Fallback>
      </mc:AlternateContent>
      <p:grpSp>
        <p:nvGrpSpPr>
          <p:cNvPr id="53" name="Group 52">
            <a:extLst>
              <a:ext uri="{FF2B5EF4-FFF2-40B4-BE49-F238E27FC236}">
                <a16:creationId xmlns:a16="http://schemas.microsoft.com/office/drawing/2014/main" id="{6B04B44C-14AC-5612-4637-F4934148F053}"/>
              </a:ext>
            </a:extLst>
          </p:cNvPr>
          <p:cNvGrpSpPr/>
          <p:nvPr/>
        </p:nvGrpSpPr>
        <p:grpSpPr>
          <a:xfrm>
            <a:off x="6250445" y="888679"/>
            <a:ext cx="1981695" cy="1974602"/>
            <a:chOff x="6273305" y="1261973"/>
            <a:chExt cx="1981695" cy="1974602"/>
          </a:xfrm>
        </p:grpSpPr>
        <p:cxnSp>
          <p:nvCxnSpPr>
            <p:cNvPr id="11" name="Straight Arrow Connector 10">
              <a:extLst>
                <a:ext uri="{FF2B5EF4-FFF2-40B4-BE49-F238E27FC236}">
                  <a16:creationId xmlns:a16="http://schemas.microsoft.com/office/drawing/2014/main" id="{82B09B3A-A09D-06B8-85D8-16012234EE68}"/>
                </a:ext>
              </a:extLst>
            </p:cNvPr>
            <p:cNvCxnSpPr>
              <a:cxnSpLocks/>
            </p:cNvCxnSpPr>
            <p:nvPr/>
          </p:nvCxnSpPr>
          <p:spPr>
            <a:xfrm flipV="1">
              <a:off x="6700520" y="1329690"/>
              <a:ext cx="0" cy="15544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A7BC30EB-207E-E9B0-D9EE-6D30D7FD2189}"/>
                </a:ext>
              </a:extLst>
            </p:cNvPr>
            <p:cNvCxnSpPr>
              <a:cxnSpLocks/>
            </p:cNvCxnSpPr>
            <p:nvPr/>
          </p:nvCxnSpPr>
          <p:spPr>
            <a:xfrm>
              <a:off x="6700520" y="2876550"/>
              <a:ext cx="153162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Freeform: Shape 17">
              <a:extLst>
                <a:ext uri="{FF2B5EF4-FFF2-40B4-BE49-F238E27FC236}">
                  <a16:creationId xmlns:a16="http://schemas.microsoft.com/office/drawing/2014/main" id="{C22BBF50-17AB-1DFA-D732-20A00362CF33}"/>
                </a:ext>
              </a:extLst>
            </p:cNvPr>
            <p:cNvSpPr/>
            <p:nvPr/>
          </p:nvSpPr>
          <p:spPr>
            <a:xfrm>
              <a:off x="6723381" y="1653234"/>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5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E5BCC35-5C87-2A1C-F6AF-6BB942841CF9}"/>
                    </a:ext>
                  </a:extLst>
                </p:cNvPr>
                <p:cNvSpPr txBox="1"/>
                <p:nvPr/>
              </p:nvSpPr>
              <p:spPr>
                <a:xfrm>
                  <a:off x="6273305" y="1261973"/>
                  <a:ext cx="323849" cy="3912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𝐸</m:t>
                            </m:r>
                          </m:e>
                          <m:sub>
                            <m:r>
                              <a:rPr lang="en-GB" i="1">
                                <a:solidFill>
                                  <a:prstClr val="black"/>
                                </a:solidFill>
                                <a:latin typeface="Cambria Math" panose="02040503050406030204" pitchFamily="18" charset="0"/>
                              </a:rPr>
                              <m:t>𝑦</m:t>
                            </m:r>
                          </m:sub>
                        </m:sSub>
                      </m:oMath>
                    </m:oMathPara>
                  </a14:m>
                  <a:endParaRPr lang="en-US" dirty="0"/>
                </a:p>
              </p:txBody>
            </p:sp>
          </mc:Choice>
          <mc:Fallback xmlns="">
            <p:sp>
              <p:nvSpPr>
                <p:cNvPr id="21" name="TextBox 20">
                  <a:extLst>
                    <a:ext uri="{FF2B5EF4-FFF2-40B4-BE49-F238E27FC236}">
                      <a16:creationId xmlns:a16="http://schemas.microsoft.com/office/drawing/2014/main" id="{6E5BCC35-5C87-2A1C-F6AF-6BB942841CF9}"/>
                    </a:ext>
                  </a:extLst>
                </p:cNvPr>
                <p:cNvSpPr txBox="1">
                  <a:spLocks noRot="1" noChangeAspect="1" noMove="1" noResize="1" noEditPoints="1" noAdjustHandles="1" noChangeArrowheads="1" noChangeShapeType="1" noTextEdit="1"/>
                </p:cNvSpPr>
                <p:nvPr/>
              </p:nvSpPr>
              <p:spPr>
                <a:xfrm>
                  <a:off x="6273305" y="1261973"/>
                  <a:ext cx="323849" cy="391261"/>
                </a:xfrm>
                <a:prstGeom prst="rect">
                  <a:avLst/>
                </a:prstGeom>
                <a:blipFill>
                  <a:blip r:embed="rId3"/>
                  <a:stretch>
                    <a:fillRect r="-22642" b="-3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186E4842-60E2-072D-350A-C78ECE84B72A}"/>
                    </a:ext>
                  </a:extLst>
                </p:cNvPr>
                <p:cNvSpPr txBox="1"/>
                <p:nvPr/>
              </p:nvSpPr>
              <p:spPr>
                <a:xfrm>
                  <a:off x="7931151" y="2867243"/>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solidFill>
                              <a:prstClr val="black"/>
                            </a:solidFill>
                            <a:latin typeface="Cambria Math" panose="02040503050406030204" pitchFamily="18" charset="0"/>
                          </a:rPr>
                          <m:t>𝑡</m:t>
                        </m:r>
                      </m:oMath>
                    </m:oMathPara>
                  </a14:m>
                  <a:endParaRPr lang="en-US" dirty="0"/>
                </a:p>
              </p:txBody>
            </p:sp>
          </mc:Choice>
          <mc:Fallback xmlns="">
            <p:sp>
              <p:nvSpPr>
                <p:cNvPr id="23" name="TextBox 22">
                  <a:extLst>
                    <a:ext uri="{FF2B5EF4-FFF2-40B4-BE49-F238E27FC236}">
                      <a16:creationId xmlns:a16="http://schemas.microsoft.com/office/drawing/2014/main" id="{186E4842-60E2-072D-350A-C78ECE84B72A}"/>
                    </a:ext>
                  </a:extLst>
                </p:cNvPr>
                <p:cNvSpPr txBox="1">
                  <a:spLocks noRot="1" noChangeAspect="1" noMove="1" noResize="1" noEditPoints="1" noAdjustHandles="1" noChangeArrowheads="1" noChangeShapeType="1" noTextEdit="1"/>
                </p:cNvSpPr>
                <p:nvPr/>
              </p:nvSpPr>
              <p:spPr>
                <a:xfrm>
                  <a:off x="7931151" y="2867243"/>
                  <a:ext cx="323849"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36EF6577-B5D8-57E9-611B-857C0FC5B2D8}"/>
                    </a:ext>
                  </a:extLst>
                </p:cNvPr>
                <p:cNvSpPr txBox="1"/>
                <p:nvPr/>
              </p:nvSpPr>
              <p:spPr>
                <a:xfrm>
                  <a:off x="7607302" y="1539462"/>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solidFill>
                              <a:prstClr val="black"/>
                            </a:solidFill>
                            <a:latin typeface="Cambria Math" panose="02040503050406030204" pitchFamily="18" charset="0"/>
                          </a:rPr>
                          <m:t>𝑓</m:t>
                        </m:r>
                      </m:oMath>
                    </m:oMathPara>
                  </a14:m>
                  <a:endParaRPr lang="en-US" dirty="0"/>
                </a:p>
              </p:txBody>
            </p:sp>
          </mc:Choice>
          <mc:Fallback xmlns="">
            <p:sp>
              <p:nvSpPr>
                <p:cNvPr id="33" name="TextBox 32">
                  <a:extLst>
                    <a:ext uri="{FF2B5EF4-FFF2-40B4-BE49-F238E27FC236}">
                      <a16:creationId xmlns:a16="http://schemas.microsoft.com/office/drawing/2014/main" id="{36EF6577-B5D8-57E9-611B-857C0FC5B2D8}"/>
                    </a:ext>
                  </a:extLst>
                </p:cNvPr>
                <p:cNvSpPr txBox="1">
                  <a:spLocks noRot="1" noChangeAspect="1" noMove="1" noResize="1" noEditPoints="1" noAdjustHandles="1" noChangeArrowheads="1" noChangeShapeType="1" noTextEdit="1"/>
                </p:cNvSpPr>
                <p:nvPr/>
              </p:nvSpPr>
              <p:spPr>
                <a:xfrm>
                  <a:off x="7607302" y="1539462"/>
                  <a:ext cx="323849" cy="369332"/>
                </a:xfrm>
                <a:prstGeom prst="rect">
                  <a:avLst/>
                </a:prstGeom>
                <a:blipFill>
                  <a:blip r:embed="rId5"/>
                  <a:stretch>
                    <a:fillRect l="-3774" r="-3774" b="-13115"/>
                  </a:stretch>
                </a:blipFill>
              </p:spPr>
              <p:txBody>
                <a:bodyPr/>
                <a:lstStyle/>
                <a:p>
                  <a:r>
                    <a:rPr lang="en-US">
                      <a:noFill/>
                    </a:rPr>
                    <a:t> </a:t>
                  </a:r>
                </a:p>
              </p:txBody>
            </p:sp>
          </mc:Fallback>
        </mc:AlternateContent>
      </p:grpSp>
      <p:grpSp>
        <p:nvGrpSpPr>
          <p:cNvPr id="54" name="Group 53">
            <a:extLst>
              <a:ext uri="{FF2B5EF4-FFF2-40B4-BE49-F238E27FC236}">
                <a16:creationId xmlns:a16="http://schemas.microsoft.com/office/drawing/2014/main" id="{B5A5364F-0F1F-7D40-44BE-8E39EA26187F}"/>
              </a:ext>
            </a:extLst>
          </p:cNvPr>
          <p:cNvGrpSpPr/>
          <p:nvPr/>
        </p:nvGrpSpPr>
        <p:grpSpPr>
          <a:xfrm>
            <a:off x="358140" y="2536563"/>
            <a:ext cx="8001000" cy="2281744"/>
            <a:chOff x="457200" y="2987040"/>
            <a:chExt cx="8001000" cy="2281744"/>
          </a:xfrm>
        </p:grpSpPr>
        <p:cxnSp>
          <p:nvCxnSpPr>
            <p:cNvPr id="7" name="Straight Arrow Connector 6">
              <a:extLst>
                <a:ext uri="{FF2B5EF4-FFF2-40B4-BE49-F238E27FC236}">
                  <a16:creationId xmlns:a16="http://schemas.microsoft.com/office/drawing/2014/main" id="{FFB485A2-BB44-685D-7A1F-EDD90CC9644C}"/>
                </a:ext>
              </a:extLst>
            </p:cNvPr>
            <p:cNvCxnSpPr>
              <a:cxnSpLocks/>
            </p:cNvCxnSpPr>
            <p:nvPr/>
          </p:nvCxnSpPr>
          <p:spPr>
            <a:xfrm flipV="1">
              <a:off x="4450080" y="2987040"/>
              <a:ext cx="7620" cy="19303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FCFDBF62-FEB0-0590-B2CD-39C6CE949A4C}"/>
                </a:ext>
              </a:extLst>
            </p:cNvPr>
            <p:cNvCxnSpPr>
              <a:cxnSpLocks/>
            </p:cNvCxnSpPr>
            <p:nvPr/>
          </p:nvCxnSpPr>
          <p:spPr>
            <a:xfrm flipV="1">
              <a:off x="457200" y="4891444"/>
              <a:ext cx="8001000" cy="259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7517D62-748D-E537-679F-3D397BF93644}"/>
                    </a:ext>
                  </a:extLst>
                </p:cNvPr>
                <p:cNvSpPr txBox="1"/>
                <p:nvPr/>
              </p:nvSpPr>
              <p:spPr>
                <a:xfrm>
                  <a:off x="4090100" y="3002667"/>
                  <a:ext cx="323849" cy="3912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𝐸</m:t>
                            </m:r>
                          </m:e>
                          <m:sub>
                            <m:r>
                              <a:rPr lang="en-GB" i="1">
                                <a:solidFill>
                                  <a:prstClr val="black"/>
                                </a:solidFill>
                                <a:latin typeface="Cambria Math" panose="02040503050406030204" pitchFamily="18" charset="0"/>
                              </a:rPr>
                              <m:t>𝑦</m:t>
                            </m:r>
                          </m:sub>
                        </m:sSub>
                      </m:oMath>
                    </m:oMathPara>
                  </a14:m>
                  <a:endParaRPr lang="en-US" dirty="0"/>
                </a:p>
              </p:txBody>
            </p:sp>
          </mc:Choice>
          <mc:Fallback xmlns="">
            <p:sp>
              <p:nvSpPr>
                <p:cNvPr id="22" name="TextBox 21">
                  <a:extLst>
                    <a:ext uri="{FF2B5EF4-FFF2-40B4-BE49-F238E27FC236}">
                      <a16:creationId xmlns:a16="http://schemas.microsoft.com/office/drawing/2014/main" id="{F7517D62-748D-E537-679F-3D397BF93644}"/>
                    </a:ext>
                  </a:extLst>
                </p:cNvPr>
                <p:cNvSpPr txBox="1">
                  <a:spLocks noRot="1" noChangeAspect="1" noMove="1" noResize="1" noEditPoints="1" noAdjustHandles="1" noChangeArrowheads="1" noChangeShapeType="1" noTextEdit="1"/>
                </p:cNvSpPr>
                <p:nvPr/>
              </p:nvSpPr>
              <p:spPr>
                <a:xfrm>
                  <a:off x="4090100" y="3002667"/>
                  <a:ext cx="323849" cy="391261"/>
                </a:xfrm>
                <a:prstGeom prst="rect">
                  <a:avLst/>
                </a:prstGeom>
                <a:blipFill>
                  <a:blip r:embed="rId6"/>
                  <a:stretch>
                    <a:fillRect r="-22642" b="-3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843E7BD-ECF6-681C-234D-5AC929C3598F}"/>
                    </a:ext>
                  </a:extLst>
                </p:cNvPr>
                <p:cNvSpPr txBox="1"/>
                <p:nvPr/>
              </p:nvSpPr>
              <p:spPr>
                <a:xfrm>
                  <a:off x="8134351" y="4899452"/>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oMath>
                    </m:oMathPara>
                  </a14:m>
                  <a:endParaRPr lang="en-US" dirty="0"/>
                </a:p>
              </p:txBody>
            </p:sp>
          </mc:Choice>
          <mc:Fallback xmlns="">
            <p:sp>
              <p:nvSpPr>
                <p:cNvPr id="24" name="TextBox 23">
                  <a:extLst>
                    <a:ext uri="{FF2B5EF4-FFF2-40B4-BE49-F238E27FC236}">
                      <a16:creationId xmlns:a16="http://schemas.microsoft.com/office/drawing/2014/main" id="{0843E7BD-ECF6-681C-234D-5AC929C3598F}"/>
                    </a:ext>
                  </a:extLst>
                </p:cNvPr>
                <p:cNvSpPr txBox="1">
                  <a:spLocks noRot="1" noChangeAspect="1" noMove="1" noResize="1" noEditPoints="1" noAdjustHandles="1" noChangeArrowheads="1" noChangeShapeType="1" noTextEdit="1"/>
                </p:cNvSpPr>
                <p:nvPr/>
              </p:nvSpPr>
              <p:spPr>
                <a:xfrm>
                  <a:off x="8134351" y="4899452"/>
                  <a:ext cx="323849" cy="369332"/>
                </a:xfrm>
                <a:prstGeom prst="rect">
                  <a:avLst/>
                </a:prstGeom>
                <a:blipFill>
                  <a:blip r:embed="rId7"/>
                  <a:stretch>
                    <a:fillRect/>
                  </a:stretch>
                </a:blipFill>
              </p:spPr>
              <p:txBody>
                <a:bodyPr/>
                <a:lstStyle/>
                <a:p>
                  <a:r>
                    <a:rPr lang="en-US">
                      <a:noFill/>
                    </a:rPr>
                    <a:t> </a:t>
                  </a:r>
                </a:p>
              </p:txBody>
            </p:sp>
          </mc:Fallback>
        </mc:AlternateContent>
        <p:sp>
          <p:nvSpPr>
            <p:cNvPr id="27" name="Freeform: Shape 26">
              <a:extLst>
                <a:ext uri="{FF2B5EF4-FFF2-40B4-BE49-F238E27FC236}">
                  <a16:creationId xmlns:a16="http://schemas.microsoft.com/office/drawing/2014/main" id="{07749BB5-C0BE-41A4-1899-3471BC23D4EA}"/>
                </a:ext>
              </a:extLst>
            </p:cNvPr>
            <p:cNvSpPr/>
            <p:nvPr/>
          </p:nvSpPr>
          <p:spPr>
            <a:xfrm>
              <a:off x="2440153" y="3682459"/>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75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CFB9020C-2638-3AD1-6E82-87E27BA0B37D}"/>
                </a:ext>
              </a:extLst>
            </p:cNvPr>
            <p:cNvSpPr/>
            <p:nvPr/>
          </p:nvSpPr>
          <p:spPr>
            <a:xfrm>
              <a:off x="1093491" y="3691091"/>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47364A49-9712-32F7-FB3D-7FB5D2829491}"/>
                </a:ext>
              </a:extLst>
            </p:cNvPr>
            <p:cNvSpPr/>
            <p:nvPr/>
          </p:nvSpPr>
          <p:spPr>
            <a:xfrm flipH="1">
              <a:off x="5284470" y="3677435"/>
              <a:ext cx="1204207"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75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32" name="Freeform: Shape 31">
              <a:extLst>
                <a:ext uri="{FF2B5EF4-FFF2-40B4-BE49-F238E27FC236}">
                  <a16:creationId xmlns:a16="http://schemas.microsoft.com/office/drawing/2014/main" id="{035C1691-10E2-EC01-BE3E-9EAD8A8856FC}"/>
                </a:ext>
              </a:extLst>
            </p:cNvPr>
            <p:cNvSpPr/>
            <p:nvPr/>
          </p:nvSpPr>
          <p:spPr>
            <a:xfrm flipH="1">
              <a:off x="6780541" y="3661051"/>
              <a:ext cx="1204207"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cxnSp>
          <p:nvCxnSpPr>
            <p:cNvPr id="35" name="Straight Connector 34">
              <a:extLst>
                <a:ext uri="{FF2B5EF4-FFF2-40B4-BE49-F238E27FC236}">
                  <a16:creationId xmlns:a16="http://schemas.microsoft.com/office/drawing/2014/main" id="{81FD5FFC-B261-E22C-DFA0-8DAAF3B30E61}"/>
                </a:ext>
              </a:extLst>
            </p:cNvPr>
            <p:cNvCxnSpPr>
              <a:cxnSpLocks/>
            </p:cNvCxnSpPr>
            <p:nvPr/>
          </p:nvCxnSpPr>
          <p:spPr>
            <a:xfrm flipV="1">
              <a:off x="6488677" y="3579107"/>
              <a:ext cx="0" cy="143821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Connector 36">
              <a:extLst>
                <a:ext uri="{FF2B5EF4-FFF2-40B4-BE49-F238E27FC236}">
                  <a16:creationId xmlns:a16="http://schemas.microsoft.com/office/drawing/2014/main" id="{223B5C57-5A2A-3DF7-D907-3D20726FE738}"/>
                </a:ext>
              </a:extLst>
            </p:cNvPr>
            <p:cNvCxnSpPr>
              <a:cxnSpLocks/>
            </p:cNvCxnSpPr>
            <p:nvPr/>
          </p:nvCxnSpPr>
          <p:spPr>
            <a:xfrm flipH="1" flipV="1">
              <a:off x="7980337" y="3589559"/>
              <a:ext cx="12031" cy="142776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8" name="Straight Connector 37">
              <a:extLst>
                <a:ext uri="{FF2B5EF4-FFF2-40B4-BE49-F238E27FC236}">
                  <a16:creationId xmlns:a16="http://schemas.microsoft.com/office/drawing/2014/main" id="{46CF090B-04C6-A419-8391-466418677DD3}"/>
                </a:ext>
              </a:extLst>
            </p:cNvPr>
            <p:cNvCxnSpPr>
              <a:cxnSpLocks/>
            </p:cNvCxnSpPr>
            <p:nvPr/>
          </p:nvCxnSpPr>
          <p:spPr>
            <a:xfrm flipV="1">
              <a:off x="2431521" y="3579107"/>
              <a:ext cx="8632" cy="141139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Straight Connector 38">
              <a:extLst>
                <a:ext uri="{FF2B5EF4-FFF2-40B4-BE49-F238E27FC236}">
                  <a16:creationId xmlns:a16="http://schemas.microsoft.com/office/drawing/2014/main" id="{2AAA3B0B-05E1-41F8-E1C4-C1EB4A337641}"/>
                </a:ext>
              </a:extLst>
            </p:cNvPr>
            <p:cNvCxnSpPr>
              <a:cxnSpLocks/>
            </p:cNvCxnSpPr>
            <p:nvPr/>
          </p:nvCxnSpPr>
          <p:spPr>
            <a:xfrm flipV="1">
              <a:off x="1093491" y="3661051"/>
              <a:ext cx="0" cy="132119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1" name="Straight Arrow Connector 40">
              <a:extLst>
                <a:ext uri="{FF2B5EF4-FFF2-40B4-BE49-F238E27FC236}">
                  <a16:creationId xmlns:a16="http://schemas.microsoft.com/office/drawing/2014/main" id="{45D607C4-36C1-2840-93E6-CB8CD77DE50B}"/>
                </a:ext>
              </a:extLst>
            </p:cNvPr>
            <p:cNvCxnSpPr/>
            <p:nvPr/>
          </p:nvCxnSpPr>
          <p:spPr>
            <a:xfrm>
              <a:off x="4457700" y="3589559"/>
              <a:ext cx="203097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590BA21A-F631-01C4-7C97-C8CE10111C9C}"/>
                    </a:ext>
                  </a:extLst>
                </p:cNvPr>
                <p:cNvSpPr txBox="1"/>
                <p:nvPr/>
              </p:nvSpPr>
              <p:spPr>
                <a:xfrm>
                  <a:off x="5214382" y="3222741"/>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75000"/>
                                  </a:schemeClr>
                                </a:solidFill>
                                <a:latin typeface="Cambria Math" panose="02040503050406030204" pitchFamily="18" charset="0"/>
                              </a:rPr>
                            </m:ctrlPr>
                          </m:sSubPr>
                          <m:e>
                            <m:r>
                              <a:rPr lang="en-GB" sz="1800" b="0" i="1" smtClean="0">
                                <a:solidFill>
                                  <a:schemeClr val="accent6">
                                    <a:lumMod val="75000"/>
                                  </a:schemeClr>
                                </a:solidFill>
                                <a:latin typeface="Cambria Math" panose="02040503050406030204" pitchFamily="18" charset="0"/>
                              </a:rPr>
                              <m:t>𝑡</m:t>
                            </m:r>
                          </m:e>
                          <m:sub>
                            <m:r>
                              <a:rPr lang="en-GB" sz="1800" b="0" i="1" smtClean="0">
                                <a:solidFill>
                                  <a:schemeClr val="accent6">
                                    <a:lumMod val="75000"/>
                                  </a:schemeClr>
                                </a:solidFill>
                                <a:latin typeface="Cambria Math" panose="02040503050406030204" pitchFamily="18" charset="0"/>
                              </a:rPr>
                              <m:t>1</m:t>
                            </m:r>
                          </m:sub>
                        </m:sSub>
                        <m:r>
                          <a:rPr lang="en-GB" sz="1800" i="1" smtClean="0">
                            <a:solidFill>
                              <a:schemeClr val="accent6">
                                <a:lumMod val="75000"/>
                              </a:schemeClr>
                            </a:solidFill>
                            <a:latin typeface="Cambria Math" panose="02040503050406030204" pitchFamily="18" charset="0"/>
                          </a:rPr>
                          <m:t>/</m:t>
                        </m:r>
                        <m:rad>
                          <m:radPr>
                            <m:degHide m:val="on"/>
                            <m:ctrlPr>
                              <a:rPr lang="en-GB" sz="1800" i="1">
                                <a:solidFill>
                                  <a:schemeClr val="accent6">
                                    <a:lumMod val="75000"/>
                                  </a:schemeClr>
                                </a:solidFill>
                                <a:latin typeface="Cambria Math" panose="02040503050406030204" pitchFamily="18" charset="0"/>
                              </a:rPr>
                            </m:ctrlPr>
                          </m:radPr>
                          <m:deg/>
                          <m:e>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𝜇</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𝜀</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75000"/>
                      </a:schemeClr>
                    </a:solidFill>
                  </a:endParaRPr>
                </a:p>
              </p:txBody>
            </p:sp>
          </mc:Choice>
          <mc:Fallback xmlns="">
            <p:sp>
              <p:nvSpPr>
                <p:cNvPr id="44" name="TextBox 43">
                  <a:extLst>
                    <a:ext uri="{FF2B5EF4-FFF2-40B4-BE49-F238E27FC236}">
                      <a16:creationId xmlns:a16="http://schemas.microsoft.com/office/drawing/2014/main" id="{590BA21A-F631-01C4-7C97-C8CE10111C9C}"/>
                    </a:ext>
                  </a:extLst>
                </p:cNvPr>
                <p:cNvSpPr txBox="1">
                  <a:spLocks noRot="1" noChangeAspect="1" noMove="1" noResize="1" noEditPoints="1" noAdjustHandles="1" noChangeArrowheads="1" noChangeShapeType="1" noTextEdit="1"/>
                </p:cNvSpPr>
                <p:nvPr/>
              </p:nvSpPr>
              <p:spPr>
                <a:xfrm>
                  <a:off x="5214382" y="3222741"/>
                  <a:ext cx="1347828" cy="370358"/>
                </a:xfrm>
                <a:prstGeom prst="rect">
                  <a:avLst/>
                </a:prstGeom>
                <a:blipFill>
                  <a:blip r:embed="rId8"/>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2AB2A0FB-91AF-332F-31D1-B8DD8BD922BE}"/>
                    </a:ext>
                  </a:extLst>
                </p:cNvPr>
                <p:cNvSpPr txBox="1"/>
                <p:nvPr/>
              </p:nvSpPr>
              <p:spPr>
                <a:xfrm>
                  <a:off x="2254468" y="3216121"/>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75000"/>
                                  </a:schemeClr>
                                </a:solidFill>
                                <a:latin typeface="Cambria Math" panose="02040503050406030204" pitchFamily="18" charset="0"/>
                              </a:rPr>
                            </m:ctrlPr>
                          </m:sSubPr>
                          <m:e>
                            <m:r>
                              <a:rPr lang="en-GB" sz="1800" b="0" i="1" smtClean="0">
                                <a:solidFill>
                                  <a:schemeClr val="accent6">
                                    <a:lumMod val="75000"/>
                                  </a:schemeClr>
                                </a:solidFill>
                                <a:latin typeface="Cambria Math" panose="02040503050406030204" pitchFamily="18" charset="0"/>
                              </a:rPr>
                              <m:t>−</m:t>
                            </m:r>
                            <m:r>
                              <a:rPr lang="en-GB" sz="1800" b="0" i="1" smtClean="0">
                                <a:solidFill>
                                  <a:schemeClr val="accent6">
                                    <a:lumMod val="75000"/>
                                  </a:schemeClr>
                                </a:solidFill>
                                <a:latin typeface="Cambria Math" panose="02040503050406030204" pitchFamily="18" charset="0"/>
                              </a:rPr>
                              <m:t>𝑡</m:t>
                            </m:r>
                          </m:e>
                          <m:sub>
                            <m:r>
                              <a:rPr lang="en-GB" sz="1800" b="0" i="1" smtClean="0">
                                <a:solidFill>
                                  <a:schemeClr val="accent6">
                                    <a:lumMod val="75000"/>
                                  </a:schemeClr>
                                </a:solidFill>
                                <a:latin typeface="Cambria Math" panose="02040503050406030204" pitchFamily="18" charset="0"/>
                              </a:rPr>
                              <m:t>1</m:t>
                            </m:r>
                          </m:sub>
                        </m:sSub>
                        <m:r>
                          <a:rPr lang="en-GB" sz="1800" i="1" smtClean="0">
                            <a:solidFill>
                              <a:schemeClr val="accent6">
                                <a:lumMod val="75000"/>
                              </a:schemeClr>
                            </a:solidFill>
                            <a:latin typeface="Cambria Math" panose="02040503050406030204" pitchFamily="18" charset="0"/>
                          </a:rPr>
                          <m:t>/</m:t>
                        </m:r>
                        <m:rad>
                          <m:radPr>
                            <m:degHide m:val="on"/>
                            <m:ctrlPr>
                              <a:rPr lang="en-GB" sz="1800" i="1">
                                <a:solidFill>
                                  <a:schemeClr val="accent6">
                                    <a:lumMod val="75000"/>
                                  </a:schemeClr>
                                </a:solidFill>
                                <a:latin typeface="Cambria Math" panose="02040503050406030204" pitchFamily="18" charset="0"/>
                              </a:rPr>
                            </m:ctrlPr>
                          </m:radPr>
                          <m:deg/>
                          <m:e>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𝜇</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𝜀</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75000"/>
                      </a:schemeClr>
                    </a:solidFill>
                  </a:endParaRPr>
                </a:p>
              </p:txBody>
            </p:sp>
          </mc:Choice>
          <mc:Fallback xmlns="">
            <p:sp>
              <p:nvSpPr>
                <p:cNvPr id="45" name="TextBox 44">
                  <a:extLst>
                    <a:ext uri="{FF2B5EF4-FFF2-40B4-BE49-F238E27FC236}">
                      <a16:creationId xmlns:a16="http://schemas.microsoft.com/office/drawing/2014/main" id="{2AB2A0FB-91AF-332F-31D1-B8DD8BD922BE}"/>
                    </a:ext>
                  </a:extLst>
                </p:cNvPr>
                <p:cNvSpPr txBox="1">
                  <a:spLocks noRot="1" noChangeAspect="1" noMove="1" noResize="1" noEditPoints="1" noAdjustHandles="1" noChangeArrowheads="1" noChangeShapeType="1" noTextEdit="1"/>
                </p:cNvSpPr>
                <p:nvPr/>
              </p:nvSpPr>
              <p:spPr>
                <a:xfrm>
                  <a:off x="2254468" y="3216121"/>
                  <a:ext cx="1347828" cy="370358"/>
                </a:xfrm>
                <a:prstGeom prst="rect">
                  <a:avLst/>
                </a:prstGeom>
                <a:blipFill>
                  <a:blip r:embed="rId9"/>
                  <a:stretch>
                    <a:fillRect b="-13333"/>
                  </a:stretch>
                </a:blipFill>
              </p:spPr>
              <p:txBody>
                <a:bodyPr/>
                <a:lstStyle/>
                <a:p>
                  <a:r>
                    <a:rPr lang="en-US">
                      <a:noFill/>
                    </a:rPr>
                    <a:t> </a:t>
                  </a:r>
                </a:p>
              </p:txBody>
            </p:sp>
          </mc:Fallback>
        </mc:AlternateContent>
        <p:cxnSp>
          <p:nvCxnSpPr>
            <p:cNvPr id="46" name="Straight Arrow Connector 45">
              <a:extLst>
                <a:ext uri="{FF2B5EF4-FFF2-40B4-BE49-F238E27FC236}">
                  <a16:creationId xmlns:a16="http://schemas.microsoft.com/office/drawing/2014/main" id="{3464ED2F-3FE6-62A2-6C25-D2302424E600}"/>
                </a:ext>
              </a:extLst>
            </p:cNvPr>
            <p:cNvCxnSpPr/>
            <p:nvPr/>
          </p:nvCxnSpPr>
          <p:spPr>
            <a:xfrm>
              <a:off x="2426723" y="3589559"/>
              <a:ext cx="203097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0913791E-C924-8A1C-F053-B4E3D07EA99C}"/>
                  </a:ext>
                </a:extLst>
              </p:cNvPr>
              <p:cNvSpPr txBox="1"/>
              <p:nvPr/>
            </p:nvSpPr>
            <p:spPr>
              <a:xfrm>
                <a:off x="543322" y="4830438"/>
                <a:ext cx="4572000" cy="675378"/>
              </a:xfrm>
              <a:prstGeom prst="rect">
                <a:avLst/>
              </a:prstGeom>
              <a:noFill/>
            </p:spPr>
            <p:txBody>
              <a:bodyPr wrap="square">
                <a:spAutoFit/>
              </a:bodyPr>
              <a:lstStyle/>
              <a:p>
                <a14:m>
                  <m:oMath xmlns:m="http://schemas.openxmlformats.org/officeDocument/2006/math">
                    <m:f>
                      <m:fPr>
                        <m:ctrlPr>
                          <a:rPr lang="en-GB" sz="2400" b="0" i="1" smtClean="0">
                            <a:solidFill>
                              <a:prstClr val="black"/>
                            </a:solidFill>
                            <a:latin typeface="Cambria Math" panose="02040503050406030204" pitchFamily="18" charset="0"/>
                          </a:rPr>
                        </m:ctrlPr>
                      </m:fPr>
                      <m:num>
                        <m:r>
                          <a:rPr lang="en-GB" sz="2400" b="0" i="1" smtClean="0">
                            <a:solidFill>
                              <a:prstClr val="black"/>
                            </a:solidFill>
                            <a:latin typeface="Cambria Math" panose="02040503050406030204" pitchFamily="18" charset="0"/>
                          </a:rPr>
                          <m:t>1</m:t>
                        </m:r>
                      </m:num>
                      <m:den>
                        <m:rad>
                          <m:radPr>
                            <m:degHide m:val="on"/>
                            <m:ctrlPr>
                              <a:rPr lang="en-GB" sz="2400" i="1">
                                <a:solidFill>
                                  <a:prstClr val="black"/>
                                </a:solidFill>
                                <a:latin typeface="Cambria Math" panose="02040503050406030204" pitchFamily="18" charset="0"/>
                              </a:rPr>
                            </m:ctrlPr>
                          </m:radPr>
                          <m:deg/>
                          <m:e>
                            <m:sSub>
                              <m:sSubPr>
                                <m:ctrlPr>
                                  <a:rPr lang="en-GB" sz="2400" i="1">
                                    <a:solidFill>
                                      <a:prstClr val="black"/>
                                    </a:solidFill>
                                    <a:latin typeface="Cambria Math" panose="02040503050406030204" pitchFamily="18" charset="0"/>
                                    <a:ea typeface="Cambria Math" panose="02040503050406030204" pitchFamily="18" charset="0"/>
                                  </a:rPr>
                                </m:ctrlPr>
                              </m:sSubPr>
                              <m:e>
                                <m:r>
                                  <a:rPr lang="en-GB" sz="2400" i="1">
                                    <a:solidFill>
                                      <a:prstClr val="black"/>
                                    </a:solidFill>
                                    <a:latin typeface="Cambria Math" panose="02040503050406030204" pitchFamily="18" charset="0"/>
                                    <a:ea typeface="Cambria Math" panose="02040503050406030204" pitchFamily="18" charset="0"/>
                                  </a:rPr>
                                  <m:t>𝜇</m:t>
                                </m:r>
                              </m:e>
                              <m:sub>
                                <m:r>
                                  <a:rPr lang="en-GB" sz="2400" i="1">
                                    <a:solidFill>
                                      <a:prstClr val="black"/>
                                    </a:solidFill>
                                    <a:latin typeface="Cambria Math" panose="02040503050406030204" pitchFamily="18" charset="0"/>
                                    <a:ea typeface="Cambria Math" panose="02040503050406030204" pitchFamily="18" charset="0"/>
                                  </a:rPr>
                                  <m:t>0</m:t>
                                </m:r>
                              </m:sub>
                            </m:sSub>
                            <m:sSub>
                              <m:sSubPr>
                                <m:ctrlPr>
                                  <a:rPr lang="en-GB" sz="2400" i="1">
                                    <a:solidFill>
                                      <a:prstClr val="black"/>
                                    </a:solidFill>
                                    <a:latin typeface="Cambria Math" panose="02040503050406030204" pitchFamily="18" charset="0"/>
                                    <a:ea typeface="Cambria Math" panose="02040503050406030204" pitchFamily="18" charset="0"/>
                                  </a:rPr>
                                </m:ctrlPr>
                              </m:sSubPr>
                              <m:e>
                                <m:r>
                                  <a:rPr lang="en-GB" sz="2400" i="1">
                                    <a:solidFill>
                                      <a:prstClr val="black"/>
                                    </a:solidFill>
                                    <a:latin typeface="Cambria Math" panose="02040503050406030204" pitchFamily="18" charset="0"/>
                                    <a:ea typeface="Cambria Math" panose="02040503050406030204" pitchFamily="18" charset="0"/>
                                  </a:rPr>
                                  <m:t>𝜀</m:t>
                                </m:r>
                              </m:e>
                              <m:sub>
                                <m:r>
                                  <a:rPr lang="en-GB" sz="2400" i="1">
                                    <a:solidFill>
                                      <a:prstClr val="black"/>
                                    </a:solidFill>
                                    <a:latin typeface="Cambria Math" panose="02040503050406030204" pitchFamily="18" charset="0"/>
                                    <a:ea typeface="Cambria Math" panose="02040503050406030204" pitchFamily="18" charset="0"/>
                                  </a:rPr>
                                  <m:t>0</m:t>
                                </m:r>
                              </m:sub>
                            </m:sSub>
                          </m:e>
                        </m:rad>
                      </m:den>
                    </m:f>
                    <m:r>
                      <a:rPr lang="en-GB" sz="2400" b="0" i="1" smtClean="0">
                        <a:solidFill>
                          <a:prstClr val="black"/>
                        </a:solidFill>
                        <a:latin typeface="Cambria Math" panose="02040503050406030204" pitchFamily="18" charset="0"/>
                      </a:rPr>
                      <m:t>=</m:t>
                    </m:r>
                    <m:r>
                      <a:rPr lang="en-GB" sz="2400" b="0" i="1" smtClean="0">
                        <a:solidFill>
                          <a:prstClr val="black"/>
                        </a:solidFill>
                        <a:latin typeface="Cambria Math" panose="02040503050406030204" pitchFamily="18" charset="0"/>
                      </a:rPr>
                      <m:t>𝑐</m:t>
                    </m:r>
                    <m:r>
                      <a:rPr lang="en-GB" sz="2400" b="0" i="1" smtClean="0">
                        <a:solidFill>
                          <a:prstClr val="black"/>
                        </a:solidFill>
                        <a:latin typeface="Cambria Math" panose="02040503050406030204" pitchFamily="18" charset="0"/>
                      </a:rPr>
                      <m:t>=</m:t>
                    </m:r>
                  </m:oMath>
                </a14:m>
                <a:r>
                  <a:rPr lang="en-US" sz="2400" dirty="0"/>
                  <a:t>299792458 m/s</a:t>
                </a:r>
              </a:p>
            </p:txBody>
          </p:sp>
        </mc:Choice>
        <mc:Fallback xmlns="">
          <p:sp>
            <p:nvSpPr>
              <p:cNvPr id="47" name="TextBox 46">
                <a:extLst>
                  <a:ext uri="{FF2B5EF4-FFF2-40B4-BE49-F238E27FC236}">
                    <a16:creationId xmlns:a16="http://schemas.microsoft.com/office/drawing/2014/main" id="{0913791E-C924-8A1C-F053-B4E3D07EA99C}"/>
                  </a:ext>
                </a:extLst>
              </p:cNvPr>
              <p:cNvSpPr txBox="1">
                <a:spLocks noRot="1" noChangeAspect="1" noMove="1" noResize="1" noEditPoints="1" noAdjustHandles="1" noChangeArrowheads="1" noChangeShapeType="1" noTextEdit="1"/>
              </p:cNvSpPr>
              <p:nvPr/>
            </p:nvSpPr>
            <p:spPr>
              <a:xfrm>
                <a:off x="543322" y="4830438"/>
                <a:ext cx="4572000" cy="675378"/>
              </a:xfrm>
              <a:prstGeom prst="rect">
                <a:avLst/>
              </a:prstGeom>
              <a:blipFill>
                <a:blip r:embed="rId10"/>
                <a:stretch>
                  <a:fillRect/>
                </a:stretch>
              </a:blipFill>
            </p:spPr>
            <p:txBody>
              <a:bodyPr/>
              <a:lstStyle/>
              <a:p>
                <a:r>
                  <a:rPr lang="en-US">
                    <a:noFill/>
                  </a:rPr>
                  <a:t> </a:t>
                </a:r>
              </a:p>
            </p:txBody>
          </p:sp>
        </mc:Fallback>
      </mc:AlternateContent>
      <p:sp>
        <p:nvSpPr>
          <p:cNvPr id="51" name="TextBox 50">
            <a:extLst>
              <a:ext uri="{FF2B5EF4-FFF2-40B4-BE49-F238E27FC236}">
                <a16:creationId xmlns:a16="http://schemas.microsoft.com/office/drawing/2014/main" id="{96D6AB65-5768-D8BB-2649-35AF5B5AD7D3}"/>
              </a:ext>
            </a:extLst>
          </p:cNvPr>
          <p:cNvSpPr txBox="1"/>
          <p:nvPr/>
        </p:nvSpPr>
        <p:spPr>
          <a:xfrm>
            <a:off x="4314889" y="4879852"/>
            <a:ext cx="5259641" cy="523220"/>
          </a:xfrm>
          <a:prstGeom prst="rect">
            <a:avLst/>
          </a:prstGeom>
          <a:noFill/>
        </p:spPr>
        <p:txBody>
          <a:bodyPr wrap="square">
            <a:spAutoFit/>
          </a:bodyPr>
          <a:lstStyle/>
          <a:p>
            <a:pPr marR="0" lvl="0" algn="l" defTabSz="457200" rtl="0" eaLnBrk="1" fontAlgn="auto" latinLnBrk="0" hangingPunct="1">
              <a:lnSpc>
                <a:spcPct val="100000"/>
              </a:lnSpc>
              <a:spcBef>
                <a:spcPct val="20000"/>
              </a:spcBef>
              <a:spcAft>
                <a:spcPts val="0"/>
              </a:spcAft>
              <a:buClrTx/>
              <a:buSzTx/>
              <a:tabLst/>
              <a:defRPr/>
            </a:pPr>
            <a:r>
              <a:rPr kumimoji="0" lang="en-GB" sz="2800" b="0" i="0" u="none" strike="noStrike" kern="1200" cap="none" spc="0" normalizeH="0" baseline="0" noProof="0" dirty="0">
                <a:ln>
                  <a:noFill/>
                </a:ln>
                <a:solidFill>
                  <a:srgbClr val="4F81BD">
                    <a:lumMod val="75000"/>
                  </a:srgbClr>
                </a:solidFill>
                <a:effectLst/>
                <a:uLnTx/>
                <a:uFillTx/>
                <a:latin typeface="Calibri"/>
                <a:ea typeface="+mn-ea"/>
                <a:cs typeface="+mn-cs"/>
              </a:rPr>
              <a:t>is the speed of propagation</a:t>
            </a:r>
          </a:p>
        </p:txBody>
      </p: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5E794F1C-FE6C-DEA5-37A6-82392C927F6B}"/>
                  </a:ext>
                </a:extLst>
              </p:cNvPr>
              <p:cNvSpPr txBox="1"/>
              <p:nvPr/>
            </p:nvSpPr>
            <p:spPr>
              <a:xfrm>
                <a:off x="306824" y="2775366"/>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60000"/>
                                  <a:lumOff val="40000"/>
                                </a:schemeClr>
                              </a:solidFill>
                              <a:latin typeface="Cambria Math" panose="02040503050406030204" pitchFamily="18" charset="0"/>
                            </a:rPr>
                          </m:ctrlPr>
                        </m:sSubPr>
                        <m:e>
                          <m:r>
                            <a:rPr lang="en-GB" sz="1800" b="0" i="1" smtClean="0">
                              <a:solidFill>
                                <a:schemeClr val="accent6">
                                  <a:lumMod val="60000"/>
                                  <a:lumOff val="40000"/>
                                </a:schemeClr>
                              </a:solidFill>
                              <a:latin typeface="Cambria Math" panose="02040503050406030204" pitchFamily="18" charset="0"/>
                            </a:rPr>
                            <m:t>−</m:t>
                          </m:r>
                          <m:r>
                            <a:rPr lang="en-GB" sz="1800" b="0" i="1" smtClean="0">
                              <a:solidFill>
                                <a:schemeClr val="accent6">
                                  <a:lumMod val="60000"/>
                                  <a:lumOff val="40000"/>
                                </a:schemeClr>
                              </a:solidFill>
                              <a:latin typeface="Cambria Math" panose="02040503050406030204" pitchFamily="18" charset="0"/>
                            </a:rPr>
                            <m:t>𝑡</m:t>
                          </m:r>
                        </m:e>
                        <m:sub>
                          <m:r>
                            <a:rPr lang="en-GB" sz="1800" b="0" i="1" smtClean="0">
                              <a:solidFill>
                                <a:schemeClr val="accent6">
                                  <a:lumMod val="60000"/>
                                  <a:lumOff val="40000"/>
                                </a:schemeClr>
                              </a:solidFill>
                              <a:latin typeface="Cambria Math" panose="02040503050406030204" pitchFamily="18" charset="0"/>
                            </a:rPr>
                            <m:t>2</m:t>
                          </m:r>
                        </m:sub>
                      </m:sSub>
                      <m:r>
                        <a:rPr lang="en-GB" sz="1800" i="1" smtClean="0">
                          <a:solidFill>
                            <a:schemeClr val="accent6">
                              <a:lumMod val="60000"/>
                              <a:lumOff val="40000"/>
                            </a:schemeClr>
                          </a:solidFill>
                          <a:latin typeface="Cambria Math" panose="02040503050406030204" pitchFamily="18" charset="0"/>
                        </a:rPr>
                        <m:t>/</m:t>
                      </m:r>
                      <m:rad>
                        <m:radPr>
                          <m:degHide m:val="on"/>
                          <m:ctrlPr>
                            <a:rPr lang="en-GB" sz="1800" i="1">
                              <a:solidFill>
                                <a:schemeClr val="accent6">
                                  <a:lumMod val="60000"/>
                                  <a:lumOff val="40000"/>
                                </a:schemeClr>
                              </a:solidFill>
                              <a:latin typeface="Cambria Math" panose="02040503050406030204" pitchFamily="18" charset="0"/>
                            </a:rPr>
                          </m:ctrlPr>
                        </m:radPr>
                        <m:deg/>
                        <m:e>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𝜇</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𝜀</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60000"/>
                      <a:lumOff val="40000"/>
                    </a:schemeClr>
                  </a:solidFill>
                </a:endParaRPr>
              </a:p>
            </p:txBody>
          </p:sp>
        </mc:Choice>
        <mc:Fallback xmlns="">
          <p:sp>
            <p:nvSpPr>
              <p:cNvPr id="55" name="TextBox 54">
                <a:extLst>
                  <a:ext uri="{FF2B5EF4-FFF2-40B4-BE49-F238E27FC236}">
                    <a16:creationId xmlns:a16="http://schemas.microsoft.com/office/drawing/2014/main" id="{5E794F1C-FE6C-DEA5-37A6-82392C927F6B}"/>
                  </a:ext>
                </a:extLst>
              </p:cNvPr>
              <p:cNvSpPr txBox="1">
                <a:spLocks noRot="1" noChangeAspect="1" noMove="1" noResize="1" noEditPoints="1" noAdjustHandles="1" noChangeArrowheads="1" noChangeShapeType="1" noTextEdit="1"/>
              </p:cNvSpPr>
              <p:nvPr/>
            </p:nvSpPr>
            <p:spPr>
              <a:xfrm>
                <a:off x="306824" y="2775366"/>
                <a:ext cx="1347828" cy="370358"/>
              </a:xfrm>
              <a:prstGeom prst="rect">
                <a:avLst/>
              </a:prstGeom>
              <a:blipFill>
                <a:blip r:embed="rId11"/>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A0341E38-9F5B-B5EE-1908-66650F928147}"/>
                  </a:ext>
                </a:extLst>
              </p:cNvPr>
              <p:cNvSpPr txBox="1"/>
              <p:nvPr/>
            </p:nvSpPr>
            <p:spPr>
              <a:xfrm>
                <a:off x="6860238" y="2752340"/>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60000"/>
                                  <a:lumOff val="40000"/>
                                </a:schemeClr>
                              </a:solidFill>
                              <a:latin typeface="Cambria Math" panose="02040503050406030204" pitchFamily="18" charset="0"/>
                            </a:rPr>
                          </m:ctrlPr>
                        </m:sSubPr>
                        <m:e>
                          <m:r>
                            <a:rPr lang="en-GB" sz="1800" b="0" i="1" smtClean="0">
                              <a:solidFill>
                                <a:schemeClr val="accent6">
                                  <a:lumMod val="60000"/>
                                  <a:lumOff val="40000"/>
                                </a:schemeClr>
                              </a:solidFill>
                              <a:latin typeface="Cambria Math" panose="02040503050406030204" pitchFamily="18" charset="0"/>
                            </a:rPr>
                            <m:t>𝑡</m:t>
                          </m:r>
                        </m:e>
                        <m:sub>
                          <m:r>
                            <a:rPr lang="en-GB" sz="1800" b="0" i="1" smtClean="0">
                              <a:solidFill>
                                <a:schemeClr val="accent6">
                                  <a:lumMod val="60000"/>
                                  <a:lumOff val="40000"/>
                                </a:schemeClr>
                              </a:solidFill>
                              <a:latin typeface="Cambria Math" panose="02040503050406030204" pitchFamily="18" charset="0"/>
                            </a:rPr>
                            <m:t>2</m:t>
                          </m:r>
                        </m:sub>
                      </m:sSub>
                      <m:r>
                        <a:rPr lang="en-GB" sz="1800" i="1" smtClean="0">
                          <a:solidFill>
                            <a:schemeClr val="accent6">
                              <a:lumMod val="60000"/>
                              <a:lumOff val="40000"/>
                            </a:schemeClr>
                          </a:solidFill>
                          <a:latin typeface="Cambria Math" panose="02040503050406030204" pitchFamily="18" charset="0"/>
                        </a:rPr>
                        <m:t>/</m:t>
                      </m:r>
                      <m:rad>
                        <m:radPr>
                          <m:degHide m:val="on"/>
                          <m:ctrlPr>
                            <a:rPr lang="en-GB" sz="1800" i="1">
                              <a:solidFill>
                                <a:schemeClr val="accent6">
                                  <a:lumMod val="60000"/>
                                  <a:lumOff val="40000"/>
                                </a:schemeClr>
                              </a:solidFill>
                              <a:latin typeface="Cambria Math" panose="02040503050406030204" pitchFamily="18" charset="0"/>
                            </a:rPr>
                          </m:ctrlPr>
                        </m:radPr>
                        <m:deg/>
                        <m:e>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𝜇</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𝜀</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60000"/>
                      <a:lumOff val="40000"/>
                    </a:schemeClr>
                  </a:solidFill>
                </a:endParaRPr>
              </a:p>
            </p:txBody>
          </p:sp>
        </mc:Choice>
        <mc:Fallback xmlns="">
          <p:sp>
            <p:nvSpPr>
              <p:cNvPr id="60" name="TextBox 59">
                <a:extLst>
                  <a:ext uri="{FF2B5EF4-FFF2-40B4-BE49-F238E27FC236}">
                    <a16:creationId xmlns:a16="http://schemas.microsoft.com/office/drawing/2014/main" id="{A0341E38-9F5B-B5EE-1908-66650F928147}"/>
                  </a:ext>
                </a:extLst>
              </p:cNvPr>
              <p:cNvSpPr txBox="1">
                <a:spLocks noRot="1" noChangeAspect="1" noMove="1" noResize="1" noEditPoints="1" noAdjustHandles="1" noChangeArrowheads="1" noChangeShapeType="1" noTextEdit="1"/>
              </p:cNvSpPr>
              <p:nvPr/>
            </p:nvSpPr>
            <p:spPr>
              <a:xfrm>
                <a:off x="6860238" y="2752340"/>
                <a:ext cx="1347828" cy="370358"/>
              </a:xfrm>
              <a:prstGeom prst="rect">
                <a:avLst/>
              </a:prstGeom>
              <a:blipFill>
                <a:blip r:embed="rId12"/>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31827010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FB30A-CEC9-BD40-A22F-1AE9ABF73B12}"/>
              </a:ext>
            </a:extLst>
          </p:cNvPr>
          <p:cNvSpPr>
            <a:spLocks noGrp="1"/>
          </p:cNvSpPr>
          <p:nvPr>
            <p:ph type="title"/>
          </p:nvPr>
        </p:nvSpPr>
        <p:spPr>
          <a:xfrm>
            <a:off x="0" y="0"/>
            <a:ext cx="3140849" cy="700628"/>
          </a:xfrm>
        </p:spPr>
        <p:txBody>
          <a:bodyPr>
            <a:normAutofit fontScale="90000"/>
          </a:bodyPr>
          <a:lstStyle/>
          <a:p>
            <a:r>
              <a:rPr lang="en-GB" dirty="0"/>
              <a:t>Plane wave</a:t>
            </a:r>
            <a:endParaRPr lang="en-US" dirty="0"/>
          </a:p>
        </p:txBody>
      </p:sp>
      <p:sp>
        <p:nvSpPr>
          <p:cNvPr id="3" name="Content Placeholder 2">
            <a:extLst>
              <a:ext uri="{FF2B5EF4-FFF2-40B4-BE49-F238E27FC236}">
                <a16:creationId xmlns:a16="http://schemas.microsoft.com/office/drawing/2014/main" id="{963E2CA9-FF16-F074-3AA8-982D82F8B788}"/>
              </a:ext>
            </a:extLst>
          </p:cNvPr>
          <p:cNvSpPr>
            <a:spLocks noGrp="1"/>
          </p:cNvSpPr>
          <p:nvPr>
            <p:ph idx="1"/>
          </p:nvPr>
        </p:nvSpPr>
        <p:spPr>
          <a:xfrm>
            <a:off x="231913" y="877742"/>
            <a:ext cx="8680174" cy="4039658"/>
          </a:xfrm>
        </p:spPr>
        <p:txBody>
          <a:bodyPr/>
          <a:lstStyle/>
          <a:p>
            <a:r>
              <a:rPr lang="en-GB" sz="2800" dirty="0">
                <a:solidFill>
                  <a:schemeClr val="bg1">
                    <a:lumMod val="65000"/>
                  </a:schemeClr>
                </a:solidFill>
              </a:rPr>
              <a:t>f can be an arbitrary function</a:t>
            </a:r>
          </a:p>
          <a:p>
            <a:pPr lvl="1"/>
            <a:r>
              <a:rPr lang="en-US" sz="2400" dirty="0">
                <a:solidFill>
                  <a:schemeClr val="bg1">
                    <a:lumMod val="65000"/>
                  </a:schemeClr>
                </a:solidFill>
              </a:rPr>
              <a:t>At t=0 source at x=0 generates </a:t>
            </a:r>
            <a:r>
              <a:rPr lang="en-US" sz="2400" dirty="0" err="1">
                <a:solidFill>
                  <a:schemeClr val="bg1">
                    <a:lumMod val="65000"/>
                  </a:schemeClr>
                </a:solidFill>
              </a:rPr>
              <a:t>E</a:t>
            </a:r>
            <a:r>
              <a:rPr lang="en-US" sz="2400" baseline="-25000" dirty="0" err="1">
                <a:solidFill>
                  <a:schemeClr val="bg1">
                    <a:lumMod val="65000"/>
                  </a:schemeClr>
                </a:solidFill>
              </a:rPr>
              <a:t>y</a:t>
            </a:r>
            <a:r>
              <a:rPr lang="en-US" sz="2400" dirty="0">
                <a:solidFill>
                  <a:schemeClr val="bg1">
                    <a:lumMod val="65000"/>
                  </a:schemeClr>
                </a:solidFill>
              </a:rPr>
              <a:t> pulse</a:t>
            </a:r>
          </a:p>
          <a:p>
            <a:pPr lvl="1"/>
            <a:r>
              <a:rPr lang="en-US" sz="2400" dirty="0">
                <a:solidFill>
                  <a:schemeClr val="bg1">
                    <a:lumMod val="65000"/>
                  </a:schemeClr>
                </a:solidFill>
              </a:rPr>
              <a:t>Pulse in space at time t</a:t>
            </a:r>
            <a:r>
              <a:rPr lang="en-US" sz="2400" baseline="-25000" dirty="0">
                <a:solidFill>
                  <a:schemeClr val="bg1">
                    <a:lumMod val="65000"/>
                  </a:schemeClr>
                </a:solidFill>
              </a:rPr>
              <a:t>1</a:t>
            </a:r>
            <a:r>
              <a:rPr lang="en-US" sz="2400" dirty="0">
                <a:solidFill>
                  <a:schemeClr val="bg1">
                    <a:lumMod val="65000"/>
                  </a:schemeClr>
                </a:solidFill>
              </a:rPr>
              <a:t> and t</a:t>
            </a:r>
            <a:r>
              <a:rPr lang="en-US" sz="2400" baseline="-25000" dirty="0">
                <a:solidFill>
                  <a:schemeClr val="bg1">
                    <a:lumMod val="65000"/>
                  </a:schemeClr>
                </a:solidFill>
              </a:rPr>
              <a:t>2</a:t>
            </a:r>
            <a:r>
              <a:rPr lang="en-US" sz="2400" dirty="0">
                <a:solidFill>
                  <a:schemeClr val="bg1">
                    <a:lumMod val="65000"/>
                  </a:schemeClr>
                </a:solidFill>
              </a:rPr>
              <a:t>:</a:t>
            </a:r>
            <a:endParaRPr lang="en-US" sz="2400" baseline="-25000" dirty="0">
              <a:solidFill>
                <a:schemeClr val="bg1">
                  <a:lumMod val="65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E640143-D014-4D0C-CF7C-32BB1B928508}"/>
                  </a:ext>
                </a:extLst>
              </p:cNvPr>
              <p:cNvSpPr txBox="1"/>
              <p:nvPr/>
            </p:nvSpPr>
            <p:spPr>
              <a:xfrm>
                <a:off x="3271096" y="92780"/>
                <a:ext cx="5822024" cy="557204"/>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𝐸</m:t>
                          </m:r>
                        </m:e>
                        <m: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r>
                        <a:rPr lang="en-GB" sz="2800" i="1">
                          <a:solidFill>
                            <a:prstClr val="black"/>
                          </a:solidFill>
                          <a:latin typeface="Cambria Math" panose="02040503050406030204" pitchFamily="18" charset="0"/>
                        </a:rPr>
                        <m:t>𝑓</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𝑥</m:t>
                          </m:r>
                          <m:r>
                            <a:rPr lang="en-GB" sz="2800" i="1">
                              <a:solidFill>
                                <a:prstClr val="black"/>
                              </a:solidFill>
                              <a:latin typeface="Cambria Math" panose="02040503050406030204" pitchFamily="18" charset="0"/>
                            </a:rPr>
                            <m:t>−</m:t>
                          </m:r>
                          <m:r>
                            <a:rPr lang="en-GB" sz="2800" b="0" i="1" smtClean="0">
                              <a:solidFill>
                                <a:prstClr val="black"/>
                              </a:solidFill>
                              <a:latin typeface="Cambria Math" panose="02040503050406030204" pitchFamily="18" charset="0"/>
                            </a:rPr>
                            <m:t>𝑐</m:t>
                          </m:r>
                          <m:r>
                            <a:rPr lang="en-GB" sz="2800" i="1">
                              <a:solidFill>
                                <a:prstClr val="black"/>
                              </a:solidFill>
                              <a:latin typeface="Cambria Math" panose="02040503050406030204" pitchFamily="18" charset="0"/>
                            </a:rPr>
                            <m:t>𝑡</m:t>
                          </m:r>
                        </m:e>
                      </m:d>
                      <m:r>
                        <a:rPr lang="en-GB" sz="2800" i="1">
                          <a:solidFill>
                            <a:prstClr val="black"/>
                          </a:solidFill>
                          <a:latin typeface="Cambria Math" panose="02040503050406030204" pitchFamily="18" charset="0"/>
                          <a:ea typeface="Cambria Math" panose="02040503050406030204" pitchFamily="18" charset="0"/>
                        </a:rPr>
                        <m:t>+</m:t>
                      </m:r>
                      <m:r>
                        <a:rPr lang="en-GB" sz="2800" i="1">
                          <a:solidFill>
                            <a:prstClr val="black"/>
                          </a:solidFill>
                          <a:latin typeface="Cambria Math" panose="02040503050406030204" pitchFamily="18" charset="0"/>
                          <a:ea typeface="Cambria Math" panose="02040503050406030204" pitchFamily="18" charset="0"/>
                        </a:rPr>
                        <m:t>𝑓</m:t>
                      </m:r>
                      <m:r>
                        <a:rPr lang="en-GB" sz="2800" i="1">
                          <a:solidFill>
                            <a:prstClr val="black"/>
                          </a:solidFill>
                          <a:latin typeface="Cambria Math" panose="02040503050406030204" pitchFamily="18" charset="0"/>
                          <a:ea typeface="Cambria Math" panose="02040503050406030204" pitchFamily="18" charset="0"/>
                        </a:rPr>
                        <m:t>(</m:t>
                      </m:r>
                      <m:r>
                        <a:rPr lang="en-GB" sz="2800" i="1">
                          <a:solidFill>
                            <a:prstClr val="black"/>
                          </a:solidFill>
                          <a:latin typeface="Cambria Math" panose="02040503050406030204" pitchFamily="18" charset="0"/>
                        </a:rPr>
                        <m:t>𝑥</m:t>
                      </m:r>
                      <m:r>
                        <a:rPr lang="en-GB" sz="2800" b="0" i="1" smtClean="0">
                          <a:solidFill>
                            <a:prstClr val="black"/>
                          </a:solidFill>
                          <a:latin typeface="Cambria Math" panose="02040503050406030204" pitchFamily="18" charset="0"/>
                        </a:rPr>
                        <m:t>+</m:t>
                      </m:r>
                      <m:r>
                        <a:rPr lang="en-GB" sz="2800" b="0" i="1" smtClean="0">
                          <a:solidFill>
                            <a:prstClr val="black"/>
                          </a:solidFill>
                          <a:latin typeface="Cambria Math" panose="02040503050406030204" pitchFamily="18" charset="0"/>
                        </a:rPr>
                        <m:t>𝑐𝑡</m:t>
                      </m:r>
                      <m:r>
                        <a:rPr lang="en-GB" sz="2800" i="1">
                          <a:solidFill>
                            <a:prstClr val="black"/>
                          </a:solidFill>
                          <a:latin typeface="Cambria Math" panose="02040503050406030204" pitchFamily="18" charset="0"/>
                          <a:ea typeface="Cambria Math" panose="02040503050406030204" pitchFamily="18" charset="0"/>
                        </a:rPr>
                        <m:t>)</m:t>
                      </m:r>
                    </m:oMath>
                  </m:oMathPara>
                </a14:m>
                <a:endParaRPr kumimoji="0" lang="en-US" sz="2800" b="0" i="0" u="none" strike="noStrike" kern="1200" cap="none" spc="0" normalizeH="0" baseline="0" noProof="0" dirty="0">
                  <a:ln>
                    <a:noFill/>
                  </a:ln>
                  <a:solidFill>
                    <a:prstClr val="black"/>
                  </a:solidFill>
                  <a:effectLst/>
                  <a:uLnTx/>
                  <a:uFillTx/>
                  <a:latin typeface="Calibri"/>
                </a:endParaRPr>
              </a:p>
            </p:txBody>
          </p:sp>
        </mc:Choice>
        <mc:Fallback xmlns="">
          <p:sp>
            <p:nvSpPr>
              <p:cNvPr id="5" name="TextBox 4">
                <a:extLst>
                  <a:ext uri="{FF2B5EF4-FFF2-40B4-BE49-F238E27FC236}">
                    <a16:creationId xmlns:a16="http://schemas.microsoft.com/office/drawing/2014/main" id="{BE640143-D014-4D0C-CF7C-32BB1B928508}"/>
                  </a:ext>
                </a:extLst>
              </p:cNvPr>
              <p:cNvSpPr txBox="1">
                <a:spLocks noRot="1" noChangeAspect="1" noMove="1" noResize="1" noEditPoints="1" noAdjustHandles="1" noChangeArrowheads="1" noChangeShapeType="1" noTextEdit="1"/>
              </p:cNvSpPr>
              <p:nvPr/>
            </p:nvSpPr>
            <p:spPr>
              <a:xfrm>
                <a:off x="3271096" y="92780"/>
                <a:ext cx="5822024" cy="557204"/>
              </a:xfrm>
              <a:prstGeom prst="rect">
                <a:avLst/>
              </a:prstGeom>
              <a:blipFill>
                <a:blip r:embed="rId2"/>
                <a:stretch>
                  <a:fillRect/>
                </a:stretch>
              </a:blipFill>
            </p:spPr>
            <p:txBody>
              <a:bodyPr/>
              <a:lstStyle/>
              <a:p>
                <a:r>
                  <a:rPr lang="en-US">
                    <a:noFill/>
                  </a:rPr>
                  <a:t> </a:t>
                </a:r>
              </a:p>
            </p:txBody>
          </p:sp>
        </mc:Fallback>
      </mc:AlternateContent>
      <p:grpSp>
        <p:nvGrpSpPr>
          <p:cNvPr id="53" name="Group 52">
            <a:extLst>
              <a:ext uri="{FF2B5EF4-FFF2-40B4-BE49-F238E27FC236}">
                <a16:creationId xmlns:a16="http://schemas.microsoft.com/office/drawing/2014/main" id="{6B04B44C-14AC-5612-4637-F4934148F053}"/>
              </a:ext>
            </a:extLst>
          </p:cNvPr>
          <p:cNvGrpSpPr/>
          <p:nvPr/>
        </p:nvGrpSpPr>
        <p:grpSpPr>
          <a:xfrm>
            <a:off x="6250445" y="888679"/>
            <a:ext cx="1981695" cy="1974602"/>
            <a:chOff x="6273305" y="1261973"/>
            <a:chExt cx="1981695" cy="1974602"/>
          </a:xfrm>
        </p:grpSpPr>
        <p:cxnSp>
          <p:nvCxnSpPr>
            <p:cNvPr id="11" name="Straight Arrow Connector 10">
              <a:extLst>
                <a:ext uri="{FF2B5EF4-FFF2-40B4-BE49-F238E27FC236}">
                  <a16:creationId xmlns:a16="http://schemas.microsoft.com/office/drawing/2014/main" id="{82B09B3A-A09D-06B8-85D8-16012234EE68}"/>
                </a:ext>
              </a:extLst>
            </p:cNvPr>
            <p:cNvCxnSpPr>
              <a:cxnSpLocks/>
            </p:cNvCxnSpPr>
            <p:nvPr/>
          </p:nvCxnSpPr>
          <p:spPr>
            <a:xfrm flipV="1">
              <a:off x="6700520" y="1329690"/>
              <a:ext cx="0" cy="15544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A7BC30EB-207E-E9B0-D9EE-6D30D7FD2189}"/>
                </a:ext>
              </a:extLst>
            </p:cNvPr>
            <p:cNvCxnSpPr>
              <a:cxnSpLocks/>
            </p:cNvCxnSpPr>
            <p:nvPr/>
          </p:nvCxnSpPr>
          <p:spPr>
            <a:xfrm>
              <a:off x="6700520" y="2876550"/>
              <a:ext cx="153162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Freeform: Shape 17">
              <a:extLst>
                <a:ext uri="{FF2B5EF4-FFF2-40B4-BE49-F238E27FC236}">
                  <a16:creationId xmlns:a16="http://schemas.microsoft.com/office/drawing/2014/main" id="{C22BBF50-17AB-1DFA-D732-20A00362CF33}"/>
                </a:ext>
              </a:extLst>
            </p:cNvPr>
            <p:cNvSpPr/>
            <p:nvPr/>
          </p:nvSpPr>
          <p:spPr>
            <a:xfrm>
              <a:off x="6723381" y="1653234"/>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5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E5BCC35-5C87-2A1C-F6AF-6BB942841CF9}"/>
                    </a:ext>
                  </a:extLst>
                </p:cNvPr>
                <p:cNvSpPr txBox="1"/>
                <p:nvPr/>
              </p:nvSpPr>
              <p:spPr>
                <a:xfrm>
                  <a:off x="6273305" y="1261973"/>
                  <a:ext cx="323849" cy="3912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𝐸</m:t>
                            </m:r>
                          </m:e>
                          <m:sub>
                            <m:r>
                              <a:rPr lang="en-GB" i="1">
                                <a:solidFill>
                                  <a:prstClr val="black"/>
                                </a:solidFill>
                                <a:latin typeface="Cambria Math" panose="02040503050406030204" pitchFamily="18" charset="0"/>
                              </a:rPr>
                              <m:t>𝑦</m:t>
                            </m:r>
                          </m:sub>
                        </m:sSub>
                      </m:oMath>
                    </m:oMathPara>
                  </a14:m>
                  <a:endParaRPr lang="en-US" dirty="0"/>
                </a:p>
              </p:txBody>
            </p:sp>
          </mc:Choice>
          <mc:Fallback xmlns="">
            <p:sp>
              <p:nvSpPr>
                <p:cNvPr id="21" name="TextBox 20">
                  <a:extLst>
                    <a:ext uri="{FF2B5EF4-FFF2-40B4-BE49-F238E27FC236}">
                      <a16:creationId xmlns:a16="http://schemas.microsoft.com/office/drawing/2014/main" id="{6E5BCC35-5C87-2A1C-F6AF-6BB942841CF9}"/>
                    </a:ext>
                  </a:extLst>
                </p:cNvPr>
                <p:cNvSpPr txBox="1">
                  <a:spLocks noRot="1" noChangeAspect="1" noMove="1" noResize="1" noEditPoints="1" noAdjustHandles="1" noChangeArrowheads="1" noChangeShapeType="1" noTextEdit="1"/>
                </p:cNvSpPr>
                <p:nvPr/>
              </p:nvSpPr>
              <p:spPr>
                <a:xfrm>
                  <a:off x="6273305" y="1261973"/>
                  <a:ext cx="323849" cy="391261"/>
                </a:xfrm>
                <a:prstGeom prst="rect">
                  <a:avLst/>
                </a:prstGeom>
                <a:blipFill>
                  <a:blip r:embed="rId3"/>
                  <a:stretch>
                    <a:fillRect r="-22642" b="-3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186E4842-60E2-072D-350A-C78ECE84B72A}"/>
                    </a:ext>
                  </a:extLst>
                </p:cNvPr>
                <p:cNvSpPr txBox="1"/>
                <p:nvPr/>
              </p:nvSpPr>
              <p:spPr>
                <a:xfrm>
                  <a:off x="7931151" y="2867243"/>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solidFill>
                              <a:prstClr val="black"/>
                            </a:solidFill>
                            <a:latin typeface="Cambria Math" panose="02040503050406030204" pitchFamily="18" charset="0"/>
                          </a:rPr>
                          <m:t>𝑡</m:t>
                        </m:r>
                      </m:oMath>
                    </m:oMathPara>
                  </a14:m>
                  <a:endParaRPr lang="en-US" dirty="0"/>
                </a:p>
              </p:txBody>
            </p:sp>
          </mc:Choice>
          <mc:Fallback xmlns="">
            <p:sp>
              <p:nvSpPr>
                <p:cNvPr id="23" name="TextBox 22">
                  <a:extLst>
                    <a:ext uri="{FF2B5EF4-FFF2-40B4-BE49-F238E27FC236}">
                      <a16:creationId xmlns:a16="http://schemas.microsoft.com/office/drawing/2014/main" id="{186E4842-60E2-072D-350A-C78ECE84B72A}"/>
                    </a:ext>
                  </a:extLst>
                </p:cNvPr>
                <p:cNvSpPr txBox="1">
                  <a:spLocks noRot="1" noChangeAspect="1" noMove="1" noResize="1" noEditPoints="1" noAdjustHandles="1" noChangeArrowheads="1" noChangeShapeType="1" noTextEdit="1"/>
                </p:cNvSpPr>
                <p:nvPr/>
              </p:nvSpPr>
              <p:spPr>
                <a:xfrm>
                  <a:off x="7931151" y="2867243"/>
                  <a:ext cx="323849"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36EF6577-B5D8-57E9-611B-857C0FC5B2D8}"/>
                    </a:ext>
                  </a:extLst>
                </p:cNvPr>
                <p:cNvSpPr txBox="1"/>
                <p:nvPr/>
              </p:nvSpPr>
              <p:spPr>
                <a:xfrm>
                  <a:off x="7607302" y="1539462"/>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solidFill>
                              <a:prstClr val="black"/>
                            </a:solidFill>
                            <a:latin typeface="Cambria Math" panose="02040503050406030204" pitchFamily="18" charset="0"/>
                          </a:rPr>
                          <m:t>𝑓</m:t>
                        </m:r>
                      </m:oMath>
                    </m:oMathPara>
                  </a14:m>
                  <a:endParaRPr lang="en-US" dirty="0"/>
                </a:p>
              </p:txBody>
            </p:sp>
          </mc:Choice>
          <mc:Fallback xmlns="">
            <p:sp>
              <p:nvSpPr>
                <p:cNvPr id="33" name="TextBox 32">
                  <a:extLst>
                    <a:ext uri="{FF2B5EF4-FFF2-40B4-BE49-F238E27FC236}">
                      <a16:creationId xmlns:a16="http://schemas.microsoft.com/office/drawing/2014/main" id="{36EF6577-B5D8-57E9-611B-857C0FC5B2D8}"/>
                    </a:ext>
                  </a:extLst>
                </p:cNvPr>
                <p:cNvSpPr txBox="1">
                  <a:spLocks noRot="1" noChangeAspect="1" noMove="1" noResize="1" noEditPoints="1" noAdjustHandles="1" noChangeArrowheads="1" noChangeShapeType="1" noTextEdit="1"/>
                </p:cNvSpPr>
                <p:nvPr/>
              </p:nvSpPr>
              <p:spPr>
                <a:xfrm>
                  <a:off x="7607302" y="1539462"/>
                  <a:ext cx="323849" cy="369332"/>
                </a:xfrm>
                <a:prstGeom prst="rect">
                  <a:avLst/>
                </a:prstGeom>
                <a:blipFill>
                  <a:blip r:embed="rId5"/>
                  <a:stretch>
                    <a:fillRect l="-3774" r="-3774" b="-13115"/>
                  </a:stretch>
                </a:blipFill>
              </p:spPr>
              <p:txBody>
                <a:bodyPr/>
                <a:lstStyle/>
                <a:p>
                  <a:r>
                    <a:rPr lang="en-US">
                      <a:noFill/>
                    </a:rPr>
                    <a:t> </a:t>
                  </a:r>
                </a:p>
              </p:txBody>
            </p:sp>
          </mc:Fallback>
        </mc:AlternateContent>
      </p:grpSp>
      <p:grpSp>
        <p:nvGrpSpPr>
          <p:cNvPr id="54" name="Group 53">
            <a:extLst>
              <a:ext uri="{FF2B5EF4-FFF2-40B4-BE49-F238E27FC236}">
                <a16:creationId xmlns:a16="http://schemas.microsoft.com/office/drawing/2014/main" id="{B5A5364F-0F1F-7D40-44BE-8E39EA26187F}"/>
              </a:ext>
            </a:extLst>
          </p:cNvPr>
          <p:cNvGrpSpPr/>
          <p:nvPr/>
        </p:nvGrpSpPr>
        <p:grpSpPr>
          <a:xfrm>
            <a:off x="369723" y="3438115"/>
            <a:ext cx="8335194" cy="2317102"/>
            <a:chOff x="457200" y="2987040"/>
            <a:chExt cx="8335194" cy="2317102"/>
          </a:xfrm>
        </p:grpSpPr>
        <p:cxnSp>
          <p:nvCxnSpPr>
            <p:cNvPr id="7" name="Straight Arrow Connector 6">
              <a:extLst>
                <a:ext uri="{FF2B5EF4-FFF2-40B4-BE49-F238E27FC236}">
                  <a16:creationId xmlns:a16="http://schemas.microsoft.com/office/drawing/2014/main" id="{FFB485A2-BB44-685D-7A1F-EDD90CC9644C}"/>
                </a:ext>
              </a:extLst>
            </p:cNvPr>
            <p:cNvCxnSpPr>
              <a:cxnSpLocks/>
            </p:cNvCxnSpPr>
            <p:nvPr/>
          </p:nvCxnSpPr>
          <p:spPr>
            <a:xfrm flipV="1">
              <a:off x="4450080" y="2987040"/>
              <a:ext cx="7620" cy="19303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FCFDBF62-FEB0-0590-B2CD-39C6CE949A4C}"/>
                </a:ext>
              </a:extLst>
            </p:cNvPr>
            <p:cNvCxnSpPr>
              <a:cxnSpLocks/>
            </p:cNvCxnSpPr>
            <p:nvPr/>
          </p:nvCxnSpPr>
          <p:spPr>
            <a:xfrm>
              <a:off x="457200" y="4917400"/>
              <a:ext cx="8335194" cy="163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7517D62-748D-E537-679F-3D397BF93644}"/>
                    </a:ext>
                  </a:extLst>
                </p:cNvPr>
                <p:cNvSpPr txBox="1"/>
                <p:nvPr/>
              </p:nvSpPr>
              <p:spPr>
                <a:xfrm>
                  <a:off x="4090100" y="3002667"/>
                  <a:ext cx="323849" cy="3912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𝐸</m:t>
                            </m:r>
                          </m:e>
                          <m:sub>
                            <m:r>
                              <a:rPr lang="en-GB" i="1">
                                <a:solidFill>
                                  <a:prstClr val="black"/>
                                </a:solidFill>
                                <a:latin typeface="Cambria Math" panose="02040503050406030204" pitchFamily="18" charset="0"/>
                              </a:rPr>
                              <m:t>𝑦</m:t>
                            </m:r>
                          </m:sub>
                        </m:sSub>
                      </m:oMath>
                    </m:oMathPara>
                  </a14:m>
                  <a:endParaRPr lang="en-US" dirty="0"/>
                </a:p>
              </p:txBody>
            </p:sp>
          </mc:Choice>
          <mc:Fallback xmlns="">
            <p:sp>
              <p:nvSpPr>
                <p:cNvPr id="22" name="TextBox 21">
                  <a:extLst>
                    <a:ext uri="{FF2B5EF4-FFF2-40B4-BE49-F238E27FC236}">
                      <a16:creationId xmlns:a16="http://schemas.microsoft.com/office/drawing/2014/main" id="{F7517D62-748D-E537-679F-3D397BF93644}"/>
                    </a:ext>
                  </a:extLst>
                </p:cNvPr>
                <p:cNvSpPr txBox="1">
                  <a:spLocks noRot="1" noChangeAspect="1" noMove="1" noResize="1" noEditPoints="1" noAdjustHandles="1" noChangeArrowheads="1" noChangeShapeType="1" noTextEdit="1"/>
                </p:cNvSpPr>
                <p:nvPr/>
              </p:nvSpPr>
              <p:spPr>
                <a:xfrm>
                  <a:off x="4090100" y="3002667"/>
                  <a:ext cx="323849" cy="391261"/>
                </a:xfrm>
                <a:prstGeom prst="rect">
                  <a:avLst/>
                </a:prstGeom>
                <a:blipFill>
                  <a:blip r:embed="rId6"/>
                  <a:stretch>
                    <a:fillRect r="-22642" b="-3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843E7BD-ECF6-681C-234D-5AC929C3598F}"/>
                    </a:ext>
                  </a:extLst>
                </p:cNvPr>
                <p:cNvSpPr txBox="1"/>
                <p:nvPr/>
              </p:nvSpPr>
              <p:spPr>
                <a:xfrm>
                  <a:off x="8464551" y="4899452"/>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oMath>
                    </m:oMathPara>
                  </a14:m>
                  <a:endParaRPr lang="en-US" dirty="0"/>
                </a:p>
              </p:txBody>
            </p:sp>
          </mc:Choice>
          <mc:Fallback xmlns="">
            <p:sp>
              <p:nvSpPr>
                <p:cNvPr id="24" name="TextBox 23">
                  <a:extLst>
                    <a:ext uri="{FF2B5EF4-FFF2-40B4-BE49-F238E27FC236}">
                      <a16:creationId xmlns:a16="http://schemas.microsoft.com/office/drawing/2014/main" id="{0843E7BD-ECF6-681C-234D-5AC929C3598F}"/>
                    </a:ext>
                  </a:extLst>
                </p:cNvPr>
                <p:cNvSpPr txBox="1">
                  <a:spLocks noRot="1" noChangeAspect="1" noMove="1" noResize="1" noEditPoints="1" noAdjustHandles="1" noChangeArrowheads="1" noChangeShapeType="1" noTextEdit="1"/>
                </p:cNvSpPr>
                <p:nvPr/>
              </p:nvSpPr>
              <p:spPr>
                <a:xfrm>
                  <a:off x="8464551" y="4899452"/>
                  <a:ext cx="323849" cy="369332"/>
                </a:xfrm>
                <a:prstGeom prst="rect">
                  <a:avLst/>
                </a:prstGeom>
                <a:blipFill>
                  <a:blip r:embed="rId7"/>
                  <a:stretch>
                    <a:fillRect/>
                  </a:stretch>
                </a:blipFill>
              </p:spPr>
              <p:txBody>
                <a:bodyPr/>
                <a:lstStyle/>
                <a:p>
                  <a:r>
                    <a:rPr lang="en-US">
                      <a:noFill/>
                    </a:rPr>
                    <a:t> </a:t>
                  </a:r>
                </a:p>
              </p:txBody>
            </p:sp>
          </mc:Fallback>
        </mc:AlternateContent>
        <p:sp>
          <p:nvSpPr>
            <p:cNvPr id="27" name="Freeform: Shape 26">
              <a:extLst>
                <a:ext uri="{FF2B5EF4-FFF2-40B4-BE49-F238E27FC236}">
                  <a16:creationId xmlns:a16="http://schemas.microsoft.com/office/drawing/2014/main" id="{07749BB5-C0BE-41A4-1899-3471BC23D4EA}"/>
                </a:ext>
              </a:extLst>
            </p:cNvPr>
            <p:cNvSpPr/>
            <p:nvPr/>
          </p:nvSpPr>
          <p:spPr>
            <a:xfrm>
              <a:off x="2440153" y="3682459"/>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75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CFB9020C-2638-3AD1-6E82-87E27BA0B37D}"/>
                </a:ext>
              </a:extLst>
            </p:cNvPr>
            <p:cNvSpPr/>
            <p:nvPr/>
          </p:nvSpPr>
          <p:spPr>
            <a:xfrm>
              <a:off x="971571" y="3691091"/>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47364A49-9712-32F7-FB3D-7FB5D2829491}"/>
                </a:ext>
              </a:extLst>
            </p:cNvPr>
            <p:cNvSpPr/>
            <p:nvPr/>
          </p:nvSpPr>
          <p:spPr>
            <a:xfrm flipH="1">
              <a:off x="5284470" y="3677435"/>
              <a:ext cx="1204207"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75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32" name="Freeform: Shape 31">
              <a:extLst>
                <a:ext uri="{FF2B5EF4-FFF2-40B4-BE49-F238E27FC236}">
                  <a16:creationId xmlns:a16="http://schemas.microsoft.com/office/drawing/2014/main" id="{035C1691-10E2-EC01-BE3E-9EAD8A8856FC}"/>
                </a:ext>
              </a:extLst>
            </p:cNvPr>
            <p:cNvSpPr/>
            <p:nvPr/>
          </p:nvSpPr>
          <p:spPr>
            <a:xfrm flipH="1">
              <a:off x="6780541" y="3661051"/>
              <a:ext cx="1204207"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cxnSp>
          <p:nvCxnSpPr>
            <p:cNvPr id="35" name="Straight Connector 34">
              <a:extLst>
                <a:ext uri="{FF2B5EF4-FFF2-40B4-BE49-F238E27FC236}">
                  <a16:creationId xmlns:a16="http://schemas.microsoft.com/office/drawing/2014/main" id="{81FD5FFC-B261-E22C-DFA0-8DAAF3B30E61}"/>
                </a:ext>
              </a:extLst>
            </p:cNvPr>
            <p:cNvCxnSpPr>
              <a:cxnSpLocks/>
            </p:cNvCxnSpPr>
            <p:nvPr/>
          </p:nvCxnSpPr>
          <p:spPr>
            <a:xfrm flipV="1">
              <a:off x="6488677" y="3579107"/>
              <a:ext cx="0" cy="143821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Connector 36">
              <a:extLst>
                <a:ext uri="{FF2B5EF4-FFF2-40B4-BE49-F238E27FC236}">
                  <a16:creationId xmlns:a16="http://schemas.microsoft.com/office/drawing/2014/main" id="{223B5C57-5A2A-3DF7-D907-3D20726FE738}"/>
                </a:ext>
              </a:extLst>
            </p:cNvPr>
            <p:cNvCxnSpPr>
              <a:cxnSpLocks/>
            </p:cNvCxnSpPr>
            <p:nvPr/>
          </p:nvCxnSpPr>
          <p:spPr>
            <a:xfrm flipH="1" flipV="1">
              <a:off x="7980337" y="3589559"/>
              <a:ext cx="12031" cy="142776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8" name="Straight Connector 37">
              <a:extLst>
                <a:ext uri="{FF2B5EF4-FFF2-40B4-BE49-F238E27FC236}">
                  <a16:creationId xmlns:a16="http://schemas.microsoft.com/office/drawing/2014/main" id="{46CF090B-04C6-A419-8391-466418677DD3}"/>
                </a:ext>
              </a:extLst>
            </p:cNvPr>
            <p:cNvCxnSpPr>
              <a:cxnSpLocks/>
            </p:cNvCxnSpPr>
            <p:nvPr/>
          </p:nvCxnSpPr>
          <p:spPr>
            <a:xfrm flipV="1">
              <a:off x="2431521" y="3579107"/>
              <a:ext cx="8632" cy="141139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Straight Connector 38">
              <a:extLst>
                <a:ext uri="{FF2B5EF4-FFF2-40B4-BE49-F238E27FC236}">
                  <a16:creationId xmlns:a16="http://schemas.microsoft.com/office/drawing/2014/main" id="{2AAA3B0B-05E1-41F8-E1C4-C1EB4A337641}"/>
                </a:ext>
              </a:extLst>
            </p:cNvPr>
            <p:cNvCxnSpPr>
              <a:cxnSpLocks/>
            </p:cNvCxnSpPr>
            <p:nvPr/>
          </p:nvCxnSpPr>
          <p:spPr>
            <a:xfrm flipV="1">
              <a:off x="971571" y="3661051"/>
              <a:ext cx="0" cy="132119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1" name="Straight Arrow Connector 40">
              <a:extLst>
                <a:ext uri="{FF2B5EF4-FFF2-40B4-BE49-F238E27FC236}">
                  <a16:creationId xmlns:a16="http://schemas.microsoft.com/office/drawing/2014/main" id="{45D607C4-36C1-2840-93E6-CB8CD77DE50B}"/>
                </a:ext>
              </a:extLst>
            </p:cNvPr>
            <p:cNvCxnSpPr/>
            <p:nvPr/>
          </p:nvCxnSpPr>
          <p:spPr>
            <a:xfrm>
              <a:off x="4457700" y="3589559"/>
              <a:ext cx="203097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590BA21A-F631-01C4-7C97-C8CE10111C9C}"/>
                    </a:ext>
                  </a:extLst>
                </p:cNvPr>
                <p:cNvSpPr txBox="1"/>
                <p:nvPr/>
              </p:nvSpPr>
              <p:spPr>
                <a:xfrm>
                  <a:off x="5809673" y="4933784"/>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75000"/>
                                  </a:schemeClr>
                                </a:solidFill>
                                <a:latin typeface="Cambria Math" panose="02040503050406030204" pitchFamily="18" charset="0"/>
                              </a:rPr>
                            </m:ctrlPr>
                          </m:sSubPr>
                          <m:e>
                            <m:r>
                              <a:rPr lang="en-GB" sz="1800" b="0" i="1" smtClean="0">
                                <a:solidFill>
                                  <a:schemeClr val="accent6">
                                    <a:lumMod val="75000"/>
                                  </a:schemeClr>
                                </a:solidFill>
                                <a:latin typeface="Cambria Math" panose="02040503050406030204" pitchFamily="18" charset="0"/>
                              </a:rPr>
                              <m:t>𝑡</m:t>
                            </m:r>
                          </m:e>
                          <m:sub>
                            <m:r>
                              <a:rPr lang="en-GB" sz="1800" b="0" i="1" smtClean="0">
                                <a:solidFill>
                                  <a:schemeClr val="accent6">
                                    <a:lumMod val="75000"/>
                                  </a:schemeClr>
                                </a:solidFill>
                                <a:latin typeface="Cambria Math" panose="02040503050406030204" pitchFamily="18" charset="0"/>
                              </a:rPr>
                              <m:t>1</m:t>
                            </m:r>
                          </m:sub>
                        </m:sSub>
                        <m:r>
                          <a:rPr lang="en-GB" sz="1800" i="1" smtClean="0">
                            <a:solidFill>
                              <a:schemeClr val="accent6">
                                <a:lumMod val="75000"/>
                              </a:schemeClr>
                            </a:solidFill>
                            <a:latin typeface="Cambria Math" panose="02040503050406030204" pitchFamily="18" charset="0"/>
                          </a:rPr>
                          <m:t>/</m:t>
                        </m:r>
                        <m:rad>
                          <m:radPr>
                            <m:degHide m:val="on"/>
                            <m:ctrlPr>
                              <a:rPr lang="en-GB" sz="1800" i="1">
                                <a:solidFill>
                                  <a:schemeClr val="accent6">
                                    <a:lumMod val="75000"/>
                                  </a:schemeClr>
                                </a:solidFill>
                                <a:latin typeface="Cambria Math" panose="02040503050406030204" pitchFamily="18" charset="0"/>
                              </a:rPr>
                            </m:ctrlPr>
                          </m:radPr>
                          <m:deg/>
                          <m:e>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𝜇</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𝜀</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75000"/>
                      </a:schemeClr>
                    </a:solidFill>
                  </a:endParaRPr>
                </a:p>
              </p:txBody>
            </p:sp>
          </mc:Choice>
          <mc:Fallback xmlns="">
            <p:sp>
              <p:nvSpPr>
                <p:cNvPr id="44" name="TextBox 43">
                  <a:extLst>
                    <a:ext uri="{FF2B5EF4-FFF2-40B4-BE49-F238E27FC236}">
                      <a16:creationId xmlns:a16="http://schemas.microsoft.com/office/drawing/2014/main" id="{590BA21A-F631-01C4-7C97-C8CE10111C9C}"/>
                    </a:ext>
                  </a:extLst>
                </p:cNvPr>
                <p:cNvSpPr txBox="1">
                  <a:spLocks noRot="1" noChangeAspect="1" noMove="1" noResize="1" noEditPoints="1" noAdjustHandles="1" noChangeArrowheads="1" noChangeShapeType="1" noTextEdit="1"/>
                </p:cNvSpPr>
                <p:nvPr/>
              </p:nvSpPr>
              <p:spPr>
                <a:xfrm>
                  <a:off x="5809673" y="4933784"/>
                  <a:ext cx="1347828" cy="370358"/>
                </a:xfrm>
                <a:prstGeom prst="rect">
                  <a:avLst/>
                </a:prstGeom>
                <a:blipFill>
                  <a:blip r:embed="rId8"/>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2AB2A0FB-91AF-332F-31D1-B8DD8BD922BE}"/>
                    </a:ext>
                  </a:extLst>
                </p:cNvPr>
                <p:cNvSpPr txBox="1"/>
                <p:nvPr/>
              </p:nvSpPr>
              <p:spPr>
                <a:xfrm>
                  <a:off x="1917024" y="4921507"/>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75000"/>
                                  </a:schemeClr>
                                </a:solidFill>
                                <a:latin typeface="Cambria Math" panose="02040503050406030204" pitchFamily="18" charset="0"/>
                              </a:rPr>
                            </m:ctrlPr>
                          </m:sSubPr>
                          <m:e>
                            <m:r>
                              <a:rPr lang="en-GB" sz="1800" b="0" i="1" smtClean="0">
                                <a:solidFill>
                                  <a:schemeClr val="accent6">
                                    <a:lumMod val="75000"/>
                                  </a:schemeClr>
                                </a:solidFill>
                                <a:latin typeface="Cambria Math" panose="02040503050406030204" pitchFamily="18" charset="0"/>
                              </a:rPr>
                              <m:t>−</m:t>
                            </m:r>
                            <m:r>
                              <a:rPr lang="en-GB" sz="1800" b="0" i="1" smtClean="0">
                                <a:solidFill>
                                  <a:schemeClr val="accent6">
                                    <a:lumMod val="75000"/>
                                  </a:schemeClr>
                                </a:solidFill>
                                <a:latin typeface="Cambria Math" panose="02040503050406030204" pitchFamily="18" charset="0"/>
                              </a:rPr>
                              <m:t>𝑡</m:t>
                            </m:r>
                          </m:e>
                          <m:sub>
                            <m:r>
                              <a:rPr lang="en-GB" sz="1800" b="0" i="1" smtClean="0">
                                <a:solidFill>
                                  <a:schemeClr val="accent6">
                                    <a:lumMod val="75000"/>
                                  </a:schemeClr>
                                </a:solidFill>
                                <a:latin typeface="Cambria Math" panose="02040503050406030204" pitchFamily="18" charset="0"/>
                              </a:rPr>
                              <m:t>1</m:t>
                            </m:r>
                          </m:sub>
                        </m:sSub>
                        <m:r>
                          <a:rPr lang="en-GB" sz="1800" i="1" smtClean="0">
                            <a:solidFill>
                              <a:schemeClr val="accent6">
                                <a:lumMod val="75000"/>
                              </a:schemeClr>
                            </a:solidFill>
                            <a:latin typeface="Cambria Math" panose="02040503050406030204" pitchFamily="18" charset="0"/>
                          </a:rPr>
                          <m:t>/</m:t>
                        </m:r>
                        <m:rad>
                          <m:radPr>
                            <m:degHide m:val="on"/>
                            <m:ctrlPr>
                              <a:rPr lang="en-GB" sz="1800" i="1">
                                <a:solidFill>
                                  <a:schemeClr val="accent6">
                                    <a:lumMod val="75000"/>
                                  </a:schemeClr>
                                </a:solidFill>
                                <a:latin typeface="Cambria Math" panose="02040503050406030204" pitchFamily="18" charset="0"/>
                              </a:rPr>
                            </m:ctrlPr>
                          </m:radPr>
                          <m:deg/>
                          <m:e>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𝜇</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𝜀</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75000"/>
                      </a:schemeClr>
                    </a:solidFill>
                  </a:endParaRPr>
                </a:p>
              </p:txBody>
            </p:sp>
          </mc:Choice>
          <mc:Fallback xmlns="">
            <p:sp>
              <p:nvSpPr>
                <p:cNvPr id="45" name="TextBox 44">
                  <a:extLst>
                    <a:ext uri="{FF2B5EF4-FFF2-40B4-BE49-F238E27FC236}">
                      <a16:creationId xmlns:a16="http://schemas.microsoft.com/office/drawing/2014/main" id="{2AB2A0FB-91AF-332F-31D1-B8DD8BD922BE}"/>
                    </a:ext>
                  </a:extLst>
                </p:cNvPr>
                <p:cNvSpPr txBox="1">
                  <a:spLocks noRot="1" noChangeAspect="1" noMove="1" noResize="1" noEditPoints="1" noAdjustHandles="1" noChangeArrowheads="1" noChangeShapeType="1" noTextEdit="1"/>
                </p:cNvSpPr>
                <p:nvPr/>
              </p:nvSpPr>
              <p:spPr>
                <a:xfrm>
                  <a:off x="1917024" y="4921507"/>
                  <a:ext cx="1347828" cy="370358"/>
                </a:xfrm>
                <a:prstGeom prst="rect">
                  <a:avLst/>
                </a:prstGeom>
                <a:blipFill>
                  <a:blip r:embed="rId9"/>
                  <a:stretch>
                    <a:fillRect b="-13115"/>
                  </a:stretch>
                </a:blipFill>
              </p:spPr>
              <p:txBody>
                <a:bodyPr/>
                <a:lstStyle/>
                <a:p>
                  <a:r>
                    <a:rPr lang="en-US">
                      <a:noFill/>
                    </a:rPr>
                    <a:t> </a:t>
                  </a:r>
                </a:p>
              </p:txBody>
            </p:sp>
          </mc:Fallback>
        </mc:AlternateContent>
        <p:cxnSp>
          <p:nvCxnSpPr>
            <p:cNvPr id="46" name="Straight Arrow Connector 45">
              <a:extLst>
                <a:ext uri="{FF2B5EF4-FFF2-40B4-BE49-F238E27FC236}">
                  <a16:creationId xmlns:a16="http://schemas.microsoft.com/office/drawing/2014/main" id="{3464ED2F-3FE6-62A2-6C25-D2302424E600}"/>
                </a:ext>
              </a:extLst>
            </p:cNvPr>
            <p:cNvCxnSpPr/>
            <p:nvPr/>
          </p:nvCxnSpPr>
          <p:spPr>
            <a:xfrm>
              <a:off x="2426723" y="3589559"/>
              <a:ext cx="203097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5E794F1C-FE6C-DEA5-37A6-82392C927F6B}"/>
                  </a:ext>
                </a:extLst>
              </p:cNvPr>
              <p:cNvSpPr txBox="1"/>
              <p:nvPr/>
            </p:nvSpPr>
            <p:spPr>
              <a:xfrm>
                <a:off x="126644" y="5364451"/>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60000"/>
                                  <a:lumOff val="40000"/>
                                </a:schemeClr>
                              </a:solidFill>
                              <a:latin typeface="Cambria Math" panose="02040503050406030204" pitchFamily="18" charset="0"/>
                            </a:rPr>
                          </m:ctrlPr>
                        </m:sSubPr>
                        <m:e>
                          <m:r>
                            <a:rPr lang="en-GB" sz="1800" b="0" i="1" smtClean="0">
                              <a:solidFill>
                                <a:schemeClr val="accent6">
                                  <a:lumMod val="60000"/>
                                  <a:lumOff val="40000"/>
                                </a:schemeClr>
                              </a:solidFill>
                              <a:latin typeface="Cambria Math" panose="02040503050406030204" pitchFamily="18" charset="0"/>
                            </a:rPr>
                            <m:t>−</m:t>
                          </m:r>
                          <m:r>
                            <a:rPr lang="en-GB" sz="1800" b="0" i="1" smtClean="0">
                              <a:solidFill>
                                <a:schemeClr val="accent6">
                                  <a:lumMod val="60000"/>
                                  <a:lumOff val="40000"/>
                                </a:schemeClr>
                              </a:solidFill>
                              <a:latin typeface="Cambria Math" panose="02040503050406030204" pitchFamily="18" charset="0"/>
                            </a:rPr>
                            <m:t>𝑡</m:t>
                          </m:r>
                        </m:e>
                        <m:sub>
                          <m:r>
                            <a:rPr lang="en-GB" sz="1800" b="0" i="1" smtClean="0">
                              <a:solidFill>
                                <a:schemeClr val="accent6">
                                  <a:lumMod val="60000"/>
                                  <a:lumOff val="40000"/>
                                </a:schemeClr>
                              </a:solidFill>
                              <a:latin typeface="Cambria Math" panose="02040503050406030204" pitchFamily="18" charset="0"/>
                            </a:rPr>
                            <m:t>2</m:t>
                          </m:r>
                        </m:sub>
                      </m:sSub>
                      <m:r>
                        <a:rPr lang="en-GB" sz="1800" i="1" smtClean="0">
                          <a:solidFill>
                            <a:schemeClr val="accent6">
                              <a:lumMod val="60000"/>
                              <a:lumOff val="40000"/>
                            </a:schemeClr>
                          </a:solidFill>
                          <a:latin typeface="Cambria Math" panose="02040503050406030204" pitchFamily="18" charset="0"/>
                        </a:rPr>
                        <m:t>/</m:t>
                      </m:r>
                      <m:rad>
                        <m:radPr>
                          <m:degHide m:val="on"/>
                          <m:ctrlPr>
                            <a:rPr lang="en-GB" sz="1800" i="1">
                              <a:solidFill>
                                <a:schemeClr val="accent6">
                                  <a:lumMod val="60000"/>
                                  <a:lumOff val="40000"/>
                                </a:schemeClr>
                              </a:solidFill>
                              <a:latin typeface="Cambria Math" panose="02040503050406030204" pitchFamily="18" charset="0"/>
                            </a:rPr>
                          </m:ctrlPr>
                        </m:radPr>
                        <m:deg/>
                        <m:e>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𝜇</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𝜀</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60000"/>
                      <a:lumOff val="40000"/>
                    </a:schemeClr>
                  </a:solidFill>
                </a:endParaRPr>
              </a:p>
            </p:txBody>
          </p:sp>
        </mc:Choice>
        <mc:Fallback xmlns="">
          <p:sp>
            <p:nvSpPr>
              <p:cNvPr id="55" name="TextBox 54">
                <a:extLst>
                  <a:ext uri="{FF2B5EF4-FFF2-40B4-BE49-F238E27FC236}">
                    <a16:creationId xmlns:a16="http://schemas.microsoft.com/office/drawing/2014/main" id="{5E794F1C-FE6C-DEA5-37A6-82392C927F6B}"/>
                  </a:ext>
                </a:extLst>
              </p:cNvPr>
              <p:cNvSpPr txBox="1">
                <a:spLocks noRot="1" noChangeAspect="1" noMove="1" noResize="1" noEditPoints="1" noAdjustHandles="1" noChangeArrowheads="1" noChangeShapeType="1" noTextEdit="1"/>
              </p:cNvSpPr>
              <p:nvPr/>
            </p:nvSpPr>
            <p:spPr>
              <a:xfrm>
                <a:off x="126644" y="5364451"/>
                <a:ext cx="1347828" cy="370358"/>
              </a:xfrm>
              <a:prstGeom prst="rect">
                <a:avLst/>
              </a:prstGeom>
              <a:blipFill>
                <a:blip r:embed="rId10"/>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A0341E38-9F5B-B5EE-1908-66650F928147}"/>
                  </a:ext>
                </a:extLst>
              </p:cNvPr>
              <p:cNvSpPr txBox="1"/>
              <p:nvPr/>
            </p:nvSpPr>
            <p:spPr>
              <a:xfrm>
                <a:off x="7213928" y="5393012"/>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60000"/>
                                  <a:lumOff val="40000"/>
                                </a:schemeClr>
                              </a:solidFill>
                              <a:latin typeface="Cambria Math" panose="02040503050406030204" pitchFamily="18" charset="0"/>
                            </a:rPr>
                          </m:ctrlPr>
                        </m:sSubPr>
                        <m:e>
                          <m:r>
                            <a:rPr lang="en-GB" sz="1800" b="0" i="1" smtClean="0">
                              <a:solidFill>
                                <a:schemeClr val="accent6">
                                  <a:lumMod val="60000"/>
                                  <a:lumOff val="40000"/>
                                </a:schemeClr>
                              </a:solidFill>
                              <a:latin typeface="Cambria Math" panose="02040503050406030204" pitchFamily="18" charset="0"/>
                            </a:rPr>
                            <m:t>𝑡</m:t>
                          </m:r>
                        </m:e>
                        <m:sub>
                          <m:r>
                            <a:rPr lang="en-GB" sz="1800" b="0" i="1" smtClean="0">
                              <a:solidFill>
                                <a:schemeClr val="accent6">
                                  <a:lumMod val="60000"/>
                                  <a:lumOff val="40000"/>
                                </a:schemeClr>
                              </a:solidFill>
                              <a:latin typeface="Cambria Math" panose="02040503050406030204" pitchFamily="18" charset="0"/>
                            </a:rPr>
                            <m:t>2</m:t>
                          </m:r>
                        </m:sub>
                      </m:sSub>
                      <m:r>
                        <a:rPr lang="en-GB" sz="1800" i="1" smtClean="0">
                          <a:solidFill>
                            <a:schemeClr val="accent6">
                              <a:lumMod val="60000"/>
                              <a:lumOff val="40000"/>
                            </a:schemeClr>
                          </a:solidFill>
                          <a:latin typeface="Cambria Math" panose="02040503050406030204" pitchFamily="18" charset="0"/>
                        </a:rPr>
                        <m:t>/</m:t>
                      </m:r>
                      <m:rad>
                        <m:radPr>
                          <m:degHide m:val="on"/>
                          <m:ctrlPr>
                            <a:rPr lang="en-GB" sz="1800" i="1">
                              <a:solidFill>
                                <a:schemeClr val="accent6">
                                  <a:lumMod val="60000"/>
                                  <a:lumOff val="40000"/>
                                </a:schemeClr>
                              </a:solidFill>
                              <a:latin typeface="Cambria Math" panose="02040503050406030204" pitchFamily="18" charset="0"/>
                            </a:rPr>
                          </m:ctrlPr>
                        </m:radPr>
                        <m:deg/>
                        <m:e>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𝜇</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𝜀</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60000"/>
                      <a:lumOff val="40000"/>
                    </a:schemeClr>
                  </a:solidFill>
                </a:endParaRPr>
              </a:p>
            </p:txBody>
          </p:sp>
        </mc:Choice>
        <mc:Fallback xmlns="">
          <p:sp>
            <p:nvSpPr>
              <p:cNvPr id="60" name="TextBox 59">
                <a:extLst>
                  <a:ext uri="{FF2B5EF4-FFF2-40B4-BE49-F238E27FC236}">
                    <a16:creationId xmlns:a16="http://schemas.microsoft.com/office/drawing/2014/main" id="{A0341E38-9F5B-B5EE-1908-66650F928147}"/>
                  </a:ext>
                </a:extLst>
              </p:cNvPr>
              <p:cNvSpPr txBox="1">
                <a:spLocks noRot="1" noChangeAspect="1" noMove="1" noResize="1" noEditPoints="1" noAdjustHandles="1" noChangeArrowheads="1" noChangeShapeType="1" noTextEdit="1"/>
              </p:cNvSpPr>
              <p:nvPr/>
            </p:nvSpPr>
            <p:spPr>
              <a:xfrm>
                <a:off x="7213928" y="5393012"/>
                <a:ext cx="1347828" cy="370358"/>
              </a:xfrm>
              <a:prstGeom prst="rect">
                <a:avLst/>
              </a:prstGeom>
              <a:blipFill>
                <a:blip r:embed="rId11"/>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97D637C8-EC15-28C7-DE4B-D391C304CD2D}"/>
                  </a:ext>
                </a:extLst>
              </p:cNvPr>
              <p:cNvSpPr txBox="1"/>
              <p:nvPr/>
            </p:nvSpPr>
            <p:spPr>
              <a:xfrm>
                <a:off x="5337396" y="2764143"/>
                <a:ext cx="1840798" cy="46294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𝑓</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𝑥</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𝑐𝑡</m:t>
                      </m:r>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oMath>
                  </m:oMathPara>
                </a14:m>
                <a:endParaRPr lang="en-US" dirty="0"/>
              </a:p>
            </p:txBody>
          </p:sp>
        </mc:Choice>
        <mc:Fallback xmlns="">
          <p:sp>
            <p:nvSpPr>
              <p:cNvPr id="40" name="TextBox 39">
                <a:extLst>
                  <a:ext uri="{FF2B5EF4-FFF2-40B4-BE49-F238E27FC236}">
                    <a16:creationId xmlns:a16="http://schemas.microsoft.com/office/drawing/2014/main" id="{97D637C8-EC15-28C7-DE4B-D391C304CD2D}"/>
                  </a:ext>
                </a:extLst>
              </p:cNvPr>
              <p:cNvSpPr txBox="1">
                <a:spLocks noRot="1" noChangeAspect="1" noMove="1" noResize="1" noEditPoints="1" noAdjustHandles="1" noChangeArrowheads="1" noChangeShapeType="1" noTextEdit="1"/>
              </p:cNvSpPr>
              <p:nvPr/>
            </p:nvSpPr>
            <p:spPr>
              <a:xfrm>
                <a:off x="5337396" y="2764143"/>
                <a:ext cx="1840798" cy="462947"/>
              </a:xfrm>
              <a:prstGeom prst="rect">
                <a:avLst/>
              </a:prstGeom>
              <a:blipFill>
                <a:blip r:embed="rId12"/>
                <a:stretch>
                  <a:fillRect b="-17105"/>
                </a:stretch>
              </a:blipFill>
            </p:spPr>
            <p:txBody>
              <a:bodyPr/>
              <a:lstStyle/>
              <a:p>
                <a:r>
                  <a:rPr lang="en-US">
                    <a:noFill/>
                  </a:rPr>
                  <a:t> </a:t>
                </a:r>
              </a:p>
            </p:txBody>
          </p:sp>
        </mc:Fallback>
      </mc:AlternateContent>
      <p:sp>
        <p:nvSpPr>
          <p:cNvPr id="42" name="TextBox 41">
            <a:extLst>
              <a:ext uri="{FF2B5EF4-FFF2-40B4-BE49-F238E27FC236}">
                <a16:creationId xmlns:a16="http://schemas.microsoft.com/office/drawing/2014/main" id="{DFA70F4D-4FD4-E7EA-198F-DD5BDBE933D2}"/>
              </a:ext>
            </a:extLst>
          </p:cNvPr>
          <p:cNvSpPr txBox="1"/>
          <p:nvPr/>
        </p:nvSpPr>
        <p:spPr>
          <a:xfrm>
            <a:off x="4370223" y="3162847"/>
            <a:ext cx="3494385" cy="830997"/>
          </a:xfrm>
          <a:prstGeom prst="rect">
            <a:avLst/>
          </a:prstGeom>
          <a:noFill/>
        </p:spPr>
        <p:txBody>
          <a:bodyPr wrap="square">
            <a:spAutoFit/>
          </a:bodyPr>
          <a:lstStyle/>
          <a:p>
            <a:pPr marR="0" lvl="0" algn="r" defTabSz="457200" rtl="0" eaLnBrk="1" fontAlgn="auto" latinLnBrk="0" hangingPunct="1">
              <a:lnSpc>
                <a:spcPct val="100000"/>
              </a:lnSpc>
              <a:spcBef>
                <a:spcPct val="20000"/>
              </a:spcBef>
              <a:spcAft>
                <a:spcPts val="0"/>
              </a:spcAft>
              <a:buClrTx/>
              <a:buSzTx/>
              <a:tabLst/>
              <a:defRPr/>
            </a:pPr>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is the wave moving right </a:t>
            </a:r>
            <a:b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br>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from the source</a:t>
            </a:r>
          </a:p>
        </p:txBody>
      </p:sp>
      <p:sp>
        <p:nvSpPr>
          <p:cNvPr id="10" name="Arrow: Right 9">
            <a:extLst>
              <a:ext uri="{FF2B5EF4-FFF2-40B4-BE49-F238E27FC236}">
                <a16:creationId xmlns:a16="http://schemas.microsoft.com/office/drawing/2014/main" id="{63093921-3E2B-52D3-2FF5-1426BB6D9EBA}"/>
              </a:ext>
            </a:extLst>
          </p:cNvPr>
          <p:cNvSpPr/>
          <p:nvPr/>
        </p:nvSpPr>
        <p:spPr>
          <a:xfrm>
            <a:off x="8272196" y="3492497"/>
            <a:ext cx="579120" cy="1853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Arrow: Right 42">
            <a:extLst>
              <a:ext uri="{FF2B5EF4-FFF2-40B4-BE49-F238E27FC236}">
                <a16:creationId xmlns:a16="http://schemas.microsoft.com/office/drawing/2014/main" id="{7022E9C0-E3A3-D5ED-2135-85388C7BD28A}"/>
              </a:ext>
            </a:extLst>
          </p:cNvPr>
          <p:cNvSpPr/>
          <p:nvPr/>
        </p:nvSpPr>
        <p:spPr>
          <a:xfrm flipH="1">
            <a:off x="88031" y="3752313"/>
            <a:ext cx="563384" cy="1853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0616E0DA-5405-3D83-7DBB-B70308EF1D68}"/>
                  </a:ext>
                </a:extLst>
              </p:cNvPr>
              <p:cNvSpPr txBox="1"/>
              <p:nvPr/>
            </p:nvSpPr>
            <p:spPr>
              <a:xfrm>
                <a:off x="741521" y="2770985"/>
                <a:ext cx="2807970" cy="46294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𝑓</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𝑥</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𝑐𝑡</m:t>
                      </m:r>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oMath>
                  </m:oMathPara>
                </a14:m>
                <a:endParaRPr lang="en-US" dirty="0"/>
              </a:p>
            </p:txBody>
          </p:sp>
        </mc:Choice>
        <mc:Fallback xmlns="">
          <p:sp>
            <p:nvSpPr>
              <p:cNvPr id="48" name="TextBox 47">
                <a:extLst>
                  <a:ext uri="{FF2B5EF4-FFF2-40B4-BE49-F238E27FC236}">
                    <a16:creationId xmlns:a16="http://schemas.microsoft.com/office/drawing/2014/main" id="{0616E0DA-5405-3D83-7DBB-B70308EF1D68}"/>
                  </a:ext>
                </a:extLst>
              </p:cNvPr>
              <p:cNvSpPr txBox="1">
                <a:spLocks noRot="1" noChangeAspect="1" noMove="1" noResize="1" noEditPoints="1" noAdjustHandles="1" noChangeArrowheads="1" noChangeShapeType="1" noTextEdit="1"/>
              </p:cNvSpPr>
              <p:nvPr/>
            </p:nvSpPr>
            <p:spPr>
              <a:xfrm>
                <a:off x="741521" y="2770985"/>
                <a:ext cx="2807970" cy="462947"/>
              </a:xfrm>
              <a:prstGeom prst="rect">
                <a:avLst/>
              </a:prstGeom>
              <a:blipFill>
                <a:blip r:embed="rId13"/>
                <a:stretch>
                  <a:fillRect b="-17105"/>
                </a:stretch>
              </a:blipFill>
            </p:spPr>
            <p:txBody>
              <a:bodyPr/>
              <a:lstStyle/>
              <a:p>
                <a:r>
                  <a:rPr lang="en-US">
                    <a:noFill/>
                  </a:rPr>
                  <a:t> </a:t>
                </a:r>
              </a:p>
            </p:txBody>
          </p:sp>
        </mc:Fallback>
      </mc:AlternateContent>
      <p:sp>
        <p:nvSpPr>
          <p:cNvPr id="49" name="TextBox 48">
            <a:extLst>
              <a:ext uri="{FF2B5EF4-FFF2-40B4-BE49-F238E27FC236}">
                <a16:creationId xmlns:a16="http://schemas.microsoft.com/office/drawing/2014/main" id="{D98E71EA-870C-6E86-0D50-0EC004F849B1}"/>
              </a:ext>
            </a:extLst>
          </p:cNvPr>
          <p:cNvSpPr txBox="1"/>
          <p:nvPr/>
        </p:nvSpPr>
        <p:spPr>
          <a:xfrm>
            <a:off x="741520" y="3169689"/>
            <a:ext cx="3494385" cy="830997"/>
          </a:xfrm>
          <a:prstGeom prst="rect">
            <a:avLst/>
          </a:prstGeom>
          <a:noFill/>
        </p:spPr>
        <p:txBody>
          <a:bodyPr wrap="square">
            <a:spAutoFit/>
          </a:bodyPr>
          <a:lstStyle/>
          <a:p>
            <a:pPr marR="0" lvl="0" algn="l" defTabSz="457200" rtl="0" eaLnBrk="1" fontAlgn="auto" latinLnBrk="0" hangingPunct="1">
              <a:lnSpc>
                <a:spcPct val="100000"/>
              </a:lnSpc>
              <a:spcBef>
                <a:spcPct val="20000"/>
              </a:spcBef>
              <a:spcAft>
                <a:spcPts val="0"/>
              </a:spcAft>
              <a:buClrTx/>
              <a:buSzTx/>
              <a:tabLst/>
              <a:defRPr/>
            </a:pPr>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is the wave moving left </a:t>
            </a:r>
            <a:b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br>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from the source</a:t>
            </a:r>
          </a:p>
        </p:txBody>
      </p:sp>
    </p:spTree>
    <p:extLst>
      <p:ext uri="{BB962C8B-B14F-4D97-AF65-F5344CB8AC3E}">
        <p14:creationId xmlns:p14="http://schemas.microsoft.com/office/powerpoint/2010/main" val="4156442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Electric charge</a:t>
            </a:r>
            <a:endParaRPr lang="en-US" dirty="0"/>
          </a:p>
        </p:txBody>
      </p:sp>
      <p:sp>
        <p:nvSpPr>
          <p:cNvPr id="3" name="Content Placeholder 2"/>
          <p:cNvSpPr>
            <a:spLocks noGrp="1"/>
          </p:cNvSpPr>
          <p:nvPr>
            <p:ph idx="1"/>
          </p:nvPr>
        </p:nvSpPr>
        <p:spPr>
          <a:xfrm>
            <a:off x="307975" y="3071529"/>
            <a:ext cx="9344478" cy="2242990"/>
          </a:xfrm>
        </p:spPr>
        <p:txBody>
          <a:bodyPr/>
          <a:lstStyle/>
          <a:p>
            <a:r>
              <a:rPr lang="en-GB" dirty="0"/>
              <a:t>Electric charge can be negative or positive</a:t>
            </a:r>
          </a:p>
          <a:p>
            <a:r>
              <a:rPr lang="en-GB" b="1" dirty="0"/>
              <a:t>If charge of both objects is opposite then</a:t>
            </a:r>
            <a:br>
              <a:rPr lang="en-GB" b="1" dirty="0"/>
            </a:br>
            <a:r>
              <a:rPr lang="en-GB" b="1" dirty="0"/>
              <a:t>the force is attracting</a:t>
            </a:r>
          </a:p>
        </p:txBody>
      </p:sp>
      <p:sp>
        <p:nvSpPr>
          <p:cNvPr id="4" name="Slide Number Placeholder 3"/>
          <p:cNvSpPr>
            <a:spLocks noGrp="1"/>
          </p:cNvSpPr>
          <p:nvPr>
            <p:ph type="sldNum" sz="quarter" idx="12"/>
          </p:nvPr>
        </p:nvSpPr>
        <p:spPr/>
        <p:txBody>
          <a:bodyPr/>
          <a:lstStyle/>
          <a:p>
            <a:fld id="{374475D3-1812-EC42-892E-BF7EBDFBAE62}" type="slidenum">
              <a:rPr lang="en-GB" smtClean="0"/>
              <a:t>12</a:t>
            </a:fld>
            <a:endParaRPr lang="en-GB"/>
          </a:p>
        </p:txBody>
      </p:sp>
      <mc:AlternateContent xmlns:mc="http://schemas.openxmlformats.org/markup-compatibility/2006" xmlns:a14="http://schemas.microsoft.com/office/drawing/2010/main">
        <mc:Choice Requires="a14">
          <p:sp>
            <p:nvSpPr>
              <p:cNvPr id="7" name="TextBox 6"/>
              <p:cNvSpPr txBox="1"/>
              <p:nvPr/>
            </p:nvSpPr>
            <p:spPr>
              <a:xfrm>
                <a:off x="842304" y="1180953"/>
                <a:ext cx="401103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0" i="1" smtClean="0">
                          <a:solidFill>
                            <a:schemeClr val="bg2">
                              <a:lumMod val="75000"/>
                            </a:schemeClr>
                          </a:solidFill>
                          <a:latin typeface="Cambria Math" panose="02040503050406030204" pitchFamily="18" charset="0"/>
                        </a:rPr>
                        <m:t>𝐾</m:t>
                      </m:r>
                      <m:r>
                        <a:rPr lang="en-GB" sz="4000" b="0" i="1" smtClean="0">
                          <a:latin typeface="Cambria Math" panose="02040503050406030204" pitchFamily="18" charset="0"/>
                        </a:rPr>
                        <m:t>⋅</m:t>
                      </m:r>
                      <m:r>
                        <a:rPr lang="pl-PL"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b="1" i="1">
                                  <a:latin typeface="Cambria Math" panose="02040503050406030204" pitchFamily="18" charset="0"/>
                                </a:rPr>
                              </m:ctrlPr>
                            </m:sSubPr>
                            <m:e>
                              <m:r>
                                <a:rPr lang="en-GB" sz="4000" b="1" i="1">
                                  <a:latin typeface="Cambria Math" panose="02040503050406030204" pitchFamily="18" charset="0"/>
                                </a:rPr>
                                <m:t>𝒒</m:t>
                              </m:r>
                            </m:e>
                            <m:sub>
                              <m:r>
                                <a:rPr lang="en-GB" sz="4000" b="1" i="1">
                                  <a:latin typeface="Cambria Math" panose="02040503050406030204" pitchFamily="18" charset="0"/>
                                </a:rPr>
                                <m:t>𝟏</m:t>
                              </m:r>
                            </m:sub>
                          </m:sSub>
                          <m:r>
                            <a:rPr lang="en-GB" sz="4000" b="0" i="1" smtClean="0">
                              <a:latin typeface="Cambria Math" panose="02040503050406030204" pitchFamily="18" charset="0"/>
                            </a:rPr>
                            <m:t>⋅</m:t>
                          </m:r>
                          <m:sSub>
                            <m:sSubPr>
                              <m:ctrlPr>
                                <a:rPr lang="en-GB" sz="4000" b="1" i="1" smtClean="0">
                                  <a:latin typeface="Cambria Math" panose="02040503050406030204" pitchFamily="18" charset="0"/>
                                </a:rPr>
                              </m:ctrlPr>
                            </m:sSubPr>
                            <m:e>
                              <m:r>
                                <a:rPr lang="en-GB" sz="4000" b="1" i="1" smtClean="0">
                                  <a:latin typeface="Cambria Math" panose="02040503050406030204" pitchFamily="18" charset="0"/>
                                </a:rPr>
                                <m:t>𝒒</m:t>
                              </m:r>
                            </m:e>
                            <m:sub>
                              <m:r>
                                <a:rPr lang="en-GB" sz="4000" b="1" i="1" smtClean="0">
                                  <a:latin typeface="Cambria Math" panose="02040503050406030204" pitchFamily="18" charset="0"/>
                                </a:rPr>
                                <m:t>𝟐</m:t>
                              </m:r>
                            </m:sub>
                          </m:sSub>
                        </m:num>
                        <m:den>
                          <m:sSup>
                            <m:sSupPr>
                              <m:ctrlPr>
                                <a:rPr lang="en-GB" sz="4000" i="1" smtClean="0">
                                  <a:solidFill>
                                    <a:schemeClr val="bg2">
                                      <a:lumMod val="75000"/>
                                    </a:schemeClr>
                                  </a:solidFill>
                                  <a:latin typeface="Cambria Math" panose="02040503050406030204" pitchFamily="18" charset="0"/>
                                </a:rPr>
                              </m:ctrlPr>
                            </m:sSupPr>
                            <m:e>
                              <m:r>
                                <a:rPr lang="en-GB" sz="4000" i="1">
                                  <a:solidFill>
                                    <a:schemeClr val="bg2">
                                      <a:lumMod val="75000"/>
                                    </a:schemeClr>
                                  </a:solidFill>
                                  <a:latin typeface="Cambria Math" panose="02040503050406030204" pitchFamily="18" charset="0"/>
                                </a:rPr>
                                <m:t>𝑟</m:t>
                              </m:r>
                            </m:e>
                            <m:sup>
                              <m:r>
                                <a:rPr lang="en-GB" sz="4000" i="1">
                                  <a:solidFill>
                                    <a:schemeClr val="bg2">
                                      <a:lumMod val="75000"/>
                                    </a:schemeClr>
                                  </a:solidFill>
                                  <a:latin typeface="Cambria Math" panose="02040503050406030204" pitchFamily="18" charset="0"/>
                                </a:rPr>
                                <m:t>2</m:t>
                              </m:r>
                            </m:sup>
                          </m:sSup>
                        </m:den>
                      </m:f>
                    </m:oMath>
                  </m:oMathPara>
                </a14:m>
                <a:endParaRPr lang="en-US" sz="4000" dirty="0"/>
              </a:p>
            </p:txBody>
          </p:sp>
        </mc:Choice>
        <mc:Fallback xmlns="">
          <p:sp>
            <p:nvSpPr>
              <p:cNvPr id="7" name="TextBox 6"/>
              <p:cNvSpPr txBox="1">
                <a:spLocks noRot="1" noChangeAspect="1" noMove="1" noResize="1" noEditPoints="1" noAdjustHandles="1" noChangeArrowheads="1" noChangeShapeType="1" noTextEdit="1"/>
              </p:cNvSpPr>
              <p:nvPr/>
            </p:nvSpPr>
            <p:spPr>
              <a:xfrm>
                <a:off x="842304" y="1180953"/>
                <a:ext cx="4011034" cy="1059072"/>
              </a:xfrm>
              <a:prstGeom prst="rect">
                <a:avLst/>
              </a:prstGeom>
              <a:blipFill>
                <a:blip r:embed="rId2"/>
                <a:stretch>
                  <a:fillRect/>
                </a:stretch>
              </a:blipFill>
            </p:spPr>
            <p:txBody>
              <a:bodyPr/>
              <a:lstStyle/>
              <a:p>
                <a:r>
                  <a:rPr lang="en-US">
                    <a:noFill/>
                  </a:rPr>
                  <a:t> </a:t>
                </a:r>
              </a:p>
            </p:txBody>
          </p:sp>
        </mc:Fallback>
      </mc:AlternateContent>
      <p:sp>
        <p:nvSpPr>
          <p:cNvPr id="6" name="AutoShape 4" descr="Like charges repel. Unlike charges attrac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Graphic 8">
            <a:extLst>
              <a:ext uri="{FF2B5EF4-FFF2-40B4-BE49-F238E27FC236}">
                <a16:creationId xmlns:a16="http://schemas.microsoft.com/office/drawing/2014/main" id="{7259C458-1F91-7740-AE3F-8CDA406F7A9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57463" y="719226"/>
            <a:ext cx="3744770" cy="1982525"/>
          </a:xfrm>
          <a:prstGeom prst="rect">
            <a:avLst/>
          </a:prstGeom>
        </p:spPr>
      </p:pic>
    </p:spTree>
    <p:extLst>
      <p:ext uri="{BB962C8B-B14F-4D97-AF65-F5344CB8AC3E}">
        <p14:creationId xmlns:p14="http://schemas.microsoft.com/office/powerpoint/2010/main" val="121728937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16648-5C98-1E87-0C22-6BFB98E9C3C7}"/>
              </a:ext>
            </a:extLst>
          </p:cNvPr>
          <p:cNvSpPr>
            <a:spLocks noGrp="1"/>
          </p:cNvSpPr>
          <p:nvPr>
            <p:ph type="title"/>
          </p:nvPr>
        </p:nvSpPr>
        <p:spPr/>
        <p:txBody>
          <a:bodyPr>
            <a:normAutofit fontScale="90000"/>
          </a:bodyPr>
          <a:lstStyle/>
          <a:p>
            <a:r>
              <a:rPr lang="en-GB" dirty="0"/>
              <a:t>Sinusoidal plane waves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37DE8A-00D3-49A6-AD56-D2CC6D3B7B2C}"/>
                  </a:ext>
                </a:extLst>
              </p:cNvPr>
              <p:cNvSpPr>
                <a:spLocks noGrp="1"/>
              </p:cNvSpPr>
              <p:nvPr>
                <p:ph idx="1"/>
              </p:nvPr>
            </p:nvSpPr>
            <p:spPr>
              <a:xfrm>
                <a:off x="231913" y="901885"/>
                <a:ext cx="8680174" cy="3717825"/>
              </a:xfrm>
            </p:spPr>
            <p:txBody>
              <a:bodyPr/>
              <a:lstStyle/>
              <a:p>
                <a:pPr marL="231775" indent="-227013"/>
                <a:r>
                  <a:rPr lang="en-GB" sz="2800" dirty="0"/>
                  <a:t>If the source is resonating with frequency </a:t>
                </a:r>
                <a14:m>
                  <m:oMath xmlns:m="http://schemas.openxmlformats.org/officeDocument/2006/math">
                    <m:r>
                      <a:rPr lang="en-GB" sz="2800" i="1" smtClean="0">
                        <a:latin typeface="Cambria Math" panose="02040503050406030204" pitchFamily="18" charset="0"/>
                        <a:ea typeface="Cambria Math" panose="02040503050406030204" pitchFamily="18" charset="0"/>
                      </a:rPr>
                      <m:t>𝜔</m:t>
                    </m:r>
                  </m:oMath>
                </a14:m>
                <a:r>
                  <a:rPr lang="en-US" sz="2800" dirty="0"/>
                  <a:t>, </a:t>
                </a:r>
                <a:br>
                  <a:rPr lang="en-US" sz="2800" dirty="0"/>
                </a:br>
                <a:r>
                  <a:rPr lang="en-US" sz="2800" dirty="0"/>
                  <a:t>and the source amplitude is sinusoidal </a:t>
                </a:r>
                <a14:m>
                  <m:oMath xmlns:m="http://schemas.openxmlformats.org/officeDocument/2006/math">
                    <m:sSub>
                      <m:sSubPr>
                        <m:ctrlPr>
                          <a:rPr lang="en-GB" sz="2800" i="1">
                            <a:solidFill>
                              <a:prstClr val="black"/>
                            </a:solidFill>
                            <a:latin typeface="Cambria Math" panose="02040503050406030204" pitchFamily="18" charset="0"/>
                          </a:rPr>
                        </m:ctrlPr>
                      </m:sSubPr>
                      <m:e>
                        <m:r>
                          <a:rPr lang="en-GB" sz="2800" b="0" i="1" smtClean="0">
                            <a:solidFill>
                              <a:prstClr val="black"/>
                            </a:solidFill>
                            <a:latin typeface="Cambria Math" panose="02040503050406030204" pitchFamily="18" charset="0"/>
                          </a:rPr>
                          <m:t>𝐴</m:t>
                        </m:r>
                      </m:e>
                      <m:sub>
                        <m:r>
                          <a:rPr lang="en-GB" sz="2800" b="0" i="1" smtClean="0">
                            <a:solidFill>
                              <a:prstClr val="black"/>
                            </a:solidFill>
                            <a:latin typeface="Cambria Math" panose="02040503050406030204" pitchFamily="18" charset="0"/>
                          </a:rPr>
                          <m:t>𝑠</m:t>
                        </m:r>
                      </m:sub>
                    </m:sSub>
                    <m:r>
                      <a:rPr lang="en-GB" sz="2800" i="1">
                        <a:solidFill>
                          <a:prstClr val="black"/>
                        </a:solidFill>
                        <a:latin typeface="Cambria Math" panose="02040503050406030204" pitchFamily="18" charset="0"/>
                      </a:rPr>
                      <m:t>=</m:t>
                    </m:r>
                    <m:sSub>
                      <m:sSubPr>
                        <m:ctrlPr>
                          <a:rPr lang="en-GB" sz="2800" i="1">
                            <a:solidFill>
                              <a:prstClr val="black"/>
                            </a:solidFill>
                            <a:latin typeface="Cambria Math" panose="02040503050406030204" pitchFamily="18" charset="0"/>
                          </a:rPr>
                        </m:ctrlPr>
                      </m:sSubPr>
                      <m:e>
                        <m:r>
                          <a:rPr lang="en-GB" sz="2800" b="0" i="1" smtClean="0">
                            <a:solidFill>
                              <a:prstClr val="black"/>
                            </a:solidFill>
                            <a:latin typeface="Cambria Math" panose="02040503050406030204" pitchFamily="18" charset="0"/>
                          </a:rPr>
                          <m:t>𝐴</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𝑠</m:t>
                        </m:r>
                      </m:sub>
                    </m:sSub>
                    <m:func>
                      <m:funcPr>
                        <m:ctrlPr>
                          <a:rPr lang="en-GB" sz="2800" i="1">
                            <a:solidFill>
                              <a:prstClr val="black"/>
                            </a:solidFill>
                            <a:latin typeface="Cambria Math" panose="02040503050406030204" pitchFamily="18" charset="0"/>
                          </a:rPr>
                        </m:ctrlPr>
                      </m:funcPr>
                      <m:fName>
                        <m:r>
                          <m:rPr>
                            <m:sty m:val="p"/>
                          </m:rPr>
                          <a:rPr lang="en-GB" sz="2800">
                            <a:solidFill>
                              <a:prstClr val="black"/>
                            </a:solidFill>
                            <a:latin typeface="Cambria Math" panose="02040503050406030204" pitchFamily="18" charset="0"/>
                          </a:rPr>
                          <m:t>sin</m:t>
                        </m:r>
                      </m:fName>
                      <m:e>
                        <m:r>
                          <a:rPr lang="en-GB" sz="2800" i="1">
                            <a:solidFill>
                              <a:prstClr val="black"/>
                            </a:solidFill>
                            <a:latin typeface="Cambria Math" panose="02040503050406030204" pitchFamily="18" charset="0"/>
                            <a:ea typeface="Cambria Math" panose="02040503050406030204" pitchFamily="18" charset="0"/>
                          </a:rPr>
                          <m:t>𝜔</m:t>
                        </m:r>
                        <m:r>
                          <a:rPr lang="en-GB" sz="2800" b="0" i="1" smtClean="0">
                            <a:solidFill>
                              <a:prstClr val="black"/>
                            </a:solidFill>
                            <a:latin typeface="Cambria Math" panose="02040503050406030204" pitchFamily="18" charset="0"/>
                            <a:ea typeface="Cambria Math" panose="02040503050406030204" pitchFamily="18" charset="0"/>
                          </a:rPr>
                          <m:t>𝑡</m:t>
                        </m:r>
                      </m:e>
                    </m:func>
                  </m:oMath>
                </a14:m>
                <a:r>
                  <a:rPr lang="en-US" sz="2800" dirty="0"/>
                  <a:t>,  </a:t>
                </a:r>
                <a:br>
                  <a:rPr lang="en-US" sz="2800" dirty="0"/>
                </a:br>
                <a:r>
                  <a:rPr lang="en-US" sz="2800" dirty="0"/>
                  <a:t>then the wave accordingly has sinusoidal form </a:t>
                </a:r>
              </a:p>
              <a:p>
                <a:endParaRPr lang="en-US" sz="2800" dirty="0"/>
              </a:p>
              <a:p>
                <a:r>
                  <a:rPr lang="en-US" sz="2800" dirty="0"/>
                  <a:t>To facilitate calculations and equation,</a:t>
                </a:r>
                <a:br>
                  <a:rPr lang="en-US" sz="2800" dirty="0"/>
                </a:br>
                <a:r>
                  <a:rPr lang="en-US" sz="2800" dirty="0"/>
                  <a:t>very often complex exponents are employed</a:t>
                </a:r>
              </a:p>
              <a:p>
                <a:endParaRPr lang="en-US" sz="2800" dirty="0"/>
              </a:p>
              <a:p>
                <a:pPr lvl="1"/>
                <a:r>
                  <a:rPr lang="en-US" sz="2400" dirty="0"/>
                  <a:t>But only the real part has a physical meaning</a:t>
                </a:r>
                <a:endParaRPr lang="en-GB" sz="2400" dirty="0"/>
              </a:p>
            </p:txBody>
          </p:sp>
        </mc:Choice>
        <mc:Fallback xmlns="">
          <p:sp>
            <p:nvSpPr>
              <p:cNvPr id="3" name="Content Placeholder 2">
                <a:extLst>
                  <a:ext uri="{FF2B5EF4-FFF2-40B4-BE49-F238E27FC236}">
                    <a16:creationId xmlns:a16="http://schemas.microsoft.com/office/drawing/2014/main" id="{0B37DE8A-00D3-49A6-AD56-D2CC6D3B7B2C}"/>
                  </a:ext>
                </a:extLst>
              </p:cNvPr>
              <p:cNvSpPr>
                <a:spLocks noGrp="1" noRot="1" noChangeAspect="1" noMove="1" noResize="1" noEditPoints="1" noAdjustHandles="1" noChangeArrowheads="1" noChangeShapeType="1" noTextEdit="1"/>
              </p:cNvSpPr>
              <p:nvPr>
                <p:ph idx="1"/>
              </p:nvPr>
            </p:nvSpPr>
            <p:spPr>
              <a:xfrm>
                <a:off x="231913" y="901885"/>
                <a:ext cx="8680174" cy="3717825"/>
              </a:xfrm>
              <a:blipFill>
                <a:blip r:embed="rId2"/>
                <a:stretch>
                  <a:fillRect l="-1316" t="-2048" b="-546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437CAB40-4923-7517-0B7E-B864B0AC5016}"/>
              </a:ext>
            </a:extLst>
          </p:cNvPr>
          <p:cNvSpPr>
            <a:spLocks noGrp="1"/>
          </p:cNvSpPr>
          <p:nvPr>
            <p:ph type="sldNum" sz="quarter" idx="12"/>
          </p:nvPr>
        </p:nvSpPr>
        <p:spPr/>
        <p:txBody>
          <a:bodyPr/>
          <a:lstStyle/>
          <a:p>
            <a:fld id="{374475D3-1812-EC42-892E-BF7EBDFBAE62}" type="slidenum">
              <a:rPr lang="en-GB" smtClean="0"/>
              <a:t>120</a:t>
            </a:fld>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7BDEAE5-C5BF-66F7-C37E-5B0F8A2779E3}"/>
                  </a:ext>
                </a:extLst>
              </p:cNvPr>
              <p:cNvSpPr txBox="1"/>
              <p:nvPr/>
            </p:nvSpPr>
            <p:spPr>
              <a:xfrm>
                <a:off x="974898" y="2281130"/>
                <a:ext cx="4572000" cy="557204"/>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n-GB" sz="2800" i="1" smtClean="0">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lang="en-GB" sz="2800" i="1">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𝑦</m:t>
                          </m:r>
                        </m:sub>
                      </m:sSub>
                      <m:func>
                        <m:funcPr>
                          <m:ctrlPr>
                            <a:rPr lang="en-GB" sz="2800" i="1">
                              <a:solidFill>
                                <a:prstClr val="black"/>
                              </a:solidFill>
                              <a:latin typeface="Cambria Math" panose="02040503050406030204" pitchFamily="18" charset="0"/>
                            </a:rPr>
                          </m:ctrlPr>
                        </m:funcPr>
                        <m:fName>
                          <m:r>
                            <m:rPr>
                              <m:sty m:val="p"/>
                            </m:rPr>
                            <a:rPr lang="en-GB" sz="2800">
                              <a:solidFill>
                                <a:prstClr val="black"/>
                              </a:solidFill>
                              <a:latin typeface="Cambria Math" panose="02040503050406030204" pitchFamily="18" charset="0"/>
                            </a:rPr>
                            <m:t>sin</m:t>
                          </m:r>
                        </m:fName>
                        <m:e>
                          <m:r>
                            <a:rPr lang="en-GB" sz="2800" i="1">
                              <a:latin typeface="Cambria Math" panose="02040503050406030204" pitchFamily="18" charset="0"/>
                              <a:ea typeface="Cambria Math" panose="02040503050406030204" pitchFamily="18" charset="0"/>
                            </a:rPr>
                            <m:t>𝜔</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𝑡</m:t>
                              </m:r>
                              <m:r>
                                <a:rPr lang="en-GB" sz="2800" i="1">
                                  <a:solidFill>
                                    <a:prstClr val="black"/>
                                  </a:solidFill>
                                  <a:latin typeface="Cambria Math" panose="02040503050406030204" pitchFamily="18" charset="0"/>
                                </a:rPr>
                                <m:t>−</m:t>
                              </m:r>
                              <m:f>
                                <m:fPr>
                                  <m:type m:val="lin"/>
                                  <m:ctrlPr>
                                    <a:rPr lang="en-GB" sz="2800" i="1">
                                      <a:solidFill>
                                        <a:prstClr val="black"/>
                                      </a:solidFill>
                                      <a:latin typeface="Cambria Math" panose="02040503050406030204" pitchFamily="18" charset="0"/>
                                    </a:rPr>
                                  </m:ctrlPr>
                                </m:fPr>
                                <m:num>
                                  <m:r>
                                    <a:rPr lang="en-GB" sz="2800" i="1">
                                      <a:solidFill>
                                        <a:prstClr val="black"/>
                                      </a:solidFill>
                                      <a:latin typeface="Cambria Math" panose="02040503050406030204" pitchFamily="18" charset="0"/>
                                    </a:rPr>
                                    <m:t>𝑥</m:t>
                                  </m:r>
                                </m:num>
                                <m:den>
                                  <m:r>
                                    <a:rPr lang="en-GB" sz="2800" i="1">
                                      <a:solidFill>
                                        <a:prstClr val="black"/>
                                      </a:solidFill>
                                      <a:latin typeface="Cambria Math" panose="02040503050406030204" pitchFamily="18" charset="0"/>
                                    </a:rPr>
                                    <m:t>𝑐</m:t>
                                  </m:r>
                                </m:den>
                              </m:f>
                            </m:e>
                          </m:d>
                        </m:e>
                      </m:func>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8" name="TextBox 7">
                <a:extLst>
                  <a:ext uri="{FF2B5EF4-FFF2-40B4-BE49-F238E27FC236}">
                    <a16:creationId xmlns:a16="http://schemas.microsoft.com/office/drawing/2014/main" id="{C7BDEAE5-C5BF-66F7-C37E-5B0F8A2779E3}"/>
                  </a:ext>
                </a:extLst>
              </p:cNvPr>
              <p:cNvSpPr txBox="1">
                <a:spLocks noRot="1" noChangeAspect="1" noMove="1" noResize="1" noEditPoints="1" noAdjustHandles="1" noChangeArrowheads="1" noChangeShapeType="1" noTextEdit="1"/>
              </p:cNvSpPr>
              <p:nvPr/>
            </p:nvSpPr>
            <p:spPr>
              <a:xfrm>
                <a:off x="974898" y="2281130"/>
                <a:ext cx="4572000" cy="55720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7DD8461-F5A6-4B81-1D95-A89A7229100A}"/>
                  </a:ext>
                </a:extLst>
              </p:cNvPr>
              <p:cNvSpPr txBox="1"/>
              <p:nvPr/>
            </p:nvSpPr>
            <p:spPr>
              <a:xfrm>
                <a:off x="4945113" y="5193339"/>
                <a:ext cx="3710940" cy="516873"/>
              </a:xfrm>
              <a:prstGeom prst="rect">
                <a:avLst/>
              </a:prstGeom>
              <a:noFill/>
            </p:spPr>
            <p:txBody>
              <a:bodyPr wrap="square">
                <a:spAutoFit/>
              </a:bodyPr>
              <a:lstStyle/>
              <a:p>
                <a14:m>
                  <m:oMath xmlns:m="http://schemas.openxmlformats.org/officeDocument/2006/math">
                    <m:r>
                      <a:rPr lang="en-GB" sz="1800" b="0" i="1" smtClean="0">
                        <a:solidFill>
                          <a:prstClr val="black"/>
                        </a:solidFill>
                        <a:latin typeface="Cambria Math" panose="02040503050406030204" pitchFamily="18" charset="0"/>
                      </a:rPr>
                      <m:t>𝐹</m:t>
                    </m:r>
                    <m:d>
                      <m:dPr>
                        <m:ctrlPr>
                          <a:rPr lang="en-GB" sz="1800" b="0" i="1" smtClean="0">
                            <a:solidFill>
                              <a:prstClr val="black"/>
                            </a:solidFill>
                            <a:latin typeface="Cambria Math" panose="02040503050406030204" pitchFamily="18" charset="0"/>
                          </a:rPr>
                        </m:ctrlPr>
                      </m:dPr>
                      <m:e>
                        <m:r>
                          <a:rPr lang="en-GB" sz="1800" b="0" i="1" smtClean="0">
                            <a:solidFill>
                              <a:prstClr val="black"/>
                            </a:solidFill>
                            <a:latin typeface="Cambria Math" panose="02040503050406030204" pitchFamily="18" charset="0"/>
                          </a:rPr>
                          <m:t>𝑡</m:t>
                        </m:r>
                        <m:r>
                          <a:rPr lang="en-GB" sz="1800" b="0" i="1" smtClean="0">
                            <a:solidFill>
                              <a:prstClr val="black"/>
                            </a:solidFill>
                            <a:latin typeface="Cambria Math" panose="02040503050406030204" pitchFamily="18" charset="0"/>
                          </a:rPr>
                          <m:t>−</m:t>
                        </m:r>
                        <m:f>
                          <m:fPr>
                            <m:ctrlPr>
                              <a:rPr lang="en-GB" sz="1800" b="0" i="1" smtClean="0">
                                <a:solidFill>
                                  <a:prstClr val="black"/>
                                </a:solidFill>
                                <a:latin typeface="Cambria Math" panose="02040503050406030204" pitchFamily="18" charset="0"/>
                              </a:rPr>
                            </m:ctrlPr>
                          </m:fPr>
                          <m:num>
                            <m:r>
                              <a:rPr lang="en-GB" sz="1800" b="0" i="1" smtClean="0">
                                <a:solidFill>
                                  <a:prstClr val="black"/>
                                </a:solidFill>
                                <a:latin typeface="Cambria Math" panose="02040503050406030204" pitchFamily="18" charset="0"/>
                              </a:rPr>
                              <m:t>𝑥</m:t>
                            </m:r>
                          </m:num>
                          <m:den>
                            <m:r>
                              <a:rPr lang="en-GB" sz="1800" b="0" i="1" smtClean="0">
                                <a:solidFill>
                                  <a:prstClr val="black"/>
                                </a:solidFill>
                                <a:latin typeface="Cambria Math" panose="02040503050406030204" pitchFamily="18" charset="0"/>
                              </a:rPr>
                              <m:t>𝑐</m:t>
                            </m:r>
                          </m:den>
                        </m:f>
                      </m:e>
                    </m:d>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𝐹</m:t>
                    </m:r>
                    <m:d>
                      <m:dPr>
                        <m:ctrlPr>
                          <a:rPr lang="en-GB" sz="1800" b="0" i="1" smtClean="0">
                            <a:solidFill>
                              <a:prstClr val="black"/>
                            </a:solidFill>
                            <a:latin typeface="Cambria Math" panose="02040503050406030204" pitchFamily="18" charset="0"/>
                          </a:rPr>
                        </m:ctrlPr>
                      </m:dPr>
                      <m:e>
                        <m:r>
                          <a:rPr lang="en-GB" sz="1800" b="0" i="1" smtClean="0">
                            <a:solidFill>
                              <a:prstClr val="black"/>
                            </a:solidFill>
                            <a:latin typeface="Cambria Math" panose="02040503050406030204" pitchFamily="18" charset="0"/>
                          </a:rPr>
                          <m:t>−</m:t>
                        </m:r>
                        <m:f>
                          <m:fPr>
                            <m:ctrlPr>
                              <a:rPr lang="en-GB" sz="1800" b="0" i="1" smtClean="0">
                                <a:solidFill>
                                  <a:prstClr val="black"/>
                                </a:solidFill>
                                <a:latin typeface="Cambria Math" panose="02040503050406030204" pitchFamily="18" charset="0"/>
                              </a:rPr>
                            </m:ctrlPr>
                          </m:fPr>
                          <m:num>
                            <m:r>
                              <a:rPr lang="en-GB" sz="1800" b="0" i="1" smtClean="0">
                                <a:solidFill>
                                  <a:prstClr val="black"/>
                                </a:solidFill>
                                <a:latin typeface="Cambria Math" panose="02040503050406030204" pitchFamily="18" charset="0"/>
                              </a:rPr>
                              <m:t>𝑥</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𝑐𝑡</m:t>
                            </m:r>
                          </m:num>
                          <m:den>
                            <m:r>
                              <a:rPr lang="en-GB" sz="1800" b="0" i="1" smtClean="0">
                                <a:solidFill>
                                  <a:prstClr val="black"/>
                                </a:solidFill>
                                <a:latin typeface="Cambria Math" panose="02040503050406030204" pitchFamily="18" charset="0"/>
                              </a:rPr>
                              <m:t>𝑐</m:t>
                            </m:r>
                          </m:den>
                        </m:f>
                      </m:e>
                    </m:d>
                    <m:r>
                      <a:rPr lang="en-GB" sz="1800" b="0" i="1" smtClean="0">
                        <a:solidFill>
                          <a:prstClr val="black"/>
                        </a:solidFill>
                        <a:latin typeface="Cambria Math" panose="02040503050406030204" pitchFamily="18" charset="0"/>
                      </a:rPr>
                      <m:t>=</m:t>
                    </m:r>
                    <m:r>
                      <a:rPr lang="en-GB" sz="1800" i="1" smtClean="0">
                        <a:solidFill>
                          <a:prstClr val="black"/>
                        </a:solidFill>
                        <a:latin typeface="Cambria Math" panose="02040503050406030204" pitchFamily="18" charset="0"/>
                      </a:rPr>
                      <m:t>𝑓</m:t>
                    </m:r>
                    <m:d>
                      <m:dPr>
                        <m:ctrlPr>
                          <a:rPr lang="en-GB" sz="1800" i="1">
                            <a:solidFill>
                              <a:prstClr val="black"/>
                            </a:solidFill>
                            <a:latin typeface="Cambria Math" panose="02040503050406030204" pitchFamily="18" charset="0"/>
                          </a:rPr>
                        </m:ctrlPr>
                      </m:dPr>
                      <m:e>
                        <m:r>
                          <a:rPr lang="en-GB" sz="1800" i="1">
                            <a:solidFill>
                              <a:prstClr val="black"/>
                            </a:solidFill>
                            <a:latin typeface="Cambria Math" panose="02040503050406030204" pitchFamily="18" charset="0"/>
                          </a:rPr>
                          <m:t>𝑥</m:t>
                        </m:r>
                        <m:r>
                          <a:rPr lang="en-GB" sz="1800" i="1">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𝑐</m:t>
                        </m:r>
                        <m:r>
                          <a:rPr lang="en-GB" sz="1800" i="1">
                            <a:solidFill>
                              <a:prstClr val="black"/>
                            </a:solidFill>
                            <a:latin typeface="Cambria Math" panose="02040503050406030204" pitchFamily="18" charset="0"/>
                          </a:rPr>
                          <m:t>𝑡</m:t>
                        </m:r>
                      </m:e>
                    </m:d>
                  </m:oMath>
                </a14:m>
                <a:r>
                  <a:rPr lang="en-US" dirty="0"/>
                  <a:t> </a:t>
                </a:r>
              </a:p>
            </p:txBody>
          </p:sp>
        </mc:Choice>
        <mc:Fallback xmlns="">
          <p:sp>
            <p:nvSpPr>
              <p:cNvPr id="9" name="TextBox 8">
                <a:extLst>
                  <a:ext uri="{FF2B5EF4-FFF2-40B4-BE49-F238E27FC236}">
                    <a16:creationId xmlns:a16="http://schemas.microsoft.com/office/drawing/2014/main" id="{77DD8461-F5A6-4B81-1D95-A89A7229100A}"/>
                  </a:ext>
                </a:extLst>
              </p:cNvPr>
              <p:cNvSpPr txBox="1">
                <a:spLocks noRot="1" noChangeAspect="1" noMove="1" noResize="1" noEditPoints="1" noAdjustHandles="1" noChangeArrowheads="1" noChangeShapeType="1" noTextEdit="1"/>
              </p:cNvSpPr>
              <p:nvPr/>
            </p:nvSpPr>
            <p:spPr>
              <a:xfrm>
                <a:off x="4945113" y="5193339"/>
                <a:ext cx="3710940" cy="51687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E7BDBCA-0EB3-CE5A-0AE6-F44F55E19270}"/>
                  </a:ext>
                </a:extLst>
              </p:cNvPr>
              <p:cNvSpPr txBox="1"/>
              <p:nvPr/>
            </p:nvSpPr>
            <p:spPr>
              <a:xfrm>
                <a:off x="723204" y="3707531"/>
                <a:ext cx="4572000" cy="596189"/>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n-GB" sz="2800" i="1" smtClean="0">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lang="en-GB" sz="2800" i="1">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𝑦</m:t>
                          </m:r>
                        </m:sub>
                      </m:sSub>
                      <m:sSup>
                        <m:sSupPr>
                          <m:ctrlPr>
                            <a:rPr lang="en-GB" sz="2800" i="1">
                              <a:solidFill>
                                <a:prstClr val="black"/>
                              </a:solidFill>
                              <a:latin typeface="Cambria Math" panose="02040503050406030204" pitchFamily="18" charset="0"/>
                            </a:rPr>
                          </m:ctrlPr>
                        </m:sSupPr>
                        <m:e>
                          <m:r>
                            <a:rPr lang="en-GB" sz="2800" i="1">
                              <a:solidFill>
                                <a:prstClr val="black"/>
                              </a:solidFill>
                              <a:latin typeface="Cambria Math" panose="02040503050406030204" pitchFamily="18" charset="0"/>
                            </a:rPr>
                            <m:t>𝑒</m:t>
                          </m:r>
                        </m:e>
                        <m:sup>
                          <m:r>
                            <a:rPr lang="en-GB" sz="2800" i="1">
                              <a:solidFill>
                                <a:prstClr val="black"/>
                              </a:solidFill>
                              <a:latin typeface="Cambria Math" panose="02040503050406030204" pitchFamily="18" charset="0"/>
                            </a:rPr>
                            <m:t>𝑖</m:t>
                          </m:r>
                          <m:r>
                            <a:rPr lang="el-GR" sz="2800" i="1">
                              <a:solidFill>
                                <a:prstClr val="black"/>
                              </a:solidFill>
                              <a:latin typeface="Cambria Math" panose="02040503050406030204" pitchFamily="18" charset="0"/>
                            </a:rPr>
                            <m:t>𝜔</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𝑡</m:t>
                              </m:r>
                              <m:r>
                                <a:rPr lang="en-GB" sz="2800" i="1">
                                  <a:solidFill>
                                    <a:prstClr val="black"/>
                                  </a:solidFill>
                                  <a:latin typeface="Cambria Math" panose="02040503050406030204" pitchFamily="18" charset="0"/>
                                </a:rPr>
                                <m:t>−</m:t>
                              </m:r>
                              <m:f>
                                <m:fPr>
                                  <m:type m:val="lin"/>
                                  <m:ctrlPr>
                                    <a:rPr lang="en-GB" sz="2800" i="1">
                                      <a:solidFill>
                                        <a:prstClr val="black"/>
                                      </a:solidFill>
                                      <a:latin typeface="Cambria Math" panose="02040503050406030204" pitchFamily="18" charset="0"/>
                                    </a:rPr>
                                  </m:ctrlPr>
                                </m:fPr>
                                <m:num>
                                  <m:r>
                                    <a:rPr lang="en-GB" sz="2800" i="1">
                                      <a:solidFill>
                                        <a:prstClr val="black"/>
                                      </a:solidFill>
                                      <a:latin typeface="Cambria Math" panose="02040503050406030204" pitchFamily="18" charset="0"/>
                                    </a:rPr>
                                    <m:t>𝑥</m:t>
                                  </m:r>
                                </m:num>
                                <m:den>
                                  <m:r>
                                    <a:rPr lang="en-GB" sz="2800" i="1">
                                      <a:solidFill>
                                        <a:prstClr val="black"/>
                                      </a:solidFill>
                                      <a:latin typeface="Cambria Math" panose="02040503050406030204" pitchFamily="18" charset="0"/>
                                    </a:rPr>
                                    <m:t>𝑐</m:t>
                                  </m:r>
                                </m:den>
                              </m:f>
                            </m:e>
                          </m:d>
                        </m:sup>
                      </m:sSup>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10" name="TextBox 9">
                <a:extLst>
                  <a:ext uri="{FF2B5EF4-FFF2-40B4-BE49-F238E27FC236}">
                    <a16:creationId xmlns:a16="http://schemas.microsoft.com/office/drawing/2014/main" id="{DE7BDBCA-0EB3-CE5A-0AE6-F44F55E19270}"/>
                  </a:ext>
                </a:extLst>
              </p:cNvPr>
              <p:cNvSpPr txBox="1">
                <a:spLocks noRot="1" noChangeAspect="1" noMove="1" noResize="1" noEditPoints="1" noAdjustHandles="1" noChangeArrowheads="1" noChangeShapeType="1" noTextEdit="1"/>
              </p:cNvSpPr>
              <p:nvPr/>
            </p:nvSpPr>
            <p:spPr>
              <a:xfrm>
                <a:off x="723204" y="3707531"/>
                <a:ext cx="4572000" cy="596189"/>
              </a:xfrm>
              <a:prstGeom prst="rect">
                <a:avLst/>
              </a:prstGeom>
              <a:blipFill>
                <a:blip r:embed="rId5"/>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B5F95908-CB8D-62A8-22F4-EACADFD87D8B}"/>
              </a:ext>
            </a:extLst>
          </p:cNvPr>
          <p:cNvSpPr txBox="1"/>
          <p:nvPr/>
        </p:nvSpPr>
        <p:spPr>
          <a:xfrm>
            <a:off x="4945113" y="4809208"/>
            <a:ext cx="4572000" cy="369332"/>
          </a:xfrm>
          <a:prstGeom prst="rect">
            <a:avLst/>
          </a:prstGeom>
          <a:noFill/>
        </p:spPr>
        <p:txBody>
          <a:bodyPr wrap="square">
            <a:spAutoFit/>
          </a:bodyPr>
          <a:lstStyle/>
          <a:p>
            <a:r>
              <a:rPr lang="en-GB" dirty="0">
                <a:solidFill>
                  <a:srgbClr val="4F81BD">
                    <a:lumMod val="75000"/>
                  </a:srgbClr>
                </a:solidFill>
                <a:latin typeface="Calibri"/>
              </a:rPr>
              <a:t>A f</a:t>
            </a:r>
            <a:r>
              <a:rPr kumimoji="0" lang="en-GB" b="0" i="0" u="none" strike="noStrike" kern="1200" cap="none" spc="0" normalizeH="0" baseline="0" noProof="0" dirty="0">
                <a:ln>
                  <a:noFill/>
                </a:ln>
                <a:solidFill>
                  <a:srgbClr val="4F81BD">
                    <a:lumMod val="75000"/>
                  </a:srgbClr>
                </a:solidFill>
                <a:effectLst/>
                <a:uLnTx/>
                <a:uFillTx/>
                <a:latin typeface="Calibri"/>
                <a:ea typeface="+mn-ea"/>
                <a:cs typeface="+mn-cs"/>
              </a:rPr>
              <a:t>unction of (t-x/c) is also function of (x-</a:t>
            </a:r>
            <a:r>
              <a:rPr kumimoji="0" lang="en-GB" b="0" i="0" u="none" strike="noStrike" kern="1200" cap="none" spc="0" normalizeH="0" baseline="0" noProof="0" dirty="0" err="1">
                <a:ln>
                  <a:noFill/>
                </a:ln>
                <a:solidFill>
                  <a:srgbClr val="4F81BD">
                    <a:lumMod val="75000"/>
                  </a:srgbClr>
                </a:solidFill>
                <a:effectLst/>
                <a:uLnTx/>
                <a:uFillTx/>
                <a:latin typeface="Calibri"/>
                <a:ea typeface="+mn-ea"/>
                <a:cs typeface="+mn-cs"/>
              </a:rPr>
              <a:t>ct</a:t>
            </a:r>
            <a:r>
              <a:rPr kumimoji="0" lang="en-GB" b="0" i="0" u="none" strike="noStrike" kern="1200" cap="none" spc="0" normalizeH="0" baseline="0" noProof="0" dirty="0">
                <a:ln>
                  <a:noFill/>
                </a:ln>
                <a:solidFill>
                  <a:srgbClr val="4F81BD">
                    <a:lumMod val="75000"/>
                  </a:srgbClr>
                </a:solidFill>
                <a:effectLst/>
                <a:uLnTx/>
                <a:uFillTx/>
                <a:latin typeface="Calibri"/>
                <a:ea typeface="+mn-ea"/>
                <a:cs typeface="+mn-cs"/>
              </a:rPr>
              <a:t>)</a:t>
            </a:r>
            <a:endParaRPr lang="en-US" sz="1200" dirty="0"/>
          </a:p>
        </p:txBody>
      </p:sp>
    </p:spTree>
    <p:extLst>
      <p:ext uri="{BB962C8B-B14F-4D97-AF65-F5344CB8AC3E}">
        <p14:creationId xmlns:p14="http://schemas.microsoft.com/office/powerpoint/2010/main" val="298072592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651C6-1232-A5C1-F282-1793669BC24F}"/>
              </a:ext>
            </a:extLst>
          </p:cNvPr>
          <p:cNvSpPr>
            <a:spLocks noGrp="1"/>
          </p:cNvSpPr>
          <p:nvPr>
            <p:ph type="title"/>
          </p:nvPr>
        </p:nvSpPr>
        <p:spPr/>
        <p:txBody>
          <a:bodyPr>
            <a:normAutofit fontScale="90000"/>
          </a:bodyPr>
          <a:lstStyle/>
          <a:p>
            <a:r>
              <a:rPr lang="en-GB" dirty="0"/>
              <a:t>Sinusoidal plane wave</a:t>
            </a:r>
            <a:endParaRPr lang="en-US" dirty="0"/>
          </a:p>
        </p:txBody>
      </p:sp>
      <p:sp>
        <p:nvSpPr>
          <p:cNvPr id="3" name="Content Placeholder 2">
            <a:extLst>
              <a:ext uri="{FF2B5EF4-FFF2-40B4-BE49-F238E27FC236}">
                <a16:creationId xmlns:a16="http://schemas.microsoft.com/office/drawing/2014/main" id="{39D5BBF9-5EC9-ABD6-DDD8-B47BC9662283}"/>
              </a:ext>
            </a:extLst>
          </p:cNvPr>
          <p:cNvSpPr>
            <a:spLocks noGrp="1"/>
          </p:cNvSpPr>
          <p:nvPr>
            <p:ph idx="1"/>
          </p:nvPr>
        </p:nvSpPr>
        <p:spPr>
          <a:xfrm>
            <a:off x="231913" y="908709"/>
            <a:ext cx="8680174" cy="4395073"/>
          </a:xfrm>
        </p:spPr>
        <p:txBody>
          <a:bodyPr/>
          <a:lstStyle/>
          <a:p>
            <a:r>
              <a:rPr lang="en-GB" sz="2800" dirty="0"/>
              <a:t>If plane wave propagates in an arbitrary direction</a:t>
            </a:r>
            <a:br>
              <a:rPr lang="en-GB" sz="2800" dirty="0"/>
            </a:br>
            <a:r>
              <a:rPr lang="en-GB" sz="2800" dirty="0"/>
              <a:t>then equation becomes </a:t>
            </a:r>
          </a:p>
          <a:p>
            <a:endParaRPr lang="en-GB" sz="2800" dirty="0"/>
          </a:p>
          <a:p>
            <a:r>
              <a:rPr lang="en-GB" sz="2800" dirty="0"/>
              <a:t>To simplify, we put k = 𝜔/c</a:t>
            </a:r>
          </a:p>
          <a:p>
            <a:endParaRPr lang="en-GB" sz="2800" dirty="0"/>
          </a:p>
          <a:p>
            <a:r>
              <a:rPr lang="en-GB" sz="2800" dirty="0"/>
              <a:t>k is called angular wavenumber</a:t>
            </a:r>
          </a:p>
          <a:p>
            <a:pPr lvl="1"/>
            <a:r>
              <a:rPr lang="en-GB" sz="2400" dirty="0"/>
              <a:t>It describes how phase changes per unit length </a:t>
            </a:r>
          </a:p>
          <a:p>
            <a:pPr lvl="1"/>
            <a:r>
              <a:rPr lang="en-GB" sz="2400" dirty="0"/>
              <a:t>The unit is radian/m</a:t>
            </a:r>
            <a:endParaRPr lang="en-US" sz="2400" dirty="0"/>
          </a:p>
        </p:txBody>
      </p:sp>
      <p:sp>
        <p:nvSpPr>
          <p:cNvPr id="4" name="Slide Number Placeholder 3">
            <a:extLst>
              <a:ext uri="{FF2B5EF4-FFF2-40B4-BE49-F238E27FC236}">
                <a16:creationId xmlns:a16="http://schemas.microsoft.com/office/drawing/2014/main" id="{9F726E4D-2BC5-94C5-05F7-B80323306D90}"/>
              </a:ext>
            </a:extLst>
          </p:cNvPr>
          <p:cNvSpPr>
            <a:spLocks noGrp="1"/>
          </p:cNvSpPr>
          <p:nvPr>
            <p:ph type="sldNum" sz="quarter" idx="12"/>
          </p:nvPr>
        </p:nvSpPr>
        <p:spPr/>
        <p:txBody>
          <a:bodyPr/>
          <a:lstStyle/>
          <a:p>
            <a:fld id="{374475D3-1812-EC42-892E-BF7EBDFBAE62}" type="slidenum">
              <a:rPr lang="en-GB" smtClean="0"/>
              <a:t>121</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948A16A-4CFF-3DDA-7990-724277305477}"/>
                  </a:ext>
                </a:extLst>
              </p:cNvPr>
              <p:cNvSpPr txBox="1"/>
              <p:nvPr/>
            </p:nvSpPr>
            <p:spPr>
              <a:xfrm>
                <a:off x="1357825" y="1708131"/>
                <a:ext cx="4572000" cy="742896"/>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n-GB" sz="2800" i="1" smtClean="0">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lang="en-GB" sz="2800" i="1">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𝑦</m:t>
                          </m:r>
                        </m:sub>
                      </m:sSub>
                      <m:sSup>
                        <m:sSupPr>
                          <m:ctrlPr>
                            <a:rPr lang="en-GB" sz="2800" i="1">
                              <a:solidFill>
                                <a:prstClr val="black"/>
                              </a:solidFill>
                              <a:latin typeface="Cambria Math" panose="02040503050406030204" pitchFamily="18" charset="0"/>
                            </a:rPr>
                          </m:ctrlPr>
                        </m:sSupPr>
                        <m:e>
                          <m:r>
                            <a:rPr lang="en-GB" sz="2800" i="1">
                              <a:solidFill>
                                <a:prstClr val="black"/>
                              </a:solidFill>
                              <a:latin typeface="Cambria Math" panose="02040503050406030204" pitchFamily="18" charset="0"/>
                            </a:rPr>
                            <m:t>𝑒</m:t>
                          </m:r>
                        </m:e>
                        <m:sup>
                          <m:r>
                            <a:rPr lang="en-GB" sz="2800" i="1">
                              <a:solidFill>
                                <a:prstClr val="black"/>
                              </a:solidFill>
                              <a:latin typeface="Cambria Math" panose="02040503050406030204" pitchFamily="18" charset="0"/>
                            </a:rPr>
                            <m:t>𝑖</m:t>
                          </m:r>
                          <m:r>
                            <a:rPr lang="el-GR" sz="2800" i="1">
                              <a:solidFill>
                                <a:prstClr val="black"/>
                              </a:solidFill>
                              <a:latin typeface="Cambria Math" panose="02040503050406030204" pitchFamily="18" charset="0"/>
                            </a:rPr>
                            <m:t>𝜔</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𝑡</m:t>
                              </m:r>
                              <m:r>
                                <a:rPr lang="en-GB" sz="2800" i="1">
                                  <a:solidFill>
                                    <a:prstClr val="black"/>
                                  </a:solidFill>
                                  <a:latin typeface="Cambria Math" panose="02040503050406030204" pitchFamily="18" charset="0"/>
                                </a:rPr>
                                <m:t>−</m:t>
                              </m:r>
                              <m:f>
                                <m:fPr>
                                  <m:ctrlPr>
                                    <a:rPr lang="en-GB" sz="2800" b="0" i="1" smtClean="0">
                                      <a:solidFill>
                                        <a:prstClr val="black"/>
                                      </a:solidFill>
                                      <a:latin typeface="Cambria Math" panose="02040503050406030204" pitchFamily="18" charset="0"/>
                                    </a:rPr>
                                  </m:ctrlPr>
                                </m:fPr>
                                <m:num>
                                  <m:r>
                                    <a:rPr lang="en-GB" sz="2800" b="0" i="1" smtClean="0">
                                      <a:solidFill>
                                        <a:prstClr val="black"/>
                                      </a:solidFill>
                                      <a:latin typeface="Cambria Math" panose="02040503050406030204" pitchFamily="18" charset="0"/>
                                    </a:rPr>
                                    <m:t>𝑥</m:t>
                                  </m:r>
                                </m:num>
                                <m:den>
                                  <m:r>
                                    <a:rPr lang="en-GB" sz="2800" b="0" i="1" smtClean="0">
                                      <a:solidFill>
                                        <a:prstClr val="black"/>
                                      </a:solidFill>
                                      <a:latin typeface="Cambria Math" panose="02040503050406030204" pitchFamily="18" charset="0"/>
                                    </a:rPr>
                                    <m:t>𝑐</m:t>
                                  </m:r>
                                </m:den>
                              </m:f>
                              <m:r>
                                <a:rPr lang="en-GB" sz="2800" b="0" i="1" smtClean="0">
                                  <a:solidFill>
                                    <a:prstClr val="black"/>
                                  </a:solidFill>
                                  <a:latin typeface="Cambria Math" panose="02040503050406030204" pitchFamily="18" charset="0"/>
                                </a:rPr>
                                <m:t>−</m:t>
                              </m:r>
                              <m:f>
                                <m:fPr>
                                  <m:ctrlPr>
                                    <a:rPr lang="en-GB" sz="2800" b="0" i="1" smtClean="0">
                                      <a:solidFill>
                                        <a:prstClr val="black"/>
                                      </a:solidFill>
                                      <a:latin typeface="Cambria Math" panose="02040503050406030204" pitchFamily="18" charset="0"/>
                                    </a:rPr>
                                  </m:ctrlPr>
                                </m:fPr>
                                <m:num>
                                  <m:r>
                                    <a:rPr lang="en-GB" sz="2800" b="0" i="1" smtClean="0">
                                      <a:solidFill>
                                        <a:prstClr val="black"/>
                                      </a:solidFill>
                                      <a:latin typeface="Cambria Math" panose="02040503050406030204" pitchFamily="18" charset="0"/>
                                    </a:rPr>
                                    <m:t>𝑦</m:t>
                                  </m:r>
                                </m:num>
                                <m:den>
                                  <m:r>
                                    <a:rPr lang="en-GB" sz="2800" b="0" i="1" smtClean="0">
                                      <a:solidFill>
                                        <a:prstClr val="black"/>
                                      </a:solidFill>
                                      <a:latin typeface="Cambria Math" panose="02040503050406030204" pitchFamily="18" charset="0"/>
                                    </a:rPr>
                                    <m:t>𝑐</m:t>
                                  </m:r>
                                </m:den>
                              </m:f>
                              <m:r>
                                <a:rPr lang="en-GB" sz="2800" b="0" i="1" smtClean="0">
                                  <a:solidFill>
                                    <a:prstClr val="black"/>
                                  </a:solidFill>
                                  <a:latin typeface="Cambria Math" panose="02040503050406030204" pitchFamily="18" charset="0"/>
                                </a:rPr>
                                <m:t>−</m:t>
                              </m:r>
                              <m:f>
                                <m:fPr>
                                  <m:ctrlPr>
                                    <a:rPr lang="en-GB" sz="2800" b="0" i="1" smtClean="0">
                                      <a:solidFill>
                                        <a:prstClr val="black"/>
                                      </a:solidFill>
                                      <a:latin typeface="Cambria Math" panose="02040503050406030204" pitchFamily="18" charset="0"/>
                                    </a:rPr>
                                  </m:ctrlPr>
                                </m:fPr>
                                <m:num>
                                  <m:r>
                                    <a:rPr lang="en-GB" sz="2800" b="0" i="1" smtClean="0">
                                      <a:solidFill>
                                        <a:prstClr val="black"/>
                                      </a:solidFill>
                                      <a:latin typeface="Cambria Math" panose="02040503050406030204" pitchFamily="18" charset="0"/>
                                    </a:rPr>
                                    <m:t>𝑧</m:t>
                                  </m:r>
                                </m:num>
                                <m:den>
                                  <m:r>
                                    <a:rPr lang="en-GB" sz="2800" b="0" i="1" smtClean="0">
                                      <a:solidFill>
                                        <a:prstClr val="black"/>
                                      </a:solidFill>
                                      <a:latin typeface="Cambria Math" panose="02040503050406030204" pitchFamily="18" charset="0"/>
                                    </a:rPr>
                                    <m:t>𝑐</m:t>
                                  </m:r>
                                </m:den>
                              </m:f>
                            </m:e>
                          </m:d>
                        </m:sup>
                      </m:sSup>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5" name="TextBox 4">
                <a:extLst>
                  <a:ext uri="{FF2B5EF4-FFF2-40B4-BE49-F238E27FC236}">
                    <a16:creationId xmlns:a16="http://schemas.microsoft.com/office/drawing/2014/main" id="{8948A16A-4CFF-3DDA-7990-724277305477}"/>
                  </a:ext>
                </a:extLst>
              </p:cNvPr>
              <p:cNvSpPr txBox="1">
                <a:spLocks noRot="1" noChangeAspect="1" noMove="1" noResize="1" noEditPoints="1" noAdjustHandles="1" noChangeArrowheads="1" noChangeShapeType="1" noTextEdit="1"/>
              </p:cNvSpPr>
              <p:nvPr/>
            </p:nvSpPr>
            <p:spPr>
              <a:xfrm>
                <a:off x="1357825" y="1708131"/>
                <a:ext cx="4572000" cy="742896"/>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8E54ADF-1DB9-181E-11E0-9F897A38D181}"/>
                  </a:ext>
                </a:extLst>
              </p:cNvPr>
              <p:cNvSpPr txBox="1"/>
              <p:nvPr/>
            </p:nvSpPr>
            <p:spPr>
              <a:xfrm>
                <a:off x="1617132" y="2857500"/>
                <a:ext cx="4572000" cy="585032"/>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n-GB" sz="2800" i="1" smtClean="0">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lang="en-GB" sz="2800" i="1">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𝑦</m:t>
                          </m:r>
                        </m:sub>
                      </m:sSub>
                      <m:sSup>
                        <m:sSupPr>
                          <m:ctrlPr>
                            <a:rPr lang="en-GB" sz="2800" i="1">
                              <a:solidFill>
                                <a:prstClr val="black"/>
                              </a:solidFill>
                              <a:latin typeface="Cambria Math" panose="02040503050406030204" pitchFamily="18" charset="0"/>
                            </a:rPr>
                          </m:ctrlPr>
                        </m:sSupPr>
                        <m:e>
                          <m:r>
                            <a:rPr lang="en-GB" sz="2800" i="1">
                              <a:solidFill>
                                <a:prstClr val="black"/>
                              </a:solidFill>
                              <a:latin typeface="Cambria Math" panose="02040503050406030204" pitchFamily="18" charset="0"/>
                            </a:rPr>
                            <m:t>𝑒</m:t>
                          </m:r>
                        </m:e>
                        <m:sup>
                          <m:r>
                            <a:rPr lang="en-GB" sz="2800" i="1">
                              <a:solidFill>
                                <a:prstClr val="black"/>
                              </a:solidFill>
                              <a:latin typeface="Cambria Math" panose="02040503050406030204" pitchFamily="18" charset="0"/>
                            </a:rPr>
                            <m:t>𝑖</m:t>
                          </m:r>
                          <m:r>
                            <a:rPr lang="en-GB" sz="2800" b="0" i="1" smtClean="0">
                              <a:solidFill>
                                <a:prstClr val="black"/>
                              </a:solidFill>
                              <a:latin typeface="Cambria Math" panose="02040503050406030204" pitchFamily="18" charset="0"/>
                            </a:rPr>
                            <m:t>(</m:t>
                          </m:r>
                          <m:r>
                            <a:rPr lang="el-GR" sz="2800" i="1">
                              <a:solidFill>
                                <a:prstClr val="black"/>
                              </a:solidFill>
                              <a:latin typeface="Cambria Math" panose="02040503050406030204" pitchFamily="18" charset="0"/>
                            </a:rPr>
                            <m:t>𝜔</m:t>
                          </m:r>
                          <m:r>
                            <a:rPr lang="en-GB" sz="2800" i="1" smtClean="0">
                              <a:solidFill>
                                <a:prstClr val="black"/>
                              </a:solidFill>
                              <a:latin typeface="Cambria Math" panose="02040503050406030204" pitchFamily="18" charset="0"/>
                            </a:rPr>
                            <m:t>𝑡</m:t>
                          </m:r>
                          <m:r>
                            <a:rPr lang="en-GB" sz="2800" b="0" i="1" smtClean="0">
                              <a:solidFill>
                                <a:prstClr val="black"/>
                              </a:solidFill>
                              <a:latin typeface="Cambria Math" panose="02040503050406030204" pitchFamily="18" charset="0"/>
                            </a:rPr>
                            <m:t> −</m:t>
                          </m:r>
                          <m:r>
                            <a:rPr lang="en-GB" sz="2800" b="0" i="1" smtClean="0">
                              <a:solidFill>
                                <a:prstClr val="black"/>
                              </a:solidFill>
                              <a:latin typeface="Cambria Math" panose="02040503050406030204" pitchFamily="18" charset="0"/>
                            </a:rPr>
                            <m:t>𝑘𝑥</m:t>
                          </m:r>
                          <m:r>
                            <a:rPr lang="en-GB" sz="2800" b="0" i="1" smtClean="0">
                              <a:solidFill>
                                <a:prstClr val="black"/>
                              </a:solidFill>
                              <a:latin typeface="Cambria Math" panose="02040503050406030204" pitchFamily="18" charset="0"/>
                            </a:rPr>
                            <m:t> −</m:t>
                          </m:r>
                          <m:r>
                            <a:rPr lang="en-GB" sz="2800" b="0" i="1" smtClean="0">
                              <a:solidFill>
                                <a:prstClr val="black"/>
                              </a:solidFill>
                              <a:latin typeface="Cambria Math" panose="02040503050406030204" pitchFamily="18" charset="0"/>
                            </a:rPr>
                            <m:t>𝑘𝑦</m:t>
                          </m:r>
                          <m:r>
                            <a:rPr lang="en-GB" sz="2800" b="0" i="1" smtClean="0">
                              <a:solidFill>
                                <a:prstClr val="black"/>
                              </a:solidFill>
                              <a:latin typeface="Cambria Math" panose="02040503050406030204" pitchFamily="18" charset="0"/>
                            </a:rPr>
                            <m:t>−</m:t>
                          </m:r>
                          <m:r>
                            <a:rPr lang="en-GB" sz="2800" b="0" i="1" smtClean="0">
                              <a:solidFill>
                                <a:prstClr val="black"/>
                              </a:solidFill>
                              <a:latin typeface="Cambria Math" panose="02040503050406030204" pitchFamily="18" charset="0"/>
                            </a:rPr>
                            <m:t>𝑘𝑧</m:t>
                          </m:r>
                          <m:r>
                            <a:rPr lang="en-GB" sz="2800" b="0" i="1" smtClean="0">
                              <a:solidFill>
                                <a:prstClr val="black"/>
                              </a:solidFill>
                              <a:latin typeface="Cambria Math" panose="02040503050406030204" pitchFamily="18" charset="0"/>
                            </a:rPr>
                            <m:t>)</m:t>
                          </m:r>
                        </m:sup>
                      </m:sSup>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6" name="TextBox 5">
                <a:extLst>
                  <a:ext uri="{FF2B5EF4-FFF2-40B4-BE49-F238E27FC236}">
                    <a16:creationId xmlns:a16="http://schemas.microsoft.com/office/drawing/2014/main" id="{18E54ADF-1DB9-181E-11E0-9F897A38D181}"/>
                  </a:ext>
                </a:extLst>
              </p:cNvPr>
              <p:cNvSpPr txBox="1">
                <a:spLocks noRot="1" noChangeAspect="1" noMove="1" noResize="1" noEditPoints="1" noAdjustHandles="1" noChangeArrowheads="1" noChangeShapeType="1" noTextEdit="1"/>
              </p:cNvSpPr>
              <p:nvPr/>
            </p:nvSpPr>
            <p:spPr>
              <a:xfrm>
                <a:off x="1617132" y="2857500"/>
                <a:ext cx="4572000" cy="58503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9273498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13A51-8290-A406-CD04-3737C76C0CF4}"/>
              </a:ext>
            </a:extLst>
          </p:cNvPr>
          <p:cNvSpPr>
            <a:spLocks noGrp="1"/>
          </p:cNvSpPr>
          <p:nvPr>
            <p:ph type="title"/>
          </p:nvPr>
        </p:nvSpPr>
        <p:spPr/>
        <p:txBody>
          <a:bodyPr>
            <a:normAutofit fontScale="90000"/>
          </a:bodyPr>
          <a:lstStyle/>
          <a:p>
            <a:r>
              <a:rPr lang="en-GB" dirty="0"/>
              <a:t>Source of plane waves</a:t>
            </a:r>
            <a:endParaRPr lang="en-US" dirty="0"/>
          </a:p>
        </p:txBody>
      </p:sp>
      <p:sp>
        <p:nvSpPr>
          <p:cNvPr id="3" name="Content Placeholder 2">
            <a:extLst>
              <a:ext uri="{FF2B5EF4-FFF2-40B4-BE49-F238E27FC236}">
                <a16:creationId xmlns:a16="http://schemas.microsoft.com/office/drawing/2014/main" id="{1A9EA571-6EEA-4811-98C8-8A60CB9727DB}"/>
              </a:ext>
            </a:extLst>
          </p:cNvPr>
          <p:cNvSpPr>
            <a:spLocks noGrp="1"/>
          </p:cNvSpPr>
          <p:nvPr>
            <p:ph idx="1"/>
          </p:nvPr>
        </p:nvSpPr>
        <p:spPr>
          <a:xfrm>
            <a:off x="130630" y="849899"/>
            <a:ext cx="6805700" cy="4366229"/>
          </a:xfrm>
        </p:spPr>
        <p:txBody>
          <a:bodyPr/>
          <a:lstStyle/>
          <a:p>
            <a:r>
              <a:rPr lang="en-GB" sz="2800" dirty="0"/>
              <a:t>A metallic plate of infinite dimensions</a:t>
            </a:r>
          </a:p>
          <a:p>
            <a:r>
              <a:rPr lang="en-GB" sz="2800" dirty="0"/>
              <a:t>Not really a realistic concept</a:t>
            </a:r>
          </a:p>
          <a:p>
            <a:r>
              <a:rPr lang="en-GB" sz="2800" dirty="0"/>
              <a:t>But in many cases </a:t>
            </a:r>
            <a:br>
              <a:rPr lang="en-GB" sz="2800" dirty="0"/>
            </a:br>
            <a:r>
              <a:rPr lang="en-GB" sz="2800" dirty="0"/>
              <a:t>a very good approximation</a:t>
            </a:r>
          </a:p>
          <a:p>
            <a:pPr lvl="1"/>
            <a:r>
              <a:rPr lang="en-GB" sz="2400" dirty="0"/>
              <a:t>For example, close to the plate</a:t>
            </a:r>
          </a:p>
          <a:p>
            <a:pPr lvl="1"/>
            <a:r>
              <a:rPr lang="en-GB" sz="2400" dirty="0"/>
              <a:t>Far away from the source</a:t>
            </a:r>
          </a:p>
          <a:p>
            <a:r>
              <a:rPr lang="en-GB" sz="2800" dirty="0"/>
              <a:t>It allows to simplify the equations</a:t>
            </a:r>
          </a:p>
          <a:p>
            <a:endParaRPr lang="en-US" sz="2800" dirty="0"/>
          </a:p>
        </p:txBody>
      </p:sp>
      <p:sp>
        <p:nvSpPr>
          <p:cNvPr id="4" name="Slide Number Placeholder 3">
            <a:extLst>
              <a:ext uri="{FF2B5EF4-FFF2-40B4-BE49-F238E27FC236}">
                <a16:creationId xmlns:a16="http://schemas.microsoft.com/office/drawing/2014/main" id="{7F7EECCA-6201-3204-C285-F985FAD37887}"/>
              </a:ext>
            </a:extLst>
          </p:cNvPr>
          <p:cNvSpPr>
            <a:spLocks noGrp="1"/>
          </p:cNvSpPr>
          <p:nvPr>
            <p:ph type="sldNum" sz="quarter" idx="12"/>
          </p:nvPr>
        </p:nvSpPr>
        <p:spPr/>
        <p:txBody>
          <a:bodyPr/>
          <a:lstStyle/>
          <a:p>
            <a:fld id="{374475D3-1812-EC42-892E-BF7EBDFBAE62}" type="slidenum">
              <a:rPr lang="en-GB" smtClean="0"/>
              <a:t>122</a:t>
            </a:fld>
            <a:endParaRPr lang="en-GB"/>
          </a:p>
        </p:txBody>
      </p:sp>
      <p:pic>
        <p:nvPicPr>
          <p:cNvPr id="6" name="Graphic 5">
            <a:extLst>
              <a:ext uri="{FF2B5EF4-FFF2-40B4-BE49-F238E27FC236}">
                <a16:creationId xmlns:a16="http://schemas.microsoft.com/office/drawing/2014/main" id="{7BCBD75F-8DE7-2C8B-0EF6-871E72E02ED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04271" y="1317010"/>
            <a:ext cx="3739729" cy="2632882"/>
          </a:xfrm>
          <a:prstGeom prst="rect">
            <a:avLst/>
          </a:prstGeom>
        </p:spPr>
      </p:pic>
    </p:spTree>
    <p:extLst>
      <p:ext uri="{BB962C8B-B14F-4D97-AF65-F5344CB8AC3E}">
        <p14:creationId xmlns:p14="http://schemas.microsoft.com/office/powerpoint/2010/main" val="420291892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EFA73-A10E-E7F8-E502-8E44300B7A06}"/>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5CD54C2B-2CA0-0E29-E14D-5FB86D82B470}"/>
              </a:ext>
            </a:extLst>
          </p:cNvPr>
          <p:cNvSpPr>
            <a:spLocks noGrp="1"/>
          </p:cNvSpPr>
          <p:nvPr>
            <p:ph idx="1"/>
          </p:nvPr>
        </p:nvSpPr>
        <p:spPr/>
        <p:txBody>
          <a:bodyPr/>
          <a:lstStyle/>
          <a:p>
            <a:endParaRPr lang="en-GB" dirty="0"/>
          </a:p>
        </p:txBody>
      </p:sp>
      <p:sp>
        <p:nvSpPr>
          <p:cNvPr id="4" name="Slide Number Placeholder 3">
            <a:extLst>
              <a:ext uri="{FF2B5EF4-FFF2-40B4-BE49-F238E27FC236}">
                <a16:creationId xmlns:a16="http://schemas.microsoft.com/office/drawing/2014/main" id="{4400385C-301C-60E6-100F-28766D0C6406}"/>
              </a:ext>
            </a:extLst>
          </p:cNvPr>
          <p:cNvSpPr>
            <a:spLocks noGrp="1"/>
          </p:cNvSpPr>
          <p:nvPr>
            <p:ph type="sldNum" sz="quarter" idx="12"/>
          </p:nvPr>
        </p:nvSpPr>
        <p:spPr/>
        <p:txBody>
          <a:bodyPr/>
          <a:lstStyle/>
          <a:p>
            <a:fld id="{374475D3-1812-EC42-892E-BF7EBDFBAE62}" type="slidenum">
              <a:rPr lang="en-GB" smtClean="0"/>
              <a:t>123</a:t>
            </a:fld>
            <a:endParaRPr lang="en-GB"/>
          </a:p>
        </p:txBody>
      </p:sp>
    </p:spTree>
    <p:extLst>
      <p:ext uri="{BB962C8B-B14F-4D97-AF65-F5344CB8AC3E}">
        <p14:creationId xmlns:p14="http://schemas.microsoft.com/office/powerpoint/2010/main" val="134254985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2B29E-BBEF-AA40-7B96-44BA7944CD92}"/>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009F330C-8131-B31A-D6FF-36A832278F77}"/>
              </a:ext>
            </a:extLst>
          </p:cNvPr>
          <p:cNvSpPr>
            <a:spLocks noGrp="1"/>
          </p:cNvSpPr>
          <p:nvPr>
            <p:ph idx="1"/>
          </p:nvPr>
        </p:nvSpPr>
        <p:spPr/>
        <p:txBody>
          <a:bodyPr/>
          <a:lstStyle/>
          <a:p>
            <a:r>
              <a:rPr lang="en-GB" sz="2800" dirty="0"/>
              <a:t>Metallic (ideally conducting) tube </a:t>
            </a:r>
            <a:br>
              <a:rPr lang="en-GB" sz="2800" dirty="0"/>
            </a:br>
            <a:r>
              <a:rPr lang="en-GB" sz="2800" dirty="0"/>
              <a:t>with a rectangular profile</a:t>
            </a:r>
          </a:p>
          <a:p>
            <a:r>
              <a:rPr lang="en-GB" sz="2800" dirty="0"/>
              <a:t>Vacuum inside the tube</a:t>
            </a:r>
          </a:p>
          <a:p>
            <a:pPr lvl="1"/>
            <a:r>
              <a:rPr lang="en-GB" sz="2400" dirty="0"/>
              <a:t>No charges, no currents</a:t>
            </a:r>
          </a:p>
          <a:p>
            <a:r>
              <a:rPr lang="en-GB" sz="2800" dirty="0"/>
              <a:t>Wave equations still hold</a:t>
            </a:r>
          </a:p>
          <a:p>
            <a:r>
              <a:rPr lang="en-GB" sz="2800" b="1" dirty="0"/>
              <a:t>Boundary conditions need</a:t>
            </a:r>
            <a:br>
              <a:rPr lang="en-GB" sz="2800" b="1" dirty="0"/>
            </a:br>
            <a:r>
              <a:rPr lang="en-GB" sz="2800" b="1" dirty="0"/>
              <a:t>to be respected</a:t>
            </a:r>
          </a:p>
          <a:p>
            <a:pPr lvl="1"/>
            <a:r>
              <a:rPr lang="en-GB" sz="2400" b="1" dirty="0"/>
              <a:t>No electric fields along the metallic surfaces</a:t>
            </a:r>
          </a:p>
          <a:p>
            <a:pPr lvl="1"/>
            <a:r>
              <a:rPr lang="en-GB" sz="2400" b="1" dirty="0"/>
              <a:t>No magnetic fields perpendicular to metallic surfaces</a:t>
            </a:r>
          </a:p>
          <a:p>
            <a:pPr lvl="1"/>
            <a:endParaRPr lang="en-GB" sz="2400" dirty="0"/>
          </a:p>
        </p:txBody>
      </p:sp>
      <p:sp>
        <p:nvSpPr>
          <p:cNvPr id="4" name="Slide Number Placeholder 3">
            <a:extLst>
              <a:ext uri="{FF2B5EF4-FFF2-40B4-BE49-F238E27FC236}">
                <a16:creationId xmlns:a16="http://schemas.microsoft.com/office/drawing/2014/main" id="{3D43E02B-AC8B-9FD1-87D4-3F4331E5D0D9}"/>
              </a:ext>
            </a:extLst>
          </p:cNvPr>
          <p:cNvSpPr>
            <a:spLocks noGrp="1"/>
          </p:cNvSpPr>
          <p:nvPr>
            <p:ph type="sldNum" sz="quarter" idx="12"/>
          </p:nvPr>
        </p:nvSpPr>
        <p:spPr/>
        <p:txBody>
          <a:bodyPr/>
          <a:lstStyle/>
          <a:p>
            <a:fld id="{374475D3-1812-EC42-892E-BF7EBDFBAE62}" type="slidenum">
              <a:rPr lang="en-GB" smtClean="0"/>
              <a:t>124</a:t>
            </a:fld>
            <a:endParaRPr lang="en-GB"/>
          </a:p>
        </p:txBody>
      </p:sp>
      <p:pic>
        <p:nvPicPr>
          <p:cNvPr id="6" name="Graphic 5">
            <a:extLst>
              <a:ext uri="{FF2B5EF4-FFF2-40B4-BE49-F238E27FC236}">
                <a16:creationId xmlns:a16="http://schemas.microsoft.com/office/drawing/2014/main" id="{9BE678DE-4C43-01A3-A072-A1F9E17075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42801" y="699787"/>
            <a:ext cx="3191382" cy="1886189"/>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1681B98-1409-466E-5221-39D18CEDBAA3}"/>
                  </a:ext>
                </a:extLst>
              </p:cNvPr>
              <p:cNvSpPr txBox="1"/>
              <p:nvPr/>
            </p:nvSpPr>
            <p:spPr>
              <a:xfrm>
                <a:off x="4514583" y="3237936"/>
                <a:ext cx="4572000" cy="87928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m:rPr>
                              <m:sty m:val="p"/>
                            </m:r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2</m:t>
                          </m:r>
                        </m:sup>
                      </m:sSup>
                      <m:acc>
                        <m:accPr>
                          <m:chr m:val="⃗"/>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𝐵</m:t>
                          </m:r>
                        </m:e>
                      </m:acc>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acc>
                            <m:accPr>
                              <m:chr m:val="⃗"/>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𝐵</m:t>
                              </m:r>
                            </m:e>
                          </m:acc>
                        </m:num>
                        <m:den>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m:t>
                          </m:r>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𝑡</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den>
                      </m:f>
                    </m:oMath>
                  </m:oMathPara>
                </a14:m>
                <a:endParaRPr kumimoji="0" lang="en-US" sz="2400" b="0" i="0" u="none" strike="noStrike" kern="1200" cap="none" spc="0" normalizeH="0" baseline="0" noProof="0" dirty="0">
                  <a:ln>
                    <a:noFill/>
                  </a:ln>
                  <a:solidFill>
                    <a:prstClr val="black"/>
                  </a:solidFill>
                  <a:effectLst/>
                  <a:uLnTx/>
                  <a:uFillTx/>
                  <a:latin typeface="Calibri"/>
                  <a:cs typeface="+mn-cs"/>
                </a:endParaRPr>
              </a:p>
            </p:txBody>
          </p:sp>
        </mc:Choice>
        <mc:Fallback xmlns="">
          <p:sp>
            <p:nvSpPr>
              <p:cNvPr id="7" name="TextBox 6">
                <a:extLst>
                  <a:ext uri="{FF2B5EF4-FFF2-40B4-BE49-F238E27FC236}">
                    <a16:creationId xmlns:a16="http://schemas.microsoft.com/office/drawing/2014/main" id="{01681B98-1409-466E-5221-39D18CEDBAA3}"/>
                  </a:ext>
                </a:extLst>
              </p:cNvPr>
              <p:cNvSpPr txBox="1">
                <a:spLocks noRot="1" noChangeAspect="1" noMove="1" noResize="1" noEditPoints="1" noAdjustHandles="1" noChangeArrowheads="1" noChangeShapeType="1" noTextEdit="1"/>
              </p:cNvSpPr>
              <p:nvPr/>
            </p:nvSpPr>
            <p:spPr>
              <a:xfrm>
                <a:off x="4514583" y="3237936"/>
                <a:ext cx="4572000" cy="87928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1010089-4507-F17F-9F1B-73B74F8CD318}"/>
                  </a:ext>
                </a:extLst>
              </p:cNvPr>
              <p:cNvSpPr txBox="1"/>
              <p:nvPr/>
            </p:nvSpPr>
            <p:spPr>
              <a:xfrm>
                <a:off x="4514583" y="2443711"/>
                <a:ext cx="4572000" cy="87928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m:rPr>
                              <m:sty m:val="p"/>
                            </m:r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2</m:t>
                          </m:r>
                        </m:sup>
                      </m:sSup>
                      <m:acc>
                        <m:accPr>
                          <m:chr m:val="⃗"/>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𝐸</m:t>
                          </m:r>
                        </m:e>
                      </m:acc>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acc>
                            <m:accPr>
                              <m:chr m:val="⃗"/>
                              <m:ctrlP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𝐸</m:t>
                              </m:r>
                            </m:e>
                          </m:acc>
                        </m:num>
                        <m:den>
                          <m:r>
                            <a:rPr kumimoji="0" lang="en-GB" sz="2400" b="0" i="1" u="none" strike="noStrike" kern="1200" cap="none" spc="0" normalizeH="0" baseline="0" noProof="0">
                              <a:ln>
                                <a:noFill/>
                              </a:ln>
                              <a:solidFill>
                                <a:prstClr val="black"/>
                              </a:solidFill>
                              <a:effectLst/>
                              <a:uLnTx/>
                              <a:uFillTx/>
                              <a:latin typeface="Cambria Math" panose="02040503050406030204" pitchFamily="18" charset="0"/>
                              <a:cs typeface="+mn-cs"/>
                            </a:rPr>
                            <m:t>𝜕</m:t>
                          </m:r>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𝑡</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den>
                      </m:f>
                    </m:oMath>
                  </m:oMathPara>
                </a14:m>
                <a:endParaRPr kumimoji="0" lang="en-US" sz="2400" b="0" i="0" u="none" strike="noStrike" kern="1200" cap="none" spc="0" normalizeH="0" baseline="0" noProof="0" dirty="0">
                  <a:ln>
                    <a:noFill/>
                  </a:ln>
                  <a:solidFill>
                    <a:prstClr val="black"/>
                  </a:solidFill>
                  <a:effectLst/>
                  <a:uLnTx/>
                  <a:uFillTx/>
                  <a:latin typeface="Calibri"/>
                  <a:cs typeface="+mn-cs"/>
                </a:endParaRPr>
              </a:p>
            </p:txBody>
          </p:sp>
        </mc:Choice>
        <mc:Fallback xmlns="">
          <p:sp>
            <p:nvSpPr>
              <p:cNvPr id="8" name="TextBox 7">
                <a:extLst>
                  <a:ext uri="{FF2B5EF4-FFF2-40B4-BE49-F238E27FC236}">
                    <a16:creationId xmlns:a16="http://schemas.microsoft.com/office/drawing/2014/main" id="{A1010089-4507-F17F-9F1B-73B74F8CD318}"/>
                  </a:ext>
                </a:extLst>
              </p:cNvPr>
              <p:cNvSpPr txBox="1">
                <a:spLocks noRot="1" noChangeAspect="1" noMove="1" noResize="1" noEditPoints="1" noAdjustHandles="1" noChangeArrowheads="1" noChangeShapeType="1" noTextEdit="1"/>
              </p:cNvSpPr>
              <p:nvPr/>
            </p:nvSpPr>
            <p:spPr>
              <a:xfrm>
                <a:off x="4514583" y="2443711"/>
                <a:ext cx="4572000" cy="879280"/>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8922781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A1D31-306C-AC91-7908-C7C80C9A0AB4}"/>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C1EF8CD9-BB06-AA14-0CE9-DFD64F789609}"/>
              </a:ext>
            </a:extLst>
          </p:cNvPr>
          <p:cNvSpPr>
            <a:spLocks noGrp="1"/>
          </p:cNvSpPr>
          <p:nvPr>
            <p:ph idx="1"/>
          </p:nvPr>
        </p:nvSpPr>
        <p:spPr/>
        <p:txBody>
          <a:bodyPr/>
          <a:lstStyle/>
          <a:p>
            <a:r>
              <a:rPr lang="en-GB" sz="2800" dirty="0"/>
              <a:t>We assume that source is a resonating one</a:t>
            </a:r>
          </a:p>
          <a:p>
            <a:r>
              <a:rPr lang="en-GB" sz="2800" dirty="0"/>
              <a:t>The wave propagates along the waveguide, </a:t>
            </a:r>
            <a:br>
              <a:rPr lang="en-GB" sz="2800" dirty="0"/>
            </a:br>
            <a:r>
              <a:rPr lang="en-GB" sz="2800" dirty="0"/>
              <a:t>so only z component depends on time t</a:t>
            </a:r>
          </a:p>
          <a:p>
            <a:endParaRPr lang="en-GB" sz="2800" dirty="0"/>
          </a:p>
          <a:p>
            <a:pPr marL="0" indent="0">
              <a:buNone/>
            </a:pPr>
            <a:endParaRPr lang="en-GB" sz="2800" dirty="0"/>
          </a:p>
          <a:p>
            <a:endParaRPr lang="en-US" sz="2800" dirty="0"/>
          </a:p>
        </p:txBody>
      </p:sp>
      <p:sp>
        <p:nvSpPr>
          <p:cNvPr id="4" name="Slide Number Placeholder 3">
            <a:extLst>
              <a:ext uri="{FF2B5EF4-FFF2-40B4-BE49-F238E27FC236}">
                <a16:creationId xmlns:a16="http://schemas.microsoft.com/office/drawing/2014/main" id="{6A7A80B8-0B71-6CC5-4B33-A7BC2CDAC801}"/>
              </a:ext>
            </a:extLst>
          </p:cNvPr>
          <p:cNvSpPr>
            <a:spLocks noGrp="1"/>
          </p:cNvSpPr>
          <p:nvPr>
            <p:ph type="sldNum" sz="quarter" idx="12"/>
          </p:nvPr>
        </p:nvSpPr>
        <p:spPr/>
        <p:txBody>
          <a:bodyPr/>
          <a:lstStyle/>
          <a:p>
            <a:fld id="{374475D3-1812-EC42-892E-BF7EBDFBAE62}" type="slidenum">
              <a:rPr lang="en-GB" smtClean="0"/>
              <a:t>125</a:t>
            </a:fld>
            <a:endParaRPr lang="en-GB"/>
          </a:p>
        </p:txBody>
      </p:sp>
      <p:sp>
        <p:nvSpPr>
          <p:cNvPr id="6" name="TextBox 5">
            <a:extLst>
              <a:ext uri="{FF2B5EF4-FFF2-40B4-BE49-F238E27FC236}">
                <a16:creationId xmlns:a16="http://schemas.microsoft.com/office/drawing/2014/main" id="{0B900A98-F7C2-5904-586B-A23A5407AA59}"/>
              </a:ext>
            </a:extLst>
          </p:cNvPr>
          <p:cNvSpPr txBox="1"/>
          <p:nvPr/>
        </p:nvSpPr>
        <p:spPr>
          <a:xfrm>
            <a:off x="725672" y="4250373"/>
            <a:ext cx="4113015" cy="923330"/>
          </a:xfrm>
          <a:prstGeom prst="rect">
            <a:avLst/>
          </a:prstGeom>
          <a:noFill/>
        </p:spPr>
        <p:txBody>
          <a:bodyPr wrap="square">
            <a:spAutoFit/>
          </a:bodyPr>
          <a:lstStyle/>
          <a:p>
            <a:r>
              <a:rPr lang="en-GB" sz="1800" b="1" dirty="0">
                <a:solidFill>
                  <a:srgbClr val="FF0000"/>
                </a:solidFill>
              </a:rPr>
              <a:t>Different reference system </a:t>
            </a:r>
            <a:br>
              <a:rPr lang="en-GB" sz="1800" b="1" dirty="0">
                <a:solidFill>
                  <a:srgbClr val="FF0000"/>
                </a:solidFill>
              </a:rPr>
            </a:br>
            <a:r>
              <a:rPr lang="en-GB" sz="1800" b="1" dirty="0">
                <a:solidFill>
                  <a:srgbClr val="FF0000"/>
                </a:solidFill>
              </a:rPr>
              <a:t>then used for vacuum! </a:t>
            </a:r>
          </a:p>
          <a:p>
            <a:r>
              <a:rPr lang="en-GB" b="1" dirty="0">
                <a:solidFill>
                  <a:srgbClr val="FF0000"/>
                </a:solidFill>
              </a:rPr>
              <a:t>Now wave propagates towards z</a:t>
            </a:r>
            <a:endParaRPr lang="en-GB" sz="1800" b="1" dirty="0">
              <a:solidFill>
                <a:srgbClr val="FF0000"/>
              </a:solidFill>
            </a:endParaRPr>
          </a:p>
        </p:txBody>
      </p:sp>
      <p:pic>
        <p:nvPicPr>
          <p:cNvPr id="7" name="Graphic 6">
            <a:extLst>
              <a:ext uri="{FF2B5EF4-FFF2-40B4-BE49-F238E27FC236}">
                <a16:creationId xmlns:a16="http://schemas.microsoft.com/office/drawing/2014/main" id="{E585D02A-F872-0D55-C7D1-4717EE3E05B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96867" y="3447737"/>
            <a:ext cx="3915614" cy="2314229"/>
          </a:xfrm>
          <a:prstGeom prst="rect">
            <a:avLst/>
          </a:prstGeom>
        </p:spPr>
      </p:pic>
      <p:cxnSp>
        <p:nvCxnSpPr>
          <p:cNvPr id="9" name="Straight Arrow Connector 8">
            <a:extLst>
              <a:ext uri="{FF2B5EF4-FFF2-40B4-BE49-F238E27FC236}">
                <a16:creationId xmlns:a16="http://schemas.microsoft.com/office/drawing/2014/main" id="{011071A7-A238-2F8C-DB42-F97A1C72F1C1}"/>
              </a:ext>
            </a:extLst>
          </p:cNvPr>
          <p:cNvCxnSpPr>
            <a:cxnSpLocks/>
          </p:cNvCxnSpPr>
          <p:nvPr/>
        </p:nvCxnSpPr>
        <p:spPr>
          <a:xfrm flipV="1">
            <a:off x="5172891" y="4495129"/>
            <a:ext cx="1131548" cy="5292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2119D0BA-85BE-245A-D636-66822FCD23C1}"/>
              </a:ext>
            </a:extLst>
          </p:cNvPr>
          <p:cNvCxnSpPr>
            <a:cxnSpLocks/>
          </p:cNvCxnSpPr>
          <p:nvPr/>
        </p:nvCxnSpPr>
        <p:spPr>
          <a:xfrm>
            <a:off x="5172891" y="5024376"/>
            <a:ext cx="316556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9299E0FD-02B8-87E4-9116-968547729DF2}"/>
              </a:ext>
            </a:extLst>
          </p:cNvPr>
          <p:cNvCxnSpPr>
            <a:cxnSpLocks/>
          </p:cNvCxnSpPr>
          <p:nvPr/>
        </p:nvCxnSpPr>
        <p:spPr>
          <a:xfrm flipV="1">
            <a:off x="5168536" y="3762103"/>
            <a:ext cx="4355" cy="1262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4DF55D26-75AC-E3E9-CBCF-FF9BB16EE279}"/>
              </a:ext>
            </a:extLst>
          </p:cNvPr>
          <p:cNvSpPr txBox="1"/>
          <p:nvPr/>
        </p:nvSpPr>
        <p:spPr>
          <a:xfrm>
            <a:off x="7976485" y="4925227"/>
            <a:ext cx="286815" cy="461665"/>
          </a:xfrm>
          <a:prstGeom prst="rect">
            <a:avLst/>
          </a:prstGeom>
          <a:noFill/>
        </p:spPr>
        <p:txBody>
          <a:bodyPr wrap="square" rtlCol="0">
            <a:spAutoFit/>
          </a:bodyPr>
          <a:lstStyle/>
          <a:p>
            <a:r>
              <a:rPr lang="en-GB" sz="2400" dirty="0">
                <a:solidFill>
                  <a:srgbClr val="0070C0"/>
                </a:solidFill>
                <a:latin typeface="Cambria Math" panose="02040503050406030204" pitchFamily="18" charset="0"/>
                <a:ea typeface="Cambria Math" panose="02040503050406030204" pitchFamily="18" charset="0"/>
              </a:rPr>
              <a:t>x</a:t>
            </a:r>
            <a:endParaRPr lang="en-US" dirty="0">
              <a:solidFill>
                <a:srgbClr val="0070C0"/>
              </a:solidFill>
              <a:latin typeface="Cambria Math" panose="02040503050406030204" pitchFamily="18" charset="0"/>
              <a:ea typeface="Cambria Math" panose="02040503050406030204" pitchFamily="18" charset="0"/>
            </a:endParaRPr>
          </a:p>
        </p:txBody>
      </p:sp>
      <p:sp>
        <p:nvSpPr>
          <p:cNvPr id="20" name="TextBox 19">
            <a:extLst>
              <a:ext uri="{FF2B5EF4-FFF2-40B4-BE49-F238E27FC236}">
                <a16:creationId xmlns:a16="http://schemas.microsoft.com/office/drawing/2014/main" id="{43441813-F42C-CCB0-7500-771757C1A107}"/>
              </a:ext>
            </a:extLst>
          </p:cNvPr>
          <p:cNvSpPr txBox="1"/>
          <p:nvPr/>
        </p:nvSpPr>
        <p:spPr>
          <a:xfrm>
            <a:off x="4838687" y="3738076"/>
            <a:ext cx="286815" cy="461665"/>
          </a:xfrm>
          <a:prstGeom prst="rect">
            <a:avLst/>
          </a:prstGeom>
          <a:noFill/>
        </p:spPr>
        <p:txBody>
          <a:bodyPr wrap="square" rtlCol="0">
            <a:spAutoFit/>
          </a:bodyPr>
          <a:lstStyle/>
          <a:p>
            <a:r>
              <a:rPr lang="en-GB" sz="2400" dirty="0">
                <a:solidFill>
                  <a:srgbClr val="0070C0"/>
                </a:solidFill>
                <a:latin typeface="Cambria Math" panose="02040503050406030204" pitchFamily="18" charset="0"/>
                <a:ea typeface="Cambria Math" panose="02040503050406030204" pitchFamily="18" charset="0"/>
              </a:rPr>
              <a:t>y</a:t>
            </a:r>
            <a:endParaRPr lang="en-US" dirty="0">
              <a:solidFill>
                <a:srgbClr val="0070C0"/>
              </a:solidFill>
              <a:latin typeface="Cambria Math" panose="02040503050406030204" pitchFamily="18" charset="0"/>
              <a:ea typeface="Cambria Math" panose="02040503050406030204" pitchFamily="18" charset="0"/>
            </a:endParaRPr>
          </a:p>
        </p:txBody>
      </p:sp>
      <p:sp>
        <p:nvSpPr>
          <p:cNvPr id="21" name="TextBox 20">
            <a:extLst>
              <a:ext uri="{FF2B5EF4-FFF2-40B4-BE49-F238E27FC236}">
                <a16:creationId xmlns:a16="http://schemas.microsoft.com/office/drawing/2014/main" id="{81C3CEF5-123B-A3CF-E09C-AE46D3842CE7}"/>
              </a:ext>
            </a:extLst>
          </p:cNvPr>
          <p:cNvSpPr txBox="1"/>
          <p:nvPr/>
        </p:nvSpPr>
        <p:spPr>
          <a:xfrm>
            <a:off x="6098166" y="4434171"/>
            <a:ext cx="286815" cy="461665"/>
          </a:xfrm>
          <a:prstGeom prst="rect">
            <a:avLst/>
          </a:prstGeom>
          <a:noFill/>
        </p:spPr>
        <p:txBody>
          <a:bodyPr wrap="square" rtlCol="0">
            <a:spAutoFit/>
          </a:bodyPr>
          <a:lstStyle/>
          <a:p>
            <a:r>
              <a:rPr lang="en-GB" sz="2400" dirty="0">
                <a:solidFill>
                  <a:srgbClr val="0070C0"/>
                </a:solidFill>
                <a:latin typeface="Cambria Math" panose="02040503050406030204" pitchFamily="18" charset="0"/>
                <a:ea typeface="Cambria Math" panose="02040503050406030204" pitchFamily="18" charset="0"/>
              </a:rPr>
              <a:t>z</a:t>
            </a:r>
            <a:endParaRPr lang="en-US" dirty="0">
              <a:solidFill>
                <a:srgbClr val="0070C0"/>
              </a:solidFill>
              <a:latin typeface="Cambria Math" panose="02040503050406030204" pitchFamily="18" charset="0"/>
              <a:ea typeface="Cambria Math" panose="02040503050406030204" pitchFamily="18" charset="0"/>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9DCD25F5-04DF-1DCF-4E68-9599BB085786}"/>
                  </a:ext>
                </a:extLst>
              </p:cNvPr>
              <p:cNvSpPr txBox="1"/>
              <p:nvPr/>
            </p:nvSpPr>
            <p:spPr>
              <a:xfrm>
                <a:off x="694215" y="2443156"/>
                <a:ext cx="5547358" cy="98988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𝐸</m:t>
                      </m:r>
                      <m:d>
                        <m:d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d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𝑥</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𝑦</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𝑧</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𝑡</m:t>
                          </m:r>
                        </m:e>
                      </m:d>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sSub>
                        <m:sSub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𝐸</m:t>
                          </m:r>
                        </m:e>
                        <m: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𝑇</m:t>
                          </m:r>
                        </m:sub>
                      </m:sSub>
                      <m:d>
                        <m:d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d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𝑥</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𝑦</m:t>
                          </m:r>
                        </m:e>
                      </m:d>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𝑒</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𝑖</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𝑘𝑧</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𝜔</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𝑡</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sup>
                      </m:sSup>
                    </m:oMath>
                  </m:oMathPara>
                </a14:m>
                <a:endParaRPr kumimoji="0" lang="en-GB" sz="2800" b="0" i="1" u="none" strike="noStrike" kern="1200" cap="none" spc="0" normalizeH="0" baseline="0" noProof="0" dirty="0">
                  <a:ln>
                    <a:noFill/>
                  </a:ln>
                  <a:solidFill>
                    <a:prstClr val="black"/>
                  </a:solidFill>
                  <a:effectLst/>
                  <a:uLnTx/>
                  <a:uFillTx/>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2800" b="0" i="1" smtClean="0">
                          <a:solidFill>
                            <a:prstClr val="black"/>
                          </a:solidFill>
                          <a:latin typeface="Cambria Math" panose="02040503050406030204" pitchFamily="18" charset="0"/>
                        </a:rPr>
                        <m:t>𝐵</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𝑥</m:t>
                          </m:r>
                          <m:r>
                            <a:rPr lang="en-GB" sz="2800" i="1">
                              <a:solidFill>
                                <a:prstClr val="black"/>
                              </a:solidFill>
                              <a:latin typeface="Cambria Math" panose="02040503050406030204" pitchFamily="18" charset="0"/>
                            </a:rPr>
                            <m:t>,</m:t>
                          </m:r>
                          <m:r>
                            <a:rPr lang="en-GB" sz="2800" i="1">
                              <a:solidFill>
                                <a:prstClr val="black"/>
                              </a:solidFill>
                              <a:latin typeface="Cambria Math" panose="02040503050406030204" pitchFamily="18" charset="0"/>
                            </a:rPr>
                            <m:t>𝑦</m:t>
                          </m:r>
                          <m:r>
                            <a:rPr lang="en-GB" sz="2800" i="1">
                              <a:solidFill>
                                <a:prstClr val="black"/>
                              </a:solidFill>
                              <a:latin typeface="Cambria Math" panose="02040503050406030204" pitchFamily="18" charset="0"/>
                            </a:rPr>
                            <m:t>,</m:t>
                          </m:r>
                          <m:r>
                            <a:rPr lang="en-GB" sz="2800" i="1">
                              <a:solidFill>
                                <a:prstClr val="black"/>
                              </a:solidFill>
                              <a:latin typeface="Cambria Math" panose="02040503050406030204" pitchFamily="18" charset="0"/>
                            </a:rPr>
                            <m:t>𝑧</m:t>
                          </m:r>
                          <m:r>
                            <a:rPr lang="en-GB" sz="2800" i="1">
                              <a:solidFill>
                                <a:prstClr val="black"/>
                              </a:solidFill>
                              <a:latin typeface="Cambria Math" panose="02040503050406030204" pitchFamily="18" charset="0"/>
                            </a:rPr>
                            <m:t>,</m:t>
                          </m:r>
                          <m:r>
                            <a:rPr lang="en-GB" sz="2800" i="1">
                              <a:solidFill>
                                <a:prstClr val="black"/>
                              </a:solidFill>
                              <a:latin typeface="Cambria Math" panose="02040503050406030204" pitchFamily="18" charset="0"/>
                            </a:rPr>
                            <m:t>𝑡</m:t>
                          </m:r>
                        </m:e>
                      </m:d>
                      <m:r>
                        <a:rPr lang="en-GB" sz="2800" i="1">
                          <a:solidFill>
                            <a:prstClr val="black"/>
                          </a:solidFill>
                          <a:latin typeface="Cambria Math" panose="02040503050406030204" pitchFamily="18" charset="0"/>
                        </a:rPr>
                        <m:t>=</m:t>
                      </m:r>
                      <m:sSub>
                        <m:sSubPr>
                          <m:ctrlPr>
                            <a:rPr lang="en-GB" sz="2800" i="1">
                              <a:solidFill>
                                <a:prstClr val="black"/>
                              </a:solidFill>
                              <a:latin typeface="Cambria Math" panose="02040503050406030204" pitchFamily="18" charset="0"/>
                            </a:rPr>
                          </m:ctrlPr>
                        </m:sSubPr>
                        <m:e>
                          <m:r>
                            <a:rPr lang="en-GB" sz="2800" b="0" i="1" smtClean="0">
                              <a:solidFill>
                                <a:prstClr val="black"/>
                              </a:solidFill>
                              <a:latin typeface="Cambria Math" panose="02040503050406030204" pitchFamily="18" charset="0"/>
                            </a:rPr>
                            <m:t>𝐵</m:t>
                          </m:r>
                        </m:e>
                        <m:sub>
                          <m:r>
                            <a:rPr lang="en-GB" sz="2800" i="1">
                              <a:solidFill>
                                <a:prstClr val="black"/>
                              </a:solidFill>
                              <a:latin typeface="Cambria Math" panose="02040503050406030204" pitchFamily="18" charset="0"/>
                            </a:rPr>
                            <m:t>𝑇</m:t>
                          </m:r>
                        </m:sub>
                      </m:sSub>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𝑥</m:t>
                          </m:r>
                          <m:r>
                            <a:rPr lang="en-GB" sz="2800" i="1">
                              <a:solidFill>
                                <a:prstClr val="black"/>
                              </a:solidFill>
                              <a:latin typeface="Cambria Math" panose="02040503050406030204" pitchFamily="18" charset="0"/>
                            </a:rPr>
                            <m:t>,</m:t>
                          </m:r>
                          <m:r>
                            <a:rPr lang="en-GB" sz="2800" i="1">
                              <a:solidFill>
                                <a:prstClr val="black"/>
                              </a:solidFill>
                              <a:latin typeface="Cambria Math" panose="02040503050406030204" pitchFamily="18" charset="0"/>
                            </a:rPr>
                            <m:t>𝑦</m:t>
                          </m:r>
                        </m:e>
                      </m:d>
                      <m:sSup>
                        <m:sSupPr>
                          <m:ctrlPr>
                            <a:rPr lang="en-GB" sz="2800" i="1">
                              <a:solidFill>
                                <a:prstClr val="black"/>
                              </a:solidFill>
                              <a:latin typeface="Cambria Math" panose="02040503050406030204" pitchFamily="18" charset="0"/>
                            </a:rPr>
                          </m:ctrlPr>
                        </m:sSupPr>
                        <m:e>
                          <m:r>
                            <a:rPr lang="en-GB" sz="2800" i="1">
                              <a:solidFill>
                                <a:prstClr val="black"/>
                              </a:solidFill>
                              <a:latin typeface="Cambria Math" panose="02040503050406030204" pitchFamily="18" charset="0"/>
                            </a:rPr>
                            <m:t>𝑒</m:t>
                          </m:r>
                        </m:e>
                        <m:sup>
                          <m:r>
                            <a:rPr lang="en-GB" sz="2800" i="1">
                              <a:solidFill>
                                <a:prstClr val="black"/>
                              </a:solidFill>
                              <a:latin typeface="Cambria Math" panose="02040503050406030204" pitchFamily="18" charset="0"/>
                            </a:rPr>
                            <m:t>𝑖</m:t>
                          </m:r>
                          <m:r>
                            <a:rPr lang="en-GB" sz="2800" i="1">
                              <a:solidFill>
                                <a:prstClr val="black"/>
                              </a:solidFill>
                              <a:latin typeface="Cambria Math" panose="02040503050406030204" pitchFamily="18" charset="0"/>
                            </a:rPr>
                            <m:t>(</m:t>
                          </m:r>
                          <m:r>
                            <a:rPr lang="en-GB" sz="2800" i="1">
                              <a:solidFill>
                                <a:prstClr val="black"/>
                              </a:solidFill>
                              <a:latin typeface="Cambria Math" panose="02040503050406030204" pitchFamily="18" charset="0"/>
                            </a:rPr>
                            <m:t>𝑘𝑧</m:t>
                          </m:r>
                          <m:r>
                            <a:rPr lang="en-GB" sz="2800" i="1">
                              <a:solidFill>
                                <a:prstClr val="black"/>
                              </a:solidFill>
                              <a:latin typeface="Cambria Math" panose="02040503050406030204" pitchFamily="18" charset="0"/>
                            </a:rPr>
                            <m:t>−</m:t>
                          </m:r>
                          <m:r>
                            <a:rPr lang="en-GB" sz="2800" i="1">
                              <a:solidFill>
                                <a:prstClr val="black"/>
                              </a:solidFill>
                              <a:latin typeface="Cambria Math" panose="02040503050406030204" pitchFamily="18" charset="0"/>
                              <a:ea typeface="Cambria Math" panose="02040503050406030204" pitchFamily="18" charset="0"/>
                            </a:rPr>
                            <m:t>𝜔</m:t>
                          </m:r>
                          <m:r>
                            <a:rPr lang="en-GB" sz="2800" i="1">
                              <a:solidFill>
                                <a:prstClr val="black"/>
                              </a:solidFill>
                              <a:latin typeface="Cambria Math" panose="02040503050406030204" pitchFamily="18" charset="0"/>
                              <a:ea typeface="Cambria Math" panose="02040503050406030204" pitchFamily="18" charset="0"/>
                            </a:rPr>
                            <m:t>𝑡</m:t>
                          </m:r>
                          <m:r>
                            <a:rPr lang="en-GB" sz="2800" i="1">
                              <a:solidFill>
                                <a:prstClr val="black"/>
                              </a:solidFill>
                              <a:latin typeface="Cambria Math" panose="02040503050406030204" pitchFamily="18" charset="0"/>
                            </a:rPr>
                            <m:t>)</m:t>
                          </m:r>
                        </m:sup>
                      </m:s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 </m:t>
                      </m:r>
                    </m:oMath>
                  </m:oMathPara>
                </a14:m>
                <a:endParaRPr lang="en-US" sz="2800" dirty="0"/>
              </a:p>
            </p:txBody>
          </p:sp>
        </mc:Choice>
        <mc:Fallback xmlns="">
          <p:sp>
            <p:nvSpPr>
              <p:cNvPr id="23" name="TextBox 22">
                <a:extLst>
                  <a:ext uri="{FF2B5EF4-FFF2-40B4-BE49-F238E27FC236}">
                    <a16:creationId xmlns:a16="http://schemas.microsoft.com/office/drawing/2014/main" id="{9DCD25F5-04DF-1DCF-4E68-9599BB085786}"/>
                  </a:ext>
                </a:extLst>
              </p:cNvPr>
              <p:cNvSpPr txBox="1">
                <a:spLocks noRot="1" noChangeAspect="1" noMove="1" noResize="1" noEditPoints="1" noAdjustHandles="1" noChangeArrowheads="1" noChangeShapeType="1" noTextEdit="1"/>
              </p:cNvSpPr>
              <p:nvPr/>
            </p:nvSpPr>
            <p:spPr>
              <a:xfrm>
                <a:off x="694215" y="2443156"/>
                <a:ext cx="5547358" cy="989886"/>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1076413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410F4-11CE-B4D5-AB69-847FCDD9E5F7}"/>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E025153D-7570-403A-6558-B9DAABCDC0B8}"/>
              </a:ext>
            </a:extLst>
          </p:cNvPr>
          <p:cNvSpPr>
            <a:spLocks noGrp="1"/>
          </p:cNvSpPr>
          <p:nvPr>
            <p:ph idx="1"/>
          </p:nvPr>
        </p:nvSpPr>
        <p:spPr>
          <a:xfrm>
            <a:off x="231913" y="870415"/>
            <a:ext cx="8680174" cy="4343369"/>
          </a:xfrm>
        </p:spPr>
        <p:txBody>
          <a:bodyPr/>
          <a:lstStyle/>
          <a:p>
            <a:pPr marL="0" indent="0">
              <a:buNone/>
            </a:pPr>
            <a:r>
              <a:rPr lang="en-GB" sz="2800" dirty="0"/>
              <a:t>Step1: Insert these </a:t>
            </a:r>
          </a:p>
          <a:p>
            <a:pPr marL="0" indent="0">
              <a:buNone/>
            </a:pPr>
            <a:r>
              <a:rPr lang="en-GB" sz="2800" dirty="0"/>
              <a:t>into Faraday’s and Ampere’s </a:t>
            </a:r>
            <a:br>
              <a:rPr lang="en-GB" sz="2800" dirty="0"/>
            </a:br>
            <a:r>
              <a:rPr lang="en-GB" sz="2800" dirty="0"/>
              <a:t>Laws</a:t>
            </a:r>
          </a:p>
          <a:p>
            <a:endParaRPr lang="en-GB" sz="2800" dirty="0"/>
          </a:p>
          <a:p>
            <a:pPr marL="0" indent="0">
              <a:buNone/>
            </a:pPr>
            <a:r>
              <a:rPr lang="en-GB" sz="2800" dirty="0"/>
              <a:t>It gives</a:t>
            </a:r>
            <a:endParaRPr lang="en-US" sz="2800" dirty="0"/>
          </a:p>
        </p:txBody>
      </p:sp>
      <p:sp>
        <p:nvSpPr>
          <p:cNvPr id="4" name="Slide Number Placeholder 3">
            <a:extLst>
              <a:ext uri="{FF2B5EF4-FFF2-40B4-BE49-F238E27FC236}">
                <a16:creationId xmlns:a16="http://schemas.microsoft.com/office/drawing/2014/main" id="{07949FE0-B774-D5A5-65FE-5F430B082297}"/>
              </a:ext>
            </a:extLst>
          </p:cNvPr>
          <p:cNvSpPr>
            <a:spLocks noGrp="1"/>
          </p:cNvSpPr>
          <p:nvPr>
            <p:ph type="sldNum" sz="quarter" idx="12"/>
          </p:nvPr>
        </p:nvSpPr>
        <p:spPr/>
        <p:txBody>
          <a:bodyPr/>
          <a:lstStyle/>
          <a:p>
            <a:fld id="{374475D3-1812-EC42-892E-BF7EBDFBAE62}" type="slidenum">
              <a:rPr lang="en-GB" smtClean="0"/>
              <a:t>126</a:t>
            </a:fld>
            <a:endParaRPr lang="en-GB"/>
          </a:p>
        </p:txBody>
      </p:sp>
      <p:pic>
        <p:nvPicPr>
          <p:cNvPr id="7" name="Picture 6">
            <a:extLst>
              <a:ext uri="{FF2B5EF4-FFF2-40B4-BE49-F238E27FC236}">
                <a16:creationId xmlns:a16="http://schemas.microsoft.com/office/drawing/2014/main" id="{E4454761-7D20-906B-F21B-C625BBF78A3C}"/>
              </a:ext>
            </a:extLst>
          </p:cNvPr>
          <p:cNvPicPr>
            <a:picLocks noChangeAspect="1"/>
          </p:cNvPicPr>
          <p:nvPr/>
        </p:nvPicPr>
        <p:blipFill>
          <a:blip r:embed="rId2"/>
          <a:stretch>
            <a:fillRect/>
          </a:stretch>
        </p:blipFill>
        <p:spPr>
          <a:xfrm>
            <a:off x="384313" y="3377466"/>
            <a:ext cx="3734841" cy="1892924"/>
          </a:xfrm>
          <a:prstGeom prst="rect">
            <a:avLst/>
          </a:prstGeom>
        </p:spPr>
      </p:pic>
      <p:pic>
        <p:nvPicPr>
          <p:cNvPr id="9" name="Picture 8">
            <a:extLst>
              <a:ext uri="{FF2B5EF4-FFF2-40B4-BE49-F238E27FC236}">
                <a16:creationId xmlns:a16="http://schemas.microsoft.com/office/drawing/2014/main" id="{52FC085E-2DD7-7657-D544-197B391C6765}"/>
              </a:ext>
            </a:extLst>
          </p:cNvPr>
          <p:cNvPicPr>
            <a:picLocks noChangeAspect="1"/>
          </p:cNvPicPr>
          <p:nvPr/>
        </p:nvPicPr>
        <p:blipFill>
          <a:blip r:embed="rId3"/>
          <a:stretch>
            <a:fillRect/>
          </a:stretch>
        </p:blipFill>
        <p:spPr>
          <a:xfrm>
            <a:off x="4572000" y="3451489"/>
            <a:ext cx="3872675" cy="1818901"/>
          </a:xfrm>
          <a:prstGeom prst="rect">
            <a:avLst/>
          </a:prstGeom>
        </p:spPr>
      </p:pic>
      <p:pic>
        <p:nvPicPr>
          <p:cNvPr id="17" name="Picture 16">
            <a:extLst>
              <a:ext uri="{FF2B5EF4-FFF2-40B4-BE49-F238E27FC236}">
                <a16:creationId xmlns:a16="http://schemas.microsoft.com/office/drawing/2014/main" id="{2F855560-DAC8-44A5-71E1-0EBBAC186502}"/>
              </a:ext>
            </a:extLst>
          </p:cNvPr>
          <p:cNvPicPr>
            <a:picLocks noChangeAspect="1"/>
          </p:cNvPicPr>
          <p:nvPr/>
        </p:nvPicPr>
        <p:blipFill rotWithShape="1">
          <a:blip r:embed="rId4"/>
          <a:srcRect l="24238" b="16003"/>
          <a:stretch/>
        </p:blipFill>
        <p:spPr>
          <a:xfrm>
            <a:off x="2888104" y="1821514"/>
            <a:ext cx="3367791" cy="1136154"/>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4E94FDD-57F9-44AA-98CA-4421D8E7C08B}"/>
                  </a:ext>
                </a:extLst>
              </p:cNvPr>
              <p:cNvSpPr txBox="1"/>
              <p:nvPr/>
            </p:nvSpPr>
            <p:spPr>
              <a:xfrm>
                <a:off x="2921727" y="781967"/>
                <a:ext cx="4572000" cy="73353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𝐸</m:t>
                      </m:r>
                      <m:d>
                        <m:d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ctrlPr>
                        </m:dPr>
                        <m:e>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𝑥</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𝑦</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𝑧</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𝑡</m:t>
                          </m:r>
                        </m:e>
                      </m:d>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sSub>
                        <m:sSub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𝐸</m:t>
                          </m:r>
                        </m:e>
                        <m:sub>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𝑇</m:t>
                          </m:r>
                        </m:sub>
                      </m:sSub>
                      <m:d>
                        <m:d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ctrlPr>
                        </m:dPr>
                        <m:e>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𝑥</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𝑦</m:t>
                          </m:r>
                        </m:e>
                      </m:d>
                      <m:sSup>
                        <m:sSup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𝑒</m:t>
                          </m:r>
                        </m:e>
                        <m:sup>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𝑖</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𝑘𝑧</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𝜔</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𝑡</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sup>
                      </m:sSup>
                    </m:oMath>
                  </m:oMathPara>
                </a14:m>
                <a:endParaRPr kumimoji="0" lang="en-GB" sz="2000" b="0" i="1" u="none" strike="noStrike" kern="1200" cap="none" spc="0" normalizeH="0" baseline="0" noProof="0" dirty="0">
                  <a:ln>
                    <a:noFill/>
                  </a:ln>
                  <a:solidFill>
                    <a:prstClr val="black"/>
                  </a:solidFill>
                  <a:effectLst/>
                  <a:uLnTx/>
                  <a:uFillTx/>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2000" b="0" i="1" smtClean="0">
                          <a:solidFill>
                            <a:prstClr val="black"/>
                          </a:solidFill>
                          <a:latin typeface="Cambria Math" panose="02040503050406030204" pitchFamily="18" charset="0"/>
                        </a:rPr>
                        <m:t>𝐵</m:t>
                      </m:r>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𝑥</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𝑦</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𝑧</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𝑡</m:t>
                          </m:r>
                        </m:e>
                      </m:d>
                      <m:r>
                        <a:rPr lang="en-GB" sz="2000" i="1">
                          <a:solidFill>
                            <a:prstClr val="black"/>
                          </a:solidFill>
                          <a:latin typeface="Cambria Math" panose="02040503050406030204" pitchFamily="18" charset="0"/>
                        </a:rPr>
                        <m:t>=</m:t>
                      </m:r>
                      <m:sSub>
                        <m:sSubPr>
                          <m:ctrlPr>
                            <a:rPr lang="en-GB" sz="2000" i="1">
                              <a:solidFill>
                                <a:prstClr val="black"/>
                              </a:solidFill>
                              <a:latin typeface="Cambria Math" panose="02040503050406030204" pitchFamily="18" charset="0"/>
                            </a:rPr>
                          </m:ctrlPr>
                        </m:sSubPr>
                        <m:e>
                          <m:r>
                            <a:rPr lang="en-GB" sz="2000" b="0" i="1" smtClean="0">
                              <a:solidFill>
                                <a:prstClr val="black"/>
                              </a:solidFill>
                              <a:latin typeface="Cambria Math" panose="02040503050406030204" pitchFamily="18" charset="0"/>
                            </a:rPr>
                            <m:t>𝐵</m:t>
                          </m:r>
                        </m:e>
                        <m:sub>
                          <m:r>
                            <a:rPr lang="en-GB" sz="2000" i="1">
                              <a:solidFill>
                                <a:prstClr val="black"/>
                              </a:solidFill>
                              <a:latin typeface="Cambria Math" panose="02040503050406030204" pitchFamily="18" charset="0"/>
                            </a:rPr>
                            <m:t>𝑇</m:t>
                          </m:r>
                        </m:sub>
                      </m:sSub>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𝑥</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𝑦</m:t>
                          </m:r>
                        </m:e>
                      </m:d>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panose="02040503050406030204" pitchFamily="18" charset="0"/>
                            </a:rPr>
                            <m:t>𝑒</m:t>
                          </m:r>
                        </m:e>
                        <m:sup>
                          <m:r>
                            <a:rPr lang="en-GB" sz="2000" i="1">
                              <a:solidFill>
                                <a:prstClr val="black"/>
                              </a:solidFill>
                              <a:latin typeface="Cambria Math" panose="02040503050406030204" pitchFamily="18" charset="0"/>
                            </a:rPr>
                            <m:t>𝑖</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𝑘𝑧</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ea typeface="Cambria Math" panose="02040503050406030204" pitchFamily="18" charset="0"/>
                            </a:rPr>
                            <m:t>𝜔</m:t>
                          </m:r>
                          <m:r>
                            <a:rPr lang="en-GB" sz="2000" i="1">
                              <a:solidFill>
                                <a:prstClr val="black"/>
                              </a:solidFill>
                              <a:latin typeface="Cambria Math" panose="02040503050406030204" pitchFamily="18" charset="0"/>
                              <a:ea typeface="Cambria Math" panose="02040503050406030204" pitchFamily="18" charset="0"/>
                            </a:rPr>
                            <m:t>𝑡</m:t>
                          </m:r>
                          <m:r>
                            <a:rPr lang="en-GB" sz="2000" i="1">
                              <a:solidFill>
                                <a:prstClr val="black"/>
                              </a:solidFill>
                              <a:latin typeface="Cambria Math" panose="02040503050406030204" pitchFamily="18" charset="0"/>
                            </a:rPr>
                            <m:t>)</m:t>
                          </m:r>
                        </m:sup>
                      </m:sSup>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 </m:t>
                      </m:r>
                    </m:oMath>
                  </m:oMathPara>
                </a14:m>
                <a:endParaRPr lang="en-US" sz="2000" dirty="0"/>
              </a:p>
            </p:txBody>
          </p:sp>
        </mc:Choice>
        <mc:Fallback xmlns="">
          <p:sp>
            <p:nvSpPr>
              <p:cNvPr id="10" name="TextBox 9">
                <a:extLst>
                  <a:ext uri="{FF2B5EF4-FFF2-40B4-BE49-F238E27FC236}">
                    <a16:creationId xmlns:a16="http://schemas.microsoft.com/office/drawing/2014/main" id="{F4E94FDD-57F9-44AA-98CA-4421D8E7C08B}"/>
                  </a:ext>
                </a:extLst>
              </p:cNvPr>
              <p:cNvSpPr txBox="1">
                <a:spLocks noRot="1" noChangeAspect="1" noMove="1" noResize="1" noEditPoints="1" noAdjustHandles="1" noChangeArrowheads="1" noChangeShapeType="1" noTextEdit="1"/>
              </p:cNvSpPr>
              <p:nvPr/>
            </p:nvSpPr>
            <p:spPr>
              <a:xfrm>
                <a:off x="2921727" y="781967"/>
                <a:ext cx="4572000" cy="733534"/>
              </a:xfrm>
              <a:prstGeom prst="rect">
                <a:avLst/>
              </a:prstGeom>
              <a:blipFill>
                <a:blip r:embed="rId5"/>
                <a:stretch>
                  <a:fillRect b="-4132"/>
                </a:stretch>
              </a:blipFill>
            </p:spPr>
            <p:txBody>
              <a:bodyPr/>
              <a:lstStyle/>
              <a:p>
                <a:r>
                  <a:rPr lang="en-US">
                    <a:noFill/>
                  </a:rPr>
                  <a:t> </a:t>
                </a:r>
              </a:p>
            </p:txBody>
          </p:sp>
        </mc:Fallback>
      </mc:AlternateContent>
    </p:spTree>
    <p:extLst>
      <p:ext uri="{BB962C8B-B14F-4D97-AF65-F5344CB8AC3E}">
        <p14:creationId xmlns:p14="http://schemas.microsoft.com/office/powerpoint/2010/main" val="4177518839"/>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B7E1D-9378-CCB0-7127-752F2D6CEA9B}"/>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768345A1-04AA-2618-85A0-607A682E7E74}"/>
              </a:ext>
            </a:extLst>
          </p:cNvPr>
          <p:cNvSpPr>
            <a:spLocks noGrp="1"/>
          </p:cNvSpPr>
          <p:nvPr>
            <p:ph idx="1"/>
          </p:nvPr>
        </p:nvSpPr>
        <p:spPr>
          <a:xfrm>
            <a:off x="231913" y="901885"/>
            <a:ext cx="8680174" cy="4395073"/>
          </a:xfrm>
        </p:spPr>
        <p:txBody>
          <a:bodyPr/>
          <a:lstStyle/>
          <a:p>
            <a:r>
              <a:rPr lang="en-GB" sz="2800" dirty="0"/>
              <a:t>These equations reduce to</a:t>
            </a:r>
          </a:p>
          <a:p>
            <a:endParaRPr lang="en-GB" sz="2800" dirty="0"/>
          </a:p>
          <a:p>
            <a:endParaRPr lang="en-GB" sz="2800" dirty="0"/>
          </a:p>
          <a:p>
            <a:endParaRPr lang="en-GB" sz="2800" dirty="0"/>
          </a:p>
          <a:p>
            <a:endParaRPr lang="en-GB" sz="2800" dirty="0"/>
          </a:p>
          <a:p>
            <a:endParaRPr lang="en-GB" sz="2800" dirty="0"/>
          </a:p>
          <a:p>
            <a:r>
              <a:rPr lang="en-GB" sz="2800" dirty="0"/>
              <a:t>All 4 depend only on the longitudinal fields </a:t>
            </a:r>
            <a:r>
              <a:rPr lang="en-GB" sz="2800" dirty="0" err="1"/>
              <a:t>E</a:t>
            </a:r>
            <a:r>
              <a:rPr lang="en-GB" sz="2800" baseline="-25000" dirty="0" err="1"/>
              <a:t>z</a:t>
            </a:r>
            <a:r>
              <a:rPr lang="en-GB" sz="2800" dirty="0"/>
              <a:t> and </a:t>
            </a:r>
            <a:r>
              <a:rPr lang="en-GB" sz="2800" dirty="0" err="1"/>
              <a:t>B</a:t>
            </a:r>
            <a:r>
              <a:rPr lang="en-GB" sz="2800" baseline="-25000" dirty="0" err="1"/>
              <a:t>z</a:t>
            </a:r>
            <a:endParaRPr lang="en-US" sz="2800" baseline="-25000" dirty="0"/>
          </a:p>
        </p:txBody>
      </p:sp>
      <p:sp>
        <p:nvSpPr>
          <p:cNvPr id="4" name="Slide Number Placeholder 3">
            <a:extLst>
              <a:ext uri="{FF2B5EF4-FFF2-40B4-BE49-F238E27FC236}">
                <a16:creationId xmlns:a16="http://schemas.microsoft.com/office/drawing/2014/main" id="{246E2013-FAD2-9A91-D410-4D791A0CF674}"/>
              </a:ext>
            </a:extLst>
          </p:cNvPr>
          <p:cNvSpPr>
            <a:spLocks noGrp="1"/>
          </p:cNvSpPr>
          <p:nvPr>
            <p:ph type="sldNum" sz="quarter" idx="12"/>
          </p:nvPr>
        </p:nvSpPr>
        <p:spPr/>
        <p:txBody>
          <a:bodyPr/>
          <a:lstStyle/>
          <a:p>
            <a:fld id="{374475D3-1812-EC42-892E-BF7EBDFBAE62}" type="slidenum">
              <a:rPr lang="en-GB" smtClean="0"/>
              <a:t>127</a:t>
            </a:fld>
            <a:endParaRPr lang="en-GB"/>
          </a:p>
        </p:txBody>
      </p:sp>
      <p:pic>
        <p:nvPicPr>
          <p:cNvPr id="6" name="Picture 5">
            <a:extLst>
              <a:ext uri="{FF2B5EF4-FFF2-40B4-BE49-F238E27FC236}">
                <a16:creationId xmlns:a16="http://schemas.microsoft.com/office/drawing/2014/main" id="{D90ABD19-F96F-AA0F-C6D2-1F48D8D56984}"/>
              </a:ext>
            </a:extLst>
          </p:cNvPr>
          <p:cNvPicPr>
            <a:picLocks noChangeAspect="1"/>
          </p:cNvPicPr>
          <p:nvPr/>
        </p:nvPicPr>
        <p:blipFill>
          <a:blip r:embed="rId2"/>
          <a:stretch>
            <a:fillRect/>
          </a:stretch>
        </p:blipFill>
        <p:spPr>
          <a:xfrm>
            <a:off x="1377248" y="1453696"/>
            <a:ext cx="4622958" cy="2492377"/>
          </a:xfrm>
          <a:prstGeom prst="rect">
            <a:avLst/>
          </a:prstGeom>
        </p:spPr>
      </p:pic>
    </p:spTree>
    <p:extLst>
      <p:ext uri="{BB962C8B-B14F-4D97-AF65-F5344CB8AC3E}">
        <p14:creationId xmlns:p14="http://schemas.microsoft.com/office/powerpoint/2010/main" val="99795998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EE249-94CA-2478-0DAC-581D916DE574}"/>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264BF8B4-34AC-414B-A4FB-112772357FF1}"/>
              </a:ext>
            </a:extLst>
          </p:cNvPr>
          <p:cNvSpPr>
            <a:spLocks noGrp="1"/>
          </p:cNvSpPr>
          <p:nvPr>
            <p:ph idx="1"/>
          </p:nvPr>
        </p:nvSpPr>
        <p:spPr/>
        <p:txBody>
          <a:bodyPr/>
          <a:lstStyle/>
          <a:p>
            <a:r>
              <a:rPr lang="en-GB" sz="2800" dirty="0"/>
              <a:t>Step 2: put these </a:t>
            </a:r>
            <a:br>
              <a:rPr lang="en-GB" sz="2800" dirty="0"/>
            </a:br>
            <a:r>
              <a:rPr lang="en-GB" sz="2800" dirty="0"/>
              <a:t>into Gauss Law</a:t>
            </a:r>
          </a:p>
          <a:p>
            <a:endParaRPr lang="en-GB" sz="2800" dirty="0"/>
          </a:p>
          <a:p>
            <a:endParaRPr lang="en-GB" sz="2800" dirty="0"/>
          </a:p>
          <a:p>
            <a:r>
              <a:rPr lang="en-GB" sz="2800" dirty="0"/>
              <a:t>Use E</a:t>
            </a:r>
            <a:r>
              <a:rPr lang="en-GB" sz="2800" baseline="-25000" dirty="0"/>
              <a:t>x</a:t>
            </a:r>
            <a:r>
              <a:rPr lang="en-GB" sz="2800" dirty="0"/>
              <a:t> and </a:t>
            </a:r>
            <a:r>
              <a:rPr lang="en-GB" sz="2800" dirty="0" err="1"/>
              <a:t>E</a:t>
            </a:r>
            <a:r>
              <a:rPr lang="en-GB" sz="2800" baseline="-25000" dirty="0" err="1"/>
              <a:t>y</a:t>
            </a:r>
            <a:r>
              <a:rPr lang="en-GB" sz="2800" dirty="0"/>
              <a:t> </a:t>
            </a:r>
            <a:br>
              <a:rPr lang="en-GB" sz="2800" dirty="0"/>
            </a:br>
            <a:r>
              <a:rPr lang="en-GB" sz="2800" dirty="0"/>
              <a:t>from previous page</a:t>
            </a:r>
          </a:p>
        </p:txBody>
      </p:sp>
      <p:sp>
        <p:nvSpPr>
          <p:cNvPr id="4" name="Slide Number Placeholder 3">
            <a:extLst>
              <a:ext uri="{FF2B5EF4-FFF2-40B4-BE49-F238E27FC236}">
                <a16:creationId xmlns:a16="http://schemas.microsoft.com/office/drawing/2014/main" id="{637687EE-21EC-86A8-89A9-C04140C07312}"/>
              </a:ext>
            </a:extLst>
          </p:cNvPr>
          <p:cNvSpPr>
            <a:spLocks noGrp="1"/>
          </p:cNvSpPr>
          <p:nvPr>
            <p:ph type="sldNum" sz="quarter" idx="12"/>
          </p:nvPr>
        </p:nvSpPr>
        <p:spPr/>
        <p:txBody>
          <a:bodyPr/>
          <a:lstStyle/>
          <a:p>
            <a:fld id="{374475D3-1812-EC42-892E-BF7EBDFBAE62}" type="slidenum">
              <a:rPr lang="en-GB" smtClean="0"/>
              <a:t>128</a:t>
            </a:fld>
            <a:endParaRPr lang="en-GB"/>
          </a:p>
        </p:txBody>
      </p:sp>
      <p:pic>
        <p:nvPicPr>
          <p:cNvPr id="7" name="Picture 6">
            <a:extLst>
              <a:ext uri="{FF2B5EF4-FFF2-40B4-BE49-F238E27FC236}">
                <a16:creationId xmlns:a16="http://schemas.microsoft.com/office/drawing/2014/main" id="{F34853E0-5E2D-4AD5-E811-AD5B1F8B5D45}"/>
              </a:ext>
            </a:extLst>
          </p:cNvPr>
          <p:cNvPicPr>
            <a:picLocks noChangeAspect="1"/>
          </p:cNvPicPr>
          <p:nvPr/>
        </p:nvPicPr>
        <p:blipFill>
          <a:blip r:embed="rId2"/>
          <a:stretch>
            <a:fillRect/>
          </a:stretch>
        </p:blipFill>
        <p:spPr>
          <a:xfrm>
            <a:off x="231913" y="1820156"/>
            <a:ext cx="8169729" cy="1159900"/>
          </a:xfrm>
          <a:prstGeom prst="rect">
            <a:avLst/>
          </a:prstGeom>
        </p:spPr>
      </p:pic>
      <p:pic>
        <p:nvPicPr>
          <p:cNvPr id="8" name="Picture 7">
            <a:extLst>
              <a:ext uri="{FF2B5EF4-FFF2-40B4-BE49-F238E27FC236}">
                <a16:creationId xmlns:a16="http://schemas.microsoft.com/office/drawing/2014/main" id="{26F809A9-0240-6E35-8B27-EF7FF98DC1DA}"/>
              </a:ext>
            </a:extLst>
          </p:cNvPr>
          <p:cNvPicPr>
            <a:picLocks noChangeAspect="1"/>
          </p:cNvPicPr>
          <p:nvPr/>
        </p:nvPicPr>
        <p:blipFill rotWithShape="1">
          <a:blip r:embed="rId3"/>
          <a:srcRect b="48387"/>
          <a:stretch/>
        </p:blipFill>
        <p:spPr>
          <a:xfrm>
            <a:off x="4316777" y="2825520"/>
            <a:ext cx="3995554" cy="1111813"/>
          </a:xfrm>
          <a:prstGeom prst="rect">
            <a:avLst/>
          </a:prstGeom>
        </p:spPr>
      </p:pic>
      <p:cxnSp>
        <p:nvCxnSpPr>
          <p:cNvPr id="10" name="Straight Arrow Connector 9">
            <a:extLst>
              <a:ext uri="{FF2B5EF4-FFF2-40B4-BE49-F238E27FC236}">
                <a16:creationId xmlns:a16="http://schemas.microsoft.com/office/drawing/2014/main" id="{F12401E4-360F-630C-F6DB-4B53284C4E88}"/>
              </a:ext>
            </a:extLst>
          </p:cNvPr>
          <p:cNvCxnSpPr/>
          <p:nvPr/>
        </p:nvCxnSpPr>
        <p:spPr>
          <a:xfrm flipV="1">
            <a:off x="4626429" y="2340429"/>
            <a:ext cx="1344385" cy="7589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0A20080E-3096-F3F6-E777-E963D9419C0B}"/>
              </a:ext>
            </a:extLst>
          </p:cNvPr>
          <p:cNvCxnSpPr>
            <a:cxnSpLocks/>
          </p:cNvCxnSpPr>
          <p:nvPr/>
        </p:nvCxnSpPr>
        <p:spPr>
          <a:xfrm flipV="1">
            <a:off x="4626429" y="2340429"/>
            <a:ext cx="1922417" cy="11597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4" name="Picture 13">
            <a:extLst>
              <a:ext uri="{FF2B5EF4-FFF2-40B4-BE49-F238E27FC236}">
                <a16:creationId xmlns:a16="http://schemas.microsoft.com/office/drawing/2014/main" id="{8E158480-A335-1FEE-7B98-CAFFB96296BD}"/>
              </a:ext>
            </a:extLst>
          </p:cNvPr>
          <p:cNvPicPr>
            <a:picLocks noChangeAspect="1"/>
          </p:cNvPicPr>
          <p:nvPr/>
        </p:nvPicPr>
        <p:blipFill>
          <a:blip r:embed="rId4"/>
          <a:stretch>
            <a:fillRect/>
          </a:stretch>
        </p:blipFill>
        <p:spPr>
          <a:xfrm>
            <a:off x="457200" y="4398235"/>
            <a:ext cx="8169729" cy="815044"/>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7600885-5885-3DD6-F8AB-5E9DE2BFAF11}"/>
                  </a:ext>
                </a:extLst>
              </p:cNvPr>
              <p:cNvSpPr txBox="1"/>
              <p:nvPr/>
            </p:nvSpPr>
            <p:spPr>
              <a:xfrm>
                <a:off x="2860767" y="844077"/>
                <a:ext cx="4572000" cy="73353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𝐸</m:t>
                      </m:r>
                      <m:d>
                        <m:d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ctrlPr>
                        </m:dPr>
                        <m:e>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𝑥</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𝑦</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𝑧</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𝑡</m:t>
                          </m:r>
                        </m:e>
                      </m:d>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sSub>
                        <m:sSub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𝐸</m:t>
                          </m:r>
                        </m:e>
                        <m:sub>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𝑇</m:t>
                          </m:r>
                        </m:sub>
                      </m:sSub>
                      <m:d>
                        <m:d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ctrlPr>
                        </m:dPr>
                        <m:e>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𝑥</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𝑦</m:t>
                          </m:r>
                        </m:e>
                      </m:d>
                      <m:sSup>
                        <m:sSupPr>
                          <m:ctrlP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𝑒</m:t>
                          </m:r>
                        </m:e>
                        <m:sup>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𝑖</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𝑘𝑧</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𝜔</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𝑡</m:t>
                          </m:r>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m:t>
                          </m:r>
                        </m:sup>
                      </m:sSup>
                    </m:oMath>
                  </m:oMathPara>
                </a14:m>
                <a:endParaRPr kumimoji="0" lang="en-GB" sz="2000" b="0" i="1" u="none" strike="noStrike" kern="1200" cap="none" spc="0" normalizeH="0" baseline="0" noProof="0" dirty="0">
                  <a:ln>
                    <a:noFill/>
                  </a:ln>
                  <a:solidFill>
                    <a:prstClr val="black"/>
                  </a:solidFill>
                  <a:effectLst/>
                  <a:uLnTx/>
                  <a:uFillTx/>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2000" b="0" i="1" smtClean="0">
                          <a:solidFill>
                            <a:prstClr val="black"/>
                          </a:solidFill>
                          <a:latin typeface="Cambria Math" panose="02040503050406030204" pitchFamily="18" charset="0"/>
                        </a:rPr>
                        <m:t>𝐵</m:t>
                      </m:r>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𝑥</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𝑦</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𝑧</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𝑡</m:t>
                          </m:r>
                        </m:e>
                      </m:d>
                      <m:r>
                        <a:rPr lang="en-GB" sz="2000" i="1">
                          <a:solidFill>
                            <a:prstClr val="black"/>
                          </a:solidFill>
                          <a:latin typeface="Cambria Math" panose="02040503050406030204" pitchFamily="18" charset="0"/>
                        </a:rPr>
                        <m:t>=</m:t>
                      </m:r>
                      <m:sSub>
                        <m:sSubPr>
                          <m:ctrlPr>
                            <a:rPr lang="en-GB" sz="2000" i="1">
                              <a:solidFill>
                                <a:prstClr val="black"/>
                              </a:solidFill>
                              <a:latin typeface="Cambria Math" panose="02040503050406030204" pitchFamily="18" charset="0"/>
                            </a:rPr>
                          </m:ctrlPr>
                        </m:sSubPr>
                        <m:e>
                          <m:r>
                            <a:rPr lang="en-GB" sz="2000" b="0" i="1" smtClean="0">
                              <a:solidFill>
                                <a:prstClr val="black"/>
                              </a:solidFill>
                              <a:latin typeface="Cambria Math" panose="02040503050406030204" pitchFamily="18" charset="0"/>
                            </a:rPr>
                            <m:t>𝐵</m:t>
                          </m:r>
                        </m:e>
                        <m:sub>
                          <m:r>
                            <a:rPr lang="en-GB" sz="2000" i="1">
                              <a:solidFill>
                                <a:prstClr val="black"/>
                              </a:solidFill>
                              <a:latin typeface="Cambria Math" panose="02040503050406030204" pitchFamily="18" charset="0"/>
                            </a:rPr>
                            <m:t>𝑇</m:t>
                          </m:r>
                        </m:sub>
                      </m:sSub>
                      <m:d>
                        <m:dPr>
                          <m:ctrlPr>
                            <a:rPr lang="en-GB" sz="2000" i="1">
                              <a:solidFill>
                                <a:prstClr val="black"/>
                              </a:solidFill>
                              <a:latin typeface="Cambria Math" panose="02040503050406030204" pitchFamily="18" charset="0"/>
                            </a:rPr>
                          </m:ctrlPr>
                        </m:dPr>
                        <m:e>
                          <m:r>
                            <a:rPr lang="en-GB" sz="2000" i="1">
                              <a:solidFill>
                                <a:prstClr val="black"/>
                              </a:solidFill>
                              <a:latin typeface="Cambria Math" panose="02040503050406030204" pitchFamily="18" charset="0"/>
                            </a:rPr>
                            <m:t>𝑥</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𝑦</m:t>
                          </m:r>
                        </m:e>
                      </m:d>
                      <m:sSup>
                        <m:sSupPr>
                          <m:ctrlPr>
                            <a:rPr lang="en-GB" sz="2000" i="1">
                              <a:solidFill>
                                <a:prstClr val="black"/>
                              </a:solidFill>
                              <a:latin typeface="Cambria Math" panose="02040503050406030204" pitchFamily="18" charset="0"/>
                            </a:rPr>
                          </m:ctrlPr>
                        </m:sSupPr>
                        <m:e>
                          <m:r>
                            <a:rPr lang="en-GB" sz="2000" i="1">
                              <a:solidFill>
                                <a:prstClr val="black"/>
                              </a:solidFill>
                              <a:latin typeface="Cambria Math" panose="02040503050406030204" pitchFamily="18" charset="0"/>
                            </a:rPr>
                            <m:t>𝑒</m:t>
                          </m:r>
                        </m:e>
                        <m:sup>
                          <m:r>
                            <a:rPr lang="en-GB" sz="2000" i="1">
                              <a:solidFill>
                                <a:prstClr val="black"/>
                              </a:solidFill>
                              <a:latin typeface="Cambria Math" panose="02040503050406030204" pitchFamily="18" charset="0"/>
                            </a:rPr>
                            <m:t>𝑖</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rPr>
                            <m:t>𝑘𝑧</m:t>
                          </m:r>
                          <m:r>
                            <a:rPr lang="en-GB" sz="2000" i="1">
                              <a:solidFill>
                                <a:prstClr val="black"/>
                              </a:solidFill>
                              <a:latin typeface="Cambria Math" panose="02040503050406030204" pitchFamily="18" charset="0"/>
                            </a:rPr>
                            <m:t>−</m:t>
                          </m:r>
                          <m:r>
                            <a:rPr lang="en-GB" sz="2000" i="1">
                              <a:solidFill>
                                <a:prstClr val="black"/>
                              </a:solidFill>
                              <a:latin typeface="Cambria Math" panose="02040503050406030204" pitchFamily="18" charset="0"/>
                              <a:ea typeface="Cambria Math" panose="02040503050406030204" pitchFamily="18" charset="0"/>
                            </a:rPr>
                            <m:t>𝜔</m:t>
                          </m:r>
                          <m:r>
                            <a:rPr lang="en-GB" sz="2000" i="1">
                              <a:solidFill>
                                <a:prstClr val="black"/>
                              </a:solidFill>
                              <a:latin typeface="Cambria Math" panose="02040503050406030204" pitchFamily="18" charset="0"/>
                              <a:ea typeface="Cambria Math" panose="02040503050406030204" pitchFamily="18" charset="0"/>
                            </a:rPr>
                            <m:t>𝑡</m:t>
                          </m:r>
                          <m:r>
                            <a:rPr lang="en-GB" sz="2000" i="1">
                              <a:solidFill>
                                <a:prstClr val="black"/>
                              </a:solidFill>
                              <a:latin typeface="Cambria Math" panose="02040503050406030204" pitchFamily="18" charset="0"/>
                            </a:rPr>
                            <m:t>)</m:t>
                          </m:r>
                        </m:sup>
                      </m:sSup>
                      <m:r>
                        <a:rPr kumimoji="0" lang="en-GB" sz="2000" b="0" i="1" u="none" strike="noStrike" kern="1200" cap="none" spc="0" normalizeH="0" baseline="0" noProof="0" smtClean="0">
                          <a:ln>
                            <a:noFill/>
                          </a:ln>
                          <a:solidFill>
                            <a:prstClr val="black"/>
                          </a:solidFill>
                          <a:effectLst/>
                          <a:uLnTx/>
                          <a:uFillTx/>
                          <a:latin typeface="Cambria Math" panose="02040503050406030204" pitchFamily="18" charset="0"/>
                        </a:rPr>
                        <m:t> </m:t>
                      </m:r>
                    </m:oMath>
                  </m:oMathPara>
                </a14:m>
                <a:endParaRPr lang="en-US" sz="2000" dirty="0"/>
              </a:p>
            </p:txBody>
          </p:sp>
        </mc:Choice>
        <mc:Fallback xmlns="">
          <p:sp>
            <p:nvSpPr>
              <p:cNvPr id="12" name="TextBox 11">
                <a:extLst>
                  <a:ext uri="{FF2B5EF4-FFF2-40B4-BE49-F238E27FC236}">
                    <a16:creationId xmlns:a16="http://schemas.microsoft.com/office/drawing/2014/main" id="{E7600885-5885-3DD6-F8AB-5E9DE2BFAF11}"/>
                  </a:ext>
                </a:extLst>
              </p:cNvPr>
              <p:cNvSpPr txBox="1">
                <a:spLocks noRot="1" noChangeAspect="1" noMove="1" noResize="1" noEditPoints="1" noAdjustHandles="1" noChangeArrowheads="1" noChangeShapeType="1" noTextEdit="1"/>
              </p:cNvSpPr>
              <p:nvPr/>
            </p:nvSpPr>
            <p:spPr>
              <a:xfrm>
                <a:off x="2860767" y="844077"/>
                <a:ext cx="4572000" cy="733534"/>
              </a:xfrm>
              <a:prstGeom prst="rect">
                <a:avLst/>
              </a:prstGeom>
              <a:blipFill>
                <a:blip r:embed="rId5"/>
                <a:stretch>
                  <a:fillRect b="-4132"/>
                </a:stretch>
              </a:blipFill>
            </p:spPr>
            <p:txBody>
              <a:bodyPr/>
              <a:lstStyle/>
              <a:p>
                <a:r>
                  <a:rPr lang="en-US">
                    <a:noFill/>
                  </a:rPr>
                  <a:t> </a:t>
                </a:r>
              </a:p>
            </p:txBody>
          </p:sp>
        </mc:Fallback>
      </mc:AlternateContent>
    </p:spTree>
    <p:extLst>
      <p:ext uri="{BB962C8B-B14F-4D97-AF65-F5344CB8AC3E}">
        <p14:creationId xmlns:p14="http://schemas.microsoft.com/office/powerpoint/2010/main" val="155989645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6E36C-629D-2A63-A87F-B16C6EF46FAA}"/>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1D15B318-C1C8-BFDE-4449-E7CC03DDD78A}"/>
              </a:ext>
            </a:extLst>
          </p:cNvPr>
          <p:cNvSpPr>
            <a:spLocks noGrp="1"/>
          </p:cNvSpPr>
          <p:nvPr>
            <p:ph idx="1"/>
          </p:nvPr>
        </p:nvSpPr>
        <p:spPr>
          <a:xfrm>
            <a:off x="96929" y="849637"/>
            <a:ext cx="8680174" cy="4395073"/>
          </a:xfrm>
        </p:spPr>
        <p:txBody>
          <a:bodyPr/>
          <a:lstStyle/>
          <a:p>
            <a:r>
              <a:rPr lang="en-GB" dirty="0"/>
              <a:t>Gives</a:t>
            </a:r>
          </a:p>
          <a:p>
            <a:endParaRPr lang="en-GB" dirty="0"/>
          </a:p>
          <a:p>
            <a:r>
              <a:rPr lang="en-GB" dirty="0"/>
              <a:t>Step 3: Using Gauss Law for magnetic field yields</a:t>
            </a:r>
          </a:p>
          <a:p>
            <a:endParaRPr lang="en-GB" dirty="0"/>
          </a:p>
          <a:p>
            <a:r>
              <a:rPr lang="en-GB" dirty="0"/>
              <a:t>Independent 2 equations that lead to independent 2 solutions</a:t>
            </a:r>
          </a:p>
          <a:p>
            <a:pPr lvl="1"/>
            <a:r>
              <a:rPr lang="en-GB" dirty="0"/>
              <a:t>The final solution is sum of these 2 solutions</a:t>
            </a:r>
          </a:p>
        </p:txBody>
      </p:sp>
      <p:sp>
        <p:nvSpPr>
          <p:cNvPr id="4" name="Slide Number Placeholder 3">
            <a:extLst>
              <a:ext uri="{FF2B5EF4-FFF2-40B4-BE49-F238E27FC236}">
                <a16:creationId xmlns:a16="http://schemas.microsoft.com/office/drawing/2014/main" id="{B3D6AF92-7DDE-EC4D-3EAE-812E79F7BFCE}"/>
              </a:ext>
            </a:extLst>
          </p:cNvPr>
          <p:cNvSpPr>
            <a:spLocks noGrp="1"/>
          </p:cNvSpPr>
          <p:nvPr>
            <p:ph type="sldNum" sz="quarter" idx="12"/>
          </p:nvPr>
        </p:nvSpPr>
        <p:spPr/>
        <p:txBody>
          <a:bodyPr/>
          <a:lstStyle/>
          <a:p>
            <a:fld id="{374475D3-1812-EC42-892E-BF7EBDFBAE62}" type="slidenum">
              <a:rPr lang="en-GB" smtClean="0"/>
              <a:t>129</a:t>
            </a:fld>
            <a:endParaRPr lang="en-GB"/>
          </a:p>
        </p:txBody>
      </p:sp>
      <p:pic>
        <p:nvPicPr>
          <p:cNvPr id="8" name="Picture 7">
            <a:extLst>
              <a:ext uri="{FF2B5EF4-FFF2-40B4-BE49-F238E27FC236}">
                <a16:creationId xmlns:a16="http://schemas.microsoft.com/office/drawing/2014/main" id="{A9783D78-9EE1-D50D-0F20-26474F8014F6}"/>
              </a:ext>
            </a:extLst>
          </p:cNvPr>
          <p:cNvPicPr>
            <a:picLocks noChangeAspect="1"/>
          </p:cNvPicPr>
          <p:nvPr/>
        </p:nvPicPr>
        <p:blipFill>
          <a:blip r:embed="rId2"/>
          <a:stretch>
            <a:fillRect/>
          </a:stretch>
        </p:blipFill>
        <p:spPr>
          <a:xfrm>
            <a:off x="1572288" y="1224180"/>
            <a:ext cx="5050581" cy="715961"/>
          </a:xfrm>
          <a:prstGeom prst="rect">
            <a:avLst/>
          </a:prstGeom>
        </p:spPr>
      </p:pic>
      <p:pic>
        <p:nvPicPr>
          <p:cNvPr id="10" name="Picture 9">
            <a:extLst>
              <a:ext uri="{FF2B5EF4-FFF2-40B4-BE49-F238E27FC236}">
                <a16:creationId xmlns:a16="http://schemas.microsoft.com/office/drawing/2014/main" id="{5AC02928-1EC2-211E-4076-50B5D4369937}"/>
              </a:ext>
            </a:extLst>
          </p:cNvPr>
          <p:cNvPicPr>
            <a:picLocks noChangeAspect="1"/>
          </p:cNvPicPr>
          <p:nvPr/>
        </p:nvPicPr>
        <p:blipFill>
          <a:blip r:embed="rId3"/>
          <a:stretch>
            <a:fillRect/>
          </a:stretch>
        </p:blipFill>
        <p:spPr>
          <a:xfrm>
            <a:off x="1432948" y="2655424"/>
            <a:ext cx="5242170" cy="673357"/>
          </a:xfrm>
          <a:prstGeom prst="rect">
            <a:avLst/>
          </a:prstGeom>
        </p:spPr>
      </p:pic>
    </p:spTree>
    <p:extLst>
      <p:ext uri="{BB962C8B-B14F-4D97-AF65-F5344CB8AC3E}">
        <p14:creationId xmlns:p14="http://schemas.microsoft.com/office/powerpoint/2010/main" val="705790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is electric charge?</a:t>
            </a:r>
            <a:endParaRPr lang="en-US" dirty="0"/>
          </a:p>
        </p:txBody>
      </p:sp>
      <p:sp>
        <p:nvSpPr>
          <p:cNvPr id="3" name="Content Placeholder 2"/>
          <p:cNvSpPr>
            <a:spLocks noGrp="1"/>
          </p:cNvSpPr>
          <p:nvPr>
            <p:ph idx="1"/>
          </p:nvPr>
        </p:nvSpPr>
        <p:spPr>
          <a:xfrm>
            <a:off x="786213" y="948583"/>
            <a:ext cx="8147970" cy="4348375"/>
          </a:xfrm>
        </p:spPr>
        <p:txBody>
          <a:bodyPr/>
          <a:lstStyle/>
          <a:p>
            <a:r>
              <a:rPr lang="en-US" dirty="0"/>
              <a:t>It is a fundamental property of </a:t>
            </a:r>
            <a:br>
              <a:rPr lang="en-US" dirty="0"/>
            </a:br>
            <a:r>
              <a:rPr lang="en-US" dirty="0"/>
              <a:t>some elementary particles</a:t>
            </a:r>
          </a:p>
          <a:p>
            <a:pPr lvl="1"/>
            <a:endParaRPr lang="en-US" dirty="0"/>
          </a:p>
          <a:p>
            <a:r>
              <a:rPr lang="en-US" dirty="0"/>
              <a:t>It has unit of Coulomb [C]</a:t>
            </a:r>
          </a:p>
          <a:p>
            <a:endParaRPr lang="en-US" dirty="0"/>
          </a:p>
        </p:txBody>
      </p:sp>
      <p:sp>
        <p:nvSpPr>
          <p:cNvPr id="4" name="Slide Number Placeholder 3"/>
          <p:cNvSpPr>
            <a:spLocks noGrp="1"/>
          </p:cNvSpPr>
          <p:nvPr>
            <p:ph type="sldNum" sz="quarter" idx="12"/>
          </p:nvPr>
        </p:nvSpPr>
        <p:spPr/>
        <p:txBody>
          <a:bodyPr/>
          <a:lstStyle/>
          <a:p>
            <a:fld id="{374475D3-1812-EC42-892E-BF7EBDFBAE62}" type="slidenum">
              <a:rPr lang="en-GB" smtClean="0"/>
              <a:t>13</a:t>
            </a:fld>
            <a:endParaRPr lang="en-GB"/>
          </a:p>
        </p:txBody>
      </p:sp>
    </p:spTree>
    <p:extLst>
      <p:ext uri="{BB962C8B-B14F-4D97-AF65-F5344CB8AC3E}">
        <p14:creationId xmlns:p14="http://schemas.microsoft.com/office/powerpoint/2010/main" val="62980911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A037A-CDD5-1F9A-0D0C-01FB745D6AF6}"/>
              </a:ext>
            </a:extLst>
          </p:cNvPr>
          <p:cNvSpPr>
            <a:spLocks noGrp="1"/>
          </p:cNvSpPr>
          <p:nvPr>
            <p:ph type="title"/>
          </p:nvPr>
        </p:nvSpPr>
        <p:spPr/>
        <p:txBody>
          <a:bodyPr>
            <a:normAutofit fontScale="90000"/>
          </a:bodyPr>
          <a:lstStyle/>
          <a:p>
            <a:r>
              <a:rPr lang="en-GB" dirty="0"/>
              <a:t>Rectangular waveguide</a:t>
            </a:r>
            <a:endParaRPr lang="en-US" dirty="0"/>
          </a:p>
        </p:txBody>
      </p:sp>
      <p:sp>
        <p:nvSpPr>
          <p:cNvPr id="3" name="Content Placeholder 2">
            <a:extLst>
              <a:ext uri="{FF2B5EF4-FFF2-40B4-BE49-F238E27FC236}">
                <a16:creationId xmlns:a16="http://schemas.microsoft.com/office/drawing/2014/main" id="{99075EE3-C582-91A4-55EE-EC015DB89FCB}"/>
              </a:ext>
            </a:extLst>
          </p:cNvPr>
          <p:cNvSpPr>
            <a:spLocks noGrp="1"/>
          </p:cNvSpPr>
          <p:nvPr>
            <p:ph idx="1"/>
          </p:nvPr>
        </p:nvSpPr>
        <p:spPr>
          <a:xfrm>
            <a:off x="231912" y="906239"/>
            <a:ext cx="8968693" cy="4395073"/>
          </a:xfrm>
        </p:spPr>
        <p:txBody>
          <a:bodyPr/>
          <a:lstStyle/>
          <a:p>
            <a:pPr marL="255588" indent="-255588"/>
            <a:r>
              <a:rPr lang="en-GB" dirty="0"/>
              <a:t>If one takes </a:t>
            </a:r>
            <a:r>
              <a:rPr lang="en-GB" dirty="0" err="1"/>
              <a:t>E</a:t>
            </a:r>
            <a:r>
              <a:rPr lang="en-GB" baseline="-25000" dirty="0" err="1"/>
              <a:t>z</a:t>
            </a:r>
            <a:r>
              <a:rPr lang="en-GB" dirty="0"/>
              <a:t> = 0 and </a:t>
            </a:r>
            <a:r>
              <a:rPr lang="en-GB" dirty="0" err="1"/>
              <a:t>B</a:t>
            </a:r>
            <a:r>
              <a:rPr lang="en-GB" baseline="-25000" dirty="0" err="1"/>
              <a:t>z</a:t>
            </a:r>
            <a:r>
              <a:rPr lang="en-GB" dirty="0"/>
              <a:t> ≠ 0, then only transverse </a:t>
            </a:r>
            <a:br>
              <a:rPr lang="en-GB" dirty="0"/>
            </a:br>
            <a:r>
              <a:rPr lang="en-GB" dirty="0"/>
              <a:t>E</a:t>
            </a:r>
            <a:r>
              <a:rPr lang="en-GB" baseline="-25000" dirty="0"/>
              <a:t>x</a:t>
            </a:r>
            <a:r>
              <a:rPr lang="en-GB" dirty="0"/>
              <a:t> and </a:t>
            </a:r>
            <a:r>
              <a:rPr lang="en-GB" dirty="0" err="1"/>
              <a:t>E</a:t>
            </a:r>
            <a:r>
              <a:rPr lang="en-GB" baseline="-25000" dirty="0" err="1"/>
              <a:t>y</a:t>
            </a:r>
            <a:r>
              <a:rPr lang="en-GB" dirty="0"/>
              <a:t> remain: </a:t>
            </a:r>
            <a:r>
              <a:rPr lang="en-GB" b="1" dirty="0"/>
              <a:t>TE </a:t>
            </a:r>
            <a:r>
              <a:rPr lang="en-GB" dirty="0"/>
              <a:t>(</a:t>
            </a:r>
            <a:r>
              <a:rPr lang="en-GB" b="1" dirty="0"/>
              <a:t>T</a:t>
            </a:r>
            <a:r>
              <a:rPr lang="en-GB" dirty="0"/>
              <a:t>ransverse </a:t>
            </a:r>
            <a:r>
              <a:rPr lang="en-GB" b="1" dirty="0"/>
              <a:t>E</a:t>
            </a:r>
            <a:r>
              <a:rPr lang="en-GB" dirty="0"/>
              <a:t>lectric)</a:t>
            </a:r>
            <a:r>
              <a:rPr lang="en-GB" b="1" dirty="0"/>
              <a:t> </a:t>
            </a:r>
            <a:r>
              <a:rPr lang="en-GB" dirty="0"/>
              <a:t>wave</a:t>
            </a:r>
          </a:p>
          <a:p>
            <a:pPr marL="255588" indent="-255588"/>
            <a:endParaRPr lang="en-GB" dirty="0"/>
          </a:p>
          <a:p>
            <a:pPr marL="255588" indent="-255588"/>
            <a:r>
              <a:rPr lang="en-GB" dirty="0"/>
              <a:t>If one takes </a:t>
            </a:r>
            <a:r>
              <a:rPr lang="en-GB" dirty="0" err="1"/>
              <a:t>E</a:t>
            </a:r>
            <a:r>
              <a:rPr lang="en-GB" baseline="-25000" dirty="0" err="1"/>
              <a:t>z</a:t>
            </a:r>
            <a:r>
              <a:rPr lang="en-GB" dirty="0"/>
              <a:t> ≠ 0 and </a:t>
            </a:r>
            <a:r>
              <a:rPr lang="en-GB" dirty="0" err="1"/>
              <a:t>B</a:t>
            </a:r>
            <a:r>
              <a:rPr lang="en-GB" baseline="-25000" dirty="0" err="1"/>
              <a:t>z</a:t>
            </a:r>
            <a:r>
              <a:rPr lang="en-GB" dirty="0"/>
              <a:t> = 0, then only transverse </a:t>
            </a:r>
            <a:br>
              <a:rPr lang="en-GB" dirty="0"/>
            </a:br>
            <a:r>
              <a:rPr lang="en-GB" dirty="0" err="1"/>
              <a:t>B</a:t>
            </a:r>
            <a:r>
              <a:rPr lang="en-GB" baseline="-25000" dirty="0" err="1"/>
              <a:t>x</a:t>
            </a:r>
            <a:r>
              <a:rPr lang="en-GB" dirty="0"/>
              <a:t> and B</a:t>
            </a:r>
            <a:r>
              <a:rPr lang="en-GB" baseline="-25000" dirty="0"/>
              <a:t>y</a:t>
            </a:r>
            <a:r>
              <a:rPr lang="en-GB" dirty="0"/>
              <a:t> remain: </a:t>
            </a:r>
            <a:r>
              <a:rPr lang="en-GB" b="1" dirty="0"/>
              <a:t>TM </a:t>
            </a:r>
            <a:r>
              <a:rPr lang="en-GB" dirty="0"/>
              <a:t>(</a:t>
            </a:r>
            <a:r>
              <a:rPr lang="en-GB" b="1" dirty="0"/>
              <a:t>T</a:t>
            </a:r>
            <a:r>
              <a:rPr lang="en-GB" dirty="0"/>
              <a:t>ransverse </a:t>
            </a:r>
            <a:r>
              <a:rPr lang="en-GB" b="1" dirty="0"/>
              <a:t>M</a:t>
            </a:r>
            <a:r>
              <a:rPr lang="en-GB" dirty="0"/>
              <a:t>agnetic)</a:t>
            </a:r>
            <a:r>
              <a:rPr lang="en-GB" b="1" dirty="0"/>
              <a:t> </a:t>
            </a:r>
            <a:r>
              <a:rPr lang="en-GB" dirty="0"/>
              <a:t>wave</a:t>
            </a:r>
            <a:endParaRPr lang="en-US" dirty="0"/>
          </a:p>
          <a:p>
            <a:pPr marL="255588" indent="-255588"/>
            <a:endParaRPr lang="en-US" dirty="0"/>
          </a:p>
        </p:txBody>
      </p:sp>
      <p:sp>
        <p:nvSpPr>
          <p:cNvPr id="4" name="Slide Number Placeholder 3">
            <a:extLst>
              <a:ext uri="{FF2B5EF4-FFF2-40B4-BE49-F238E27FC236}">
                <a16:creationId xmlns:a16="http://schemas.microsoft.com/office/drawing/2014/main" id="{A1959AA5-0927-DC69-80DD-08FBEBEA5919}"/>
              </a:ext>
            </a:extLst>
          </p:cNvPr>
          <p:cNvSpPr>
            <a:spLocks noGrp="1"/>
          </p:cNvSpPr>
          <p:nvPr>
            <p:ph type="sldNum" sz="quarter" idx="12"/>
          </p:nvPr>
        </p:nvSpPr>
        <p:spPr/>
        <p:txBody>
          <a:bodyPr/>
          <a:lstStyle/>
          <a:p>
            <a:fld id="{374475D3-1812-EC42-892E-BF7EBDFBAE62}" type="slidenum">
              <a:rPr lang="en-GB" smtClean="0"/>
              <a:t>130</a:t>
            </a:fld>
            <a:endParaRPr lang="en-GB"/>
          </a:p>
        </p:txBody>
      </p:sp>
    </p:spTree>
    <p:extLst>
      <p:ext uri="{BB962C8B-B14F-4D97-AF65-F5344CB8AC3E}">
        <p14:creationId xmlns:p14="http://schemas.microsoft.com/office/powerpoint/2010/main" val="262079135"/>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BCD3-246C-2CAA-B5E3-2599C56673D1}"/>
              </a:ext>
            </a:extLst>
          </p:cNvPr>
          <p:cNvSpPr>
            <a:spLocks noGrp="1"/>
          </p:cNvSpPr>
          <p:nvPr>
            <p:ph type="title"/>
          </p:nvPr>
        </p:nvSpPr>
        <p:spPr/>
        <p:txBody>
          <a:bodyPr>
            <a:normAutofit fontScale="90000"/>
          </a:bodyPr>
          <a:lstStyle/>
          <a:p>
            <a:r>
              <a:rPr lang="en-GB" dirty="0"/>
              <a:t>Rectangular waveguide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2B04217-C0CB-7086-87D6-4D7A01167597}"/>
                  </a:ext>
                </a:extLst>
              </p:cNvPr>
              <p:cNvSpPr>
                <a:spLocks noGrp="1"/>
              </p:cNvSpPr>
              <p:nvPr>
                <p:ph idx="1"/>
              </p:nvPr>
            </p:nvSpPr>
            <p:spPr/>
            <p:txBody>
              <a:bodyPr/>
              <a:lstStyle/>
              <a:p>
                <a:r>
                  <a:rPr lang="en-GB" sz="2800" dirty="0"/>
                  <a:t>We consider TE wave</a:t>
                </a:r>
              </a:p>
              <a:p>
                <a:r>
                  <a:rPr lang="en-GB" sz="2800" dirty="0"/>
                  <a:t>Write</a:t>
                </a:r>
              </a:p>
              <a:p>
                <a:r>
                  <a:rPr lang="en-GB" sz="2800" dirty="0"/>
                  <a:t>Then</a:t>
                </a:r>
                <a:br>
                  <a:rPr lang="en-GB" sz="2800" dirty="0"/>
                </a:br>
                <a:r>
                  <a:rPr lang="en-GB" sz="2800" dirty="0"/>
                  <a:t>is</a:t>
                </a:r>
              </a:p>
              <a:p>
                <a:endParaRPr lang="en-GB" sz="2800" dirty="0"/>
              </a:p>
              <a:p>
                <a:endParaRPr lang="en-GB" sz="2800" dirty="0"/>
              </a:p>
              <a:p>
                <a:endParaRPr lang="en-GB" sz="2800" dirty="0"/>
              </a:p>
              <a:p>
                <a14:m>
                  <m:oMath xmlns:m="http://schemas.openxmlformats.org/officeDocument/2006/math">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𝑘</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2</m:t>
                        </m:r>
                      </m:sup>
                    </m:s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f>
                      <m:f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fPr>
                      <m:num>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𝜔</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2</m:t>
                            </m:r>
                          </m:sup>
                        </m:sSup>
                      </m:num>
                      <m:den>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𝑐</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2</m:t>
                            </m:r>
                          </m:sup>
                        </m:sSup>
                      </m:den>
                    </m:f>
                  </m:oMath>
                </a14:m>
                <a:r>
                  <a:rPr lang="en-GB" sz="2800" dirty="0"/>
                  <a:t> is a constant, so </a:t>
                </a:r>
                <a14:m>
                  <m:oMath xmlns:m="http://schemas.openxmlformats.org/officeDocument/2006/math">
                    <m:f>
                      <m:fPr>
                        <m:ctrlPr>
                          <a:rPr lang="en-GB" sz="2800" i="1">
                            <a:latin typeface="Cambria Math" panose="02040503050406030204" pitchFamily="18" charset="0"/>
                            <a:ea typeface="Cambria Math" panose="02040503050406030204" pitchFamily="18" charset="0"/>
                          </a:rPr>
                        </m:ctrlPr>
                      </m:fPr>
                      <m:num>
                        <m:r>
                          <a:rPr lang="en-GB" sz="2800" i="1">
                            <a:latin typeface="Cambria Math" panose="02040503050406030204" pitchFamily="18" charset="0"/>
                            <a:ea typeface="Cambria Math" panose="02040503050406030204" pitchFamily="18" charset="0"/>
                          </a:rPr>
                          <m:t>1</m:t>
                        </m:r>
                      </m:num>
                      <m:den>
                        <m:r>
                          <a:rPr lang="en-GB" sz="2800" i="1">
                            <a:latin typeface="Cambria Math" panose="02040503050406030204" pitchFamily="18" charset="0"/>
                            <a:ea typeface="Cambria Math" panose="02040503050406030204" pitchFamily="18" charset="0"/>
                          </a:rPr>
                          <m:t>𝑋</m:t>
                        </m:r>
                      </m:den>
                    </m:f>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r>
                          <a:rPr lang="en-GB" sz="2800" i="1">
                            <a:latin typeface="Cambria Math" panose="02040503050406030204" pitchFamily="18" charset="0"/>
                          </a:rPr>
                          <m:t>𝑋</m:t>
                        </m:r>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i="1">
                                <a:latin typeface="Cambria Math" panose="02040503050406030204" pitchFamily="18" charset="0"/>
                              </a:rPr>
                              <m:t>𝑥</m:t>
                            </m:r>
                          </m:e>
                          <m:sup>
                            <m:r>
                              <a:rPr lang="en-GB" sz="2800" i="1">
                                <a:latin typeface="Cambria Math" panose="02040503050406030204" pitchFamily="18" charset="0"/>
                              </a:rPr>
                              <m:t>2</m:t>
                            </m:r>
                          </m:sup>
                        </m:sSup>
                      </m:den>
                    </m:f>
                  </m:oMath>
                </a14:m>
                <a:r>
                  <a:rPr lang="en-GB" sz="2800" dirty="0"/>
                  <a:t> = </a:t>
                </a:r>
                <a:r>
                  <a:rPr lang="en-GB" sz="2800" dirty="0" err="1"/>
                  <a:t>const</a:t>
                </a:r>
                <a:r>
                  <a:rPr lang="en-GB" sz="2800" dirty="0"/>
                  <a:t> and </a:t>
                </a:r>
                <a14:m>
                  <m:oMath xmlns:m="http://schemas.openxmlformats.org/officeDocument/2006/math">
                    <m:f>
                      <m:fPr>
                        <m:ctrlPr>
                          <a:rPr lang="en-GB" sz="2800" i="1">
                            <a:latin typeface="Cambria Math" panose="02040503050406030204" pitchFamily="18" charset="0"/>
                            <a:ea typeface="Cambria Math" panose="02040503050406030204" pitchFamily="18" charset="0"/>
                          </a:rPr>
                        </m:ctrlPr>
                      </m:fPr>
                      <m:num>
                        <m:r>
                          <a:rPr lang="en-GB" sz="2800" i="1">
                            <a:latin typeface="Cambria Math" panose="02040503050406030204" pitchFamily="18" charset="0"/>
                            <a:ea typeface="Cambria Math" panose="02040503050406030204" pitchFamily="18" charset="0"/>
                          </a:rPr>
                          <m:t>1</m:t>
                        </m:r>
                      </m:num>
                      <m:den>
                        <m:r>
                          <a:rPr lang="en-GB" sz="2800" i="1">
                            <a:latin typeface="Cambria Math" panose="02040503050406030204" pitchFamily="18" charset="0"/>
                            <a:ea typeface="Cambria Math" panose="02040503050406030204" pitchFamily="18" charset="0"/>
                          </a:rPr>
                          <m:t>𝑌</m:t>
                        </m:r>
                      </m:den>
                    </m:f>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r>
                          <a:rPr lang="en-GB" sz="2800" i="1">
                            <a:latin typeface="Cambria Math" panose="02040503050406030204" pitchFamily="18" charset="0"/>
                          </a:rPr>
                          <m:t>𝑌</m:t>
                        </m:r>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i="1">
                                <a:latin typeface="Cambria Math" panose="02040503050406030204" pitchFamily="18" charset="0"/>
                              </a:rPr>
                              <m:t>𝑦</m:t>
                            </m:r>
                          </m:e>
                          <m:sup>
                            <m:r>
                              <a:rPr lang="en-GB" sz="2800" i="1">
                                <a:latin typeface="Cambria Math" panose="02040503050406030204" pitchFamily="18" charset="0"/>
                              </a:rPr>
                              <m:t>2</m:t>
                            </m:r>
                          </m:sup>
                        </m:sSup>
                      </m:den>
                    </m:f>
                  </m:oMath>
                </a14:m>
                <a:r>
                  <a:rPr lang="en-GB" sz="2800" dirty="0"/>
                  <a:t> = </a:t>
                </a:r>
                <a:r>
                  <a:rPr lang="en-GB" sz="2800" dirty="0" err="1"/>
                  <a:t>const</a:t>
                </a:r>
                <a:r>
                  <a:rPr lang="en-GB" sz="2800" dirty="0"/>
                  <a:t>    </a:t>
                </a:r>
                <a:endParaRPr lang="en-US" sz="2800" dirty="0"/>
              </a:p>
            </p:txBody>
          </p:sp>
        </mc:Choice>
        <mc:Fallback xmlns="">
          <p:sp>
            <p:nvSpPr>
              <p:cNvPr id="3" name="Content Placeholder 2">
                <a:extLst>
                  <a:ext uri="{FF2B5EF4-FFF2-40B4-BE49-F238E27FC236}">
                    <a16:creationId xmlns:a16="http://schemas.microsoft.com/office/drawing/2014/main" id="{42B04217-C0CB-7086-87D6-4D7A01167597}"/>
                  </a:ext>
                </a:extLst>
              </p:cNvPr>
              <p:cNvSpPr>
                <a:spLocks noGrp="1" noRot="1" noChangeAspect="1" noMove="1" noResize="1" noEditPoints="1" noAdjustHandles="1" noChangeArrowheads="1" noChangeShapeType="1" noTextEdit="1"/>
              </p:cNvSpPr>
              <p:nvPr>
                <p:ph idx="1"/>
              </p:nvPr>
            </p:nvSpPr>
            <p:spPr>
              <a:blipFill>
                <a:blip r:embed="rId2"/>
                <a:stretch>
                  <a:fillRect l="-1264" t="-1387" b="-13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A5A292FC-BCF2-B789-94F1-F99E40F05F3C}"/>
              </a:ext>
            </a:extLst>
          </p:cNvPr>
          <p:cNvSpPr>
            <a:spLocks noGrp="1"/>
          </p:cNvSpPr>
          <p:nvPr>
            <p:ph type="sldNum" sz="quarter" idx="12"/>
          </p:nvPr>
        </p:nvSpPr>
        <p:spPr/>
        <p:txBody>
          <a:bodyPr/>
          <a:lstStyle/>
          <a:p>
            <a:fld id="{374475D3-1812-EC42-892E-BF7EBDFBAE62}" type="slidenum">
              <a:rPr lang="en-GB" smtClean="0"/>
              <a:t>131</a:t>
            </a:fld>
            <a:endParaRPr lang="en-GB"/>
          </a:p>
        </p:txBody>
      </p:sp>
      <p:pic>
        <p:nvPicPr>
          <p:cNvPr id="8" name="Picture 7">
            <a:extLst>
              <a:ext uri="{FF2B5EF4-FFF2-40B4-BE49-F238E27FC236}">
                <a16:creationId xmlns:a16="http://schemas.microsoft.com/office/drawing/2014/main" id="{ACEA4A07-BA36-BA30-C568-3EDD4401E546}"/>
              </a:ext>
            </a:extLst>
          </p:cNvPr>
          <p:cNvPicPr>
            <a:picLocks noChangeAspect="1"/>
          </p:cNvPicPr>
          <p:nvPr/>
        </p:nvPicPr>
        <p:blipFill>
          <a:blip r:embed="rId3"/>
          <a:stretch>
            <a:fillRect/>
          </a:stretch>
        </p:blipFill>
        <p:spPr>
          <a:xfrm>
            <a:off x="1247988" y="2446707"/>
            <a:ext cx="4555242" cy="821586"/>
          </a:xfrm>
          <a:prstGeom prst="rect">
            <a:avLst/>
          </a:prstGeom>
        </p:spPr>
      </p:pic>
      <p:pic>
        <p:nvPicPr>
          <p:cNvPr id="9" name="Picture 8">
            <a:extLst>
              <a:ext uri="{FF2B5EF4-FFF2-40B4-BE49-F238E27FC236}">
                <a16:creationId xmlns:a16="http://schemas.microsoft.com/office/drawing/2014/main" id="{F8272E22-0D99-AC88-10E5-7C4C5A4C6001}"/>
              </a:ext>
            </a:extLst>
          </p:cNvPr>
          <p:cNvPicPr>
            <a:picLocks noChangeAspect="1"/>
          </p:cNvPicPr>
          <p:nvPr/>
        </p:nvPicPr>
        <p:blipFill>
          <a:blip r:embed="rId4"/>
          <a:stretch>
            <a:fillRect/>
          </a:stretch>
        </p:blipFill>
        <p:spPr>
          <a:xfrm>
            <a:off x="1535372" y="1846022"/>
            <a:ext cx="4151325" cy="588484"/>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6EF5BB3-1015-9320-0F21-546CD4A8FE86}"/>
                  </a:ext>
                </a:extLst>
              </p:cNvPr>
              <p:cNvSpPr txBox="1"/>
              <p:nvPr/>
            </p:nvSpPr>
            <p:spPr>
              <a:xfrm>
                <a:off x="994108" y="3369652"/>
                <a:ext cx="4267200" cy="901081"/>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f>
                        <m:fPr>
                          <m:ctrlPr>
                            <a:rPr lang="en-GB" sz="240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1</m:t>
                          </m:r>
                        </m:num>
                        <m:den>
                          <m:r>
                            <a:rPr lang="en-GB" sz="2400" b="0" i="1" smtClean="0">
                              <a:latin typeface="Cambria Math" panose="02040503050406030204" pitchFamily="18" charset="0"/>
                              <a:ea typeface="Cambria Math" panose="02040503050406030204" pitchFamily="18" charset="0"/>
                            </a:rPr>
                            <m:t>𝑋</m:t>
                          </m:r>
                        </m:den>
                      </m:f>
                      <m:f>
                        <m:fPr>
                          <m:ctrlPr>
                            <a:rPr lang="en-GB" sz="2400" i="1" smtClean="0">
                              <a:latin typeface="Cambria Math" panose="02040503050406030204" pitchFamily="18" charset="0"/>
                              <a:ea typeface="Cambria Math" panose="02040503050406030204" pitchFamily="18" charset="0"/>
                            </a:rPr>
                          </m:ctrlPr>
                        </m:fPr>
                        <m:num>
                          <m:sSup>
                            <m:sSupPr>
                              <m:ctrlPr>
                                <a:rPr lang="en-GB" sz="2400" i="1">
                                  <a:latin typeface="Cambria Math" panose="02040503050406030204" pitchFamily="18" charset="0"/>
                                </a:rPr>
                              </m:ctrlPr>
                            </m:sSupPr>
                            <m:e>
                              <m:r>
                                <a:rPr lang="en-GB" sz="2400" i="1">
                                  <a:latin typeface="Cambria Math" panose="02040503050406030204" pitchFamily="18" charset="0"/>
                                </a:rPr>
                                <m:t>𝜕</m:t>
                              </m:r>
                            </m:e>
                            <m:sup>
                              <m:r>
                                <a:rPr lang="en-GB" sz="2400" i="1">
                                  <a:latin typeface="Cambria Math" panose="02040503050406030204" pitchFamily="18" charset="0"/>
                                </a:rPr>
                                <m:t>2</m:t>
                              </m:r>
                            </m:sup>
                          </m:sSup>
                          <m:r>
                            <a:rPr lang="en-GB" sz="2400" b="0" i="1" smtClean="0">
                              <a:latin typeface="Cambria Math" panose="02040503050406030204" pitchFamily="18" charset="0"/>
                            </a:rPr>
                            <m:t>𝑋</m:t>
                          </m:r>
                        </m:num>
                        <m:den>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b="0" i="1" smtClean="0">
                                  <a:latin typeface="Cambria Math" panose="02040503050406030204" pitchFamily="18" charset="0"/>
                                </a:rPr>
                                <m:t>𝑥</m:t>
                              </m:r>
                            </m:e>
                            <m:sup>
                              <m:r>
                                <a:rPr lang="en-GB" sz="2400" i="1">
                                  <a:latin typeface="Cambria Math" panose="02040503050406030204" pitchFamily="18" charset="0"/>
                                </a:rPr>
                                <m:t>2</m:t>
                              </m:r>
                            </m:sup>
                          </m:sSup>
                        </m:den>
                      </m:f>
                      <m:r>
                        <a:rPr lang="en-GB" sz="2400" b="0" i="1" smtClean="0">
                          <a:latin typeface="Cambria Math" panose="02040503050406030204" pitchFamily="18" charset="0"/>
                        </a:rPr>
                        <m:t>+</m:t>
                      </m:r>
                      <m:f>
                        <m:fPr>
                          <m:ctrlPr>
                            <a:rPr lang="en-GB" sz="2400" i="1">
                              <a:latin typeface="Cambria Math" panose="02040503050406030204" pitchFamily="18" charset="0"/>
                              <a:ea typeface="Cambria Math" panose="02040503050406030204" pitchFamily="18" charset="0"/>
                            </a:rPr>
                          </m:ctrlPr>
                        </m:fPr>
                        <m:num>
                          <m:r>
                            <a:rPr lang="en-GB" sz="2400" i="1">
                              <a:latin typeface="Cambria Math" panose="02040503050406030204" pitchFamily="18" charset="0"/>
                              <a:ea typeface="Cambria Math" panose="02040503050406030204" pitchFamily="18" charset="0"/>
                            </a:rPr>
                            <m:t>1</m:t>
                          </m:r>
                        </m:num>
                        <m:den>
                          <m:r>
                            <a:rPr lang="en-GB" sz="2400" b="0" i="1" smtClean="0">
                              <a:latin typeface="Cambria Math" panose="02040503050406030204" pitchFamily="18" charset="0"/>
                              <a:ea typeface="Cambria Math" panose="02040503050406030204" pitchFamily="18" charset="0"/>
                            </a:rPr>
                            <m:t>𝑌</m:t>
                          </m:r>
                        </m:den>
                      </m:f>
                      <m:f>
                        <m:fPr>
                          <m:ctrlPr>
                            <a:rPr lang="en-GB" sz="2400" i="1">
                              <a:latin typeface="Cambria Math" panose="02040503050406030204" pitchFamily="18" charset="0"/>
                              <a:ea typeface="Cambria Math" panose="02040503050406030204" pitchFamily="18" charset="0"/>
                            </a:rPr>
                          </m:ctrlPr>
                        </m:fPr>
                        <m:num>
                          <m:sSup>
                            <m:sSupPr>
                              <m:ctrlPr>
                                <a:rPr lang="en-GB" sz="2400" i="1">
                                  <a:latin typeface="Cambria Math" panose="02040503050406030204" pitchFamily="18" charset="0"/>
                                </a:rPr>
                              </m:ctrlPr>
                            </m:sSupPr>
                            <m:e>
                              <m:r>
                                <a:rPr lang="en-GB" sz="2400" i="1">
                                  <a:latin typeface="Cambria Math" panose="02040503050406030204" pitchFamily="18" charset="0"/>
                                </a:rPr>
                                <m:t>𝜕</m:t>
                              </m:r>
                            </m:e>
                            <m:sup>
                              <m:r>
                                <a:rPr lang="en-GB" sz="2400" i="1">
                                  <a:latin typeface="Cambria Math" panose="02040503050406030204" pitchFamily="18" charset="0"/>
                                </a:rPr>
                                <m:t>2</m:t>
                              </m:r>
                            </m:sup>
                          </m:sSup>
                          <m:r>
                            <a:rPr lang="en-GB" sz="2400" b="0" i="1" smtClean="0">
                              <a:latin typeface="Cambria Math" panose="02040503050406030204" pitchFamily="18" charset="0"/>
                            </a:rPr>
                            <m:t>𝑌</m:t>
                          </m:r>
                        </m:num>
                        <m:den>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b="0" i="1" smtClean="0">
                                  <a:latin typeface="Cambria Math" panose="02040503050406030204" pitchFamily="18" charset="0"/>
                                </a:rPr>
                                <m:t>𝑦</m:t>
                              </m:r>
                            </m:e>
                            <m:sup>
                              <m:r>
                                <a:rPr lang="en-GB" sz="2400" i="1">
                                  <a:latin typeface="Cambria Math" panose="02040503050406030204" pitchFamily="18" charset="0"/>
                                </a:rPr>
                                <m:t>2</m:t>
                              </m:r>
                            </m:sup>
                          </m:sSup>
                        </m:den>
                      </m:f>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m:t>
                      </m:r>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𝑘</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2</m:t>
                          </m:r>
                        </m:sup>
                      </m:s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m:t>
                      </m:r>
                      <m:f>
                        <m:f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ctrlPr>
                        </m:fPr>
                        <m:num>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𝜔</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2</m:t>
                              </m:r>
                            </m:sup>
                          </m:sSup>
                        </m:num>
                        <m:den>
                          <m:sSup>
                            <m:sSup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ctrlPr>
                            </m:sSup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𝑐</m:t>
                              </m:r>
                            </m:e>
                            <m:sup>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2</m:t>
                              </m:r>
                            </m:sup>
                          </m:sSup>
                        </m:den>
                      </m:f>
                    </m:oMath>
                  </m:oMathPara>
                </a14:m>
                <a:endParaRPr kumimoji="0" lang="en-US" sz="2400" b="0" i="0" u="none" strike="noStrike" kern="1200" cap="none" spc="0" normalizeH="0" baseline="0" noProof="0" dirty="0">
                  <a:ln>
                    <a:noFill/>
                  </a:ln>
                  <a:solidFill>
                    <a:prstClr val="black"/>
                  </a:solidFill>
                  <a:effectLst/>
                  <a:uLnTx/>
                  <a:uFillTx/>
                  <a:latin typeface="Calibri"/>
                </a:endParaRPr>
              </a:p>
            </p:txBody>
          </p:sp>
        </mc:Choice>
        <mc:Fallback xmlns="">
          <p:sp>
            <p:nvSpPr>
              <p:cNvPr id="10" name="TextBox 9">
                <a:extLst>
                  <a:ext uri="{FF2B5EF4-FFF2-40B4-BE49-F238E27FC236}">
                    <a16:creationId xmlns:a16="http://schemas.microsoft.com/office/drawing/2014/main" id="{46EF5BB3-1015-9320-0F21-546CD4A8FE86}"/>
                  </a:ext>
                </a:extLst>
              </p:cNvPr>
              <p:cNvSpPr txBox="1">
                <a:spLocks noRot="1" noChangeAspect="1" noMove="1" noResize="1" noEditPoints="1" noAdjustHandles="1" noChangeArrowheads="1" noChangeShapeType="1" noTextEdit="1"/>
              </p:cNvSpPr>
              <p:nvPr/>
            </p:nvSpPr>
            <p:spPr>
              <a:xfrm>
                <a:off x="994108" y="3369652"/>
                <a:ext cx="4267200" cy="90108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F228BB5-3AE7-F170-D648-E561A3FE8694}"/>
                  </a:ext>
                </a:extLst>
              </p:cNvPr>
              <p:cNvSpPr txBox="1"/>
              <p:nvPr/>
            </p:nvSpPr>
            <p:spPr>
              <a:xfrm>
                <a:off x="994108" y="1420482"/>
                <a:ext cx="4572000"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𝐵</m:t>
                          </m:r>
                        </m:e>
                        <m:sub>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𝑧</m:t>
                          </m:r>
                        </m:sub>
                      </m:sSub>
                      <m:d>
                        <m:d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ctrlPr>
                        </m:d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𝑥</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𝑦</m:t>
                          </m:r>
                        </m:e>
                      </m:d>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𝑋</m:t>
                      </m:r>
                      <m:d>
                        <m:dPr>
                          <m:ctrlP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ctrlPr>
                        </m:dPr>
                        <m:e>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𝑥</m:t>
                          </m:r>
                        </m:e>
                      </m:d>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𝑌</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𝑦</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rPr>
                        <m:t>)</m:t>
                      </m:r>
                    </m:oMath>
                  </m:oMathPara>
                </a14:m>
                <a:endParaRPr lang="en-US" sz="2400" dirty="0"/>
              </a:p>
            </p:txBody>
          </p:sp>
        </mc:Choice>
        <mc:Fallback xmlns="">
          <p:sp>
            <p:nvSpPr>
              <p:cNvPr id="12" name="TextBox 11">
                <a:extLst>
                  <a:ext uri="{FF2B5EF4-FFF2-40B4-BE49-F238E27FC236}">
                    <a16:creationId xmlns:a16="http://schemas.microsoft.com/office/drawing/2014/main" id="{7F228BB5-3AE7-F170-D648-E561A3FE8694}"/>
                  </a:ext>
                </a:extLst>
              </p:cNvPr>
              <p:cNvSpPr txBox="1">
                <a:spLocks noRot="1" noChangeAspect="1" noMove="1" noResize="1" noEditPoints="1" noAdjustHandles="1" noChangeArrowheads="1" noChangeShapeType="1" noTextEdit="1"/>
              </p:cNvSpPr>
              <p:nvPr/>
            </p:nvSpPr>
            <p:spPr>
              <a:xfrm>
                <a:off x="994108" y="1420482"/>
                <a:ext cx="4572000" cy="461665"/>
              </a:xfrm>
              <a:prstGeom prst="rect">
                <a:avLst/>
              </a:prstGeom>
              <a:blipFill>
                <a:blip r:embed="rId6"/>
                <a:stretch>
                  <a:fillRect b="-17105"/>
                </a:stretch>
              </a:blipFill>
            </p:spPr>
            <p:txBody>
              <a:bodyPr/>
              <a:lstStyle/>
              <a:p>
                <a:r>
                  <a:rPr lang="en-US">
                    <a:noFill/>
                  </a:rPr>
                  <a:t> </a:t>
                </a:r>
              </a:p>
            </p:txBody>
          </p:sp>
        </mc:Fallback>
      </mc:AlternateContent>
    </p:spTree>
    <p:extLst>
      <p:ext uri="{BB962C8B-B14F-4D97-AF65-F5344CB8AC3E}">
        <p14:creationId xmlns:p14="http://schemas.microsoft.com/office/powerpoint/2010/main" val="25615571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0963F8-F53D-2336-8180-FBA1CA496F7D}"/>
              </a:ext>
            </a:extLst>
          </p:cNvPr>
          <p:cNvPicPr>
            <a:picLocks noChangeAspect="1"/>
          </p:cNvPicPr>
          <p:nvPr/>
        </p:nvPicPr>
        <p:blipFill>
          <a:blip r:embed="rId2"/>
          <a:stretch>
            <a:fillRect/>
          </a:stretch>
        </p:blipFill>
        <p:spPr>
          <a:xfrm>
            <a:off x="1932578" y="1295821"/>
            <a:ext cx="3510279" cy="881273"/>
          </a:xfrm>
          <a:prstGeom prst="rect">
            <a:avLst/>
          </a:prstGeom>
        </p:spPr>
      </p:pic>
      <p:sp>
        <p:nvSpPr>
          <p:cNvPr id="2" name="Title 1">
            <a:extLst>
              <a:ext uri="{FF2B5EF4-FFF2-40B4-BE49-F238E27FC236}">
                <a16:creationId xmlns:a16="http://schemas.microsoft.com/office/drawing/2014/main" id="{F43A1D31-306C-AC91-7908-C7C80C9A0AB4}"/>
              </a:ext>
            </a:extLst>
          </p:cNvPr>
          <p:cNvSpPr>
            <a:spLocks noGrp="1"/>
          </p:cNvSpPr>
          <p:nvPr>
            <p:ph type="title"/>
          </p:nvPr>
        </p:nvSpPr>
        <p:spPr/>
        <p:txBody>
          <a:bodyPr>
            <a:normAutofit fontScale="90000"/>
          </a:bodyPr>
          <a:lstStyle/>
          <a:p>
            <a:r>
              <a:rPr lang="en-GB" dirty="0"/>
              <a:t>Rectangular waveguide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1EF8CD9-BB06-AA14-0CE9-DFD64F789609}"/>
                  </a:ext>
                </a:extLst>
              </p:cNvPr>
              <p:cNvSpPr>
                <a:spLocks noGrp="1"/>
              </p:cNvSpPr>
              <p:nvPr>
                <p:ph idx="1"/>
              </p:nvPr>
            </p:nvSpPr>
            <p:spPr>
              <a:xfrm>
                <a:off x="231913" y="901885"/>
                <a:ext cx="8680174" cy="4658538"/>
              </a:xfrm>
            </p:spPr>
            <p:txBody>
              <a:bodyPr/>
              <a:lstStyle/>
              <a:p>
                <a:r>
                  <a:rPr lang="en-GB" sz="2800" dirty="0"/>
                  <a:t>So, we can write					and</a:t>
                </a:r>
              </a:p>
              <a:p>
                <a:pPr marL="0" indent="0">
                  <a:buNone/>
                </a:pPr>
                <a:endParaRPr lang="en-GB" sz="800" dirty="0"/>
              </a:p>
              <a:p>
                <a:pPr marL="0" indent="0">
                  <a:buNone/>
                </a:pPr>
                <a:endParaRPr lang="en-GB" sz="2800" dirty="0"/>
              </a:p>
              <a:p>
                <a:r>
                  <a:rPr lang="en-GB" sz="2800" dirty="0"/>
                  <a:t>General solution of this equation is</a:t>
                </a:r>
              </a:p>
              <a:p>
                <a:endParaRPr lang="en-GB" sz="2800" dirty="0"/>
              </a:p>
              <a:p>
                <a:r>
                  <a:rPr lang="en-GB" sz="2800" dirty="0"/>
                  <a:t>But</a:t>
                </a:r>
                <a:br>
                  <a:rPr lang="en-GB" sz="2800" dirty="0"/>
                </a:br>
                <a:br>
                  <a:rPr lang="en-GB" sz="1600" dirty="0"/>
                </a:br>
                <a:br>
                  <a:rPr lang="en-GB" sz="2800" dirty="0"/>
                </a:br>
                <a:r>
                  <a:rPr lang="en-GB" sz="2800" dirty="0"/>
                  <a:t>must vanish at the waveguide boundary, so </a:t>
                </a:r>
                <a14:m>
                  <m:oMath xmlns:m="http://schemas.openxmlformats.org/officeDocument/2006/math">
                    <m:f>
                      <m:fPr>
                        <m:ctrlPr>
                          <a:rPr lang="en-GB" sz="2800" i="1" smtClean="0">
                            <a:latin typeface="Cambria Math" panose="02040503050406030204" pitchFamily="18" charset="0"/>
                            <a:ea typeface="Cambria Math" panose="02040503050406030204" pitchFamily="18" charset="0"/>
                          </a:rPr>
                        </m:ctrlPr>
                      </m:fPr>
                      <m:num>
                        <m:r>
                          <a:rPr lang="en-GB" sz="2800" i="1">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𝐵</m:t>
                            </m:r>
                          </m:e>
                          <m:sub>
                            <m:r>
                              <a:rPr lang="en-GB" sz="2800" b="0" i="1" smtClean="0">
                                <a:latin typeface="Cambria Math" panose="02040503050406030204" pitchFamily="18" charset="0"/>
                              </a:rPr>
                              <m:t>𝑧</m:t>
                            </m:r>
                          </m:sub>
                        </m:sSub>
                      </m:num>
                      <m:den>
                        <m:r>
                          <a:rPr lang="en-GB" sz="2800" i="1">
                            <a:latin typeface="Cambria Math" panose="02040503050406030204" pitchFamily="18" charset="0"/>
                          </a:rPr>
                          <m:t>𝜕</m:t>
                        </m:r>
                        <m:r>
                          <a:rPr lang="en-GB" sz="2800" b="0" i="1" smtClean="0">
                            <a:latin typeface="Cambria Math" panose="02040503050406030204" pitchFamily="18" charset="0"/>
                          </a:rPr>
                          <m:t>𝑥</m:t>
                        </m:r>
                      </m:den>
                    </m:f>
                    <m:r>
                      <a:rPr lang="en-GB" sz="2800" b="0" i="1" smtClean="0">
                        <a:latin typeface="Cambria Math" panose="02040503050406030204" pitchFamily="18" charset="0"/>
                      </a:rPr>
                      <m:t>=0</m:t>
                    </m:r>
                  </m:oMath>
                </a14:m>
                <a:r>
                  <a:rPr lang="en-GB" sz="2800" dirty="0"/>
                  <a:t> for</a:t>
                </a:r>
                <a:br>
                  <a:rPr lang="en-GB" sz="2800" dirty="0"/>
                </a:br>
                <a:r>
                  <a:rPr lang="en-GB" sz="2800" dirty="0"/>
                  <a:t>x = 0 and x = a</a:t>
                </a:r>
                <a:br>
                  <a:rPr lang="en-GB" sz="2800" dirty="0"/>
                </a:br>
                <a:r>
                  <a:rPr lang="en-GB" sz="2800" dirty="0"/>
                  <a:t> </a:t>
                </a:r>
              </a:p>
              <a:p>
                <a:endParaRPr lang="en-US" sz="2800" dirty="0"/>
              </a:p>
            </p:txBody>
          </p:sp>
        </mc:Choice>
        <mc:Fallback xmlns="">
          <p:sp>
            <p:nvSpPr>
              <p:cNvPr id="3" name="Content Placeholder 2">
                <a:extLst>
                  <a:ext uri="{FF2B5EF4-FFF2-40B4-BE49-F238E27FC236}">
                    <a16:creationId xmlns:a16="http://schemas.microsoft.com/office/drawing/2014/main" id="{C1EF8CD9-BB06-AA14-0CE9-DFD64F789609}"/>
                  </a:ext>
                </a:extLst>
              </p:cNvPr>
              <p:cNvSpPr>
                <a:spLocks noGrp="1" noRot="1" noChangeAspect="1" noMove="1" noResize="1" noEditPoints="1" noAdjustHandles="1" noChangeArrowheads="1" noChangeShapeType="1" noTextEdit="1"/>
              </p:cNvSpPr>
              <p:nvPr>
                <p:ph idx="1"/>
              </p:nvPr>
            </p:nvSpPr>
            <p:spPr>
              <a:xfrm>
                <a:off x="231913" y="901885"/>
                <a:ext cx="8680174" cy="4658538"/>
              </a:xfrm>
              <a:blipFill>
                <a:blip r:embed="rId3"/>
                <a:stretch>
                  <a:fillRect l="-1264" t="-130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A7A80B8-0B71-6CC5-4B33-A7BC2CDAC801}"/>
              </a:ext>
            </a:extLst>
          </p:cNvPr>
          <p:cNvSpPr>
            <a:spLocks noGrp="1"/>
          </p:cNvSpPr>
          <p:nvPr>
            <p:ph type="sldNum" sz="quarter" idx="12"/>
          </p:nvPr>
        </p:nvSpPr>
        <p:spPr/>
        <p:txBody>
          <a:bodyPr/>
          <a:lstStyle/>
          <a:p>
            <a:fld id="{374475D3-1812-EC42-892E-BF7EBDFBAE62}" type="slidenum">
              <a:rPr lang="en-GB" smtClean="0"/>
              <a:t>132</a:t>
            </a:fld>
            <a:endParaRPr lang="en-GB"/>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DF04F1E-77CA-013A-3E3C-2FE3CB6E8F96}"/>
                  </a:ext>
                </a:extLst>
              </p:cNvPr>
              <p:cNvSpPr txBox="1"/>
              <p:nvPr/>
            </p:nvSpPr>
            <p:spPr>
              <a:xfrm>
                <a:off x="3105172" y="846991"/>
                <a:ext cx="1818957" cy="668388"/>
              </a:xfrm>
              <a:prstGeom prst="rect">
                <a:avLst/>
              </a:prstGeom>
              <a:noFill/>
            </p:spPr>
            <p:txBody>
              <a:bodyPr wrap="square">
                <a:spAutoFit/>
              </a:bodyPr>
              <a:lstStyle/>
              <a:p>
                <a14:m>
                  <m:oMath xmlns:m="http://schemas.openxmlformats.org/officeDocument/2006/math">
                    <m:f>
                      <m:fPr>
                        <m:ctrlPr>
                          <a:rPr lang="en-GB" sz="240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1</m:t>
                        </m:r>
                      </m:num>
                      <m:den>
                        <m:r>
                          <a:rPr lang="en-GB" sz="2400" b="0" i="1" smtClean="0">
                            <a:latin typeface="Cambria Math" panose="02040503050406030204" pitchFamily="18" charset="0"/>
                            <a:ea typeface="Cambria Math" panose="02040503050406030204" pitchFamily="18" charset="0"/>
                          </a:rPr>
                          <m:t>𝑋</m:t>
                        </m:r>
                      </m:den>
                    </m:f>
                    <m:f>
                      <m:fPr>
                        <m:ctrlPr>
                          <a:rPr lang="en-GB" sz="2400" i="1" smtClean="0">
                            <a:latin typeface="Cambria Math" panose="02040503050406030204" pitchFamily="18" charset="0"/>
                            <a:ea typeface="Cambria Math" panose="02040503050406030204" pitchFamily="18" charset="0"/>
                          </a:rPr>
                        </m:ctrlPr>
                      </m:fPr>
                      <m:num>
                        <m:sSup>
                          <m:sSupPr>
                            <m:ctrlPr>
                              <a:rPr lang="en-GB" sz="2400" i="1">
                                <a:latin typeface="Cambria Math" panose="02040503050406030204" pitchFamily="18" charset="0"/>
                              </a:rPr>
                            </m:ctrlPr>
                          </m:sSupPr>
                          <m:e>
                            <m:r>
                              <a:rPr lang="en-GB" sz="2400" i="1">
                                <a:latin typeface="Cambria Math" panose="02040503050406030204" pitchFamily="18" charset="0"/>
                              </a:rPr>
                              <m:t>𝜕</m:t>
                            </m:r>
                          </m:e>
                          <m:sup>
                            <m:r>
                              <a:rPr lang="en-GB" sz="2400" i="1">
                                <a:latin typeface="Cambria Math" panose="02040503050406030204" pitchFamily="18" charset="0"/>
                              </a:rPr>
                              <m:t>2</m:t>
                            </m:r>
                          </m:sup>
                        </m:sSup>
                        <m:r>
                          <a:rPr lang="en-GB" sz="2400" b="0" i="1" smtClean="0">
                            <a:latin typeface="Cambria Math" panose="02040503050406030204" pitchFamily="18" charset="0"/>
                          </a:rPr>
                          <m:t>𝑋</m:t>
                        </m:r>
                      </m:num>
                      <m:den>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b="0" i="1" smtClean="0">
                                <a:latin typeface="Cambria Math" panose="02040503050406030204" pitchFamily="18" charset="0"/>
                              </a:rPr>
                              <m:t>𝑥</m:t>
                            </m:r>
                          </m:e>
                          <m:sup>
                            <m:r>
                              <a:rPr lang="en-GB" sz="2400" i="1">
                                <a:latin typeface="Cambria Math" panose="02040503050406030204" pitchFamily="18" charset="0"/>
                              </a:rPr>
                              <m:t>2</m:t>
                            </m:r>
                          </m:sup>
                        </m:sSup>
                      </m:den>
                    </m:f>
                    <m:r>
                      <a:rPr lang="en-GB" sz="2400" b="0" i="1" smtClean="0">
                        <a:latin typeface="Cambria Math" panose="02040503050406030204" pitchFamily="18" charset="0"/>
                      </a:rPr>
                      <m:t>=−</m:t>
                    </m:r>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𝑘</m:t>
                        </m:r>
                      </m:e>
                      <m:sub>
                        <m:r>
                          <a:rPr lang="en-GB" sz="2400" b="0" i="1" smtClean="0">
                            <a:latin typeface="Cambria Math" panose="02040503050406030204" pitchFamily="18" charset="0"/>
                          </a:rPr>
                          <m:t>𝑥</m:t>
                        </m:r>
                      </m:sub>
                      <m:sup>
                        <m:r>
                          <a:rPr lang="en-GB" sz="2400" b="0" i="1" smtClean="0">
                            <a:latin typeface="Cambria Math" panose="02040503050406030204" pitchFamily="18" charset="0"/>
                          </a:rPr>
                          <m:t>2</m:t>
                        </m:r>
                      </m:sup>
                    </m:sSubSup>
                  </m:oMath>
                </a14:m>
                <a:r>
                  <a:rPr lang="en-US" sz="2400" dirty="0"/>
                  <a:t> </a:t>
                </a:r>
              </a:p>
            </p:txBody>
          </p:sp>
        </mc:Choice>
        <mc:Fallback xmlns="">
          <p:sp>
            <p:nvSpPr>
              <p:cNvPr id="6" name="TextBox 5">
                <a:extLst>
                  <a:ext uri="{FF2B5EF4-FFF2-40B4-BE49-F238E27FC236}">
                    <a16:creationId xmlns:a16="http://schemas.microsoft.com/office/drawing/2014/main" id="{3DF04F1E-77CA-013A-3E3C-2FE3CB6E8F96}"/>
                  </a:ext>
                </a:extLst>
              </p:cNvPr>
              <p:cNvSpPr txBox="1">
                <a:spLocks noRot="1" noChangeAspect="1" noMove="1" noResize="1" noEditPoints="1" noAdjustHandles="1" noChangeArrowheads="1" noChangeShapeType="1" noTextEdit="1"/>
              </p:cNvSpPr>
              <p:nvPr/>
            </p:nvSpPr>
            <p:spPr>
              <a:xfrm>
                <a:off x="3105172" y="846991"/>
                <a:ext cx="1818957" cy="66838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33B276A-E9CA-9C28-AD24-516D7FA33EF9}"/>
                  </a:ext>
                </a:extLst>
              </p:cNvPr>
              <p:cNvSpPr txBox="1"/>
              <p:nvPr/>
            </p:nvSpPr>
            <p:spPr>
              <a:xfrm>
                <a:off x="5595824" y="805761"/>
                <a:ext cx="1818957" cy="709618"/>
              </a:xfrm>
              <a:prstGeom prst="rect">
                <a:avLst/>
              </a:prstGeom>
              <a:noFill/>
            </p:spPr>
            <p:txBody>
              <a:bodyPr wrap="square">
                <a:spAutoFit/>
              </a:bodyPr>
              <a:lstStyle/>
              <a:p>
                <a14:m>
                  <m:oMath xmlns:m="http://schemas.openxmlformats.org/officeDocument/2006/math">
                    <m:f>
                      <m:fPr>
                        <m:ctrlPr>
                          <a:rPr lang="en-GB" sz="240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1</m:t>
                        </m:r>
                      </m:num>
                      <m:den>
                        <m:r>
                          <a:rPr lang="en-GB" sz="2400" b="0" i="1" smtClean="0">
                            <a:latin typeface="Cambria Math" panose="02040503050406030204" pitchFamily="18" charset="0"/>
                            <a:ea typeface="Cambria Math" panose="02040503050406030204" pitchFamily="18" charset="0"/>
                          </a:rPr>
                          <m:t>𝑌</m:t>
                        </m:r>
                      </m:den>
                    </m:f>
                    <m:f>
                      <m:fPr>
                        <m:ctrlPr>
                          <a:rPr lang="en-GB" sz="2400" i="1" smtClean="0">
                            <a:latin typeface="Cambria Math" panose="02040503050406030204" pitchFamily="18" charset="0"/>
                            <a:ea typeface="Cambria Math" panose="02040503050406030204" pitchFamily="18" charset="0"/>
                          </a:rPr>
                        </m:ctrlPr>
                      </m:fPr>
                      <m:num>
                        <m:sSup>
                          <m:sSupPr>
                            <m:ctrlPr>
                              <a:rPr lang="en-GB" sz="2400" i="1">
                                <a:latin typeface="Cambria Math" panose="02040503050406030204" pitchFamily="18" charset="0"/>
                              </a:rPr>
                            </m:ctrlPr>
                          </m:sSupPr>
                          <m:e>
                            <m:r>
                              <a:rPr lang="en-GB" sz="2400" i="1">
                                <a:latin typeface="Cambria Math" panose="02040503050406030204" pitchFamily="18" charset="0"/>
                              </a:rPr>
                              <m:t>𝜕</m:t>
                            </m:r>
                          </m:e>
                          <m:sup>
                            <m:r>
                              <a:rPr lang="en-GB" sz="2400" i="1">
                                <a:latin typeface="Cambria Math" panose="02040503050406030204" pitchFamily="18" charset="0"/>
                              </a:rPr>
                              <m:t>2</m:t>
                            </m:r>
                          </m:sup>
                        </m:sSup>
                        <m:r>
                          <a:rPr lang="en-GB" sz="2400" b="0" i="1" smtClean="0">
                            <a:latin typeface="Cambria Math" panose="02040503050406030204" pitchFamily="18" charset="0"/>
                          </a:rPr>
                          <m:t>𝑌</m:t>
                        </m:r>
                      </m:num>
                      <m:den>
                        <m:r>
                          <a:rPr lang="en-GB" sz="2400" i="1">
                            <a:latin typeface="Cambria Math" panose="02040503050406030204" pitchFamily="18" charset="0"/>
                          </a:rPr>
                          <m:t>𝜕</m:t>
                        </m:r>
                        <m:sSup>
                          <m:sSupPr>
                            <m:ctrlPr>
                              <a:rPr lang="en-GB" sz="2400" i="1">
                                <a:latin typeface="Cambria Math" panose="02040503050406030204" pitchFamily="18" charset="0"/>
                              </a:rPr>
                            </m:ctrlPr>
                          </m:sSupPr>
                          <m:e>
                            <m:r>
                              <a:rPr lang="en-GB" sz="2400" b="0" i="1" smtClean="0">
                                <a:latin typeface="Cambria Math" panose="02040503050406030204" pitchFamily="18" charset="0"/>
                              </a:rPr>
                              <m:t>𝑦</m:t>
                            </m:r>
                          </m:e>
                          <m:sup>
                            <m:r>
                              <a:rPr lang="en-GB" sz="2400" i="1">
                                <a:latin typeface="Cambria Math" panose="02040503050406030204" pitchFamily="18" charset="0"/>
                              </a:rPr>
                              <m:t>2</m:t>
                            </m:r>
                          </m:sup>
                        </m:sSup>
                      </m:den>
                    </m:f>
                    <m:r>
                      <a:rPr lang="en-GB" sz="2400" b="0" i="1" smtClean="0">
                        <a:latin typeface="Cambria Math" panose="02040503050406030204" pitchFamily="18" charset="0"/>
                      </a:rPr>
                      <m:t>=−</m:t>
                    </m:r>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𝑘</m:t>
                        </m:r>
                      </m:e>
                      <m:sub>
                        <m:r>
                          <a:rPr lang="en-GB" sz="2400" b="0" i="1" smtClean="0">
                            <a:latin typeface="Cambria Math" panose="02040503050406030204" pitchFamily="18" charset="0"/>
                          </a:rPr>
                          <m:t>𝑦</m:t>
                        </m:r>
                      </m:sub>
                      <m:sup>
                        <m:r>
                          <a:rPr lang="en-GB" sz="2400" b="0" i="1" smtClean="0">
                            <a:latin typeface="Cambria Math" panose="02040503050406030204" pitchFamily="18" charset="0"/>
                          </a:rPr>
                          <m:t>2</m:t>
                        </m:r>
                      </m:sup>
                    </m:sSubSup>
                  </m:oMath>
                </a14:m>
                <a:r>
                  <a:rPr lang="en-US" sz="2400" dirty="0"/>
                  <a:t> </a:t>
                </a:r>
              </a:p>
            </p:txBody>
          </p:sp>
        </mc:Choice>
        <mc:Fallback xmlns="">
          <p:sp>
            <p:nvSpPr>
              <p:cNvPr id="7" name="TextBox 6">
                <a:extLst>
                  <a:ext uri="{FF2B5EF4-FFF2-40B4-BE49-F238E27FC236}">
                    <a16:creationId xmlns:a16="http://schemas.microsoft.com/office/drawing/2014/main" id="{033B276A-E9CA-9C28-AD24-516D7FA33EF9}"/>
                  </a:ext>
                </a:extLst>
              </p:cNvPr>
              <p:cNvSpPr txBox="1">
                <a:spLocks noRot="1" noChangeAspect="1" noMove="1" noResize="1" noEditPoints="1" noAdjustHandles="1" noChangeArrowheads="1" noChangeShapeType="1" noTextEdit="1"/>
              </p:cNvSpPr>
              <p:nvPr/>
            </p:nvSpPr>
            <p:spPr>
              <a:xfrm>
                <a:off x="5595824" y="805761"/>
                <a:ext cx="1818957" cy="709618"/>
              </a:xfrm>
              <a:prstGeom prst="rect">
                <a:avLst/>
              </a:prstGeom>
              <a:blipFill>
                <a:blip r:embed="rId5"/>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7CCA95E2-F22B-FAA7-C8B3-BC46B7258D3E}"/>
              </a:ext>
            </a:extLst>
          </p:cNvPr>
          <p:cNvPicPr>
            <a:picLocks noChangeAspect="1"/>
          </p:cNvPicPr>
          <p:nvPr/>
        </p:nvPicPr>
        <p:blipFill>
          <a:blip r:embed="rId6"/>
          <a:stretch>
            <a:fillRect/>
          </a:stretch>
        </p:blipFill>
        <p:spPr>
          <a:xfrm>
            <a:off x="1522523" y="2627186"/>
            <a:ext cx="4824937" cy="455900"/>
          </a:xfrm>
          <a:prstGeom prst="rect">
            <a:avLst/>
          </a:prstGeom>
        </p:spPr>
      </p:pic>
      <p:pic>
        <p:nvPicPr>
          <p:cNvPr id="12" name="Picture 11">
            <a:extLst>
              <a:ext uri="{FF2B5EF4-FFF2-40B4-BE49-F238E27FC236}">
                <a16:creationId xmlns:a16="http://schemas.microsoft.com/office/drawing/2014/main" id="{648F8678-BA3E-522E-12D1-D2170818059A}"/>
              </a:ext>
            </a:extLst>
          </p:cNvPr>
          <p:cNvPicPr>
            <a:picLocks noChangeAspect="1"/>
          </p:cNvPicPr>
          <p:nvPr/>
        </p:nvPicPr>
        <p:blipFill rotWithShape="1">
          <a:blip r:embed="rId7"/>
          <a:srcRect t="51388"/>
          <a:stretch/>
        </p:blipFill>
        <p:spPr>
          <a:xfrm>
            <a:off x="1387056" y="3137980"/>
            <a:ext cx="4335575" cy="1136264"/>
          </a:xfrm>
          <a:prstGeom prst="rect">
            <a:avLst/>
          </a:prstGeom>
        </p:spPr>
      </p:pic>
      <p:cxnSp>
        <p:nvCxnSpPr>
          <p:cNvPr id="13" name="Straight Connector 12">
            <a:extLst>
              <a:ext uri="{FF2B5EF4-FFF2-40B4-BE49-F238E27FC236}">
                <a16:creationId xmlns:a16="http://schemas.microsoft.com/office/drawing/2014/main" id="{1C5B45E9-CFCB-6CBA-8729-04CB607F59CD}"/>
              </a:ext>
            </a:extLst>
          </p:cNvPr>
          <p:cNvCxnSpPr>
            <a:cxnSpLocks/>
          </p:cNvCxnSpPr>
          <p:nvPr/>
        </p:nvCxnSpPr>
        <p:spPr>
          <a:xfrm>
            <a:off x="5046617" y="3158902"/>
            <a:ext cx="487680" cy="54721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AD5531FF-9438-CA84-DC3F-AA1FCFB4A0F3}"/>
              </a:ext>
            </a:extLst>
          </p:cNvPr>
          <p:cNvCxnSpPr>
            <a:cxnSpLocks/>
          </p:cNvCxnSpPr>
          <p:nvPr/>
        </p:nvCxnSpPr>
        <p:spPr>
          <a:xfrm>
            <a:off x="5057665" y="3647322"/>
            <a:ext cx="487680" cy="54721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172299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5FC87-7E40-FD2C-BAC1-FDF1A1E873B5}"/>
              </a:ext>
            </a:extLst>
          </p:cNvPr>
          <p:cNvSpPr>
            <a:spLocks noGrp="1"/>
          </p:cNvSpPr>
          <p:nvPr>
            <p:ph type="title"/>
          </p:nvPr>
        </p:nvSpPr>
        <p:spPr/>
        <p:txBody>
          <a:bodyPr>
            <a:normAutofit fontScale="90000"/>
          </a:bodyPr>
          <a:lstStyle/>
          <a:p>
            <a:r>
              <a:rPr lang="en-GB" dirty="0"/>
              <a:t>Rectangular waveguide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982DAB8-8F64-59BE-19B5-200A28E92C3B}"/>
                  </a:ext>
                </a:extLst>
              </p:cNvPr>
              <p:cNvSpPr>
                <a:spLocks noGrp="1"/>
              </p:cNvSpPr>
              <p:nvPr>
                <p:ph idx="1"/>
              </p:nvPr>
            </p:nvSpPr>
            <p:spPr>
              <a:xfrm>
                <a:off x="231913" y="901886"/>
                <a:ext cx="8680174" cy="3393383"/>
              </a:xfrm>
            </p:spPr>
            <p:txBody>
              <a:bodyPr/>
              <a:lstStyle/>
              <a:p>
                <a14:m>
                  <m:oMath xmlns:m="http://schemas.openxmlformats.org/officeDocument/2006/math">
                    <m:f>
                      <m:fPr>
                        <m:ctrlPr>
                          <a:rPr lang="en-GB" sz="2800" i="1" smtClean="0">
                            <a:latin typeface="Cambria Math" panose="02040503050406030204" pitchFamily="18" charset="0"/>
                            <a:ea typeface="Cambria Math" panose="02040503050406030204" pitchFamily="18" charset="0"/>
                          </a:rPr>
                        </m:ctrlPr>
                      </m:fPr>
                      <m:num>
                        <m:r>
                          <a:rPr lang="en-GB" sz="2800" i="1">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𝐵</m:t>
                            </m:r>
                          </m:e>
                          <m:sub>
                            <m:r>
                              <a:rPr lang="en-GB" sz="2800" b="0" i="1" smtClean="0">
                                <a:latin typeface="Cambria Math" panose="02040503050406030204" pitchFamily="18" charset="0"/>
                              </a:rPr>
                              <m:t>𝑧</m:t>
                            </m:r>
                          </m:sub>
                        </m:sSub>
                      </m:num>
                      <m:den>
                        <m:r>
                          <a:rPr lang="en-GB" sz="2800" i="1">
                            <a:latin typeface="Cambria Math" panose="02040503050406030204" pitchFamily="18" charset="0"/>
                          </a:rPr>
                          <m:t>𝜕</m:t>
                        </m:r>
                        <m:r>
                          <a:rPr lang="en-GB" sz="2800" b="0" i="1" smtClean="0">
                            <a:latin typeface="Cambria Math" panose="02040503050406030204" pitchFamily="18" charset="0"/>
                          </a:rPr>
                          <m:t>𝑥</m:t>
                        </m:r>
                      </m:den>
                    </m:f>
                    <m:r>
                      <a:rPr lang="en-GB" sz="2800" b="0" i="1" smtClean="0">
                        <a:latin typeface="Cambria Math" panose="02040503050406030204" pitchFamily="18" charset="0"/>
                      </a:rPr>
                      <m:t>=0</m:t>
                    </m:r>
                  </m:oMath>
                </a14:m>
                <a:r>
                  <a:rPr lang="en-GB" sz="2800" dirty="0"/>
                  <a:t> for  x = 0 and x = a</a:t>
                </a:r>
                <a:br>
                  <a:rPr lang="en-GB" sz="2800" dirty="0"/>
                </a:br>
                <a:r>
                  <a:rPr lang="en-GB" sz="2800" dirty="0"/>
                  <a:t>so, </a:t>
                </a:r>
                <a14:m>
                  <m:oMath xmlns:m="http://schemas.openxmlformats.org/officeDocument/2006/math">
                    <m:sSub>
                      <m:sSubPr>
                        <m:ctrlPr>
                          <a:rPr lang="en-GB" sz="2800" i="1">
                            <a:latin typeface="Cambria Math" panose="02040503050406030204" pitchFamily="18" charset="0"/>
                          </a:rPr>
                        </m:ctrlPr>
                      </m:sSubPr>
                      <m:e>
                        <m:r>
                          <a:rPr lang="en-GB" sz="2800" b="0" i="1" smtClean="0">
                            <a:latin typeface="Cambria Math" panose="02040503050406030204" pitchFamily="18" charset="0"/>
                          </a:rPr>
                          <m:t>𝑘</m:t>
                        </m:r>
                      </m:e>
                      <m:sub>
                        <m:r>
                          <a:rPr lang="en-GB" sz="2800" b="0" i="1" smtClean="0">
                            <a:latin typeface="Cambria Math" panose="02040503050406030204" pitchFamily="18" charset="0"/>
                          </a:rPr>
                          <m:t>𝑥</m:t>
                        </m:r>
                      </m:sub>
                    </m:sSub>
                    <m:r>
                      <a:rPr lang="en-GB" sz="2800" b="0" i="1" smtClean="0">
                        <a:latin typeface="Cambria Math" panose="02040503050406030204" pitchFamily="18" charset="0"/>
                      </a:rPr>
                      <m:t>=</m:t>
                    </m:r>
                    <m:r>
                      <a:rPr lang="en-GB" sz="2800" b="0" i="1" smtClean="0">
                        <a:latin typeface="Cambria Math" panose="02040503050406030204" pitchFamily="18" charset="0"/>
                      </a:rPr>
                      <m:t>𝑚</m:t>
                    </m:r>
                    <m:r>
                      <a:rPr lang="en-GB" sz="2800" b="0" i="1" smtClean="0">
                        <a:latin typeface="Cambria Math" panose="02040503050406030204" pitchFamily="18" charset="0"/>
                      </a:rPr>
                      <m:t>𝜋</m:t>
                    </m:r>
                    <m:r>
                      <a:rPr lang="en-GB" sz="2800" b="0" i="1" smtClean="0">
                        <a:latin typeface="Cambria Math" panose="02040503050406030204" pitchFamily="18" charset="0"/>
                      </a:rPr>
                      <m:t>/</m:t>
                    </m:r>
                    <m:r>
                      <a:rPr lang="en-GB" sz="2800" b="0" i="1" smtClean="0">
                        <a:latin typeface="Cambria Math" panose="02040503050406030204" pitchFamily="18" charset="0"/>
                      </a:rPr>
                      <m:t>𝑎</m:t>
                    </m:r>
                  </m:oMath>
                </a14:m>
                <a:endParaRPr lang="en-US" sz="2800" dirty="0"/>
              </a:p>
              <a:p>
                <a:r>
                  <a:rPr lang="en-US" sz="2800" dirty="0"/>
                  <a:t>The same applies for Y </a:t>
                </a:r>
              </a:p>
              <a:p>
                <a:r>
                  <a:rPr lang="en-US" sz="2800" dirty="0"/>
                  <a:t>Finally</a:t>
                </a:r>
                <a:br>
                  <a:rPr lang="en-US" sz="2800" dirty="0"/>
                </a:br>
                <a:r>
                  <a:rPr lang="en-US" sz="1400" dirty="0"/>
                  <a:t> </a:t>
                </a:r>
                <a:endParaRPr lang="en-US" sz="2800" dirty="0"/>
              </a:p>
            </p:txBody>
          </p:sp>
        </mc:Choice>
        <mc:Fallback xmlns="">
          <p:sp>
            <p:nvSpPr>
              <p:cNvPr id="3" name="Content Placeholder 2">
                <a:extLst>
                  <a:ext uri="{FF2B5EF4-FFF2-40B4-BE49-F238E27FC236}">
                    <a16:creationId xmlns:a16="http://schemas.microsoft.com/office/drawing/2014/main" id="{B982DAB8-8F64-59BE-19B5-200A28E92C3B}"/>
                  </a:ext>
                </a:extLst>
              </p:cNvPr>
              <p:cNvSpPr>
                <a:spLocks noGrp="1" noRot="1" noChangeAspect="1" noMove="1" noResize="1" noEditPoints="1" noAdjustHandles="1" noChangeArrowheads="1" noChangeShapeType="1" noTextEdit="1"/>
              </p:cNvSpPr>
              <p:nvPr>
                <p:ph idx="1"/>
              </p:nvPr>
            </p:nvSpPr>
            <p:spPr>
              <a:xfrm>
                <a:off x="231913" y="901886"/>
                <a:ext cx="8680174" cy="3393383"/>
              </a:xfrm>
              <a:blipFill>
                <a:blip r:embed="rId2"/>
                <a:stretch>
                  <a:fillRect l="-126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C1D588E-F82C-3A20-C63D-70ABB6E11F95}"/>
              </a:ext>
            </a:extLst>
          </p:cNvPr>
          <p:cNvSpPr>
            <a:spLocks noGrp="1"/>
          </p:cNvSpPr>
          <p:nvPr>
            <p:ph type="sldNum" sz="quarter" idx="12"/>
          </p:nvPr>
        </p:nvSpPr>
        <p:spPr/>
        <p:txBody>
          <a:bodyPr/>
          <a:lstStyle/>
          <a:p>
            <a:fld id="{374475D3-1812-EC42-892E-BF7EBDFBAE62}" type="slidenum">
              <a:rPr lang="en-GB" smtClean="0"/>
              <a:t>133</a:t>
            </a:fld>
            <a:endParaRPr lang="en-GB"/>
          </a:p>
        </p:txBody>
      </p:sp>
      <p:pic>
        <p:nvPicPr>
          <p:cNvPr id="5" name="Picture 4">
            <a:extLst>
              <a:ext uri="{FF2B5EF4-FFF2-40B4-BE49-F238E27FC236}">
                <a16:creationId xmlns:a16="http://schemas.microsoft.com/office/drawing/2014/main" id="{30B993BB-F028-D808-6789-0EAEA7030151}"/>
              </a:ext>
            </a:extLst>
          </p:cNvPr>
          <p:cNvPicPr>
            <a:picLocks noChangeAspect="1"/>
          </p:cNvPicPr>
          <p:nvPr/>
        </p:nvPicPr>
        <p:blipFill>
          <a:blip r:embed="rId3"/>
          <a:stretch>
            <a:fillRect/>
          </a:stretch>
        </p:blipFill>
        <p:spPr>
          <a:xfrm>
            <a:off x="4881033" y="835191"/>
            <a:ext cx="4167293" cy="393760"/>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739ABC4-3E22-C6DC-C812-4660977C5D65}"/>
                  </a:ext>
                </a:extLst>
              </p:cNvPr>
              <p:cNvSpPr txBox="1"/>
              <p:nvPr/>
            </p:nvSpPr>
            <p:spPr>
              <a:xfrm>
                <a:off x="2392679" y="2434324"/>
                <a:ext cx="4572000" cy="7454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𝐵</m:t>
                          </m:r>
                        </m:e>
                        <m:sub>
                          <m:r>
                            <a:rPr lang="en-GB" sz="2400" b="0" i="1" smtClean="0">
                              <a:latin typeface="Cambria Math" panose="02040503050406030204" pitchFamily="18" charset="0"/>
                              <a:ea typeface="Cambria Math" panose="02040503050406030204" pitchFamily="18" charset="0"/>
                            </a:rPr>
                            <m:t>𝑧</m:t>
                          </m:r>
                        </m:sub>
                      </m:sSub>
                      <m:r>
                        <a:rPr lang="en-GB" sz="2400" b="0" i="1" smtClean="0">
                          <a:latin typeface="Cambria Math" panose="02040503050406030204" pitchFamily="18" charset="0"/>
                          <a:ea typeface="Cambria Math" panose="02040503050406030204" pitchFamily="18" charset="0"/>
                        </a:rPr>
                        <m:t>=</m:t>
                      </m:r>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𝐵</m:t>
                          </m:r>
                        </m:e>
                        <m:sub>
                          <m:r>
                            <a:rPr lang="en-GB" sz="2400" b="0" i="1" smtClean="0">
                              <a:latin typeface="Cambria Math" panose="02040503050406030204" pitchFamily="18" charset="0"/>
                              <a:ea typeface="Cambria Math" panose="02040503050406030204" pitchFamily="18" charset="0"/>
                            </a:rPr>
                            <m:t>0</m:t>
                          </m:r>
                        </m:sub>
                      </m:sSub>
                      <m:func>
                        <m:funcPr>
                          <m:ctrlPr>
                            <a:rPr lang="en-GB" sz="2400" b="0" i="1" smtClean="0">
                              <a:latin typeface="Cambria Math" panose="02040503050406030204" pitchFamily="18" charset="0"/>
                              <a:ea typeface="Cambria Math" panose="02040503050406030204" pitchFamily="18" charset="0"/>
                            </a:rPr>
                          </m:ctrlPr>
                        </m:funcPr>
                        <m:fName>
                          <m:r>
                            <m:rPr>
                              <m:sty m:val="p"/>
                            </m:rPr>
                            <a:rPr lang="en-GB" sz="2400" b="0" i="0" smtClean="0">
                              <a:latin typeface="Cambria Math" panose="02040503050406030204" pitchFamily="18" charset="0"/>
                              <a:ea typeface="Cambria Math" panose="02040503050406030204" pitchFamily="18" charset="0"/>
                            </a:rPr>
                            <m:t>cos</m:t>
                          </m:r>
                        </m:fName>
                        <m:e>
                          <m:d>
                            <m:dPr>
                              <m:ctrlPr>
                                <a:rPr lang="en-GB" sz="2400" b="0" i="1" smtClean="0">
                                  <a:latin typeface="Cambria Math" panose="02040503050406030204" pitchFamily="18" charset="0"/>
                                  <a:ea typeface="Cambria Math" panose="02040503050406030204" pitchFamily="18" charset="0"/>
                                </a:rPr>
                              </m:ctrlPr>
                            </m:dPr>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𝑚</m:t>
                                  </m:r>
                                  <m:r>
                                    <a:rPr lang="en-GB" sz="2400" b="0" i="1" smtClean="0">
                                      <a:latin typeface="Cambria Math" panose="02040503050406030204" pitchFamily="18" charset="0"/>
                                      <a:ea typeface="Cambria Math" panose="02040503050406030204" pitchFamily="18" charset="0"/>
                                    </a:rPr>
                                    <m:t>𝜋</m:t>
                                  </m:r>
                                  <m:r>
                                    <a:rPr lang="en-GB" sz="2400" b="0" i="1" smtClean="0">
                                      <a:latin typeface="Cambria Math" panose="02040503050406030204" pitchFamily="18" charset="0"/>
                                      <a:ea typeface="Cambria Math" panose="02040503050406030204" pitchFamily="18" charset="0"/>
                                    </a:rPr>
                                    <m:t>𝑥</m:t>
                                  </m:r>
                                </m:num>
                                <m:den>
                                  <m:r>
                                    <a:rPr lang="en-GB" sz="2400" b="0" i="1" smtClean="0">
                                      <a:latin typeface="Cambria Math" panose="02040503050406030204" pitchFamily="18" charset="0"/>
                                      <a:ea typeface="Cambria Math" panose="02040503050406030204" pitchFamily="18" charset="0"/>
                                    </a:rPr>
                                    <m:t>𝑎</m:t>
                                  </m:r>
                                </m:den>
                              </m:f>
                            </m:e>
                          </m:d>
                        </m:e>
                      </m:func>
                      <m:func>
                        <m:funcPr>
                          <m:ctrlPr>
                            <a:rPr lang="en-GB" sz="2400" b="0" i="1" smtClean="0">
                              <a:latin typeface="Cambria Math" panose="02040503050406030204" pitchFamily="18" charset="0"/>
                              <a:ea typeface="Cambria Math" panose="02040503050406030204" pitchFamily="18" charset="0"/>
                            </a:rPr>
                          </m:ctrlPr>
                        </m:funcPr>
                        <m:fName>
                          <m:r>
                            <m:rPr>
                              <m:sty m:val="p"/>
                            </m:rPr>
                            <a:rPr lang="en-GB" sz="2400" b="0" i="0" smtClean="0">
                              <a:latin typeface="Cambria Math" panose="02040503050406030204" pitchFamily="18" charset="0"/>
                              <a:ea typeface="Cambria Math" panose="02040503050406030204" pitchFamily="18" charset="0"/>
                            </a:rPr>
                            <m:t>cos</m:t>
                          </m:r>
                        </m:fName>
                        <m:e>
                          <m:d>
                            <m:dPr>
                              <m:ctrlPr>
                                <a:rPr lang="en-GB" sz="2400" b="0" i="1" smtClean="0">
                                  <a:latin typeface="Cambria Math" panose="02040503050406030204" pitchFamily="18" charset="0"/>
                                  <a:ea typeface="Cambria Math" panose="02040503050406030204" pitchFamily="18" charset="0"/>
                                </a:rPr>
                              </m:ctrlPr>
                            </m:dPr>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𝑛</m:t>
                                  </m:r>
                                  <m:r>
                                    <a:rPr lang="en-GB" sz="2400" b="0" i="1" smtClean="0">
                                      <a:latin typeface="Cambria Math" panose="02040503050406030204" pitchFamily="18" charset="0"/>
                                      <a:ea typeface="Cambria Math" panose="02040503050406030204" pitchFamily="18" charset="0"/>
                                    </a:rPr>
                                    <m:t>𝜋</m:t>
                                  </m:r>
                                  <m:r>
                                    <a:rPr lang="en-GB" sz="2400" b="0" i="1" smtClean="0">
                                      <a:latin typeface="Cambria Math" panose="02040503050406030204" pitchFamily="18" charset="0"/>
                                      <a:ea typeface="Cambria Math" panose="02040503050406030204" pitchFamily="18" charset="0"/>
                                    </a:rPr>
                                    <m:t>𝑦</m:t>
                                  </m:r>
                                </m:num>
                                <m:den>
                                  <m:r>
                                    <a:rPr lang="en-GB" sz="2400" b="0" i="1" smtClean="0">
                                      <a:latin typeface="Cambria Math" panose="02040503050406030204" pitchFamily="18" charset="0"/>
                                      <a:ea typeface="Cambria Math" panose="02040503050406030204" pitchFamily="18" charset="0"/>
                                    </a:rPr>
                                    <m:t>𝑏</m:t>
                                  </m:r>
                                </m:den>
                              </m:f>
                            </m:e>
                          </m:d>
                        </m:e>
                      </m:func>
                    </m:oMath>
                  </m:oMathPara>
                </a14:m>
                <a:endParaRPr lang="en-US" dirty="0"/>
              </a:p>
            </p:txBody>
          </p:sp>
        </mc:Choice>
        <mc:Fallback xmlns="">
          <p:sp>
            <p:nvSpPr>
              <p:cNvPr id="9" name="TextBox 8">
                <a:extLst>
                  <a:ext uri="{FF2B5EF4-FFF2-40B4-BE49-F238E27FC236}">
                    <a16:creationId xmlns:a16="http://schemas.microsoft.com/office/drawing/2014/main" id="{0739ABC4-3E22-C6DC-C812-4660977C5D65}"/>
                  </a:ext>
                </a:extLst>
              </p:cNvPr>
              <p:cNvSpPr txBox="1">
                <a:spLocks noRot="1" noChangeAspect="1" noMove="1" noResize="1" noEditPoints="1" noAdjustHandles="1" noChangeArrowheads="1" noChangeShapeType="1" noTextEdit="1"/>
              </p:cNvSpPr>
              <p:nvPr/>
            </p:nvSpPr>
            <p:spPr>
              <a:xfrm>
                <a:off x="2392679" y="2434324"/>
                <a:ext cx="4572000" cy="745460"/>
              </a:xfrm>
              <a:prstGeom prst="rect">
                <a:avLst/>
              </a:prstGeom>
              <a:blipFill>
                <a:blip r:embed="rId4"/>
                <a:stretch>
                  <a:fillRect/>
                </a:stretch>
              </a:blipFill>
            </p:spPr>
            <p:txBody>
              <a:bodyPr/>
              <a:lstStyle/>
              <a:p>
                <a:r>
                  <a:rPr lang="en-US">
                    <a:noFill/>
                  </a:rPr>
                  <a:t> </a:t>
                </a:r>
              </a:p>
            </p:txBody>
          </p:sp>
        </mc:Fallback>
      </mc:AlternateContent>
      <p:pic>
        <p:nvPicPr>
          <p:cNvPr id="1026" name="Picture 2">
            <a:extLst>
              <a:ext uri="{FF2B5EF4-FFF2-40B4-BE49-F238E27FC236}">
                <a16:creationId xmlns:a16="http://schemas.microsoft.com/office/drawing/2014/main" id="{38D984EF-3249-B172-F2B0-254672DAF0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3373050"/>
            <a:ext cx="3001433" cy="210100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1DD8D43-07DB-863B-CB3E-C37EFB94816F}"/>
              </a:ext>
            </a:extLst>
          </p:cNvPr>
          <p:cNvSpPr txBox="1"/>
          <p:nvPr/>
        </p:nvSpPr>
        <p:spPr>
          <a:xfrm>
            <a:off x="3823546" y="4084559"/>
            <a:ext cx="4572000" cy="1200329"/>
          </a:xfrm>
          <a:prstGeom prst="rect">
            <a:avLst/>
          </a:prstGeom>
          <a:noFill/>
        </p:spPr>
        <p:txBody>
          <a:bodyPr wrap="square">
            <a:spAutoFit/>
          </a:bodyPr>
          <a:lstStyle/>
          <a:p>
            <a:r>
              <a:rPr lang="en-US" sz="2400" b="0" i="0" dirty="0">
                <a:solidFill>
                  <a:schemeClr val="accent1">
                    <a:lumMod val="75000"/>
                  </a:schemeClr>
                </a:solidFill>
                <a:effectLst/>
              </a:rPr>
              <a:t>Electric field Ex component of </a:t>
            </a:r>
            <a:br>
              <a:rPr lang="en-US" sz="2400" b="0" i="0" dirty="0">
                <a:solidFill>
                  <a:schemeClr val="accent1">
                    <a:lumMod val="75000"/>
                  </a:schemeClr>
                </a:solidFill>
                <a:effectLst/>
              </a:rPr>
            </a:br>
            <a:r>
              <a:rPr lang="en-US" sz="2400" b="0" i="0" dirty="0">
                <a:solidFill>
                  <a:schemeClr val="accent1">
                    <a:lumMod val="75000"/>
                  </a:schemeClr>
                </a:solidFill>
                <a:effectLst/>
              </a:rPr>
              <a:t>the TE</a:t>
            </a:r>
            <a:r>
              <a:rPr lang="en-US" sz="2400" b="0" i="0" baseline="-25000" dirty="0">
                <a:solidFill>
                  <a:schemeClr val="accent1">
                    <a:lumMod val="75000"/>
                  </a:schemeClr>
                </a:solidFill>
                <a:effectLst/>
              </a:rPr>
              <a:t>31</a:t>
            </a:r>
            <a:r>
              <a:rPr lang="en-US" sz="2400" b="0" i="0" dirty="0">
                <a:solidFill>
                  <a:schemeClr val="accent1">
                    <a:lumMod val="75000"/>
                  </a:schemeClr>
                </a:solidFill>
                <a:effectLst/>
              </a:rPr>
              <a:t> mode inside </a:t>
            </a:r>
            <a:br>
              <a:rPr lang="en-US" sz="2400" b="0" i="0" dirty="0">
                <a:solidFill>
                  <a:schemeClr val="accent1">
                    <a:lumMod val="75000"/>
                  </a:schemeClr>
                </a:solidFill>
                <a:effectLst/>
              </a:rPr>
            </a:br>
            <a:r>
              <a:rPr lang="en-US" sz="2400" b="0" i="0" dirty="0">
                <a:solidFill>
                  <a:schemeClr val="accent1">
                    <a:lumMod val="75000"/>
                  </a:schemeClr>
                </a:solidFill>
                <a:effectLst/>
              </a:rPr>
              <a:t>a hollow metallic waveguide.</a:t>
            </a:r>
            <a:endParaRPr lang="en-US" sz="2400" dirty="0">
              <a:solidFill>
                <a:schemeClr val="accent1">
                  <a:lumMod val="75000"/>
                </a:schemeClr>
              </a:solidFill>
            </a:endParaRPr>
          </a:p>
        </p:txBody>
      </p:sp>
    </p:spTree>
    <p:extLst>
      <p:ext uri="{BB962C8B-B14F-4D97-AF65-F5344CB8AC3E}">
        <p14:creationId xmlns:p14="http://schemas.microsoft.com/office/powerpoint/2010/main" val="96748320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4330040-CE86-498C-3B9E-67DD1A34A44B}"/>
              </a:ext>
            </a:extLst>
          </p:cNvPr>
          <p:cNvPicPr>
            <a:picLocks noChangeAspect="1"/>
          </p:cNvPicPr>
          <p:nvPr/>
        </p:nvPicPr>
        <p:blipFill>
          <a:blip r:embed="rId2"/>
          <a:stretch>
            <a:fillRect/>
          </a:stretch>
        </p:blipFill>
        <p:spPr>
          <a:xfrm>
            <a:off x="2576834" y="1477986"/>
            <a:ext cx="4937334" cy="747377"/>
          </a:xfrm>
          <a:prstGeom prst="rect">
            <a:avLst/>
          </a:prstGeom>
        </p:spPr>
      </p:pic>
      <p:pic>
        <p:nvPicPr>
          <p:cNvPr id="13" name="Picture 12">
            <a:extLst>
              <a:ext uri="{FF2B5EF4-FFF2-40B4-BE49-F238E27FC236}">
                <a16:creationId xmlns:a16="http://schemas.microsoft.com/office/drawing/2014/main" id="{6E253A83-CAD0-D408-E069-4BE36006CD9B}"/>
              </a:ext>
            </a:extLst>
          </p:cNvPr>
          <p:cNvPicPr>
            <a:picLocks noChangeAspect="1"/>
          </p:cNvPicPr>
          <p:nvPr/>
        </p:nvPicPr>
        <p:blipFill>
          <a:blip r:embed="rId3"/>
          <a:stretch>
            <a:fillRect/>
          </a:stretch>
        </p:blipFill>
        <p:spPr>
          <a:xfrm>
            <a:off x="3903137" y="2728940"/>
            <a:ext cx="3337345" cy="968330"/>
          </a:xfrm>
          <a:prstGeom prst="rect">
            <a:avLst/>
          </a:prstGeom>
        </p:spPr>
      </p:pic>
      <p:sp>
        <p:nvSpPr>
          <p:cNvPr id="2" name="Title 1">
            <a:extLst>
              <a:ext uri="{FF2B5EF4-FFF2-40B4-BE49-F238E27FC236}">
                <a16:creationId xmlns:a16="http://schemas.microsoft.com/office/drawing/2014/main" id="{8695FC87-7E40-FD2C-BAC1-FDF1A1E873B5}"/>
              </a:ext>
            </a:extLst>
          </p:cNvPr>
          <p:cNvSpPr>
            <a:spLocks noGrp="1"/>
          </p:cNvSpPr>
          <p:nvPr>
            <p:ph type="title"/>
          </p:nvPr>
        </p:nvSpPr>
        <p:spPr/>
        <p:txBody>
          <a:bodyPr>
            <a:normAutofit fontScale="90000"/>
          </a:bodyPr>
          <a:lstStyle/>
          <a:p>
            <a:r>
              <a:rPr lang="en-GB" dirty="0"/>
              <a:t>Rectangular waveguide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982DAB8-8F64-59BE-19B5-200A28E92C3B}"/>
                  </a:ext>
                </a:extLst>
              </p:cNvPr>
              <p:cNvSpPr>
                <a:spLocks noGrp="1"/>
              </p:cNvSpPr>
              <p:nvPr>
                <p:ph idx="1"/>
              </p:nvPr>
            </p:nvSpPr>
            <p:spPr>
              <a:xfrm>
                <a:off x="110068" y="901886"/>
                <a:ext cx="8919632" cy="3393383"/>
              </a:xfrm>
            </p:spPr>
            <p:txBody>
              <a:bodyPr/>
              <a:lstStyle/>
              <a:p>
                <a:pPr marL="0" indent="0">
                  <a:buNone/>
                </a:pPr>
                <a:br>
                  <a:rPr lang="en-US" sz="2800" dirty="0"/>
                </a:br>
                <a:r>
                  <a:rPr lang="en-US" sz="1400" dirty="0"/>
                  <a:t> </a:t>
                </a:r>
                <a:endParaRPr lang="en-US" sz="2800" dirty="0"/>
              </a:p>
              <a:p>
                <a:pPr marL="266700" indent="-266700"/>
                <a:r>
                  <a:rPr lang="en-US" sz="2800" dirty="0"/>
                  <a:t>Wavenumber</a:t>
                </a:r>
              </a:p>
              <a:p>
                <a:pPr marL="266700" indent="-266700"/>
                <a:r>
                  <a:rPr lang="en-US" sz="2800" dirty="0"/>
                  <a:t>It must be positive, what gives condition for minimum frequency that can propagate,</a:t>
                </a:r>
                <a:br>
                  <a:rPr lang="en-US" sz="2800" dirty="0"/>
                </a:br>
                <a:r>
                  <a:rPr lang="en-US" sz="2800" b="1" dirty="0"/>
                  <a:t>the cutoff frequency</a:t>
                </a:r>
                <a:r>
                  <a:rPr lang="en-US" sz="2800" dirty="0"/>
                  <a:t>:</a:t>
                </a:r>
              </a:p>
              <a:p>
                <a:pPr marL="266700" indent="-266700"/>
                <a:r>
                  <a:rPr lang="en-US" sz="2800" dirty="0"/>
                  <a:t>The lowest 𝜔</a:t>
                </a:r>
                <a:r>
                  <a:rPr lang="en-US" sz="2800" baseline="-25000" dirty="0" err="1"/>
                  <a:t>mn</a:t>
                </a:r>
                <a:r>
                  <a:rPr lang="en-US" sz="2800" dirty="0"/>
                  <a:t> is for mode TE</a:t>
                </a:r>
                <a:r>
                  <a:rPr lang="en-US" sz="2800" baseline="-25000" dirty="0"/>
                  <a:t>10</a:t>
                </a:r>
                <a:r>
                  <a:rPr lang="en-US" sz="2800" dirty="0"/>
                  <a:t> (m=1 and n=0)</a:t>
                </a:r>
                <a14:m>
                  <m:oMath xmlns:m="http://schemas.openxmlformats.org/officeDocument/2006/math">
                    <m:r>
                      <a:rPr lang="en-GB" sz="2800" b="0" i="0" smtClean="0">
                        <a:latin typeface="Cambria Math" panose="02040503050406030204" pitchFamily="18" charset="0"/>
                        <a:ea typeface="Cambria Math" panose="02040503050406030204" pitchFamily="18" charset="0"/>
                      </a:rPr>
                      <m:t>: </m:t>
                    </m:r>
                    <m:sSub>
                      <m:sSubPr>
                        <m:ctrlPr>
                          <a:rPr lang="en-GB" sz="2800" b="0" i="1" smtClean="0">
                            <a:latin typeface="Cambria Math" panose="02040503050406030204" pitchFamily="18" charset="0"/>
                            <a:ea typeface="Cambria Math" panose="02040503050406030204" pitchFamily="18" charset="0"/>
                          </a:rPr>
                        </m:ctrlPr>
                      </m:sSubPr>
                      <m:e>
                        <m:r>
                          <a:rPr lang="en-US" sz="2800" i="1" smtClean="0">
                            <a:latin typeface="Cambria Math" panose="02040503050406030204" pitchFamily="18" charset="0"/>
                            <a:ea typeface="Cambria Math" panose="02040503050406030204" pitchFamily="18" charset="0"/>
                          </a:rPr>
                          <m:t>𝜔</m:t>
                        </m:r>
                      </m:e>
                      <m:sub>
                        <m:r>
                          <a:rPr lang="en-GB" sz="2800" b="0" i="1" smtClean="0">
                            <a:latin typeface="Cambria Math" panose="02040503050406030204" pitchFamily="18" charset="0"/>
                            <a:ea typeface="Cambria Math" panose="02040503050406030204" pitchFamily="18" charset="0"/>
                          </a:rPr>
                          <m:t>10</m:t>
                        </m:r>
                      </m:sub>
                    </m:sSub>
                    <m:r>
                      <a:rPr lang="en-GB" sz="2800" b="0" i="1" smtClean="0">
                        <a:latin typeface="Cambria Math" panose="02040503050406030204" pitchFamily="18" charset="0"/>
                        <a:ea typeface="Cambria Math" panose="02040503050406030204" pitchFamily="18" charset="0"/>
                      </a:rPr>
                      <m:t>=</m:t>
                    </m:r>
                    <m:f>
                      <m:fPr>
                        <m:ctrlPr>
                          <a:rPr lang="en-GB" sz="2800" b="0" i="1" smtClean="0">
                            <a:latin typeface="Cambria Math" panose="02040503050406030204" pitchFamily="18" charset="0"/>
                            <a:ea typeface="Cambria Math" panose="02040503050406030204" pitchFamily="18" charset="0"/>
                          </a:rPr>
                        </m:ctrlPr>
                      </m:fPr>
                      <m:num>
                        <m:r>
                          <a:rPr lang="en-GB" sz="2800" b="0" i="1" smtClean="0">
                            <a:latin typeface="Cambria Math" panose="02040503050406030204" pitchFamily="18" charset="0"/>
                            <a:ea typeface="Cambria Math" panose="02040503050406030204" pitchFamily="18" charset="0"/>
                          </a:rPr>
                          <m:t>𝑐</m:t>
                        </m:r>
                        <m:r>
                          <a:rPr lang="en-GB" sz="2800" b="0" i="1" smtClean="0">
                            <a:latin typeface="Cambria Math" panose="02040503050406030204" pitchFamily="18" charset="0"/>
                            <a:ea typeface="Cambria Math" panose="02040503050406030204" pitchFamily="18" charset="0"/>
                          </a:rPr>
                          <m:t>𝜋</m:t>
                        </m:r>
                      </m:num>
                      <m:den>
                        <m:r>
                          <a:rPr lang="en-GB" sz="2800" b="0" i="1" smtClean="0">
                            <a:latin typeface="Cambria Math" panose="02040503050406030204" pitchFamily="18" charset="0"/>
                            <a:ea typeface="Cambria Math" panose="02040503050406030204" pitchFamily="18" charset="0"/>
                          </a:rPr>
                          <m:t>𝑎</m:t>
                        </m:r>
                      </m:den>
                    </m:f>
                  </m:oMath>
                </a14:m>
                <a:endParaRPr lang="en-US" sz="2800" dirty="0"/>
              </a:p>
              <a:p>
                <a:r>
                  <a:rPr lang="en-US" sz="2800" dirty="0"/>
                  <a:t>Waves with lower frequencies cannot propagate</a:t>
                </a:r>
              </a:p>
              <a:p>
                <a:pPr marL="0" indent="0">
                  <a:buNone/>
                </a:pPr>
                <a:r>
                  <a:rPr lang="en-US" sz="2800" dirty="0"/>
                  <a:t> </a:t>
                </a:r>
              </a:p>
            </p:txBody>
          </p:sp>
        </mc:Choice>
        <mc:Fallback xmlns="">
          <p:sp>
            <p:nvSpPr>
              <p:cNvPr id="3" name="Content Placeholder 2">
                <a:extLst>
                  <a:ext uri="{FF2B5EF4-FFF2-40B4-BE49-F238E27FC236}">
                    <a16:creationId xmlns:a16="http://schemas.microsoft.com/office/drawing/2014/main" id="{B982DAB8-8F64-59BE-19B5-200A28E92C3B}"/>
                  </a:ext>
                </a:extLst>
              </p:cNvPr>
              <p:cNvSpPr>
                <a:spLocks noGrp="1" noRot="1" noChangeAspect="1" noMove="1" noResize="1" noEditPoints="1" noAdjustHandles="1" noChangeArrowheads="1" noChangeShapeType="1" noTextEdit="1"/>
              </p:cNvSpPr>
              <p:nvPr>
                <p:ph idx="1"/>
              </p:nvPr>
            </p:nvSpPr>
            <p:spPr>
              <a:xfrm>
                <a:off x="110068" y="901886"/>
                <a:ext cx="8919632" cy="3393383"/>
              </a:xfrm>
              <a:blipFill>
                <a:blip r:embed="rId4"/>
                <a:stretch>
                  <a:fillRect l="-1230" b="-1723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C1D588E-F82C-3A20-C63D-70ABB6E11F95}"/>
              </a:ext>
            </a:extLst>
          </p:cNvPr>
          <p:cNvSpPr>
            <a:spLocks noGrp="1"/>
          </p:cNvSpPr>
          <p:nvPr>
            <p:ph type="sldNum" sz="quarter" idx="12"/>
          </p:nvPr>
        </p:nvSpPr>
        <p:spPr/>
        <p:txBody>
          <a:bodyPr/>
          <a:lstStyle/>
          <a:p>
            <a:fld id="{374475D3-1812-EC42-892E-BF7EBDFBAE62}" type="slidenum">
              <a:rPr lang="en-GB" smtClean="0"/>
              <a:t>134</a:t>
            </a:fld>
            <a:endParaRPr lang="en-GB"/>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739ABC4-3E22-C6DC-C812-4660977C5D65}"/>
                  </a:ext>
                </a:extLst>
              </p:cNvPr>
              <p:cNvSpPr txBox="1"/>
              <p:nvPr/>
            </p:nvSpPr>
            <p:spPr>
              <a:xfrm>
                <a:off x="526782" y="745880"/>
                <a:ext cx="4572000" cy="7454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𝐵</m:t>
                          </m:r>
                        </m:e>
                        <m:sub>
                          <m:r>
                            <a:rPr lang="en-GB" sz="2400" b="0" i="1" smtClean="0">
                              <a:latin typeface="Cambria Math" panose="02040503050406030204" pitchFamily="18" charset="0"/>
                              <a:ea typeface="Cambria Math" panose="02040503050406030204" pitchFamily="18" charset="0"/>
                            </a:rPr>
                            <m:t>𝑧</m:t>
                          </m:r>
                        </m:sub>
                      </m:sSub>
                      <m:r>
                        <a:rPr lang="en-GB" sz="2400" b="0" i="1" smtClean="0">
                          <a:latin typeface="Cambria Math" panose="02040503050406030204" pitchFamily="18" charset="0"/>
                          <a:ea typeface="Cambria Math" panose="02040503050406030204" pitchFamily="18" charset="0"/>
                        </a:rPr>
                        <m:t>=</m:t>
                      </m:r>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𝐵</m:t>
                          </m:r>
                        </m:e>
                        <m:sub>
                          <m:r>
                            <a:rPr lang="en-GB" sz="2400" b="0" i="1" smtClean="0">
                              <a:latin typeface="Cambria Math" panose="02040503050406030204" pitchFamily="18" charset="0"/>
                              <a:ea typeface="Cambria Math" panose="02040503050406030204" pitchFamily="18" charset="0"/>
                            </a:rPr>
                            <m:t>0</m:t>
                          </m:r>
                        </m:sub>
                      </m:sSub>
                      <m:func>
                        <m:funcPr>
                          <m:ctrlPr>
                            <a:rPr lang="en-GB" sz="2400" b="0" i="1" smtClean="0">
                              <a:latin typeface="Cambria Math" panose="02040503050406030204" pitchFamily="18" charset="0"/>
                              <a:ea typeface="Cambria Math" panose="02040503050406030204" pitchFamily="18" charset="0"/>
                            </a:rPr>
                          </m:ctrlPr>
                        </m:funcPr>
                        <m:fName>
                          <m:r>
                            <m:rPr>
                              <m:sty m:val="p"/>
                            </m:rPr>
                            <a:rPr lang="en-GB" sz="2400" b="0" i="0" smtClean="0">
                              <a:latin typeface="Cambria Math" panose="02040503050406030204" pitchFamily="18" charset="0"/>
                              <a:ea typeface="Cambria Math" panose="02040503050406030204" pitchFamily="18" charset="0"/>
                            </a:rPr>
                            <m:t>cos</m:t>
                          </m:r>
                        </m:fName>
                        <m:e>
                          <m:d>
                            <m:dPr>
                              <m:ctrlPr>
                                <a:rPr lang="en-GB" sz="2400" b="0" i="1" smtClean="0">
                                  <a:latin typeface="Cambria Math" panose="02040503050406030204" pitchFamily="18" charset="0"/>
                                  <a:ea typeface="Cambria Math" panose="02040503050406030204" pitchFamily="18" charset="0"/>
                                </a:rPr>
                              </m:ctrlPr>
                            </m:dPr>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𝑚</m:t>
                                  </m:r>
                                  <m:r>
                                    <a:rPr lang="en-GB" sz="2400" b="0" i="1" smtClean="0">
                                      <a:latin typeface="Cambria Math" panose="02040503050406030204" pitchFamily="18" charset="0"/>
                                      <a:ea typeface="Cambria Math" panose="02040503050406030204" pitchFamily="18" charset="0"/>
                                    </a:rPr>
                                    <m:t>𝜋</m:t>
                                  </m:r>
                                  <m:r>
                                    <a:rPr lang="en-GB" sz="2400" b="0" i="1" smtClean="0">
                                      <a:latin typeface="Cambria Math" panose="02040503050406030204" pitchFamily="18" charset="0"/>
                                      <a:ea typeface="Cambria Math" panose="02040503050406030204" pitchFamily="18" charset="0"/>
                                    </a:rPr>
                                    <m:t>𝑥</m:t>
                                  </m:r>
                                </m:num>
                                <m:den>
                                  <m:r>
                                    <a:rPr lang="en-GB" sz="2400" b="0" i="1" smtClean="0">
                                      <a:latin typeface="Cambria Math" panose="02040503050406030204" pitchFamily="18" charset="0"/>
                                      <a:ea typeface="Cambria Math" panose="02040503050406030204" pitchFamily="18" charset="0"/>
                                    </a:rPr>
                                    <m:t>𝑎</m:t>
                                  </m:r>
                                </m:den>
                              </m:f>
                            </m:e>
                          </m:d>
                        </m:e>
                      </m:func>
                      <m:func>
                        <m:funcPr>
                          <m:ctrlPr>
                            <a:rPr lang="en-GB" sz="2400" b="0" i="1" smtClean="0">
                              <a:latin typeface="Cambria Math" panose="02040503050406030204" pitchFamily="18" charset="0"/>
                              <a:ea typeface="Cambria Math" panose="02040503050406030204" pitchFamily="18" charset="0"/>
                            </a:rPr>
                          </m:ctrlPr>
                        </m:funcPr>
                        <m:fName>
                          <m:r>
                            <m:rPr>
                              <m:sty m:val="p"/>
                            </m:rPr>
                            <a:rPr lang="en-GB" sz="2400" b="0" i="0" smtClean="0">
                              <a:latin typeface="Cambria Math" panose="02040503050406030204" pitchFamily="18" charset="0"/>
                              <a:ea typeface="Cambria Math" panose="02040503050406030204" pitchFamily="18" charset="0"/>
                            </a:rPr>
                            <m:t>cos</m:t>
                          </m:r>
                        </m:fName>
                        <m:e>
                          <m:d>
                            <m:dPr>
                              <m:ctrlPr>
                                <a:rPr lang="en-GB" sz="2400" b="0" i="1" smtClean="0">
                                  <a:latin typeface="Cambria Math" panose="02040503050406030204" pitchFamily="18" charset="0"/>
                                  <a:ea typeface="Cambria Math" panose="02040503050406030204" pitchFamily="18" charset="0"/>
                                </a:rPr>
                              </m:ctrlPr>
                            </m:dPr>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𝑛</m:t>
                                  </m:r>
                                  <m:r>
                                    <a:rPr lang="en-GB" sz="2400" b="0" i="1" smtClean="0">
                                      <a:latin typeface="Cambria Math" panose="02040503050406030204" pitchFamily="18" charset="0"/>
                                      <a:ea typeface="Cambria Math" panose="02040503050406030204" pitchFamily="18" charset="0"/>
                                    </a:rPr>
                                    <m:t>𝜋</m:t>
                                  </m:r>
                                  <m:r>
                                    <a:rPr lang="en-GB" sz="2400" b="0" i="1" smtClean="0">
                                      <a:latin typeface="Cambria Math" panose="02040503050406030204" pitchFamily="18" charset="0"/>
                                      <a:ea typeface="Cambria Math" panose="02040503050406030204" pitchFamily="18" charset="0"/>
                                    </a:rPr>
                                    <m:t>𝑦</m:t>
                                  </m:r>
                                </m:num>
                                <m:den>
                                  <m:r>
                                    <a:rPr lang="en-GB" sz="2400" b="0" i="1" smtClean="0">
                                      <a:latin typeface="Cambria Math" panose="02040503050406030204" pitchFamily="18" charset="0"/>
                                      <a:ea typeface="Cambria Math" panose="02040503050406030204" pitchFamily="18" charset="0"/>
                                    </a:rPr>
                                    <m:t>𝑏</m:t>
                                  </m:r>
                                </m:den>
                              </m:f>
                            </m:e>
                          </m:d>
                        </m:e>
                      </m:func>
                    </m:oMath>
                  </m:oMathPara>
                </a14:m>
                <a:endParaRPr lang="en-US" dirty="0"/>
              </a:p>
            </p:txBody>
          </p:sp>
        </mc:Choice>
        <mc:Fallback xmlns="">
          <p:sp>
            <p:nvSpPr>
              <p:cNvPr id="9" name="TextBox 8">
                <a:extLst>
                  <a:ext uri="{FF2B5EF4-FFF2-40B4-BE49-F238E27FC236}">
                    <a16:creationId xmlns:a16="http://schemas.microsoft.com/office/drawing/2014/main" id="{0739ABC4-3E22-C6DC-C812-4660977C5D65}"/>
                  </a:ext>
                </a:extLst>
              </p:cNvPr>
              <p:cNvSpPr txBox="1">
                <a:spLocks noRot="1" noChangeAspect="1" noMove="1" noResize="1" noEditPoints="1" noAdjustHandles="1" noChangeArrowheads="1" noChangeShapeType="1" noTextEdit="1"/>
              </p:cNvSpPr>
              <p:nvPr/>
            </p:nvSpPr>
            <p:spPr>
              <a:xfrm>
                <a:off x="526782" y="745880"/>
                <a:ext cx="4572000" cy="745460"/>
              </a:xfrm>
              <a:prstGeom prst="rect">
                <a:avLst/>
              </a:prstGeom>
              <a:blipFill>
                <a:blip r:embed="rId5"/>
                <a:stretch>
                  <a:fillRect/>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6CFF63AC-00A5-FCCB-862D-F8ACB205628D}"/>
              </a:ext>
            </a:extLst>
          </p:cNvPr>
          <p:cNvPicPr>
            <a:picLocks noChangeAspect="1"/>
          </p:cNvPicPr>
          <p:nvPr/>
        </p:nvPicPr>
        <p:blipFill>
          <a:blip r:embed="rId6"/>
          <a:stretch>
            <a:fillRect/>
          </a:stretch>
        </p:blipFill>
        <p:spPr>
          <a:xfrm>
            <a:off x="5106939" y="677973"/>
            <a:ext cx="3510279" cy="881273"/>
          </a:xfrm>
          <a:prstGeom prst="rect">
            <a:avLst/>
          </a:prstGeom>
        </p:spPr>
      </p:pic>
      <p:sp>
        <p:nvSpPr>
          <p:cNvPr id="6" name="Oval 5">
            <a:extLst>
              <a:ext uri="{FF2B5EF4-FFF2-40B4-BE49-F238E27FC236}">
                <a16:creationId xmlns:a16="http://schemas.microsoft.com/office/drawing/2014/main" id="{6C8FD4A7-A703-71BB-32C0-BE45791A3AFE}"/>
              </a:ext>
            </a:extLst>
          </p:cNvPr>
          <p:cNvSpPr/>
          <p:nvPr/>
        </p:nvSpPr>
        <p:spPr>
          <a:xfrm>
            <a:off x="2576834" y="732527"/>
            <a:ext cx="534666" cy="745459"/>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0FCAD3B2-66AD-B2FD-23D8-09F954A4774E}"/>
              </a:ext>
            </a:extLst>
          </p:cNvPr>
          <p:cNvSpPr/>
          <p:nvPr/>
        </p:nvSpPr>
        <p:spPr>
          <a:xfrm>
            <a:off x="5393651" y="879987"/>
            <a:ext cx="382080" cy="597999"/>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6E58AB15-6C7E-6147-344A-A2C019854D69}"/>
              </a:ext>
            </a:extLst>
          </p:cNvPr>
          <p:cNvSpPr/>
          <p:nvPr/>
        </p:nvSpPr>
        <p:spPr>
          <a:xfrm>
            <a:off x="4003564" y="740163"/>
            <a:ext cx="426102" cy="745459"/>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4CC51AB2-A255-E351-4DCC-CDC91DFE464C}"/>
              </a:ext>
            </a:extLst>
          </p:cNvPr>
          <p:cNvSpPr/>
          <p:nvPr/>
        </p:nvSpPr>
        <p:spPr>
          <a:xfrm>
            <a:off x="6070600" y="879987"/>
            <a:ext cx="479582" cy="597999"/>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290431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is electric charge?</a:t>
            </a:r>
            <a:endParaRPr lang="en-US" dirty="0"/>
          </a:p>
        </p:txBody>
      </p:sp>
      <p:sp>
        <p:nvSpPr>
          <p:cNvPr id="3" name="Content Placeholder 2"/>
          <p:cNvSpPr>
            <a:spLocks noGrp="1"/>
          </p:cNvSpPr>
          <p:nvPr>
            <p:ph idx="1"/>
          </p:nvPr>
        </p:nvSpPr>
        <p:spPr>
          <a:xfrm>
            <a:off x="231913" y="901885"/>
            <a:ext cx="8702270" cy="4395073"/>
          </a:xfrm>
        </p:spPr>
        <p:txBody>
          <a:bodyPr/>
          <a:lstStyle/>
          <a:p>
            <a:r>
              <a:rPr lang="en-US" dirty="0"/>
              <a:t>Charge can be negative, for example for electron,</a:t>
            </a:r>
            <a:br>
              <a:rPr lang="en-US" dirty="0"/>
            </a:br>
            <a:r>
              <a:rPr lang="en-US" dirty="0"/>
              <a:t>or positive, for example for proton</a:t>
            </a:r>
          </a:p>
          <a:p>
            <a:r>
              <a:rPr lang="en-US" dirty="0"/>
              <a:t>Electron charge, </a:t>
            </a:r>
            <a:r>
              <a:rPr lang="en-US" i="1" dirty="0"/>
              <a:t>e</a:t>
            </a:r>
            <a:r>
              <a:rPr lang="en-US" dirty="0"/>
              <a:t> = -1.602∙10</a:t>
            </a:r>
            <a:r>
              <a:rPr lang="en-US" baseline="30000" dirty="0"/>
              <a:t>-19 </a:t>
            </a:r>
            <a:r>
              <a:rPr lang="en-US" dirty="0"/>
              <a:t>C, </a:t>
            </a:r>
            <a:br>
              <a:rPr lang="en-US" dirty="0"/>
            </a:br>
            <a:r>
              <a:rPr lang="en-US" dirty="0"/>
              <a:t>is exactly opposite of proton charge</a:t>
            </a:r>
            <a:endParaRPr lang="en-US" baseline="30000" dirty="0"/>
          </a:p>
          <a:p>
            <a:pPr lvl="1"/>
            <a:r>
              <a:rPr lang="en-US" dirty="0"/>
              <a:t>Why? Because proton can decay to </a:t>
            </a:r>
            <a:br>
              <a:rPr lang="en-US" dirty="0"/>
            </a:br>
            <a:r>
              <a:rPr lang="en-US" dirty="0"/>
              <a:t>positron, i.e. anti-electron, plus neutral stuff</a:t>
            </a:r>
          </a:p>
          <a:p>
            <a:pPr marL="457200" lvl="1" indent="0">
              <a:buNone/>
            </a:pPr>
            <a:endParaRPr lang="en-US" dirty="0"/>
          </a:p>
        </p:txBody>
      </p:sp>
      <p:sp>
        <p:nvSpPr>
          <p:cNvPr id="4" name="Slide Number Placeholder 3"/>
          <p:cNvSpPr>
            <a:spLocks noGrp="1"/>
          </p:cNvSpPr>
          <p:nvPr>
            <p:ph type="sldNum" sz="quarter" idx="12"/>
          </p:nvPr>
        </p:nvSpPr>
        <p:spPr/>
        <p:txBody>
          <a:bodyPr/>
          <a:lstStyle/>
          <a:p>
            <a:fld id="{374475D3-1812-EC42-892E-BF7EBDFBAE62}" type="slidenum">
              <a:rPr lang="en-GB" smtClean="0"/>
              <a:t>14</a:t>
            </a:fld>
            <a:endParaRPr lang="en-GB"/>
          </a:p>
        </p:txBody>
      </p:sp>
      <p:pic>
        <p:nvPicPr>
          <p:cNvPr id="5" name="Picture 4">
            <a:extLst>
              <a:ext uri="{FF2B5EF4-FFF2-40B4-BE49-F238E27FC236}">
                <a16:creationId xmlns:a16="http://schemas.microsoft.com/office/drawing/2014/main" id="{64F7273D-804C-A04F-BEB8-9A7A827CAF47}"/>
              </a:ext>
            </a:extLst>
          </p:cNvPr>
          <p:cNvPicPr>
            <a:picLocks noChangeAspect="1"/>
          </p:cNvPicPr>
          <p:nvPr/>
        </p:nvPicPr>
        <p:blipFill>
          <a:blip r:embed="rId2"/>
          <a:stretch>
            <a:fillRect/>
          </a:stretch>
        </p:blipFill>
        <p:spPr>
          <a:xfrm>
            <a:off x="1242305" y="4163667"/>
            <a:ext cx="5558278" cy="766141"/>
          </a:xfrm>
          <a:prstGeom prst="rect">
            <a:avLst/>
          </a:prstGeom>
        </p:spPr>
      </p:pic>
    </p:spTree>
    <p:extLst>
      <p:ext uri="{BB962C8B-B14F-4D97-AF65-F5344CB8AC3E}">
        <p14:creationId xmlns:p14="http://schemas.microsoft.com/office/powerpoint/2010/main" val="1970253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81C0B-C3DE-A040-A14F-E4E0E59A9AA7}"/>
              </a:ext>
            </a:extLst>
          </p:cNvPr>
          <p:cNvSpPr>
            <a:spLocks noGrp="1"/>
          </p:cNvSpPr>
          <p:nvPr>
            <p:ph type="title"/>
          </p:nvPr>
        </p:nvSpPr>
        <p:spPr/>
        <p:txBody>
          <a:bodyPr>
            <a:normAutofit fontScale="90000"/>
          </a:bodyPr>
          <a:lstStyle/>
          <a:p>
            <a:r>
              <a:rPr lang="en-GB" dirty="0"/>
              <a:t>Electric charge</a:t>
            </a:r>
          </a:p>
        </p:txBody>
      </p:sp>
      <p:sp>
        <p:nvSpPr>
          <p:cNvPr id="3" name="Content Placeholder 2">
            <a:extLst>
              <a:ext uri="{FF2B5EF4-FFF2-40B4-BE49-F238E27FC236}">
                <a16:creationId xmlns:a16="http://schemas.microsoft.com/office/drawing/2014/main" id="{08A78F5E-F005-BD48-869A-5FCC932FF02B}"/>
              </a:ext>
            </a:extLst>
          </p:cNvPr>
          <p:cNvSpPr>
            <a:spLocks noGrp="1"/>
          </p:cNvSpPr>
          <p:nvPr>
            <p:ph idx="1"/>
          </p:nvPr>
        </p:nvSpPr>
        <p:spPr/>
        <p:txBody>
          <a:bodyPr/>
          <a:lstStyle/>
          <a:p>
            <a:r>
              <a:rPr lang="en-GB" sz="2800" dirty="0"/>
              <a:t>All free particles have charge that is multiple of </a:t>
            </a:r>
            <a:r>
              <a:rPr lang="en-GB" sz="2800" i="1" dirty="0"/>
              <a:t>e</a:t>
            </a:r>
          </a:p>
          <a:p>
            <a:r>
              <a:rPr lang="en-GB" sz="2800" dirty="0"/>
              <a:t>Quarks have charge of 2/3 or -1/3 of </a:t>
            </a:r>
            <a:r>
              <a:rPr lang="en-GB" sz="2800" i="1" dirty="0"/>
              <a:t>e</a:t>
            </a:r>
          </a:p>
          <a:p>
            <a:pPr marL="536575" lvl="1"/>
            <a:r>
              <a:rPr lang="en-GB" sz="2400" dirty="0"/>
              <a:t>But they are bound to exist only in triplets </a:t>
            </a:r>
            <a:br>
              <a:rPr lang="en-GB" sz="2400" dirty="0"/>
            </a:br>
            <a:r>
              <a:rPr lang="en-GB" sz="2400" dirty="0"/>
              <a:t>such that the total charge is 0, e, 2e</a:t>
            </a:r>
          </a:p>
          <a:p>
            <a:pPr marL="536575" lvl="1"/>
            <a:r>
              <a:rPr lang="en-GB" sz="2400" dirty="0"/>
              <a:t>N.B. beta decay is in fact </a:t>
            </a:r>
            <a:br>
              <a:rPr lang="en-GB" sz="2400" dirty="0"/>
            </a:br>
            <a:r>
              <a:rPr lang="en-GB" sz="2400" dirty="0"/>
              <a:t>a decay of up quark to down quark </a:t>
            </a:r>
          </a:p>
        </p:txBody>
      </p:sp>
      <p:sp>
        <p:nvSpPr>
          <p:cNvPr id="4" name="Slide Number Placeholder 3">
            <a:extLst>
              <a:ext uri="{FF2B5EF4-FFF2-40B4-BE49-F238E27FC236}">
                <a16:creationId xmlns:a16="http://schemas.microsoft.com/office/drawing/2014/main" id="{972267F4-3951-BA4A-A5B4-2DDA7AECC705}"/>
              </a:ext>
            </a:extLst>
          </p:cNvPr>
          <p:cNvSpPr>
            <a:spLocks noGrp="1"/>
          </p:cNvSpPr>
          <p:nvPr>
            <p:ph type="sldNum" sz="quarter" idx="12"/>
          </p:nvPr>
        </p:nvSpPr>
        <p:spPr/>
        <p:txBody>
          <a:bodyPr/>
          <a:lstStyle/>
          <a:p>
            <a:fld id="{374475D3-1812-EC42-892E-BF7EBDFBAE62}" type="slidenum">
              <a:rPr lang="en-GB" smtClean="0"/>
              <a:t>15</a:t>
            </a:fld>
            <a:endParaRPr lang="en-GB"/>
          </a:p>
        </p:txBody>
      </p:sp>
      <p:pic>
        <p:nvPicPr>
          <p:cNvPr id="6" name="Graphic 5">
            <a:extLst>
              <a:ext uri="{FF2B5EF4-FFF2-40B4-BE49-F238E27FC236}">
                <a16:creationId xmlns:a16="http://schemas.microsoft.com/office/drawing/2014/main" id="{4BD06378-E793-4539-9EF8-8887D3E38A1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80289" y="2454598"/>
            <a:ext cx="3331798" cy="3187979"/>
          </a:xfrm>
          <a:prstGeom prst="rect">
            <a:avLst/>
          </a:prstGeom>
        </p:spPr>
      </p:pic>
      <p:pic>
        <p:nvPicPr>
          <p:cNvPr id="1026" name="Picture 2">
            <a:extLst>
              <a:ext uri="{FF2B5EF4-FFF2-40B4-BE49-F238E27FC236}">
                <a16:creationId xmlns:a16="http://schemas.microsoft.com/office/drawing/2014/main" id="{429C234B-D081-43D2-9776-18928473F0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8654" y="3797003"/>
            <a:ext cx="2949978" cy="1366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995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Electrostatic force</a:t>
            </a:r>
            <a:endParaRPr lang="en-US" dirty="0"/>
          </a:p>
        </p:txBody>
      </p:sp>
      <p:sp>
        <p:nvSpPr>
          <p:cNvPr id="3" name="Content Placeholder 2"/>
          <p:cNvSpPr>
            <a:spLocks noGrp="1"/>
          </p:cNvSpPr>
          <p:nvPr>
            <p:ph idx="1"/>
          </p:nvPr>
        </p:nvSpPr>
        <p:spPr>
          <a:xfrm>
            <a:off x="231913" y="901884"/>
            <a:ext cx="8680174" cy="4508845"/>
          </a:xfrm>
        </p:spPr>
        <p:txBody>
          <a:bodyPr/>
          <a:lstStyle/>
          <a:p>
            <a:r>
              <a:rPr lang="en-GB" dirty="0"/>
              <a:t>The force acts in direction of the 2 objects</a:t>
            </a:r>
          </a:p>
          <a:p>
            <a:endParaRPr lang="en-GB" dirty="0"/>
          </a:p>
          <a:p>
            <a:pPr marL="0" indent="0">
              <a:buNone/>
            </a:pPr>
            <a:endParaRPr lang="en-GB" dirty="0"/>
          </a:p>
          <a:p>
            <a:r>
              <a:rPr lang="en-GB" dirty="0"/>
              <a:t>In vector notation the equation is written  </a:t>
            </a:r>
          </a:p>
        </p:txBody>
      </p:sp>
      <p:sp>
        <p:nvSpPr>
          <p:cNvPr id="4" name="Slide Number Placeholder 3"/>
          <p:cNvSpPr>
            <a:spLocks noGrp="1"/>
          </p:cNvSpPr>
          <p:nvPr>
            <p:ph type="sldNum" sz="quarter" idx="12"/>
          </p:nvPr>
        </p:nvSpPr>
        <p:spPr/>
        <p:txBody>
          <a:bodyPr/>
          <a:lstStyle/>
          <a:p>
            <a:fld id="{374475D3-1812-EC42-892E-BF7EBDFBAE62}" type="slidenum">
              <a:rPr lang="en-GB" smtClean="0"/>
              <a:t>16</a:t>
            </a:fld>
            <a:endParaRPr lang="en-GB"/>
          </a:p>
        </p:txBody>
      </p:sp>
      <mc:AlternateContent xmlns:mc="http://schemas.openxmlformats.org/markup-compatibility/2006" xmlns:a14="http://schemas.microsoft.com/office/drawing/2010/main">
        <mc:Choice Requires="a14">
          <p:sp>
            <p:nvSpPr>
              <p:cNvPr id="7" name="TextBox 6"/>
              <p:cNvSpPr txBox="1"/>
              <p:nvPr/>
            </p:nvSpPr>
            <p:spPr>
              <a:xfrm>
                <a:off x="1677075" y="1589923"/>
                <a:ext cx="354244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0" i="1" smtClean="0">
                          <a:solidFill>
                            <a:schemeClr val="tx1"/>
                          </a:solidFill>
                          <a:latin typeface="Cambria Math" panose="02040503050406030204" pitchFamily="18" charset="0"/>
                        </a:rPr>
                        <m:t>𝐾</m:t>
                      </m:r>
                      <m:r>
                        <a:rPr lang="en-GB" sz="4000" b="0" i="1" smtClean="0">
                          <a:solidFill>
                            <a:schemeClr val="tx1"/>
                          </a:solidFill>
                          <a:latin typeface="Cambria Math" panose="02040503050406030204" pitchFamily="18" charset="0"/>
                        </a:rPr>
                        <m:t>⋅</m:t>
                      </m:r>
                      <m:f>
                        <m:fPr>
                          <m:ctrlPr>
                            <a:rPr lang="en-GB" sz="4000" b="0" i="1" smtClean="0">
                              <a:solidFill>
                                <a:schemeClr val="tx1"/>
                              </a:solidFill>
                              <a:latin typeface="Cambria Math" panose="02040503050406030204" pitchFamily="18" charset="0"/>
                            </a:rPr>
                          </m:ctrlPr>
                        </m:fPr>
                        <m:num>
                          <m:sSub>
                            <m:sSubPr>
                              <m:ctrlPr>
                                <a:rPr lang="en-GB" sz="4000" i="1" smtClean="0">
                                  <a:solidFill>
                                    <a:schemeClr val="tx1"/>
                                  </a:solidFill>
                                  <a:latin typeface="Cambria Math" panose="02040503050406030204" pitchFamily="18" charset="0"/>
                                </a:rPr>
                              </m:ctrlPr>
                            </m:sSubPr>
                            <m:e>
                              <m:r>
                                <a:rPr lang="en-GB" sz="4000" b="0" i="1">
                                  <a:solidFill>
                                    <a:schemeClr val="tx1"/>
                                  </a:solidFill>
                                  <a:latin typeface="Cambria Math" panose="02040503050406030204" pitchFamily="18" charset="0"/>
                                </a:rPr>
                                <m:t>𝑞</m:t>
                              </m:r>
                            </m:e>
                            <m:sub>
                              <m:r>
                                <a:rPr lang="en-GB" sz="4000" b="0" i="1">
                                  <a:solidFill>
                                    <a:schemeClr val="tx1"/>
                                  </a:solidFill>
                                  <a:latin typeface="Cambria Math" panose="02040503050406030204" pitchFamily="18" charset="0"/>
                                </a:rPr>
                                <m:t>1</m:t>
                              </m:r>
                            </m:sub>
                          </m:sSub>
                          <m:r>
                            <a:rPr lang="en-GB" sz="4000" b="0" i="1" smtClean="0">
                              <a:solidFill>
                                <a:schemeClr val="tx1"/>
                              </a:solidFill>
                              <a:latin typeface="Cambria Math" panose="02040503050406030204" pitchFamily="18" charset="0"/>
                            </a:rPr>
                            <m:t>⋅</m:t>
                          </m:r>
                          <m:sSub>
                            <m:sSubPr>
                              <m:ctrlPr>
                                <a:rPr lang="en-GB" sz="4000" i="1" smtClean="0">
                                  <a:solidFill>
                                    <a:schemeClr val="tx1"/>
                                  </a:solidFill>
                                  <a:latin typeface="Cambria Math" panose="02040503050406030204" pitchFamily="18" charset="0"/>
                                </a:rPr>
                              </m:ctrlPr>
                            </m:sSubPr>
                            <m:e>
                              <m:r>
                                <a:rPr lang="en-GB" sz="4000" b="0" i="1" smtClean="0">
                                  <a:solidFill>
                                    <a:schemeClr val="tx1"/>
                                  </a:solidFill>
                                  <a:latin typeface="Cambria Math" panose="02040503050406030204" pitchFamily="18" charset="0"/>
                                </a:rPr>
                                <m:t>𝑞</m:t>
                              </m:r>
                            </m:e>
                            <m:sub>
                              <m:r>
                                <a:rPr lang="en-GB" sz="4000" b="0" i="1" smtClean="0">
                                  <a:solidFill>
                                    <a:schemeClr val="tx1"/>
                                  </a:solidFill>
                                  <a:latin typeface="Cambria Math" panose="02040503050406030204" pitchFamily="18" charset="0"/>
                                </a:rPr>
                                <m:t>2</m:t>
                              </m:r>
                            </m:sub>
                          </m:sSub>
                        </m:num>
                        <m:den>
                          <m:sSup>
                            <m:sSupPr>
                              <m:ctrlPr>
                                <a:rPr lang="en-GB" sz="4000" b="1" i="1" smtClean="0">
                                  <a:solidFill>
                                    <a:schemeClr val="tx1"/>
                                  </a:solidFill>
                                  <a:latin typeface="Cambria Math" panose="02040503050406030204" pitchFamily="18" charset="0"/>
                                </a:rPr>
                              </m:ctrlPr>
                            </m:sSupPr>
                            <m:e>
                              <m:r>
                                <a:rPr lang="en-GB" sz="4000" b="1" i="1">
                                  <a:solidFill>
                                    <a:schemeClr val="tx1"/>
                                  </a:solidFill>
                                  <a:latin typeface="Cambria Math" panose="02040503050406030204" pitchFamily="18" charset="0"/>
                                </a:rPr>
                                <m:t>𝒓</m:t>
                              </m:r>
                            </m:e>
                            <m:sup>
                              <m:r>
                                <a:rPr lang="en-GB" sz="4000" b="1" i="1">
                                  <a:solidFill>
                                    <a:schemeClr val="tx1"/>
                                  </a:solidFill>
                                  <a:latin typeface="Cambria Math" panose="02040503050406030204" pitchFamily="18" charset="0"/>
                                </a:rPr>
                                <m:t>𝟐</m:t>
                              </m:r>
                            </m:sup>
                          </m:sSup>
                        </m:den>
                      </m:f>
                    </m:oMath>
                  </m:oMathPara>
                </a14:m>
                <a:endParaRPr lang="en-US" sz="4000"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677075" y="1589923"/>
                <a:ext cx="3542444" cy="1059072"/>
              </a:xfrm>
              <a:prstGeom prst="rect">
                <a:avLst/>
              </a:prstGeom>
              <a:blipFill>
                <a:blip r:embed="rId2"/>
                <a:stretch>
                  <a:fillRect l="-1434" t="-1176" b="-8235"/>
                </a:stretch>
              </a:blipFill>
            </p:spPr>
            <p:txBody>
              <a:bodyPr/>
              <a:lstStyle/>
              <a:p>
                <a:r>
                  <a:rPr lang="en-GB">
                    <a:noFill/>
                  </a:rPr>
                  <a:t> </a:t>
                </a:r>
              </a:p>
            </p:txBody>
          </p:sp>
        </mc:Fallback>
      </mc:AlternateContent>
      <p:pic>
        <p:nvPicPr>
          <p:cNvPr id="8" name="Graphic 7">
            <a:extLst>
              <a:ext uri="{FF2B5EF4-FFF2-40B4-BE49-F238E27FC236}">
                <a16:creationId xmlns:a16="http://schemas.microsoft.com/office/drawing/2014/main" id="{8CD90983-1A4B-384D-BAB9-121560BAC6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9883" y="1341967"/>
            <a:ext cx="2937194" cy="1554985"/>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CA39A24-5723-BE42-AEAA-BAF1B91F8627}"/>
                  </a:ext>
                </a:extLst>
              </p:cNvPr>
              <p:cNvSpPr txBox="1"/>
              <p:nvPr/>
            </p:nvSpPr>
            <p:spPr>
              <a:xfrm>
                <a:off x="2762124" y="3381415"/>
                <a:ext cx="4054443" cy="12968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sz="4000" b="0" i="1" smtClean="0">
                              <a:latin typeface="Cambria Math" panose="02040503050406030204" pitchFamily="18" charset="0"/>
                            </a:rPr>
                          </m:ctrlPr>
                        </m:accPr>
                        <m:e>
                          <m:sSub>
                            <m:sSubPr>
                              <m:ctrlPr>
                                <a:rPr lang="pl-PL" sz="4000" b="0" i="1" smtClean="0">
                                  <a:latin typeface="Cambria Math" panose="02040503050406030204" pitchFamily="18" charset="0"/>
                                </a:rPr>
                              </m:ctrlPr>
                            </m:sSubPr>
                            <m:e>
                              <m:r>
                                <a:rPr lang="pl-PL" sz="4000" b="0" i="1" smtClean="0">
                                  <a:latin typeface="Cambria Math" panose="02040503050406030204" pitchFamily="18" charset="0"/>
                                </a:rPr>
                                <m:t>𝐹</m:t>
                              </m:r>
                            </m:e>
                            <m:sub>
                              <m:r>
                                <a:rPr lang="pl-PL" sz="4000" b="0" i="1" smtClean="0">
                                  <a:latin typeface="Cambria Math" panose="02040503050406030204" pitchFamily="18" charset="0"/>
                                </a:rPr>
                                <m:t>𝐸</m:t>
                              </m:r>
                            </m:sub>
                          </m:sSub>
                        </m:e>
                      </m:acc>
                      <m:r>
                        <a:rPr lang="en-GB" sz="4000" b="0" i="1" smtClean="0">
                          <a:latin typeface="Cambria Math" panose="02040503050406030204" pitchFamily="18" charset="0"/>
                        </a:rPr>
                        <m:t>=</m:t>
                      </m:r>
                      <m:r>
                        <a:rPr lang="en-GB" sz="4000" b="0" i="1" smtClean="0">
                          <a:solidFill>
                            <a:schemeClr val="bg2">
                              <a:lumMod val="75000"/>
                            </a:schemeClr>
                          </a:solidFill>
                          <a:latin typeface="Cambria Math" panose="02040503050406030204" pitchFamily="18" charset="0"/>
                        </a:rPr>
                        <m:t>𝐾</m:t>
                      </m:r>
                      <m:r>
                        <a:rPr lang="en-GB"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i="1" smtClean="0">
                                  <a:solidFill>
                                    <a:schemeClr val="bg2">
                                      <a:lumMod val="75000"/>
                                    </a:schemeClr>
                                  </a:solidFill>
                                  <a:latin typeface="Cambria Math" panose="02040503050406030204" pitchFamily="18" charset="0"/>
                                </a:rPr>
                              </m:ctrlPr>
                            </m:sSubPr>
                            <m:e>
                              <m:r>
                                <a:rPr lang="en-GB" sz="4000" b="0" i="1">
                                  <a:solidFill>
                                    <a:schemeClr val="bg2">
                                      <a:lumMod val="75000"/>
                                    </a:schemeClr>
                                  </a:solidFill>
                                  <a:latin typeface="Cambria Math" panose="02040503050406030204" pitchFamily="18" charset="0"/>
                                </a:rPr>
                                <m:t>𝑞</m:t>
                              </m:r>
                            </m:e>
                            <m:sub>
                              <m:r>
                                <a:rPr lang="en-GB" sz="4000" b="0" i="1">
                                  <a:solidFill>
                                    <a:schemeClr val="bg2">
                                      <a:lumMod val="75000"/>
                                    </a:schemeClr>
                                  </a:solidFill>
                                  <a:latin typeface="Cambria Math" panose="02040503050406030204" pitchFamily="18" charset="0"/>
                                </a:rPr>
                                <m:t>1</m:t>
                              </m:r>
                            </m:sub>
                          </m:sSub>
                          <m:r>
                            <a:rPr lang="en-GB" sz="4000" b="0" i="1" smtClean="0">
                              <a:solidFill>
                                <a:schemeClr val="bg2">
                                  <a:lumMod val="75000"/>
                                </a:schemeClr>
                              </a:solidFill>
                              <a:latin typeface="Cambria Math" panose="02040503050406030204" pitchFamily="18" charset="0"/>
                            </a:rPr>
                            <m:t>⋅</m:t>
                          </m:r>
                          <m:sSub>
                            <m:sSubPr>
                              <m:ctrlPr>
                                <a:rPr lang="en-GB" sz="4000" i="1" smtClean="0">
                                  <a:solidFill>
                                    <a:schemeClr val="bg2">
                                      <a:lumMod val="75000"/>
                                    </a:schemeClr>
                                  </a:solidFill>
                                  <a:latin typeface="Cambria Math" panose="02040503050406030204" pitchFamily="18" charset="0"/>
                                </a:rPr>
                              </m:ctrlPr>
                            </m:sSubPr>
                            <m:e>
                              <m:r>
                                <a:rPr lang="en-GB" sz="4000" b="0" i="1" smtClean="0">
                                  <a:solidFill>
                                    <a:schemeClr val="bg2">
                                      <a:lumMod val="75000"/>
                                    </a:schemeClr>
                                  </a:solidFill>
                                  <a:latin typeface="Cambria Math" panose="02040503050406030204" pitchFamily="18" charset="0"/>
                                </a:rPr>
                                <m:t>𝑞</m:t>
                              </m:r>
                            </m:e>
                            <m:sub>
                              <m:r>
                                <a:rPr lang="en-GB" sz="4000" b="0" i="1" smtClean="0">
                                  <a:solidFill>
                                    <a:schemeClr val="bg2">
                                      <a:lumMod val="75000"/>
                                    </a:schemeClr>
                                  </a:solidFill>
                                  <a:latin typeface="Cambria Math" panose="02040503050406030204" pitchFamily="18" charset="0"/>
                                </a:rPr>
                                <m:t>2</m:t>
                              </m:r>
                            </m:sub>
                          </m:sSub>
                          <m:r>
                            <a:rPr lang="en-GB" sz="4000" i="1">
                              <a:solidFill>
                                <a:schemeClr val="bg2">
                                  <a:lumMod val="75000"/>
                                </a:schemeClr>
                              </a:solidFill>
                              <a:latin typeface="Cambria Math" panose="02040503050406030204" pitchFamily="18" charset="0"/>
                            </a:rPr>
                            <m:t>⋅</m:t>
                          </m:r>
                          <m:acc>
                            <m:accPr>
                              <m:chr m:val="⃗"/>
                              <m:ctrlPr>
                                <a:rPr lang="en-GB" sz="4000" b="0" i="1" smtClean="0">
                                  <a:solidFill>
                                    <a:schemeClr val="tx1"/>
                                  </a:solidFill>
                                  <a:latin typeface="Cambria Math" panose="02040503050406030204" pitchFamily="18" charset="0"/>
                                </a:rPr>
                              </m:ctrlPr>
                            </m:accPr>
                            <m:e>
                              <m:r>
                                <a:rPr lang="pl-PL" sz="4000" b="0" i="1" smtClean="0">
                                  <a:solidFill>
                                    <a:schemeClr val="tx1"/>
                                  </a:solidFill>
                                  <a:latin typeface="Cambria Math" panose="02040503050406030204" pitchFamily="18" charset="0"/>
                                </a:rPr>
                                <m:t>𝑟</m:t>
                              </m:r>
                            </m:e>
                          </m:acc>
                        </m:num>
                        <m:den>
                          <m:sSup>
                            <m:sSupPr>
                              <m:ctrlPr>
                                <a:rPr lang="en-GB" sz="4000" b="1" i="1" smtClean="0">
                                  <a:solidFill>
                                    <a:schemeClr val="tx1"/>
                                  </a:solidFill>
                                  <a:latin typeface="Cambria Math" panose="02040503050406030204" pitchFamily="18" charset="0"/>
                                </a:rPr>
                              </m:ctrlPr>
                            </m:sSupPr>
                            <m:e>
                              <m:d>
                                <m:dPr>
                                  <m:begChr m:val="‖"/>
                                  <m:endChr m:val="‖"/>
                                  <m:ctrlPr>
                                    <a:rPr lang="en-GB" sz="4000" b="1" i="1" smtClean="0">
                                      <a:solidFill>
                                        <a:schemeClr val="tx1"/>
                                      </a:solidFill>
                                      <a:latin typeface="Cambria Math" panose="02040503050406030204" pitchFamily="18" charset="0"/>
                                    </a:rPr>
                                  </m:ctrlPr>
                                </m:dPr>
                                <m:e>
                                  <m:r>
                                    <a:rPr lang="pl-PL" sz="4000" b="1" i="1" smtClean="0">
                                      <a:solidFill>
                                        <a:schemeClr val="tx1"/>
                                      </a:solidFill>
                                      <a:latin typeface="Cambria Math" panose="02040503050406030204" pitchFamily="18" charset="0"/>
                                    </a:rPr>
                                    <m:t>𝒓</m:t>
                                  </m:r>
                                </m:e>
                              </m:d>
                            </m:e>
                            <m:sup>
                              <m:r>
                                <a:rPr lang="pl-PL" sz="4000" b="1" i="1" smtClean="0">
                                  <a:solidFill>
                                    <a:schemeClr val="tx1"/>
                                  </a:solidFill>
                                  <a:latin typeface="Cambria Math" panose="02040503050406030204" pitchFamily="18" charset="0"/>
                                </a:rPr>
                                <m:t>𝟑</m:t>
                              </m:r>
                            </m:sup>
                          </m:sSup>
                        </m:den>
                      </m:f>
                    </m:oMath>
                  </m:oMathPara>
                </a14:m>
                <a:endParaRPr lang="en-US" sz="4000" dirty="0"/>
              </a:p>
            </p:txBody>
          </p:sp>
        </mc:Choice>
        <mc:Fallback xmlns="">
          <p:sp>
            <p:nvSpPr>
              <p:cNvPr id="9" name="TextBox 8">
                <a:extLst>
                  <a:ext uri="{FF2B5EF4-FFF2-40B4-BE49-F238E27FC236}">
                    <a16:creationId xmlns:a16="http://schemas.microsoft.com/office/drawing/2014/main" id="{6CA39A24-5723-BE42-AEAA-BAF1B91F8627}"/>
                  </a:ext>
                </a:extLst>
              </p:cNvPr>
              <p:cNvSpPr txBox="1">
                <a:spLocks noRot="1" noChangeAspect="1" noMove="1" noResize="1" noEditPoints="1" noAdjustHandles="1" noChangeArrowheads="1" noChangeShapeType="1" noTextEdit="1"/>
              </p:cNvSpPr>
              <p:nvPr/>
            </p:nvSpPr>
            <p:spPr>
              <a:xfrm>
                <a:off x="2762124" y="3381415"/>
                <a:ext cx="4054443" cy="1296893"/>
              </a:xfrm>
              <a:prstGeom prst="rect">
                <a:avLst/>
              </a:prstGeom>
              <a:blipFill>
                <a:blip r:embed="rId5"/>
                <a:stretch>
                  <a:fillRect l="-2181" t="-17476" r="-623" b="-1942"/>
                </a:stretch>
              </a:blipFill>
            </p:spPr>
            <p:txBody>
              <a:bodyPr/>
              <a:lstStyle/>
              <a:p>
                <a:r>
                  <a:rPr lang="en-GB">
                    <a:noFill/>
                  </a:rPr>
                  <a:t> </a:t>
                </a:r>
              </a:p>
            </p:txBody>
          </p:sp>
        </mc:Fallback>
      </mc:AlternateContent>
    </p:spTree>
    <p:extLst>
      <p:ext uri="{BB962C8B-B14F-4D97-AF65-F5344CB8AC3E}">
        <p14:creationId xmlns:p14="http://schemas.microsoft.com/office/powerpoint/2010/main" val="4276960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AEBAC-923E-A44F-A4F4-3A4DE340F571}"/>
              </a:ext>
            </a:extLst>
          </p:cNvPr>
          <p:cNvSpPr>
            <a:spLocks noGrp="1"/>
          </p:cNvSpPr>
          <p:nvPr>
            <p:ph type="title"/>
          </p:nvPr>
        </p:nvSpPr>
        <p:spPr/>
        <p:txBody>
          <a:bodyPr>
            <a:normAutofit fontScale="90000"/>
          </a:bodyPr>
          <a:lstStyle/>
          <a:p>
            <a:r>
              <a:rPr lang="en-GB" dirty="0"/>
              <a:t>Multibody interaction</a:t>
            </a:r>
          </a:p>
        </p:txBody>
      </p:sp>
      <p:sp>
        <p:nvSpPr>
          <p:cNvPr id="3" name="Content Placeholder 2">
            <a:extLst>
              <a:ext uri="{FF2B5EF4-FFF2-40B4-BE49-F238E27FC236}">
                <a16:creationId xmlns:a16="http://schemas.microsoft.com/office/drawing/2014/main" id="{A6D24D67-3E28-A34B-B5E0-A23F20E7F39C}"/>
              </a:ext>
            </a:extLst>
          </p:cNvPr>
          <p:cNvSpPr>
            <a:spLocks noGrp="1"/>
          </p:cNvSpPr>
          <p:nvPr>
            <p:ph idx="1"/>
          </p:nvPr>
        </p:nvSpPr>
        <p:spPr>
          <a:xfrm>
            <a:off x="231913" y="901886"/>
            <a:ext cx="8680174" cy="2243482"/>
          </a:xfrm>
        </p:spPr>
        <p:txBody>
          <a:bodyPr/>
          <a:lstStyle/>
          <a:p>
            <a:r>
              <a:rPr lang="en-GB" dirty="0"/>
              <a:t>If there is more than 2 charges interacting then we can calculate force of each pair</a:t>
            </a:r>
            <a:br>
              <a:rPr lang="en-GB" dirty="0"/>
            </a:br>
            <a:r>
              <a:rPr lang="en-GB" dirty="0"/>
              <a:t>and add the resulting forces as vectors:</a:t>
            </a:r>
            <a:br>
              <a:rPr lang="en-GB" dirty="0"/>
            </a:br>
            <a:r>
              <a:rPr lang="en-GB" b="1" u="sng" dirty="0"/>
              <a:t>principle of superposition</a:t>
            </a:r>
          </a:p>
        </p:txBody>
      </p:sp>
      <p:sp>
        <p:nvSpPr>
          <p:cNvPr id="4" name="Slide Number Placeholder 3">
            <a:extLst>
              <a:ext uri="{FF2B5EF4-FFF2-40B4-BE49-F238E27FC236}">
                <a16:creationId xmlns:a16="http://schemas.microsoft.com/office/drawing/2014/main" id="{C6182FDC-E1B0-B442-A294-3F1706075A75}"/>
              </a:ext>
            </a:extLst>
          </p:cNvPr>
          <p:cNvSpPr>
            <a:spLocks noGrp="1"/>
          </p:cNvSpPr>
          <p:nvPr>
            <p:ph type="sldNum" sz="quarter" idx="12"/>
          </p:nvPr>
        </p:nvSpPr>
        <p:spPr/>
        <p:txBody>
          <a:bodyPr/>
          <a:lstStyle/>
          <a:p>
            <a:fld id="{374475D3-1812-EC42-892E-BF7EBDFBAE62}" type="slidenum">
              <a:rPr lang="en-GB" smtClean="0"/>
              <a:t>17</a:t>
            </a:fld>
            <a:endParaRPr lang="en-GB"/>
          </a:p>
        </p:txBody>
      </p:sp>
      <p:pic>
        <p:nvPicPr>
          <p:cNvPr id="8" name="Graphic 7">
            <a:extLst>
              <a:ext uri="{FF2B5EF4-FFF2-40B4-BE49-F238E27FC236}">
                <a16:creationId xmlns:a16="http://schemas.microsoft.com/office/drawing/2014/main" id="{3C98EA9B-9E8B-4A30-A9F5-AA0CFBCA0C3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65107" y="2446071"/>
            <a:ext cx="3657600" cy="3445772"/>
          </a:xfrm>
          <a:prstGeom prst="rect">
            <a:avLst/>
          </a:prstGeom>
        </p:spPr>
      </p:pic>
    </p:spTree>
    <p:extLst>
      <p:ext uri="{BB962C8B-B14F-4D97-AF65-F5344CB8AC3E}">
        <p14:creationId xmlns:p14="http://schemas.microsoft.com/office/powerpoint/2010/main" val="3648367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2D674-42D0-B646-BDCB-BBFD9D995ACD}"/>
              </a:ext>
            </a:extLst>
          </p:cNvPr>
          <p:cNvSpPr>
            <a:spLocks noGrp="1"/>
          </p:cNvSpPr>
          <p:nvPr>
            <p:ph type="title"/>
          </p:nvPr>
        </p:nvSpPr>
        <p:spPr/>
        <p:txBody>
          <a:bodyPr>
            <a:normAutofit fontScale="90000"/>
          </a:bodyPr>
          <a:lstStyle/>
          <a:p>
            <a:r>
              <a:rPr lang="en-GB" dirty="0"/>
              <a:t>Electric field</a:t>
            </a:r>
          </a:p>
        </p:txBody>
      </p:sp>
      <p:sp>
        <p:nvSpPr>
          <p:cNvPr id="3" name="Content Placeholder 2">
            <a:extLst>
              <a:ext uri="{FF2B5EF4-FFF2-40B4-BE49-F238E27FC236}">
                <a16:creationId xmlns:a16="http://schemas.microsoft.com/office/drawing/2014/main" id="{9B565FF9-AE33-314F-BEDE-CD50DA2C04B2}"/>
              </a:ext>
            </a:extLst>
          </p:cNvPr>
          <p:cNvSpPr>
            <a:spLocks noGrp="1"/>
          </p:cNvSpPr>
          <p:nvPr>
            <p:ph idx="1"/>
          </p:nvPr>
        </p:nvSpPr>
        <p:spPr>
          <a:xfrm>
            <a:off x="264907" y="741111"/>
            <a:ext cx="8756966" cy="4395073"/>
          </a:xfrm>
        </p:spPr>
        <p:txBody>
          <a:bodyPr/>
          <a:lstStyle/>
          <a:p>
            <a:r>
              <a:rPr lang="en-GB" sz="2800" dirty="0"/>
              <a:t>It is much easier to do multibody calculations </a:t>
            </a:r>
            <a:br>
              <a:rPr lang="en-GB" sz="2800" dirty="0"/>
            </a:br>
            <a:r>
              <a:rPr lang="en-GB" sz="2800" dirty="0"/>
              <a:t>if we introduce </a:t>
            </a:r>
            <a:r>
              <a:rPr lang="en-GB" sz="2800" b="1" dirty="0"/>
              <a:t>electric field</a:t>
            </a:r>
          </a:p>
          <a:p>
            <a:r>
              <a:rPr lang="en-GB" sz="2800" dirty="0"/>
              <a:t>To every point in space we assign a </a:t>
            </a:r>
            <a:r>
              <a:rPr lang="en-GB" sz="2800" b="1" dirty="0"/>
              <a:t>vector</a:t>
            </a:r>
          </a:p>
          <a:p>
            <a:r>
              <a:rPr lang="en-GB" sz="2800" dirty="0"/>
              <a:t>It corresponds to force that the charged object creating the field would exert on a 1 Coulomb point like charge</a:t>
            </a:r>
          </a:p>
        </p:txBody>
      </p:sp>
      <p:sp>
        <p:nvSpPr>
          <p:cNvPr id="4" name="Slide Number Placeholder 3">
            <a:extLst>
              <a:ext uri="{FF2B5EF4-FFF2-40B4-BE49-F238E27FC236}">
                <a16:creationId xmlns:a16="http://schemas.microsoft.com/office/drawing/2014/main" id="{FC603AF0-99A9-6649-B145-2DFAB26E4CBC}"/>
              </a:ext>
            </a:extLst>
          </p:cNvPr>
          <p:cNvSpPr>
            <a:spLocks noGrp="1"/>
          </p:cNvSpPr>
          <p:nvPr>
            <p:ph type="sldNum" sz="quarter" idx="12"/>
          </p:nvPr>
        </p:nvSpPr>
        <p:spPr/>
        <p:txBody>
          <a:bodyPr/>
          <a:lstStyle/>
          <a:p>
            <a:fld id="{374475D3-1812-EC42-892E-BF7EBDFBAE62}" type="slidenum">
              <a:rPr lang="en-GB" smtClean="0"/>
              <a:t>18</a:t>
            </a:fld>
            <a:endParaRPr lang="en-GB"/>
          </a:p>
        </p:txBody>
      </p:sp>
      <p:pic>
        <p:nvPicPr>
          <p:cNvPr id="2050" name="Picture 2">
            <a:extLst>
              <a:ext uri="{FF2B5EF4-FFF2-40B4-BE49-F238E27FC236}">
                <a16:creationId xmlns:a16="http://schemas.microsoft.com/office/drawing/2014/main" id="{4D0FD495-F934-475D-9894-8243F83C43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56" y="3494879"/>
            <a:ext cx="2438400" cy="21907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B0B991D2-738E-441C-A92E-EC01944AAC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7060" y="3370064"/>
            <a:ext cx="2266950" cy="228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2738CD7-3268-48B3-901E-90946DC48BDA}"/>
              </a:ext>
            </a:extLst>
          </p:cNvPr>
          <p:cNvSpPr txBox="1"/>
          <p:nvPr/>
        </p:nvSpPr>
        <p:spPr>
          <a:xfrm>
            <a:off x="3616919" y="3351062"/>
            <a:ext cx="2690141" cy="923330"/>
          </a:xfrm>
          <a:prstGeom prst="rect">
            <a:avLst/>
          </a:prstGeom>
          <a:noFill/>
        </p:spPr>
        <p:txBody>
          <a:bodyPr wrap="square" rtlCol="0">
            <a:spAutoFit/>
          </a:bodyPr>
          <a:lstStyle/>
          <a:p>
            <a:r>
              <a:rPr lang="en-GB" b="1" dirty="0"/>
              <a:t>Electric field of a </a:t>
            </a:r>
            <a:br>
              <a:rPr lang="en-GB" b="1" dirty="0"/>
            </a:br>
            <a:r>
              <a:rPr lang="en-GB" b="1" dirty="0"/>
              <a:t>positively charged sphere</a:t>
            </a:r>
            <a:br>
              <a:rPr lang="en-GB" b="1" dirty="0"/>
            </a:br>
            <a:r>
              <a:rPr lang="en-GB" dirty="0"/>
              <a:t>e.g., a proton</a:t>
            </a:r>
            <a:endParaRPr lang="en-US"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FF48727-5430-41AF-B110-644F0B5F9C25}"/>
                  </a:ext>
                </a:extLst>
              </p:cNvPr>
              <p:cNvSpPr txBox="1"/>
              <p:nvPr/>
            </p:nvSpPr>
            <p:spPr>
              <a:xfrm>
                <a:off x="3498245" y="4201185"/>
                <a:ext cx="2416620" cy="68204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sz="2400" b="0" i="1" smtClean="0">
                              <a:solidFill>
                                <a:schemeClr val="tx1"/>
                              </a:solidFill>
                              <a:latin typeface="Cambria Math" panose="02040503050406030204" pitchFamily="18" charset="0"/>
                            </a:rPr>
                          </m:ctrlPr>
                        </m:accPr>
                        <m:e>
                          <m:r>
                            <a:rPr lang="en-GB" sz="2400" b="0" i="1" smtClean="0">
                              <a:solidFill>
                                <a:schemeClr val="tx1"/>
                              </a:solidFill>
                              <a:latin typeface="Cambria Math" panose="02040503050406030204" pitchFamily="18" charset="0"/>
                            </a:rPr>
                            <m:t>𝐸</m:t>
                          </m:r>
                        </m:e>
                      </m:acc>
                      <m:r>
                        <a:rPr lang="en-GB" sz="2400" b="0" i="1" smtClean="0">
                          <a:solidFill>
                            <a:schemeClr val="tx1"/>
                          </a:solidFill>
                          <a:latin typeface="Cambria Math" panose="02040503050406030204" pitchFamily="18" charset="0"/>
                        </a:rPr>
                        <m:t>=</m:t>
                      </m:r>
                      <m:r>
                        <a:rPr lang="en-GB" sz="2400" b="0" i="1" smtClean="0">
                          <a:solidFill>
                            <a:schemeClr val="tx1"/>
                          </a:solidFill>
                          <a:latin typeface="Cambria Math" panose="02040503050406030204" pitchFamily="18" charset="0"/>
                        </a:rPr>
                        <m:t>𝐾</m:t>
                      </m:r>
                      <m:r>
                        <a:rPr lang="en-GB" sz="2400" b="0" i="1" smtClean="0">
                          <a:solidFill>
                            <a:schemeClr val="tx1"/>
                          </a:solidFill>
                          <a:latin typeface="Cambria Math" panose="02040503050406030204" pitchFamily="18" charset="0"/>
                        </a:rPr>
                        <m:t>⋅</m:t>
                      </m:r>
                      <m:f>
                        <m:fPr>
                          <m:ctrlPr>
                            <a:rPr lang="en-GB" sz="2400" b="0" i="1" smtClean="0">
                              <a:solidFill>
                                <a:schemeClr val="tx1"/>
                              </a:solidFill>
                              <a:latin typeface="Cambria Math" panose="02040503050406030204" pitchFamily="18" charset="0"/>
                            </a:rPr>
                          </m:ctrlPr>
                        </m:fPr>
                        <m:num>
                          <m:r>
                            <a:rPr lang="en-GB" sz="2400" b="0" i="1" smtClean="0">
                              <a:solidFill>
                                <a:schemeClr val="tx1"/>
                              </a:solidFill>
                              <a:latin typeface="Cambria Math" panose="02040503050406030204" pitchFamily="18" charset="0"/>
                            </a:rPr>
                            <m:t>𝑞</m:t>
                          </m:r>
                        </m:num>
                        <m:den>
                          <m:sSup>
                            <m:sSupPr>
                              <m:ctrlPr>
                                <a:rPr lang="en-GB" sz="2400" b="1" i="1" smtClean="0">
                                  <a:solidFill>
                                    <a:schemeClr val="tx1"/>
                                  </a:solidFill>
                                  <a:latin typeface="Cambria Math" panose="02040503050406030204" pitchFamily="18" charset="0"/>
                                </a:rPr>
                              </m:ctrlPr>
                            </m:sSupPr>
                            <m:e>
                              <m:d>
                                <m:dPr>
                                  <m:begChr m:val="‖"/>
                                  <m:endChr m:val="‖"/>
                                  <m:ctrlPr>
                                    <a:rPr lang="en-GB" sz="2400" b="1" i="1" smtClean="0">
                                      <a:solidFill>
                                        <a:schemeClr val="tx1"/>
                                      </a:solidFill>
                                      <a:latin typeface="Cambria Math" panose="02040503050406030204" pitchFamily="18" charset="0"/>
                                    </a:rPr>
                                  </m:ctrlPr>
                                </m:dPr>
                                <m:e>
                                  <m:r>
                                    <a:rPr lang="pl-PL" sz="2400" b="1" i="1" smtClean="0">
                                      <a:solidFill>
                                        <a:schemeClr val="tx1"/>
                                      </a:solidFill>
                                      <a:latin typeface="Cambria Math" panose="02040503050406030204" pitchFamily="18" charset="0"/>
                                    </a:rPr>
                                    <m:t>𝒓</m:t>
                                  </m:r>
                                </m:e>
                              </m:d>
                            </m:e>
                            <m:sup>
                              <m:r>
                                <a:rPr lang="pl-PL" sz="2400" b="1" i="1" smtClean="0">
                                  <a:solidFill>
                                    <a:schemeClr val="tx1"/>
                                  </a:solidFill>
                                  <a:latin typeface="Cambria Math" panose="02040503050406030204" pitchFamily="18" charset="0"/>
                                </a:rPr>
                                <m:t>𝟑</m:t>
                              </m:r>
                            </m:sup>
                          </m:sSup>
                        </m:den>
                      </m:f>
                      <m:acc>
                        <m:accPr>
                          <m:chr m:val="⃗"/>
                          <m:ctrlPr>
                            <a:rPr lang="en-GB" sz="2400" i="1">
                              <a:solidFill>
                                <a:schemeClr val="tx1"/>
                              </a:solidFill>
                              <a:latin typeface="Cambria Math" panose="02040503050406030204" pitchFamily="18" charset="0"/>
                            </a:rPr>
                          </m:ctrlPr>
                        </m:accPr>
                        <m:e>
                          <m:r>
                            <a:rPr lang="pl-PL" sz="2400" i="1">
                              <a:solidFill>
                                <a:schemeClr val="tx1"/>
                              </a:solidFill>
                              <a:latin typeface="Cambria Math" panose="02040503050406030204" pitchFamily="18" charset="0"/>
                            </a:rPr>
                            <m:t>𝑟</m:t>
                          </m:r>
                        </m:e>
                      </m:acc>
                    </m:oMath>
                  </m:oMathPara>
                </a14:m>
                <a:endParaRPr lang="en-US" sz="2400" dirty="0">
                  <a:solidFill>
                    <a:schemeClr val="tx1"/>
                  </a:solidFill>
                </a:endParaRPr>
              </a:p>
            </p:txBody>
          </p:sp>
        </mc:Choice>
        <mc:Fallback xmlns="">
          <p:sp>
            <p:nvSpPr>
              <p:cNvPr id="9" name="TextBox 8">
                <a:extLst>
                  <a:ext uri="{FF2B5EF4-FFF2-40B4-BE49-F238E27FC236}">
                    <a16:creationId xmlns:a16="http://schemas.microsoft.com/office/drawing/2014/main" id="{4FF48727-5430-41AF-B110-644F0B5F9C25}"/>
                  </a:ext>
                </a:extLst>
              </p:cNvPr>
              <p:cNvSpPr txBox="1">
                <a:spLocks noRot="1" noChangeAspect="1" noMove="1" noResize="1" noEditPoints="1" noAdjustHandles="1" noChangeArrowheads="1" noChangeShapeType="1" noTextEdit="1"/>
              </p:cNvSpPr>
              <p:nvPr/>
            </p:nvSpPr>
            <p:spPr>
              <a:xfrm>
                <a:off x="3498245" y="4201185"/>
                <a:ext cx="2416620" cy="68204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E435D83-0C34-484B-B890-E9AB71583B30}"/>
                  </a:ext>
                </a:extLst>
              </p:cNvPr>
              <p:cNvSpPr txBox="1"/>
              <p:nvPr/>
            </p:nvSpPr>
            <p:spPr>
              <a:xfrm>
                <a:off x="3616918" y="5000738"/>
                <a:ext cx="2258641" cy="63010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solidFill>
                            <a:schemeClr val="tx1"/>
                          </a:solidFill>
                          <a:latin typeface="Cambria Math" panose="02040503050406030204" pitchFamily="18" charset="0"/>
                        </a:rPr>
                        <m:t>𝐸</m:t>
                      </m:r>
                      <m:r>
                        <a:rPr lang="en-GB" sz="2400" b="0" i="1" smtClean="0">
                          <a:solidFill>
                            <a:schemeClr val="tx1"/>
                          </a:solidFill>
                          <a:latin typeface="Cambria Math" panose="02040503050406030204" pitchFamily="18" charset="0"/>
                        </a:rPr>
                        <m:t>=</m:t>
                      </m:r>
                      <m:r>
                        <a:rPr lang="en-GB" sz="2400" b="0" i="1" smtClean="0">
                          <a:solidFill>
                            <a:schemeClr val="tx1"/>
                          </a:solidFill>
                          <a:latin typeface="Cambria Math" panose="02040503050406030204" pitchFamily="18" charset="0"/>
                        </a:rPr>
                        <m:t>𝐾</m:t>
                      </m:r>
                      <m:r>
                        <a:rPr lang="en-GB" sz="2400" b="0" i="1" smtClean="0">
                          <a:solidFill>
                            <a:schemeClr val="tx1"/>
                          </a:solidFill>
                          <a:latin typeface="Cambria Math" panose="02040503050406030204" pitchFamily="18" charset="0"/>
                        </a:rPr>
                        <m:t>⋅</m:t>
                      </m:r>
                      <m:f>
                        <m:fPr>
                          <m:ctrlPr>
                            <a:rPr lang="en-GB" sz="2400" b="0" i="1" smtClean="0">
                              <a:solidFill>
                                <a:schemeClr val="tx1"/>
                              </a:solidFill>
                              <a:latin typeface="Cambria Math" panose="02040503050406030204" pitchFamily="18" charset="0"/>
                            </a:rPr>
                          </m:ctrlPr>
                        </m:fPr>
                        <m:num>
                          <m:r>
                            <a:rPr lang="en-GB" sz="2400" b="0" i="1" smtClean="0">
                              <a:solidFill>
                                <a:schemeClr val="tx1"/>
                              </a:solidFill>
                              <a:latin typeface="Cambria Math" panose="02040503050406030204" pitchFamily="18" charset="0"/>
                            </a:rPr>
                            <m:t>𝑞</m:t>
                          </m:r>
                        </m:num>
                        <m:den>
                          <m:sSup>
                            <m:sSupPr>
                              <m:ctrlPr>
                                <a:rPr lang="en-GB" sz="2400" b="0" i="1" smtClean="0">
                                  <a:solidFill>
                                    <a:schemeClr val="tx1"/>
                                  </a:solidFill>
                                  <a:latin typeface="Cambria Math" panose="02040503050406030204" pitchFamily="18" charset="0"/>
                                </a:rPr>
                              </m:ctrlPr>
                            </m:sSupPr>
                            <m:e>
                              <m:r>
                                <a:rPr lang="en-GB" sz="2400" b="0" i="1" smtClean="0">
                                  <a:solidFill>
                                    <a:schemeClr val="tx1"/>
                                  </a:solidFill>
                                  <a:latin typeface="Cambria Math" panose="02040503050406030204" pitchFamily="18" charset="0"/>
                                </a:rPr>
                                <m:t>𝑟</m:t>
                              </m:r>
                            </m:e>
                            <m:sup>
                              <m:r>
                                <a:rPr lang="en-GB" sz="2400" b="0" i="1" smtClean="0">
                                  <a:solidFill>
                                    <a:schemeClr val="tx1"/>
                                  </a:solidFill>
                                  <a:latin typeface="Cambria Math" panose="02040503050406030204" pitchFamily="18" charset="0"/>
                                </a:rPr>
                                <m:t>2</m:t>
                              </m:r>
                            </m:sup>
                          </m:sSup>
                        </m:den>
                      </m:f>
                    </m:oMath>
                  </m:oMathPara>
                </a14:m>
                <a:endParaRPr lang="en-US" sz="2400" dirty="0">
                  <a:solidFill>
                    <a:schemeClr val="tx1"/>
                  </a:solidFill>
                </a:endParaRPr>
              </a:p>
            </p:txBody>
          </p:sp>
        </mc:Choice>
        <mc:Fallback xmlns="">
          <p:sp>
            <p:nvSpPr>
              <p:cNvPr id="10" name="TextBox 9">
                <a:extLst>
                  <a:ext uri="{FF2B5EF4-FFF2-40B4-BE49-F238E27FC236}">
                    <a16:creationId xmlns:a16="http://schemas.microsoft.com/office/drawing/2014/main" id="{5E435D83-0C34-484B-B890-E9AB71583B30}"/>
                  </a:ext>
                </a:extLst>
              </p:cNvPr>
              <p:cNvSpPr txBox="1">
                <a:spLocks noRot="1" noChangeAspect="1" noMove="1" noResize="1" noEditPoints="1" noAdjustHandles="1" noChangeArrowheads="1" noChangeShapeType="1" noTextEdit="1"/>
              </p:cNvSpPr>
              <p:nvPr/>
            </p:nvSpPr>
            <p:spPr>
              <a:xfrm>
                <a:off x="3616918" y="5000738"/>
                <a:ext cx="2258641" cy="630109"/>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187822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2D674-42D0-B646-BDCB-BBFD9D995ACD}"/>
              </a:ext>
            </a:extLst>
          </p:cNvPr>
          <p:cNvSpPr>
            <a:spLocks noGrp="1"/>
          </p:cNvSpPr>
          <p:nvPr>
            <p:ph type="title"/>
          </p:nvPr>
        </p:nvSpPr>
        <p:spPr/>
        <p:txBody>
          <a:bodyPr>
            <a:normAutofit fontScale="90000"/>
          </a:bodyPr>
          <a:lstStyle/>
          <a:p>
            <a:r>
              <a:rPr lang="en-GB" dirty="0"/>
              <a:t>Electric field</a:t>
            </a:r>
          </a:p>
        </p:txBody>
      </p:sp>
      <p:sp>
        <p:nvSpPr>
          <p:cNvPr id="3" name="Content Placeholder 2">
            <a:extLst>
              <a:ext uri="{FF2B5EF4-FFF2-40B4-BE49-F238E27FC236}">
                <a16:creationId xmlns:a16="http://schemas.microsoft.com/office/drawing/2014/main" id="{9B565FF9-AE33-314F-BEDE-CD50DA2C04B2}"/>
              </a:ext>
            </a:extLst>
          </p:cNvPr>
          <p:cNvSpPr>
            <a:spLocks noGrp="1"/>
          </p:cNvSpPr>
          <p:nvPr>
            <p:ph idx="1"/>
          </p:nvPr>
        </p:nvSpPr>
        <p:spPr>
          <a:xfrm>
            <a:off x="264907" y="738516"/>
            <a:ext cx="8756966" cy="4395073"/>
          </a:xfrm>
        </p:spPr>
        <p:txBody>
          <a:bodyPr/>
          <a:lstStyle/>
          <a:p>
            <a:r>
              <a:rPr lang="en-GB" sz="2800" dirty="0"/>
              <a:t>It is much easier to do multibody calculations </a:t>
            </a:r>
            <a:br>
              <a:rPr lang="en-GB" sz="2800" dirty="0"/>
            </a:br>
            <a:r>
              <a:rPr lang="en-GB" sz="2800" dirty="0"/>
              <a:t>if we introduce </a:t>
            </a:r>
            <a:r>
              <a:rPr lang="en-GB" sz="2800" b="1" dirty="0"/>
              <a:t>electric field</a:t>
            </a:r>
          </a:p>
          <a:p>
            <a:r>
              <a:rPr lang="en-GB" sz="2800" dirty="0"/>
              <a:t>To every point in space we assign a </a:t>
            </a:r>
            <a:r>
              <a:rPr lang="en-GB" sz="2800" b="1" dirty="0"/>
              <a:t>vector</a:t>
            </a:r>
            <a:r>
              <a:rPr lang="en-GB" sz="2800" dirty="0"/>
              <a:t> </a:t>
            </a:r>
          </a:p>
          <a:p>
            <a:r>
              <a:rPr lang="en-GB" sz="2800" dirty="0"/>
              <a:t>It corresponds to force that the charged object creating the field would exert on a 1 Coulomb point like charge</a:t>
            </a:r>
          </a:p>
        </p:txBody>
      </p:sp>
      <p:sp>
        <p:nvSpPr>
          <p:cNvPr id="4" name="Slide Number Placeholder 3">
            <a:extLst>
              <a:ext uri="{FF2B5EF4-FFF2-40B4-BE49-F238E27FC236}">
                <a16:creationId xmlns:a16="http://schemas.microsoft.com/office/drawing/2014/main" id="{FC603AF0-99A9-6649-B145-2DFAB26E4CBC}"/>
              </a:ext>
            </a:extLst>
          </p:cNvPr>
          <p:cNvSpPr>
            <a:spLocks noGrp="1"/>
          </p:cNvSpPr>
          <p:nvPr>
            <p:ph type="sldNum" sz="quarter" idx="12"/>
          </p:nvPr>
        </p:nvSpPr>
        <p:spPr/>
        <p:txBody>
          <a:bodyPr/>
          <a:lstStyle/>
          <a:p>
            <a:fld id="{374475D3-1812-EC42-892E-BF7EBDFBAE62}" type="slidenum">
              <a:rPr lang="en-GB" smtClean="0"/>
              <a:t>19</a:t>
            </a:fld>
            <a:endParaRPr lang="en-GB"/>
          </a:p>
        </p:txBody>
      </p:sp>
      <p:sp>
        <p:nvSpPr>
          <p:cNvPr id="5" name="TextBox 4">
            <a:extLst>
              <a:ext uri="{FF2B5EF4-FFF2-40B4-BE49-F238E27FC236}">
                <a16:creationId xmlns:a16="http://schemas.microsoft.com/office/drawing/2014/main" id="{82738CD7-3268-48B3-901E-90946DC48BDA}"/>
              </a:ext>
            </a:extLst>
          </p:cNvPr>
          <p:cNvSpPr txBox="1"/>
          <p:nvPr/>
        </p:nvSpPr>
        <p:spPr>
          <a:xfrm>
            <a:off x="3612686" y="3338329"/>
            <a:ext cx="2690141" cy="923330"/>
          </a:xfrm>
          <a:prstGeom prst="rect">
            <a:avLst/>
          </a:prstGeom>
          <a:noFill/>
        </p:spPr>
        <p:txBody>
          <a:bodyPr wrap="square" rtlCol="0">
            <a:spAutoFit/>
          </a:bodyPr>
          <a:lstStyle/>
          <a:p>
            <a:r>
              <a:rPr lang="en-GB" b="1" dirty="0"/>
              <a:t>Electric field of a </a:t>
            </a:r>
            <a:br>
              <a:rPr lang="en-GB" b="1" dirty="0"/>
            </a:br>
            <a:r>
              <a:rPr lang="en-GB" b="1" dirty="0"/>
              <a:t>negatively charged sphere</a:t>
            </a:r>
            <a:br>
              <a:rPr lang="en-GB" b="1" dirty="0"/>
            </a:br>
            <a:r>
              <a:rPr lang="en-GB" dirty="0"/>
              <a:t>e.g., an electron</a:t>
            </a:r>
            <a:endParaRPr lang="en-US" dirty="0"/>
          </a:p>
        </p:txBody>
      </p:sp>
      <p:pic>
        <p:nvPicPr>
          <p:cNvPr id="3074" name="Picture 2">
            <a:extLst>
              <a:ext uri="{FF2B5EF4-FFF2-40B4-BE49-F238E27FC236}">
                <a16:creationId xmlns:a16="http://schemas.microsoft.com/office/drawing/2014/main" id="{07DFC9C4-34D5-4F37-A4D6-196F649E57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582" y="3482146"/>
            <a:ext cx="2457450" cy="22193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AFFAD74E-8A76-4211-8CBA-700A68187C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1468" y="3338329"/>
            <a:ext cx="2266950" cy="226695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55EBFE1-6E6D-4E3B-B530-3A1F41AAF8DD}"/>
                  </a:ext>
                </a:extLst>
              </p:cNvPr>
              <p:cNvSpPr txBox="1"/>
              <p:nvPr/>
            </p:nvSpPr>
            <p:spPr>
              <a:xfrm>
                <a:off x="3498245" y="4178421"/>
                <a:ext cx="2416620" cy="68204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sz="2400" b="0" i="1" smtClean="0">
                              <a:solidFill>
                                <a:schemeClr val="tx1"/>
                              </a:solidFill>
                              <a:latin typeface="Cambria Math" panose="02040503050406030204" pitchFamily="18" charset="0"/>
                            </a:rPr>
                          </m:ctrlPr>
                        </m:accPr>
                        <m:e>
                          <m:r>
                            <a:rPr lang="en-GB" sz="2400" b="0" i="1" smtClean="0">
                              <a:solidFill>
                                <a:schemeClr val="tx1"/>
                              </a:solidFill>
                              <a:latin typeface="Cambria Math" panose="02040503050406030204" pitchFamily="18" charset="0"/>
                            </a:rPr>
                            <m:t>𝐸</m:t>
                          </m:r>
                        </m:e>
                      </m:acc>
                      <m:r>
                        <a:rPr lang="en-GB" sz="2400" b="0" i="1" smtClean="0">
                          <a:solidFill>
                            <a:schemeClr val="tx1"/>
                          </a:solidFill>
                          <a:latin typeface="Cambria Math" panose="02040503050406030204" pitchFamily="18" charset="0"/>
                        </a:rPr>
                        <m:t>=−</m:t>
                      </m:r>
                      <m:r>
                        <a:rPr lang="en-GB" sz="2400" b="0" i="1" smtClean="0">
                          <a:solidFill>
                            <a:schemeClr val="tx1"/>
                          </a:solidFill>
                          <a:latin typeface="Cambria Math" panose="02040503050406030204" pitchFamily="18" charset="0"/>
                        </a:rPr>
                        <m:t>𝐾</m:t>
                      </m:r>
                      <m:r>
                        <a:rPr lang="en-GB" sz="2400" b="0" i="1" smtClean="0">
                          <a:solidFill>
                            <a:schemeClr val="tx1"/>
                          </a:solidFill>
                          <a:latin typeface="Cambria Math" panose="02040503050406030204" pitchFamily="18" charset="0"/>
                        </a:rPr>
                        <m:t>⋅</m:t>
                      </m:r>
                      <m:f>
                        <m:fPr>
                          <m:ctrlPr>
                            <a:rPr lang="en-GB" sz="2400" b="0" i="1" smtClean="0">
                              <a:solidFill>
                                <a:schemeClr val="tx1"/>
                              </a:solidFill>
                              <a:latin typeface="Cambria Math" panose="02040503050406030204" pitchFamily="18" charset="0"/>
                            </a:rPr>
                          </m:ctrlPr>
                        </m:fPr>
                        <m:num>
                          <m:r>
                            <a:rPr lang="en-GB" sz="2400" b="0" i="1" smtClean="0">
                              <a:solidFill>
                                <a:schemeClr val="tx1"/>
                              </a:solidFill>
                              <a:latin typeface="Cambria Math" panose="02040503050406030204" pitchFamily="18" charset="0"/>
                            </a:rPr>
                            <m:t>𝑞</m:t>
                          </m:r>
                        </m:num>
                        <m:den>
                          <m:sSup>
                            <m:sSupPr>
                              <m:ctrlPr>
                                <a:rPr lang="en-GB" sz="2400" b="1" i="1" smtClean="0">
                                  <a:solidFill>
                                    <a:schemeClr val="tx1"/>
                                  </a:solidFill>
                                  <a:latin typeface="Cambria Math" panose="02040503050406030204" pitchFamily="18" charset="0"/>
                                </a:rPr>
                              </m:ctrlPr>
                            </m:sSupPr>
                            <m:e>
                              <m:d>
                                <m:dPr>
                                  <m:begChr m:val="‖"/>
                                  <m:endChr m:val="‖"/>
                                  <m:ctrlPr>
                                    <a:rPr lang="en-GB" sz="2400" b="1" i="1" smtClean="0">
                                      <a:solidFill>
                                        <a:schemeClr val="tx1"/>
                                      </a:solidFill>
                                      <a:latin typeface="Cambria Math" panose="02040503050406030204" pitchFamily="18" charset="0"/>
                                    </a:rPr>
                                  </m:ctrlPr>
                                </m:dPr>
                                <m:e>
                                  <m:r>
                                    <a:rPr lang="pl-PL" sz="2400" b="1" i="1" smtClean="0">
                                      <a:solidFill>
                                        <a:schemeClr val="tx1"/>
                                      </a:solidFill>
                                      <a:latin typeface="Cambria Math" panose="02040503050406030204" pitchFamily="18" charset="0"/>
                                    </a:rPr>
                                    <m:t>𝒓</m:t>
                                  </m:r>
                                </m:e>
                              </m:d>
                            </m:e>
                            <m:sup>
                              <m:r>
                                <a:rPr lang="pl-PL" sz="2400" b="1" i="1" smtClean="0">
                                  <a:solidFill>
                                    <a:schemeClr val="tx1"/>
                                  </a:solidFill>
                                  <a:latin typeface="Cambria Math" panose="02040503050406030204" pitchFamily="18" charset="0"/>
                                </a:rPr>
                                <m:t>𝟑</m:t>
                              </m:r>
                            </m:sup>
                          </m:sSup>
                        </m:den>
                      </m:f>
                      <m:acc>
                        <m:accPr>
                          <m:chr m:val="⃗"/>
                          <m:ctrlPr>
                            <a:rPr lang="en-GB" sz="2400" i="1">
                              <a:solidFill>
                                <a:schemeClr val="tx1"/>
                              </a:solidFill>
                              <a:latin typeface="Cambria Math" panose="02040503050406030204" pitchFamily="18" charset="0"/>
                            </a:rPr>
                          </m:ctrlPr>
                        </m:accPr>
                        <m:e>
                          <m:r>
                            <a:rPr lang="pl-PL" sz="2400" i="1">
                              <a:solidFill>
                                <a:schemeClr val="tx1"/>
                              </a:solidFill>
                              <a:latin typeface="Cambria Math" panose="02040503050406030204" pitchFamily="18" charset="0"/>
                            </a:rPr>
                            <m:t>𝑟</m:t>
                          </m:r>
                        </m:e>
                      </m:acc>
                    </m:oMath>
                  </m:oMathPara>
                </a14:m>
                <a:endParaRPr lang="en-US" sz="2400" dirty="0">
                  <a:solidFill>
                    <a:schemeClr val="tx1"/>
                  </a:solidFill>
                </a:endParaRPr>
              </a:p>
            </p:txBody>
          </p:sp>
        </mc:Choice>
        <mc:Fallback xmlns="">
          <p:sp>
            <p:nvSpPr>
              <p:cNvPr id="8" name="TextBox 7">
                <a:extLst>
                  <a:ext uri="{FF2B5EF4-FFF2-40B4-BE49-F238E27FC236}">
                    <a16:creationId xmlns:a16="http://schemas.microsoft.com/office/drawing/2014/main" id="{655EBFE1-6E6D-4E3B-B530-3A1F41AAF8DD}"/>
                  </a:ext>
                </a:extLst>
              </p:cNvPr>
              <p:cNvSpPr txBox="1">
                <a:spLocks noRot="1" noChangeAspect="1" noMove="1" noResize="1" noEditPoints="1" noAdjustHandles="1" noChangeArrowheads="1" noChangeShapeType="1" noTextEdit="1"/>
              </p:cNvSpPr>
              <p:nvPr/>
            </p:nvSpPr>
            <p:spPr>
              <a:xfrm>
                <a:off x="3498245" y="4178421"/>
                <a:ext cx="2416620" cy="68204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3BAE3BB-E5C5-4EC2-B92A-D5054044DFE2}"/>
                  </a:ext>
                </a:extLst>
              </p:cNvPr>
              <p:cNvSpPr txBox="1"/>
              <p:nvPr/>
            </p:nvSpPr>
            <p:spPr>
              <a:xfrm>
                <a:off x="3458940" y="4977974"/>
                <a:ext cx="2416620" cy="63010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solidFill>
                            <a:schemeClr val="tx1"/>
                          </a:solidFill>
                          <a:latin typeface="Cambria Math" panose="02040503050406030204" pitchFamily="18" charset="0"/>
                        </a:rPr>
                        <m:t>𝐸</m:t>
                      </m:r>
                      <m:r>
                        <a:rPr lang="en-GB" sz="2400" b="0" i="1" smtClean="0">
                          <a:solidFill>
                            <a:schemeClr val="tx1"/>
                          </a:solidFill>
                          <a:latin typeface="Cambria Math" panose="02040503050406030204" pitchFamily="18" charset="0"/>
                        </a:rPr>
                        <m:t>=−</m:t>
                      </m:r>
                      <m:r>
                        <a:rPr lang="en-GB" sz="2400" b="0" i="1" smtClean="0">
                          <a:solidFill>
                            <a:schemeClr val="tx1"/>
                          </a:solidFill>
                          <a:latin typeface="Cambria Math" panose="02040503050406030204" pitchFamily="18" charset="0"/>
                        </a:rPr>
                        <m:t>𝐾</m:t>
                      </m:r>
                      <m:r>
                        <a:rPr lang="en-GB" sz="2400" b="0" i="1" smtClean="0">
                          <a:solidFill>
                            <a:schemeClr val="tx1"/>
                          </a:solidFill>
                          <a:latin typeface="Cambria Math" panose="02040503050406030204" pitchFamily="18" charset="0"/>
                        </a:rPr>
                        <m:t>⋅</m:t>
                      </m:r>
                      <m:f>
                        <m:fPr>
                          <m:ctrlPr>
                            <a:rPr lang="en-GB" sz="2400" b="0" i="1" smtClean="0">
                              <a:solidFill>
                                <a:schemeClr val="tx1"/>
                              </a:solidFill>
                              <a:latin typeface="Cambria Math" panose="02040503050406030204" pitchFamily="18" charset="0"/>
                            </a:rPr>
                          </m:ctrlPr>
                        </m:fPr>
                        <m:num>
                          <m:r>
                            <a:rPr lang="en-GB" sz="2400" b="0" i="1" smtClean="0">
                              <a:solidFill>
                                <a:schemeClr val="tx1"/>
                              </a:solidFill>
                              <a:latin typeface="Cambria Math" panose="02040503050406030204" pitchFamily="18" charset="0"/>
                            </a:rPr>
                            <m:t>𝑞</m:t>
                          </m:r>
                        </m:num>
                        <m:den>
                          <m:sSup>
                            <m:sSupPr>
                              <m:ctrlPr>
                                <a:rPr lang="en-GB" sz="2400" b="0" i="1" smtClean="0">
                                  <a:solidFill>
                                    <a:schemeClr val="tx1"/>
                                  </a:solidFill>
                                  <a:latin typeface="Cambria Math" panose="02040503050406030204" pitchFamily="18" charset="0"/>
                                </a:rPr>
                              </m:ctrlPr>
                            </m:sSupPr>
                            <m:e>
                              <m:r>
                                <a:rPr lang="en-GB" sz="2400" b="0" i="1" smtClean="0">
                                  <a:solidFill>
                                    <a:schemeClr val="tx1"/>
                                  </a:solidFill>
                                  <a:latin typeface="Cambria Math" panose="02040503050406030204" pitchFamily="18" charset="0"/>
                                </a:rPr>
                                <m:t>𝑟</m:t>
                              </m:r>
                            </m:e>
                            <m:sup>
                              <m:r>
                                <a:rPr lang="en-GB" sz="2400" b="0" i="1" smtClean="0">
                                  <a:solidFill>
                                    <a:schemeClr val="tx1"/>
                                  </a:solidFill>
                                  <a:latin typeface="Cambria Math" panose="02040503050406030204" pitchFamily="18" charset="0"/>
                                </a:rPr>
                                <m:t>2</m:t>
                              </m:r>
                            </m:sup>
                          </m:sSup>
                        </m:den>
                      </m:f>
                    </m:oMath>
                  </m:oMathPara>
                </a14:m>
                <a:endParaRPr lang="en-US" sz="2400" dirty="0">
                  <a:solidFill>
                    <a:schemeClr val="tx1"/>
                  </a:solidFill>
                </a:endParaRPr>
              </a:p>
            </p:txBody>
          </p:sp>
        </mc:Choice>
        <mc:Fallback xmlns="">
          <p:sp>
            <p:nvSpPr>
              <p:cNvPr id="9" name="TextBox 8">
                <a:extLst>
                  <a:ext uri="{FF2B5EF4-FFF2-40B4-BE49-F238E27FC236}">
                    <a16:creationId xmlns:a16="http://schemas.microsoft.com/office/drawing/2014/main" id="{E3BAE3BB-E5C5-4EC2-B92A-D5054044DFE2}"/>
                  </a:ext>
                </a:extLst>
              </p:cNvPr>
              <p:cNvSpPr txBox="1">
                <a:spLocks noRot="1" noChangeAspect="1" noMove="1" noResize="1" noEditPoints="1" noAdjustHandles="1" noChangeArrowheads="1" noChangeShapeType="1" noTextEdit="1"/>
              </p:cNvSpPr>
              <p:nvPr/>
            </p:nvSpPr>
            <p:spPr>
              <a:xfrm>
                <a:off x="3458940" y="4977974"/>
                <a:ext cx="2416620" cy="630109"/>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66656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5850" y="1957400"/>
            <a:ext cx="6557573" cy="3093154"/>
          </a:xfrm>
          <a:prstGeom prst="rect">
            <a:avLst/>
          </a:prstGeom>
        </p:spPr>
        <p:txBody>
          <a:bodyPr wrap="square">
            <a:spAutoFit/>
          </a:bodyPr>
          <a:lstStyle/>
          <a:p>
            <a:pPr defTabSz="761970"/>
            <a:r>
              <a:rPr lang="en-US" sz="1500" dirty="0">
                <a:solidFill>
                  <a:prstClr val="black"/>
                </a:solidFill>
                <a:latin typeface="Calibri"/>
              </a:rPr>
              <a:t>The author consents to the photographic, audio and video recording of this lecture at the CERN Accelerator School. The term “lecture” includes any material incorporated therein including but not limited to text, images and references. </a:t>
            </a:r>
            <a:endParaRPr lang="fr-FR" sz="1500" dirty="0">
              <a:solidFill>
                <a:prstClr val="black"/>
              </a:solidFill>
              <a:latin typeface="Calibri"/>
            </a:endParaRPr>
          </a:p>
          <a:p>
            <a:pPr defTabSz="761970"/>
            <a:r>
              <a:rPr lang="en-US" sz="1500" dirty="0">
                <a:solidFill>
                  <a:prstClr val="black"/>
                </a:solidFill>
                <a:latin typeface="Calibri"/>
              </a:rPr>
              <a:t> </a:t>
            </a:r>
            <a:endParaRPr lang="fr-FR" sz="1500" dirty="0">
              <a:solidFill>
                <a:prstClr val="black"/>
              </a:solidFill>
              <a:latin typeface="Calibri"/>
            </a:endParaRPr>
          </a:p>
          <a:p>
            <a:pPr defTabSz="761970"/>
            <a:r>
              <a:rPr lang="en-US" sz="1500" dirty="0">
                <a:solidFill>
                  <a:prstClr val="black"/>
                </a:solidFill>
                <a:latin typeface="Calibri"/>
              </a:rPr>
              <a:t>The author hereby grants CERN a royalty-free license to use his image and name as well as the recordings mentioned above, in order to broadcast them online to all registered students and to post them without any further processing on the CAS website.</a:t>
            </a:r>
            <a:endParaRPr lang="fr-FR" sz="1500" dirty="0">
              <a:solidFill>
                <a:prstClr val="black"/>
              </a:solidFill>
              <a:latin typeface="Calibri"/>
            </a:endParaRPr>
          </a:p>
          <a:p>
            <a:pPr defTabSz="761970"/>
            <a:r>
              <a:rPr lang="en-US" sz="1500" dirty="0">
                <a:solidFill>
                  <a:prstClr val="black"/>
                </a:solidFill>
                <a:latin typeface="Calibri"/>
              </a:rPr>
              <a:t> </a:t>
            </a:r>
            <a:endParaRPr lang="fr-FR" sz="1500" dirty="0">
              <a:solidFill>
                <a:prstClr val="black"/>
              </a:solidFill>
              <a:latin typeface="Calibri"/>
            </a:endParaRPr>
          </a:p>
          <a:p>
            <a:pPr defTabSz="761970"/>
            <a:r>
              <a:rPr lang="en-US" sz="1500" dirty="0">
                <a:solidFill>
                  <a:prstClr val="black"/>
                </a:solidFill>
                <a:latin typeface="Calibri"/>
              </a:rPr>
              <a:t>The author hereby confirms that the content of the lecture does not infringe the copyright, intellectual property or privacy rights of any third party. The author has cited and credited any third-party contribution in accordance with applicable professional standards and legislation in matters of attribution. </a:t>
            </a:r>
            <a:endParaRPr lang="fr-FR" sz="1500" dirty="0">
              <a:solidFill>
                <a:prstClr val="black"/>
              </a:solidFill>
              <a:latin typeface="Calibri"/>
            </a:endParaRPr>
          </a:p>
        </p:txBody>
      </p:sp>
      <p:sp>
        <p:nvSpPr>
          <p:cNvPr id="5" name="TextBox 4"/>
          <p:cNvSpPr txBox="1"/>
          <p:nvPr/>
        </p:nvSpPr>
        <p:spPr>
          <a:xfrm>
            <a:off x="1991714" y="1237337"/>
            <a:ext cx="5160573" cy="323165"/>
          </a:xfrm>
          <a:prstGeom prst="rect">
            <a:avLst/>
          </a:prstGeom>
          <a:noFill/>
        </p:spPr>
        <p:txBody>
          <a:bodyPr wrap="square" rtlCol="0">
            <a:spAutoFit/>
          </a:bodyPr>
          <a:lstStyle/>
          <a:p>
            <a:pPr defTabSz="761970"/>
            <a:r>
              <a:rPr lang="en-GB" sz="1500" b="1" dirty="0">
                <a:solidFill>
                  <a:prstClr val="black"/>
                </a:solidFill>
                <a:latin typeface="Calibri"/>
              </a:rPr>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2227" y="104920"/>
            <a:ext cx="1397000" cy="113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2D674-42D0-B646-BDCB-BBFD9D995ACD}"/>
              </a:ext>
            </a:extLst>
          </p:cNvPr>
          <p:cNvSpPr>
            <a:spLocks noGrp="1"/>
          </p:cNvSpPr>
          <p:nvPr>
            <p:ph type="title"/>
          </p:nvPr>
        </p:nvSpPr>
        <p:spPr/>
        <p:txBody>
          <a:bodyPr>
            <a:normAutofit fontScale="90000"/>
          </a:bodyPr>
          <a:lstStyle/>
          <a:p>
            <a:r>
              <a:rPr lang="en-GB" dirty="0"/>
              <a:t>Superposition of electric fields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B565FF9-AE33-314F-BEDE-CD50DA2C04B2}"/>
                  </a:ext>
                </a:extLst>
              </p:cNvPr>
              <p:cNvSpPr>
                <a:spLocks noGrp="1"/>
              </p:cNvSpPr>
              <p:nvPr>
                <p:ph idx="1"/>
              </p:nvPr>
            </p:nvSpPr>
            <p:spPr>
              <a:xfrm>
                <a:off x="573618" y="941044"/>
                <a:ext cx="8229599" cy="1347396"/>
              </a:xfrm>
            </p:spPr>
            <p:txBody>
              <a:bodyPr/>
              <a:lstStyle/>
              <a:p>
                <a:r>
                  <a:rPr lang="en-GB" sz="2800" dirty="0"/>
                  <a:t>The fields can be simply added</a:t>
                </a:r>
              </a:p>
              <a:p>
                <a:r>
                  <a:rPr lang="en-GB" sz="2800" dirty="0"/>
                  <a:t>Having electric field </a:t>
                </a:r>
                <a14:m>
                  <m:oMath xmlns:m="http://schemas.openxmlformats.org/officeDocument/2006/math">
                    <m:acc>
                      <m:accPr>
                        <m:chr m:val="⃗"/>
                        <m:ctrlPr>
                          <a:rPr lang="en-GB" sz="2800" i="1">
                            <a:latin typeface="Cambria Math" panose="02040503050406030204" pitchFamily="18" charset="0"/>
                          </a:rPr>
                        </m:ctrlPr>
                      </m:accPr>
                      <m:e>
                        <m:r>
                          <a:rPr lang="en-GB" sz="2800" i="1">
                            <a:latin typeface="Cambria Math" panose="02040503050406030204" pitchFamily="18" charset="0"/>
                          </a:rPr>
                          <m:t>𝐸</m:t>
                        </m:r>
                      </m:e>
                    </m:acc>
                  </m:oMath>
                </a14:m>
                <a:r>
                  <a:rPr lang="en-GB" sz="2800" dirty="0"/>
                  <a:t> we can calculate force </a:t>
                </a:r>
                <a14:m>
                  <m:oMath xmlns:m="http://schemas.openxmlformats.org/officeDocument/2006/math">
                    <m:acc>
                      <m:accPr>
                        <m:chr m:val="⃗"/>
                        <m:ctrlPr>
                          <a:rPr lang="en-GB" sz="2800" i="1" smtClean="0">
                            <a:latin typeface="Cambria Math" panose="02040503050406030204" pitchFamily="18" charset="0"/>
                          </a:rPr>
                        </m:ctrlPr>
                      </m:accPr>
                      <m:e>
                        <m:r>
                          <a:rPr lang="en-GB" sz="2800" b="0" i="1" smtClean="0">
                            <a:latin typeface="Cambria Math" panose="02040503050406030204" pitchFamily="18" charset="0"/>
                          </a:rPr>
                          <m:t>𝐹</m:t>
                        </m:r>
                      </m:e>
                    </m:acc>
                    <m:r>
                      <a:rPr lang="en-GB" sz="2800" b="0" i="1" smtClean="0">
                        <a:latin typeface="Cambria Math" panose="02040503050406030204" pitchFamily="18" charset="0"/>
                      </a:rPr>
                      <m:t>=</m:t>
                    </m:r>
                    <m:r>
                      <a:rPr lang="en-GB" sz="2800" b="0" i="1" smtClean="0">
                        <a:latin typeface="Cambria Math" panose="02040503050406030204" pitchFamily="18" charset="0"/>
                      </a:rPr>
                      <m:t>𝑞</m:t>
                    </m:r>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𝐸</m:t>
                        </m:r>
                      </m:e>
                    </m:acc>
                  </m:oMath>
                </a14:m>
                <a:endParaRPr lang="en-GB" sz="2800" dirty="0"/>
              </a:p>
            </p:txBody>
          </p:sp>
        </mc:Choice>
        <mc:Fallback xmlns="">
          <p:sp>
            <p:nvSpPr>
              <p:cNvPr id="3" name="Content Placeholder 2">
                <a:extLst>
                  <a:ext uri="{FF2B5EF4-FFF2-40B4-BE49-F238E27FC236}">
                    <a16:creationId xmlns:a16="http://schemas.microsoft.com/office/drawing/2014/main" id="{9B565FF9-AE33-314F-BEDE-CD50DA2C04B2}"/>
                  </a:ext>
                </a:extLst>
              </p:cNvPr>
              <p:cNvSpPr>
                <a:spLocks noGrp="1" noRot="1" noChangeAspect="1" noMove="1" noResize="1" noEditPoints="1" noAdjustHandles="1" noChangeArrowheads="1" noChangeShapeType="1" noTextEdit="1"/>
              </p:cNvSpPr>
              <p:nvPr>
                <p:ph idx="1"/>
              </p:nvPr>
            </p:nvSpPr>
            <p:spPr>
              <a:xfrm>
                <a:off x="573618" y="941044"/>
                <a:ext cx="8229599" cy="1347396"/>
              </a:xfrm>
              <a:blipFill>
                <a:blip r:embed="rId2"/>
                <a:stretch>
                  <a:fillRect l="-1333" t="-407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FC603AF0-99A9-6649-B145-2DFAB26E4CBC}"/>
              </a:ext>
            </a:extLst>
          </p:cNvPr>
          <p:cNvSpPr>
            <a:spLocks noGrp="1"/>
          </p:cNvSpPr>
          <p:nvPr>
            <p:ph type="sldNum" sz="quarter" idx="12"/>
          </p:nvPr>
        </p:nvSpPr>
        <p:spPr/>
        <p:txBody>
          <a:bodyPr/>
          <a:lstStyle/>
          <a:p>
            <a:fld id="{374475D3-1812-EC42-892E-BF7EBDFBAE62}" type="slidenum">
              <a:rPr lang="en-GB" smtClean="0"/>
              <a:t>20</a:t>
            </a:fld>
            <a:endParaRPr lang="en-GB"/>
          </a:p>
        </p:txBody>
      </p:sp>
      <p:pic>
        <p:nvPicPr>
          <p:cNvPr id="4098" name="Picture 2">
            <a:extLst>
              <a:ext uri="{FF2B5EF4-FFF2-40B4-BE49-F238E27FC236}">
                <a16:creationId xmlns:a16="http://schemas.microsoft.com/office/drawing/2014/main" id="{DB12DDB6-3BE4-4473-B014-DBC8E3B03B25}"/>
              </a:ext>
            </a:extLst>
          </p:cNvPr>
          <p:cNvPicPr>
            <a:picLocks noChangeAspect="1" noChangeArrowheads="1"/>
          </p:cNvPicPr>
          <p:nvPr/>
        </p:nvPicPr>
        <p:blipFill>
          <a:blip r:embed="rId3"/>
          <a:srcRect/>
          <a:stretch/>
        </p:blipFill>
        <p:spPr bwMode="auto">
          <a:xfrm>
            <a:off x="5830467" y="2481598"/>
            <a:ext cx="3103716" cy="260773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3ABC4732-48D2-4E06-9098-0CE80DC31A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8238" y="2732557"/>
            <a:ext cx="1980000" cy="199663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id="{DFB5CE81-C5C7-47EE-8F02-3548CAD978C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193" y="2793956"/>
            <a:ext cx="1980000" cy="1980000"/>
          </a:xfrm>
          <a:prstGeom prst="rect">
            <a:avLst/>
          </a:prstGeom>
          <a:noFill/>
          <a:extLst>
            <a:ext uri="{909E8E84-426E-40DD-AFC4-6F175D3DCCD1}">
              <a14:hiddenFill xmlns:a14="http://schemas.microsoft.com/office/drawing/2010/main">
                <a:solidFill>
                  <a:srgbClr val="FFFFFF"/>
                </a:solidFill>
              </a14:hiddenFill>
            </a:ext>
          </a:extLst>
        </p:spPr>
      </p:pic>
      <p:sp>
        <p:nvSpPr>
          <p:cNvPr id="7" name="Plus Sign 6">
            <a:extLst>
              <a:ext uri="{FF2B5EF4-FFF2-40B4-BE49-F238E27FC236}">
                <a16:creationId xmlns:a16="http://schemas.microsoft.com/office/drawing/2014/main" id="{7F360AAF-B192-4034-8FD7-DBE833554D91}"/>
              </a:ext>
            </a:extLst>
          </p:cNvPr>
          <p:cNvSpPr/>
          <p:nvPr/>
        </p:nvSpPr>
        <p:spPr>
          <a:xfrm>
            <a:off x="2346547" y="3524729"/>
            <a:ext cx="405992" cy="412296"/>
          </a:xfrm>
          <a:prstGeom prst="math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Equals 7">
            <a:extLst>
              <a:ext uri="{FF2B5EF4-FFF2-40B4-BE49-F238E27FC236}">
                <a16:creationId xmlns:a16="http://schemas.microsoft.com/office/drawing/2014/main" id="{3F5C22BB-08B8-46F1-817C-08069B22DB36}"/>
              </a:ext>
            </a:extLst>
          </p:cNvPr>
          <p:cNvSpPr/>
          <p:nvPr/>
        </p:nvSpPr>
        <p:spPr>
          <a:xfrm>
            <a:off x="4943411" y="3524729"/>
            <a:ext cx="783771" cy="412296"/>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2036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46713-4264-4A42-8D00-5594AABF81B9}"/>
              </a:ext>
            </a:extLst>
          </p:cNvPr>
          <p:cNvSpPr>
            <a:spLocks noGrp="1"/>
          </p:cNvSpPr>
          <p:nvPr>
            <p:ph type="title"/>
          </p:nvPr>
        </p:nvSpPr>
        <p:spPr/>
        <p:txBody>
          <a:bodyPr>
            <a:normAutofit fontScale="90000"/>
          </a:bodyPr>
          <a:lstStyle/>
          <a:p>
            <a:r>
              <a:rPr lang="en-GB" dirty="0"/>
              <a:t>Electric fields</a:t>
            </a:r>
            <a:endParaRPr lang="en-US" dirty="0"/>
          </a:p>
        </p:txBody>
      </p:sp>
      <p:sp>
        <p:nvSpPr>
          <p:cNvPr id="3" name="Content Placeholder 2">
            <a:extLst>
              <a:ext uri="{FF2B5EF4-FFF2-40B4-BE49-F238E27FC236}">
                <a16:creationId xmlns:a16="http://schemas.microsoft.com/office/drawing/2014/main" id="{8E6FBDFB-5D12-4AEB-96DD-697D4FB4C016}"/>
              </a:ext>
            </a:extLst>
          </p:cNvPr>
          <p:cNvSpPr>
            <a:spLocks noGrp="1"/>
          </p:cNvSpPr>
          <p:nvPr>
            <p:ph idx="1"/>
          </p:nvPr>
        </p:nvSpPr>
        <p:spPr>
          <a:xfrm>
            <a:off x="231913" y="901886"/>
            <a:ext cx="5165587" cy="2878482"/>
          </a:xfrm>
        </p:spPr>
        <p:txBody>
          <a:bodyPr/>
          <a:lstStyle/>
          <a:p>
            <a:r>
              <a:rPr lang="en-GB" dirty="0"/>
              <a:t>Field of an electric dipole</a:t>
            </a:r>
            <a:endParaRPr lang="en-US" dirty="0"/>
          </a:p>
        </p:txBody>
      </p:sp>
      <p:sp>
        <p:nvSpPr>
          <p:cNvPr id="4" name="Slide Number Placeholder 3">
            <a:extLst>
              <a:ext uri="{FF2B5EF4-FFF2-40B4-BE49-F238E27FC236}">
                <a16:creationId xmlns:a16="http://schemas.microsoft.com/office/drawing/2014/main" id="{B3E83995-FCBF-4AF4-BA66-23D6A28AF306}"/>
              </a:ext>
            </a:extLst>
          </p:cNvPr>
          <p:cNvSpPr>
            <a:spLocks noGrp="1"/>
          </p:cNvSpPr>
          <p:nvPr>
            <p:ph type="sldNum" sz="quarter" idx="12"/>
          </p:nvPr>
        </p:nvSpPr>
        <p:spPr/>
        <p:txBody>
          <a:bodyPr/>
          <a:lstStyle/>
          <a:p>
            <a:fld id="{374475D3-1812-EC42-892E-BF7EBDFBAE62}" type="slidenum">
              <a:rPr lang="en-GB" smtClean="0"/>
              <a:t>21</a:t>
            </a:fld>
            <a:endParaRPr lang="en-GB"/>
          </a:p>
        </p:txBody>
      </p:sp>
      <p:pic>
        <p:nvPicPr>
          <p:cNvPr id="6" name="Picture 5" descr="Diagram&#10;&#10;Description automatically generated with medium confidence">
            <a:extLst>
              <a:ext uri="{FF2B5EF4-FFF2-40B4-BE49-F238E27FC236}">
                <a16:creationId xmlns:a16="http://schemas.microsoft.com/office/drawing/2014/main" id="{3AAA9EF4-F420-4448-B533-15FD39F586F1}"/>
              </a:ext>
            </a:extLst>
          </p:cNvPr>
          <p:cNvPicPr>
            <a:picLocks noChangeAspect="1"/>
          </p:cNvPicPr>
          <p:nvPr/>
        </p:nvPicPr>
        <p:blipFill>
          <a:blip r:embed="rId2"/>
          <a:stretch>
            <a:fillRect/>
          </a:stretch>
        </p:blipFill>
        <p:spPr>
          <a:xfrm>
            <a:off x="2472267" y="1994431"/>
            <a:ext cx="3416300" cy="3416300"/>
          </a:xfrm>
          <a:prstGeom prst="rect">
            <a:avLst/>
          </a:prstGeom>
        </p:spPr>
      </p:pic>
    </p:spTree>
    <p:extLst>
      <p:ext uri="{BB962C8B-B14F-4D97-AF65-F5344CB8AC3E}">
        <p14:creationId xmlns:p14="http://schemas.microsoft.com/office/powerpoint/2010/main" val="12354443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46713-4264-4A42-8D00-5594AABF81B9}"/>
              </a:ext>
            </a:extLst>
          </p:cNvPr>
          <p:cNvSpPr>
            <a:spLocks noGrp="1"/>
          </p:cNvSpPr>
          <p:nvPr>
            <p:ph type="title"/>
          </p:nvPr>
        </p:nvSpPr>
        <p:spPr/>
        <p:txBody>
          <a:bodyPr>
            <a:normAutofit fontScale="90000"/>
          </a:bodyPr>
          <a:lstStyle/>
          <a:p>
            <a:r>
              <a:rPr lang="en-GB" dirty="0"/>
              <a:t>Electric fields</a:t>
            </a:r>
            <a:endParaRPr lang="en-US" dirty="0"/>
          </a:p>
        </p:txBody>
      </p:sp>
      <p:sp>
        <p:nvSpPr>
          <p:cNvPr id="3" name="Content Placeholder 2">
            <a:extLst>
              <a:ext uri="{FF2B5EF4-FFF2-40B4-BE49-F238E27FC236}">
                <a16:creationId xmlns:a16="http://schemas.microsoft.com/office/drawing/2014/main" id="{8E6FBDFB-5D12-4AEB-96DD-697D4FB4C016}"/>
              </a:ext>
            </a:extLst>
          </p:cNvPr>
          <p:cNvSpPr>
            <a:spLocks noGrp="1"/>
          </p:cNvSpPr>
          <p:nvPr>
            <p:ph idx="1"/>
          </p:nvPr>
        </p:nvSpPr>
        <p:spPr>
          <a:xfrm>
            <a:off x="219214" y="901886"/>
            <a:ext cx="6833519" cy="1113576"/>
          </a:xfrm>
        </p:spPr>
        <p:txBody>
          <a:bodyPr/>
          <a:lstStyle/>
          <a:p>
            <a:r>
              <a:rPr lang="en-GB" dirty="0"/>
              <a:t>Field of an electric quadrupole</a:t>
            </a:r>
            <a:endParaRPr lang="en-US" dirty="0"/>
          </a:p>
        </p:txBody>
      </p:sp>
      <p:sp>
        <p:nvSpPr>
          <p:cNvPr id="4" name="Slide Number Placeholder 3">
            <a:extLst>
              <a:ext uri="{FF2B5EF4-FFF2-40B4-BE49-F238E27FC236}">
                <a16:creationId xmlns:a16="http://schemas.microsoft.com/office/drawing/2014/main" id="{B3E83995-FCBF-4AF4-BA66-23D6A28AF306}"/>
              </a:ext>
            </a:extLst>
          </p:cNvPr>
          <p:cNvSpPr>
            <a:spLocks noGrp="1"/>
          </p:cNvSpPr>
          <p:nvPr>
            <p:ph type="sldNum" sz="quarter" idx="12"/>
          </p:nvPr>
        </p:nvSpPr>
        <p:spPr/>
        <p:txBody>
          <a:bodyPr/>
          <a:lstStyle/>
          <a:p>
            <a:fld id="{374475D3-1812-EC42-892E-BF7EBDFBAE62}" type="slidenum">
              <a:rPr lang="en-GB" smtClean="0"/>
              <a:t>22</a:t>
            </a:fld>
            <a:endParaRPr lang="en-GB"/>
          </a:p>
        </p:txBody>
      </p:sp>
      <p:pic>
        <p:nvPicPr>
          <p:cNvPr id="5122" name="Picture 2">
            <a:extLst>
              <a:ext uri="{FF2B5EF4-FFF2-40B4-BE49-F238E27FC236}">
                <a16:creationId xmlns:a16="http://schemas.microsoft.com/office/drawing/2014/main" id="{BEE53131-5683-4439-B96C-F98F1EA68F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8655" y="1944225"/>
            <a:ext cx="3542378" cy="3533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7573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46713-4264-4A42-8D00-5594AABF81B9}"/>
              </a:ext>
            </a:extLst>
          </p:cNvPr>
          <p:cNvSpPr>
            <a:spLocks noGrp="1"/>
          </p:cNvSpPr>
          <p:nvPr>
            <p:ph type="title"/>
          </p:nvPr>
        </p:nvSpPr>
        <p:spPr/>
        <p:txBody>
          <a:bodyPr>
            <a:normAutofit fontScale="90000"/>
          </a:bodyPr>
          <a:lstStyle/>
          <a:p>
            <a:r>
              <a:rPr lang="en-GB" dirty="0"/>
              <a:t>Electric fields</a:t>
            </a:r>
            <a:endParaRPr lang="en-US" dirty="0"/>
          </a:p>
        </p:txBody>
      </p:sp>
      <p:sp>
        <p:nvSpPr>
          <p:cNvPr id="3" name="Content Placeholder 2">
            <a:extLst>
              <a:ext uri="{FF2B5EF4-FFF2-40B4-BE49-F238E27FC236}">
                <a16:creationId xmlns:a16="http://schemas.microsoft.com/office/drawing/2014/main" id="{8E6FBDFB-5D12-4AEB-96DD-697D4FB4C016}"/>
              </a:ext>
            </a:extLst>
          </p:cNvPr>
          <p:cNvSpPr>
            <a:spLocks noGrp="1"/>
          </p:cNvSpPr>
          <p:nvPr>
            <p:ph idx="1"/>
          </p:nvPr>
        </p:nvSpPr>
        <p:spPr>
          <a:xfrm>
            <a:off x="219214" y="901886"/>
            <a:ext cx="6833519" cy="1113576"/>
          </a:xfrm>
        </p:spPr>
        <p:txBody>
          <a:bodyPr/>
          <a:lstStyle/>
          <a:p>
            <a:r>
              <a:rPr lang="en-GB" dirty="0"/>
              <a:t>Field between charged plates</a:t>
            </a:r>
            <a:endParaRPr lang="en-US" dirty="0"/>
          </a:p>
        </p:txBody>
      </p:sp>
      <p:sp>
        <p:nvSpPr>
          <p:cNvPr id="4" name="Slide Number Placeholder 3">
            <a:extLst>
              <a:ext uri="{FF2B5EF4-FFF2-40B4-BE49-F238E27FC236}">
                <a16:creationId xmlns:a16="http://schemas.microsoft.com/office/drawing/2014/main" id="{B3E83995-FCBF-4AF4-BA66-23D6A28AF306}"/>
              </a:ext>
            </a:extLst>
          </p:cNvPr>
          <p:cNvSpPr>
            <a:spLocks noGrp="1"/>
          </p:cNvSpPr>
          <p:nvPr>
            <p:ph type="sldNum" sz="quarter" idx="12"/>
          </p:nvPr>
        </p:nvSpPr>
        <p:spPr/>
        <p:txBody>
          <a:bodyPr/>
          <a:lstStyle/>
          <a:p>
            <a:fld id="{374475D3-1812-EC42-892E-BF7EBDFBAE62}" type="slidenum">
              <a:rPr lang="en-GB" smtClean="0"/>
              <a:t>23</a:t>
            </a:fld>
            <a:endParaRPr lang="en-GB"/>
          </a:p>
        </p:txBody>
      </p:sp>
      <p:pic>
        <p:nvPicPr>
          <p:cNvPr id="6" name="Picture 5">
            <a:extLst>
              <a:ext uri="{FF2B5EF4-FFF2-40B4-BE49-F238E27FC236}">
                <a16:creationId xmlns:a16="http://schemas.microsoft.com/office/drawing/2014/main" id="{098E0923-E2F2-427E-8715-CC38A32AE61B}"/>
              </a:ext>
            </a:extLst>
          </p:cNvPr>
          <p:cNvPicPr>
            <a:picLocks noChangeAspect="1"/>
          </p:cNvPicPr>
          <p:nvPr/>
        </p:nvPicPr>
        <p:blipFill>
          <a:blip r:embed="rId2"/>
          <a:stretch>
            <a:fillRect/>
          </a:stretch>
        </p:blipFill>
        <p:spPr>
          <a:xfrm>
            <a:off x="2595034" y="1721053"/>
            <a:ext cx="3579420" cy="3600777"/>
          </a:xfrm>
          <a:prstGeom prst="rect">
            <a:avLst/>
          </a:prstGeom>
        </p:spPr>
      </p:pic>
    </p:spTree>
    <p:extLst>
      <p:ext uri="{BB962C8B-B14F-4D97-AF65-F5344CB8AC3E}">
        <p14:creationId xmlns:p14="http://schemas.microsoft.com/office/powerpoint/2010/main" val="38067222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F063A-7DC1-450B-941A-CE5FBD1F7316}"/>
              </a:ext>
            </a:extLst>
          </p:cNvPr>
          <p:cNvSpPr>
            <a:spLocks noGrp="1"/>
          </p:cNvSpPr>
          <p:nvPr>
            <p:ph type="title"/>
          </p:nvPr>
        </p:nvSpPr>
        <p:spPr/>
        <p:txBody>
          <a:bodyPr>
            <a:normAutofit fontScale="90000"/>
          </a:bodyPr>
          <a:lstStyle/>
          <a:p>
            <a:r>
              <a:rPr lang="en-US" dirty="0"/>
              <a:t>Electrostatic forces and object shapes</a:t>
            </a:r>
          </a:p>
        </p:txBody>
      </p:sp>
      <p:sp>
        <p:nvSpPr>
          <p:cNvPr id="3" name="Content Placeholder 2">
            <a:extLst>
              <a:ext uri="{FF2B5EF4-FFF2-40B4-BE49-F238E27FC236}">
                <a16:creationId xmlns:a16="http://schemas.microsoft.com/office/drawing/2014/main" id="{FE73556B-1561-4FED-BFE2-DDB870A9F7E1}"/>
              </a:ext>
            </a:extLst>
          </p:cNvPr>
          <p:cNvSpPr>
            <a:spLocks noGrp="1"/>
          </p:cNvSpPr>
          <p:nvPr>
            <p:ph idx="1"/>
          </p:nvPr>
        </p:nvSpPr>
        <p:spPr/>
        <p:txBody>
          <a:bodyPr/>
          <a:lstStyle/>
          <a:p>
            <a:r>
              <a:rPr lang="en-US" sz="2800" dirty="0"/>
              <a:t>The electric field distribution depends on the shape </a:t>
            </a:r>
            <a:br>
              <a:rPr lang="en-US" sz="2800" dirty="0"/>
            </a:br>
            <a:r>
              <a:rPr lang="en-US" sz="2800" dirty="0"/>
              <a:t>of the charged objects</a:t>
            </a:r>
          </a:p>
          <a:p>
            <a:r>
              <a:rPr lang="en-US" sz="2800" dirty="0"/>
              <a:t>The same way the electrostatic force between arbitrary objects depends on their shape</a:t>
            </a:r>
          </a:p>
        </p:txBody>
      </p:sp>
      <p:sp>
        <p:nvSpPr>
          <p:cNvPr id="4" name="Slide Number Placeholder 3">
            <a:extLst>
              <a:ext uri="{FF2B5EF4-FFF2-40B4-BE49-F238E27FC236}">
                <a16:creationId xmlns:a16="http://schemas.microsoft.com/office/drawing/2014/main" id="{FB94DD73-E9D9-4662-A297-8020FAEA42D4}"/>
              </a:ext>
            </a:extLst>
          </p:cNvPr>
          <p:cNvSpPr>
            <a:spLocks noGrp="1"/>
          </p:cNvSpPr>
          <p:nvPr>
            <p:ph type="sldNum" sz="quarter" idx="12"/>
          </p:nvPr>
        </p:nvSpPr>
        <p:spPr/>
        <p:txBody>
          <a:bodyPr/>
          <a:lstStyle/>
          <a:p>
            <a:fld id="{374475D3-1812-EC42-892E-BF7EBDFBAE62}" type="slidenum">
              <a:rPr lang="en-GB" smtClean="0"/>
              <a:t>24</a:t>
            </a:fld>
            <a:endParaRPr lang="en-GB"/>
          </a:p>
        </p:txBody>
      </p:sp>
      <p:pic>
        <p:nvPicPr>
          <p:cNvPr id="5" name="Picture 4">
            <a:extLst>
              <a:ext uri="{FF2B5EF4-FFF2-40B4-BE49-F238E27FC236}">
                <a16:creationId xmlns:a16="http://schemas.microsoft.com/office/drawing/2014/main" id="{D6BD41EE-28B9-C7D5-7D8D-4609BCAC89E2}"/>
              </a:ext>
            </a:extLst>
          </p:cNvPr>
          <p:cNvPicPr>
            <a:picLocks noChangeAspect="1"/>
          </p:cNvPicPr>
          <p:nvPr/>
        </p:nvPicPr>
        <p:blipFill>
          <a:blip r:embed="rId2"/>
          <a:stretch>
            <a:fillRect/>
          </a:stretch>
        </p:blipFill>
        <p:spPr>
          <a:xfrm>
            <a:off x="5986129" y="2595990"/>
            <a:ext cx="2527487" cy="2542567"/>
          </a:xfrm>
          <a:prstGeom prst="rect">
            <a:avLst/>
          </a:prstGeom>
        </p:spPr>
      </p:pic>
    </p:spTree>
    <p:extLst>
      <p:ext uri="{BB962C8B-B14F-4D97-AF65-F5344CB8AC3E}">
        <p14:creationId xmlns:p14="http://schemas.microsoft.com/office/powerpoint/2010/main" val="1577958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p:txBody>
          <a:bodyPr>
            <a:normAutofit fontScale="90000"/>
          </a:bodyPr>
          <a:lstStyle/>
          <a:p>
            <a:r>
              <a:rPr lang="en-GB" dirty="0"/>
              <a:t>Influence of medium</a:t>
            </a:r>
          </a:p>
        </p:txBody>
      </p:sp>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254009" y="2378174"/>
            <a:ext cx="8680174" cy="2553758"/>
          </a:xfrm>
        </p:spPr>
        <p:txBody>
          <a:bodyPr/>
          <a:lstStyle/>
          <a:p>
            <a:r>
              <a:rPr lang="en-GB" dirty="0"/>
              <a:t>The force changes depending on the medium that the objects are immersed in</a:t>
            </a:r>
          </a:p>
          <a:p>
            <a:pPr lvl="1"/>
            <a:r>
              <a:rPr lang="en-GB" i="1" dirty="0"/>
              <a:t>Why? Electric charge stays the same …</a:t>
            </a:r>
          </a:p>
          <a:p>
            <a:pPr lvl="1"/>
            <a:r>
              <a:rPr lang="en-GB" dirty="0"/>
              <a:t>Because the medium is made of charged particles</a:t>
            </a:r>
          </a:p>
        </p:txBody>
      </p:sp>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25</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2477682" y="1029978"/>
                <a:ext cx="354244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1" i="1" smtClean="0">
                          <a:solidFill>
                            <a:schemeClr val="tx1"/>
                          </a:solidFill>
                          <a:latin typeface="Cambria Math" panose="02040503050406030204" pitchFamily="18" charset="0"/>
                        </a:rPr>
                        <m:t>𝑲</m:t>
                      </m:r>
                      <m:r>
                        <a:rPr lang="en-GB"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i="1" smtClean="0">
                                  <a:solidFill>
                                    <a:schemeClr val="bg2">
                                      <a:lumMod val="75000"/>
                                    </a:schemeClr>
                                  </a:solidFill>
                                  <a:latin typeface="Cambria Math" panose="02040503050406030204" pitchFamily="18" charset="0"/>
                                </a:rPr>
                              </m:ctrlPr>
                            </m:sSubPr>
                            <m:e>
                              <m:r>
                                <a:rPr lang="en-GB" sz="4000" b="0" i="1">
                                  <a:solidFill>
                                    <a:schemeClr val="bg2">
                                      <a:lumMod val="75000"/>
                                    </a:schemeClr>
                                  </a:solidFill>
                                  <a:latin typeface="Cambria Math" panose="02040503050406030204" pitchFamily="18" charset="0"/>
                                </a:rPr>
                                <m:t>𝑞</m:t>
                              </m:r>
                            </m:e>
                            <m:sub>
                              <m:r>
                                <a:rPr lang="en-GB" sz="4000" b="0" i="1">
                                  <a:solidFill>
                                    <a:schemeClr val="bg2">
                                      <a:lumMod val="75000"/>
                                    </a:schemeClr>
                                  </a:solidFill>
                                  <a:latin typeface="Cambria Math" panose="02040503050406030204" pitchFamily="18" charset="0"/>
                                </a:rPr>
                                <m:t>1</m:t>
                              </m:r>
                            </m:sub>
                          </m:sSub>
                          <m:r>
                            <a:rPr lang="en-GB" sz="4000" b="0" i="1" smtClean="0">
                              <a:solidFill>
                                <a:schemeClr val="bg2">
                                  <a:lumMod val="75000"/>
                                </a:schemeClr>
                              </a:solidFill>
                              <a:latin typeface="Cambria Math" panose="02040503050406030204" pitchFamily="18" charset="0"/>
                            </a:rPr>
                            <m:t>⋅</m:t>
                          </m:r>
                          <m:sSub>
                            <m:sSubPr>
                              <m:ctrlPr>
                                <a:rPr lang="en-GB" sz="4000" i="1" smtClean="0">
                                  <a:solidFill>
                                    <a:schemeClr val="bg2">
                                      <a:lumMod val="75000"/>
                                    </a:schemeClr>
                                  </a:solidFill>
                                  <a:latin typeface="Cambria Math" panose="02040503050406030204" pitchFamily="18" charset="0"/>
                                </a:rPr>
                              </m:ctrlPr>
                            </m:sSubPr>
                            <m:e>
                              <m:r>
                                <a:rPr lang="en-GB" sz="4000" b="0" i="1" smtClean="0">
                                  <a:solidFill>
                                    <a:schemeClr val="bg2">
                                      <a:lumMod val="75000"/>
                                    </a:schemeClr>
                                  </a:solidFill>
                                  <a:latin typeface="Cambria Math" panose="02040503050406030204" pitchFamily="18" charset="0"/>
                                </a:rPr>
                                <m:t>𝑞</m:t>
                              </m:r>
                            </m:e>
                            <m:sub>
                              <m:r>
                                <a:rPr lang="en-GB" sz="4000" b="0" i="1" smtClean="0">
                                  <a:solidFill>
                                    <a:schemeClr val="bg2">
                                      <a:lumMod val="75000"/>
                                    </a:schemeClr>
                                  </a:solidFill>
                                  <a:latin typeface="Cambria Math" panose="02040503050406030204" pitchFamily="18" charset="0"/>
                                </a:rPr>
                                <m:t>2</m:t>
                              </m:r>
                            </m:sub>
                          </m:sSub>
                        </m:num>
                        <m:den>
                          <m:sSup>
                            <m:sSupPr>
                              <m:ctrlPr>
                                <a:rPr lang="en-GB" sz="4000" i="1" smtClean="0">
                                  <a:solidFill>
                                    <a:schemeClr val="bg2">
                                      <a:lumMod val="75000"/>
                                    </a:schemeClr>
                                  </a:solidFill>
                                  <a:latin typeface="Cambria Math" panose="02040503050406030204" pitchFamily="18" charset="0"/>
                                </a:rPr>
                              </m:ctrlPr>
                            </m:sSupPr>
                            <m:e>
                              <m:r>
                                <a:rPr lang="en-GB" sz="4000" b="0" i="1">
                                  <a:solidFill>
                                    <a:schemeClr val="bg2">
                                      <a:lumMod val="75000"/>
                                    </a:schemeClr>
                                  </a:solidFill>
                                  <a:latin typeface="Cambria Math" panose="02040503050406030204" pitchFamily="18" charset="0"/>
                                </a:rPr>
                                <m:t>𝑟</m:t>
                              </m:r>
                            </m:e>
                            <m:sup>
                              <m:r>
                                <a:rPr lang="en-GB" sz="4000" b="0" i="1">
                                  <a:solidFill>
                                    <a:schemeClr val="bg2">
                                      <a:lumMod val="75000"/>
                                    </a:schemeClr>
                                  </a:solidFill>
                                  <a:latin typeface="Cambria Math" panose="02040503050406030204" pitchFamily="18" charset="0"/>
                                </a:rPr>
                                <m:t>2</m:t>
                              </m:r>
                            </m:sup>
                          </m:sSup>
                        </m:den>
                      </m:f>
                    </m:oMath>
                  </m:oMathPara>
                </a14:m>
                <a:endParaRPr lang="en-US" sz="40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2477682" y="1029978"/>
                <a:ext cx="3542444" cy="1059072"/>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99250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152400" y="901885"/>
            <a:ext cx="8894233" cy="2971615"/>
          </a:xfrm>
        </p:spPr>
        <p:txBody>
          <a:bodyPr/>
          <a:lstStyle/>
          <a:p>
            <a:r>
              <a:rPr lang="en-GB" sz="2800" dirty="0"/>
              <a:t>In metals electrons can freely move within volume</a:t>
            </a:r>
          </a:p>
          <a:p>
            <a:endParaRPr lang="en-GB" sz="2400" dirty="0"/>
          </a:p>
          <a:p>
            <a:endParaRPr lang="en-GB" sz="2800" dirty="0"/>
          </a:p>
        </p:txBody>
      </p:sp>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26</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43211" y="175684"/>
                <a:ext cx="2505612" cy="5250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𝐸</m:t>
                          </m:r>
                        </m:sub>
                      </m:sSub>
                      <m:r>
                        <a:rPr lang="en-GB" sz="2000" b="0" i="1" smtClean="0">
                          <a:latin typeface="Cambria Math" panose="02040503050406030204" pitchFamily="18" charset="0"/>
                        </a:rPr>
                        <m:t>=</m:t>
                      </m:r>
                      <m:r>
                        <a:rPr lang="en-GB" sz="2000" b="1" i="1" smtClean="0">
                          <a:solidFill>
                            <a:schemeClr val="tx1"/>
                          </a:solidFill>
                          <a:latin typeface="Cambria Math" panose="02040503050406030204" pitchFamily="18" charset="0"/>
                        </a:rPr>
                        <m:t>𝑲</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i="1" smtClean="0">
                                  <a:solidFill>
                                    <a:schemeClr val="bg2">
                                      <a:lumMod val="75000"/>
                                    </a:schemeClr>
                                  </a:solidFill>
                                  <a:latin typeface="Cambria Math" panose="02040503050406030204" pitchFamily="18" charset="0"/>
                                </a:rPr>
                              </m:ctrlPr>
                            </m:sSubPr>
                            <m:e>
                              <m:r>
                                <a:rPr lang="en-GB" sz="2000" b="0" i="1">
                                  <a:solidFill>
                                    <a:schemeClr val="bg2">
                                      <a:lumMod val="75000"/>
                                    </a:schemeClr>
                                  </a:solidFill>
                                  <a:latin typeface="Cambria Math" panose="02040503050406030204" pitchFamily="18" charset="0"/>
                                </a:rPr>
                                <m:t>𝑞</m:t>
                              </m:r>
                            </m:e>
                            <m:sub>
                              <m:r>
                                <a:rPr lang="en-GB" sz="2000" b="0" i="1">
                                  <a:solidFill>
                                    <a:schemeClr val="bg2">
                                      <a:lumMod val="75000"/>
                                    </a:schemeClr>
                                  </a:solidFill>
                                  <a:latin typeface="Cambria Math" panose="02040503050406030204" pitchFamily="18" charset="0"/>
                                </a:rPr>
                                <m:t>1</m:t>
                              </m:r>
                            </m:sub>
                          </m:sSub>
                          <m:r>
                            <a:rPr lang="en-GB" sz="2000" b="0" i="1" smtClean="0">
                              <a:solidFill>
                                <a:schemeClr val="bg2">
                                  <a:lumMod val="75000"/>
                                </a:schemeClr>
                              </a:solidFill>
                              <a:latin typeface="Cambria Math" panose="02040503050406030204" pitchFamily="18" charset="0"/>
                            </a:rPr>
                            <m:t>⋅</m:t>
                          </m:r>
                          <m:sSub>
                            <m:sSubPr>
                              <m:ctrlPr>
                                <a:rPr lang="en-GB" sz="2000" i="1" smtClean="0">
                                  <a:solidFill>
                                    <a:schemeClr val="bg2">
                                      <a:lumMod val="75000"/>
                                    </a:schemeClr>
                                  </a:solidFill>
                                  <a:latin typeface="Cambria Math" panose="02040503050406030204" pitchFamily="18" charset="0"/>
                                </a:rPr>
                              </m:ctrlPr>
                            </m:sSubPr>
                            <m:e>
                              <m:r>
                                <a:rPr lang="en-GB" sz="2000" b="0" i="1" smtClean="0">
                                  <a:solidFill>
                                    <a:schemeClr val="bg2">
                                      <a:lumMod val="75000"/>
                                    </a:schemeClr>
                                  </a:solidFill>
                                  <a:latin typeface="Cambria Math" panose="02040503050406030204" pitchFamily="18" charset="0"/>
                                </a:rPr>
                                <m:t>𝑞</m:t>
                              </m:r>
                            </m:e>
                            <m:sub>
                              <m:r>
                                <a:rPr lang="en-GB" sz="2000" b="0" i="1" smtClean="0">
                                  <a:solidFill>
                                    <a:schemeClr val="bg2">
                                      <a:lumMod val="75000"/>
                                    </a:schemeClr>
                                  </a:solidFill>
                                  <a:latin typeface="Cambria Math" panose="02040503050406030204" pitchFamily="18" charset="0"/>
                                </a:rPr>
                                <m:t>2</m:t>
                              </m:r>
                            </m:sub>
                          </m:sSub>
                        </m:num>
                        <m:den>
                          <m:sSup>
                            <m:sSupPr>
                              <m:ctrlPr>
                                <a:rPr lang="en-GB" sz="2000" i="1" smtClean="0">
                                  <a:solidFill>
                                    <a:schemeClr val="bg2">
                                      <a:lumMod val="75000"/>
                                    </a:schemeClr>
                                  </a:solidFill>
                                  <a:latin typeface="Cambria Math" panose="02040503050406030204" pitchFamily="18" charset="0"/>
                                </a:rPr>
                              </m:ctrlPr>
                            </m:sSupPr>
                            <m:e>
                              <m:r>
                                <a:rPr lang="en-GB" sz="2000" b="0" i="1">
                                  <a:solidFill>
                                    <a:schemeClr val="bg2">
                                      <a:lumMod val="75000"/>
                                    </a:schemeClr>
                                  </a:solidFill>
                                  <a:latin typeface="Cambria Math" panose="02040503050406030204" pitchFamily="18" charset="0"/>
                                </a:rPr>
                                <m:t>𝑟</m:t>
                              </m:r>
                            </m:e>
                            <m:sup>
                              <m:r>
                                <a:rPr lang="en-GB" sz="2000" b="0" i="1">
                                  <a:solidFill>
                                    <a:schemeClr val="bg2">
                                      <a:lumMod val="75000"/>
                                    </a:schemeClr>
                                  </a:solidFill>
                                  <a:latin typeface="Cambria Math" panose="02040503050406030204" pitchFamily="18" charset="0"/>
                                </a:rPr>
                                <m:t>2</m:t>
                              </m:r>
                            </m:sup>
                          </m:sSup>
                        </m:den>
                      </m:f>
                    </m:oMath>
                  </m:oMathPara>
                </a14:m>
                <a:endParaRPr lang="en-US" sz="20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43211" y="175684"/>
                <a:ext cx="2505612" cy="525080"/>
              </a:xfrm>
              <a:prstGeom prst="rect">
                <a:avLst/>
              </a:prstGeom>
              <a:blipFill>
                <a:blip r:embed="rId2"/>
                <a:stretch>
                  <a:fillRect/>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02B96B1C-38FF-44C3-B89E-1A8AAE0CDE89}"/>
              </a:ext>
            </a:extLst>
          </p:cNvPr>
          <p:cNvSpPr/>
          <p:nvPr/>
        </p:nvSpPr>
        <p:spPr>
          <a:xfrm>
            <a:off x="5782734" y="4015316"/>
            <a:ext cx="1667934"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B59BCC9A-2101-46BD-8596-511665F768CD}"/>
              </a:ext>
            </a:extLst>
          </p:cNvPr>
          <p:cNvSpPr/>
          <p:nvPr/>
        </p:nvSpPr>
        <p:spPr>
          <a:xfrm>
            <a:off x="6229486" y="42971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 name="Oval 12">
            <a:extLst>
              <a:ext uri="{FF2B5EF4-FFF2-40B4-BE49-F238E27FC236}">
                <a16:creationId xmlns:a16="http://schemas.microsoft.com/office/drawing/2014/main" id="{EB432486-2DD2-4581-AB05-9D1C0E6E02CB}"/>
              </a:ext>
            </a:extLst>
          </p:cNvPr>
          <p:cNvSpPr/>
          <p:nvPr/>
        </p:nvSpPr>
        <p:spPr>
          <a:xfrm>
            <a:off x="6777670" y="42971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 name="Oval 13">
            <a:extLst>
              <a:ext uri="{FF2B5EF4-FFF2-40B4-BE49-F238E27FC236}">
                <a16:creationId xmlns:a16="http://schemas.microsoft.com/office/drawing/2014/main" id="{039355A9-A5DD-4A55-8043-81A2C70F128C}"/>
              </a:ext>
            </a:extLst>
          </p:cNvPr>
          <p:cNvSpPr/>
          <p:nvPr/>
        </p:nvSpPr>
        <p:spPr>
          <a:xfrm>
            <a:off x="6370115" y="40568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 name="Oval 14">
            <a:extLst>
              <a:ext uri="{FF2B5EF4-FFF2-40B4-BE49-F238E27FC236}">
                <a16:creationId xmlns:a16="http://schemas.microsoft.com/office/drawing/2014/main" id="{1F1788BF-088A-43BC-AA9F-160D805F42A9}"/>
              </a:ext>
            </a:extLst>
          </p:cNvPr>
          <p:cNvSpPr/>
          <p:nvPr/>
        </p:nvSpPr>
        <p:spPr>
          <a:xfrm>
            <a:off x="6505577" y="4286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 name="Oval 15">
            <a:extLst>
              <a:ext uri="{FF2B5EF4-FFF2-40B4-BE49-F238E27FC236}">
                <a16:creationId xmlns:a16="http://schemas.microsoft.com/office/drawing/2014/main" id="{95DA5653-FA02-46E4-A691-1B255A845C54}"/>
              </a:ext>
            </a:extLst>
          </p:cNvPr>
          <p:cNvSpPr/>
          <p:nvPr/>
        </p:nvSpPr>
        <p:spPr>
          <a:xfrm>
            <a:off x="6643211" y="40524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7" name="Oval 16">
            <a:extLst>
              <a:ext uri="{FF2B5EF4-FFF2-40B4-BE49-F238E27FC236}">
                <a16:creationId xmlns:a16="http://schemas.microsoft.com/office/drawing/2014/main" id="{D7F73B61-821B-487A-AC72-A8BB1DB98C11}"/>
              </a:ext>
            </a:extLst>
          </p:cNvPr>
          <p:cNvSpPr/>
          <p:nvPr/>
        </p:nvSpPr>
        <p:spPr>
          <a:xfrm>
            <a:off x="6916060" y="405955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8" name="Oval 17">
            <a:extLst>
              <a:ext uri="{FF2B5EF4-FFF2-40B4-BE49-F238E27FC236}">
                <a16:creationId xmlns:a16="http://schemas.microsoft.com/office/drawing/2014/main" id="{DFF22963-0EB6-40CE-A947-5CE508B8AE0C}"/>
              </a:ext>
            </a:extLst>
          </p:cNvPr>
          <p:cNvSpPr/>
          <p:nvPr/>
        </p:nvSpPr>
        <p:spPr>
          <a:xfrm>
            <a:off x="7051522" y="428957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9" name="Oval 18">
            <a:extLst>
              <a:ext uri="{FF2B5EF4-FFF2-40B4-BE49-F238E27FC236}">
                <a16:creationId xmlns:a16="http://schemas.microsoft.com/office/drawing/2014/main" id="{ACA2E324-22DC-4D78-95AB-624E376519E7}"/>
              </a:ext>
            </a:extLst>
          </p:cNvPr>
          <p:cNvSpPr/>
          <p:nvPr/>
        </p:nvSpPr>
        <p:spPr>
          <a:xfrm>
            <a:off x="7189156" y="40551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0" name="Oval 19">
            <a:extLst>
              <a:ext uri="{FF2B5EF4-FFF2-40B4-BE49-F238E27FC236}">
                <a16:creationId xmlns:a16="http://schemas.microsoft.com/office/drawing/2014/main" id="{0D4D64A2-6482-4E2F-8E27-A11726BDDAFF}"/>
              </a:ext>
            </a:extLst>
          </p:cNvPr>
          <p:cNvSpPr/>
          <p:nvPr/>
        </p:nvSpPr>
        <p:spPr>
          <a:xfrm>
            <a:off x="5825113" y="406029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 name="Oval 20">
            <a:extLst>
              <a:ext uri="{FF2B5EF4-FFF2-40B4-BE49-F238E27FC236}">
                <a16:creationId xmlns:a16="http://schemas.microsoft.com/office/drawing/2014/main" id="{632D39E6-3FBE-49C3-AD92-6A38DE65B775}"/>
              </a:ext>
            </a:extLst>
          </p:cNvPr>
          <p:cNvSpPr/>
          <p:nvPr/>
        </p:nvSpPr>
        <p:spPr>
          <a:xfrm>
            <a:off x="5960575" y="429031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 name="Oval 21">
            <a:extLst>
              <a:ext uri="{FF2B5EF4-FFF2-40B4-BE49-F238E27FC236}">
                <a16:creationId xmlns:a16="http://schemas.microsoft.com/office/drawing/2014/main" id="{39C906CC-0BDF-4AD9-95AB-40C97917C0AC}"/>
              </a:ext>
            </a:extLst>
          </p:cNvPr>
          <p:cNvSpPr/>
          <p:nvPr/>
        </p:nvSpPr>
        <p:spPr>
          <a:xfrm>
            <a:off x="6098209" y="405584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 name="Oval 22">
            <a:extLst>
              <a:ext uri="{FF2B5EF4-FFF2-40B4-BE49-F238E27FC236}">
                <a16:creationId xmlns:a16="http://schemas.microsoft.com/office/drawing/2014/main" id="{DC5FC4E4-2BEB-4327-8D97-8E80289B0251}"/>
              </a:ext>
            </a:extLst>
          </p:cNvPr>
          <p:cNvSpPr/>
          <p:nvPr/>
        </p:nvSpPr>
        <p:spPr>
          <a:xfrm>
            <a:off x="6229486" y="47735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4" name="Oval 23">
            <a:extLst>
              <a:ext uri="{FF2B5EF4-FFF2-40B4-BE49-F238E27FC236}">
                <a16:creationId xmlns:a16="http://schemas.microsoft.com/office/drawing/2014/main" id="{AC17AF3B-3AA5-4269-8E34-3BDBFAFCDE4B}"/>
              </a:ext>
            </a:extLst>
          </p:cNvPr>
          <p:cNvSpPr/>
          <p:nvPr/>
        </p:nvSpPr>
        <p:spPr>
          <a:xfrm>
            <a:off x="6777670" y="47735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5" name="Oval 24">
            <a:extLst>
              <a:ext uri="{FF2B5EF4-FFF2-40B4-BE49-F238E27FC236}">
                <a16:creationId xmlns:a16="http://schemas.microsoft.com/office/drawing/2014/main" id="{0F62D322-8F15-42E3-8664-8B6752A08769}"/>
              </a:ext>
            </a:extLst>
          </p:cNvPr>
          <p:cNvSpPr/>
          <p:nvPr/>
        </p:nvSpPr>
        <p:spPr>
          <a:xfrm>
            <a:off x="6370115" y="453318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6" name="Oval 25">
            <a:extLst>
              <a:ext uri="{FF2B5EF4-FFF2-40B4-BE49-F238E27FC236}">
                <a16:creationId xmlns:a16="http://schemas.microsoft.com/office/drawing/2014/main" id="{8C6F3DCD-2C5F-45A7-9587-AB68F17D34C5}"/>
              </a:ext>
            </a:extLst>
          </p:cNvPr>
          <p:cNvSpPr/>
          <p:nvPr/>
        </p:nvSpPr>
        <p:spPr>
          <a:xfrm>
            <a:off x="6505577" y="47674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7" name="Oval 26">
            <a:extLst>
              <a:ext uri="{FF2B5EF4-FFF2-40B4-BE49-F238E27FC236}">
                <a16:creationId xmlns:a16="http://schemas.microsoft.com/office/drawing/2014/main" id="{EBC7D1D2-D28D-44C8-98B3-F57ADC33A301}"/>
              </a:ext>
            </a:extLst>
          </p:cNvPr>
          <p:cNvSpPr/>
          <p:nvPr/>
        </p:nvSpPr>
        <p:spPr>
          <a:xfrm>
            <a:off x="6643211" y="452873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 name="Oval 27">
            <a:extLst>
              <a:ext uri="{FF2B5EF4-FFF2-40B4-BE49-F238E27FC236}">
                <a16:creationId xmlns:a16="http://schemas.microsoft.com/office/drawing/2014/main" id="{20FB0A1C-6299-44B8-A447-72BE401FBC32}"/>
              </a:ext>
            </a:extLst>
          </p:cNvPr>
          <p:cNvSpPr/>
          <p:nvPr/>
        </p:nvSpPr>
        <p:spPr>
          <a:xfrm>
            <a:off x="6916060" y="453588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 name="Oval 28">
            <a:extLst>
              <a:ext uri="{FF2B5EF4-FFF2-40B4-BE49-F238E27FC236}">
                <a16:creationId xmlns:a16="http://schemas.microsoft.com/office/drawing/2014/main" id="{82994740-FAE5-43BF-B1BC-278CF9D78DBC}"/>
              </a:ext>
            </a:extLst>
          </p:cNvPr>
          <p:cNvSpPr/>
          <p:nvPr/>
        </p:nvSpPr>
        <p:spPr>
          <a:xfrm>
            <a:off x="7051522" y="476590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 name="Oval 29">
            <a:extLst>
              <a:ext uri="{FF2B5EF4-FFF2-40B4-BE49-F238E27FC236}">
                <a16:creationId xmlns:a16="http://schemas.microsoft.com/office/drawing/2014/main" id="{C41CCF9C-E5CB-4194-9657-51F98119F9EC}"/>
              </a:ext>
            </a:extLst>
          </p:cNvPr>
          <p:cNvSpPr/>
          <p:nvPr/>
        </p:nvSpPr>
        <p:spPr>
          <a:xfrm>
            <a:off x="7189156" y="453143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 name="Oval 30">
            <a:extLst>
              <a:ext uri="{FF2B5EF4-FFF2-40B4-BE49-F238E27FC236}">
                <a16:creationId xmlns:a16="http://schemas.microsoft.com/office/drawing/2014/main" id="{C452C0ED-76F3-4589-B423-2AB39A0D9671}"/>
              </a:ext>
            </a:extLst>
          </p:cNvPr>
          <p:cNvSpPr/>
          <p:nvPr/>
        </p:nvSpPr>
        <p:spPr>
          <a:xfrm>
            <a:off x="5825113" y="453662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2" name="Oval 31">
            <a:extLst>
              <a:ext uri="{FF2B5EF4-FFF2-40B4-BE49-F238E27FC236}">
                <a16:creationId xmlns:a16="http://schemas.microsoft.com/office/drawing/2014/main" id="{C7F7B14A-8F5C-429F-9618-9FC9849C13CF}"/>
              </a:ext>
            </a:extLst>
          </p:cNvPr>
          <p:cNvSpPr/>
          <p:nvPr/>
        </p:nvSpPr>
        <p:spPr>
          <a:xfrm>
            <a:off x="5960575" y="476664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 name="Oval 32">
            <a:extLst>
              <a:ext uri="{FF2B5EF4-FFF2-40B4-BE49-F238E27FC236}">
                <a16:creationId xmlns:a16="http://schemas.microsoft.com/office/drawing/2014/main" id="{2CABF659-5C29-4E55-A317-991161B44704}"/>
              </a:ext>
            </a:extLst>
          </p:cNvPr>
          <p:cNvSpPr/>
          <p:nvPr/>
        </p:nvSpPr>
        <p:spPr>
          <a:xfrm>
            <a:off x="6098209" y="453217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 name="Oval 33">
            <a:extLst>
              <a:ext uri="{FF2B5EF4-FFF2-40B4-BE49-F238E27FC236}">
                <a16:creationId xmlns:a16="http://schemas.microsoft.com/office/drawing/2014/main" id="{D677B5BF-D294-4C0B-B50F-0AB5AB287BFD}"/>
              </a:ext>
            </a:extLst>
          </p:cNvPr>
          <p:cNvSpPr/>
          <p:nvPr/>
        </p:nvSpPr>
        <p:spPr>
          <a:xfrm>
            <a:off x="6229486" y="52609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5" name="Oval 34">
            <a:extLst>
              <a:ext uri="{FF2B5EF4-FFF2-40B4-BE49-F238E27FC236}">
                <a16:creationId xmlns:a16="http://schemas.microsoft.com/office/drawing/2014/main" id="{F58E2A9F-4A5B-4C6D-A995-3CAC5CF78BD7}"/>
              </a:ext>
            </a:extLst>
          </p:cNvPr>
          <p:cNvSpPr/>
          <p:nvPr/>
        </p:nvSpPr>
        <p:spPr>
          <a:xfrm>
            <a:off x="6777670" y="52609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6" name="Oval 35">
            <a:extLst>
              <a:ext uri="{FF2B5EF4-FFF2-40B4-BE49-F238E27FC236}">
                <a16:creationId xmlns:a16="http://schemas.microsoft.com/office/drawing/2014/main" id="{FCEF0621-2099-46AB-8CE6-E65FAC6D0514}"/>
              </a:ext>
            </a:extLst>
          </p:cNvPr>
          <p:cNvSpPr/>
          <p:nvPr/>
        </p:nvSpPr>
        <p:spPr>
          <a:xfrm>
            <a:off x="6370115" y="502062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7" name="Oval 36">
            <a:extLst>
              <a:ext uri="{FF2B5EF4-FFF2-40B4-BE49-F238E27FC236}">
                <a16:creationId xmlns:a16="http://schemas.microsoft.com/office/drawing/2014/main" id="{14B79B23-D108-4951-8DE3-C7618B5B4780}"/>
              </a:ext>
            </a:extLst>
          </p:cNvPr>
          <p:cNvSpPr/>
          <p:nvPr/>
        </p:nvSpPr>
        <p:spPr>
          <a:xfrm>
            <a:off x="6505577" y="525064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8" name="Oval 37">
            <a:extLst>
              <a:ext uri="{FF2B5EF4-FFF2-40B4-BE49-F238E27FC236}">
                <a16:creationId xmlns:a16="http://schemas.microsoft.com/office/drawing/2014/main" id="{F3ECCB42-2B77-44D8-BFBF-856C0207C420}"/>
              </a:ext>
            </a:extLst>
          </p:cNvPr>
          <p:cNvSpPr/>
          <p:nvPr/>
        </p:nvSpPr>
        <p:spPr>
          <a:xfrm>
            <a:off x="6643211" y="501617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9" name="Oval 38">
            <a:extLst>
              <a:ext uri="{FF2B5EF4-FFF2-40B4-BE49-F238E27FC236}">
                <a16:creationId xmlns:a16="http://schemas.microsoft.com/office/drawing/2014/main" id="{20B99ED2-CFC3-40FC-81E4-8820F6BEDA98}"/>
              </a:ext>
            </a:extLst>
          </p:cNvPr>
          <p:cNvSpPr/>
          <p:nvPr/>
        </p:nvSpPr>
        <p:spPr>
          <a:xfrm>
            <a:off x="6916060" y="502332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0" name="Oval 39">
            <a:extLst>
              <a:ext uri="{FF2B5EF4-FFF2-40B4-BE49-F238E27FC236}">
                <a16:creationId xmlns:a16="http://schemas.microsoft.com/office/drawing/2014/main" id="{72B769B2-587E-4D79-82E2-E37AF9B59251}"/>
              </a:ext>
            </a:extLst>
          </p:cNvPr>
          <p:cNvSpPr/>
          <p:nvPr/>
        </p:nvSpPr>
        <p:spPr>
          <a:xfrm>
            <a:off x="7051522" y="52533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1" name="Oval 40">
            <a:extLst>
              <a:ext uri="{FF2B5EF4-FFF2-40B4-BE49-F238E27FC236}">
                <a16:creationId xmlns:a16="http://schemas.microsoft.com/office/drawing/2014/main" id="{F7BFBED6-61FD-4212-9645-CC8614B93A4F}"/>
              </a:ext>
            </a:extLst>
          </p:cNvPr>
          <p:cNvSpPr/>
          <p:nvPr/>
        </p:nvSpPr>
        <p:spPr>
          <a:xfrm>
            <a:off x="7189156" y="50188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2" name="Oval 41">
            <a:extLst>
              <a:ext uri="{FF2B5EF4-FFF2-40B4-BE49-F238E27FC236}">
                <a16:creationId xmlns:a16="http://schemas.microsoft.com/office/drawing/2014/main" id="{8DD1576D-E708-4813-BC49-804F6B047872}"/>
              </a:ext>
            </a:extLst>
          </p:cNvPr>
          <p:cNvSpPr/>
          <p:nvPr/>
        </p:nvSpPr>
        <p:spPr>
          <a:xfrm>
            <a:off x="5825113" y="502406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3" name="Oval 42">
            <a:extLst>
              <a:ext uri="{FF2B5EF4-FFF2-40B4-BE49-F238E27FC236}">
                <a16:creationId xmlns:a16="http://schemas.microsoft.com/office/drawing/2014/main" id="{2E9F7E73-B173-40BC-9B69-F03989F51200}"/>
              </a:ext>
            </a:extLst>
          </p:cNvPr>
          <p:cNvSpPr/>
          <p:nvPr/>
        </p:nvSpPr>
        <p:spPr>
          <a:xfrm>
            <a:off x="5960575" y="525408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4" name="Oval 43">
            <a:extLst>
              <a:ext uri="{FF2B5EF4-FFF2-40B4-BE49-F238E27FC236}">
                <a16:creationId xmlns:a16="http://schemas.microsoft.com/office/drawing/2014/main" id="{75E857B6-98E8-41E0-B2EA-6B18B2E08B8C}"/>
              </a:ext>
            </a:extLst>
          </p:cNvPr>
          <p:cNvSpPr/>
          <p:nvPr/>
        </p:nvSpPr>
        <p:spPr>
          <a:xfrm>
            <a:off x="6098209" y="501960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5" name="Oval 44">
            <a:extLst>
              <a:ext uri="{FF2B5EF4-FFF2-40B4-BE49-F238E27FC236}">
                <a16:creationId xmlns:a16="http://schemas.microsoft.com/office/drawing/2014/main" id="{A76D6FCB-E044-40C3-A143-F3969F774E7D}"/>
              </a:ext>
            </a:extLst>
          </p:cNvPr>
          <p:cNvSpPr/>
          <p:nvPr/>
        </p:nvSpPr>
        <p:spPr>
          <a:xfrm>
            <a:off x="5975486" y="42499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87A5E8A7-72EC-49FC-B24C-0F62508FF6B3}"/>
              </a:ext>
            </a:extLst>
          </p:cNvPr>
          <p:cNvSpPr/>
          <p:nvPr/>
        </p:nvSpPr>
        <p:spPr>
          <a:xfrm>
            <a:off x="6127886" y="44023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023DB3F9-9187-4A14-90FF-3326B9543176}"/>
              </a:ext>
            </a:extLst>
          </p:cNvPr>
          <p:cNvSpPr/>
          <p:nvPr/>
        </p:nvSpPr>
        <p:spPr>
          <a:xfrm>
            <a:off x="6280286" y="45547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1DAF0A3D-A0AA-4BC9-9261-B6D0533BF170}"/>
              </a:ext>
            </a:extLst>
          </p:cNvPr>
          <p:cNvSpPr/>
          <p:nvPr/>
        </p:nvSpPr>
        <p:spPr>
          <a:xfrm>
            <a:off x="6432686" y="47071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D0D7ED3D-197E-4940-9A2E-A3390363BAF8}"/>
              </a:ext>
            </a:extLst>
          </p:cNvPr>
          <p:cNvSpPr/>
          <p:nvPr/>
        </p:nvSpPr>
        <p:spPr>
          <a:xfrm>
            <a:off x="6680140" y="47875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F6CC7681-DD4D-4277-989D-2D3E2ECE4E68}"/>
              </a:ext>
            </a:extLst>
          </p:cNvPr>
          <p:cNvSpPr/>
          <p:nvPr/>
        </p:nvSpPr>
        <p:spPr>
          <a:xfrm>
            <a:off x="6737486" y="50119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BAE22169-AD59-4DC7-A7E9-DAA7A53969BE}"/>
              </a:ext>
            </a:extLst>
          </p:cNvPr>
          <p:cNvSpPr/>
          <p:nvPr/>
        </p:nvSpPr>
        <p:spPr>
          <a:xfrm>
            <a:off x="6889886" y="51643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02706274-5B05-4DC4-8702-7378F20F2A51}"/>
              </a:ext>
            </a:extLst>
          </p:cNvPr>
          <p:cNvSpPr/>
          <p:nvPr/>
        </p:nvSpPr>
        <p:spPr>
          <a:xfrm>
            <a:off x="7042286" y="53167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765E31BA-4EF7-4F69-873F-371C539C2D00}"/>
              </a:ext>
            </a:extLst>
          </p:cNvPr>
          <p:cNvSpPr/>
          <p:nvPr/>
        </p:nvSpPr>
        <p:spPr>
          <a:xfrm>
            <a:off x="7194686" y="54691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4889786D-1885-4AD7-AC4F-9D722DE29215}"/>
              </a:ext>
            </a:extLst>
          </p:cNvPr>
          <p:cNvSpPr/>
          <p:nvPr/>
        </p:nvSpPr>
        <p:spPr>
          <a:xfrm>
            <a:off x="6265082" y="41838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96528C55-1BE6-46FB-B3C9-CED36470068A}"/>
              </a:ext>
            </a:extLst>
          </p:cNvPr>
          <p:cNvSpPr/>
          <p:nvPr/>
        </p:nvSpPr>
        <p:spPr>
          <a:xfrm>
            <a:off x="6417482" y="43362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17E3FF29-506A-4329-9877-B0549B975EF4}"/>
              </a:ext>
            </a:extLst>
          </p:cNvPr>
          <p:cNvSpPr/>
          <p:nvPr/>
        </p:nvSpPr>
        <p:spPr>
          <a:xfrm>
            <a:off x="6569882" y="44886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0A553559-FEB0-4C38-B570-6C5E8374C1A8}"/>
              </a:ext>
            </a:extLst>
          </p:cNvPr>
          <p:cNvSpPr/>
          <p:nvPr/>
        </p:nvSpPr>
        <p:spPr>
          <a:xfrm>
            <a:off x="6726755" y="449728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4BABD86C-51C5-4E65-B79E-198F34098192}"/>
              </a:ext>
            </a:extLst>
          </p:cNvPr>
          <p:cNvSpPr/>
          <p:nvPr/>
        </p:nvSpPr>
        <p:spPr>
          <a:xfrm>
            <a:off x="6874682" y="47934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9" name="Oval 58">
            <a:extLst>
              <a:ext uri="{FF2B5EF4-FFF2-40B4-BE49-F238E27FC236}">
                <a16:creationId xmlns:a16="http://schemas.microsoft.com/office/drawing/2014/main" id="{545739F6-4382-401B-93F3-23D3854BC382}"/>
              </a:ext>
            </a:extLst>
          </p:cNvPr>
          <p:cNvSpPr/>
          <p:nvPr/>
        </p:nvSpPr>
        <p:spPr>
          <a:xfrm>
            <a:off x="6995455" y="496096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02A3A295-64E5-4D47-970D-A100C912D23C}"/>
              </a:ext>
            </a:extLst>
          </p:cNvPr>
          <p:cNvSpPr/>
          <p:nvPr/>
        </p:nvSpPr>
        <p:spPr>
          <a:xfrm>
            <a:off x="7179482" y="50982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88667C41-8912-4A40-B041-79E11B38EB24}"/>
              </a:ext>
            </a:extLst>
          </p:cNvPr>
          <p:cNvSpPr/>
          <p:nvPr/>
        </p:nvSpPr>
        <p:spPr>
          <a:xfrm>
            <a:off x="7331882" y="52506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92F6C366-09E4-44B2-9CAC-8C27FA5DAF52}"/>
              </a:ext>
            </a:extLst>
          </p:cNvPr>
          <p:cNvSpPr/>
          <p:nvPr/>
        </p:nvSpPr>
        <p:spPr>
          <a:xfrm>
            <a:off x="5902109" y="44945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251854AB-6A30-4B6D-B5E8-0AE19368A9F2}"/>
              </a:ext>
            </a:extLst>
          </p:cNvPr>
          <p:cNvSpPr/>
          <p:nvPr/>
        </p:nvSpPr>
        <p:spPr>
          <a:xfrm>
            <a:off x="6054509" y="46469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4" name="Oval 63">
            <a:extLst>
              <a:ext uri="{FF2B5EF4-FFF2-40B4-BE49-F238E27FC236}">
                <a16:creationId xmlns:a16="http://schemas.microsoft.com/office/drawing/2014/main" id="{E302ED4D-1EFD-42CF-B27A-222E14307C48}"/>
              </a:ext>
            </a:extLst>
          </p:cNvPr>
          <p:cNvSpPr/>
          <p:nvPr/>
        </p:nvSpPr>
        <p:spPr>
          <a:xfrm>
            <a:off x="6206909" y="47993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9FDBB8BA-44F1-41C8-8824-43397E1DA294}"/>
              </a:ext>
            </a:extLst>
          </p:cNvPr>
          <p:cNvSpPr/>
          <p:nvPr/>
        </p:nvSpPr>
        <p:spPr>
          <a:xfrm>
            <a:off x="6359309" y="49517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73E396FE-2931-41BD-A2DE-857740BE7F5E}"/>
              </a:ext>
            </a:extLst>
          </p:cNvPr>
          <p:cNvSpPr/>
          <p:nvPr/>
        </p:nvSpPr>
        <p:spPr>
          <a:xfrm>
            <a:off x="6545961" y="505846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380570E5-B2B2-4059-9D5C-C4F4901287D6}"/>
              </a:ext>
            </a:extLst>
          </p:cNvPr>
          <p:cNvSpPr/>
          <p:nvPr/>
        </p:nvSpPr>
        <p:spPr>
          <a:xfrm>
            <a:off x="6664109" y="52565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3D515AC8-40FA-454F-8D37-99B141C18D55}"/>
              </a:ext>
            </a:extLst>
          </p:cNvPr>
          <p:cNvSpPr/>
          <p:nvPr/>
        </p:nvSpPr>
        <p:spPr>
          <a:xfrm>
            <a:off x="6816509" y="54089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F87A9390-D707-46E9-9892-3CE5F110EC53}"/>
              </a:ext>
            </a:extLst>
          </p:cNvPr>
          <p:cNvSpPr/>
          <p:nvPr/>
        </p:nvSpPr>
        <p:spPr>
          <a:xfrm>
            <a:off x="7144802" y="472172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C2CFF7A0-E094-4309-A579-89E08DEF766E}"/>
              </a:ext>
            </a:extLst>
          </p:cNvPr>
          <p:cNvSpPr/>
          <p:nvPr/>
        </p:nvSpPr>
        <p:spPr>
          <a:xfrm>
            <a:off x="6819031" y="41318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DEDCFB7E-CAB0-43E3-918A-E2DAF098915A}"/>
              </a:ext>
            </a:extLst>
          </p:cNvPr>
          <p:cNvSpPr/>
          <p:nvPr/>
        </p:nvSpPr>
        <p:spPr>
          <a:xfrm>
            <a:off x="6971431" y="42842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2" name="Oval 71">
            <a:extLst>
              <a:ext uri="{FF2B5EF4-FFF2-40B4-BE49-F238E27FC236}">
                <a16:creationId xmlns:a16="http://schemas.microsoft.com/office/drawing/2014/main" id="{C275C1F2-91F5-42C9-88AB-C16A40BE3DAC}"/>
              </a:ext>
            </a:extLst>
          </p:cNvPr>
          <p:cNvSpPr/>
          <p:nvPr/>
        </p:nvSpPr>
        <p:spPr>
          <a:xfrm>
            <a:off x="7065145" y="446480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3" name="Oval 72">
            <a:extLst>
              <a:ext uri="{FF2B5EF4-FFF2-40B4-BE49-F238E27FC236}">
                <a16:creationId xmlns:a16="http://schemas.microsoft.com/office/drawing/2014/main" id="{3FE34105-7826-4BFE-92CF-C63A8B2867E5}"/>
              </a:ext>
            </a:extLst>
          </p:cNvPr>
          <p:cNvSpPr/>
          <p:nvPr/>
        </p:nvSpPr>
        <p:spPr>
          <a:xfrm>
            <a:off x="7205949" y="425787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4" name="Oval 73">
            <a:extLst>
              <a:ext uri="{FF2B5EF4-FFF2-40B4-BE49-F238E27FC236}">
                <a16:creationId xmlns:a16="http://schemas.microsoft.com/office/drawing/2014/main" id="{286572F5-214C-4A1B-92C1-08EAE4C29457}"/>
              </a:ext>
            </a:extLst>
          </p:cNvPr>
          <p:cNvSpPr/>
          <p:nvPr/>
        </p:nvSpPr>
        <p:spPr>
          <a:xfrm>
            <a:off x="5925615" y="509550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764466CE-4C04-4169-9831-2F97994667D6}"/>
              </a:ext>
            </a:extLst>
          </p:cNvPr>
          <p:cNvSpPr/>
          <p:nvPr/>
        </p:nvSpPr>
        <p:spPr>
          <a:xfrm>
            <a:off x="6071114" y="508392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6" name="Oval 75">
            <a:extLst>
              <a:ext uri="{FF2B5EF4-FFF2-40B4-BE49-F238E27FC236}">
                <a16:creationId xmlns:a16="http://schemas.microsoft.com/office/drawing/2014/main" id="{46B2EA2F-6999-4264-BBDC-BD4748DEB05E}"/>
              </a:ext>
            </a:extLst>
          </p:cNvPr>
          <p:cNvSpPr/>
          <p:nvPr/>
        </p:nvSpPr>
        <p:spPr>
          <a:xfrm>
            <a:off x="6223514" y="523632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7" name="Oval 76">
            <a:extLst>
              <a:ext uri="{FF2B5EF4-FFF2-40B4-BE49-F238E27FC236}">
                <a16:creationId xmlns:a16="http://schemas.microsoft.com/office/drawing/2014/main" id="{19AFC962-A9E4-411C-96AA-D71327F85B89}"/>
              </a:ext>
            </a:extLst>
          </p:cNvPr>
          <p:cNvSpPr/>
          <p:nvPr/>
        </p:nvSpPr>
        <p:spPr>
          <a:xfrm>
            <a:off x="6375914" y="538872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85A3FF0C-E096-4758-A831-5AC1E914CE0B}"/>
              </a:ext>
            </a:extLst>
          </p:cNvPr>
          <p:cNvSpPr/>
          <p:nvPr/>
        </p:nvSpPr>
        <p:spPr>
          <a:xfrm>
            <a:off x="7288119" y="446480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9" name="Oval 78">
            <a:extLst>
              <a:ext uri="{FF2B5EF4-FFF2-40B4-BE49-F238E27FC236}">
                <a16:creationId xmlns:a16="http://schemas.microsoft.com/office/drawing/2014/main" id="{E237FD15-1296-409F-A640-84586A994EED}"/>
              </a:ext>
            </a:extLst>
          </p:cNvPr>
          <p:cNvSpPr/>
          <p:nvPr/>
        </p:nvSpPr>
        <p:spPr>
          <a:xfrm>
            <a:off x="6754190" y="42994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0" name="Oval 79">
            <a:extLst>
              <a:ext uri="{FF2B5EF4-FFF2-40B4-BE49-F238E27FC236}">
                <a16:creationId xmlns:a16="http://schemas.microsoft.com/office/drawing/2014/main" id="{6C83363D-A3EF-4B54-A3B3-928E60340730}"/>
              </a:ext>
            </a:extLst>
          </p:cNvPr>
          <p:cNvSpPr/>
          <p:nvPr/>
        </p:nvSpPr>
        <p:spPr>
          <a:xfrm>
            <a:off x="6555643" y="42305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1" name="Oval 80">
            <a:extLst>
              <a:ext uri="{FF2B5EF4-FFF2-40B4-BE49-F238E27FC236}">
                <a16:creationId xmlns:a16="http://schemas.microsoft.com/office/drawing/2014/main" id="{320C0995-D847-45D8-9CFE-29300187BCAC}"/>
              </a:ext>
            </a:extLst>
          </p:cNvPr>
          <p:cNvSpPr/>
          <p:nvPr/>
        </p:nvSpPr>
        <p:spPr>
          <a:xfrm>
            <a:off x="6291349" y="503757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2" name="Oval 81">
            <a:extLst>
              <a:ext uri="{FF2B5EF4-FFF2-40B4-BE49-F238E27FC236}">
                <a16:creationId xmlns:a16="http://schemas.microsoft.com/office/drawing/2014/main" id="{355AC6CB-052E-42CA-A4A8-77328652DA92}"/>
              </a:ext>
            </a:extLst>
          </p:cNvPr>
          <p:cNvSpPr/>
          <p:nvPr/>
        </p:nvSpPr>
        <p:spPr>
          <a:xfrm>
            <a:off x="6118849" y="535945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652898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152400" y="901885"/>
            <a:ext cx="8894233" cy="2971615"/>
          </a:xfrm>
        </p:spPr>
        <p:txBody>
          <a:bodyPr/>
          <a:lstStyle/>
          <a:p>
            <a:r>
              <a:rPr lang="en-GB" sz="2800" dirty="0">
                <a:solidFill>
                  <a:schemeClr val="bg1">
                    <a:lumMod val="65000"/>
                  </a:schemeClr>
                </a:solidFill>
              </a:rPr>
              <a:t>In metals electrons can freely move within volume</a:t>
            </a:r>
          </a:p>
          <a:p>
            <a:r>
              <a:rPr lang="en-GB" sz="2800" dirty="0"/>
              <a:t>External charge exerts force on the electrons and protons</a:t>
            </a:r>
          </a:p>
          <a:p>
            <a:endParaRPr lang="en-GB" sz="2400" dirty="0"/>
          </a:p>
          <a:p>
            <a:endParaRPr lang="en-GB" sz="2800" dirty="0"/>
          </a:p>
        </p:txBody>
      </p:sp>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27</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43211" y="175684"/>
                <a:ext cx="2505612" cy="5250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𝐸</m:t>
                          </m:r>
                        </m:sub>
                      </m:sSub>
                      <m:r>
                        <a:rPr lang="en-GB" sz="2000" b="0" i="1" smtClean="0">
                          <a:latin typeface="Cambria Math" panose="02040503050406030204" pitchFamily="18" charset="0"/>
                        </a:rPr>
                        <m:t>=</m:t>
                      </m:r>
                      <m:r>
                        <a:rPr lang="en-GB" sz="2000" b="1" i="1" smtClean="0">
                          <a:solidFill>
                            <a:schemeClr val="tx1"/>
                          </a:solidFill>
                          <a:latin typeface="Cambria Math" panose="02040503050406030204" pitchFamily="18" charset="0"/>
                        </a:rPr>
                        <m:t>𝑲</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i="1" smtClean="0">
                                  <a:solidFill>
                                    <a:schemeClr val="bg2">
                                      <a:lumMod val="75000"/>
                                    </a:schemeClr>
                                  </a:solidFill>
                                  <a:latin typeface="Cambria Math" panose="02040503050406030204" pitchFamily="18" charset="0"/>
                                </a:rPr>
                              </m:ctrlPr>
                            </m:sSubPr>
                            <m:e>
                              <m:r>
                                <a:rPr lang="en-GB" sz="2000" b="0" i="1">
                                  <a:solidFill>
                                    <a:schemeClr val="bg2">
                                      <a:lumMod val="75000"/>
                                    </a:schemeClr>
                                  </a:solidFill>
                                  <a:latin typeface="Cambria Math" panose="02040503050406030204" pitchFamily="18" charset="0"/>
                                </a:rPr>
                                <m:t>𝑞</m:t>
                              </m:r>
                            </m:e>
                            <m:sub>
                              <m:r>
                                <a:rPr lang="en-GB" sz="2000" b="0" i="1">
                                  <a:solidFill>
                                    <a:schemeClr val="bg2">
                                      <a:lumMod val="75000"/>
                                    </a:schemeClr>
                                  </a:solidFill>
                                  <a:latin typeface="Cambria Math" panose="02040503050406030204" pitchFamily="18" charset="0"/>
                                </a:rPr>
                                <m:t>1</m:t>
                              </m:r>
                            </m:sub>
                          </m:sSub>
                          <m:r>
                            <a:rPr lang="en-GB" sz="2000" b="0" i="1" smtClean="0">
                              <a:solidFill>
                                <a:schemeClr val="bg2">
                                  <a:lumMod val="75000"/>
                                </a:schemeClr>
                              </a:solidFill>
                              <a:latin typeface="Cambria Math" panose="02040503050406030204" pitchFamily="18" charset="0"/>
                            </a:rPr>
                            <m:t>⋅</m:t>
                          </m:r>
                          <m:sSub>
                            <m:sSubPr>
                              <m:ctrlPr>
                                <a:rPr lang="en-GB" sz="2000" i="1" smtClean="0">
                                  <a:solidFill>
                                    <a:schemeClr val="bg2">
                                      <a:lumMod val="75000"/>
                                    </a:schemeClr>
                                  </a:solidFill>
                                  <a:latin typeface="Cambria Math" panose="02040503050406030204" pitchFamily="18" charset="0"/>
                                </a:rPr>
                              </m:ctrlPr>
                            </m:sSubPr>
                            <m:e>
                              <m:r>
                                <a:rPr lang="en-GB" sz="2000" b="0" i="1" smtClean="0">
                                  <a:solidFill>
                                    <a:schemeClr val="bg2">
                                      <a:lumMod val="75000"/>
                                    </a:schemeClr>
                                  </a:solidFill>
                                  <a:latin typeface="Cambria Math" panose="02040503050406030204" pitchFamily="18" charset="0"/>
                                </a:rPr>
                                <m:t>𝑞</m:t>
                              </m:r>
                            </m:e>
                            <m:sub>
                              <m:r>
                                <a:rPr lang="en-GB" sz="2000" b="0" i="1" smtClean="0">
                                  <a:solidFill>
                                    <a:schemeClr val="bg2">
                                      <a:lumMod val="75000"/>
                                    </a:schemeClr>
                                  </a:solidFill>
                                  <a:latin typeface="Cambria Math" panose="02040503050406030204" pitchFamily="18" charset="0"/>
                                </a:rPr>
                                <m:t>2</m:t>
                              </m:r>
                            </m:sub>
                          </m:sSub>
                        </m:num>
                        <m:den>
                          <m:sSup>
                            <m:sSupPr>
                              <m:ctrlPr>
                                <a:rPr lang="en-GB" sz="2000" i="1" smtClean="0">
                                  <a:solidFill>
                                    <a:schemeClr val="bg2">
                                      <a:lumMod val="75000"/>
                                    </a:schemeClr>
                                  </a:solidFill>
                                  <a:latin typeface="Cambria Math" panose="02040503050406030204" pitchFamily="18" charset="0"/>
                                </a:rPr>
                              </m:ctrlPr>
                            </m:sSupPr>
                            <m:e>
                              <m:r>
                                <a:rPr lang="en-GB" sz="2000" b="0" i="1">
                                  <a:solidFill>
                                    <a:schemeClr val="bg2">
                                      <a:lumMod val="75000"/>
                                    </a:schemeClr>
                                  </a:solidFill>
                                  <a:latin typeface="Cambria Math" panose="02040503050406030204" pitchFamily="18" charset="0"/>
                                </a:rPr>
                                <m:t>𝑟</m:t>
                              </m:r>
                            </m:e>
                            <m:sup>
                              <m:r>
                                <a:rPr lang="en-GB" sz="2000" b="0" i="1">
                                  <a:solidFill>
                                    <a:schemeClr val="bg2">
                                      <a:lumMod val="75000"/>
                                    </a:schemeClr>
                                  </a:solidFill>
                                  <a:latin typeface="Cambria Math" panose="02040503050406030204" pitchFamily="18" charset="0"/>
                                </a:rPr>
                                <m:t>2</m:t>
                              </m:r>
                            </m:sup>
                          </m:sSup>
                        </m:den>
                      </m:f>
                    </m:oMath>
                  </m:oMathPara>
                </a14:m>
                <a:endParaRPr lang="en-US" sz="20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43211" y="175684"/>
                <a:ext cx="2505612" cy="525080"/>
              </a:xfrm>
              <a:prstGeom prst="rect">
                <a:avLst/>
              </a:prstGeom>
              <a:blipFill>
                <a:blip r:embed="rId2"/>
                <a:stretch>
                  <a:fillRect/>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02B96B1C-38FF-44C3-B89E-1A8AAE0CDE89}"/>
              </a:ext>
            </a:extLst>
          </p:cNvPr>
          <p:cNvSpPr/>
          <p:nvPr/>
        </p:nvSpPr>
        <p:spPr>
          <a:xfrm>
            <a:off x="5361811" y="4008615"/>
            <a:ext cx="1667934"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B59BCC9A-2101-46BD-8596-511665F768CD}"/>
              </a:ext>
            </a:extLst>
          </p:cNvPr>
          <p:cNvSpPr/>
          <p:nvPr/>
        </p:nvSpPr>
        <p:spPr>
          <a:xfrm>
            <a:off x="5808563"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 name="Oval 12">
            <a:extLst>
              <a:ext uri="{FF2B5EF4-FFF2-40B4-BE49-F238E27FC236}">
                <a16:creationId xmlns:a16="http://schemas.microsoft.com/office/drawing/2014/main" id="{EB432486-2DD2-4581-AB05-9D1C0E6E02CB}"/>
              </a:ext>
            </a:extLst>
          </p:cNvPr>
          <p:cNvSpPr/>
          <p:nvPr/>
        </p:nvSpPr>
        <p:spPr>
          <a:xfrm>
            <a:off x="6356747"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 name="Oval 13">
            <a:extLst>
              <a:ext uri="{FF2B5EF4-FFF2-40B4-BE49-F238E27FC236}">
                <a16:creationId xmlns:a16="http://schemas.microsoft.com/office/drawing/2014/main" id="{039355A9-A5DD-4A55-8043-81A2C70F128C}"/>
              </a:ext>
            </a:extLst>
          </p:cNvPr>
          <p:cNvSpPr/>
          <p:nvPr/>
        </p:nvSpPr>
        <p:spPr>
          <a:xfrm>
            <a:off x="5949192" y="40501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 name="Oval 14">
            <a:extLst>
              <a:ext uri="{FF2B5EF4-FFF2-40B4-BE49-F238E27FC236}">
                <a16:creationId xmlns:a16="http://schemas.microsoft.com/office/drawing/2014/main" id="{1F1788BF-088A-43BC-AA9F-160D805F42A9}"/>
              </a:ext>
            </a:extLst>
          </p:cNvPr>
          <p:cNvSpPr/>
          <p:nvPr/>
        </p:nvSpPr>
        <p:spPr>
          <a:xfrm>
            <a:off x="6084654" y="42801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 name="Oval 15">
            <a:extLst>
              <a:ext uri="{FF2B5EF4-FFF2-40B4-BE49-F238E27FC236}">
                <a16:creationId xmlns:a16="http://schemas.microsoft.com/office/drawing/2014/main" id="{95DA5653-FA02-46E4-A691-1B255A845C54}"/>
              </a:ext>
            </a:extLst>
          </p:cNvPr>
          <p:cNvSpPr/>
          <p:nvPr/>
        </p:nvSpPr>
        <p:spPr>
          <a:xfrm>
            <a:off x="6222288" y="404570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7" name="Oval 16">
            <a:extLst>
              <a:ext uri="{FF2B5EF4-FFF2-40B4-BE49-F238E27FC236}">
                <a16:creationId xmlns:a16="http://schemas.microsoft.com/office/drawing/2014/main" id="{D7F73B61-821B-487A-AC72-A8BB1DB98C11}"/>
              </a:ext>
            </a:extLst>
          </p:cNvPr>
          <p:cNvSpPr/>
          <p:nvPr/>
        </p:nvSpPr>
        <p:spPr>
          <a:xfrm>
            <a:off x="6495137" y="405285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8" name="Oval 17">
            <a:extLst>
              <a:ext uri="{FF2B5EF4-FFF2-40B4-BE49-F238E27FC236}">
                <a16:creationId xmlns:a16="http://schemas.microsoft.com/office/drawing/2014/main" id="{DFF22963-0EB6-40CE-A947-5CE508B8AE0C}"/>
              </a:ext>
            </a:extLst>
          </p:cNvPr>
          <p:cNvSpPr/>
          <p:nvPr/>
        </p:nvSpPr>
        <p:spPr>
          <a:xfrm>
            <a:off x="6630599" y="42828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9" name="Oval 18">
            <a:extLst>
              <a:ext uri="{FF2B5EF4-FFF2-40B4-BE49-F238E27FC236}">
                <a16:creationId xmlns:a16="http://schemas.microsoft.com/office/drawing/2014/main" id="{ACA2E324-22DC-4D78-95AB-624E376519E7}"/>
              </a:ext>
            </a:extLst>
          </p:cNvPr>
          <p:cNvSpPr/>
          <p:nvPr/>
        </p:nvSpPr>
        <p:spPr>
          <a:xfrm>
            <a:off x="6768233" y="404840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0" name="Oval 19">
            <a:extLst>
              <a:ext uri="{FF2B5EF4-FFF2-40B4-BE49-F238E27FC236}">
                <a16:creationId xmlns:a16="http://schemas.microsoft.com/office/drawing/2014/main" id="{0D4D64A2-6482-4E2F-8E27-A11726BDDAFF}"/>
              </a:ext>
            </a:extLst>
          </p:cNvPr>
          <p:cNvSpPr/>
          <p:nvPr/>
        </p:nvSpPr>
        <p:spPr>
          <a:xfrm>
            <a:off x="5404190" y="405359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 name="Oval 20">
            <a:extLst>
              <a:ext uri="{FF2B5EF4-FFF2-40B4-BE49-F238E27FC236}">
                <a16:creationId xmlns:a16="http://schemas.microsoft.com/office/drawing/2014/main" id="{632D39E6-3FBE-49C3-AD92-6A38DE65B775}"/>
              </a:ext>
            </a:extLst>
          </p:cNvPr>
          <p:cNvSpPr/>
          <p:nvPr/>
        </p:nvSpPr>
        <p:spPr>
          <a:xfrm>
            <a:off x="5539652" y="428361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 name="Oval 21">
            <a:extLst>
              <a:ext uri="{FF2B5EF4-FFF2-40B4-BE49-F238E27FC236}">
                <a16:creationId xmlns:a16="http://schemas.microsoft.com/office/drawing/2014/main" id="{39C906CC-0BDF-4AD9-95AB-40C97917C0AC}"/>
              </a:ext>
            </a:extLst>
          </p:cNvPr>
          <p:cNvSpPr/>
          <p:nvPr/>
        </p:nvSpPr>
        <p:spPr>
          <a:xfrm>
            <a:off x="5677286" y="404914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 name="Oval 22">
            <a:extLst>
              <a:ext uri="{FF2B5EF4-FFF2-40B4-BE49-F238E27FC236}">
                <a16:creationId xmlns:a16="http://schemas.microsoft.com/office/drawing/2014/main" id="{DC5FC4E4-2BEB-4327-8D97-8E80289B0251}"/>
              </a:ext>
            </a:extLst>
          </p:cNvPr>
          <p:cNvSpPr/>
          <p:nvPr/>
        </p:nvSpPr>
        <p:spPr>
          <a:xfrm>
            <a:off x="5808563"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4" name="Oval 23">
            <a:extLst>
              <a:ext uri="{FF2B5EF4-FFF2-40B4-BE49-F238E27FC236}">
                <a16:creationId xmlns:a16="http://schemas.microsoft.com/office/drawing/2014/main" id="{AC17AF3B-3AA5-4269-8E34-3BDBFAFCDE4B}"/>
              </a:ext>
            </a:extLst>
          </p:cNvPr>
          <p:cNvSpPr/>
          <p:nvPr/>
        </p:nvSpPr>
        <p:spPr>
          <a:xfrm>
            <a:off x="6356747"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5" name="Oval 24">
            <a:extLst>
              <a:ext uri="{FF2B5EF4-FFF2-40B4-BE49-F238E27FC236}">
                <a16:creationId xmlns:a16="http://schemas.microsoft.com/office/drawing/2014/main" id="{0F62D322-8F15-42E3-8664-8B6752A08769}"/>
              </a:ext>
            </a:extLst>
          </p:cNvPr>
          <p:cNvSpPr/>
          <p:nvPr/>
        </p:nvSpPr>
        <p:spPr>
          <a:xfrm>
            <a:off x="5949192" y="452648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6" name="Oval 25">
            <a:extLst>
              <a:ext uri="{FF2B5EF4-FFF2-40B4-BE49-F238E27FC236}">
                <a16:creationId xmlns:a16="http://schemas.microsoft.com/office/drawing/2014/main" id="{8C6F3DCD-2C5F-45A7-9587-AB68F17D34C5}"/>
              </a:ext>
            </a:extLst>
          </p:cNvPr>
          <p:cNvSpPr/>
          <p:nvPr/>
        </p:nvSpPr>
        <p:spPr>
          <a:xfrm>
            <a:off x="6084654" y="47607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7" name="Oval 26">
            <a:extLst>
              <a:ext uri="{FF2B5EF4-FFF2-40B4-BE49-F238E27FC236}">
                <a16:creationId xmlns:a16="http://schemas.microsoft.com/office/drawing/2014/main" id="{EBC7D1D2-D28D-44C8-98B3-F57ADC33A301}"/>
              </a:ext>
            </a:extLst>
          </p:cNvPr>
          <p:cNvSpPr/>
          <p:nvPr/>
        </p:nvSpPr>
        <p:spPr>
          <a:xfrm>
            <a:off x="6222288" y="45220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 name="Oval 27">
            <a:extLst>
              <a:ext uri="{FF2B5EF4-FFF2-40B4-BE49-F238E27FC236}">
                <a16:creationId xmlns:a16="http://schemas.microsoft.com/office/drawing/2014/main" id="{20FB0A1C-6299-44B8-A447-72BE401FBC32}"/>
              </a:ext>
            </a:extLst>
          </p:cNvPr>
          <p:cNvSpPr/>
          <p:nvPr/>
        </p:nvSpPr>
        <p:spPr>
          <a:xfrm>
            <a:off x="6495137" y="452918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 name="Oval 28">
            <a:extLst>
              <a:ext uri="{FF2B5EF4-FFF2-40B4-BE49-F238E27FC236}">
                <a16:creationId xmlns:a16="http://schemas.microsoft.com/office/drawing/2014/main" id="{82994740-FAE5-43BF-B1BC-278CF9D78DBC}"/>
              </a:ext>
            </a:extLst>
          </p:cNvPr>
          <p:cNvSpPr/>
          <p:nvPr/>
        </p:nvSpPr>
        <p:spPr>
          <a:xfrm>
            <a:off x="6630599" y="475920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 name="Oval 29">
            <a:extLst>
              <a:ext uri="{FF2B5EF4-FFF2-40B4-BE49-F238E27FC236}">
                <a16:creationId xmlns:a16="http://schemas.microsoft.com/office/drawing/2014/main" id="{C41CCF9C-E5CB-4194-9657-51F98119F9EC}"/>
              </a:ext>
            </a:extLst>
          </p:cNvPr>
          <p:cNvSpPr/>
          <p:nvPr/>
        </p:nvSpPr>
        <p:spPr>
          <a:xfrm>
            <a:off x="6768233" y="452472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 name="Oval 30">
            <a:extLst>
              <a:ext uri="{FF2B5EF4-FFF2-40B4-BE49-F238E27FC236}">
                <a16:creationId xmlns:a16="http://schemas.microsoft.com/office/drawing/2014/main" id="{C452C0ED-76F3-4589-B423-2AB39A0D9671}"/>
              </a:ext>
            </a:extLst>
          </p:cNvPr>
          <p:cNvSpPr/>
          <p:nvPr/>
        </p:nvSpPr>
        <p:spPr>
          <a:xfrm>
            <a:off x="5404190" y="452992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2" name="Oval 31">
            <a:extLst>
              <a:ext uri="{FF2B5EF4-FFF2-40B4-BE49-F238E27FC236}">
                <a16:creationId xmlns:a16="http://schemas.microsoft.com/office/drawing/2014/main" id="{C7F7B14A-8F5C-429F-9618-9FC9849C13CF}"/>
              </a:ext>
            </a:extLst>
          </p:cNvPr>
          <p:cNvSpPr/>
          <p:nvPr/>
        </p:nvSpPr>
        <p:spPr>
          <a:xfrm>
            <a:off x="5539652" y="47599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 name="Oval 32">
            <a:extLst>
              <a:ext uri="{FF2B5EF4-FFF2-40B4-BE49-F238E27FC236}">
                <a16:creationId xmlns:a16="http://schemas.microsoft.com/office/drawing/2014/main" id="{2CABF659-5C29-4E55-A317-991161B44704}"/>
              </a:ext>
            </a:extLst>
          </p:cNvPr>
          <p:cNvSpPr/>
          <p:nvPr/>
        </p:nvSpPr>
        <p:spPr>
          <a:xfrm>
            <a:off x="5677286" y="45254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 name="Oval 33">
            <a:extLst>
              <a:ext uri="{FF2B5EF4-FFF2-40B4-BE49-F238E27FC236}">
                <a16:creationId xmlns:a16="http://schemas.microsoft.com/office/drawing/2014/main" id="{D677B5BF-D294-4C0B-B50F-0AB5AB287BFD}"/>
              </a:ext>
            </a:extLst>
          </p:cNvPr>
          <p:cNvSpPr/>
          <p:nvPr/>
        </p:nvSpPr>
        <p:spPr>
          <a:xfrm>
            <a:off x="5808563"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5" name="Oval 34">
            <a:extLst>
              <a:ext uri="{FF2B5EF4-FFF2-40B4-BE49-F238E27FC236}">
                <a16:creationId xmlns:a16="http://schemas.microsoft.com/office/drawing/2014/main" id="{F58E2A9F-4A5B-4C6D-A995-3CAC5CF78BD7}"/>
              </a:ext>
            </a:extLst>
          </p:cNvPr>
          <p:cNvSpPr/>
          <p:nvPr/>
        </p:nvSpPr>
        <p:spPr>
          <a:xfrm>
            <a:off x="6356747"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6" name="Oval 35">
            <a:extLst>
              <a:ext uri="{FF2B5EF4-FFF2-40B4-BE49-F238E27FC236}">
                <a16:creationId xmlns:a16="http://schemas.microsoft.com/office/drawing/2014/main" id="{FCEF0621-2099-46AB-8CE6-E65FAC6D0514}"/>
              </a:ext>
            </a:extLst>
          </p:cNvPr>
          <p:cNvSpPr/>
          <p:nvPr/>
        </p:nvSpPr>
        <p:spPr>
          <a:xfrm>
            <a:off x="5949192" y="501392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7" name="Oval 36">
            <a:extLst>
              <a:ext uri="{FF2B5EF4-FFF2-40B4-BE49-F238E27FC236}">
                <a16:creationId xmlns:a16="http://schemas.microsoft.com/office/drawing/2014/main" id="{14B79B23-D108-4951-8DE3-C7618B5B4780}"/>
              </a:ext>
            </a:extLst>
          </p:cNvPr>
          <p:cNvSpPr/>
          <p:nvPr/>
        </p:nvSpPr>
        <p:spPr>
          <a:xfrm>
            <a:off x="6084654" y="524394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8" name="Oval 37">
            <a:extLst>
              <a:ext uri="{FF2B5EF4-FFF2-40B4-BE49-F238E27FC236}">
                <a16:creationId xmlns:a16="http://schemas.microsoft.com/office/drawing/2014/main" id="{F3ECCB42-2B77-44D8-BFBF-856C0207C420}"/>
              </a:ext>
            </a:extLst>
          </p:cNvPr>
          <p:cNvSpPr/>
          <p:nvPr/>
        </p:nvSpPr>
        <p:spPr>
          <a:xfrm>
            <a:off x="6222288" y="50094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9" name="Oval 38">
            <a:extLst>
              <a:ext uri="{FF2B5EF4-FFF2-40B4-BE49-F238E27FC236}">
                <a16:creationId xmlns:a16="http://schemas.microsoft.com/office/drawing/2014/main" id="{20B99ED2-CFC3-40FC-81E4-8820F6BEDA98}"/>
              </a:ext>
            </a:extLst>
          </p:cNvPr>
          <p:cNvSpPr/>
          <p:nvPr/>
        </p:nvSpPr>
        <p:spPr>
          <a:xfrm>
            <a:off x="6495137" y="50166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0" name="Oval 39">
            <a:extLst>
              <a:ext uri="{FF2B5EF4-FFF2-40B4-BE49-F238E27FC236}">
                <a16:creationId xmlns:a16="http://schemas.microsoft.com/office/drawing/2014/main" id="{72B769B2-587E-4D79-82E2-E37AF9B59251}"/>
              </a:ext>
            </a:extLst>
          </p:cNvPr>
          <p:cNvSpPr/>
          <p:nvPr/>
        </p:nvSpPr>
        <p:spPr>
          <a:xfrm>
            <a:off x="6630599" y="52466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1" name="Oval 40">
            <a:extLst>
              <a:ext uri="{FF2B5EF4-FFF2-40B4-BE49-F238E27FC236}">
                <a16:creationId xmlns:a16="http://schemas.microsoft.com/office/drawing/2014/main" id="{F7BFBED6-61FD-4212-9645-CC8614B93A4F}"/>
              </a:ext>
            </a:extLst>
          </p:cNvPr>
          <p:cNvSpPr/>
          <p:nvPr/>
        </p:nvSpPr>
        <p:spPr>
          <a:xfrm>
            <a:off x="6768233" y="50121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2" name="Oval 41">
            <a:extLst>
              <a:ext uri="{FF2B5EF4-FFF2-40B4-BE49-F238E27FC236}">
                <a16:creationId xmlns:a16="http://schemas.microsoft.com/office/drawing/2014/main" id="{8DD1576D-E708-4813-BC49-804F6B047872}"/>
              </a:ext>
            </a:extLst>
          </p:cNvPr>
          <p:cNvSpPr/>
          <p:nvPr/>
        </p:nvSpPr>
        <p:spPr>
          <a:xfrm>
            <a:off x="5404190" y="50173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3" name="Oval 42">
            <a:extLst>
              <a:ext uri="{FF2B5EF4-FFF2-40B4-BE49-F238E27FC236}">
                <a16:creationId xmlns:a16="http://schemas.microsoft.com/office/drawing/2014/main" id="{2E9F7E73-B173-40BC-9B69-F03989F51200}"/>
              </a:ext>
            </a:extLst>
          </p:cNvPr>
          <p:cNvSpPr/>
          <p:nvPr/>
        </p:nvSpPr>
        <p:spPr>
          <a:xfrm>
            <a:off x="5539652" y="52473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4" name="Oval 43">
            <a:extLst>
              <a:ext uri="{FF2B5EF4-FFF2-40B4-BE49-F238E27FC236}">
                <a16:creationId xmlns:a16="http://schemas.microsoft.com/office/drawing/2014/main" id="{75E857B6-98E8-41E0-B2EA-6B18B2E08B8C}"/>
              </a:ext>
            </a:extLst>
          </p:cNvPr>
          <p:cNvSpPr/>
          <p:nvPr/>
        </p:nvSpPr>
        <p:spPr>
          <a:xfrm>
            <a:off x="5677286" y="50129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5" name="Oval 44">
            <a:extLst>
              <a:ext uri="{FF2B5EF4-FFF2-40B4-BE49-F238E27FC236}">
                <a16:creationId xmlns:a16="http://schemas.microsoft.com/office/drawing/2014/main" id="{A76D6FCB-E044-40C3-A143-F3969F774E7D}"/>
              </a:ext>
            </a:extLst>
          </p:cNvPr>
          <p:cNvSpPr/>
          <p:nvPr/>
        </p:nvSpPr>
        <p:spPr>
          <a:xfrm>
            <a:off x="5554563" y="42432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87A5E8A7-72EC-49FC-B24C-0F62508FF6B3}"/>
              </a:ext>
            </a:extLst>
          </p:cNvPr>
          <p:cNvSpPr/>
          <p:nvPr/>
        </p:nvSpPr>
        <p:spPr>
          <a:xfrm>
            <a:off x="5706963" y="43956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023DB3F9-9187-4A14-90FF-3326B9543176}"/>
              </a:ext>
            </a:extLst>
          </p:cNvPr>
          <p:cNvSpPr/>
          <p:nvPr/>
        </p:nvSpPr>
        <p:spPr>
          <a:xfrm>
            <a:off x="5859363" y="45480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1DAF0A3D-A0AA-4BC9-9261-B6D0533BF170}"/>
              </a:ext>
            </a:extLst>
          </p:cNvPr>
          <p:cNvSpPr/>
          <p:nvPr/>
        </p:nvSpPr>
        <p:spPr>
          <a:xfrm>
            <a:off x="6011763" y="47004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D0D7ED3D-197E-4940-9A2E-A3390363BAF8}"/>
              </a:ext>
            </a:extLst>
          </p:cNvPr>
          <p:cNvSpPr/>
          <p:nvPr/>
        </p:nvSpPr>
        <p:spPr>
          <a:xfrm>
            <a:off x="6259217" y="478080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F6CC7681-DD4D-4277-989D-2D3E2ECE4E68}"/>
              </a:ext>
            </a:extLst>
          </p:cNvPr>
          <p:cNvSpPr/>
          <p:nvPr/>
        </p:nvSpPr>
        <p:spPr>
          <a:xfrm>
            <a:off x="6316563" y="50052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BAE22169-AD59-4DC7-A7E9-DAA7A53969BE}"/>
              </a:ext>
            </a:extLst>
          </p:cNvPr>
          <p:cNvSpPr/>
          <p:nvPr/>
        </p:nvSpPr>
        <p:spPr>
          <a:xfrm>
            <a:off x="6468963" y="51576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02706274-5B05-4DC4-8702-7378F20F2A51}"/>
              </a:ext>
            </a:extLst>
          </p:cNvPr>
          <p:cNvSpPr/>
          <p:nvPr/>
        </p:nvSpPr>
        <p:spPr>
          <a:xfrm>
            <a:off x="6621363" y="53100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765E31BA-4EF7-4F69-873F-371C539C2D00}"/>
              </a:ext>
            </a:extLst>
          </p:cNvPr>
          <p:cNvSpPr/>
          <p:nvPr/>
        </p:nvSpPr>
        <p:spPr>
          <a:xfrm>
            <a:off x="6773763" y="54624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4889786D-1885-4AD7-AC4F-9D722DE29215}"/>
              </a:ext>
            </a:extLst>
          </p:cNvPr>
          <p:cNvSpPr/>
          <p:nvPr/>
        </p:nvSpPr>
        <p:spPr>
          <a:xfrm>
            <a:off x="5844159" y="41771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96528C55-1BE6-46FB-B3C9-CED36470068A}"/>
              </a:ext>
            </a:extLst>
          </p:cNvPr>
          <p:cNvSpPr/>
          <p:nvPr/>
        </p:nvSpPr>
        <p:spPr>
          <a:xfrm>
            <a:off x="5996559" y="43295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17E3FF29-506A-4329-9877-B0549B975EF4}"/>
              </a:ext>
            </a:extLst>
          </p:cNvPr>
          <p:cNvSpPr/>
          <p:nvPr/>
        </p:nvSpPr>
        <p:spPr>
          <a:xfrm>
            <a:off x="6148959" y="44819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0A553559-FEB0-4C38-B570-6C5E8374C1A8}"/>
              </a:ext>
            </a:extLst>
          </p:cNvPr>
          <p:cNvSpPr/>
          <p:nvPr/>
        </p:nvSpPr>
        <p:spPr>
          <a:xfrm>
            <a:off x="6305832" y="44905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4BABD86C-51C5-4E65-B79E-198F34098192}"/>
              </a:ext>
            </a:extLst>
          </p:cNvPr>
          <p:cNvSpPr/>
          <p:nvPr/>
        </p:nvSpPr>
        <p:spPr>
          <a:xfrm>
            <a:off x="6453759" y="47867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9" name="Oval 58">
            <a:extLst>
              <a:ext uri="{FF2B5EF4-FFF2-40B4-BE49-F238E27FC236}">
                <a16:creationId xmlns:a16="http://schemas.microsoft.com/office/drawing/2014/main" id="{545739F6-4382-401B-93F3-23D3854BC382}"/>
              </a:ext>
            </a:extLst>
          </p:cNvPr>
          <p:cNvSpPr/>
          <p:nvPr/>
        </p:nvSpPr>
        <p:spPr>
          <a:xfrm>
            <a:off x="6574532" y="495426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02A3A295-64E5-4D47-970D-A100C912D23C}"/>
              </a:ext>
            </a:extLst>
          </p:cNvPr>
          <p:cNvSpPr/>
          <p:nvPr/>
        </p:nvSpPr>
        <p:spPr>
          <a:xfrm>
            <a:off x="6758559" y="50915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88667C41-8912-4A40-B041-79E11B38EB24}"/>
              </a:ext>
            </a:extLst>
          </p:cNvPr>
          <p:cNvSpPr/>
          <p:nvPr/>
        </p:nvSpPr>
        <p:spPr>
          <a:xfrm>
            <a:off x="6910959" y="52439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92F6C366-09E4-44B2-9CAC-8C27FA5DAF52}"/>
              </a:ext>
            </a:extLst>
          </p:cNvPr>
          <p:cNvSpPr/>
          <p:nvPr/>
        </p:nvSpPr>
        <p:spPr>
          <a:xfrm>
            <a:off x="5481186" y="44878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251854AB-6A30-4B6D-B5E8-0AE19368A9F2}"/>
              </a:ext>
            </a:extLst>
          </p:cNvPr>
          <p:cNvSpPr/>
          <p:nvPr/>
        </p:nvSpPr>
        <p:spPr>
          <a:xfrm>
            <a:off x="5633586" y="46402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4" name="Oval 63">
            <a:extLst>
              <a:ext uri="{FF2B5EF4-FFF2-40B4-BE49-F238E27FC236}">
                <a16:creationId xmlns:a16="http://schemas.microsoft.com/office/drawing/2014/main" id="{E302ED4D-1EFD-42CF-B27A-222E14307C48}"/>
              </a:ext>
            </a:extLst>
          </p:cNvPr>
          <p:cNvSpPr/>
          <p:nvPr/>
        </p:nvSpPr>
        <p:spPr>
          <a:xfrm>
            <a:off x="5785986" y="47926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9FDBB8BA-44F1-41C8-8824-43397E1DA294}"/>
              </a:ext>
            </a:extLst>
          </p:cNvPr>
          <p:cNvSpPr/>
          <p:nvPr/>
        </p:nvSpPr>
        <p:spPr>
          <a:xfrm>
            <a:off x="5938386" y="49450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73E396FE-2931-41BD-A2DE-857740BE7F5E}"/>
              </a:ext>
            </a:extLst>
          </p:cNvPr>
          <p:cNvSpPr/>
          <p:nvPr/>
        </p:nvSpPr>
        <p:spPr>
          <a:xfrm>
            <a:off x="6125038" y="50517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380570E5-B2B2-4059-9D5C-C4F4901287D6}"/>
              </a:ext>
            </a:extLst>
          </p:cNvPr>
          <p:cNvSpPr/>
          <p:nvPr/>
        </p:nvSpPr>
        <p:spPr>
          <a:xfrm>
            <a:off x="6243186" y="52498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3D515AC8-40FA-454F-8D37-99B141C18D55}"/>
              </a:ext>
            </a:extLst>
          </p:cNvPr>
          <p:cNvSpPr/>
          <p:nvPr/>
        </p:nvSpPr>
        <p:spPr>
          <a:xfrm>
            <a:off x="6395586" y="54022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F87A9390-D707-46E9-9892-3CE5F110EC53}"/>
              </a:ext>
            </a:extLst>
          </p:cNvPr>
          <p:cNvSpPr/>
          <p:nvPr/>
        </p:nvSpPr>
        <p:spPr>
          <a:xfrm>
            <a:off x="6723879" y="47150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C2CFF7A0-E094-4309-A579-89E08DEF766E}"/>
              </a:ext>
            </a:extLst>
          </p:cNvPr>
          <p:cNvSpPr/>
          <p:nvPr/>
        </p:nvSpPr>
        <p:spPr>
          <a:xfrm>
            <a:off x="6398108" y="41250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DEDCFB7E-CAB0-43E3-918A-E2DAF098915A}"/>
              </a:ext>
            </a:extLst>
          </p:cNvPr>
          <p:cNvSpPr/>
          <p:nvPr/>
        </p:nvSpPr>
        <p:spPr>
          <a:xfrm>
            <a:off x="6550508" y="42774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2" name="Oval 71">
            <a:extLst>
              <a:ext uri="{FF2B5EF4-FFF2-40B4-BE49-F238E27FC236}">
                <a16:creationId xmlns:a16="http://schemas.microsoft.com/office/drawing/2014/main" id="{C275C1F2-91F5-42C9-88AB-C16A40BE3DAC}"/>
              </a:ext>
            </a:extLst>
          </p:cNvPr>
          <p:cNvSpPr/>
          <p:nvPr/>
        </p:nvSpPr>
        <p:spPr>
          <a:xfrm>
            <a:off x="6644222" y="44581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3" name="Oval 72">
            <a:extLst>
              <a:ext uri="{FF2B5EF4-FFF2-40B4-BE49-F238E27FC236}">
                <a16:creationId xmlns:a16="http://schemas.microsoft.com/office/drawing/2014/main" id="{3FE34105-7826-4BFE-92CF-C63A8B2867E5}"/>
              </a:ext>
            </a:extLst>
          </p:cNvPr>
          <p:cNvSpPr/>
          <p:nvPr/>
        </p:nvSpPr>
        <p:spPr>
          <a:xfrm>
            <a:off x="6785026" y="42511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4" name="Oval 73">
            <a:extLst>
              <a:ext uri="{FF2B5EF4-FFF2-40B4-BE49-F238E27FC236}">
                <a16:creationId xmlns:a16="http://schemas.microsoft.com/office/drawing/2014/main" id="{286572F5-214C-4A1B-92C1-08EAE4C29457}"/>
              </a:ext>
            </a:extLst>
          </p:cNvPr>
          <p:cNvSpPr/>
          <p:nvPr/>
        </p:nvSpPr>
        <p:spPr>
          <a:xfrm>
            <a:off x="5504692" y="50888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764466CE-4C04-4169-9831-2F97994667D6}"/>
              </a:ext>
            </a:extLst>
          </p:cNvPr>
          <p:cNvSpPr/>
          <p:nvPr/>
        </p:nvSpPr>
        <p:spPr>
          <a:xfrm>
            <a:off x="5650191" y="50772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6" name="Oval 75">
            <a:extLst>
              <a:ext uri="{FF2B5EF4-FFF2-40B4-BE49-F238E27FC236}">
                <a16:creationId xmlns:a16="http://schemas.microsoft.com/office/drawing/2014/main" id="{46B2EA2F-6999-4264-BBDC-BD4748DEB05E}"/>
              </a:ext>
            </a:extLst>
          </p:cNvPr>
          <p:cNvSpPr/>
          <p:nvPr/>
        </p:nvSpPr>
        <p:spPr>
          <a:xfrm>
            <a:off x="5802591" y="52296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7" name="Oval 76">
            <a:extLst>
              <a:ext uri="{FF2B5EF4-FFF2-40B4-BE49-F238E27FC236}">
                <a16:creationId xmlns:a16="http://schemas.microsoft.com/office/drawing/2014/main" id="{19AFC962-A9E4-411C-96AA-D71327F85B89}"/>
              </a:ext>
            </a:extLst>
          </p:cNvPr>
          <p:cNvSpPr/>
          <p:nvPr/>
        </p:nvSpPr>
        <p:spPr>
          <a:xfrm>
            <a:off x="5954991" y="53820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85A3FF0C-E096-4758-A831-5AC1E914CE0B}"/>
              </a:ext>
            </a:extLst>
          </p:cNvPr>
          <p:cNvSpPr/>
          <p:nvPr/>
        </p:nvSpPr>
        <p:spPr>
          <a:xfrm>
            <a:off x="6867196" y="44581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9" name="Oval 78">
            <a:extLst>
              <a:ext uri="{FF2B5EF4-FFF2-40B4-BE49-F238E27FC236}">
                <a16:creationId xmlns:a16="http://schemas.microsoft.com/office/drawing/2014/main" id="{E237FD15-1296-409F-A640-84586A994EED}"/>
              </a:ext>
            </a:extLst>
          </p:cNvPr>
          <p:cNvSpPr/>
          <p:nvPr/>
        </p:nvSpPr>
        <p:spPr>
          <a:xfrm>
            <a:off x="6333267" y="429279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0" name="Oval 79">
            <a:extLst>
              <a:ext uri="{FF2B5EF4-FFF2-40B4-BE49-F238E27FC236}">
                <a16:creationId xmlns:a16="http://schemas.microsoft.com/office/drawing/2014/main" id="{6C83363D-A3EF-4B54-A3B3-928E60340730}"/>
              </a:ext>
            </a:extLst>
          </p:cNvPr>
          <p:cNvSpPr/>
          <p:nvPr/>
        </p:nvSpPr>
        <p:spPr>
          <a:xfrm>
            <a:off x="6134720" y="422387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1" name="Oval 80">
            <a:extLst>
              <a:ext uri="{FF2B5EF4-FFF2-40B4-BE49-F238E27FC236}">
                <a16:creationId xmlns:a16="http://schemas.microsoft.com/office/drawing/2014/main" id="{320C0995-D847-45D8-9CFE-29300187BCAC}"/>
              </a:ext>
            </a:extLst>
          </p:cNvPr>
          <p:cNvSpPr/>
          <p:nvPr/>
        </p:nvSpPr>
        <p:spPr>
          <a:xfrm>
            <a:off x="5870426" y="50308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2" name="Oval 81">
            <a:extLst>
              <a:ext uri="{FF2B5EF4-FFF2-40B4-BE49-F238E27FC236}">
                <a16:creationId xmlns:a16="http://schemas.microsoft.com/office/drawing/2014/main" id="{355AC6CB-052E-42CA-A4A8-77328652DA92}"/>
              </a:ext>
            </a:extLst>
          </p:cNvPr>
          <p:cNvSpPr/>
          <p:nvPr/>
        </p:nvSpPr>
        <p:spPr>
          <a:xfrm>
            <a:off x="5697926" y="535275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AC55525C-6075-4182-AE79-6792FFA6CBE9}"/>
              </a:ext>
            </a:extLst>
          </p:cNvPr>
          <p:cNvGrpSpPr/>
          <p:nvPr/>
        </p:nvGrpSpPr>
        <p:grpSpPr>
          <a:xfrm>
            <a:off x="7792396" y="4018497"/>
            <a:ext cx="854997" cy="1524000"/>
            <a:chOff x="3444222" y="3801025"/>
            <a:chExt cx="854997" cy="1524000"/>
          </a:xfrm>
        </p:grpSpPr>
        <p:sp>
          <p:nvSpPr>
            <p:cNvPr id="83" name="Rectangle 82">
              <a:extLst>
                <a:ext uri="{FF2B5EF4-FFF2-40B4-BE49-F238E27FC236}">
                  <a16:creationId xmlns:a16="http://schemas.microsoft.com/office/drawing/2014/main" id="{0F3A6DC9-72D2-4351-897E-0678DBC7D516}"/>
                </a:ext>
              </a:extLst>
            </p:cNvPr>
            <p:cNvSpPr/>
            <p:nvPr/>
          </p:nvSpPr>
          <p:spPr>
            <a:xfrm>
              <a:off x="3444222" y="3801025"/>
              <a:ext cx="854997"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84" name="Oval 83">
              <a:extLst>
                <a:ext uri="{FF2B5EF4-FFF2-40B4-BE49-F238E27FC236}">
                  <a16:creationId xmlns:a16="http://schemas.microsoft.com/office/drawing/2014/main" id="{86DC21E5-8463-4949-ABE7-CBF1C8643DD4}"/>
                </a:ext>
              </a:extLst>
            </p:cNvPr>
            <p:cNvSpPr/>
            <p:nvPr/>
          </p:nvSpPr>
          <p:spPr>
            <a:xfrm>
              <a:off x="3890974" y="408290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6" name="Oval 85">
              <a:extLst>
                <a:ext uri="{FF2B5EF4-FFF2-40B4-BE49-F238E27FC236}">
                  <a16:creationId xmlns:a16="http://schemas.microsoft.com/office/drawing/2014/main" id="{1C73FF76-E7E9-44FF-A7AE-5485CA3C5256}"/>
                </a:ext>
              </a:extLst>
            </p:cNvPr>
            <p:cNvSpPr/>
            <p:nvPr/>
          </p:nvSpPr>
          <p:spPr>
            <a:xfrm>
              <a:off x="4031603" y="38425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2" name="Oval 91">
              <a:extLst>
                <a:ext uri="{FF2B5EF4-FFF2-40B4-BE49-F238E27FC236}">
                  <a16:creationId xmlns:a16="http://schemas.microsoft.com/office/drawing/2014/main" id="{7C6BB9F8-BB72-402B-8399-4DF0CCAD97C5}"/>
                </a:ext>
              </a:extLst>
            </p:cNvPr>
            <p:cNvSpPr/>
            <p:nvPr/>
          </p:nvSpPr>
          <p:spPr>
            <a:xfrm>
              <a:off x="3486601" y="38460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3" name="Oval 92">
              <a:extLst>
                <a:ext uri="{FF2B5EF4-FFF2-40B4-BE49-F238E27FC236}">
                  <a16:creationId xmlns:a16="http://schemas.microsoft.com/office/drawing/2014/main" id="{FA2FA013-C129-4328-8988-A39FD9792F5D}"/>
                </a:ext>
              </a:extLst>
            </p:cNvPr>
            <p:cNvSpPr/>
            <p:nvPr/>
          </p:nvSpPr>
          <p:spPr>
            <a:xfrm>
              <a:off x="3622063" y="40760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4" name="Oval 93">
              <a:extLst>
                <a:ext uri="{FF2B5EF4-FFF2-40B4-BE49-F238E27FC236}">
                  <a16:creationId xmlns:a16="http://schemas.microsoft.com/office/drawing/2014/main" id="{DCFC78DD-B116-44E4-BF25-81B409BD05E1}"/>
                </a:ext>
              </a:extLst>
            </p:cNvPr>
            <p:cNvSpPr/>
            <p:nvPr/>
          </p:nvSpPr>
          <p:spPr>
            <a:xfrm>
              <a:off x="3759697" y="38415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5" name="Oval 94">
              <a:extLst>
                <a:ext uri="{FF2B5EF4-FFF2-40B4-BE49-F238E27FC236}">
                  <a16:creationId xmlns:a16="http://schemas.microsoft.com/office/drawing/2014/main" id="{2990A9D4-9ED2-4EE9-B1E2-8FD1F355DE63}"/>
                </a:ext>
              </a:extLst>
            </p:cNvPr>
            <p:cNvSpPr/>
            <p:nvPr/>
          </p:nvSpPr>
          <p:spPr>
            <a:xfrm>
              <a:off x="3890974" y="455922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7" name="Oval 96">
              <a:extLst>
                <a:ext uri="{FF2B5EF4-FFF2-40B4-BE49-F238E27FC236}">
                  <a16:creationId xmlns:a16="http://schemas.microsoft.com/office/drawing/2014/main" id="{0BEA0113-674C-4E34-9AA3-003B66AAA249}"/>
                </a:ext>
              </a:extLst>
            </p:cNvPr>
            <p:cNvSpPr/>
            <p:nvPr/>
          </p:nvSpPr>
          <p:spPr>
            <a:xfrm>
              <a:off x="4031603" y="43188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3" name="Oval 102">
              <a:extLst>
                <a:ext uri="{FF2B5EF4-FFF2-40B4-BE49-F238E27FC236}">
                  <a16:creationId xmlns:a16="http://schemas.microsoft.com/office/drawing/2014/main" id="{ABA5E37D-B845-4F94-8625-8FBD0C88305E}"/>
                </a:ext>
              </a:extLst>
            </p:cNvPr>
            <p:cNvSpPr/>
            <p:nvPr/>
          </p:nvSpPr>
          <p:spPr>
            <a:xfrm>
              <a:off x="3486601" y="432233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4" name="Oval 103">
              <a:extLst>
                <a:ext uri="{FF2B5EF4-FFF2-40B4-BE49-F238E27FC236}">
                  <a16:creationId xmlns:a16="http://schemas.microsoft.com/office/drawing/2014/main" id="{1A19D5F9-57E1-4701-AF13-8259ADF31287}"/>
                </a:ext>
              </a:extLst>
            </p:cNvPr>
            <p:cNvSpPr/>
            <p:nvPr/>
          </p:nvSpPr>
          <p:spPr>
            <a:xfrm>
              <a:off x="3622063" y="455235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5" name="Oval 104">
              <a:extLst>
                <a:ext uri="{FF2B5EF4-FFF2-40B4-BE49-F238E27FC236}">
                  <a16:creationId xmlns:a16="http://schemas.microsoft.com/office/drawing/2014/main" id="{F7FAEBFF-2C94-40A2-91D0-6859A6C130DF}"/>
                </a:ext>
              </a:extLst>
            </p:cNvPr>
            <p:cNvSpPr/>
            <p:nvPr/>
          </p:nvSpPr>
          <p:spPr>
            <a:xfrm>
              <a:off x="3759697" y="4317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6" name="Oval 105">
              <a:extLst>
                <a:ext uri="{FF2B5EF4-FFF2-40B4-BE49-F238E27FC236}">
                  <a16:creationId xmlns:a16="http://schemas.microsoft.com/office/drawing/2014/main" id="{221B930B-EED0-48C7-B81B-C7BC9E983370}"/>
                </a:ext>
              </a:extLst>
            </p:cNvPr>
            <p:cNvSpPr/>
            <p:nvPr/>
          </p:nvSpPr>
          <p:spPr>
            <a:xfrm>
              <a:off x="3890974" y="504666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8" name="Oval 107">
              <a:extLst>
                <a:ext uri="{FF2B5EF4-FFF2-40B4-BE49-F238E27FC236}">
                  <a16:creationId xmlns:a16="http://schemas.microsoft.com/office/drawing/2014/main" id="{CEB70DC1-AF77-4366-92B2-A067F1AD401E}"/>
                </a:ext>
              </a:extLst>
            </p:cNvPr>
            <p:cNvSpPr/>
            <p:nvPr/>
          </p:nvSpPr>
          <p:spPr>
            <a:xfrm>
              <a:off x="4031603" y="48063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4" name="Oval 113">
              <a:extLst>
                <a:ext uri="{FF2B5EF4-FFF2-40B4-BE49-F238E27FC236}">
                  <a16:creationId xmlns:a16="http://schemas.microsoft.com/office/drawing/2014/main" id="{DF08F34F-0B0F-472E-B6F4-912CA6EB4263}"/>
                </a:ext>
              </a:extLst>
            </p:cNvPr>
            <p:cNvSpPr/>
            <p:nvPr/>
          </p:nvSpPr>
          <p:spPr>
            <a:xfrm>
              <a:off x="3486601" y="48097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5" name="Oval 114">
              <a:extLst>
                <a:ext uri="{FF2B5EF4-FFF2-40B4-BE49-F238E27FC236}">
                  <a16:creationId xmlns:a16="http://schemas.microsoft.com/office/drawing/2014/main" id="{3C593B93-E8F1-4401-B4BF-3A0E4C9269BA}"/>
                </a:ext>
              </a:extLst>
            </p:cNvPr>
            <p:cNvSpPr/>
            <p:nvPr/>
          </p:nvSpPr>
          <p:spPr>
            <a:xfrm>
              <a:off x="3622063" y="503978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6" name="Oval 115">
              <a:extLst>
                <a:ext uri="{FF2B5EF4-FFF2-40B4-BE49-F238E27FC236}">
                  <a16:creationId xmlns:a16="http://schemas.microsoft.com/office/drawing/2014/main" id="{C57E366A-51E7-4EF6-9972-B7C41F60F7FB}"/>
                </a:ext>
              </a:extLst>
            </p:cNvPr>
            <p:cNvSpPr/>
            <p:nvPr/>
          </p:nvSpPr>
          <p:spPr>
            <a:xfrm>
              <a:off x="3759697" y="48053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0" name="Oval 119">
              <a:extLst>
                <a:ext uri="{FF2B5EF4-FFF2-40B4-BE49-F238E27FC236}">
                  <a16:creationId xmlns:a16="http://schemas.microsoft.com/office/drawing/2014/main" id="{08F5C1BF-238A-46C8-8839-10EF2D334735}"/>
                </a:ext>
              </a:extLst>
            </p:cNvPr>
            <p:cNvSpPr/>
            <p:nvPr/>
          </p:nvSpPr>
          <p:spPr>
            <a:xfrm>
              <a:off x="4094174" y="44929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26" name="Oval 125">
              <a:extLst>
                <a:ext uri="{FF2B5EF4-FFF2-40B4-BE49-F238E27FC236}">
                  <a16:creationId xmlns:a16="http://schemas.microsoft.com/office/drawing/2014/main" id="{50BD7909-192A-4067-8CA0-BB834E8A623D}"/>
                </a:ext>
              </a:extLst>
            </p:cNvPr>
            <p:cNvSpPr/>
            <p:nvPr/>
          </p:nvSpPr>
          <p:spPr>
            <a:xfrm>
              <a:off x="3926570" y="396955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4" name="Oval 133">
              <a:extLst>
                <a:ext uri="{FF2B5EF4-FFF2-40B4-BE49-F238E27FC236}">
                  <a16:creationId xmlns:a16="http://schemas.microsoft.com/office/drawing/2014/main" id="{131420B1-138F-4F26-A3B7-D4C74EF50695}"/>
                </a:ext>
              </a:extLst>
            </p:cNvPr>
            <p:cNvSpPr/>
            <p:nvPr/>
          </p:nvSpPr>
          <p:spPr>
            <a:xfrm>
              <a:off x="3563597" y="428028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6" name="Oval 145">
              <a:extLst>
                <a:ext uri="{FF2B5EF4-FFF2-40B4-BE49-F238E27FC236}">
                  <a16:creationId xmlns:a16="http://schemas.microsoft.com/office/drawing/2014/main" id="{C4865936-13E1-44A0-B918-CD29811429FD}"/>
                </a:ext>
              </a:extLst>
            </p:cNvPr>
            <p:cNvSpPr/>
            <p:nvPr/>
          </p:nvSpPr>
          <p:spPr>
            <a:xfrm>
              <a:off x="3587103" y="48812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9" name="Oval 148">
              <a:extLst>
                <a:ext uri="{FF2B5EF4-FFF2-40B4-BE49-F238E27FC236}">
                  <a16:creationId xmlns:a16="http://schemas.microsoft.com/office/drawing/2014/main" id="{93DD7D1A-8F77-4C81-8A31-DF03AEA030AA}"/>
                </a:ext>
              </a:extLst>
            </p:cNvPr>
            <p:cNvSpPr/>
            <p:nvPr/>
          </p:nvSpPr>
          <p:spPr>
            <a:xfrm>
              <a:off x="4037402" y="517443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9" name="Straight Arrow Connector 8">
            <a:extLst>
              <a:ext uri="{FF2B5EF4-FFF2-40B4-BE49-F238E27FC236}">
                <a16:creationId xmlns:a16="http://schemas.microsoft.com/office/drawing/2014/main" id="{68A3B673-125D-4D69-9955-42A6F6FE1ABC}"/>
              </a:ext>
            </a:extLst>
          </p:cNvPr>
          <p:cNvCxnSpPr/>
          <p:nvPr/>
        </p:nvCxnSpPr>
        <p:spPr>
          <a:xfrm flipH="1">
            <a:off x="70770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5" name="Straight Arrow Connector 154">
            <a:extLst>
              <a:ext uri="{FF2B5EF4-FFF2-40B4-BE49-F238E27FC236}">
                <a16:creationId xmlns:a16="http://schemas.microsoft.com/office/drawing/2014/main" id="{C96B7717-B74B-41B1-B272-CE7E4CDBBEEF}"/>
              </a:ext>
            </a:extLst>
          </p:cNvPr>
          <p:cNvCxnSpPr/>
          <p:nvPr/>
        </p:nvCxnSpPr>
        <p:spPr>
          <a:xfrm flipH="1">
            <a:off x="70770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6" name="Straight Arrow Connector 155">
            <a:extLst>
              <a:ext uri="{FF2B5EF4-FFF2-40B4-BE49-F238E27FC236}">
                <a16:creationId xmlns:a16="http://schemas.microsoft.com/office/drawing/2014/main" id="{8DAE3D2C-446A-495E-AD5E-AC7F06698DFF}"/>
              </a:ext>
            </a:extLst>
          </p:cNvPr>
          <p:cNvCxnSpPr/>
          <p:nvPr/>
        </p:nvCxnSpPr>
        <p:spPr>
          <a:xfrm flipH="1">
            <a:off x="70770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7" name="Straight Arrow Connector 156">
            <a:extLst>
              <a:ext uri="{FF2B5EF4-FFF2-40B4-BE49-F238E27FC236}">
                <a16:creationId xmlns:a16="http://schemas.microsoft.com/office/drawing/2014/main" id="{68BC3C40-8B74-43EF-8C52-4BB138AEE888}"/>
              </a:ext>
            </a:extLst>
          </p:cNvPr>
          <p:cNvCxnSpPr/>
          <p:nvPr/>
        </p:nvCxnSpPr>
        <p:spPr>
          <a:xfrm flipH="1">
            <a:off x="70770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8" name="Straight Arrow Connector 157">
            <a:extLst>
              <a:ext uri="{FF2B5EF4-FFF2-40B4-BE49-F238E27FC236}">
                <a16:creationId xmlns:a16="http://schemas.microsoft.com/office/drawing/2014/main" id="{8319B613-13EC-4152-A3ED-E3503C9B343F}"/>
              </a:ext>
            </a:extLst>
          </p:cNvPr>
          <p:cNvCxnSpPr/>
          <p:nvPr/>
        </p:nvCxnSpPr>
        <p:spPr>
          <a:xfrm flipH="1">
            <a:off x="70770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9" name="Straight Arrow Connector 158">
            <a:extLst>
              <a:ext uri="{FF2B5EF4-FFF2-40B4-BE49-F238E27FC236}">
                <a16:creationId xmlns:a16="http://schemas.microsoft.com/office/drawing/2014/main" id="{BA1201B0-5454-4B15-8A58-BD0784E5280E}"/>
              </a:ext>
            </a:extLst>
          </p:cNvPr>
          <p:cNvCxnSpPr>
            <a:cxnSpLocks/>
          </p:cNvCxnSpPr>
          <p:nvPr/>
        </p:nvCxnSpPr>
        <p:spPr>
          <a:xfrm flipH="1" flipV="1">
            <a:off x="7350125" y="3546475"/>
            <a:ext cx="374848" cy="41497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0" name="Straight Arrow Connector 159">
            <a:extLst>
              <a:ext uri="{FF2B5EF4-FFF2-40B4-BE49-F238E27FC236}">
                <a16:creationId xmlns:a16="http://schemas.microsoft.com/office/drawing/2014/main" id="{6AAF2788-EF4D-4FF6-864B-27A27F43EC93}"/>
              </a:ext>
            </a:extLst>
          </p:cNvPr>
          <p:cNvCxnSpPr>
            <a:cxnSpLocks/>
          </p:cNvCxnSpPr>
          <p:nvPr/>
        </p:nvCxnSpPr>
        <p:spPr>
          <a:xfrm flipV="1">
            <a:off x="7933604"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2" name="Straight Arrow Connector 161">
            <a:extLst>
              <a:ext uri="{FF2B5EF4-FFF2-40B4-BE49-F238E27FC236}">
                <a16:creationId xmlns:a16="http://schemas.microsoft.com/office/drawing/2014/main" id="{953CE2F4-3A61-47D4-9126-953FD93D9BD7}"/>
              </a:ext>
            </a:extLst>
          </p:cNvPr>
          <p:cNvCxnSpPr>
            <a:cxnSpLocks/>
          </p:cNvCxnSpPr>
          <p:nvPr/>
        </p:nvCxnSpPr>
        <p:spPr>
          <a:xfrm flipV="1">
            <a:off x="8198216"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3" name="Straight Arrow Connector 162">
            <a:extLst>
              <a:ext uri="{FF2B5EF4-FFF2-40B4-BE49-F238E27FC236}">
                <a16:creationId xmlns:a16="http://schemas.microsoft.com/office/drawing/2014/main" id="{4D239675-5595-4FBF-8BED-A31BC4B90089}"/>
              </a:ext>
            </a:extLst>
          </p:cNvPr>
          <p:cNvCxnSpPr>
            <a:cxnSpLocks/>
          </p:cNvCxnSpPr>
          <p:nvPr/>
        </p:nvCxnSpPr>
        <p:spPr>
          <a:xfrm flipV="1">
            <a:off x="8465207"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4" name="Straight Arrow Connector 163">
            <a:extLst>
              <a:ext uri="{FF2B5EF4-FFF2-40B4-BE49-F238E27FC236}">
                <a16:creationId xmlns:a16="http://schemas.microsoft.com/office/drawing/2014/main" id="{14C54D76-FD87-48CC-96C3-B59D78B55055}"/>
              </a:ext>
            </a:extLst>
          </p:cNvPr>
          <p:cNvCxnSpPr/>
          <p:nvPr/>
        </p:nvCxnSpPr>
        <p:spPr>
          <a:xfrm flipH="1">
            <a:off x="5889878" y="4176753"/>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5" name="Straight Arrow Connector 164">
            <a:extLst>
              <a:ext uri="{FF2B5EF4-FFF2-40B4-BE49-F238E27FC236}">
                <a16:creationId xmlns:a16="http://schemas.microsoft.com/office/drawing/2014/main" id="{177B6C34-44BC-43A4-A3DD-6C70EC270B57}"/>
              </a:ext>
            </a:extLst>
          </p:cNvPr>
          <p:cNvCxnSpPr/>
          <p:nvPr/>
        </p:nvCxnSpPr>
        <p:spPr>
          <a:xfrm flipH="1">
            <a:off x="5889878" y="448674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6" name="Straight Arrow Connector 165">
            <a:extLst>
              <a:ext uri="{FF2B5EF4-FFF2-40B4-BE49-F238E27FC236}">
                <a16:creationId xmlns:a16="http://schemas.microsoft.com/office/drawing/2014/main" id="{B3C919E2-3C96-45E3-8DC5-930541915548}"/>
              </a:ext>
            </a:extLst>
          </p:cNvPr>
          <p:cNvCxnSpPr/>
          <p:nvPr/>
        </p:nvCxnSpPr>
        <p:spPr>
          <a:xfrm flipH="1">
            <a:off x="5889878" y="47926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7" name="Straight Arrow Connector 166">
            <a:extLst>
              <a:ext uri="{FF2B5EF4-FFF2-40B4-BE49-F238E27FC236}">
                <a16:creationId xmlns:a16="http://schemas.microsoft.com/office/drawing/2014/main" id="{F8BFC405-5749-489A-B5E7-6A138F555A08}"/>
              </a:ext>
            </a:extLst>
          </p:cNvPr>
          <p:cNvCxnSpPr/>
          <p:nvPr/>
        </p:nvCxnSpPr>
        <p:spPr>
          <a:xfrm flipH="1">
            <a:off x="5889878" y="510341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8" name="Straight Arrow Connector 167">
            <a:extLst>
              <a:ext uri="{FF2B5EF4-FFF2-40B4-BE49-F238E27FC236}">
                <a16:creationId xmlns:a16="http://schemas.microsoft.com/office/drawing/2014/main" id="{EB5B30D7-FDDD-4479-8663-8D42E422A38D}"/>
              </a:ext>
            </a:extLst>
          </p:cNvPr>
          <p:cNvCxnSpPr/>
          <p:nvPr/>
        </p:nvCxnSpPr>
        <p:spPr>
          <a:xfrm flipH="1">
            <a:off x="5889878" y="53832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9" name="Straight Arrow Connector 168">
            <a:extLst>
              <a:ext uri="{FF2B5EF4-FFF2-40B4-BE49-F238E27FC236}">
                <a16:creationId xmlns:a16="http://schemas.microsoft.com/office/drawing/2014/main" id="{085BDBF3-4D41-42DB-A8EE-FB9E055B2868}"/>
              </a:ext>
            </a:extLst>
          </p:cNvPr>
          <p:cNvCxnSpPr/>
          <p:nvPr/>
        </p:nvCxnSpPr>
        <p:spPr>
          <a:xfrm flipH="1">
            <a:off x="44481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0" name="Straight Arrow Connector 169">
            <a:extLst>
              <a:ext uri="{FF2B5EF4-FFF2-40B4-BE49-F238E27FC236}">
                <a16:creationId xmlns:a16="http://schemas.microsoft.com/office/drawing/2014/main" id="{A7854991-5C27-4DB9-B0AB-90CBF0BE0FC1}"/>
              </a:ext>
            </a:extLst>
          </p:cNvPr>
          <p:cNvCxnSpPr/>
          <p:nvPr/>
        </p:nvCxnSpPr>
        <p:spPr>
          <a:xfrm flipH="1">
            <a:off x="44481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1" name="Straight Arrow Connector 170">
            <a:extLst>
              <a:ext uri="{FF2B5EF4-FFF2-40B4-BE49-F238E27FC236}">
                <a16:creationId xmlns:a16="http://schemas.microsoft.com/office/drawing/2014/main" id="{963827D3-981A-4201-99FC-FECBA14EFFA0}"/>
              </a:ext>
            </a:extLst>
          </p:cNvPr>
          <p:cNvCxnSpPr/>
          <p:nvPr/>
        </p:nvCxnSpPr>
        <p:spPr>
          <a:xfrm flipH="1">
            <a:off x="44481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2" name="Straight Arrow Connector 171">
            <a:extLst>
              <a:ext uri="{FF2B5EF4-FFF2-40B4-BE49-F238E27FC236}">
                <a16:creationId xmlns:a16="http://schemas.microsoft.com/office/drawing/2014/main" id="{1B35C361-9C91-4598-98B9-E19BE5564BEF}"/>
              </a:ext>
            </a:extLst>
          </p:cNvPr>
          <p:cNvCxnSpPr/>
          <p:nvPr/>
        </p:nvCxnSpPr>
        <p:spPr>
          <a:xfrm flipH="1">
            <a:off x="44481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3" name="Straight Arrow Connector 172">
            <a:extLst>
              <a:ext uri="{FF2B5EF4-FFF2-40B4-BE49-F238E27FC236}">
                <a16:creationId xmlns:a16="http://schemas.microsoft.com/office/drawing/2014/main" id="{FB9D3136-CA30-4B12-B329-380DE55062BE}"/>
              </a:ext>
            </a:extLst>
          </p:cNvPr>
          <p:cNvCxnSpPr/>
          <p:nvPr/>
        </p:nvCxnSpPr>
        <p:spPr>
          <a:xfrm flipH="1">
            <a:off x="44481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5996365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152400" y="901885"/>
            <a:ext cx="8991600" cy="2971615"/>
          </a:xfrm>
        </p:spPr>
        <p:txBody>
          <a:bodyPr/>
          <a:lstStyle/>
          <a:p>
            <a:r>
              <a:rPr lang="en-GB" sz="2800" dirty="0">
                <a:solidFill>
                  <a:schemeClr val="bg1">
                    <a:lumMod val="65000"/>
                  </a:schemeClr>
                </a:solidFill>
              </a:rPr>
              <a:t>In metals electrons can freely move within volume</a:t>
            </a:r>
          </a:p>
          <a:p>
            <a:r>
              <a:rPr lang="en-GB" sz="2800" dirty="0">
                <a:solidFill>
                  <a:schemeClr val="bg1">
                    <a:lumMod val="65000"/>
                  </a:schemeClr>
                </a:solidFill>
              </a:rPr>
              <a:t>External charge exerts force on the electrons and protons</a:t>
            </a:r>
          </a:p>
          <a:p>
            <a:pPr marL="538163" lvl="1"/>
            <a:r>
              <a:rPr lang="en-GB" sz="2400" dirty="0"/>
              <a:t>Electrons are attracted towards a positive charge and </a:t>
            </a:r>
            <a:br>
              <a:rPr lang="en-GB" sz="2400" dirty="0"/>
            </a:br>
            <a:r>
              <a:rPr lang="en-GB" sz="2400" dirty="0"/>
              <a:t>are repelled from a negative one</a:t>
            </a:r>
          </a:p>
          <a:p>
            <a:pPr marL="536575" lvl="1" indent="-290513"/>
            <a:r>
              <a:rPr lang="en-GB" sz="2400" dirty="0"/>
              <a:t>Their displacement creates uneven distribution within the volume</a:t>
            </a:r>
          </a:p>
          <a:p>
            <a:endParaRPr lang="en-GB" sz="2400" dirty="0"/>
          </a:p>
          <a:p>
            <a:endParaRPr lang="en-GB" sz="2800" dirty="0"/>
          </a:p>
        </p:txBody>
      </p:sp>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28</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43211" y="175684"/>
                <a:ext cx="2505612" cy="5250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𝐸</m:t>
                          </m:r>
                        </m:sub>
                      </m:sSub>
                      <m:r>
                        <a:rPr lang="en-GB" sz="2000" b="0" i="1" smtClean="0">
                          <a:latin typeface="Cambria Math" panose="02040503050406030204" pitchFamily="18" charset="0"/>
                        </a:rPr>
                        <m:t>=</m:t>
                      </m:r>
                      <m:r>
                        <a:rPr lang="en-GB" sz="2000" b="1" i="1" smtClean="0">
                          <a:solidFill>
                            <a:schemeClr val="tx1"/>
                          </a:solidFill>
                          <a:latin typeface="Cambria Math" panose="02040503050406030204" pitchFamily="18" charset="0"/>
                        </a:rPr>
                        <m:t>𝑲</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i="1" smtClean="0">
                                  <a:solidFill>
                                    <a:schemeClr val="bg2">
                                      <a:lumMod val="75000"/>
                                    </a:schemeClr>
                                  </a:solidFill>
                                  <a:latin typeface="Cambria Math" panose="02040503050406030204" pitchFamily="18" charset="0"/>
                                </a:rPr>
                              </m:ctrlPr>
                            </m:sSubPr>
                            <m:e>
                              <m:r>
                                <a:rPr lang="en-GB" sz="2000" b="0" i="1">
                                  <a:solidFill>
                                    <a:schemeClr val="bg2">
                                      <a:lumMod val="75000"/>
                                    </a:schemeClr>
                                  </a:solidFill>
                                  <a:latin typeface="Cambria Math" panose="02040503050406030204" pitchFamily="18" charset="0"/>
                                </a:rPr>
                                <m:t>𝑞</m:t>
                              </m:r>
                            </m:e>
                            <m:sub>
                              <m:r>
                                <a:rPr lang="en-GB" sz="2000" b="0" i="1">
                                  <a:solidFill>
                                    <a:schemeClr val="bg2">
                                      <a:lumMod val="75000"/>
                                    </a:schemeClr>
                                  </a:solidFill>
                                  <a:latin typeface="Cambria Math" panose="02040503050406030204" pitchFamily="18" charset="0"/>
                                </a:rPr>
                                <m:t>1</m:t>
                              </m:r>
                            </m:sub>
                          </m:sSub>
                          <m:r>
                            <a:rPr lang="en-GB" sz="2000" b="0" i="1" smtClean="0">
                              <a:solidFill>
                                <a:schemeClr val="bg2">
                                  <a:lumMod val="75000"/>
                                </a:schemeClr>
                              </a:solidFill>
                              <a:latin typeface="Cambria Math" panose="02040503050406030204" pitchFamily="18" charset="0"/>
                            </a:rPr>
                            <m:t>⋅</m:t>
                          </m:r>
                          <m:sSub>
                            <m:sSubPr>
                              <m:ctrlPr>
                                <a:rPr lang="en-GB" sz="2000" i="1" smtClean="0">
                                  <a:solidFill>
                                    <a:schemeClr val="bg2">
                                      <a:lumMod val="75000"/>
                                    </a:schemeClr>
                                  </a:solidFill>
                                  <a:latin typeface="Cambria Math" panose="02040503050406030204" pitchFamily="18" charset="0"/>
                                </a:rPr>
                              </m:ctrlPr>
                            </m:sSubPr>
                            <m:e>
                              <m:r>
                                <a:rPr lang="en-GB" sz="2000" b="0" i="1" smtClean="0">
                                  <a:solidFill>
                                    <a:schemeClr val="bg2">
                                      <a:lumMod val="75000"/>
                                    </a:schemeClr>
                                  </a:solidFill>
                                  <a:latin typeface="Cambria Math" panose="02040503050406030204" pitchFamily="18" charset="0"/>
                                </a:rPr>
                                <m:t>𝑞</m:t>
                              </m:r>
                            </m:e>
                            <m:sub>
                              <m:r>
                                <a:rPr lang="en-GB" sz="2000" b="0" i="1" smtClean="0">
                                  <a:solidFill>
                                    <a:schemeClr val="bg2">
                                      <a:lumMod val="75000"/>
                                    </a:schemeClr>
                                  </a:solidFill>
                                  <a:latin typeface="Cambria Math" panose="02040503050406030204" pitchFamily="18" charset="0"/>
                                </a:rPr>
                                <m:t>2</m:t>
                              </m:r>
                            </m:sub>
                          </m:sSub>
                        </m:num>
                        <m:den>
                          <m:sSup>
                            <m:sSupPr>
                              <m:ctrlPr>
                                <a:rPr lang="en-GB" sz="2000" i="1" smtClean="0">
                                  <a:solidFill>
                                    <a:schemeClr val="bg2">
                                      <a:lumMod val="75000"/>
                                    </a:schemeClr>
                                  </a:solidFill>
                                  <a:latin typeface="Cambria Math" panose="02040503050406030204" pitchFamily="18" charset="0"/>
                                </a:rPr>
                              </m:ctrlPr>
                            </m:sSupPr>
                            <m:e>
                              <m:r>
                                <a:rPr lang="en-GB" sz="2000" b="0" i="1">
                                  <a:solidFill>
                                    <a:schemeClr val="bg2">
                                      <a:lumMod val="75000"/>
                                    </a:schemeClr>
                                  </a:solidFill>
                                  <a:latin typeface="Cambria Math" panose="02040503050406030204" pitchFamily="18" charset="0"/>
                                </a:rPr>
                                <m:t>𝑟</m:t>
                              </m:r>
                            </m:e>
                            <m:sup>
                              <m:r>
                                <a:rPr lang="en-GB" sz="2000" b="0" i="1">
                                  <a:solidFill>
                                    <a:schemeClr val="bg2">
                                      <a:lumMod val="75000"/>
                                    </a:schemeClr>
                                  </a:solidFill>
                                  <a:latin typeface="Cambria Math" panose="02040503050406030204" pitchFamily="18" charset="0"/>
                                </a:rPr>
                                <m:t>2</m:t>
                              </m:r>
                            </m:sup>
                          </m:sSup>
                        </m:den>
                      </m:f>
                    </m:oMath>
                  </m:oMathPara>
                </a14:m>
                <a:endParaRPr lang="en-US" sz="20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43211" y="175684"/>
                <a:ext cx="2505612" cy="525080"/>
              </a:xfrm>
              <a:prstGeom prst="rect">
                <a:avLst/>
              </a:prstGeom>
              <a:blipFill>
                <a:blip r:embed="rId2"/>
                <a:stretch>
                  <a:fillRect/>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02B96B1C-38FF-44C3-B89E-1A8AAE0CDE89}"/>
              </a:ext>
            </a:extLst>
          </p:cNvPr>
          <p:cNvSpPr/>
          <p:nvPr/>
        </p:nvSpPr>
        <p:spPr>
          <a:xfrm>
            <a:off x="5361811" y="4008615"/>
            <a:ext cx="1667934"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B59BCC9A-2101-46BD-8596-511665F768CD}"/>
              </a:ext>
            </a:extLst>
          </p:cNvPr>
          <p:cNvSpPr/>
          <p:nvPr/>
        </p:nvSpPr>
        <p:spPr>
          <a:xfrm>
            <a:off x="5808563"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 name="Oval 12">
            <a:extLst>
              <a:ext uri="{FF2B5EF4-FFF2-40B4-BE49-F238E27FC236}">
                <a16:creationId xmlns:a16="http://schemas.microsoft.com/office/drawing/2014/main" id="{EB432486-2DD2-4581-AB05-9D1C0E6E02CB}"/>
              </a:ext>
            </a:extLst>
          </p:cNvPr>
          <p:cNvSpPr/>
          <p:nvPr/>
        </p:nvSpPr>
        <p:spPr>
          <a:xfrm>
            <a:off x="6356747"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 name="Oval 13">
            <a:extLst>
              <a:ext uri="{FF2B5EF4-FFF2-40B4-BE49-F238E27FC236}">
                <a16:creationId xmlns:a16="http://schemas.microsoft.com/office/drawing/2014/main" id="{039355A9-A5DD-4A55-8043-81A2C70F128C}"/>
              </a:ext>
            </a:extLst>
          </p:cNvPr>
          <p:cNvSpPr/>
          <p:nvPr/>
        </p:nvSpPr>
        <p:spPr>
          <a:xfrm>
            <a:off x="5949192" y="40501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 name="Oval 14">
            <a:extLst>
              <a:ext uri="{FF2B5EF4-FFF2-40B4-BE49-F238E27FC236}">
                <a16:creationId xmlns:a16="http://schemas.microsoft.com/office/drawing/2014/main" id="{1F1788BF-088A-43BC-AA9F-160D805F42A9}"/>
              </a:ext>
            </a:extLst>
          </p:cNvPr>
          <p:cNvSpPr/>
          <p:nvPr/>
        </p:nvSpPr>
        <p:spPr>
          <a:xfrm>
            <a:off x="6084654" y="42801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 name="Oval 15">
            <a:extLst>
              <a:ext uri="{FF2B5EF4-FFF2-40B4-BE49-F238E27FC236}">
                <a16:creationId xmlns:a16="http://schemas.microsoft.com/office/drawing/2014/main" id="{95DA5653-FA02-46E4-A691-1B255A845C54}"/>
              </a:ext>
            </a:extLst>
          </p:cNvPr>
          <p:cNvSpPr/>
          <p:nvPr/>
        </p:nvSpPr>
        <p:spPr>
          <a:xfrm>
            <a:off x="6222288" y="404570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7" name="Oval 16">
            <a:extLst>
              <a:ext uri="{FF2B5EF4-FFF2-40B4-BE49-F238E27FC236}">
                <a16:creationId xmlns:a16="http://schemas.microsoft.com/office/drawing/2014/main" id="{D7F73B61-821B-487A-AC72-A8BB1DB98C11}"/>
              </a:ext>
            </a:extLst>
          </p:cNvPr>
          <p:cNvSpPr/>
          <p:nvPr/>
        </p:nvSpPr>
        <p:spPr>
          <a:xfrm>
            <a:off x="6495137" y="405285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8" name="Oval 17">
            <a:extLst>
              <a:ext uri="{FF2B5EF4-FFF2-40B4-BE49-F238E27FC236}">
                <a16:creationId xmlns:a16="http://schemas.microsoft.com/office/drawing/2014/main" id="{DFF22963-0EB6-40CE-A947-5CE508B8AE0C}"/>
              </a:ext>
            </a:extLst>
          </p:cNvPr>
          <p:cNvSpPr/>
          <p:nvPr/>
        </p:nvSpPr>
        <p:spPr>
          <a:xfrm>
            <a:off x="6630599" y="42828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9" name="Oval 18">
            <a:extLst>
              <a:ext uri="{FF2B5EF4-FFF2-40B4-BE49-F238E27FC236}">
                <a16:creationId xmlns:a16="http://schemas.microsoft.com/office/drawing/2014/main" id="{ACA2E324-22DC-4D78-95AB-624E376519E7}"/>
              </a:ext>
            </a:extLst>
          </p:cNvPr>
          <p:cNvSpPr/>
          <p:nvPr/>
        </p:nvSpPr>
        <p:spPr>
          <a:xfrm>
            <a:off x="6768233" y="404840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0" name="Oval 19">
            <a:extLst>
              <a:ext uri="{FF2B5EF4-FFF2-40B4-BE49-F238E27FC236}">
                <a16:creationId xmlns:a16="http://schemas.microsoft.com/office/drawing/2014/main" id="{0D4D64A2-6482-4E2F-8E27-A11726BDDAFF}"/>
              </a:ext>
            </a:extLst>
          </p:cNvPr>
          <p:cNvSpPr/>
          <p:nvPr/>
        </p:nvSpPr>
        <p:spPr>
          <a:xfrm>
            <a:off x="5404190" y="405359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 name="Oval 20">
            <a:extLst>
              <a:ext uri="{FF2B5EF4-FFF2-40B4-BE49-F238E27FC236}">
                <a16:creationId xmlns:a16="http://schemas.microsoft.com/office/drawing/2014/main" id="{632D39E6-3FBE-49C3-AD92-6A38DE65B775}"/>
              </a:ext>
            </a:extLst>
          </p:cNvPr>
          <p:cNvSpPr/>
          <p:nvPr/>
        </p:nvSpPr>
        <p:spPr>
          <a:xfrm>
            <a:off x="5539652" y="428361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 name="Oval 21">
            <a:extLst>
              <a:ext uri="{FF2B5EF4-FFF2-40B4-BE49-F238E27FC236}">
                <a16:creationId xmlns:a16="http://schemas.microsoft.com/office/drawing/2014/main" id="{39C906CC-0BDF-4AD9-95AB-40C97917C0AC}"/>
              </a:ext>
            </a:extLst>
          </p:cNvPr>
          <p:cNvSpPr/>
          <p:nvPr/>
        </p:nvSpPr>
        <p:spPr>
          <a:xfrm>
            <a:off x="5677286" y="404914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 name="Oval 22">
            <a:extLst>
              <a:ext uri="{FF2B5EF4-FFF2-40B4-BE49-F238E27FC236}">
                <a16:creationId xmlns:a16="http://schemas.microsoft.com/office/drawing/2014/main" id="{DC5FC4E4-2BEB-4327-8D97-8E80289B0251}"/>
              </a:ext>
            </a:extLst>
          </p:cNvPr>
          <p:cNvSpPr/>
          <p:nvPr/>
        </p:nvSpPr>
        <p:spPr>
          <a:xfrm>
            <a:off x="5808563"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4" name="Oval 23">
            <a:extLst>
              <a:ext uri="{FF2B5EF4-FFF2-40B4-BE49-F238E27FC236}">
                <a16:creationId xmlns:a16="http://schemas.microsoft.com/office/drawing/2014/main" id="{AC17AF3B-3AA5-4269-8E34-3BDBFAFCDE4B}"/>
              </a:ext>
            </a:extLst>
          </p:cNvPr>
          <p:cNvSpPr/>
          <p:nvPr/>
        </p:nvSpPr>
        <p:spPr>
          <a:xfrm>
            <a:off x="6356747"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5" name="Oval 24">
            <a:extLst>
              <a:ext uri="{FF2B5EF4-FFF2-40B4-BE49-F238E27FC236}">
                <a16:creationId xmlns:a16="http://schemas.microsoft.com/office/drawing/2014/main" id="{0F62D322-8F15-42E3-8664-8B6752A08769}"/>
              </a:ext>
            </a:extLst>
          </p:cNvPr>
          <p:cNvSpPr/>
          <p:nvPr/>
        </p:nvSpPr>
        <p:spPr>
          <a:xfrm>
            <a:off x="5949192" y="452648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6" name="Oval 25">
            <a:extLst>
              <a:ext uri="{FF2B5EF4-FFF2-40B4-BE49-F238E27FC236}">
                <a16:creationId xmlns:a16="http://schemas.microsoft.com/office/drawing/2014/main" id="{8C6F3DCD-2C5F-45A7-9587-AB68F17D34C5}"/>
              </a:ext>
            </a:extLst>
          </p:cNvPr>
          <p:cNvSpPr/>
          <p:nvPr/>
        </p:nvSpPr>
        <p:spPr>
          <a:xfrm>
            <a:off x="6084654" y="47607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7" name="Oval 26">
            <a:extLst>
              <a:ext uri="{FF2B5EF4-FFF2-40B4-BE49-F238E27FC236}">
                <a16:creationId xmlns:a16="http://schemas.microsoft.com/office/drawing/2014/main" id="{EBC7D1D2-D28D-44C8-98B3-F57ADC33A301}"/>
              </a:ext>
            </a:extLst>
          </p:cNvPr>
          <p:cNvSpPr/>
          <p:nvPr/>
        </p:nvSpPr>
        <p:spPr>
          <a:xfrm>
            <a:off x="6222288" y="45220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 name="Oval 27">
            <a:extLst>
              <a:ext uri="{FF2B5EF4-FFF2-40B4-BE49-F238E27FC236}">
                <a16:creationId xmlns:a16="http://schemas.microsoft.com/office/drawing/2014/main" id="{20FB0A1C-6299-44B8-A447-72BE401FBC32}"/>
              </a:ext>
            </a:extLst>
          </p:cNvPr>
          <p:cNvSpPr/>
          <p:nvPr/>
        </p:nvSpPr>
        <p:spPr>
          <a:xfrm>
            <a:off x="6495137" y="452918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 name="Oval 28">
            <a:extLst>
              <a:ext uri="{FF2B5EF4-FFF2-40B4-BE49-F238E27FC236}">
                <a16:creationId xmlns:a16="http://schemas.microsoft.com/office/drawing/2014/main" id="{82994740-FAE5-43BF-B1BC-278CF9D78DBC}"/>
              </a:ext>
            </a:extLst>
          </p:cNvPr>
          <p:cNvSpPr/>
          <p:nvPr/>
        </p:nvSpPr>
        <p:spPr>
          <a:xfrm>
            <a:off x="6630599" y="475920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 name="Oval 29">
            <a:extLst>
              <a:ext uri="{FF2B5EF4-FFF2-40B4-BE49-F238E27FC236}">
                <a16:creationId xmlns:a16="http://schemas.microsoft.com/office/drawing/2014/main" id="{C41CCF9C-E5CB-4194-9657-51F98119F9EC}"/>
              </a:ext>
            </a:extLst>
          </p:cNvPr>
          <p:cNvSpPr/>
          <p:nvPr/>
        </p:nvSpPr>
        <p:spPr>
          <a:xfrm>
            <a:off x="6768233" y="452472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 name="Oval 30">
            <a:extLst>
              <a:ext uri="{FF2B5EF4-FFF2-40B4-BE49-F238E27FC236}">
                <a16:creationId xmlns:a16="http://schemas.microsoft.com/office/drawing/2014/main" id="{C452C0ED-76F3-4589-B423-2AB39A0D9671}"/>
              </a:ext>
            </a:extLst>
          </p:cNvPr>
          <p:cNvSpPr/>
          <p:nvPr/>
        </p:nvSpPr>
        <p:spPr>
          <a:xfrm>
            <a:off x="5404190" y="452992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2" name="Oval 31">
            <a:extLst>
              <a:ext uri="{FF2B5EF4-FFF2-40B4-BE49-F238E27FC236}">
                <a16:creationId xmlns:a16="http://schemas.microsoft.com/office/drawing/2014/main" id="{C7F7B14A-8F5C-429F-9618-9FC9849C13CF}"/>
              </a:ext>
            </a:extLst>
          </p:cNvPr>
          <p:cNvSpPr/>
          <p:nvPr/>
        </p:nvSpPr>
        <p:spPr>
          <a:xfrm>
            <a:off x="5539652" y="47599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 name="Oval 32">
            <a:extLst>
              <a:ext uri="{FF2B5EF4-FFF2-40B4-BE49-F238E27FC236}">
                <a16:creationId xmlns:a16="http://schemas.microsoft.com/office/drawing/2014/main" id="{2CABF659-5C29-4E55-A317-991161B44704}"/>
              </a:ext>
            </a:extLst>
          </p:cNvPr>
          <p:cNvSpPr/>
          <p:nvPr/>
        </p:nvSpPr>
        <p:spPr>
          <a:xfrm>
            <a:off x="5677286" y="45254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 name="Oval 33">
            <a:extLst>
              <a:ext uri="{FF2B5EF4-FFF2-40B4-BE49-F238E27FC236}">
                <a16:creationId xmlns:a16="http://schemas.microsoft.com/office/drawing/2014/main" id="{D677B5BF-D294-4C0B-B50F-0AB5AB287BFD}"/>
              </a:ext>
            </a:extLst>
          </p:cNvPr>
          <p:cNvSpPr/>
          <p:nvPr/>
        </p:nvSpPr>
        <p:spPr>
          <a:xfrm>
            <a:off x="5808563"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5" name="Oval 34">
            <a:extLst>
              <a:ext uri="{FF2B5EF4-FFF2-40B4-BE49-F238E27FC236}">
                <a16:creationId xmlns:a16="http://schemas.microsoft.com/office/drawing/2014/main" id="{F58E2A9F-4A5B-4C6D-A995-3CAC5CF78BD7}"/>
              </a:ext>
            </a:extLst>
          </p:cNvPr>
          <p:cNvSpPr/>
          <p:nvPr/>
        </p:nvSpPr>
        <p:spPr>
          <a:xfrm>
            <a:off x="6356747"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6" name="Oval 35">
            <a:extLst>
              <a:ext uri="{FF2B5EF4-FFF2-40B4-BE49-F238E27FC236}">
                <a16:creationId xmlns:a16="http://schemas.microsoft.com/office/drawing/2014/main" id="{FCEF0621-2099-46AB-8CE6-E65FAC6D0514}"/>
              </a:ext>
            </a:extLst>
          </p:cNvPr>
          <p:cNvSpPr/>
          <p:nvPr/>
        </p:nvSpPr>
        <p:spPr>
          <a:xfrm>
            <a:off x="5949192" y="501392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7" name="Oval 36">
            <a:extLst>
              <a:ext uri="{FF2B5EF4-FFF2-40B4-BE49-F238E27FC236}">
                <a16:creationId xmlns:a16="http://schemas.microsoft.com/office/drawing/2014/main" id="{14B79B23-D108-4951-8DE3-C7618B5B4780}"/>
              </a:ext>
            </a:extLst>
          </p:cNvPr>
          <p:cNvSpPr/>
          <p:nvPr/>
        </p:nvSpPr>
        <p:spPr>
          <a:xfrm>
            <a:off x="6084654" y="524394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8" name="Oval 37">
            <a:extLst>
              <a:ext uri="{FF2B5EF4-FFF2-40B4-BE49-F238E27FC236}">
                <a16:creationId xmlns:a16="http://schemas.microsoft.com/office/drawing/2014/main" id="{F3ECCB42-2B77-44D8-BFBF-856C0207C420}"/>
              </a:ext>
            </a:extLst>
          </p:cNvPr>
          <p:cNvSpPr/>
          <p:nvPr/>
        </p:nvSpPr>
        <p:spPr>
          <a:xfrm>
            <a:off x="6222288" y="50094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9" name="Oval 38">
            <a:extLst>
              <a:ext uri="{FF2B5EF4-FFF2-40B4-BE49-F238E27FC236}">
                <a16:creationId xmlns:a16="http://schemas.microsoft.com/office/drawing/2014/main" id="{20B99ED2-CFC3-40FC-81E4-8820F6BEDA98}"/>
              </a:ext>
            </a:extLst>
          </p:cNvPr>
          <p:cNvSpPr/>
          <p:nvPr/>
        </p:nvSpPr>
        <p:spPr>
          <a:xfrm>
            <a:off x="6495137" y="50166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0" name="Oval 39">
            <a:extLst>
              <a:ext uri="{FF2B5EF4-FFF2-40B4-BE49-F238E27FC236}">
                <a16:creationId xmlns:a16="http://schemas.microsoft.com/office/drawing/2014/main" id="{72B769B2-587E-4D79-82E2-E37AF9B59251}"/>
              </a:ext>
            </a:extLst>
          </p:cNvPr>
          <p:cNvSpPr/>
          <p:nvPr/>
        </p:nvSpPr>
        <p:spPr>
          <a:xfrm>
            <a:off x="6630599" y="52466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1" name="Oval 40">
            <a:extLst>
              <a:ext uri="{FF2B5EF4-FFF2-40B4-BE49-F238E27FC236}">
                <a16:creationId xmlns:a16="http://schemas.microsoft.com/office/drawing/2014/main" id="{F7BFBED6-61FD-4212-9645-CC8614B93A4F}"/>
              </a:ext>
            </a:extLst>
          </p:cNvPr>
          <p:cNvSpPr/>
          <p:nvPr/>
        </p:nvSpPr>
        <p:spPr>
          <a:xfrm>
            <a:off x="6768233" y="50121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2" name="Oval 41">
            <a:extLst>
              <a:ext uri="{FF2B5EF4-FFF2-40B4-BE49-F238E27FC236}">
                <a16:creationId xmlns:a16="http://schemas.microsoft.com/office/drawing/2014/main" id="{8DD1576D-E708-4813-BC49-804F6B047872}"/>
              </a:ext>
            </a:extLst>
          </p:cNvPr>
          <p:cNvSpPr/>
          <p:nvPr/>
        </p:nvSpPr>
        <p:spPr>
          <a:xfrm>
            <a:off x="5404190" y="50173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3" name="Oval 42">
            <a:extLst>
              <a:ext uri="{FF2B5EF4-FFF2-40B4-BE49-F238E27FC236}">
                <a16:creationId xmlns:a16="http://schemas.microsoft.com/office/drawing/2014/main" id="{2E9F7E73-B173-40BC-9B69-F03989F51200}"/>
              </a:ext>
            </a:extLst>
          </p:cNvPr>
          <p:cNvSpPr/>
          <p:nvPr/>
        </p:nvSpPr>
        <p:spPr>
          <a:xfrm>
            <a:off x="5539652" y="52473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4" name="Oval 43">
            <a:extLst>
              <a:ext uri="{FF2B5EF4-FFF2-40B4-BE49-F238E27FC236}">
                <a16:creationId xmlns:a16="http://schemas.microsoft.com/office/drawing/2014/main" id="{75E857B6-98E8-41E0-B2EA-6B18B2E08B8C}"/>
              </a:ext>
            </a:extLst>
          </p:cNvPr>
          <p:cNvSpPr/>
          <p:nvPr/>
        </p:nvSpPr>
        <p:spPr>
          <a:xfrm>
            <a:off x="5677286" y="50129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5" name="Oval 44">
            <a:extLst>
              <a:ext uri="{FF2B5EF4-FFF2-40B4-BE49-F238E27FC236}">
                <a16:creationId xmlns:a16="http://schemas.microsoft.com/office/drawing/2014/main" id="{A76D6FCB-E044-40C3-A143-F3969F774E7D}"/>
              </a:ext>
            </a:extLst>
          </p:cNvPr>
          <p:cNvSpPr/>
          <p:nvPr/>
        </p:nvSpPr>
        <p:spPr>
          <a:xfrm>
            <a:off x="6933818" y="422239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87A5E8A7-72EC-49FC-B24C-0F62508FF6B3}"/>
              </a:ext>
            </a:extLst>
          </p:cNvPr>
          <p:cNvSpPr/>
          <p:nvPr/>
        </p:nvSpPr>
        <p:spPr>
          <a:xfrm>
            <a:off x="6783686" y="522740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023DB3F9-9187-4A14-90FF-3326B9543176}"/>
              </a:ext>
            </a:extLst>
          </p:cNvPr>
          <p:cNvSpPr/>
          <p:nvPr/>
        </p:nvSpPr>
        <p:spPr>
          <a:xfrm>
            <a:off x="5859363" y="45480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1DAF0A3D-A0AA-4BC9-9261-B6D0533BF170}"/>
              </a:ext>
            </a:extLst>
          </p:cNvPr>
          <p:cNvSpPr/>
          <p:nvPr/>
        </p:nvSpPr>
        <p:spPr>
          <a:xfrm>
            <a:off x="6161431" y="46921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D0D7ED3D-197E-4940-9A2E-A3390363BAF8}"/>
              </a:ext>
            </a:extLst>
          </p:cNvPr>
          <p:cNvSpPr/>
          <p:nvPr/>
        </p:nvSpPr>
        <p:spPr>
          <a:xfrm>
            <a:off x="6259217" y="478080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F6CC7681-DD4D-4277-989D-2D3E2ECE4E68}"/>
              </a:ext>
            </a:extLst>
          </p:cNvPr>
          <p:cNvSpPr/>
          <p:nvPr/>
        </p:nvSpPr>
        <p:spPr>
          <a:xfrm>
            <a:off x="6707839" y="50308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BAE22169-AD59-4DC7-A7E9-DAA7A53969BE}"/>
              </a:ext>
            </a:extLst>
          </p:cNvPr>
          <p:cNvSpPr/>
          <p:nvPr/>
        </p:nvSpPr>
        <p:spPr>
          <a:xfrm>
            <a:off x="6468963" y="51576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02706274-5B05-4DC4-8702-7378F20F2A51}"/>
              </a:ext>
            </a:extLst>
          </p:cNvPr>
          <p:cNvSpPr/>
          <p:nvPr/>
        </p:nvSpPr>
        <p:spPr>
          <a:xfrm>
            <a:off x="6621363" y="53100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765E31BA-4EF7-4F69-873F-371C539C2D00}"/>
              </a:ext>
            </a:extLst>
          </p:cNvPr>
          <p:cNvSpPr/>
          <p:nvPr/>
        </p:nvSpPr>
        <p:spPr>
          <a:xfrm>
            <a:off x="6773763" y="54624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4889786D-1885-4AD7-AC4F-9D722DE29215}"/>
              </a:ext>
            </a:extLst>
          </p:cNvPr>
          <p:cNvSpPr/>
          <p:nvPr/>
        </p:nvSpPr>
        <p:spPr>
          <a:xfrm>
            <a:off x="5844159" y="41771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96528C55-1BE6-46FB-B3C9-CED36470068A}"/>
              </a:ext>
            </a:extLst>
          </p:cNvPr>
          <p:cNvSpPr/>
          <p:nvPr/>
        </p:nvSpPr>
        <p:spPr>
          <a:xfrm>
            <a:off x="6697623" y="408690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17E3FF29-506A-4329-9877-B0549B975EF4}"/>
              </a:ext>
            </a:extLst>
          </p:cNvPr>
          <p:cNvSpPr/>
          <p:nvPr/>
        </p:nvSpPr>
        <p:spPr>
          <a:xfrm>
            <a:off x="6148959" y="44819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0A553559-FEB0-4C38-B570-6C5E8374C1A8}"/>
              </a:ext>
            </a:extLst>
          </p:cNvPr>
          <p:cNvSpPr/>
          <p:nvPr/>
        </p:nvSpPr>
        <p:spPr>
          <a:xfrm>
            <a:off x="6305832" y="44905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4BABD86C-51C5-4E65-B79E-198F34098192}"/>
              </a:ext>
            </a:extLst>
          </p:cNvPr>
          <p:cNvSpPr/>
          <p:nvPr/>
        </p:nvSpPr>
        <p:spPr>
          <a:xfrm>
            <a:off x="6453759" y="47867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9" name="Oval 58">
            <a:extLst>
              <a:ext uri="{FF2B5EF4-FFF2-40B4-BE49-F238E27FC236}">
                <a16:creationId xmlns:a16="http://schemas.microsoft.com/office/drawing/2014/main" id="{545739F6-4382-401B-93F3-23D3854BC382}"/>
              </a:ext>
            </a:extLst>
          </p:cNvPr>
          <p:cNvSpPr/>
          <p:nvPr/>
        </p:nvSpPr>
        <p:spPr>
          <a:xfrm>
            <a:off x="6574532" y="495426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02A3A295-64E5-4D47-970D-A100C912D23C}"/>
              </a:ext>
            </a:extLst>
          </p:cNvPr>
          <p:cNvSpPr/>
          <p:nvPr/>
        </p:nvSpPr>
        <p:spPr>
          <a:xfrm>
            <a:off x="6788949" y="49603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88667C41-8912-4A40-B041-79E11B38EB24}"/>
              </a:ext>
            </a:extLst>
          </p:cNvPr>
          <p:cNvSpPr/>
          <p:nvPr/>
        </p:nvSpPr>
        <p:spPr>
          <a:xfrm>
            <a:off x="6910959" y="52439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92F6C366-09E4-44B2-9CAC-8C27FA5DAF52}"/>
              </a:ext>
            </a:extLst>
          </p:cNvPr>
          <p:cNvSpPr/>
          <p:nvPr/>
        </p:nvSpPr>
        <p:spPr>
          <a:xfrm>
            <a:off x="6924579" y="472950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251854AB-6A30-4B6D-B5E8-0AE19368A9F2}"/>
              </a:ext>
            </a:extLst>
          </p:cNvPr>
          <p:cNvSpPr/>
          <p:nvPr/>
        </p:nvSpPr>
        <p:spPr>
          <a:xfrm>
            <a:off x="6876650" y="486033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4" name="Oval 63">
            <a:extLst>
              <a:ext uri="{FF2B5EF4-FFF2-40B4-BE49-F238E27FC236}">
                <a16:creationId xmlns:a16="http://schemas.microsoft.com/office/drawing/2014/main" id="{E302ED4D-1EFD-42CF-B27A-222E14307C48}"/>
              </a:ext>
            </a:extLst>
          </p:cNvPr>
          <p:cNvSpPr/>
          <p:nvPr/>
        </p:nvSpPr>
        <p:spPr>
          <a:xfrm>
            <a:off x="6870572" y="401779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9FDBB8BA-44F1-41C8-8824-43397E1DA294}"/>
              </a:ext>
            </a:extLst>
          </p:cNvPr>
          <p:cNvSpPr/>
          <p:nvPr/>
        </p:nvSpPr>
        <p:spPr>
          <a:xfrm>
            <a:off x="6970075" y="408249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73E396FE-2931-41BD-A2DE-857740BE7F5E}"/>
              </a:ext>
            </a:extLst>
          </p:cNvPr>
          <p:cNvSpPr/>
          <p:nvPr/>
        </p:nvSpPr>
        <p:spPr>
          <a:xfrm>
            <a:off x="6125038" y="50517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380570E5-B2B2-4059-9D5C-C4F4901287D6}"/>
              </a:ext>
            </a:extLst>
          </p:cNvPr>
          <p:cNvSpPr/>
          <p:nvPr/>
        </p:nvSpPr>
        <p:spPr>
          <a:xfrm>
            <a:off x="6243186" y="52498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3D515AC8-40FA-454F-8D37-99B141C18D55}"/>
              </a:ext>
            </a:extLst>
          </p:cNvPr>
          <p:cNvSpPr/>
          <p:nvPr/>
        </p:nvSpPr>
        <p:spPr>
          <a:xfrm>
            <a:off x="6877661" y="540488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F87A9390-D707-46E9-9892-3CE5F110EC53}"/>
              </a:ext>
            </a:extLst>
          </p:cNvPr>
          <p:cNvSpPr/>
          <p:nvPr/>
        </p:nvSpPr>
        <p:spPr>
          <a:xfrm>
            <a:off x="6723879" y="47150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C2CFF7A0-E094-4309-A579-89E08DEF766E}"/>
              </a:ext>
            </a:extLst>
          </p:cNvPr>
          <p:cNvSpPr/>
          <p:nvPr/>
        </p:nvSpPr>
        <p:spPr>
          <a:xfrm>
            <a:off x="6398108" y="41250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DEDCFB7E-CAB0-43E3-918A-E2DAF098915A}"/>
              </a:ext>
            </a:extLst>
          </p:cNvPr>
          <p:cNvSpPr/>
          <p:nvPr/>
        </p:nvSpPr>
        <p:spPr>
          <a:xfrm>
            <a:off x="6550508" y="42774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2" name="Oval 71">
            <a:extLst>
              <a:ext uri="{FF2B5EF4-FFF2-40B4-BE49-F238E27FC236}">
                <a16:creationId xmlns:a16="http://schemas.microsoft.com/office/drawing/2014/main" id="{C275C1F2-91F5-42C9-88AB-C16A40BE3DAC}"/>
              </a:ext>
            </a:extLst>
          </p:cNvPr>
          <p:cNvSpPr/>
          <p:nvPr/>
        </p:nvSpPr>
        <p:spPr>
          <a:xfrm>
            <a:off x="6644222" y="44581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3" name="Oval 72">
            <a:extLst>
              <a:ext uri="{FF2B5EF4-FFF2-40B4-BE49-F238E27FC236}">
                <a16:creationId xmlns:a16="http://schemas.microsoft.com/office/drawing/2014/main" id="{3FE34105-7826-4BFE-92CF-C63A8B2867E5}"/>
              </a:ext>
            </a:extLst>
          </p:cNvPr>
          <p:cNvSpPr/>
          <p:nvPr/>
        </p:nvSpPr>
        <p:spPr>
          <a:xfrm>
            <a:off x="6785026" y="42511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4" name="Oval 73">
            <a:extLst>
              <a:ext uri="{FF2B5EF4-FFF2-40B4-BE49-F238E27FC236}">
                <a16:creationId xmlns:a16="http://schemas.microsoft.com/office/drawing/2014/main" id="{286572F5-214C-4A1B-92C1-08EAE4C29457}"/>
              </a:ext>
            </a:extLst>
          </p:cNvPr>
          <p:cNvSpPr/>
          <p:nvPr/>
        </p:nvSpPr>
        <p:spPr>
          <a:xfrm>
            <a:off x="6949845" y="501661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764466CE-4C04-4169-9831-2F97994667D6}"/>
              </a:ext>
            </a:extLst>
          </p:cNvPr>
          <p:cNvSpPr/>
          <p:nvPr/>
        </p:nvSpPr>
        <p:spPr>
          <a:xfrm>
            <a:off x="6546883" y="471131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6" name="Oval 75">
            <a:extLst>
              <a:ext uri="{FF2B5EF4-FFF2-40B4-BE49-F238E27FC236}">
                <a16:creationId xmlns:a16="http://schemas.microsoft.com/office/drawing/2014/main" id="{46B2EA2F-6999-4264-BBDC-BD4748DEB05E}"/>
              </a:ext>
            </a:extLst>
          </p:cNvPr>
          <p:cNvSpPr/>
          <p:nvPr/>
        </p:nvSpPr>
        <p:spPr>
          <a:xfrm>
            <a:off x="6665315" y="51555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7" name="Oval 76">
            <a:extLst>
              <a:ext uri="{FF2B5EF4-FFF2-40B4-BE49-F238E27FC236}">
                <a16:creationId xmlns:a16="http://schemas.microsoft.com/office/drawing/2014/main" id="{19AFC962-A9E4-411C-96AA-D71327F85B89}"/>
              </a:ext>
            </a:extLst>
          </p:cNvPr>
          <p:cNvSpPr/>
          <p:nvPr/>
        </p:nvSpPr>
        <p:spPr>
          <a:xfrm>
            <a:off x="5954991" y="53820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85A3FF0C-E096-4758-A831-5AC1E914CE0B}"/>
              </a:ext>
            </a:extLst>
          </p:cNvPr>
          <p:cNvSpPr/>
          <p:nvPr/>
        </p:nvSpPr>
        <p:spPr>
          <a:xfrm>
            <a:off x="6867196" y="44581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9" name="Oval 78">
            <a:extLst>
              <a:ext uri="{FF2B5EF4-FFF2-40B4-BE49-F238E27FC236}">
                <a16:creationId xmlns:a16="http://schemas.microsoft.com/office/drawing/2014/main" id="{E237FD15-1296-409F-A640-84586A994EED}"/>
              </a:ext>
            </a:extLst>
          </p:cNvPr>
          <p:cNvSpPr/>
          <p:nvPr/>
        </p:nvSpPr>
        <p:spPr>
          <a:xfrm>
            <a:off x="6333267" y="429279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0" name="Oval 79">
            <a:extLst>
              <a:ext uri="{FF2B5EF4-FFF2-40B4-BE49-F238E27FC236}">
                <a16:creationId xmlns:a16="http://schemas.microsoft.com/office/drawing/2014/main" id="{6C83363D-A3EF-4B54-A3B3-928E60340730}"/>
              </a:ext>
            </a:extLst>
          </p:cNvPr>
          <p:cNvSpPr/>
          <p:nvPr/>
        </p:nvSpPr>
        <p:spPr>
          <a:xfrm>
            <a:off x="6910959" y="437179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1" name="Oval 80">
            <a:extLst>
              <a:ext uri="{FF2B5EF4-FFF2-40B4-BE49-F238E27FC236}">
                <a16:creationId xmlns:a16="http://schemas.microsoft.com/office/drawing/2014/main" id="{320C0995-D847-45D8-9CFE-29300187BCAC}"/>
              </a:ext>
            </a:extLst>
          </p:cNvPr>
          <p:cNvSpPr/>
          <p:nvPr/>
        </p:nvSpPr>
        <p:spPr>
          <a:xfrm>
            <a:off x="5870426" y="50308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2" name="Oval 81">
            <a:extLst>
              <a:ext uri="{FF2B5EF4-FFF2-40B4-BE49-F238E27FC236}">
                <a16:creationId xmlns:a16="http://schemas.microsoft.com/office/drawing/2014/main" id="{355AC6CB-052E-42CA-A4A8-77328652DA92}"/>
              </a:ext>
            </a:extLst>
          </p:cNvPr>
          <p:cNvSpPr/>
          <p:nvPr/>
        </p:nvSpPr>
        <p:spPr>
          <a:xfrm>
            <a:off x="5755652" y="528966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AC55525C-6075-4182-AE79-6792FFA6CBE9}"/>
              </a:ext>
            </a:extLst>
          </p:cNvPr>
          <p:cNvGrpSpPr/>
          <p:nvPr/>
        </p:nvGrpSpPr>
        <p:grpSpPr>
          <a:xfrm>
            <a:off x="7792396" y="4018497"/>
            <a:ext cx="854997" cy="1524000"/>
            <a:chOff x="3444222" y="3801025"/>
            <a:chExt cx="854997" cy="1524000"/>
          </a:xfrm>
        </p:grpSpPr>
        <p:sp>
          <p:nvSpPr>
            <p:cNvPr id="83" name="Rectangle 82">
              <a:extLst>
                <a:ext uri="{FF2B5EF4-FFF2-40B4-BE49-F238E27FC236}">
                  <a16:creationId xmlns:a16="http://schemas.microsoft.com/office/drawing/2014/main" id="{0F3A6DC9-72D2-4351-897E-0678DBC7D516}"/>
                </a:ext>
              </a:extLst>
            </p:cNvPr>
            <p:cNvSpPr/>
            <p:nvPr/>
          </p:nvSpPr>
          <p:spPr>
            <a:xfrm>
              <a:off x="3444222" y="3801025"/>
              <a:ext cx="854997"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84" name="Oval 83">
              <a:extLst>
                <a:ext uri="{FF2B5EF4-FFF2-40B4-BE49-F238E27FC236}">
                  <a16:creationId xmlns:a16="http://schemas.microsoft.com/office/drawing/2014/main" id="{86DC21E5-8463-4949-ABE7-CBF1C8643DD4}"/>
                </a:ext>
              </a:extLst>
            </p:cNvPr>
            <p:cNvSpPr/>
            <p:nvPr/>
          </p:nvSpPr>
          <p:spPr>
            <a:xfrm>
              <a:off x="3890974" y="408290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6" name="Oval 85">
              <a:extLst>
                <a:ext uri="{FF2B5EF4-FFF2-40B4-BE49-F238E27FC236}">
                  <a16:creationId xmlns:a16="http://schemas.microsoft.com/office/drawing/2014/main" id="{1C73FF76-E7E9-44FF-A7AE-5485CA3C5256}"/>
                </a:ext>
              </a:extLst>
            </p:cNvPr>
            <p:cNvSpPr/>
            <p:nvPr/>
          </p:nvSpPr>
          <p:spPr>
            <a:xfrm>
              <a:off x="4031603" y="38425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2" name="Oval 91">
              <a:extLst>
                <a:ext uri="{FF2B5EF4-FFF2-40B4-BE49-F238E27FC236}">
                  <a16:creationId xmlns:a16="http://schemas.microsoft.com/office/drawing/2014/main" id="{7C6BB9F8-BB72-402B-8399-4DF0CCAD97C5}"/>
                </a:ext>
              </a:extLst>
            </p:cNvPr>
            <p:cNvSpPr/>
            <p:nvPr/>
          </p:nvSpPr>
          <p:spPr>
            <a:xfrm>
              <a:off x="3486601" y="38460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3" name="Oval 92">
              <a:extLst>
                <a:ext uri="{FF2B5EF4-FFF2-40B4-BE49-F238E27FC236}">
                  <a16:creationId xmlns:a16="http://schemas.microsoft.com/office/drawing/2014/main" id="{FA2FA013-C129-4328-8988-A39FD9792F5D}"/>
                </a:ext>
              </a:extLst>
            </p:cNvPr>
            <p:cNvSpPr/>
            <p:nvPr/>
          </p:nvSpPr>
          <p:spPr>
            <a:xfrm>
              <a:off x="3622063" y="40760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4" name="Oval 93">
              <a:extLst>
                <a:ext uri="{FF2B5EF4-FFF2-40B4-BE49-F238E27FC236}">
                  <a16:creationId xmlns:a16="http://schemas.microsoft.com/office/drawing/2014/main" id="{DCFC78DD-B116-44E4-BF25-81B409BD05E1}"/>
                </a:ext>
              </a:extLst>
            </p:cNvPr>
            <p:cNvSpPr/>
            <p:nvPr/>
          </p:nvSpPr>
          <p:spPr>
            <a:xfrm>
              <a:off x="3759697" y="38415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5" name="Oval 94">
              <a:extLst>
                <a:ext uri="{FF2B5EF4-FFF2-40B4-BE49-F238E27FC236}">
                  <a16:creationId xmlns:a16="http://schemas.microsoft.com/office/drawing/2014/main" id="{2990A9D4-9ED2-4EE9-B1E2-8FD1F355DE63}"/>
                </a:ext>
              </a:extLst>
            </p:cNvPr>
            <p:cNvSpPr/>
            <p:nvPr/>
          </p:nvSpPr>
          <p:spPr>
            <a:xfrm>
              <a:off x="3890974" y="455922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7" name="Oval 96">
              <a:extLst>
                <a:ext uri="{FF2B5EF4-FFF2-40B4-BE49-F238E27FC236}">
                  <a16:creationId xmlns:a16="http://schemas.microsoft.com/office/drawing/2014/main" id="{0BEA0113-674C-4E34-9AA3-003B66AAA249}"/>
                </a:ext>
              </a:extLst>
            </p:cNvPr>
            <p:cNvSpPr/>
            <p:nvPr/>
          </p:nvSpPr>
          <p:spPr>
            <a:xfrm>
              <a:off x="4031603" y="43188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3" name="Oval 102">
              <a:extLst>
                <a:ext uri="{FF2B5EF4-FFF2-40B4-BE49-F238E27FC236}">
                  <a16:creationId xmlns:a16="http://schemas.microsoft.com/office/drawing/2014/main" id="{ABA5E37D-B845-4F94-8625-8FBD0C88305E}"/>
                </a:ext>
              </a:extLst>
            </p:cNvPr>
            <p:cNvSpPr/>
            <p:nvPr/>
          </p:nvSpPr>
          <p:spPr>
            <a:xfrm>
              <a:off x="3486601" y="432233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4" name="Oval 103">
              <a:extLst>
                <a:ext uri="{FF2B5EF4-FFF2-40B4-BE49-F238E27FC236}">
                  <a16:creationId xmlns:a16="http://schemas.microsoft.com/office/drawing/2014/main" id="{1A19D5F9-57E1-4701-AF13-8259ADF31287}"/>
                </a:ext>
              </a:extLst>
            </p:cNvPr>
            <p:cNvSpPr/>
            <p:nvPr/>
          </p:nvSpPr>
          <p:spPr>
            <a:xfrm>
              <a:off x="3622063" y="455235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5" name="Oval 104">
              <a:extLst>
                <a:ext uri="{FF2B5EF4-FFF2-40B4-BE49-F238E27FC236}">
                  <a16:creationId xmlns:a16="http://schemas.microsoft.com/office/drawing/2014/main" id="{F7FAEBFF-2C94-40A2-91D0-6859A6C130DF}"/>
                </a:ext>
              </a:extLst>
            </p:cNvPr>
            <p:cNvSpPr/>
            <p:nvPr/>
          </p:nvSpPr>
          <p:spPr>
            <a:xfrm>
              <a:off x="3759697" y="4317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6" name="Oval 105">
              <a:extLst>
                <a:ext uri="{FF2B5EF4-FFF2-40B4-BE49-F238E27FC236}">
                  <a16:creationId xmlns:a16="http://schemas.microsoft.com/office/drawing/2014/main" id="{221B930B-EED0-48C7-B81B-C7BC9E983370}"/>
                </a:ext>
              </a:extLst>
            </p:cNvPr>
            <p:cNvSpPr/>
            <p:nvPr/>
          </p:nvSpPr>
          <p:spPr>
            <a:xfrm>
              <a:off x="3890974" y="504666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8" name="Oval 107">
              <a:extLst>
                <a:ext uri="{FF2B5EF4-FFF2-40B4-BE49-F238E27FC236}">
                  <a16:creationId xmlns:a16="http://schemas.microsoft.com/office/drawing/2014/main" id="{CEB70DC1-AF77-4366-92B2-A067F1AD401E}"/>
                </a:ext>
              </a:extLst>
            </p:cNvPr>
            <p:cNvSpPr/>
            <p:nvPr/>
          </p:nvSpPr>
          <p:spPr>
            <a:xfrm>
              <a:off x="4031603" y="48063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4" name="Oval 113">
              <a:extLst>
                <a:ext uri="{FF2B5EF4-FFF2-40B4-BE49-F238E27FC236}">
                  <a16:creationId xmlns:a16="http://schemas.microsoft.com/office/drawing/2014/main" id="{DF08F34F-0B0F-472E-B6F4-912CA6EB4263}"/>
                </a:ext>
              </a:extLst>
            </p:cNvPr>
            <p:cNvSpPr/>
            <p:nvPr/>
          </p:nvSpPr>
          <p:spPr>
            <a:xfrm>
              <a:off x="3486601" y="48097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5" name="Oval 114">
              <a:extLst>
                <a:ext uri="{FF2B5EF4-FFF2-40B4-BE49-F238E27FC236}">
                  <a16:creationId xmlns:a16="http://schemas.microsoft.com/office/drawing/2014/main" id="{3C593B93-E8F1-4401-B4BF-3A0E4C9269BA}"/>
                </a:ext>
              </a:extLst>
            </p:cNvPr>
            <p:cNvSpPr/>
            <p:nvPr/>
          </p:nvSpPr>
          <p:spPr>
            <a:xfrm>
              <a:off x="3622063" y="503978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6" name="Oval 115">
              <a:extLst>
                <a:ext uri="{FF2B5EF4-FFF2-40B4-BE49-F238E27FC236}">
                  <a16:creationId xmlns:a16="http://schemas.microsoft.com/office/drawing/2014/main" id="{C57E366A-51E7-4EF6-9972-B7C41F60F7FB}"/>
                </a:ext>
              </a:extLst>
            </p:cNvPr>
            <p:cNvSpPr/>
            <p:nvPr/>
          </p:nvSpPr>
          <p:spPr>
            <a:xfrm>
              <a:off x="3759697" y="48053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0" name="Oval 119">
              <a:extLst>
                <a:ext uri="{FF2B5EF4-FFF2-40B4-BE49-F238E27FC236}">
                  <a16:creationId xmlns:a16="http://schemas.microsoft.com/office/drawing/2014/main" id="{08F5C1BF-238A-46C8-8839-10EF2D334735}"/>
                </a:ext>
              </a:extLst>
            </p:cNvPr>
            <p:cNvSpPr/>
            <p:nvPr/>
          </p:nvSpPr>
          <p:spPr>
            <a:xfrm>
              <a:off x="4094174" y="44929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26" name="Oval 125">
              <a:extLst>
                <a:ext uri="{FF2B5EF4-FFF2-40B4-BE49-F238E27FC236}">
                  <a16:creationId xmlns:a16="http://schemas.microsoft.com/office/drawing/2014/main" id="{50BD7909-192A-4067-8CA0-BB834E8A623D}"/>
                </a:ext>
              </a:extLst>
            </p:cNvPr>
            <p:cNvSpPr/>
            <p:nvPr/>
          </p:nvSpPr>
          <p:spPr>
            <a:xfrm>
              <a:off x="3926570" y="396955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4" name="Oval 133">
              <a:extLst>
                <a:ext uri="{FF2B5EF4-FFF2-40B4-BE49-F238E27FC236}">
                  <a16:creationId xmlns:a16="http://schemas.microsoft.com/office/drawing/2014/main" id="{131420B1-138F-4F26-A3B7-D4C74EF50695}"/>
                </a:ext>
              </a:extLst>
            </p:cNvPr>
            <p:cNvSpPr/>
            <p:nvPr/>
          </p:nvSpPr>
          <p:spPr>
            <a:xfrm>
              <a:off x="3563597" y="428028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6" name="Oval 145">
              <a:extLst>
                <a:ext uri="{FF2B5EF4-FFF2-40B4-BE49-F238E27FC236}">
                  <a16:creationId xmlns:a16="http://schemas.microsoft.com/office/drawing/2014/main" id="{C4865936-13E1-44A0-B918-CD29811429FD}"/>
                </a:ext>
              </a:extLst>
            </p:cNvPr>
            <p:cNvSpPr/>
            <p:nvPr/>
          </p:nvSpPr>
          <p:spPr>
            <a:xfrm>
              <a:off x="3587103" y="48812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9" name="Oval 148">
              <a:extLst>
                <a:ext uri="{FF2B5EF4-FFF2-40B4-BE49-F238E27FC236}">
                  <a16:creationId xmlns:a16="http://schemas.microsoft.com/office/drawing/2014/main" id="{93DD7D1A-8F77-4C81-8A31-DF03AEA030AA}"/>
                </a:ext>
              </a:extLst>
            </p:cNvPr>
            <p:cNvSpPr/>
            <p:nvPr/>
          </p:nvSpPr>
          <p:spPr>
            <a:xfrm>
              <a:off x="4037402" y="517443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9" name="Straight Arrow Connector 8">
            <a:extLst>
              <a:ext uri="{FF2B5EF4-FFF2-40B4-BE49-F238E27FC236}">
                <a16:creationId xmlns:a16="http://schemas.microsoft.com/office/drawing/2014/main" id="{68A3B673-125D-4D69-9955-42A6F6FE1ABC}"/>
              </a:ext>
            </a:extLst>
          </p:cNvPr>
          <p:cNvCxnSpPr/>
          <p:nvPr/>
        </p:nvCxnSpPr>
        <p:spPr>
          <a:xfrm flipH="1">
            <a:off x="70770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5" name="Straight Arrow Connector 154">
            <a:extLst>
              <a:ext uri="{FF2B5EF4-FFF2-40B4-BE49-F238E27FC236}">
                <a16:creationId xmlns:a16="http://schemas.microsoft.com/office/drawing/2014/main" id="{C96B7717-B74B-41B1-B272-CE7E4CDBBEEF}"/>
              </a:ext>
            </a:extLst>
          </p:cNvPr>
          <p:cNvCxnSpPr/>
          <p:nvPr/>
        </p:nvCxnSpPr>
        <p:spPr>
          <a:xfrm flipH="1">
            <a:off x="70770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6" name="Straight Arrow Connector 155">
            <a:extLst>
              <a:ext uri="{FF2B5EF4-FFF2-40B4-BE49-F238E27FC236}">
                <a16:creationId xmlns:a16="http://schemas.microsoft.com/office/drawing/2014/main" id="{8DAE3D2C-446A-495E-AD5E-AC7F06698DFF}"/>
              </a:ext>
            </a:extLst>
          </p:cNvPr>
          <p:cNvCxnSpPr/>
          <p:nvPr/>
        </p:nvCxnSpPr>
        <p:spPr>
          <a:xfrm flipH="1">
            <a:off x="70770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7" name="Straight Arrow Connector 156">
            <a:extLst>
              <a:ext uri="{FF2B5EF4-FFF2-40B4-BE49-F238E27FC236}">
                <a16:creationId xmlns:a16="http://schemas.microsoft.com/office/drawing/2014/main" id="{68BC3C40-8B74-43EF-8C52-4BB138AEE888}"/>
              </a:ext>
            </a:extLst>
          </p:cNvPr>
          <p:cNvCxnSpPr/>
          <p:nvPr/>
        </p:nvCxnSpPr>
        <p:spPr>
          <a:xfrm flipH="1">
            <a:off x="70770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8" name="Straight Arrow Connector 157">
            <a:extLst>
              <a:ext uri="{FF2B5EF4-FFF2-40B4-BE49-F238E27FC236}">
                <a16:creationId xmlns:a16="http://schemas.microsoft.com/office/drawing/2014/main" id="{8319B613-13EC-4152-A3ED-E3503C9B343F}"/>
              </a:ext>
            </a:extLst>
          </p:cNvPr>
          <p:cNvCxnSpPr/>
          <p:nvPr/>
        </p:nvCxnSpPr>
        <p:spPr>
          <a:xfrm flipH="1">
            <a:off x="70770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9" name="Straight Arrow Connector 158">
            <a:extLst>
              <a:ext uri="{FF2B5EF4-FFF2-40B4-BE49-F238E27FC236}">
                <a16:creationId xmlns:a16="http://schemas.microsoft.com/office/drawing/2014/main" id="{BA1201B0-5454-4B15-8A58-BD0784E5280E}"/>
              </a:ext>
            </a:extLst>
          </p:cNvPr>
          <p:cNvCxnSpPr>
            <a:cxnSpLocks/>
          </p:cNvCxnSpPr>
          <p:nvPr/>
        </p:nvCxnSpPr>
        <p:spPr>
          <a:xfrm flipH="1" flipV="1">
            <a:off x="7350125" y="3546475"/>
            <a:ext cx="374848" cy="41497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0" name="Straight Arrow Connector 159">
            <a:extLst>
              <a:ext uri="{FF2B5EF4-FFF2-40B4-BE49-F238E27FC236}">
                <a16:creationId xmlns:a16="http://schemas.microsoft.com/office/drawing/2014/main" id="{6AAF2788-EF4D-4FF6-864B-27A27F43EC93}"/>
              </a:ext>
            </a:extLst>
          </p:cNvPr>
          <p:cNvCxnSpPr>
            <a:cxnSpLocks/>
          </p:cNvCxnSpPr>
          <p:nvPr/>
        </p:nvCxnSpPr>
        <p:spPr>
          <a:xfrm flipV="1">
            <a:off x="7933604"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2" name="Straight Arrow Connector 161">
            <a:extLst>
              <a:ext uri="{FF2B5EF4-FFF2-40B4-BE49-F238E27FC236}">
                <a16:creationId xmlns:a16="http://schemas.microsoft.com/office/drawing/2014/main" id="{953CE2F4-3A61-47D4-9126-953FD93D9BD7}"/>
              </a:ext>
            </a:extLst>
          </p:cNvPr>
          <p:cNvCxnSpPr>
            <a:cxnSpLocks/>
          </p:cNvCxnSpPr>
          <p:nvPr/>
        </p:nvCxnSpPr>
        <p:spPr>
          <a:xfrm flipV="1">
            <a:off x="8198216"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3" name="Straight Arrow Connector 162">
            <a:extLst>
              <a:ext uri="{FF2B5EF4-FFF2-40B4-BE49-F238E27FC236}">
                <a16:creationId xmlns:a16="http://schemas.microsoft.com/office/drawing/2014/main" id="{4D239675-5595-4FBF-8BED-A31BC4B90089}"/>
              </a:ext>
            </a:extLst>
          </p:cNvPr>
          <p:cNvCxnSpPr>
            <a:cxnSpLocks/>
          </p:cNvCxnSpPr>
          <p:nvPr/>
        </p:nvCxnSpPr>
        <p:spPr>
          <a:xfrm flipV="1">
            <a:off x="8465207"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4" name="Straight Arrow Connector 163">
            <a:extLst>
              <a:ext uri="{FF2B5EF4-FFF2-40B4-BE49-F238E27FC236}">
                <a16:creationId xmlns:a16="http://schemas.microsoft.com/office/drawing/2014/main" id="{14C54D76-FD87-48CC-96C3-B59D78B55055}"/>
              </a:ext>
            </a:extLst>
          </p:cNvPr>
          <p:cNvCxnSpPr/>
          <p:nvPr/>
        </p:nvCxnSpPr>
        <p:spPr>
          <a:xfrm flipH="1">
            <a:off x="5889878" y="4176753"/>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5" name="Straight Arrow Connector 164">
            <a:extLst>
              <a:ext uri="{FF2B5EF4-FFF2-40B4-BE49-F238E27FC236}">
                <a16:creationId xmlns:a16="http://schemas.microsoft.com/office/drawing/2014/main" id="{177B6C34-44BC-43A4-A3DD-6C70EC270B57}"/>
              </a:ext>
            </a:extLst>
          </p:cNvPr>
          <p:cNvCxnSpPr/>
          <p:nvPr/>
        </p:nvCxnSpPr>
        <p:spPr>
          <a:xfrm flipH="1">
            <a:off x="5889878" y="448674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6" name="Straight Arrow Connector 165">
            <a:extLst>
              <a:ext uri="{FF2B5EF4-FFF2-40B4-BE49-F238E27FC236}">
                <a16:creationId xmlns:a16="http://schemas.microsoft.com/office/drawing/2014/main" id="{B3C919E2-3C96-45E3-8DC5-930541915548}"/>
              </a:ext>
            </a:extLst>
          </p:cNvPr>
          <p:cNvCxnSpPr/>
          <p:nvPr/>
        </p:nvCxnSpPr>
        <p:spPr>
          <a:xfrm flipH="1">
            <a:off x="5889878" y="47926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7" name="Straight Arrow Connector 166">
            <a:extLst>
              <a:ext uri="{FF2B5EF4-FFF2-40B4-BE49-F238E27FC236}">
                <a16:creationId xmlns:a16="http://schemas.microsoft.com/office/drawing/2014/main" id="{F8BFC405-5749-489A-B5E7-6A138F555A08}"/>
              </a:ext>
            </a:extLst>
          </p:cNvPr>
          <p:cNvCxnSpPr/>
          <p:nvPr/>
        </p:nvCxnSpPr>
        <p:spPr>
          <a:xfrm flipH="1">
            <a:off x="5889878" y="510341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8" name="Straight Arrow Connector 167">
            <a:extLst>
              <a:ext uri="{FF2B5EF4-FFF2-40B4-BE49-F238E27FC236}">
                <a16:creationId xmlns:a16="http://schemas.microsoft.com/office/drawing/2014/main" id="{EB5B30D7-FDDD-4479-8663-8D42E422A38D}"/>
              </a:ext>
            </a:extLst>
          </p:cNvPr>
          <p:cNvCxnSpPr/>
          <p:nvPr/>
        </p:nvCxnSpPr>
        <p:spPr>
          <a:xfrm flipH="1">
            <a:off x="5892753" y="5367526"/>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9" name="Straight Arrow Connector 168">
            <a:extLst>
              <a:ext uri="{FF2B5EF4-FFF2-40B4-BE49-F238E27FC236}">
                <a16:creationId xmlns:a16="http://schemas.microsoft.com/office/drawing/2014/main" id="{085BDBF3-4D41-42DB-A8EE-FB9E055B2868}"/>
              </a:ext>
            </a:extLst>
          </p:cNvPr>
          <p:cNvCxnSpPr/>
          <p:nvPr/>
        </p:nvCxnSpPr>
        <p:spPr>
          <a:xfrm flipH="1">
            <a:off x="44481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0" name="Straight Arrow Connector 169">
            <a:extLst>
              <a:ext uri="{FF2B5EF4-FFF2-40B4-BE49-F238E27FC236}">
                <a16:creationId xmlns:a16="http://schemas.microsoft.com/office/drawing/2014/main" id="{A7854991-5C27-4DB9-B0AB-90CBF0BE0FC1}"/>
              </a:ext>
            </a:extLst>
          </p:cNvPr>
          <p:cNvCxnSpPr/>
          <p:nvPr/>
        </p:nvCxnSpPr>
        <p:spPr>
          <a:xfrm flipH="1">
            <a:off x="44481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1" name="Straight Arrow Connector 170">
            <a:extLst>
              <a:ext uri="{FF2B5EF4-FFF2-40B4-BE49-F238E27FC236}">
                <a16:creationId xmlns:a16="http://schemas.microsoft.com/office/drawing/2014/main" id="{963827D3-981A-4201-99FC-FECBA14EFFA0}"/>
              </a:ext>
            </a:extLst>
          </p:cNvPr>
          <p:cNvCxnSpPr/>
          <p:nvPr/>
        </p:nvCxnSpPr>
        <p:spPr>
          <a:xfrm flipH="1">
            <a:off x="44481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2" name="Straight Arrow Connector 171">
            <a:extLst>
              <a:ext uri="{FF2B5EF4-FFF2-40B4-BE49-F238E27FC236}">
                <a16:creationId xmlns:a16="http://schemas.microsoft.com/office/drawing/2014/main" id="{1B35C361-9C91-4598-98B9-E19BE5564BEF}"/>
              </a:ext>
            </a:extLst>
          </p:cNvPr>
          <p:cNvCxnSpPr/>
          <p:nvPr/>
        </p:nvCxnSpPr>
        <p:spPr>
          <a:xfrm flipH="1">
            <a:off x="44481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3" name="Straight Arrow Connector 172">
            <a:extLst>
              <a:ext uri="{FF2B5EF4-FFF2-40B4-BE49-F238E27FC236}">
                <a16:creationId xmlns:a16="http://schemas.microsoft.com/office/drawing/2014/main" id="{FB9D3136-CA30-4B12-B329-380DE55062BE}"/>
              </a:ext>
            </a:extLst>
          </p:cNvPr>
          <p:cNvCxnSpPr/>
          <p:nvPr/>
        </p:nvCxnSpPr>
        <p:spPr>
          <a:xfrm flipH="1">
            <a:off x="44481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25936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152400" y="901885"/>
            <a:ext cx="8894233" cy="2971615"/>
          </a:xfrm>
        </p:spPr>
        <p:txBody>
          <a:bodyPr/>
          <a:lstStyle/>
          <a:p>
            <a:r>
              <a:rPr lang="en-GB" sz="2800" dirty="0">
                <a:solidFill>
                  <a:schemeClr val="bg1">
                    <a:lumMod val="65000"/>
                  </a:schemeClr>
                </a:solidFill>
              </a:rPr>
              <a:t>In metals electrons can freely move within volume</a:t>
            </a:r>
          </a:p>
          <a:p>
            <a:r>
              <a:rPr lang="en-GB" sz="2800" dirty="0">
                <a:solidFill>
                  <a:schemeClr val="bg1">
                    <a:lumMod val="65000"/>
                  </a:schemeClr>
                </a:solidFill>
              </a:rPr>
              <a:t>External charge exerts force on the electrons and protons</a:t>
            </a:r>
          </a:p>
          <a:p>
            <a:pPr marL="538163" lvl="1"/>
            <a:r>
              <a:rPr lang="en-GB" sz="2400" dirty="0">
                <a:solidFill>
                  <a:schemeClr val="bg1">
                    <a:lumMod val="65000"/>
                  </a:schemeClr>
                </a:solidFill>
              </a:rPr>
              <a:t>Electrons are attracted towards a positive charge and </a:t>
            </a:r>
            <a:br>
              <a:rPr lang="en-GB" sz="2400" dirty="0">
                <a:solidFill>
                  <a:schemeClr val="bg1">
                    <a:lumMod val="65000"/>
                  </a:schemeClr>
                </a:solidFill>
              </a:rPr>
            </a:br>
            <a:r>
              <a:rPr lang="en-GB" sz="2400" dirty="0">
                <a:solidFill>
                  <a:schemeClr val="bg1">
                    <a:lumMod val="65000"/>
                  </a:schemeClr>
                </a:solidFill>
              </a:rPr>
              <a:t>are repelled from a negative one</a:t>
            </a:r>
          </a:p>
          <a:p>
            <a:pPr marL="538163" lvl="1"/>
            <a:r>
              <a:rPr lang="en-GB" sz="2400" dirty="0">
                <a:solidFill>
                  <a:schemeClr val="bg1">
                    <a:lumMod val="65000"/>
                  </a:schemeClr>
                </a:solidFill>
              </a:rPr>
              <a:t>Their displacement creates uneven distribution within the volume</a:t>
            </a:r>
          </a:p>
          <a:p>
            <a:pPr marL="538163" lvl="1"/>
            <a:r>
              <a:rPr lang="en-GB" sz="2400" dirty="0"/>
              <a:t>The resulting electric field is exactly opposite </a:t>
            </a:r>
            <a:br>
              <a:rPr lang="en-GB" sz="2400" dirty="0"/>
            </a:br>
            <a:r>
              <a:rPr lang="en-GB" sz="2400" dirty="0"/>
              <a:t>to the one of the external charge</a:t>
            </a:r>
          </a:p>
          <a:p>
            <a:pPr marL="252413" lvl="1" indent="0">
              <a:buNone/>
            </a:pPr>
            <a:endParaRPr lang="en-GB" sz="2400" dirty="0"/>
          </a:p>
        </p:txBody>
      </p:sp>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29</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43211" y="175684"/>
                <a:ext cx="2505612" cy="5250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𝐸</m:t>
                          </m:r>
                        </m:sub>
                      </m:sSub>
                      <m:r>
                        <a:rPr lang="en-GB" sz="2000" b="0" i="1" smtClean="0">
                          <a:latin typeface="Cambria Math" panose="02040503050406030204" pitchFamily="18" charset="0"/>
                        </a:rPr>
                        <m:t>=</m:t>
                      </m:r>
                      <m:r>
                        <a:rPr lang="en-GB" sz="2000" b="1" i="1" smtClean="0">
                          <a:solidFill>
                            <a:schemeClr val="tx1"/>
                          </a:solidFill>
                          <a:latin typeface="Cambria Math" panose="02040503050406030204" pitchFamily="18" charset="0"/>
                        </a:rPr>
                        <m:t>𝑲</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i="1" smtClean="0">
                                  <a:solidFill>
                                    <a:schemeClr val="bg2">
                                      <a:lumMod val="75000"/>
                                    </a:schemeClr>
                                  </a:solidFill>
                                  <a:latin typeface="Cambria Math" panose="02040503050406030204" pitchFamily="18" charset="0"/>
                                </a:rPr>
                              </m:ctrlPr>
                            </m:sSubPr>
                            <m:e>
                              <m:r>
                                <a:rPr lang="en-GB" sz="2000" b="0" i="1">
                                  <a:solidFill>
                                    <a:schemeClr val="bg2">
                                      <a:lumMod val="75000"/>
                                    </a:schemeClr>
                                  </a:solidFill>
                                  <a:latin typeface="Cambria Math" panose="02040503050406030204" pitchFamily="18" charset="0"/>
                                </a:rPr>
                                <m:t>𝑞</m:t>
                              </m:r>
                            </m:e>
                            <m:sub>
                              <m:r>
                                <a:rPr lang="en-GB" sz="2000" b="0" i="1">
                                  <a:solidFill>
                                    <a:schemeClr val="bg2">
                                      <a:lumMod val="75000"/>
                                    </a:schemeClr>
                                  </a:solidFill>
                                  <a:latin typeface="Cambria Math" panose="02040503050406030204" pitchFamily="18" charset="0"/>
                                </a:rPr>
                                <m:t>1</m:t>
                              </m:r>
                            </m:sub>
                          </m:sSub>
                          <m:r>
                            <a:rPr lang="en-GB" sz="2000" b="0" i="1" smtClean="0">
                              <a:solidFill>
                                <a:schemeClr val="bg2">
                                  <a:lumMod val="75000"/>
                                </a:schemeClr>
                              </a:solidFill>
                              <a:latin typeface="Cambria Math" panose="02040503050406030204" pitchFamily="18" charset="0"/>
                            </a:rPr>
                            <m:t>⋅</m:t>
                          </m:r>
                          <m:sSub>
                            <m:sSubPr>
                              <m:ctrlPr>
                                <a:rPr lang="en-GB" sz="2000" i="1" smtClean="0">
                                  <a:solidFill>
                                    <a:schemeClr val="bg2">
                                      <a:lumMod val="75000"/>
                                    </a:schemeClr>
                                  </a:solidFill>
                                  <a:latin typeface="Cambria Math" panose="02040503050406030204" pitchFamily="18" charset="0"/>
                                </a:rPr>
                              </m:ctrlPr>
                            </m:sSubPr>
                            <m:e>
                              <m:r>
                                <a:rPr lang="en-GB" sz="2000" b="0" i="1" smtClean="0">
                                  <a:solidFill>
                                    <a:schemeClr val="bg2">
                                      <a:lumMod val="75000"/>
                                    </a:schemeClr>
                                  </a:solidFill>
                                  <a:latin typeface="Cambria Math" panose="02040503050406030204" pitchFamily="18" charset="0"/>
                                </a:rPr>
                                <m:t>𝑞</m:t>
                              </m:r>
                            </m:e>
                            <m:sub>
                              <m:r>
                                <a:rPr lang="en-GB" sz="2000" b="0" i="1" smtClean="0">
                                  <a:solidFill>
                                    <a:schemeClr val="bg2">
                                      <a:lumMod val="75000"/>
                                    </a:schemeClr>
                                  </a:solidFill>
                                  <a:latin typeface="Cambria Math" panose="02040503050406030204" pitchFamily="18" charset="0"/>
                                </a:rPr>
                                <m:t>2</m:t>
                              </m:r>
                            </m:sub>
                          </m:sSub>
                        </m:num>
                        <m:den>
                          <m:sSup>
                            <m:sSupPr>
                              <m:ctrlPr>
                                <a:rPr lang="en-GB" sz="2000" i="1" smtClean="0">
                                  <a:solidFill>
                                    <a:schemeClr val="bg2">
                                      <a:lumMod val="75000"/>
                                    </a:schemeClr>
                                  </a:solidFill>
                                  <a:latin typeface="Cambria Math" panose="02040503050406030204" pitchFamily="18" charset="0"/>
                                </a:rPr>
                              </m:ctrlPr>
                            </m:sSupPr>
                            <m:e>
                              <m:r>
                                <a:rPr lang="en-GB" sz="2000" b="0" i="1">
                                  <a:solidFill>
                                    <a:schemeClr val="bg2">
                                      <a:lumMod val="75000"/>
                                    </a:schemeClr>
                                  </a:solidFill>
                                  <a:latin typeface="Cambria Math" panose="02040503050406030204" pitchFamily="18" charset="0"/>
                                </a:rPr>
                                <m:t>𝑟</m:t>
                              </m:r>
                            </m:e>
                            <m:sup>
                              <m:r>
                                <a:rPr lang="en-GB" sz="2000" b="0" i="1">
                                  <a:solidFill>
                                    <a:schemeClr val="bg2">
                                      <a:lumMod val="75000"/>
                                    </a:schemeClr>
                                  </a:solidFill>
                                  <a:latin typeface="Cambria Math" panose="02040503050406030204" pitchFamily="18" charset="0"/>
                                </a:rPr>
                                <m:t>2</m:t>
                              </m:r>
                            </m:sup>
                          </m:sSup>
                        </m:den>
                      </m:f>
                    </m:oMath>
                  </m:oMathPara>
                </a14:m>
                <a:endParaRPr lang="en-US" sz="20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43211" y="175684"/>
                <a:ext cx="2505612" cy="525080"/>
              </a:xfrm>
              <a:prstGeom prst="rect">
                <a:avLst/>
              </a:prstGeom>
              <a:blipFill>
                <a:blip r:embed="rId2"/>
                <a:stretch>
                  <a:fillRect/>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02B96B1C-38FF-44C3-B89E-1A8AAE0CDE89}"/>
              </a:ext>
            </a:extLst>
          </p:cNvPr>
          <p:cNvSpPr/>
          <p:nvPr/>
        </p:nvSpPr>
        <p:spPr>
          <a:xfrm>
            <a:off x="5361811" y="4008615"/>
            <a:ext cx="1667934"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B59BCC9A-2101-46BD-8596-511665F768CD}"/>
              </a:ext>
            </a:extLst>
          </p:cNvPr>
          <p:cNvSpPr/>
          <p:nvPr/>
        </p:nvSpPr>
        <p:spPr>
          <a:xfrm>
            <a:off x="5808563"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 name="Oval 12">
            <a:extLst>
              <a:ext uri="{FF2B5EF4-FFF2-40B4-BE49-F238E27FC236}">
                <a16:creationId xmlns:a16="http://schemas.microsoft.com/office/drawing/2014/main" id="{EB432486-2DD2-4581-AB05-9D1C0E6E02CB}"/>
              </a:ext>
            </a:extLst>
          </p:cNvPr>
          <p:cNvSpPr/>
          <p:nvPr/>
        </p:nvSpPr>
        <p:spPr>
          <a:xfrm>
            <a:off x="6356747"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 name="Oval 13">
            <a:extLst>
              <a:ext uri="{FF2B5EF4-FFF2-40B4-BE49-F238E27FC236}">
                <a16:creationId xmlns:a16="http://schemas.microsoft.com/office/drawing/2014/main" id="{039355A9-A5DD-4A55-8043-81A2C70F128C}"/>
              </a:ext>
            </a:extLst>
          </p:cNvPr>
          <p:cNvSpPr/>
          <p:nvPr/>
        </p:nvSpPr>
        <p:spPr>
          <a:xfrm>
            <a:off x="5949192" y="40501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 name="Oval 14">
            <a:extLst>
              <a:ext uri="{FF2B5EF4-FFF2-40B4-BE49-F238E27FC236}">
                <a16:creationId xmlns:a16="http://schemas.microsoft.com/office/drawing/2014/main" id="{1F1788BF-088A-43BC-AA9F-160D805F42A9}"/>
              </a:ext>
            </a:extLst>
          </p:cNvPr>
          <p:cNvSpPr/>
          <p:nvPr/>
        </p:nvSpPr>
        <p:spPr>
          <a:xfrm>
            <a:off x="6084654" y="42801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 name="Oval 15">
            <a:extLst>
              <a:ext uri="{FF2B5EF4-FFF2-40B4-BE49-F238E27FC236}">
                <a16:creationId xmlns:a16="http://schemas.microsoft.com/office/drawing/2014/main" id="{95DA5653-FA02-46E4-A691-1B255A845C54}"/>
              </a:ext>
            </a:extLst>
          </p:cNvPr>
          <p:cNvSpPr/>
          <p:nvPr/>
        </p:nvSpPr>
        <p:spPr>
          <a:xfrm>
            <a:off x="6222288" y="404570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7" name="Oval 16">
            <a:extLst>
              <a:ext uri="{FF2B5EF4-FFF2-40B4-BE49-F238E27FC236}">
                <a16:creationId xmlns:a16="http://schemas.microsoft.com/office/drawing/2014/main" id="{D7F73B61-821B-487A-AC72-A8BB1DB98C11}"/>
              </a:ext>
            </a:extLst>
          </p:cNvPr>
          <p:cNvSpPr/>
          <p:nvPr/>
        </p:nvSpPr>
        <p:spPr>
          <a:xfrm>
            <a:off x="6495137" y="405285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8" name="Oval 17">
            <a:extLst>
              <a:ext uri="{FF2B5EF4-FFF2-40B4-BE49-F238E27FC236}">
                <a16:creationId xmlns:a16="http://schemas.microsoft.com/office/drawing/2014/main" id="{DFF22963-0EB6-40CE-A947-5CE508B8AE0C}"/>
              </a:ext>
            </a:extLst>
          </p:cNvPr>
          <p:cNvSpPr/>
          <p:nvPr/>
        </p:nvSpPr>
        <p:spPr>
          <a:xfrm>
            <a:off x="6630599" y="42828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9" name="Oval 18">
            <a:extLst>
              <a:ext uri="{FF2B5EF4-FFF2-40B4-BE49-F238E27FC236}">
                <a16:creationId xmlns:a16="http://schemas.microsoft.com/office/drawing/2014/main" id="{ACA2E324-22DC-4D78-95AB-624E376519E7}"/>
              </a:ext>
            </a:extLst>
          </p:cNvPr>
          <p:cNvSpPr/>
          <p:nvPr/>
        </p:nvSpPr>
        <p:spPr>
          <a:xfrm>
            <a:off x="6768233" y="404840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0" name="Oval 19">
            <a:extLst>
              <a:ext uri="{FF2B5EF4-FFF2-40B4-BE49-F238E27FC236}">
                <a16:creationId xmlns:a16="http://schemas.microsoft.com/office/drawing/2014/main" id="{0D4D64A2-6482-4E2F-8E27-A11726BDDAFF}"/>
              </a:ext>
            </a:extLst>
          </p:cNvPr>
          <p:cNvSpPr/>
          <p:nvPr/>
        </p:nvSpPr>
        <p:spPr>
          <a:xfrm>
            <a:off x="5404190" y="405359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 name="Oval 20">
            <a:extLst>
              <a:ext uri="{FF2B5EF4-FFF2-40B4-BE49-F238E27FC236}">
                <a16:creationId xmlns:a16="http://schemas.microsoft.com/office/drawing/2014/main" id="{632D39E6-3FBE-49C3-AD92-6A38DE65B775}"/>
              </a:ext>
            </a:extLst>
          </p:cNvPr>
          <p:cNvSpPr/>
          <p:nvPr/>
        </p:nvSpPr>
        <p:spPr>
          <a:xfrm>
            <a:off x="5539652" y="428361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 name="Oval 21">
            <a:extLst>
              <a:ext uri="{FF2B5EF4-FFF2-40B4-BE49-F238E27FC236}">
                <a16:creationId xmlns:a16="http://schemas.microsoft.com/office/drawing/2014/main" id="{39C906CC-0BDF-4AD9-95AB-40C97917C0AC}"/>
              </a:ext>
            </a:extLst>
          </p:cNvPr>
          <p:cNvSpPr/>
          <p:nvPr/>
        </p:nvSpPr>
        <p:spPr>
          <a:xfrm>
            <a:off x="5677286" y="404914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 name="Oval 22">
            <a:extLst>
              <a:ext uri="{FF2B5EF4-FFF2-40B4-BE49-F238E27FC236}">
                <a16:creationId xmlns:a16="http://schemas.microsoft.com/office/drawing/2014/main" id="{DC5FC4E4-2BEB-4327-8D97-8E80289B0251}"/>
              </a:ext>
            </a:extLst>
          </p:cNvPr>
          <p:cNvSpPr/>
          <p:nvPr/>
        </p:nvSpPr>
        <p:spPr>
          <a:xfrm>
            <a:off x="5808563"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4" name="Oval 23">
            <a:extLst>
              <a:ext uri="{FF2B5EF4-FFF2-40B4-BE49-F238E27FC236}">
                <a16:creationId xmlns:a16="http://schemas.microsoft.com/office/drawing/2014/main" id="{AC17AF3B-3AA5-4269-8E34-3BDBFAFCDE4B}"/>
              </a:ext>
            </a:extLst>
          </p:cNvPr>
          <p:cNvSpPr/>
          <p:nvPr/>
        </p:nvSpPr>
        <p:spPr>
          <a:xfrm>
            <a:off x="6356747"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5" name="Oval 24">
            <a:extLst>
              <a:ext uri="{FF2B5EF4-FFF2-40B4-BE49-F238E27FC236}">
                <a16:creationId xmlns:a16="http://schemas.microsoft.com/office/drawing/2014/main" id="{0F62D322-8F15-42E3-8664-8B6752A08769}"/>
              </a:ext>
            </a:extLst>
          </p:cNvPr>
          <p:cNvSpPr/>
          <p:nvPr/>
        </p:nvSpPr>
        <p:spPr>
          <a:xfrm>
            <a:off x="5949192" y="452648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6" name="Oval 25">
            <a:extLst>
              <a:ext uri="{FF2B5EF4-FFF2-40B4-BE49-F238E27FC236}">
                <a16:creationId xmlns:a16="http://schemas.microsoft.com/office/drawing/2014/main" id="{8C6F3DCD-2C5F-45A7-9587-AB68F17D34C5}"/>
              </a:ext>
            </a:extLst>
          </p:cNvPr>
          <p:cNvSpPr/>
          <p:nvPr/>
        </p:nvSpPr>
        <p:spPr>
          <a:xfrm>
            <a:off x="6084654" y="47607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7" name="Oval 26">
            <a:extLst>
              <a:ext uri="{FF2B5EF4-FFF2-40B4-BE49-F238E27FC236}">
                <a16:creationId xmlns:a16="http://schemas.microsoft.com/office/drawing/2014/main" id="{EBC7D1D2-D28D-44C8-98B3-F57ADC33A301}"/>
              </a:ext>
            </a:extLst>
          </p:cNvPr>
          <p:cNvSpPr/>
          <p:nvPr/>
        </p:nvSpPr>
        <p:spPr>
          <a:xfrm>
            <a:off x="6222288" y="45220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 name="Oval 27">
            <a:extLst>
              <a:ext uri="{FF2B5EF4-FFF2-40B4-BE49-F238E27FC236}">
                <a16:creationId xmlns:a16="http://schemas.microsoft.com/office/drawing/2014/main" id="{20FB0A1C-6299-44B8-A447-72BE401FBC32}"/>
              </a:ext>
            </a:extLst>
          </p:cNvPr>
          <p:cNvSpPr/>
          <p:nvPr/>
        </p:nvSpPr>
        <p:spPr>
          <a:xfrm>
            <a:off x="6495137" y="452918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 name="Oval 28">
            <a:extLst>
              <a:ext uri="{FF2B5EF4-FFF2-40B4-BE49-F238E27FC236}">
                <a16:creationId xmlns:a16="http://schemas.microsoft.com/office/drawing/2014/main" id="{82994740-FAE5-43BF-B1BC-278CF9D78DBC}"/>
              </a:ext>
            </a:extLst>
          </p:cNvPr>
          <p:cNvSpPr/>
          <p:nvPr/>
        </p:nvSpPr>
        <p:spPr>
          <a:xfrm>
            <a:off x="6630599" y="475920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 name="Oval 29">
            <a:extLst>
              <a:ext uri="{FF2B5EF4-FFF2-40B4-BE49-F238E27FC236}">
                <a16:creationId xmlns:a16="http://schemas.microsoft.com/office/drawing/2014/main" id="{C41CCF9C-E5CB-4194-9657-51F98119F9EC}"/>
              </a:ext>
            </a:extLst>
          </p:cNvPr>
          <p:cNvSpPr/>
          <p:nvPr/>
        </p:nvSpPr>
        <p:spPr>
          <a:xfrm>
            <a:off x="6768233" y="452472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 name="Oval 30">
            <a:extLst>
              <a:ext uri="{FF2B5EF4-FFF2-40B4-BE49-F238E27FC236}">
                <a16:creationId xmlns:a16="http://schemas.microsoft.com/office/drawing/2014/main" id="{C452C0ED-76F3-4589-B423-2AB39A0D9671}"/>
              </a:ext>
            </a:extLst>
          </p:cNvPr>
          <p:cNvSpPr/>
          <p:nvPr/>
        </p:nvSpPr>
        <p:spPr>
          <a:xfrm>
            <a:off x="5404190" y="452992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2" name="Oval 31">
            <a:extLst>
              <a:ext uri="{FF2B5EF4-FFF2-40B4-BE49-F238E27FC236}">
                <a16:creationId xmlns:a16="http://schemas.microsoft.com/office/drawing/2014/main" id="{C7F7B14A-8F5C-429F-9618-9FC9849C13CF}"/>
              </a:ext>
            </a:extLst>
          </p:cNvPr>
          <p:cNvSpPr/>
          <p:nvPr/>
        </p:nvSpPr>
        <p:spPr>
          <a:xfrm>
            <a:off x="5539652" y="47599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 name="Oval 32">
            <a:extLst>
              <a:ext uri="{FF2B5EF4-FFF2-40B4-BE49-F238E27FC236}">
                <a16:creationId xmlns:a16="http://schemas.microsoft.com/office/drawing/2014/main" id="{2CABF659-5C29-4E55-A317-991161B44704}"/>
              </a:ext>
            </a:extLst>
          </p:cNvPr>
          <p:cNvSpPr/>
          <p:nvPr/>
        </p:nvSpPr>
        <p:spPr>
          <a:xfrm>
            <a:off x="5677286" y="45254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 name="Oval 33">
            <a:extLst>
              <a:ext uri="{FF2B5EF4-FFF2-40B4-BE49-F238E27FC236}">
                <a16:creationId xmlns:a16="http://schemas.microsoft.com/office/drawing/2014/main" id="{D677B5BF-D294-4C0B-B50F-0AB5AB287BFD}"/>
              </a:ext>
            </a:extLst>
          </p:cNvPr>
          <p:cNvSpPr/>
          <p:nvPr/>
        </p:nvSpPr>
        <p:spPr>
          <a:xfrm>
            <a:off x="5808563"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5" name="Oval 34">
            <a:extLst>
              <a:ext uri="{FF2B5EF4-FFF2-40B4-BE49-F238E27FC236}">
                <a16:creationId xmlns:a16="http://schemas.microsoft.com/office/drawing/2014/main" id="{F58E2A9F-4A5B-4C6D-A995-3CAC5CF78BD7}"/>
              </a:ext>
            </a:extLst>
          </p:cNvPr>
          <p:cNvSpPr/>
          <p:nvPr/>
        </p:nvSpPr>
        <p:spPr>
          <a:xfrm>
            <a:off x="6356747"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6" name="Oval 35">
            <a:extLst>
              <a:ext uri="{FF2B5EF4-FFF2-40B4-BE49-F238E27FC236}">
                <a16:creationId xmlns:a16="http://schemas.microsoft.com/office/drawing/2014/main" id="{FCEF0621-2099-46AB-8CE6-E65FAC6D0514}"/>
              </a:ext>
            </a:extLst>
          </p:cNvPr>
          <p:cNvSpPr/>
          <p:nvPr/>
        </p:nvSpPr>
        <p:spPr>
          <a:xfrm>
            <a:off x="5949192" y="501392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7" name="Oval 36">
            <a:extLst>
              <a:ext uri="{FF2B5EF4-FFF2-40B4-BE49-F238E27FC236}">
                <a16:creationId xmlns:a16="http://schemas.microsoft.com/office/drawing/2014/main" id="{14B79B23-D108-4951-8DE3-C7618B5B4780}"/>
              </a:ext>
            </a:extLst>
          </p:cNvPr>
          <p:cNvSpPr/>
          <p:nvPr/>
        </p:nvSpPr>
        <p:spPr>
          <a:xfrm>
            <a:off x="6084654" y="524394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8" name="Oval 37">
            <a:extLst>
              <a:ext uri="{FF2B5EF4-FFF2-40B4-BE49-F238E27FC236}">
                <a16:creationId xmlns:a16="http://schemas.microsoft.com/office/drawing/2014/main" id="{F3ECCB42-2B77-44D8-BFBF-856C0207C420}"/>
              </a:ext>
            </a:extLst>
          </p:cNvPr>
          <p:cNvSpPr/>
          <p:nvPr/>
        </p:nvSpPr>
        <p:spPr>
          <a:xfrm>
            <a:off x="6222288" y="50094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9" name="Oval 38">
            <a:extLst>
              <a:ext uri="{FF2B5EF4-FFF2-40B4-BE49-F238E27FC236}">
                <a16:creationId xmlns:a16="http://schemas.microsoft.com/office/drawing/2014/main" id="{20B99ED2-CFC3-40FC-81E4-8820F6BEDA98}"/>
              </a:ext>
            </a:extLst>
          </p:cNvPr>
          <p:cNvSpPr/>
          <p:nvPr/>
        </p:nvSpPr>
        <p:spPr>
          <a:xfrm>
            <a:off x="6495137" y="50166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0" name="Oval 39">
            <a:extLst>
              <a:ext uri="{FF2B5EF4-FFF2-40B4-BE49-F238E27FC236}">
                <a16:creationId xmlns:a16="http://schemas.microsoft.com/office/drawing/2014/main" id="{72B769B2-587E-4D79-82E2-E37AF9B59251}"/>
              </a:ext>
            </a:extLst>
          </p:cNvPr>
          <p:cNvSpPr/>
          <p:nvPr/>
        </p:nvSpPr>
        <p:spPr>
          <a:xfrm>
            <a:off x="6630599" y="52466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1" name="Oval 40">
            <a:extLst>
              <a:ext uri="{FF2B5EF4-FFF2-40B4-BE49-F238E27FC236}">
                <a16:creationId xmlns:a16="http://schemas.microsoft.com/office/drawing/2014/main" id="{F7BFBED6-61FD-4212-9645-CC8614B93A4F}"/>
              </a:ext>
            </a:extLst>
          </p:cNvPr>
          <p:cNvSpPr/>
          <p:nvPr/>
        </p:nvSpPr>
        <p:spPr>
          <a:xfrm>
            <a:off x="6768233" y="50121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2" name="Oval 41">
            <a:extLst>
              <a:ext uri="{FF2B5EF4-FFF2-40B4-BE49-F238E27FC236}">
                <a16:creationId xmlns:a16="http://schemas.microsoft.com/office/drawing/2014/main" id="{8DD1576D-E708-4813-BC49-804F6B047872}"/>
              </a:ext>
            </a:extLst>
          </p:cNvPr>
          <p:cNvSpPr/>
          <p:nvPr/>
        </p:nvSpPr>
        <p:spPr>
          <a:xfrm>
            <a:off x="5404190" y="50173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3" name="Oval 42">
            <a:extLst>
              <a:ext uri="{FF2B5EF4-FFF2-40B4-BE49-F238E27FC236}">
                <a16:creationId xmlns:a16="http://schemas.microsoft.com/office/drawing/2014/main" id="{2E9F7E73-B173-40BC-9B69-F03989F51200}"/>
              </a:ext>
            </a:extLst>
          </p:cNvPr>
          <p:cNvSpPr/>
          <p:nvPr/>
        </p:nvSpPr>
        <p:spPr>
          <a:xfrm>
            <a:off x="5539652" y="52473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4" name="Oval 43">
            <a:extLst>
              <a:ext uri="{FF2B5EF4-FFF2-40B4-BE49-F238E27FC236}">
                <a16:creationId xmlns:a16="http://schemas.microsoft.com/office/drawing/2014/main" id="{75E857B6-98E8-41E0-B2EA-6B18B2E08B8C}"/>
              </a:ext>
            </a:extLst>
          </p:cNvPr>
          <p:cNvSpPr/>
          <p:nvPr/>
        </p:nvSpPr>
        <p:spPr>
          <a:xfrm>
            <a:off x="5677286" y="50129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5" name="Oval 44">
            <a:extLst>
              <a:ext uri="{FF2B5EF4-FFF2-40B4-BE49-F238E27FC236}">
                <a16:creationId xmlns:a16="http://schemas.microsoft.com/office/drawing/2014/main" id="{A76D6FCB-E044-40C3-A143-F3969F774E7D}"/>
              </a:ext>
            </a:extLst>
          </p:cNvPr>
          <p:cNvSpPr/>
          <p:nvPr/>
        </p:nvSpPr>
        <p:spPr>
          <a:xfrm>
            <a:off x="6933818" y="422239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87A5E8A7-72EC-49FC-B24C-0F62508FF6B3}"/>
              </a:ext>
            </a:extLst>
          </p:cNvPr>
          <p:cNvSpPr/>
          <p:nvPr/>
        </p:nvSpPr>
        <p:spPr>
          <a:xfrm>
            <a:off x="6783686" y="522740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023DB3F9-9187-4A14-90FF-3326B9543176}"/>
              </a:ext>
            </a:extLst>
          </p:cNvPr>
          <p:cNvSpPr/>
          <p:nvPr/>
        </p:nvSpPr>
        <p:spPr>
          <a:xfrm>
            <a:off x="5859363" y="45480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1DAF0A3D-A0AA-4BC9-9261-B6D0533BF170}"/>
              </a:ext>
            </a:extLst>
          </p:cNvPr>
          <p:cNvSpPr/>
          <p:nvPr/>
        </p:nvSpPr>
        <p:spPr>
          <a:xfrm>
            <a:off x="6161431" y="46921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D0D7ED3D-197E-4940-9A2E-A3390363BAF8}"/>
              </a:ext>
            </a:extLst>
          </p:cNvPr>
          <p:cNvSpPr/>
          <p:nvPr/>
        </p:nvSpPr>
        <p:spPr>
          <a:xfrm>
            <a:off x="6259217" y="478080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F6CC7681-DD4D-4277-989D-2D3E2ECE4E68}"/>
              </a:ext>
            </a:extLst>
          </p:cNvPr>
          <p:cNvSpPr/>
          <p:nvPr/>
        </p:nvSpPr>
        <p:spPr>
          <a:xfrm>
            <a:off x="6707839" y="50308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BAE22169-AD59-4DC7-A7E9-DAA7A53969BE}"/>
              </a:ext>
            </a:extLst>
          </p:cNvPr>
          <p:cNvSpPr/>
          <p:nvPr/>
        </p:nvSpPr>
        <p:spPr>
          <a:xfrm>
            <a:off x="6468963" y="51576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02706274-5B05-4DC4-8702-7378F20F2A51}"/>
              </a:ext>
            </a:extLst>
          </p:cNvPr>
          <p:cNvSpPr/>
          <p:nvPr/>
        </p:nvSpPr>
        <p:spPr>
          <a:xfrm>
            <a:off x="6621363" y="53100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765E31BA-4EF7-4F69-873F-371C539C2D00}"/>
              </a:ext>
            </a:extLst>
          </p:cNvPr>
          <p:cNvSpPr/>
          <p:nvPr/>
        </p:nvSpPr>
        <p:spPr>
          <a:xfrm>
            <a:off x="6773763" y="54624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4889786D-1885-4AD7-AC4F-9D722DE29215}"/>
              </a:ext>
            </a:extLst>
          </p:cNvPr>
          <p:cNvSpPr/>
          <p:nvPr/>
        </p:nvSpPr>
        <p:spPr>
          <a:xfrm>
            <a:off x="5844159" y="41771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96528C55-1BE6-46FB-B3C9-CED36470068A}"/>
              </a:ext>
            </a:extLst>
          </p:cNvPr>
          <p:cNvSpPr/>
          <p:nvPr/>
        </p:nvSpPr>
        <p:spPr>
          <a:xfrm>
            <a:off x="6697623" y="408690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17E3FF29-506A-4329-9877-B0549B975EF4}"/>
              </a:ext>
            </a:extLst>
          </p:cNvPr>
          <p:cNvSpPr/>
          <p:nvPr/>
        </p:nvSpPr>
        <p:spPr>
          <a:xfrm>
            <a:off x="6148959" y="44819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0A553559-FEB0-4C38-B570-6C5E8374C1A8}"/>
              </a:ext>
            </a:extLst>
          </p:cNvPr>
          <p:cNvSpPr/>
          <p:nvPr/>
        </p:nvSpPr>
        <p:spPr>
          <a:xfrm>
            <a:off x="6305832" y="44905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4BABD86C-51C5-4E65-B79E-198F34098192}"/>
              </a:ext>
            </a:extLst>
          </p:cNvPr>
          <p:cNvSpPr/>
          <p:nvPr/>
        </p:nvSpPr>
        <p:spPr>
          <a:xfrm>
            <a:off x="6453759" y="47867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9" name="Oval 58">
            <a:extLst>
              <a:ext uri="{FF2B5EF4-FFF2-40B4-BE49-F238E27FC236}">
                <a16:creationId xmlns:a16="http://schemas.microsoft.com/office/drawing/2014/main" id="{545739F6-4382-401B-93F3-23D3854BC382}"/>
              </a:ext>
            </a:extLst>
          </p:cNvPr>
          <p:cNvSpPr/>
          <p:nvPr/>
        </p:nvSpPr>
        <p:spPr>
          <a:xfrm>
            <a:off x="6574532" y="495426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02A3A295-64E5-4D47-970D-A100C912D23C}"/>
              </a:ext>
            </a:extLst>
          </p:cNvPr>
          <p:cNvSpPr/>
          <p:nvPr/>
        </p:nvSpPr>
        <p:spPr>
          <a:xfrm>
            <a:off x="6788949" y="49603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88667C41-8912-4A40-B041-79E11B38EB24}"/>
              </a:ext>
            </a:extLst>
          </p:cNvPr>
          <p:cNvSpPr/>
          <p:nvPr/>
        </p:nvSpPr>
        <p:spPr>
          <a:xfrm>
            <a:off x="6910959" y="52439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92F6C366-09E4-44B2-9CAC-8C27FA5DAF52}"/>
              </a:ext>
            </a:extLst>
          </p:cNvPr>
          <p:cNvSpPr/>
          <p:nvPr/>
        </p:nvSpPr>
        <p:spPr>
          <a:xfrm>
            <a:off x="6924579" y="472950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251854AB-6A30-4B6D-B5E8-0AE19368A9F2}"/>
              </a:ext>
            </a:extLst>
          </p:cNvPr>
          <p:cNvSpPr/>
          <p:nvPr/>
        </p:nvSpPr>
        <p:spPr>
          <a:xfrm>
            <a:off x="6876650" y="486033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4" name="Oval 63">
            <a:extLst>
              <a:ext uri="{FF2B5EF4-FFF2-40B4-BE49-F238E27FC236}">
                <a16:creationId xmlns:a16="http://schemas.microsoft.com/office/drawing/2014/main" id="{E302ED4D-1EFD-42CF-B27A-222E14307C48}"/>
              </a:ext>
            </a:extLst>
          </p:cNvPr>
          <p:cNvSpPr/>
          <p:nvPr/>
        </p:nvSpPr>
        <p:spPr>
          <a:xfrm>
            <a:off x="6870572" y="401779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9FDBB8BA-44F1-41C8-8824-43397E1DA294}"/>
              </a:ext>
            </a:extLst>
          </p:cNvPr>
          <p:cNvSpPr/>
          <p:nvPr/>
        </p:nvSpPr>
        <p:spPr>
          <a:xfrm>
            <a:off x="6970075" y="408249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73E396FE-2931-41BD-A2DE-857740BE7F5E}"/>
              </a:ext>
            </a:extLst>
          </p:cNvPr>
          <p:cNvSpPr/>
          <p:nvPr/>
        </p:nvSpPr>
        <p:spPr>
          <a:xfrm>
            <a:off x="6125038" y="50517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380570E5-B2B2-4059-9D5C-C4F4901287D6}"/>
              </a:ext>
            </a:extLst>
          </p:cNvPr>
          <p:cNvSpPr/>
          <p:nvPr/>
        </p:nvSpPr>
        <p:spPr>
          <a:xfrm>
            <a:off x="6243186" y="52498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3D515AC8-40FA-454F-8D37-99B141C18D55}"/>
              </a:ext>
            </a:extLst>
          </p:cNvPr>
          <p:cNvSpPr/>
          <p:nvPr/>
        </p:nvSpPr>
        <p:spPr>
          <a:xfrm>
            <a:off x="6877661" y="540488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F87A9390-D707-46E9-9892-3CE5F110EC53}"/>
              </a:ext>
            </a:extLst>
          </p:cNvPr>
          <p:cNvSpPr/>
          <p:nvPr/>
        </p:nvSpPr>
        <p:spPr>
          <a:xfrm>
            <a:off x="6723879" y="47150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C2CFF7A0-E094-4309-A579-89E08DEF766E}"/>
              </a:ext>
            </a:extLst>
          </p:cNvPr>
          <p:cNvSpPr/>
          <p:nvPr/>
        </p:nvSpPr>
        <p:spPr>
          <a:xfrm>
            <a:off x="6398108" y="41250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DEDCFB7E-CAB0-43E3-918A-E2DAF098915A}"/>
              </a:ext>
            </a:extLst>
          </p:cNvPr>
          <p:cNvSpPr/>
          <p:nvPr/>
        </p:nvSpPr>
        <p:spPr>
          <a:xfrm>
            <a:off x="6550508" y="42774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2" name="Oval 71">
            <a:extLst>
              <a:ext uri="{FF2B5EF4-FFF2-40B4-BE49-F238E27FC236}">
                <a16:creationId xmlns:a16="http://schemas.microsoft.com/office/drawing/2014/main" id="{C275C1F2-91F5-42C9-88AB-C16A40BE3DAC}"/>
              </a:ext>
            </a:extLst>
          </p:cNvPr>
          <p:cNvSpPr/>
          <p:nvPr/>
        </p:nvSpPr>
        <p:spPr>
          <a:xfrm>
            <a:off x="6644222" y="44581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3" name="Oval 72">
            <a:extLst>
              <a:ext uri="{FF2B5EF4-FFF2-40B4-BE49-F238E27FC236}">
                <a16:creationId xmlns:a16="http://schemas.microsoft.com/office/drawing/2014/main" id="{3FE34105-7826-4BFE-92CF-C63A8B2867E5}"/>
              </a:ext>
            </a:extLst>
          </p:cNvPr>
          <p:cNvSpPr/>
          <p:nvPr/>
        </p:nvSpPr>
        <p:spPr>
          <a:xfrm>
            <a:off x="6785026" y="42511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4" name="Oval 73">
            <a:extLst>
              <a:ext uri="{FF2B5EF4-FFF2-40B4-BE49-F238E27FC236}">
                <a16:creationId xmlns:a16="http://schemas.microsoft.com/office/drawing/2014/main" id="{286572F5-214C-4A1B-92C1-08EAE4C29457}"/>
              </a:ext>
            </a:extLst>
          </p:cNvPr>
          <p:cNvSpPr/>
          <p:nvPr/>
        </p:nvSpPr>
        <p:spPr>
          <a:xfrm>
            <a:off x="6949845" y="501661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764466CE-4C04-4169-9831-2F97994667D6}"/>
              </a:ext>
            </a:extLst>
          </p:cNvPr>
          <p:cNvSpPr/>
          <p:nvPr/>
        </p:nvSpPr>
        <p:spPr>
          <a:xfrm>
            <a:off x="6546883" y="471131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6" name="Oval 75">
            <a:extLst>
              <a:ext uri="{FF2B5EF4-FFF2-40B4-BE49-F238E27FC236}">
                <a16:creationId xmlns:a16="http://schemas.microsoft.com/office/drawing/2014/main" id="{46B2EA2F-6999-4264-BBDC-BD4748DEB05E}"/>
              </a:ext>
            </a:extLst>
          </p:cNvPr>
          <p:cNvSpPr/>
          <p:nvPr/>
        </p:nvSpPr>
        <p:spPr>
          <a:xfrm>
            <a:off x="6665315" y="51555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7" name="Oval 76">
            <a:extLst>
              <a:ext uri="{FF2B5EF4-FFF2-40B4-BE49-F238E27FC236}">
                <a16:creationId xmlns:a16="http://schemas.microsoft.com/office/drawing/2014/main" id="{19AFC962-A9E4-411C-96AA-D71327F85B89}"/>
              </a:ext>
            </a:extLst>
          </p:cNvPr>
          <p:cNvSpPr/>
          <p:nvPr/>
        </p:nvSpPr>
        <p:spPr>
          <a:xfrm>
            <a:off x="5954991" y="53820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85A3FF0C-E096-4758-A831-5AC1E914CE0B}"/>
              </a:ext>
            </a:extLst>
          </p:cNvPr>
          <p:cNvSpPr/>
          <p:nvPr/>
        </p:nvSpPr>
        <p:spPr>
          <a:xfrm>
            <a:off x="6867196" y="44581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9" name="Oval 78">
            <a:extLst>
              <a:ext uri="{FF2B5EF4-FFF2-40B4-BE49-F238E27FC236}">
                <a16:creationId xmlns:a16="http://schemas.microsoft.com/office/drawing/2014/main" id="{E237FD15-1296-409F-A640-84586A994EED}"/>
              </a:ext>
            </a:extLst>
          </p:cNvPr>
          <p:cNvSpPr/>
          <p:nvPr/>
        </p:nvSpPr>
        <p:spPr>
          <a:xfrm>
            <a:off x="6333267" y="429279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0" name="Oval 79">
            <a:extLst>
              <a:ext uri="{FF2B5EF4-FFF2-40B4-BE49-F238E27FC236}">
                <a16:creationId xmlns:a16="http://schemas.microsoft.com/office/drawing/2014/main" id="{6C83363D-A3EF-4B54-A3B3-928E60340730}"/>
              </a:ext>
            </a:extLst>
          </p:cNvPr>
          <p:cNvSpPr/>
          <p:nvPr/>
        </p:nvSpPr>
        <p:spPr>
          <a:xfrm>
            <a:off x="6910959" y="437179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1" name="Oval 80">
            <a:extLst>
              <a:ext uri="{FF2B5EF4-FFF2-40B4-BE49-F238E27FC236}">
                <a16:creationId xmlns:a16="http://schemas.microsoft.com/office/drawing/2014/main" id="{320C0995-D847-45D8-9CFE-29300187BCAC}"/>
              </a:ext>
            </a:extLst>
          </p:cNvPr>
          <p:cNvSpPr/>
          <p:nvPr/>
        </p:nvSpPr>
        <p:spPr>
          <a:xfrm>
            <a:off x="5870426" y="50308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2" name="Oval 81">
            <a:extLst>
              <a:ext uri="{FF2B5EF4-FFF2-40B4-BE49-F238E27FC236}">
                <a16:creationId xmlns:a16="http://schemas.microsoft.com/office/drawing/2014/main" id="{355AC6CB-052E-42CA-A4A8-77328652DA92}"/>
              </a:ext>
            </a:extLst>
          </p:cNvPr>
          <p:cNvSpPr/>
          <p:nvPr/>
        </p:nvSpPr>
        <p:spPr>
          <a:xfrm>
            <a:off x="5755652" y="528966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AC55525C-6075-4182-AE79-6792FFA6CBE9}"/>
              </a:ext>
            </a:extLst>
          </p:cNvPr>
          <p:cNvGrpSpPr/>
          <p:nvPr/>
        </p:nvGrpSpPr>
        <p:grpSpPr>
          <a:xfrm>
            <a:off x="7792396" y="4018497"/>
            <a:ext cx="854997" cy="1524000"/>
            <a:chOff x="3444222" y="3801025"/>
            <a:chExt cx="854997" cy="1524000"/>
          </a:xfrm>
        </p:grpSpPr>
        <p:sp>
          <p:nvSpPr>
            <p:cNvPr id="83" name="Rectangle 82">
              <a:extLst>
                <a:ext uri="{FF2B5EF4-FFF2-40B4-BE49-F238E27FC236}">
                  <a16:creationId xmlns:a16="http://schemas.microsoft.com/office/drawing/2014/main" id="{0F3A6DC9-72D2-4351-897E-0678DBC7D516}"/>
                </a:ext>
              </a:extLst>
            </p:cNvPr>
            <p:cNvSpPr/>
            <p:nvPr/>
          </p:nvSpPr>
          <p:spPr>
            <a:xfrm>
              <a:off x="3444222" y="3801025"/>
              <a:ext cx="854997"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84" name="Oval 83">
              <a:extLst>
                <a:ext uri="{FF2B5EF4-FFF2-40B4-BE49-F238E27FC236}">
                  <a16:creationId xmlns:a16="http://schemas.microsoft.com/office/drawing/2014/main" id="{86DC21E5-8463-4949-ABE7-CBF1C8643DD4}"/>
                </a:ext>
              </a:extLst>
            </p:cNvPr>
            <p:cNvSpPr/>
            <p:nvPr/>
          </p:nvSpPr>
          <p:spPr>
            <a:xfrm>
              <a:off x="3890974" y="408290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6" name="Oval 85">
              <a:extLst>
                <a:ext uri="{FF2B5EF4-FFF2-40B4-BE49-F238E27FC236}">
                  <a16:creationId xmlns:a16="http://schemas.microsoft.com/office/drawing/2014/main" id="{1C73FF76-E7E9-44FF-A7AE-5485CA3C5256}"/>
                </a:ext>
              </a:extLst>
            </p:cNvPr>
            <p:cNvSpPr/>
            <p:nvPr/>
          </p:nvSpPr>
          <p:spPr>
            <a:xfrm>
              <a:off x="4031603" y="38425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2" name="Oval 91">
              <a:extLst>
                <a:ext uri="{FF2B5EF4-FFF2-40B4-BE49-F238E27FC236}">
                  <a16:creationId xmlns:a16="http://schemas.microsoft.com/office/drawing/2014/main" id="{7C6BB9F8-BB72-402B-8399-4DF0CCAD97C5}"/>
                </a:ext>
              </a:extLst>
            </p:cNvPr>
            <p:cNvSpPr/>
            <p:nvPr/>
          </p:nvSpPr>
          <p:spPr>
            <a:xfrm>
              <a:off x="3486601" y="38460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3" name="Oval 92">
              <a:extLst>
                <a:ext uri="{FF2B5EF4-FFF2-40B4-BE49-F238E27FC236}">
                  <a16:creationId xmlns:a16="http://schemas.microsoft.com/office/drawing/2014/main" id="{FA2FA013-C129-4328-8988-A39FD9792F5D}"/>
                </a:ext>
              </a:extLst>
            </p:cNvPr>
            <p:cNvSpPr/>
            <p:nvPr/>
          </p:nvSpPr>
          <p:spPr>
            <a:xfrm>
              <a:off x="3622063" y="40760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4" name="Oval 93">
              <a:extLst>
                <a:ext uri="{FF2B5EF4-FFF2-40B4-BE49-F238E27FC236}">
                  <a16:creationId xmlns:a16="http://schemas.microsoft.com/office/drawing/2014/main" id="{DCFC78DD-B116-44E4-BF25-81B409BD05E1}"/>
                </a:ext>
              </a:extLst>
            </p:cNvPr>
            <p:cNvSpPr/>
            <p:nvPr/>
          </p:nvSpPr>
          <p:spPr>
            <a:xfrm>
              <a:off x="3759697" y="38415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5" name="Oval 94">
              <a:extLst>
                <a:ext uri="{FF2B5EF4-FFF2-40B4-BE49-F238E27FC236}">
                  <a16:creationId xmlns:a16="http://schemas.microsoft.com/office/drawing/2014/main" id="{2990A9D4-9ED2-4EE9-B1E2-8FD1F355DE63}"/>
                </a:ext>
              </a:extLst>
            </p:cNvPr>
            <p:cNvSpPr/>
            <p:nvPr/>
          </p:nvSpPr>
          <p:spPr>
            <a:xfrm>
              <a:off x="3890974" y="455922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7" name="Oval 96">
              <a:extLst>
                <a:ext uri="{FF2B5EF4-FFF2-40B4-BE49-F238E27FC236}">
                  <a16:creationId xmlns:a16="http://schemas.microsoft.com/office/drawing/2014/main" id="{0BEA0113-674C-4E34-9AA3-003B66AAA249}"/>
                </a:ext>
              </a:extLst>
            </p:cNvPr>
            <p:cNvSpPr/>
            <p:nvPr/>
          </p:nvSpPr>
          <p:spPr>
            <a:xfrm>
              <a:off x="4031603" y="43188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3" name="Oval 102">
              <a:extLst>
                <a:ext uri="{FF2B5EF4-FFF2-40B4-BE49-F238E27FC236}">
                  <a16:creationId xmlns:a16="http://schemas.microsoft.com/office/drawing/2014/main" id="{ABA5E37D-B845-4F94-8625-8FBD0C88305E}"/>
                </a:ext>
              </a:extLst>
            </p:cNvPr>
            <p:cNvSpPr/>
            <p:nvPr/>
          </p:nvSpPr>
          <p:spPr>
            <a:xfrm>
              <a:off x="3486601" y="432233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4" name="Oval 103">
              <a:extLst>
                <a:ext uri="{FF2B5EF4-FFF2-40B4-BE49-F238E27FC236}">
                  <a16:creationId xmlns:a16="http://schemas.microsoft.com/office/drawing/2014/main" id="{1A19D5F9-57E1-4701-AF13-8259ADF31287}"/>
                </a:ext>
              </a:extLst>
            </p:cNvPr>
            <p:cNvSpPr/>
            <p:nvPr/>
          </p:nvSpPr>
          <p:spPr>
            <a:xfrm>
              <a:off x="3622063" y="455235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5" name="Oval 104">
              <a:extLst>
                <a:ext uri="{FF2B5EF4-FFF2-40B4-BE49-F238E27FC236}">
                  <a16:creationId xmlns:a16="http://schemas.microsoft.com/office/drawing/2014/main" id="{F7FAEBFF-2C94-40A2-91D0-6859A6C130DF}"/>
                </a:ext>
              </a:extLst>
            </p:cNvPr>
            <p:cNvSpPr/>
            <p:nvPr/>
          </p:nvSpPr>
          <p:spPr>
            <a:xfrm>
              <a:off x="3759697" y="4317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6" name="Oval 105">
              <a:extLst>
                <a:ext uri="{FF2B5EF4-FFF2-40B4-BE49-F238E27FC236}">
                  <a16:creationId xmlns:a16="http://schemas.microsoft.com/office/drawing/2014/main" id="{221B930B-EED0-48C7-B81B-C7BC9E983370}"/>
                </a:ext>
              </a:extLst>
            </p:cNvPr>
            <p:cNvSpPr/>
            <p:nvPr/>
          </p:nvSpPr>
          <p:spPr>
            <a:xfrm>
              <a:off x="3890974" y="504666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8" name="Oval 107">
              <a:extLst>
                <a:ext uri="{FF2B5EF4-FFF2-40B4-BE49-F238E27FC236}">
                  <a16:creationId xmlns:a16="http://schemas.microsoft.com/office/drawing/2014/main" id="{CEB70DC1-AF77-4366-92B2-A067F1AD401E}"/>
                </a:ext>
              </a:extLst>
            </p:cNvPr>
            <p:cNvSpPr/>
            <p:nvPr/>
          </p:nvSpPr>
          <p:spPr>
            <a:xfrm>
              <a:off x="4031603" y="48063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4" name="Oval 113">
              <a:extLst>
                <a:ext uri="{FF2B5EF4-FFF2-40B4-BE49-F238E27FC236}">
                  <a16:creationId xmlns:a16="http://schemas.microsoft.com/office/drawing/2014/main" id="{DF08F34F-0B0F-472E-B6F4-912CA6EB4263}"/>
                </a:ext>
              </a:extLst>
            </p:cNvPr>
            <p:cNvSpPr/>
            <p:nvPr/>
          </p:nvSpPr>
          <p:spPr>
            <a:xfrm>
              <a:off x="3486601" y="48097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5" name="Oval 114">
              <a:extLst>
                <a:ext uri="{FF2B5EF4-FFF2-40B4-BE49-F238E27FC236}">
                  <a16:creationId xmlns:a16="http://schemas.microsoft.com/office/drawing/2014/main" id="{3C593B93-E8F1-4401-B4BF-3A0E4C9269BA}"/>
                </a:ext>
              </a:extLst>
            </p:cNvPr>
            <p:cNvSpPr/>
            <p:nvPr/>
          </p:nvSpPr>
          <p:spPr>
            <a:xfrm>
              <a:off x="3622063" y="503978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6" name="Oval 115">
              <a:extLst>
                <a:ext uri="{FF2B5EF4-FFF2-40B4-BE49-F238E27FC236}">
                  <a16:creationId xmlns:a16="http://schemas.microsoft.com/office/drawing/2014/main" id="{C57E366A-51E7-4EF6-9972-B7C41F60F7FB}"/>
                </a:ext>
              </a:extLst>
            </p:cNvPr>
            <p:cNvSpPr/>
            <p:nvPr/>
          </p:nvSpPr>
          <p:spPr>
            <a:xfrm>
              <a:off x="3759697" y="48053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0" name="Oval 119">
              <a:extLst>
                <a:ext uri="{FF2B5EF4-FFF2-40B4-BE49-F238E27FC236}">
                  <a16:creationId xmlns:a16="http://schemas.microsoft.com/office/drawing/2014/main" id="{08F5C1BF-238A-46C8-8839-10EF2D334735}"/>
                </a:ext>
              </a:extLst>
            </p:cNvPr>
            <p:cNvSpPr/>
            <p:nvPr/>
          </p:nvSpPr>
          <p:spPr>
            <a:xfrm>
              <a:off x="4094174" y="44929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26" name="Oval 125">
              <a:extLst>
                <a:ext uri="{FF2B5EF4-FFF2-40B4-BE49-F238E27FC236}">
                  <a16:creationId xmlns:a16="http://schemas.microsoft.com/office/drawing/2014/main" id="{50BD7909-192A-4067-8CA0-BB834E8A623D}"/>
                </a:ext>
              </a:extLst>
            </p:cNvPr>
            <p:cNvSpPr/>
            <p:nvPr/>
          </p:nvSpPr>
          <p:spPr>
            <a:xfrm>
              <a:off x="3926570" y="396955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4" name="Oval 133">
              <a:extLst>
                <a:ext uri="{FF2B5EF4-FFF2-40B4-BE49-F238E27FC236}">
                  <a16:creationId xmlns:a16="http://schemas.microsoft.com/office/drawing/2014/main" id="{131420B1-138F-4F26-A3B7-D4C74EF50695}"/>
                </a:ext>
              </a:extLst>
            </p:cNvPr>
            <p:cNvSpPr/>
            <p:nvPr/>
          </p:nvSpPr>
          <p:spPr>
            <a:xfrm>
              <a:off x="3563597" y="428028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6" name="Oval 145">
              <a:extLst>
                <a:ext uri="{FF2B5EF4-FFF2-40B4-BE49-F238E27FC236}">
                  <a16:creationId xmlns:a16="http://schemas.microsoft.com/office/drawing/2014/main" id="{C4865936-13E1-44A0-B918-CD29811429FD}"/>
                </a:ext>
              </a:extLst>
            </p:cNvPr>
            <p:cNvSpPr/>
            <p:nvPr/>
          </p:nvSpPr>
          <p:spPr>
            <a:xfrm>
              <a:off x="3587103" y="48812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9" name="Oval 148">
              <a:extLst>
                <a:ext uri="{FF2B5EF4-FFF2-40B4-BE49-F238E27FC236}">
                  <a16:creationId xmlns:a16="http://schemas.microsoft.com/office/drawing/2014/main" id="{93DD7D1A-8F77-4C81-8A31-DF03AEA030AA}"/>
                </a:ext>
              </a:extLst>
            </p:cNvPr>
            <p:cNvSpPr/>
            <p:nvPr/>
          </p:nvSpPr>
          <p:spPr>
            <a:xfrm>
              <a:off x="4037402" y="517443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9" name="Straight Arrow Connector 8">
            <a:extLst>
              <a:ext uri="{FF2B5EF4-FFF2-40B4-BE49-F238E27FC236}">
                <a16:creationId xmlns:a16="http://schemas.microsoft.com/office/drawing/2014/main" id="{68A3B673-125D-4D69-9955-42A6F6FE1ABC}"/>
              </a:ext>
            </a:extLst>
          </p:cNvPr>
          <p:cNvCxnSpPr/>
          <p:nvPr/>
        </p:nvCxnSpPr>
        <p:spPr>
          <a:xfrm flipH="1">
            <a:off x="70770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5" name="Straight Arrow Connector 154">
            <a:extLst>
              <a:ext uri="{FF2B5EF4-FFF2-40B4-BE49-F238E27FC236}">
                <a16:creationId xmlns:a16="http://schemas.microsoft.com/office/drawing/2014/main" id="{C96B7717-B74B-41B1-B272-CE7E4CDBBEEF}"/>
              </a:ext>
            </a:extLst>
          </p:cNvPr>
          <p:cNvCxnSpPr/>
          <p:nvPr/>
        </p:nvCxnSpPr>
        <p:spPr>
          <a:xfrm flipH="1">
            <a:off x="70770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6" name="Straight Arrow Connector 155">
            <a:extLst>
              <a:ext uri="{FF2B5EF4-FFF2-40B4-BE49-F238E27FC236}">
                <a16:creationId xmlns:a16="http://schemas.microsoft.com/office/drawing/2014/main" id="{8DAE3D2C-446A-495E-AD5E-AC7F06698DFF}"/>
              </a:ext>
            </a:extLst>
          </p:cNvPr>
          <p:cNvCxnSpPr/>
          <p:nvPr/>
        </p:nvCxnSpPr>
        <p:spPr>
          <a:xfrm flipH="1">
            <a:off x="70770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7" name="Straight Arrow Connector 156">
            <a:extLst>
              <a:ext uri="{FF2B5EF4-FFF2-40B4-BE49-F238E27FC236}">
                <a16:creationId xmlns:a16="http://schemas.microsoft.com/office/drawing/2014/main" id="{68BC3C40-8B74-43EF-8C52-4BB138AEE888}"/>
              </a:ext>
            </a:extLst>
          </p:cNvPr>
          <p:cNvCxnSpPr/>
          <p:nvPr/>
        </p:nvCxnSpPr>
        <p:spPr>
          <a:xfrm flipH="1">
            <a:off x="70770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8" name="Straight Arrow Connector 157">
            <a:extLst>
              <a:ext uri="{FF2B5EF4-FFF2-40B4-BE49-F238E27FC236}">
                <a16:creationId xmlns:a16="http://schemas.microsoft.com/office/drawing/2014/main" id="{8319B613-13EC-4152-A3ED-E3503C9B343F}"/>
              </a:ext>
            </a:extLst>
          </p:cNvPr>
          <p:cNvCxnSpPr/>
          <p:nvPr/>
        </p:nvCxnSpPr>
        <p:spPr>
          <a:xfrm flipH="1">
            <a:off x="70770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9" name="Straight Arrow Connector 158">
            <a:extLst>
              <a:ext uri="{FF2B5EF4-FFF2-40B4-BE49-F238E27FC236}">
                <a16:creationId xmlns:a16="http://schemas.microsoft.com/office/drawing/2014/main" id="{BA1201B0-5454-4B15-8A58-BD0784E5280E}"/>
              </a:ext>
            </a:extLst>
          </p:cNvPr>
          <p:cNvCxnSpPr>
            <a:cxnSpLocks/>
          </p:cNvCxnSpPr>
          <p:nvPr/>
        </p:nvCxnSpPr>
        <p:spPr>
          <a:xfrm flipH="1" flipV="1">
            <a:off x="7350125" y="3546475"/>
            <a:ext cx="374848" cy="41497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0" name="Straight Arrow Connector 159">
            <a:extLst>
              <a:ext uri="{FF2B5EF4-FFF2-40B4-BE49-F238E27FC236}">
                <a16:creationId xmlns:a16="http://schemas.microsoft.com/office/drawing/2014/main" id="{6AAF2788-EF4D-4FF6-864B-27A27F43EC93}"/>
              </a:ext>
            </a:extLst>
          </p:cNvPr>
          <p:cNvCxnSpPr>
            <a:cxnSpLocks/>
          </p:cNvCxnSpPr>
          <p:nvPr/>
        </p:nvCxnSpPr>
        <p:spPr>
          <a:xfrm flipV="1">
            <a:off x="7933604"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2" name="Straight Arrow Connector 161">
            <a:extLst>
              <a:ext uri="{FF2B5EF4-FFF2-40B4-BE49-F238E27FC236}">
                <a16:creationId xmlns:a16="http://schemas.microsoft.com/office/drawing/2014/main" id="{953CE2F4-3A61-47D4-9126-953FD93D9BD7}"/>
              </a:ext>
            </a:extLst>
          </p:cNvPr>
          <p:cNvCxnSpPr>
            <a:cxnSpLocks/>
          </p:cNvCxnSpPr>
          <p:nvPr/>
        </p:nvCxnSpPr>
        <p:spPr>
          <a:xfrm flipV="1">
            <a:off x="8198216"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3" name="Straight Arrow Connector 162">
            <a:extLst>
              <a:ext uri="{FF2B5EF4-FFF2-40B4-BE49-F238E27FC236}">
                <a16:creationId xmlns:a16="http://schemas.microsoft.com/office/drawing/2014/main" id="{4D239675-5595-4FBF-8BED-A31BC4B90089}"/>
              </a:ext>
            </a:extLst>
          </p:cNvPr>
          <p:cNvCxnSpPr>
            <a:cxnSpLocks/>
          </p:cNvCxnSpPr>
          <p:nvPr/>
        </p:nvCxnSpPr>
        <p:spPr>
          <a:xfrm flipV="1">
            <a:off x="8465207"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4" name="Straight Arrow Connector 163">
            <a:extLst>
              <a:ext uri="{FF2B5EF4-FFF2-40B4-BE49-F238E27FC236}">
                <a16:creationId xmlns:a16="http://schemas.microsoft.com/office/drawing/2014/main" id="{14C54D76-FD87-48CC-96C3-B59D78B55055}"/>
              </a:ext>
            </a:extLst>
          </p:cNvPr>
          <p:cNvCxnSpPr/>
          <p:nvPr/>
        </p:nvCxnSpPr>
        <p:spPr>
          <a:xfrm flipH="1">
            <a:off x="5889878" y="4176753"/>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5" name="Straight Arrow Connector 164">
            <a:extLst>
              <a:ext uri="{FF2B5EF4-FFF2-40B4-BE49-F238E27FC236}">
                <a16:creationId xmlns:a16="http://schemas.microsoft.com/office/drawing/2014/main" id="{177B6C34-44BC-43A4-A3DD-6C70EC270B57}"/>
              </a:ext>
            </a:extLst>
          </p:cNvPr>
          <p:cNvCxnSpPr/>
          <p:nvPr/>
        </p:nvCxnSpPr>
        <p:spPr>
          <a:xfrm flipH="1">
            <a:off x="5889878" y="448674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6" name="Straight Arrow Connector 165">
            <a:extLst>
              <a:ext uri="{FF2B5EF4-FFF2-40B4-BE49-F238E27FC236}">
                <a16:creationId xmlns:a16="http://schemas.microsoft.com/office/drawing/2014/main" id="{B3C919E2-3C96-45E3-8DC5-930541915548}"/>
              </a:ext>
            </a:extLst>
          </p:cNvPr>
          <p:cNvCxnSpPr/>
          <p:nvPr/>
        </p:nvCxnSpPr>
        <p:spPr>
          <a:xfrm flipH="1">
            <a:off x="5889878" y="47926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7" name="Straight Arrow Connector 166">
            <a:extLst>
              <a:ext uri="{FF2B5EF4-FFF2-40B4-BE49-F238E27FC236}">
                <a16:creationId xmlns:a16="http://schemas.microsoft.com/office/drawing/2014/main" id="{F8BFC405-5749-489A-B5E7-6A138F555A08}"/>
              </a:ext>
            </a:extLst>
          </p:cNvPr>
          <p:cNvCxnSpPr/>
          <p:nvPr/>
        </p:nvCxnSpPr>
        <p:spPr>
          <a:xfrm flipH="1">
            <a:off x="5889878" y="510341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8" name="Straight Arrow Connector 167">
            <a:extLst>
              <a:ext uri="{FF2B5EF4-FFF2-40B4-BE49-F238E27FC236}">
                <a16:creationId xmlns:a16="http://schemas.microsoft.com/office/drawing/2014/main" id="{EB5B30D7-FDDD-4479-8663-8D42E422A38D}"/>
              </a:ext>
            </a:extLst>
          </p:cNvPr>
          <p:cNvCxnSpPr/>
          <p:nvPr/>
        </p:nvCxnSpPr>
        <p:spPr>
          <a:xfrm flipH="1">
            <a:off x="5896547" y="537890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9" name="Straight Arrow Connector 168">
            <a:extLst>
              <a:ext uri="{FF2B5EF4-FFF2-40B4-BE49-F238E27FC236}">
                <a16:creationId xmlns:a16="http://schemas.microsoft.com/office/drawing/2014/main" id="{085BDBF3-4D41-42DB-A8EE-FB9E055B2868}"/>
              </a:ext>
            </a:extLst>
          </p:cNvPr>
          <p:cNvCxnSpPr/>
          <p:nvPr/>
        </p:nvCxnSpPr>
        <p:spPr>
          <a:xfrm flipH="1">
            <a:off x="44481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0" name="Straight Arrow Connector 169">
            <a:extLst>
              <a:ext uri="{FF2B5EF4-FFF2-40B4-BE49-F238E27FC236}">
                <a16:creationId xmlns:a16="http://schemas.microsoft.com/office/drawing/2014/main" id="{A7854991-5C27-4DB9-B0AB-90CBF0BE0FC1}"/>
              </a:ext>
            </a:extLst>
          </p:cNvPr>
          <p:cNvCxnSpPr/>
          <p:nvPr/>
        </p:nvCxnSpPr>
        <p:spPr>
          <a:xfrm flipH="1">
            <a:off x="44481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1" name="Straight Arrow Connector 170">
            <a:extLst>
              <a:ext uri="{FF2B5EF4-FFF2-40B4-BE49-F238E27FC236}">
                <a16:creationId xmlns:a16="http://schemas.microsoft.com/office/drawing/2014/main" id="{963827D3-981A-4201-99FC-FECBA14EFFA0}"/>
              </a:ext>
            </a:extLst>
          </p:cNvPr>
          <p:cNvCxnSpPr/>
          <p:nvPr/>
        </p:nvCxnSpPr>
        <p:spPr>
          <a:xfrm flipH="1">
            <a:off x="44481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2" name="Straight Arrow Connector 171">
            <a:extLst>
              <a:ext uri="{FF2B5EF4-FFF2-40B4-BE49-F238E27FC236}">
                <a16:creationId xmlns:a16="http://schemas.microsoft.com/office/drawing/2014/main" id="{1B35C361-9C91-4598-98B9-E19BE5564BEF}"/>
              </a:ext>
            </a:extLst>
          </p:cNvPr>
          <p:cNvCxnSpPr/>
          <p:nvPr/>
        </p:nvCxnSpPr>
        <p:spPr>
          <a:xfrm flipH="1">
            <a:off x="44481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3" name="Straight Arrow Connector 172">
            <a:extLst>
              <a:ext uri="{FF2B5EF4-FFF2-40B4-BE49-F238E27FC236}">
                <a16:creationId xmlns:a16="http://schemas.microsoft.com/office/drawing/2014/main" id="{FB9D3136-CA30-4B12-B329-380DE55062BE}"/>
              </a:ext>
            </a:extLst>
          </p:cNvPr>
          <p:cNvCxnSpPr/>
          <p:nvPr/>
        </p:nvCxnSpPr>
        <p:spPr>
          <a:xfrm flipH="1">
            <a:off x="44481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nvGrpSpPr>
          <p:cNvPr id="88" name="Group 87">
            <a:extLst>
              <a:ext uri="{FF2B5EF4-FFF2-40B4-BE49-F238E27FC236}">
                <a16:creationId xmlns:a16="http://schemas.microsoft.com/office/drawing/2014/main" id="{07ED8DB9-AB32-46A6-AAAB-09A51AD4BDA9}"/>
              </a:ext>
            </a:extLst>
          </p:cNvPr>
          <p:cNvGrpSpPr/>
          <p:nvPr/>
        </p:nvGrpSpPr>
        <p:grpSpPr>
          <a:xfrm rot="10800000">
            <a:off x="5913483" y="4229536"/>
            <a:ext cx="673100" cy="1210294"/>
            <a:chOff x="2028024" y="4240315"/>
            <a:chExt cx="673100" cy="1210294"/>
          </a:xfrm>
        </p:grpSpPr>
        <p:cxnSp>
          <p:nvCxnSpPr>
            <p:cNvPr id="119" name="Straight Arrow Connector 118">
              <a:extLst>
                <a:ext uri="{FF2B5EF4-FFF2-40B4-BE49-F238E27FC236}">
                  <a16:creationId xmlns:a16="http://schemas.microsoft.com/office/drawing/2014/main" id="{89166CE1-821E-4DA9-AF77-D915CD03DF4F}"/>
                </a:ext>
              </a:extLst>
            </p:cNvPr>
            <p:cNvCxnSpPr>
              <a:cxnSpLocks/>
            </p:cNvCxnSpPr>
            <p:nvPr/>
          </p:nvCxnSpPr>
          <p:spPr>
            <a:xfrm flipH="1">
              <a:off x="2028024" y="4240315"/>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21" name="Straight Arrow Connector 120">
              <a:extLst>
                <a:ext uri="{FF2B5EF4-FFF2-40B4-BE49-F238E27FC236}">
                  <a16:creationId xmlns:a16="http://schemas.microsoft.com/office/drawing/2014/main" id="{6799C8D3-C93E-47BE-B0C2-DF44F922C595}"/>
                </a:ext>
              </a:extLst>
            </p:cNvPr>
            <p:cNvCxnSpPr>
              <a:cxnSpLocks/>
            </p:cNvCxnSpPr>
            <p:nvPr/>
          </p:nvCxnSpPr>
          <p:spPr>
            <a:xfrm flipH="1">
              <a:off x="2028024" y="4550309"/>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22" name="Straight Arrow Connector 121">
              <a:extLst>
                <a:ext uri="{FF2B5EF4-FFF2-40B4-BE49-F238E27FC236}">
                  <a16:creationId xmlns:a16="http://schemas.microsoft.com/office/drawing/2014/main" id="{EE1EBEAE-20BB-43DE-A6DF-376D8306A016}"/>
                </a:ext>
              </a:extLst>
            </p:cNvPr>
            <p:cNvCxnSpPr>
              <a:cxnSpLocks/>
            </p:cNvCxnSpPr>
            <p:nvPr/>
          </p:nvCxnSpPr>
          <p:spPr>
            <a:xfrm flipH="1">
              <a:off x="2028024" y="4856241"/>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23" name="Straight Arrow Connector 122">
              <a:extLst>
                <a:ext uri="{FF2B5EF4-FFF2-40B4-BE49-F238E27FC236}">
                  <a16:creationId xmlns:a16="http://schemas.microsoft.com/office/drawing/2014/main" id="{F7939358-ABEF-49BA-888A-F1DB7EE48910}"/>
                </a:ext>
              </a:extLst>
            </p:cNvPr>
            <p:cNvCxnSpPr>
              <a:cxnSpLocks/>
            </p:cNvCxnSpPr>
            <p:nvPr/>
          </p:nvCxnSpPr>
          <p:spPr>
            <a:xfrm flipH="1">
              <a:off x="2028024" y="5166976"/>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24" name="Straight Arrow Connector 123">
              <a:extLst>
                <a:ext uri="{FF2B5EF4-FFF2-40B4-BE49-F238E27FC236}">
                  <a16:creationId xmlns:a16="http://schemas.microsoft.com/office/drawing/2014/main" id="{B4653960-2CBE-4110-9779-ACBECB925191}"/>
                </a:ext>
              </a:extLst>
            </p:cNvPr>
            <p:cNvCxnSpPr>
              <a:cxnSpLocks/>
            </p:cNvCxnSpPr>
            <p:nvPr/>
          </p:nvCxnSpPr>
          <p:spPr>
            <a:xfrm flipH="1">
              <a:off x="2028024" y="5450609"/>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grpSp>
    </p:spTree>
    <p:extLst>
      <p:ext uri="{BB962C8B-B14F-4D97-AF65-F5344CB8AC3E}">
        <p14:creationId xmlns:p14="http://schemas.microsoft.com/office/powerpoint/2010/main" val="1843535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A877B-B9ED-F84A-8DBE-F28F4D05E5FA}"/>
              </a:ext>
            </a:extLst>
          </p:cNvPr>
          <p:cNvSpPr>
            <a:spLocks noGrp="1"/>
          </p:cNvSpPr>
          <p:nvPr>
            <p:ph type="title"/>
          </p:nvPr>
        </p:nvSpPr>
        <p:spPr/>
        <p:txBody>
          <a:bodyPr>
            <a:normAutofit fontScale="90000"/>
          </a:bodyPr>
          <a:lstStyle/>
          <a:p>
            <a:r>
              <a:rPr lang="en-GB" dirty="0"/>
              <a:t>Electric force</a:t>
            </a:r>
          </a:p>
        </p:txBody>
      </p:sp>
      <p:sp>
        <p:nvSpPr>
          <p:cNvPr id="3" name="Content Placeholder 2">
            <a:extLst>
              <a:ext uri="{FF2B5EF4-FFF2-40B4-BE49-F238E27FC236}">
                <a16:creationId xmlns:a16="http://schemas.microsoft.com/office/drawing/2014/main" id="{14E5D07A-01BB-404C-8D54-4B6A26FBB71D}"/>
              </a:ext>
            </a:extLst>
          </p:cNvPr>
          <p:cNvSpPr>
            <a:spLocks noGrp="1"/>
          </p:cNvSpPr>
          <p:nvPr>
            <p:ph idx="1"/>
          </p:nvPr>
        </p:nvSpPr>
        <p:spPr>
          <a:xfrm>
            <a:off x="231913" y="1452033"/>
            <a:ext cx="8680174" cy="3844925"/>
          </a:xfrm>
        </p:spPr>
        <p:txBody>
          <a:bodyPr/>
          <a:lstStyle/>
          <a:p>
            <a:pPr lvl="1"/>
            <a:r>
              <a:rPr lang="en-GB" dirty="0"/>
              <a:t>A kid sliding on a plastic surface</a:t>
            </a:r>
          </a:p>
          <a:p>
            <a:pPr lvl="1"/>
            <a:endParaRPr lang="en-GB" dirty="0"/>
          </a:p>
        </p:txBody>
      </p:sp>
      <p:sp>
        <p:nvSpPr>
          <p:cNvPr id="4" name="Slide Number Placeholder 3">
            <a:extLst>
              <a:ext uri="{FF2B5EF4-FFF2-40B4-BE49-F238E27FC236}">
                <a16:creationId xmlns:a16="http://schemas.microsoft.com/office/drawing/2014/main" id="{F68356B3-BFB9-9A43-8469-4190E032B4B6}"/>
              </a:ext>
            </a:extLst>
          </p:cNvPr>
          <p:cNvSpPr>
            <a:spLocks noGrp="1"/>
          </p:cNvSpPr>
          <p:nvPr>
            <p:ph type="sldNum" sz="quarter" idx="12"/>
          </p:nvPr>
        </p:nvSpPr>
        <p:spPr/>
        <p:txBody>
          <a:bodyPr/>
          <a:lstStyle/>
          <a:p>
            <a:fld id="{374475D3-1812-EC42-892E-BF7EBDFBAE62}" type="slidenum">
              <a:rPr lang="en-GB" smtClean="0"/>
              <a:t>3</a:t>
            </a:fld>
            <a:endParaRPr lang="en-GB"/>
          </a:p>
        </p:txBody>
      </p:sp>
      <p:pic>
        <p:nvPicPr>
          <p:cNvPr id="1026" name="Picture 2" descr="https://www.psaudio.com/wp-content/uploads/2018/04/196773Im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0855" y="2325662"/>
            <a:ext cx="4456944" cy="297129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F9E750E-8B41-475F-B0BC-B17B745A1633}"/>
              </a:ext>
            </a:extLst>
          </p:cNvPr>
          <p:cNvSpPr txBox="1"/>
          <p:nvPr/>
        </p:nvSpPr>
        <p:spPr>
          <a:xfrm>
            <a:off x="258238" y="907761"/>
            <a:ext cx="4572000" cy="584775"/>
          </a:xfrm>
          <a:prstGeom prst="rect">
            <a:avLst/>
          </a:prstGeom>
          <a:noFill/>
        </p:spPr>
        <p:txBody>
          <a:bodyPr wrap="square">
            <a:sp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GB" sz="3200" b="0" i="0" u="none" strike="noStrike" kern="1200" cap="none" spc="0" normalizeH="0" baseline="0" noProof="0" dirty="0">
                <a:ln>
                  <a:noFill/>
                </a:ln>
                <a:solidFill>
                  <a:srgbClr val="4F81BD">
                    <a:lumMod val="75000"/>
                  </a:srgbClr>
                </a:solidFill>
                <a:effectLst/>
                <a:uLnTx/>
                <a:uFillTx/>
                <a:latin typeface="Calibri"/>
                <a:ea typeface="+mn-ea"/>
                <a:cs typeface="+mn-cs"/>
              </a:rPr>
              <a:t>Common life examples</a:t>
            </a:r>
          </a:p>
        </p:txBody>
      </p:sp>
    </p:spTree>
    <p:extLst>
      <p:ext uri="{BB962C8B-B14F-4D97-AF65-F5344CB8AC3E}">
        <p14:creationId xmlns:p14="http://schemas.microsoft.com/office/powerpoint/2010/main" val="198173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152400" y="901885"/>
            <a:ext cx="8894233" cy="2971615"/>
          </a:xfrm>
        </p:spPr>
        <p:txBody>
          <a:bodyPr/>
          <a:lstStyle/>
          <a:p>
            <a:r>
              <a:rPr lang="en-GB" sz="2800" dirty="0">
                <a:solidFill>
                  <a:schemeClr val="bg1">
                    <a:lumMod val="65000"/>
                  </a:schemeClr>
                </a:solidFill>
              </a:rPr>
              <a:t>In metals electrons can freely move within volume</a:t>
            </a:r>
          </a:p>
          <a:p>
            <a:r>
              <a:rPr lang="en-GB" sz="2800" dirty="0">
                <a:solidFill>
                  <a:schemeClr val="bg1">
                    <a:lumMod val="65000"/>
                  </a:schemeClr>
                </a:solidFill>
              </a:rPr>
              <a:t>External charge exerts force on the electrons and protons</a:t>
            </a:r>
          </a:p>
          <a:p>
            <a:pPr marL="538163" lvl="1"/>
            <a:r>
              <a:rPr lang="en-GB" sz="2400" dirty="0">
                <a:solidFill>
                  <a:schemeClr val="bg1">
                    <a:lumMod val="65000"/>
                  </a:schemeClr>
                </a:solidFill>
              </a:rPr>
              <a:t>Electrons are attracted towards positive charge and </a:t>
            </a:r>
            <a:br>
              <a:rPr lang="en-GB" sz="2400" dirty="0">
                <a:solidFill>
                  <a:schemeClr val="bg1">
                    <a:lumMod val="65000"/>
                  </a:schemeClr>
                </a:solidFill>
              </a:rPr>
            </a:br>
            <a:r>
              <a:rPr lang="en-GB" sz="2400" dirty="0">
                <a:solidFill>
                  <a:schemeClr val="bg1">
                    <a:lumMod val="65000"/>
                  </a:schemeClr>
                </a:solidFill>
              </a:rPr>
              <a:t>are repelled from a negative one</a:t>
            </a:r>
          </a:p>
          <a:p>
            <a:pPr marL="538163" lvl="1"/>
            <a:r>
              <a:rPr lang="en-GB" sz="2400" dirty="0">
                <a:solidFill>
                  <a:schemeClr val="bg1">
                    <a:lumMod val="65000"/>
                  </a:schemeClr>
                </a:solidFill>
              </a:rPr>
              <a:t>Their displacement creates uneven distribution within the volume</a:t>
            </a:r>
          </a:p>
          <a:p>
            <a:pPr marL="538163" lvl="1"/>
            <a:r>
              <a:rPr lang="en-GB" sz="2400" dirty="0">
                <a:solidFill>
                  <a:schemeClr val="bg1">
                    <a:lumMod val="65000"/>
                  </a:schemeClr>
                </a:solidFill>
              </a:rPr>
              <a:t>The resulting electric field is exactly opposite </a:t>
            </a:r>
            <a:br>
              <a:rPr lang="en-GB" sz="2400" dirty="0">
                <a:solidFill>
                  <a:schemeClr val="bg1">
                    <a:lumMod val="65000"/>
                  </a:schemeClr>
                </a:solidFill>
              </a:rPr>
            </a:br>
            <a:r>
              <a:rPr lang="en-GB" sz="2400" dirty="0">
                <a:solidFill>
                  <a:schemeClr val="bg1">
                    <a:lumMod val="65000"/>
                  </a:schemeClr>
                </a:solidFill>
              </a:rPr>
              <a:t>to the one of the external charge</a:t>
            </a:r>
          </a:p>
          <a:p>
            <a:pPr marL="538163" lvl="1"/>
            <a:r>
              <a:rPr lang="en-GB" sz="2400" dirty="0"/>
              <a:t>The electron motion </a:t>
            </a:r>
            <a:br>
              <a:rPr lang="en-GB" sz="2400" dirty="0"/>
            </a:br>
            <a:r>
              <a:rPr lang="en-GB" sz="2400" dirty="0"/>
              <a:t>continues until </a:t>
            </a:r>
            <a:br>
              <a:rPr lang="en-GB" sz="2400" dirty="0"/>
            </a:br>
            <a:r>
              <a:rPr lang="en-GB" sz="2400" dirty="0"/>
              <a:t>there is no electric </a:t>
            </a:r>
            <a:br>
              <a:rPr lang="en-GB" sz="2400" dirty="0"/>
            </a:br>
            <a:r>
              <a:rPr lang="en-GB" sz="2400" dirty="0"/>
              <a:t>field in the volume</a:t>
            </a:r>
          </a:p>
          <a:p>
            <a:pPr marL="538163" lvl="1"/>
            <a:endParaRPr lang="en-GB" sz="2400" dirty="0"/>
          </a:p>
          <a:p>
            <a:pPr marL="252413" lvl="1" indent="0">
              <a:buNone/>
            </a:pPr>
            <a:endParaRPr lang="en-GB" sz="2400" dirty="0"/>
          </a:p>
        </p:txBody>
      </p:sp>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30</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43211" y="175684"/>
                <a:ext cx="2505612" cy="5250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𝐸</m:t>
                          </m:r>
                        </m:sub>
                      </m:sSub>
                      <m:r>
                        <a:rPr lang="en-GB" sz="2000" b="0" i="1" smtClean="0">
                          <a:latin typeface="Cambria Math" panose="02040503050406030204" pitchFamily="18" charset="0"/>
                        </a:rPr>
                        <m:t>=</m:t>
                      </m:r>
                      <m:r>
                        <a:rPr lang="en-GB" sz="2000" b="1" i="1" smtClean="0">
                          <a:solidFill>
                            <a:schemeClr val="tx1"/>
                          </a:solidFill>
                          <a:latin typeface="Cambria Math" panose="02040503050406030204" pitchFamily="18" charset="0"/>
                        </a:rPr>
                        <m:t>𝑲</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i="1" smtClean="0">
                                  <a:solidFill>
                                    <a:schemeClr val="bg2">
                                      <a:lumMod val="75000"/>
                                    </a:schemeClr>
                                  </a:solidFill>
                                  <a:latin typeface="Cambria Math" panose="02040503050406030204" pitchFamily="18" charset="0"/>
                                </a:rPr>
                              </m:ctrlPr>
                            </m:sSubPr>
                            <m:e>
                              <m:r>
                                <a:rPr lang="en-GB" sz="2000" b="0" i="1">
                                  <a:solidFill>
                                    <a:schemeClr val="bg2">
                                      <a:lumMod val="75000"/>
                                    </a:schemeClr>
                                  </a:solidFill>
                                  <a:latin typeface="Cambria Math" panose="02040503050406030204" pitchFamily="18" charset="0"/>
                                </a:rPr>
                                <m:t>𝑞</m:t>
                              </m:r>
                            </m:e>
                            <m:sub>
                              <m:r>
                                <a:rPr lang="en-GB" sz="2000" b="0" i="1">
                                  <a:solidFill>
                                    <a:schemeClr val="bg2">
                                      <a:lumMod val="75000"/>
                                    </a:schemeClr>
                                  </a:solidFill>
                                  <a:latin typeface="Cambria Math" panose="02040503050406030204" pitchFamily="18" charset="0"/>
                                </a:rPr>
                                <m:t>1</m:t>
                              </m:r>
                            </m:sub>
                          </m:sSub>
                          <m:r>
                            <a:rPr lang="en-GB" sz="2000" b="0" i="1" smtClean="0">
                              <a:solidFill>
                                <a:schemeClr val="bg2">
                                  <a:lumMod val="75000"/>
                                </a:schemeClr>
                              </a:solidFill>
                              <a:latin typeface="Cambria Math" panose="02040503050406030204" pitchFamily="18" charset="0"/>
                            </a:rPr>
                            <m:t>⋅</m:t>
                          </m:r>
                          <m:sSub>
                            <m:sSubPr>
                              <m:ctrlPr>
                                <a:rPr lang="en-GB" sz="2000" i="1" smtClean="0">
                                  <a:solidFill>
                                    <a:schemeClr val="bg2">
                                      <a:lumMod val="75000"/>
                                    </a:schemeClr>
                                  </a:solidFill>
                                  <a:latin typeface="Cambria Math" panose="02040503050406030204" pitchFamily="18" charset="0"/>
                                </a:rPr>
                              </m:ctrlPr>
                            </m:sSubPr>
                            <m:e>
                              <m:r>
                                <a:rPr lang="en-GB" sz="2000" b="0" i="1" smtClean="0">
                                  <a:solidFill>
                                    <a:schemeClr val="bg2">
                                      <a:lumMod val="75000"/>
                                    </a:schemeClr>
                                  </a:solidFill>
                                  <a:latin typeface="Cambria Math" panose="02040503050406030204" pitchFamily="18" charset="0"/>
                                </a:rPr>
                                <m:t>𝑞</m:t>
                              </m:r>
                            </m:e>
                            <m:sub>
                              <m:r>
                                <a:rPr lang="en-GB" sz="2000" b="0" i="1" smtClean="0">
                                  <a:solidFill>
                                    <a:schemeClr val="bg2">
                                      <a:lumMod val="75000"/>
                                    </a:schemeClr>
                                  </a:solidFill>
                                  <a:latin typeface="Cambria Math" panose="02040503050406030204" pitchFamily="18" charset="0"/>
                                </a:rPr>
                                <m:t>2</m:t>
                              </m:r>
                            </m:sub>
                          </m:sSub>
                        </m:num>
                        <m:den>
                          <m:sSup>
                            <m:sSupPr>
                              <m:ctrlPr>
                                <a:rPr lang="en-GB" sz="2000" i="1" smtClean="0">
                                  <a:solidFill>
                                    <a:schemeClr val="bg2">
                                      <a:lumMod val="75000"/>
                                    </a:schemeClr>
                                  </a:solidFill>
                                  <a:latin typeface="Cambria Math" panose="02040503050406030204" pitchFamily="18" charset="0"/>
                                </a:rPr>
                              </m:ctrlPr>
                            </m:sSupPr>
                            <m:e>
                              <m:r>
                                <a:rPr lang="en-GB" sz="2000" b="0" i="1">
                                  <a:solidFill>
                                    <a:schemeClr val="bg2">
                                      <a:lumMod val="75000"/>
                                    </a:schemeClr>
                                  </a:solidFill>
                                  <a:latin typeface="Cambria Math" panose="02040503050406030204" pitchFamily="18" charset="0"/>
                                </a:rPr>
                                <m:t>𝑟</m:t>
                              </m:r>
                            </m:e>
                            <m:sup>
                              <m:r>
                                <a:rPr lang="en-GB" sz="2000" b="0" i="1">
                                  <a:solidFill>
                                    <a:schemeClr val="bg2">
                                      <a:lumMod val="75000"/>
                                    </a:schemeClr>
                                  </a:solidFill>
                                  <a:latin typeface="Cambria Math" panose="02040503050406030204" pitchFamily="18" charset="0"/>
                                </a:rPr>
                                <m:t>2</m:t>
                              </m:r>
                            </m:sup>
                          </m:sSup>
                        </m:den>
                      </m:f>
                    </m:oMath>
                  </m:oMathPara>
                </a14:m>
                <a:endParaRPr lang="en-US" sz="20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43211" y="175684"/>
                <a:ext cx="2505612" cy="525080"/>
              </a:xfrm>
              <a:prstGeom prst="rect">
                <a:avLst/>
              </a:prstGeom>
              <a:blipFill>
                <a:blip r:embed="rId2"/>
                <a:stretch>
                  <a:fillRect/>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02B96B1C-38FF-44C3-B89E-1A8AAE0CDE89}"/>
              </a:ext>
            </a:extLst>
          </p:cNvPr>
          <p:cNvSpPr/>
          <p:nvPr/>
        </p:nvSpPr>
        <p:spPr>
          <a:xfrm>
            <a:off x="5361811" y="4008615"/>
            <a:ext cx="1667934"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B59BCC9A-2101-46BD-8596-511665F768CD}"/>
              </a:ext>
            </a:extLst>
          </p:cNvPr>
          <p:cNvSpPr/>
          <p:nvPr/>
        </p:nvSpPr>
        <p:spPr>
          <a:xfrm>
            <a:off x="5808563"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 name="Oval 12">
            <a:extLst>
              <a:ext uri="{FF2B5EF4-FFF2-40B4-BE49-F238E27FC236}">
                <a16:creationId xmlns:a16="http://schemas.microsoft.com/office/drawing/2014/main" id="{EB432486-2DD2-4581-AB05-9D1C0E6E02CB}"/>
              </a:ext>
            </a:extLst>
          </p:cNvPr>
          <p:cNvSpPr/>
          <p:nvPr/>
        </p:nvSpPr>
        <p:spPr>
          <a:xfrm>
            <a:off x="6356747"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 name="Oval 13">
            <a:extLst>
              <a:ext uri="{FF2B5EF4-FFF2-40B4-BE49-F238E27FC236}">
                <a16:creationId xmlns:a16="http://schemas.microsoft.com/office/drawing/2014/main" id="{039355A9-A5DD-4A55-8043-81A2C70F128C}"/>
              </a:ext>
            </a:extLst>
          </p:cNvPr>
          <p:cNvSpPr/>
          <p:nvPr/>
        </p:nvSpPr>
        <p:spPr>
          <a:xfrm>
            <a:off x="5949192" y="40501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 name="Oval 14">
            <a:extLst>
              <a:ext uri="{FF2B5EF4-FFF2-40B4-BE49-F238E27FC236}">
                <a16:creationId xmlns:a16="http://schemas.microsoft.com/office/drawing/2014/main" id="{1F1788BF-088A-43BC-AA9F-160D805F42A9}"/>
              </a:ext>
            </a:extLst>
          </p:cNvPr>
          <p:cNvSpPr/>
          <p:nvPr/>
        </p:nvSpPr>
        <p:spPr>
          <a:xfrm>
            <a:off x="6084654" y="42801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 name="Oval 15">
            <a:extLst>
              <a:ext uri="{FF2B5EF4-FFF2-40B4-BE49-F238E27FC236}">
                <a16:creationId xmlns:a16="http://schemas.microsoft.com/office/drawing/2014/main" id="{95DA5653-FA02-46E4-A691-1B255A845C54}"/>
              </a:ext>
            </a:extLst>
          </p:cNvPr>
          <p:cNvSpPr/>
          <p:nvPr/>
        </p:nvSpPr>
        <p:spPr>
          <a:xfrm>
            <a:off x="6222288" y="404570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7" name="Oval 16">
            <a:extLst>
              <a:ext uri="{FF2B5EF4-FFF2-40B4-BE49-F238E27FC236}">
                <a16:creationId xmlns:a16="http://schemas.microsoft.com/office/drawing/2014/main" id="{D7F73B61-821B-487A-AC72-A8BB1DB98C11}"/>
              </a:ext>
            </a:extLst>
          </p:cNvPr>
          <p:cNvSpPr/>
          <p:nvPr/>
        </p:nvSpPr>
        <p:spPr>
          <a:xfrm>
            <a:off x="6495137" y="405285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8" name="Oval 17">
            <a:extLst>
              <a:ext uri="{FF2B5EF4-FFF2-40B4-BE49-F238E27FC236}">
                <a16:creationId xmlns:a16="http://schemas.microsoft.com/office/drawing/2014/main" id="{DFF22963-0EB6-40CE-A947-5CE508B8AE0C}"/>
              </a:ext>
            </a:extLst>
          </p:cNvPr>
          <p:cNvSpPr/>
          <p:nvPr/>
        </p:nvSpPr>
        <p:spPr>
          <a:xfrm>
            <a:off x="6630599" y="42828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9" name="Oval 18">
            <a:extLst>
              <a:ext uri="{FF2B5EF4-FFF2-40B4-BE49-F238E27FC236}">
                <a16:creationId xmlns:a16="http://schemas.microsoft.com/office/drawing/2014/main" id="{ACA2E324-22DC-4D78-95AB-624E376519E7}"/>
              </a:ext>
            </a:extLst>
          </p:cNvPr>
          <p:cNvSpPr/>
          <p:nvPr/>
        </p:nvSpPr>
        <p:spPr>
          <a:xfrm>
            <a:off x="6768233" y="404840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0" name="Oval 19">
            <a:extLst>
              <a:ext uri="{FF2B5EF4-FFF2-40B4-BE49-F238E27FC236}">
                <a16:creationId xmlns:a16="http://schemas.microsoft.com/office/drawing/2014/main" id="{0D4D64A2-6482-4E2F-8E27-A11726BDDAFF}"/>
              </a:ext>
            </a:extLst>
          </p:cNvPr>
          <p:cNvSpPr/>
          <p:nvPr/>
        </p:nvSpPr>
        <p:spPr>
          <a:xfrm>
            <a:off x="5404190" y="405359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 name="Oval 20">
            <a:extLst>
              <a:ext uri="{FF2B5EF4-FFF2-40B4-BE49-F238E27FC236}">
                <a16:creationId xmlns:a16="http://schemas.microsoft.com/office/drawing/2014/main" id="{632D39E6-3FBE-49C3-AD92-6A38DE65B775}"/>
              </a:ext>
            </a:extLst>
          </p:cNvPr>
          <p:cNvSpPr/>
          <p:nvPr/>
        </p:nvSpPr>
        <p:spPr>
          <a:xfrm>
            <a:off x="5539652" y="428361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 name="Oval 21">
            <a:extLst>
              <a:ext uri="{FF2B5EF4-FFF2-40B4-BE49-F238E27FC236}">
                <a16:creationId xmlns:a16="http://schemas.microsoft.com/office/drawing/2014/main" id="{39C906CC-0BDF-4AD9-95AB-40C97917C0AC}"/>
              </a:ext>
            </a:extLst>
          </p:cNvPr>
          <p:cNvSpPr/>
          <p:nvPr/>
        </p:nvSpPr>
        <p:spPr>
          <a:xfrm>
            <a:off x="5677286" y="404914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 name="Oval 22">
            <a:extLst>
              <a:ext uri="{FF2B5EF4-FFF2-40B4-BE49-F238E27FC236}">
                <a16:creationId xmlns:a16="http://schemas.microsoft.com/office/drawing/2014/main" id="{DC5FC4E4-2BEB-4327-8D97-8E80289B0251}"/>
              </a:ext>
            </a:extLst>
          </p:cNvPr>
          <p:cNvSpPr/>
          <p:nvPr/>
        </p:nvSpPr>
        <p:spPr>
          <a:xfrm>
            <a:off x="5808563"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4" name="Oval 23">
            <a:extLst>
              <a:ext uri="{FF2B5EF4-FFF2-40B4-BE49-F238E27FC236}">
                <a16:creationId xmlns:a16="http://schemas.microsoft.com/office/drawing/2014/main" id="{AC17AF3B-3AA5-4269-8E34-3BDBFAFCDE4B}"/>
              </a:ext>
            </a:extLst>
          </p:cNvPr>
          <p:cNvSpPr/>
          <p:nvPr/>
        </p:nvSpPr>
        <p:spPr>
          <a:xfrm>
            <a:off x="6356747"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5" name="Oval 24">
            <a:extLst>
              <a:ext uri="{FF2B5EF4-FFF2-40B4-BE49-F238E27FC236}">
                <a16:creationId xmlns:a16="http://schemas.microsoft.com/office/drawing/2014/main" id="{0F62D322-8F15-42E3-8664-8B6752A08769}"/>
              </a:ext>
            </a:extLst>
          </p:cNvPr>
          <p:cNvSpPr/>
          <p:nvPr/>
        </p:nvSpPr>
        <p:spPr>
          <a:xfrm>
            <a:off x="5949192" y="452648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6" name="Oval 25">
            <a:extLst>
              <a:ext uri="{FF2B5EF4-FFF2-40B4-BE49-F238E27FC236}">
                <a16:creationId xmlns:a16="http://schemas.microsoft.com/office/drawing/2014/main" id="{8C6F3DCD-2C5F-45A7-9587-AB68F17D34C5}"/>
              </a:ext>
            </a:extLst>
          </p:cNvPr>
          <p:cNvSpPr/>
          <p:nvPr/>
        </p:nvSpPr>
        <p:spPr>
          <a:xfrm>
            <a:off x="6084654" y="47607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7" name="Oval 26">
            <a:extLst>
              <a:ext uri="{FF2B5EF4-FFF2-40B4-BE49-F238E27FC236}">
                <a16:creationId xmlns:a16="http://schemas.microsoft.com/office/drawing/2014/main" id="{EBC7D1D2-D28D-44C8-98B3-F57ADC33A301}"/>
              </a:ext>
            </a:extLst>
          </p:cNvPr>
          <p:cNvSpPr/>
          <p:nvPr/>
        </p:nvSpPr>
        <p:spPr>
          <a:xfrm>
            <a:off x="6222288" y="45220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 name="Oval 27">
            <a:extLst>
              <a:ext uri="{FF2B5EF4-FFF2-40B4-BE49-F238E27FC236}">
                <a16:creationId xmlns:a16="http://schemas.microsoft.com/office/drawing/2014/main" id="{20FB0A1C-6299-44B8-A447-72BE401FBC32}"/>
              </a:ext>
            </a:extLst>
          </p:cNvPr>
          <p:cNvSpPr/>
          <p:nvPr/>
        </p:nvSpPr>
        <p:spPr>
          <a:xfrm>
            <a:off x="6495137" y="452918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 name="Oval 28">
            <a:extLst>
              <a:ext uri="{FF2B5EF4-FFF2-40B4-BE49-F238E27FC236}">
                <a16:creationId xmlns:a16="http://schemas.microsoft.com/office/drawing/2014/main" id="{82994740-FAE5-43BF-B1BC-278CF9D78DBC}"/>
              </a:ext>
            </a:extLst>
          </p:cNvPr>
          <p:cNvSpPr/>
          <p:nvPr/>
        </p:nvSpPr>
        <p:spPr>
          <a:xfrm>
            <a:off x="6630599" y="475920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 name="Oval 29">
            <a:extLst>
              <a:ext uri="{FF2B5EF4-FFF2-40B4-BE49-F238E27FC236}">
                <a16:creationId xmlns:a16="http://schemas.microsoft.com/office/drawing/2014/main" id="{C41CCF9C-E5CB-4194-9657-51F98119F9EC}"/>
              </a:ext>
            </a:extLst>
          </p:cNvPr>
          <p:cNvSpPr/>
          <p:nvPr/>
        </p:nvSpPr>
        <p:spPr>
          <a:xfrm>
            <a:off x="6768233" y="452472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 name="Oval 30">
            <a:extLst>
              <a:ext uri="{FF2B5EF4-FFF2-40B4-BE49-F238E27FC236}">
                <a16:creationId xmlns:a16="http://schemas.microsoft.com/office/drawing/2014/main" id="{C452C0ED-76F3-4589-B423-2AB39A0D9671}"/>
              </a:ext>
            </a:extLst>
          </p:cNvPr>
          <p:cNvSpPr/>
          <p:nvPr/>
        </p:nvSpPr>
        <p:spPr>
          <a:xfrm>
            <a:off x="5404190" y="452992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2" name="Oval 31">
            <a:extLst>
              <a:ext uri="{FF2B5EF4-FFF2-40B4-BE49-F238E27FC236}">
                <a16:creationId xmlns:a16="http://schemas.microsoft.com/office/drawing/2014/main" id="{C7F7B14A-8F5C-429F-9618-9FC9849C13CF}"/>
              </a:ext>
            </a:extLst>
          </p:cNvPr>
          <p:cNvSpPr/>
          <p:nvPr/>
        </p:nvSpPr>
        <p:spPr>
          <a:xfrm>
            <a:off x="5539652" y="47599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 name="Oval 32">
            <a:extLst>
              <a:ext uri="{FF2B5EF4-FFF2-40B4-BE49-F238E27FC236}">
                <a16:creationId xmlns:a16="http://schemas.microsoft.com/office/drawing/2014/main" id="{2CABF659-5C29-4E55-A317-991161B44704}"/>
              </a:ext>
            </a:extLst>
          </p:cNvPr>
          <p:cNvSpPr/>
          <p:nvPr/>
        </p:nvSpPr>
        <p:spPr>
          <a:xfrm>
            <a:off x="5677286" y="45254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 name="Oval 33">
            <a:extLst>
              <a:ext uri="{FF2B5EF4-FFF2-40B4-BE49-F238E27FC236}">
                <a16:creationId xmlns:a16="http://schemas.microsoft.com/office/drawing/2014/main" id="{D677B5BF-D294-4C0B-B50F-0AB5AB287BFD}"/>
              </a:ext>
            </a:extLst>
          </p:cNvPr>
          <p:cNvSpPr/>
          <p:nvPr/>
        </p:nvSpPr>
        <p:spPr>
          <a:xfrm>
            <a:off x="5808563"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5" name="Oval 34">
            <a:extLst>
              <a:ext uri="{FF2B5EF4-FFF2-40B4-BE49-F238E27FC236}">
                <a16:creationId xmlns:a16="http://schemas.microsoft.com/office/drawing/2014/main" id="{F58E2A9F-4A5B-4C6D-A995-3CAC5CF78BD7}"/>
              </a:ext>
            </a:extLst>
          </p:cNvPr>
          <p:cNvSpPr/>
          <p:nvPr/>
        </p:nvSpPr>
        <p:spPr>
          <a:xfrm>
            <a:off x="6356747"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6" name="Oval 35">
            <a:extLst>
              <a:ext uri="{FF2B5EF4-FFF2-40B4-BE49-F238E27FC236}">
                <a16:creationId xmlns:a16="http://schemas.microsoft.com/office/drawing/2014/main" id="{FCEF0621-2099-46AB-8CE6-E65FAC6D0514}"/>
              </a:ext>
            </a:extLst>
          </p:cNvPr>
          <p:cNvSpPr/>
          <p:nvPr/>
        </p:nvSpPr>
        <p:spPr>
          <a:xfrm>
            <a:off x="5949192" y="501392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7" name="Oval 36">
            <a:extLst>
              <a:ext uri="{FF2B5EF4-FFF2-40B4-BE49-F238E27FC236}">
                <a16:creationId xmlns:a16="http://schemas.microsoft.com/office/drawing/2014/main" id="{14B79B23-D108-4951-8DE3-C7618B5B4780}"/>
              </a:ext>
            </a:extLst>
          </p:cNvPr>
          <p:cNvSpPr/>
          <p:nvPr/>
        </p:nvSpPr>
        <p:spPr>
          <a:xfrm>
            <a:off x="6084654" y="524394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8" name="Oval 37">
            <a:extLst>
              <a:ext uri="{FF2B5EF4-FFF2-40B4-BE49-F238E27FC236}">
                <a16:creationId xmlns:a16="http://schemas.microsoft.com/office/drawing/2014/main" id="{F3ECCB42-2B77-44D8-BFBF-856C0207C420}"/>
              </a:ext>
            </a:extLst>
          </p:cNvPr>
          <p:cNvSpPr/>
          <p:nvPr/>
        </p:nvSpPr>
        <p:spPr>
          <a:xfrm>
            <a:off x="6222288" y="50094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9" name="Oval 38">
            <a:extLst>
              <a:ext uri="{FF2B5EF4-FFF2-40B4-BE49-F238E27FC236}">
                <a16:creationId xmlns:a16="http://schemas.microsoft.com/office/drawing/2014/main" id="{20B99ED2-CFC3-40FC-81E4-8820F6BEDA98}"/>
              </a:ext>
            </a:extLst>
          </p:cNvPr>
          <p:cNvSpPr/>
          <p:nvPr/>
        </p:nvSpPr>
        <p:spPr>
          <a:xfrm>
            <a:off x="6495137" y="50166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0" name="Oval 39">
            <a:extLst>
              <a:ext uri="{FF2B5EF4-FFF2-40B4-BE49-F238E27FC236}">
                <a16:creationId xmlns:a16="http://schemas.microsoft.com/office/drawing/2014/main" id="{72B769B2-587E-4D79-82E2-E37AF9B59251}"/>
              </a:ext>
            </a:extLst>
          </p:cNvPr>
          <p:cNvSpPr/>
          <p:nvPr/>
        </p:nvSpPr>
        <p:spPr>
          <a:xfrm>
            <a:off x="6630599" y="52466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1" name="Oval 40">
            <a:extLst>
              <a:ext uri="{FF2B5EF4-FFF2-40B4-BE49-F238E27FC236}">
                <a16:creationId xmlns:a16="http://schemas.microsoft.com/office/drawing/2014/main" id="{F7BFBED6-61FD-4212-9645-CC8614B93A4F}"/>
              </a:ext>
            </a:extLst>
          </p:cNvPr>
          <p:cNvSpPr/>
          <p:nvPr/>
        </p:nvSpPr>
        <p:spPr>
          <a:xfrm>
            <a:off x="6768233" y="50121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2" name="Oval 41">
            <a:extLst>
              <a:ext uri="{FF2B5EF4-FFF2-40B4-BE49-F238E27FC236}">
                <a16:creationId xmlns:a16="http://schemas.microsoft.com/office/drawing/2014/main" id="{8DD1576D-E708-4813-BC49-804F6B047872}"/>
              </a:ext>
            </a:extLst>
          </p:cNvPr>
          <p:cNvSpPr/>
          <p:nvPr/>
        </p:nvSpPr>
        <p:spPr>
          <a:xfrm>
            <a:off x="5404190" y="50173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3" name="Oval 42">
            <a:extLst>
              <a:ext uri="{FF2B5EF4-FFF2-40B4-BE49-F238E27FC236}">
                <a16:creationId xmlns:a16="http://schemas.microsoft.com/office/drawing/2014/main" id="{2E9F7E73-B173-40BC-9B69-F03989F51200}"/>
              </a:ext>
            </a:extLst>
          </p:cNvPr>
          <p:cNvSpPr/>
          <p:nvPr/>
        </p:nvSpPr>
        <p:spPr>
          <a:xfrm>
            <a:off x="5539652" y="52473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4" name="Oval 43">
            <a:extLst>
              <a:ext uri="{FF2B5EF4-FFF2-40B4-BE49-F238E27FC236}">
                <a16:creationId xmlns:a16="http://schemas.microsoft.com/office/drawing/2014/main" id="{75E857B6-98E8-41E0-B2EA-6B18B2E08B8C}"/>
              </a:ext>
            </a:extLst>
          </p:cNvPr>
          <p:cNvSpPr/>
          <p:nvPr/>
        </p:nvSpPr>
        <p:spPr>
          <a:xfrm>
            <a:off x="5677286" y="50129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45" name="Oval 44">
            <a:extLst>
              <a:ext uri="{FF2B5EF4-FFF2-40B4-BE49-F238E27FC236}">
                <a16:creationId xmlns:a16="http://schemas.microsoft.com/office/drawing/2014/main" id="{A76D6FCB-E044-40C3-A143-F3969F774E7D}"/>
              </a:ext>
            </a:extLst>
          </p:cNvPr>
          <p:cNvSpPr/>
          <p:nvPr/>
        </p:nvSpPr>
        <p:spPr>
          <a:xfrm>
            <a:off x="6933818" y="422239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87A5E8A7-72EC-49FC-B24C-0F62508FF6B3}"/>
              </a:ext>
            </a:extLst>
          </p:cNvPr>
          <p:cNvSpPr/>
          <p:nvPr/>
        </p:nvSpPr>
        <p:spPr>
          <a:xfrm>
            <a:off x="6783686" y="522740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023DB3F9-9187-4A14-90FF-3326B9543176}"/>
              </a:ext>
            </a:extLst>
          </p:cNvPr>
          <p:cNvSpPr/>
          <p:nvPr/>
        </p:nvSpPr>
        <p:spPr>
          <a:xfrm>
            <a:off x="5859363" y="45480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D0D7ED3D-197E-4940-9A2E-A3390363BAF8}"/>
              </a:ext>
            </a:extLst>
          </p:cNvPr>
          <p:cNvSpPr/>
          <p:nvPr/>
        </p:nvSpPr>
        <p:spPr>
          <a:xfrm>
            <a:off x="6259217" y="478080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F6CC7681-DD4D-4277-989D-2D3E2ECE4E68}"/>
              </a:ext>
            </a:extLst>
          </p:cNvPr>
          <p:cNvSpPr/>
          <p:nvPr/>
        </p:nvSpPr>
        <p:spPr>
          <a:xfrm>
            <a:off x="6707839" y="50308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BAE22169-AD59-4DC7-A7E9-DAA7A53969BE}"/>
              </a:ext>
            </a:extLst>
          </p:cNvPr>
          <p:cNvSpPr/>
          <p:nvPr/>
        </p:nvSpPr>
        <p:spPr>
          <a:xfrm>
            <a:off x="6468963" y="51576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02706274-5B05-4DC4-8702-7378F20F2A51}"/>
              </a:ext>
            </a:extLst>
          </p:cNvPr>
          <p:cNvSpPr/>
          <p:nvPr/>
        </p:nvSpPr>
        <p:spPr>
          <a:xfrm>
            <a:off x="6621363" y="53100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765E31BA-4EF7-4F69-873F-371C539C2D00}"/>
              </a:ext>
            </a:extLst>
          </p:cNvPr>
          <p:cNvSpPr/>
          <p:nvPr/>
        </p:nvSpPr>
        <p:spPr>
          <a:xfrm>
            <a:off x="6773763" y="546249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4889786D-1885-4AD7-AC4F-9D722DE29215}"/>
              </a:ext>
            </a:extLst>
          </p:cNvPr>
          <p:cNvSpPr/>
          <p:nvPr/>
        </p:nvSpPr>
        <p:spPr>
          <a:xfrm>
            <a:off x="5844159" y="41771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96528C55-1BE6-46FB-B3C9-CED36470068A}"/>
              </a:ext>
            </a:extLst>
          </p:cNvPr>
          <p:cNvSpPr/>
          <p:nvPr/>
        </p:nvSpPr>
        <p:spPr>
          <a:xfrm>
            <a:off x="6697623" y="408690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17E3FF29-506A-4329-9877-B0549B975EF4}"/>
              </a:ext>
            </a:extLst>
          </p:cNvPr>
          <p:cNvSpPr/>
          <p:nvPr/>
        </p:nvSpPr>
        <p:spPr>
          <a:xfrm>
            <a:off x="6148959" y="44819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4BABD86C-51C5-4E65-B79E-198F34098192}"/>
              </a:ext>
            </a:extLst>
          </p:cNvPr>
          <p:cNvSpPr/>
          <p:nvPr/>
        </p:nvSpPr>
        <p:spPr>
          <a:xfrm>
            <a:off x="6453759" y="47867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9" name="Oval 58">
            <a:extLst>
              <a:ext uri="{FF2B5EF4-FFF2-40B4-BE49-F238E27FC236}">
                <a16:creationId xmlns:a16="http://schemas.microsoft.com/office/drawing/2014/main" id="{545739F6-4382-401B-93F3-23D3854BC382}"/>
              </a:ext>
            </a:extLst>
          </p:cNvPr>
          <p:cNvSpPr/>
          <p:nvPr/>
        </p:nvSpPr>
        <p:spPr>
          <a:xfrm>
            <a:off x="6574532" y="495426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02A3A295-64E5-4D47-970D-A100C912D23C}"/>
              </a:ext>
            </a:extLst>
          </p:cNvPr>
          <p:cNvSpPr/>
          <p:nvPr/>
        </p:nvSpPr>
        <p:spPr>
          <a:xfrm>
            <a:off x="6788949" y="49603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88667C41-8912-4A40-B041-79E11B38EB24}"/>
              </a:ext>
            </a:extLst>
          </p:cNvPr>
          <p:cNvSpPr/>
          <p:nvPr/>
        </p:nvSpPr>
        <p:spPr>
          <a:xfrm>
            <a:off x="6910959" y="52439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92F6C366-09E4-44B2-9CAC-8C27FA5DAF52}"/>
              </a:ext>
            </a:extLst>
          </p:cNvPr>
          <p:cNvSpPr/>
          <p:nvPr/>
        </p:nvSpPr>
        <p:spPr>
          <a:xfrm>
            <a:off x="6924579" y="472950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251854AB-6A30-4B6D-B5E8-0AE19368A9F2}"/>
              </a:ext>
            </a:extLst>
          </p:cNvPr>
          <p:cNvSpPr/>
          <p:nvPr/>
        </p:nvSpPr>
        <p:spPr>
          <a:xfrm>
            <a:off x="6876650" y="486033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4" name="Oval 63">
            <a:extLst>
              <a:ext uri="{FF2B5EF4-FFF2-40B4-BE49-F238E27FC236}">
                <a16:creationId xmlns:a16="http://schemas.microsoft.com/office/drawing/2014/main" id="{E302ED4D-1EFD-42CF-B27A-222E14307C48}"/>
              </a:ext>
            </a:extLst>
          </p:cNvPr>
          <p:cNvSpPr/>
          <p:nvPr/>
        </p:nvSpPr>
        <p:spPr>
          <a:xfrm>
            <a:off x="6870572" y="401779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9FDBB8BA-44F1-41C8-8824-43397E1DA294}"/>
              </a:ext>
            </a:extLst>
          </p:cNvPr>
          <p:cNvSpPr/>
          <p:nvPr/>
        </p:nvSpPr>
        <p:spPr>
          <a:xfrm>
            <a:off x="6970075" y="408249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73E396FE-2931-41BD-A2DE-857740BE7F5E}"/>
              </a:ext>
            </a:extLst>
          </p:cNvPr>
          <p:cNvSpPr/>
          <p:nvPr/>
        </p:nvSpPr>
        <p:spPr>
          <a:xfrm>
            <a:off x="6125038" y="50517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380570E5-B2B2-4059-9D5C-C4F4901287D6}"/>
              </a:ext>
            </a:extLst>
          </p:cNvPr>
          <p:cNvSpPr/>
          <p:nvPr/>
        </p:nvSpPr>
        <p:spPr>
          <a:xfrm>
            <a:off x="6243186" y="52498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3D515AC8-40FA-454F-8D37-99B141C18D55}"/>
              </a:ext>
            </a:extLst>
          </p:cNvPr>
          <p:cNvSpPr/>
          <p:nvPr/>
        </p:nvSpPr>
        <p:spPr>
          <a:xfrm>
            <a:off x="6877661" y="540488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69" name="Oval 68">
            <a:extLst>
              <a:ext uri="{FF2B5EF4-FFF2-40B4-BE49-F238E27FC236}">
                <a16:creationId xmlns:a16="http://schemas.microsoft.com/office/drawing/2014/main" id="{F87A9390-D707-46E9-9892-3CE5F110EC53}"/>
              </a:ext>
            </a:extLst>
          </p:cNvPr>
          <p:cNvSpPr/>
          <p:nvPr/>
        </p:nvSpPr>
        <p:spPr>
          <a:xfrm>
            <a:off x="6723879" y="47150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0" name="Oval 69">
            <a:extLst>
              <a:ext uri="{FF2B5EF4-FFF2-40B4-BE49-F238E27FC236}">
                <a16:creationId xmlns:a16="http://schemas.microsoft.com/office/drawing/2014/main" id="{C2CFF7A0-E094-4309-A579-89E08DEF766E}"/>
              </a:ext>
            </a:extLst>
          </p:cNvPr>
          <p:cNvSpPr/>
          <p:nvPr/>
        </p:nvSpPr>
        <p:spPr>
          <a:xfrm>
            <a:off x="6398108" y="41250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DEDCFB7E-CAB0-43E3-918A-E2DAF098915A}"/>
              </a:ext>
            </a:extLst>
          </p:cNvPr>
          <p:cNvSpPr/>
          <p:nvPr/>
        </p:nvSpPr>
        <p:spPr>
          <a:xfrm>
            <a:off x="6550508" y="42774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2" name="Oval 71">
            <a:extLst>
              <a:ext uri="{FF2B5EF4-FFF2-40B4-BE49-F238E27FC236}">
                <a16:creationId xmlns:a16="http://schemas.microsoft.com/office/drawing/2014/main" id="{C275C1F2-91F5-42C9-88AB-C16A40BE3DAC}"/>
              </a:ext>
            </a:extLst>
          </p:cNvPr>
          <p:cNvSpPr/>
          <p:nvPr/>
        </p:nvSpPr>
        <p:spPr>
          <a:xfrm>
            <a:off x="6644222" y="44581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3" name="Oval 72">
            <a:extLst>
              <a:ext uri="{FF2B5EF4-FFF2-40B4-BE49-F238E27FC236}">
                <a16:creationId xmlns:a16="http://schemas.microsoft.com/office/drawing/2014/main" id="{3FE34105-7826-4BFE-92CF-C63A8B2867E5}"/>
              </a:ext>
            </a:extLst>
          </p:cNvPr>
          <p:cNvSpPr/>
          <p:nvPr/>
        </p:nvSpPr>
        <p:spPr>
          <a:xfrm>
            <a:off x="6785026" y="42511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4" name="Oval 73">
            <a:extLst>
              <a:ext uri="{FF2B5EF4-FFF2-40B4-BE49-F238E27FC236}">
                <a16:creationId xmlns:a16="http://schemas.microsoft.com/office/drawing/2014/main" id="{286572F5-214C-4A1B-92C1-08EAE4C29457}"/>
              </a:ext>
            </a:extLst>
          </p:cNvPr>
          <p:cNvSpPr/>
          <p:nvPr/>
        </p:nvSpPr>
        <p:spPr>
          <a:xfrm>
            <a:off x="6949845" y="501661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764466CE-4C04-4169-9831-2F97994667D6}"/>
              </a:ext>
            </a:extLst>
          </p:cNvPr>
          <p:cNvSpPr/>
          <p:nvPr/>
        </p:nvSpPr>
        <p:spPr>
          <a:xfrm>
            <a:off x="6546883" y="471131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6" name="Oval 75">
            <a:extLst>
              <a:ext uri="{FF2B5EF4-FFF2-40B4-BE49-F238E27FC236}">
                <a16:creationId xmlns:a16="http://schemas.microsoft.com/office/drawing/2014/main" id="{46B2EA2F-6999-4264-BBDC-BD4748DEB05E}"/>
              </a:ext>
            </a:extLst>
          </p:cNvPr>
          <p:cNvSpPr/>
          <p:nvPr/>
        </p:nvSpPr>
        <p:spPr>
          <a:xfrm>
            <a:off x="6665315" y="51555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7" name="Oval 76">
            <a:extLst>
              <a:ext uri="{FF2B5EF4-FFF2-40B4-BE49-F238E27FC236}">
                <a16:creationId xmlns:a16="http://schemas.microsoft.com/office/drawing/2014/main" id="{19AFC962-A9E4-411C-96AA-D71327F85B89}"/>
              </a:ext>
            </a:extLst>
          </p:cNvPr>
          <p:cNvSpPr/>
          <p:nvPr/>
        </p:nvSpPr>
        <p:spPr>
          <a:xfrm>
            <a:off x="5954991" y="53820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85A3FF0C-E096-4758-A831-5AC1E914CE0B}"/>
              </a:ext>
            </a:extLst>
          </p:cNvPr>
          <p:cNvSpPr/>
          <p:nvPr/>
        </p:nvSpPr>
        <p:spPr>
          <a:xfrm>
            <a:off x="6867196" y="44581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79" name="Oval 78">
            <a:extLst>
              <a:ext uri="{FF2B5EF4-FFF2-40B4-BE49-F238E27FC236}">
                <a16:creationId xmlns:a16="http://schemas.microsoft.com/office/drawing/2014/main" id="{E237FD15-1296-409F-A640-84586A994EED}"/>
              </a:ext>
            </a:extLst>
          </p:cNvPr>
          <p:cNvSpPr/>
          <p:nvPr/>
        </p:nvSpPr>
        <p:spPr>
          <a:xfrm>
            <a:off x="6333267" y="429279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80" name="Oval 79">
            <a:extLst>
              <a:ext uri="{FF2B5EF4-FFF2-40B4-BE49-F238E27FC236}">
                <a16:creationId xmlns:a16="http://schemas.microsoft.com/office/drawing/2014/main" id="{6C83363D-A3EF-4B54-A3B3-928E60340730}"/>
              </a:ext>
            </a:extLst>
          </p:cNvPr>
          <p:cNvSpPr/>
          <p:nvPr/>
        </p:nvSpPr>
        <p:spPr>
          <a:xfrm>
            <a:off x="6910959" y="437179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AC55525C-6075-4182-AE79-6792FFA6CBE9}"/>
              </a:ext>
            </a:extLst>
          </p:cNvPr>
          <p:cNvGrpSpPr/>
          <p:nvPr/>
        </p:nvGrpSpPr>
        <p:grpSpPr>
          <a:xfrm>
            <a:off x="7792396" y="4018497"/>
            <a:ext cx="854997" cy="1524000"/>
            <a:chOff x="3444222" y="3801025"/>
            <a:chExt cx="854997" cy="1524000"/>
          </a:xfrm>
        </p:grpSpPr>
        <p:sp>
          <p:nvSpPr>
            <p:cNvPr id="83" name="Rectangle 82">
              <a:extLst>
                <a:ext uri="{FF2B5EF4-FFF2-40B4-BE49-F238E27FC236}">
                  <a16:creationId xmlns:a16="http://schemas.microsoft.com/office/drawing/2014/main" id="{0F3A6DC9-72D2-4351-897E-0678DBC7D516}"/>
                </a:ext>
              </a:extLst>
            </p:cNvPr>
            <p:cNvSpPr/>
            <p:nvPr/>
          </p:nvSpPr>
          <p:spPr>
            <a:xfrm>
              <a:off x="3444222" y="3801025"/>
              <a:ext cx="854997"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84" name="Oval 83">
              <a:extLst>
                <a:ext uri="{FF2B5EF4-FFF2-40B4-BE49-F238E27FC236}">
                  <a16:creationId xmlns:a16="http://schemas.microsoft.com/office/drawing/2014/main" id="{86DC21E5-8463-4949-ABE7-CBF1C8643DD4}"/>
                </a:ext>
              </a:extLst>
            </p:cNvPr>
            <p:cNvSpPr/>
            <p:nvPr/>
          </p:nvSpPr>
          <p:spPr>
            <a:xfrm>
              <a:off x="3890974" y="408290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6" name="Oval 85">
              <a:extLst>
                <a:ext uri="{FF2B5EF4-FFF2-40B4-BE49-F238E27FC236}">
                  <a16:creationId xmlns:a16="http://schemas.microsoft.com/office/drawing/2014/main" id="{1C73FF76-E7E9-44FF-A7AE-5485CA3C5256}"/>
                </a:ext>
              </a:extLst>
            </p:cNvPr>
            <p:cNvSpPr/>
            <p:nvPr/>
          </p:nvSpPr>
          <p:spPr>
            <a:xfrm>
              <a:off x="4031603" y="38425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2" name="Oval 91">
              <a:extLst>
                <a:ext uri="{FF2B5EF4-FFF2-40B4-BE49-F238E27FC236}">
                  <a16:creationId xmlns:a16="http://schemas.microsoft.com/office/drawing/2014/main" id="{7C6BB9F8-BB72-402B-8399-4DF0CCAD97C5}"/>
                </a:ext>
              </a:extLst>
            </p:cNvPr>
            <p:cNvSpPr/>
            <p:nvPr/>
          </p:nvSpPr>
          <p:spPr>
            <a:xfrm>
              <a:off x="3486601" y="38460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3" name="Oval 92">
              <a:extLst>
                <a:ext uri="{FF2B5EF4-FFF2-40B4-BE49-F238E27FC236}">
                  <a16:creationId xmlns:a16="http://schemas.microsoft.com/office/drawing/2014/main" id="{FA2FA013-C129-4328-8988-A39FD9792F5D}"/>
                </a:ext>
              </a:extLst>
            </p:cNvPr>
            <p:cNvSpPr/>
            <p:nvPr/>
          </p:nvSpPr>
          <p:spPr>
            <a:xfrm>
              <a:off x="3622063" y="40760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4" name="Oval 93">
              <a:extLst>
                <a:ext uri="{FF2B5EF4-FFF2-40B4-BE49-F238E27FC236}">
                  <a16:creationId xmlns:a16="http://schemas.microsoft.com/office/drawing/2014/main" id="{DCFC78DD-B116-44E4-BF25-81B409BD05E1}"/>
                </a:ext>
              </a:extLst>
            </p:cNvPr>
            <p:cNvSpPr/>
            <p:nvPr/>
          </p:nvSpPr>
          <p:spPr>
            <a:xfrm>
              <a:off x="3759697" y="38415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5" name="Oval 94">
              <a:extLst>
                <a:ext uri="{FF2B5EF4-FFF2-40B4-BE49-F238E27FC236}">
                  <a16:creationId xmlns:a16="http://schemas.microsoft.com/office/drawing/2014/main" id="{2990A9D4-9ED2-4EE9-B1E2-8FD1F355DE63}"/>
                </a:ext>
              </a:extLst>
            </p:cNvPr>
            <p:cNvSpPr/>
            <p:nvPr/>
          </p:nvSpPr>
          <p:spPr>
            <a:xfrm>
              <a:off x="3890974" y="455922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7" name="Oval 96">
              <a:extLst>
                <a:ext uri="{FF2B5EF4-FFF2-40B4-BE49-F238E27FC236}">
                  <a16:creationId xmlns:a16="http://schemas.microsoft.com/office/drawing/2014/main" id="{0BEA0113-674C-4E34-9AA3-003B66AAA249}"/>
                </a:ext>
              </a:extLst>
            </p:cNvPr>
            <p:cNvSpPr/>
            <p:nvPr/>
          </p:nvSpPr>
          <p:spPr>
            <a:xfrm>
              <a:off x="4031603" y="43188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3" name="Oval 102">
              <a:extLst>
                <a:ext uri="{FF2B5EF4-FFF2-40B4-BE49-F238E27FC236}">
                  <a16:creationId xmlns:a16="http://schemas.microsoft.com/office/drawing/2014/main" id="{ABA5E37D-B845-4F94-8625-8FBD0C88305E}"/>
                </a:ext>
              </a:extLst>
            </p:cNvPr>
            <p:cNvSpPr/>
            <p:nvPr/>
          </p:nvSpPr>
          <p:spPr>
            <a:xfrm>
              <a:off x="3486601" y="432233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4" name="Oval 103">
              <a:extLst>
                <a:ext uri="{FF2B5EF4-FFF2-40B4-BE49-F238E27FC236}">
                  <a16:creationId xmlns:a16="http://schemas.microsoft.com/office/drawing/2014/main" id="{1A19D5F9-57E1-4701-AF13-8259ADF31287}"/>
                </a:ext>
              </a:extLst>
            </p:cNvPr>
            <p:cNvSpPr/>
            <p:nvPr/>
          </p:nvSpPr>
          <p:spPr>
            <a:xfrm>
              <a:off x="3622063" y="455235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5" name="Oval 104">
              <a:extLst>
                <a:ext uri="{FF2B5EF4-FFF2-40B4-BE49-F238E27FC236}">
                  <a16:creationId xmlns:a16="http://schemas.microsoft.com/office/drawing/2014/main" id="{F7FAEBFF-2C94-40A2-91D0-6859A6C130DF}"/>
                </a:ext>
              </a:extLst>
            </p:cNvPr>
            <p:cNvSpPr/>
            <p:nvPr/>
          </p:nvSpPr>
          <p:spPr>
            <a:xfrm>
              <a:off x="3759697" y="4317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6" name="Oval 105">
              <a:extLst>
                <a:ext uri="{FF2B5EF4-FFF2-40B4-BE49-F238E27FC236}">
                  <a16:creationId xmlns:a16="http://schemas.microsoft.com/office/drawing/2014/main" id="{221B930B-EED0-48C7-B81B-C7BC9E983370}"/>
                </a:ext>
              </a:extLst>
            </p:cNvPr>
            <p:cNvSpPr/>
            <p:nvPr/>
          </p:nvSpPr>
          <p:spPr>
            <a:xfrm>
              <a:off x="3890974" y="504666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8" name="Oval 107">
              <a:extLst>
                <a:ext uri="{FF2B5EF4-FFF2-40B4-BE49-F238E27FC236}">
                  <a16:creationId xmlns:a16="http://schemas.microsoft.com/office/drawing/2014/main" id="{CEB70DC1-AF77-4366-92B2-A067F1AD401E}"/>
                </a:ext>
              </a:extLst>
            </p:cNvPr>
            <p:cNvSpPr/>
            <p:nvPr/>
          </p:nvSpPr>
          <p:spPr>
            <a:xfrm>
              <a:off x="4031603" y="48063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4" name="Oval 113">
              <a:extLst>
                <a:ext uri="{FF2B5EF4-FFF2-40B4-BE49-F238E27FC236}">
                  <a16:creationId xmlns:a16="http://schemas.microsoft.com/office/drawing/2014/main" id="{DF08F34F-0B0F-472E-B6F4-912CA6EB4263}"/>
                </a:ext>
              </a:extLst>
            </p:cNvPr>
            <p:cNvSpPr/>
            <p:nvPr/>
          </p:nvSpPr>
          <p:spPr>
            <a:xfrm>
              <a:off x="3486601" y="48097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5" name="Oval 114">
              <a:extLst>
                <a:ext uri="{FF2B5EF4-FFF2-40B4-BE49-F238E27FC236}">
                  <a16:creationId xmlns:a16="http://schemas.microsoft.com/office/drawing/2014/main" id="{3C593B93-E8F1-4401-B4BF-3A0E4C9269BA}"/>
                </a:ext>
              </a:extLst>
            </p:cNvPr>
            <p:cNvSpPr/>
            <p:nvPr/>
          </p:nvSpPr>
          <p:spPr>
            <a:xfrm>
              <a:off x="3622063" y="503978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6" name="Oval 115">
              <a:extLst>
                <a:ext uri="{FF2B5EF4-FFF2-40B4-BE49-F238E27FC236}">
                  <a16:creationId xmlns:a16="http://schemas.microsoft.com/office/drawing/2014/main" id="{C57E366A-51E7-4EF6-9972-B7C41F60F7FB}"/>
                </a:ext>
              </a:extLst>
            </p:cNvPr>
            <p:cNvSpPr/>
            <p:nvPr/>
          </p:nvSpPr>
          <p:spPr>
            <a:xfrm>
              <a:off x="3759697" y="48053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0" name="Oval 119">
              <a:extLst>
                <a:ext uri="{FF2B5EF4-FFF2-40B4-BE49-F238E27FC236}">
                  <a16:creationId xmlns:a16="http://schemas.microsoft.com/office/drawing/2014/main" id="{08F5C1BF-238A-46C8-8839-10EF2D334735}"/>
                </a:ext>
              </a:extLst>
            </p:cNvPr>
            <p:cNvSpPr/>
            <p:nvPr/>
          </p:nvSpPr>
          <p:spPr>
            <a:xfrm>
              <a:off x="4094174" y="44929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26" name="Oval 125">
              <a:extLst>
                <a:ext uri="{FF2B5EF4-FFF2-40B4-BE49-F238E27FC236}">
                  <a16:creationId xmlns:a16="http://schemas.microsoft.com/office/drawing/2014/main" id="{50BD7909-192A-4067-8CA0-BB834E8A623D}"/>
                </a:ext>
              </a:extLst>
            </p:cNvPr>
            <p:cNvSpPr/>
            <p:nvPr/>
          </p:nvSpPr>
          <p:spPr>
            <a:xfrm>
              <a:off x="3926570" y="396955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4" name="Oval 133">
              <a:extLst>
                <a:ext uri="{FF2B5EF4-FFF2-40B4-BE49-F238E27FC236}">
                  <a16:creationId xmlns:a16="http://schemas.microsoft.com/office/drawing/2014/main" id="{131420B1-138F-4F26-A3B7-D4C74EF50695}"/>
                </a:ext>
              </a:extLst>
            </p:cNvPr>
            <p:cNvSpPr/>
            <p:nvPr/>
          </p:nvSpPr>
          <p:spPr>
            <a:xfrm>
              <a:off x="3563597" y="428028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6" name="Oval 145">
              <a:extLst>
                <a:ext uri="{FF2B5EF4-FFF2-40B4-BE49-F238E27FC236}">
                  <a16:creationId xmlns:a16="http://schemas.microsoft.com/office/drawing/2014/main" id="{C4865936-13E1-44A0-B918-CD29811429FD}"/>
                </a:ext>
              </a:extLst>
            </p:cNvPr>
            <p:cNvSpPr/>
            <p:nvPr/>
          </p:nvSpPr>
          <p:spPr>
            <a:xfrm>
              <a:off x="3587103" y="48812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9" name="Oval 148">
              <a:extLst>
                <a:ext uri="{FF2B5EF4-FFF2-40B4-BE49-F238E27FC236}">
                  <a16:creationId xmlns:a16="http://schemas.microsoft.com/office/drawing/2014/main" id="{93DD7D1A-8F77-4C81-8A31-DF03AEA030AA}"/>
                </a:ext>
              </a:extLst>
            </p:cNvPr>
            <p:cNvSpPr/>
            <p:nvPr/>
          </p:nvSpPr>
          <p:spPr>
            <a:xfrm>
              <a:off x="4037402" y="517443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9" name="Straight Arrow Connector 8">
            <a:extLst>
              <a:ext uri="{FF2B5EF4-FFF2-40B4-BE49-F238E27FC236}">
                <a16:creationId xmlns:a16="http://schemas.microsoft.com/office/drawing/2014/main" id="{68A3B673-125D-4D69-9955-42A6F6FE1ABC}"/>
              </a:ext>
            </a:extLst>
          </p:cNvPr>
          <p:cNvCxnSpPr/>
          <p:nvPr/>
        </p:nvCxnSpPr>
        <p:spPr>
          <a:xfrm flipH="1">
            <a:off x="70770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5" name="Straight Arrow Connector 154">
            <a:extLst>
              <a:ext uri="{FF2B5EF4-FFF2-40B4-BE49-F238E27FC236}">
                <a16:creationId xmlns:a16="http://schemas.microsoft.com/office/drawing/2014/main" id="{C96B7717-B74B-41B1-B272-CE7E4CDBBEEF}"/>
              </a:ext>
            </a:extLst>
          </p:cNvPr>
          <p:cNvCxnSpPr/>
          <p:nvPr/>
        </p:nvCxnSpPr>
        <p:spPr>
          <a:xfrm flipH="1">
            <a:off x="70770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6" name="Straight Arrow Connector 155">
            <a:extLst>
              <a:ext uri="{FF2B5EF4-FFF2-40B4-BE49-F238E27FC236}">
                <a16:creationId xmlns:a16="http://schemas.microsoft.com/office/drawing/2014/main" id="{8DAE3D2C-446A-495E-AD5E-AC7F06698DFF}"/>
              </a:ext>
            </a:extLst>
          </p:cNvPr>
          <p:cNvCxnSpPr/>
          <p:nvPr/>
        </p:nvCxnSpPr>
        <p:spPr>
          <a:xfrm flipH="1">
            <a:off x="70770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7" name="Straight Arrow Connector 156">
            <a:extLst>
              <a:ext uri="{FF2B5EF4-FFF2-40B4-BE49-F238E27FC236}">
                <a16:creationId xmlns:a16="http://schemas.microsoft.com/office/drawing/2014/main" id="{68BC3C40-8B74-43EF-8C52-4BB138AEE888}"/>
              </a:ext>
            </a:extLst>
          </p:cNvPr>
          <p:cNvCxnSpPr/>
          <p:nvPr/>
        </p:nvCxnSpPr>
        <p:spPr>
          <a:xfrm flipH="1">
            <a:off x="70770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8" name="Straight Arrow Connector 157">
            <a:extLst>
              <a:ext uri="{FF2B5EF4-FFF2-40B4-BE49-F238E27FC236}">
                <a16:creationId xmlns:a16="http://schemas.microsoft.com/office/drawing/2014/main" id="{8319B613-13EC-4152-A3ED-E3503C9B343F}"/>
              </a:ext>
            </a:extLst>
          </p:cNvPr>
          <p:cNvCxnSpPr/>
          <p:nvPr/>
        </p:nvCxnSpPr>
        <p:spPr>
          <a:xfrm flipH="1">
            <a:off x="70770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9" name="Straight Arrow Connector 158">
            <a:extLst>
              <a:ext uri="{FF2B5EF4-FFF2-40B4-BE49-F238E27FC236}">
                <a16:creationId xmlns:a16="http://schemas.microsoft.com/office/drawing/2014/main" id="{BA1201B0-5454-4B15-8A58-BD0784E5280E}"/>
              </a:ext>
            </a:extLst>
          </p:cNvPr>
          <p:cNvCxnSpPr>
            <a:cxnSpLocks/>
          </p:cNvCxnSpPr>
          <p:nvPr/>
        </p:nvCxnSpPr>
        <p:spPr>
          <a:xfrm flipH="1" flipV="1">
            <a:off x="7350125" y="3546475"/>
            <a:ext cx="374848" cy="41497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0" name="Straight Arrow Connector 159">
            <a:extLst>
              <a:ext uri="{FF2B5EF4-FFF2-40B4-BE49-F238E27FC236}">
                <a16:creationId xmlns:a16="http://schemas.microsoft.com/office/drawing/2014/main" id="{6AAF2788-EF4D-4FF6-864B-27A27F43EC93}"/>
              </a:ext>
            </a:extLst>
          </p:cNvPr>
          <p:cNvCxnSpPr>
            <a:cxnSpLocks/>
          </p:cNvCxnSpPr>
          <p:nvPr/>
        </p:nvCxnSpPr>
        <p:spPr>
          <a:xfrm flipV="1">
            <a:off x="7933604"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2" name="Straight Arrow Connector 161">
            <a:extLst>
              <a:ext uri="{FF2B5EF4-FFF2-40B4-BE49-F238E27FC236}">
                <a16:creationId xmlns:a16="http://schemas.microsoft.com/office/drawing/2014/main" id="{953CE2F4-3A61-47D4-9126-953FD93D9BD7}"/>
              </a:ext>
            </a:extLst>
          </p:cNvPr>
          <p:cNvCxnSpPr>
            <a:cxnSpLocks/>
          </p:cNvCxnSpPr>
          <p:nvPr/>
        </p:nvCxnSpPr>
        <p:spPr>
          <a:xfrm flipV="1">
            <a:off x="8198216"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3" name="Straight Arrow Connector 162">
            <a:extLst>
              <a:ext uri="{FF2B5EF4-FFF2-40B4-BE49-F238E27FC236}">
                <a16:creationId xmlns:a16="http://schemas.microsoft.com/office/drawing/2014/main" id="{4D239675-5595-4FBF-8BED-A31BC4B90089}"/>
              </a:ext>
            </a:extLst>
          </p:cNvPr>
          <p:cNvCxnSpPr>
            <a:cxnSpLocks/>
          </p:cNvCxnSpPr>
          <p:nvPr/>
        </p:nvCxnSpPr>
        <p:spPr>
          <a:xfrm flipV="1">
            <a:off x="8465207"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9" name="Straight Arrow Connector 168">
            <a:extLst>
              <a:ext uri="{FF2B5EF4-FFF2-40B4-BE49-F238E27FC236}">
                <a16:creationId xmlns:a16="http://schemas.microsoft.com/office/drawing/2014/main" id="{085BDBF3-4D41-42DB-A8EE-FB9E055B2868}"/>
              </a:ext>
            </a:extLst>
          </p:cNvPr>
          <p:cNvCxnSpPr/>
          <p:nvPr/>
        </p:nvCxnSpPr>
        <p:spPr>
          <a:xfrm flipH="1">
            <a:off x="44481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0" name="Straight Arrow Connector 169">
            <a:extLst>
              <a:ext uri="{FF2B5EF4-FFF2-40B4-BE49-F238E27FC236}">
                <a16:creationId xmlns:a16="http://schemas.microsoft.com/office/drawing/2014/main" id="{A7854991-5C27-4DB9-B0AB-90CBF0BE0FC1}"/>
              </a:ext>
            </a:extLst>
          </p:cNvPr>
          <p:cNvCxnSpPr/>
          <p:nvPr/>
        </p:nvCxnSpPr>
        <p:spPr>
          <a:xfrm flipH="1">
            <a:off x="44481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1" name="Straight Arrow Connector 170">
            <a:extLst>
              <a:ext uri="{FF2B5EF4-FFF2-40B4-BE49-F238E27FC236}">
                <a16:creationId xmlns:a16="http://schemas.microsoft.com/office/drawing/2014/main" id="{963827D3-981A-4201-99FC-FECBA14EFFA0}"/>
              </a:ext>
            </a:extLst>
          </p:cNvPr>
          <p:cNvCxnSpPr/>
          <p:nvPr/>
        </p:nvCxnSpPr>
        <p:spPr>
          <a:xfrm flipH="1">
            <a:off x="44481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2" name="Straight Arrow Connector 171">
            <a:extLst>
              <a:ext uri="{FF2B5EF4-FFF2-40B4-BE49-F238E27FC236}">
                <a16:creationId xmlns:a16="http://schemas.microsoft.com/office/drawing/2014/main" id="{1B35C361-9C91-4598-98B9-E19BE5564BEF}"/>
              </a:ext>
            </a:extLst>
          </p:cNvPr>
          <p:cNvCxnSpPr/>
          <p:nvPr/>
        </p:nvCxnSpPr>
        <p:spPr>
          <a:xfrm flipH="1">
            <a:off x="44481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3" name="Straight Arrow Connector 172">
            <a:extLst>
              <a:ext uri="{FF2B5EF4-FFF2-40B4-BE49-F238E27FC236}">
                <a16:creationId xmlns:a16="http://schemas.microsoft.com/office/drawing/2014/main" id="{FB9D3136-CA30-4B12-B329-380DE55062BE}"/>
              </a:ext>
            </a:extLst>
          </p:cNvPr>
          <p:cNvCxnSpPr/>
          <p:nvPr/>
        </p:nvCxnSpPr>
        <p:spPr>
          <a:xfrm flipH="1">
            <a:off x="44481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2841869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152400" y="773051"/>
            <a:ext cx="8894233" cy="2971615"/>
          </a:xfrm>
        </p:spPr>
        <p:txBody>
          <a:bodyPr/>
          <a:lstStyle/>
          <a:p>
            <a:r>
              <a:rPr lang="en-GB" sz="2800" dirty="0">
                <a:solidFill>
                  <a:schemeClr val="bg1">
                    <a:lumMod val="75000"/>
                  </a:schemeClr>
                </a:solidFill>
              </a:rPr>
              <a:t>In metals electrons can freely move within volume</a:t>
            </a:r>
          </a:p>
          <a:p>
            <a:pPr marL="0" indent="0">
              <a:buNone/>
            </a:pPr>
            <a:r>
              <a:rPr lang="en-GB" sz="2800" dirty="0">
                <a:sym typeface="Wingdings" panose="05000000000000000000" pitchFamily="2" charset="2"/>
              </a:rPr>
              <a:t>	 </a:t>
            </a:r>
            <a:r>
              <a:rPr lang="en-GB" sz="2800" b="1" dirty="0"/>
              <a:t>Electric fields cannot penetrate metallic volumes</a:t>
            </a:r>
            <a:br>
              <a:rPr lang="en-GB" sz="2800" b="1" dirty="0"/>
            </a:br>
            <a:r>
              <a:rPr lang="en-GB" sz="2800" b="1" dirty="0"/>
              <a:t>	</a:t>
            </a:r>
            <a:r>
              <a:rPr lang="en-GB" sz="2800" dirty="0">
                <a:solidFill>
                  <a:srgbClr val="4F81BD">
                    <a:lumMod val="75000"/>
                  </a:srgbClr>
                </a:solidFill>
                <a:sym typeface="Wingdings" panose="05000000000000000000" pitchFamily="2" charset="2"/>
              </a:rPr>
              <a:t> </a:t>
            </a:r>
            <a:r>
              <a:rPr lang="en-GB" sz="2800" b="1" dirty="0">
                <a:solidFill>
                  <a:srgbClr val="4F81BD">
                    <a:lumMod val="75000"/>
                  </a:srgbClr>
                </a:solidFill>
              </a:rPr>
              <a:t>Field lines are perpendicular to metallic surfaces</a:t>
            </a:r>
            <a:br>
              <a:rPr lang="en-GB" sz="2800" b="1" dirty="0">
                <a:solidFill>
                  <a:srgbClr val="4F81BD">
                    <a:lumMod val="75000"/>
                  </a:srgbClr>
                </a:solidFill>
              </a:rPr>
            </a:br>
            <a:endParaRPr lang="en-GB" sz="2400" b="1" dirty="0"/>
          </a:p>
          <a:p>
            <a:endParaRPr lang="en-GB" sz="2800" dirty="0"/>
          </a:p>
          <a:p>
            <a:pPr marL="538163" lvl="1"/>
            <a:endParaRPr lang="en-GB" sz="2400" dirty="0"/>
          </a:p>
          <a:p>
            <a:pPr marL="252413" lvl="1" indent="0">
              <a:buNone/>
            </a:pPr>
            <a:endParaRPr lang="en-GB" sz="2400" dirty="0"/>
          </a:p>
        </p:txBody>
      </p:sp>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31</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43211" y="175684"/>
                <a:ext cx="2505612" cy="5250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𝐸</m:t>
                          </m:r>
                        </m:sub>
                      </m:sSub>
                      <m:r>
                        <a:rPr lang="en-GB" sz="2000" b="0" i="1" smtClean="0">
                          <a:latin typeface="Cambria Math" panose="02040503050406030204" pitchFamily="18" charset="0"/>
                        </a:rPr>
                        <m:t>=</m:t>
                      </m:r>
                      <m:r>
                        <a:rPr lang="en-GB" sz="2000" b="1" i="1" smtClean="0">
                          <a:solidFill>
                            <a:schemeClr val="tx1"/>
                          </a:solidFill>
                          <a:latin typeface="Cambria Math" panose="02040503050406030204" pitchFamily="18" charset="0"/>
                        </a:rPr>
                        <m:t>𝑲</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i="1" smtClean="0">
                                  <a:solidFill>
                                    <a:schemeClr val="bg2">
                                      <a:lumMod val="75000"/>
                                    </a:schemeClr>
                                  </a:solidFill>
                                  <a:latin typeface="Cambria Math" panose="02040503050406030204" pitchFamily="18" charset="0"/>
                                </a:rPr>
                              </m:ctrlPr>
                            </m:sSubPr>
                            <m:e>
                              <m:r>
                                <a:rPr lang="en-GB" sz="2000" b="0" i="1">
                                  <a:solidFill>
                                    <a:schemeClr val="bg2">
                                      <a:lumMod val="75000"/>
                                    </a:schemeClr>
                                  </a:solidFill>
                                  <a:latin typeface="Cambria Math" panose="02040503050406030204" pitchFamily="18" charset="0"/>
                                </a:rPr>
                                <m:t>𝑞</m:t>
                              </m:r>
                            </m:e>
                            <m:sub>
                              <m:r>
                                <a:rPr lang="en-GB" sz="2000" b="0" i="1">
                                  <a:solidFill>
                                    <a:schemeClr val="bg2">
                                      <a:lumMod val="75000"/>
                                    </a:schemeClr>
                                  </a:solidFill>
                                  <a:latin typeface="Cambria Math" panose="02040503050406030204" pitchFamily="18" charset="0"/>
                                </a:rPr>
                                <m:t>1</m:t>
                              </m:r>
                            </m:sub>
                          </m:sSub>
                          <m:r>
                            <a:rPr lang="en-GB" sz="2000" b="0" i="1" smtClean="0">
                              <a:solidFill>
                                <a:schemeClr val="bg2">
                                  <a:lumMod val="75000"/>
                                </a:schemeClr>
                              </a:solidFill>
                              <a:latin typeface="Cambria Math" panose="02040503050406030204" pitchFamily="18" charset="0"/>
                            </a:rPr>
                            <m:t>⋅</m:t>
                          </m:r>
                          <m:sSub>
                            <m:sSubPr>
                              <m:ctrlPr>
                                <a:rPr lang="en-GB" sz="2000" i="1" smtClean="0">
                                  <a:solidFill>
                                    <a:schemeClr val="bg2">
                                      <a:lumMod val="75000"/>
                                    </a:schemeClr>
                                  </a:solidFill>
                                  <a:latin typeface="Cambria Math" panose="02040503050406030204" pitchFamily="18" charset="0"/>
                                </a:rPr>
                              </m:ctrlPr>
                            </m:sSubPr>
                            <m:e>
                              <m:r>
                                <a:rPr lang="en-GB" sz="2000" b="0" i="1" smtClean="0">
                                  <a:solidFill>
                                    <a:schemeClr val="bg2">
                                      <a:lumMod val="75000"/>
                                    </a:schemeClr>
                                  </a:solidFill>
                                  <a:latin typeface="Cambria Math" panose="02040503050406030204" pitchFamily="18" charset="0"/>
                                </a:rPr>
                                <m:t>𝑞</m:t>
                              </m:r>
                            </m:e>
                            <m:sub>
                              <m:r>
                                <a:rPr lang="en-GB" sz="2000" b="0" i="1" smtClean="0">
                                  <a:solidFill>
                                    <a:schemeClr val="bg2">
                                      <a:lumMod val="75000"/>
                                    </a:schemeClr>
                                  </a:solidFill>
                                  <a:latin typeface="Cambria Math" panose="02040503050406030204" pitchFamily="18" charset="0"/>
                                </a:rPr>
                                <m:t>2</m:t>
                              </m:r>
                            </m:sub>
                          </m:sSub>
                        </m:num>
                        <m:den>
                          <m:sSup>
                            <m:sSupPr>
                              <m:ctrlPr>
                                <a:rPr lang="en-GB" sz="2000" i="1" smtClean="0">
                                  <a:solidFill>
                                    <a:schemeClr val="bg2">
                                      <a:lumMod val="75000"/>
                                    </a:schemeClr>
                                  </a:solidFill>
                                  <a:latin typeface="Cambria Math" panose="02040503050406030204" pitchFamily="18" charset="0"/>
                                </a:rPr>
                              </m:ctrlPr>
                            </m:sSupPr>
                            <m:e>
                              <m:r>
                                <a:rPr lang="en-GB" sz="2000" b="0" i="1">
                                  <a:solidFill>
                                    <a:schemeClr val="bg2">
                                      <a:lumMod val="75000"/>
                                    </a:schemeClr>
                                  </a:solidFill>
                                  <a:latin typeface="Cambria Math" panose="02040503050406030204" pitchFamily="18" charset="0"/>
                                </a:rPr>
                                <m:t>𝑟</m:t>
                              </m:r>
                            </m:e>
                            <m:sup>
                              <m:r>
                                <a:rPr lang="en-GB" sz="2000" b="0" i="1">
                                  <a:solidFill>
                                    <a:schemeClr val="bg2">
                                      <a:lumMod val="75000"/>
                                    </a:schemeClr>
                                  </a:solidFill>
                                  <a:latin typeface="Cambria Math" panose="02040503050406030204" pitchFamily="18" charset="0"/>
                                </a:rPr>
                                <m:t>2</m:t>
                              </m:r>
                            </m:sup>
                          </m:sSup>
                        </m:den>
                      </m:f>
                    </m:oMath>
                  </m:oMathPara>
                </a14:m>
                <a:endParaRPr lang="en-US" sz="20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43211" y="175684"/>
                <a:ext cx="2505612" cy="525080"/>
              </a:xfrm>
              <a:prstGeom prst="rect">
                <a:avLst/>
              </a:prstGeom>
              <a:blipFill>
                <a:blip r:embed="rId2"/>
                <a:stretch>
                  <a:fillRect/>
                </a:stretch>
              </a:blipFill>
            </p:spPr>
            <p:txBody>
              <a:bodyPr/>
              <a:lstStyle/>
              <a:p>
                <a:r>
                  <a:rPr lang="en-US">
                    <a:noFill/>
                  </a:rPr>
                  <a:t> </a:t>
                </a:r>
              </a:p>
            </p:txBody>
          </p:sp>
        </mc:Fallback>
      </mc:AlternateContent>
      <p:pic>
        <p:nvPicPr>
          <p:cNvPr id="10" name="Picture 9" descr="A picture containing text&#10;&#10;Description automatically generated">
            <a:extLst>
              <a:ext uri="{FF2B5EF4-FFF2-40B4-BE49-F238E27FC236}">
                <a16:creationId xmlns:a16="http://schemas.microsoft.com/office/drawing/2014/main" id="{A1B8B9BD-2524-46EE-A5AE-53DBB750CA0C}"/>
              </a:ext>
            </a:extLst>
          </p:cNvPr>
          <p:cNvPicPr>
            <a:picLocks noChangeAspect="1"/>
          </p:cNvPicPr>
          <p:nvPr/>
        </p:nvPicPr>
        <p:blipFill>
          <a:blip r:embed="rId3"/>
          <a:stretch>
            <a:fillRect/>
          </a:stretch>
        </p:blipFill>
        <p:spPr>
          <a:xfrm>
            <a:off x="4387692" y="2509011"/>
            <a:ext cx="4232707" cy="2901719"/>
          </a:xfrm>
          <a:prstGeom prst="rect">
            <a:avLst/>
          </a:prstGeom>
        </p:spPr>
      </p:pic>
    </p:spTree>
    <p:extLst>
      <p:ext uri="{BB962C8B-B14F-4D97-AF65-F5344CB8AC3E}">
        <p14:creationId xmlns:p14="http://schemas.microsoft.com/office/powerpoint/2010/main" val="23140526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152400" y="901885"/>
            <a:ext cx="8894233" cy="2971615"/>
          </a:xfrm>
        </p:spPr>
        <p:txBody>
          <a:bodyPr/>
          <a:lstStyle/>
          <a:p>
            <a:r>
              <a:rPr lang="en-GB" sz="2800" dirty="0"/>
              <a:t>In non-metallic materials electrons cannot freely move</a:t>
            </a:r>
          </a:p>
          <a:p>
            <a:r>
              <a:rPr lang="en-GB" sz="2800" dirty="0"/>
              <a:t>Still upon external electric field electrons displace within their molecules and the material becomes polarized</a:t>
            </a:r>
          </a:p>
          <a:p>
            <a:r>
              <a:rPr lang="en-GB" sz="2800" dirty="0"/>
              <a:t>Induced electric field reduces the external field </a:t>
            </a:r>
            <a:br>
              <a:rPr lang="en-GB" sz="2800" dirty="0"/>
            </a:br>
            <a:r>
              <a:rPr lang="en-GB" sz="2800" dirty="0"/>
              <a:t>by the amount that depends on </a:t>
            </a:r>
            <a:br>
              <a:rPr lang="en-GB" sz="2800" dirty="0"/>
            </a:br>
            <a:r>
              <a:rPr lang="en-GB" sz="2800" dirty="0"/>
              <a:t>how much the electrons can displace</a:t>
            </a:r>
          </a:p>
          <a:p>
            <a:pPr marL="0" indent="0">
              <a:buNone/>
            </a:pPr>
            <a:endParaRPr lang="en-GB" sz="2400" dirty="0"/>
          </a:p>
          <a:p>
            <a:endParaRPr lang="en-GB" sz="2800" dirty="0"/>
          </a:p>
        </p:txBody>
      </p:sp>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32</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43211" y="175684"/>
                <a:ext cx="2505612" cy="5250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panose="02040503050406030204" pitchFamily="18" charset="0"/>
                            </a:rPr>
                            <m:t>𝐸</m:t>
                          </m:r>
                        </m:sub>
                      </m:sSub>
                      <m:r>
                        <a:rPr lang="en-GB" sz="2000" b="0" i="1" smtClean="0">
                          <a:latin typeface="Cambria Math" panose="02040503050406030204" pitchFamily="18" charset="0"/>
                        </a:rPr>
                        <m:t>=</m:t>
                      </m:r>
                      <m:r>
                        <a:rPr lang="en-GB" sz="2000" b="1" i="1" smtClean="0">
                          <a:solidFill>
                            <a:schemeClr val="tx1"/>
                          </a:solidFill>
                          <a:latin typeface="Cambria Math" panose="02040503050406030204" pitchFamily="18" charset="0"/>
                        </a:rPr>
                        <m:t>𝑲</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i="1" smtClean="0">
                                  <a:solidFill>
                                    <a:schemeClr val="bg2">
                                      <a:lumMod val="75000"/>
                                    </a:schemeClr>
                                  </a:solidFill>
                                  <a:latin typeface="Cambria Math" panose="02040503050406030204" pitchFamily="18" charset="0"/>
                                </a:rPr>
                              </m:ctrlPr>
                            </m:sSubPr>
                            <m:e>
                              <m:r>
                                <a:rPr lang="en-GB" sz="2000" b="0" i="1">
                                  <a:solidFill>
                                    <a:schemeClr val="bg2">
                                      <a:lumMod val="75000"/>
                                    </a:schemeClr>
                                  </a:solidFill>
                                  <a:latin typeface="Cambria Math" panose="02040503050406030204" pitchFamily="18" charset="0"/>
                                </a:rPr>
                                <m:t>𝑞</m:t>
                              </m:r>
                            </m:e>
                            <m:sub>
                              <m:r>
                                <a:rPr lang="en-GB" sz="2000" b="0" i="1">
                                  <a:solidFill>
                                    <a:schemeClr val="bg2">
                                      <a:lumMod val="75000"/>
                                    </a:schemeClr>
                                  </a:solidFill>
                                  <a:latin typeface="Cambria Math" panose="02040503050406030204" pitchFamily="18" charset="0"/>
                                </a:rPr>
                                <m:t>1</m:t>
                              </m:r>
                            </m:sub>
                          </m:sSub>
                          <m:r>
                            <a:rPr lang="en-GB" sz="2000" b="0" i="1" smtClean="0">
                              <a:solidFill>
                                <a:schemeClr val="bg2">
                                  <a:lumMod val="75000"/>
                                </a:schemeClr>
                              </a:solidFill>
                              <a:latin typeface="Cambria Math" panose="02040503050406030204" pitchFamily="18" charset="0"/>
                            </a:rPr>
                            <m:t>⋅</m:t>
                          </m:r>
                          <m:sSub>
                            <m:sSubPr>
                              <m:ctrlPr>
                                <a:rPr lang="en-GB" sz="2000" i="1" smtClean="0">
                                  <a:solidFill>
                                    <a:schemeClr val="bg2">
                                      <a:lumMod val="75000"/>
                                    </a:schemeClr>
                                  </a:solidFill>
                                  <a:latin typeface="Cambria Math" panose="02040503050406030204" pitchFamily="18" charset="0"/>
                                </a:rPr>
                              </m:ctrlPr>
                            </m:sSubPr>
                            <m:e>
                              <m:r>
                                <a:rPr lang="en-GB" sz="2000" b="0" i="1" smtClean="0">
                                  <a:solidFill>
                                    <a:schemeClr val="bg2">
                                      <a:lumMod val="75000"/>
                                    </a:schemeClr>
                                  </a:solidFill>
                                  <a:latin typeface="Cambria Math" panose="02040503050406030204" pitchFamily="18" charset="0"/>
                                </a:rPr>
                                <m:t>𝑞</m:t>
                              </m:r>
                            </m:e>
                            <m:sub>
                              <m:r>
                                <a:rPr lang="en-GB" sz="2000" b="0" i="1" smtClean="0">
                                  <a:solidFill>
                                    <a:schemeClr val="bg2">
                                      <a:lumMod val="75000"/>
                                    </a:schemeClr>
                                  </a:solidFill>
                                  <a:latin typeface="Cambria Math" panose="02040503050406030204" pitchFamily="18" charset="0"/>
                                </a:rPr>
                                <m:t>2</m:t>
                              </m:r>
                            </m:sub>
                          </m:sSub>
                        </m:num>
                        <m:den>
                          <m:sSup>
                            <m:sSupPr>
                              <m:ctrlPr>
                                <a:rPr lang="en-GB" sz="2000" i="1" smtClean="0">
                                  <a:solidFill>
                                    <a:schemeClr val="bg2">
                                      <a:lumMod val="75000"/>
                                    </a:schemeClr>
                                  </a:solidFill>
                                  <a:latin typeface="Cambria Math" panose="02040503050406030204" pitchFamily="18" charset="0"/>
                                </a:rPr>
                              </m:ctrlPr>
                            </m:sSupPr>
                            <m:e>
                              <m:r>
                                <a:rPr lang="en-GB" sz="2000" b="0" i="1">
                                  <a:solidFill>
                                    <a:schemeClr val="bg2">
                                      <a:lumMod val="75000"/>
                                    </a:schemeClr>
                                  </a:solidFill>
                                  <a:latin typeface="Cambria Math" panose="02040503050406030204" pitchFamily="18" charset="0"/>
                                </a:rPr>
                                <m:t>𝑟</m:t>
                              </m:r>
                            </m:e>
                            <m:sup>
                              <m:r>
                                <a:rPr lang="en-GB" sz="2000" b="0" i="1">
                                  <a:solidFill>
                                    <a:schemeClr val="bg2">
                                      <a:lumMod val="75000"/>
                                    </a:schemeClr>
                                  </a:solidFill>
                                  <a:latin typeface="Cambria Math" panose="02040503050406030204" pitchFamily="18" charset="0"/>
                                </a:rPr>
                                <m:t>2</m:t>
                              </m:r>
                            </m:sup>
                          </m:sSup>
                        </m:den>
                      </m:f>
                    </m:oMath>
                  </m:oMathPara>
                </a14:m>
                <a:endParaRPr lang="en-US" sz="20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43211" y="175684"/>
                <a:ext cx="2505612" cy="525080"/>
              </a:xfrm>
              <a:prstGeom prst="rect">
                <a:avLst/>
              </a:prstGeom>
              <a:blipFill>
                <a:blip r:embed="rId2"/>
                <a:stretch>
                  <a:fillRect/>
                </a:stretch>
              </a:blipFill>
            </p:spPr>
            <p:txBody>
              <a:bodyPr/>
              <a:lstStyle/>
              <a:p>
                <a:r>
                  <a:rPr lang="en-US">
                    <a:noFill/>
                  </a:rPr>
                  <a:t> </a:t>
                </a:r>
              </a:p>
            </p:txBody>
          </p:sp>
        </mc:Fallback>
      </mc:AlternateContent>
      <p:sp>
        <p:nvSpPr>
          <p:cNvPr id="83" name="Rectangle 82">
            <a:extLst>
              <a:ext uri="{FF2B5EF4-FFF2-40B4-BE49-F238E27FC236}">
                <a16:creationId xmlns:a16="http://schemas.microsoft.com/office/drawing/2014/main" id="{75234058-92B4-46BA-B643-CED4A9AEEE64}"/>
              </a:ext>
            </a:extLst>
          </p:cNvPr>
          <p:cNvSpPr/>
          <p:nvPr/>
        </p:nvSpPr>
        <p:spPr>
          <a:xfrm>
            <a:off x="5361811" y="4008615"/>
            <a:ext cx="1667934"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84" name="Oval 83">
            <a:extLst>
              <a:ext uri="{FF2B5EF4-FFF2-40B4-BE49-F238E27FC236}">
                <a16:creationId xmlns:a16="http://schemas.microsoft.com/office/drawing/2014/main" id="{C393A3E4-2039-48E8-BCAB-25DF192C2702}"/>
              </a:ext>
            </a:extLst>
          </p:cNvPr>
          <p:cNvSpPr/>
          <p:nvPr/>
        </p:nvSpPr>
        <p:spPr>
          <a:xfrm>
            <a:off x="5808563"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5" name="Oval 84">
            <a:extLst>
              <a:ext uri="{FF2B5EF4-FFF2-40B4-BE49-F238E27FC236}">
                <a16:creationId xmlns:a16="http://schemas.microsoft.com/office/drawing/2014/main" id="{88C8263F-8886-43A1-BBBB-A9E02ED0C5E3}"/>
              </a:ext>
            </a:extLst>
          </p:cNvPr>
          <p:cNvSpPr/>
          <p:nvPr/>
        </p:nvSpPr>
        <p:spPr>
          <a:xfrm>
            <a:off x="6356747" y="429049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6" name="Oval 85">
            <a:extLst>
              <a:ext uri="{FF2B5EF4-FFF2-40B4-BE49-F238E27FC236}">
                <a16:creationId xmlns:a16="http://schemas.microsoft.com/office/drawing/2014/main" id="{11182341-CDD4-467C-9CA6-30318940A66E}"/>
              </a:ext>
            </a:extLst>
          </p:cNvPr>
          <p:cNvSpPr/>
          <p:nvPr/>
        </p:nvSpPr>
        <p:spPr>
          <a:xfrm>
            <a:off x="5949192" y="40501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7" name="Oval 86">
            <a:extLst>
              <a:ext uri="{FF2B5EF4-FFF2-40B4-BE49-F238E27FC236}">
                <a16:creationId xmlns:a16="http://schemas.microsoft.com/office/drawing/2014/main" id="{DA0BC8A4-F8D4-4811-8141-F16FD009CE48}"/>
              </a:ext>
            </a:extLst>
          </p:cNvPr>
          <p:cNvSpPr/>
          <p:nvPr/>
        </p:nvSpPr>
        <p:spPr>
          <a:xfrm>
            <a:off x="6084654" y="42801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8" name="Oval 87">
            <a:extLst>
              <a:ext uri="{FF2B5EF4-FFF2-40B4-BE49-F238E27FC236}">
                <a16:creationId xmlns:a16="http://schemas.microsoft.com/office/drawing/2014/main" id="{C54F55B5-8DB1-423E-96C1-AB77CFBC800F}"/>
              </a:ext>
            </a:extLst>
          </p:cNvPr>
          <p:cNvSpPr/>
          <p:nvPr/>
        </p:nvSpPr>
        <p:spPr>
          <a:xfrm>
            <a:off x="6222288" y="404570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9" name="Oval 88">
            <a:extLst>
              <a:ext uri="{FF2B5EF4-FFF2-40B4-BE49-F238E27FC236}">
                <a16:creationId xmlns:a16="http://schemas.microsoft.com/office/drawing/2014/main" id="{7DA22A55-C356-4355-B940-85EBF36D336F}"/>
              </a:ext>
            </a:extLst>
          </p:cNvPr>
          <p:cNvSpPr/>
          <p:nvPr/>
        </p:nvSpPr>
        <p:spPr>
          <a:xfrm>
            <a:off x="6495137" y="405285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0" name="Oval 89">
            <a:extLst>
              <a:ext uri="{FF2B5EF4-FFF2-40B4-BE49-F238E27FC236}">
                <a16:creationId xmlns:a16="http://schemas.microsoft.com/office/drawing/2014/main" id="{85908E3F-2F9B-4B24-824D-549290E337D2}"/>
              </a:ext>
            </a:extLst>
          </p:cNvPr>
          <p:cNvSpPr/>
          <p:nvPr/>
        </p:nvSpPr>
        <p:spPr>
          <a:xfrm>
            <a:off x="6630599" y="42828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1" name="Oval 90">
            <a:extLst>
              <a:ext uri="{FF2B5EF4-FFF2-40B4-BE49-F238E27FC236}">
                <a16:creationId xmlns:a16="http://schemas.microsoft.com/office/drawing/2014/main" id="{6CC2F5B1-286F-4E5B-9861-BA2021E6ACBD}"/>
              </a:ext>
            </a:extLst>
          </p:cNvPr>
          <p:cNvSpPr/>
          <p:nvPr/>
        </p:nvSpPr>
        <p:spPr>
          <a:xfrm>
            <a:off x="6768233" y="404840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2" name="Oval 91">
            <a:extLst>
              <a:ext uri="{FF2B5EF4-FFF2-40B4-BE49-F238E27FC236}">
                <a16:creationId xmlns:a16="http://schemas.microsoft.com/office/drawing/2014/main" id="{AA0E7B3A-83ED-4067-8D9A-E4F970927AAE}"/>
              </a:ext>
            </a:extLst>
          </p:cNvPr>
          <p:cNvSpPr/>
          <p:nvPr/>
        </p:nvSpPr>
        <p:spPr>
          <a:xfrm>
            <a:off x="5404190" y="405359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3" name="Oval 92">
            <a:extLst>
              <a:ext uri="{FF2B5EF4-FFF2-40B4-BE49-F238E27FC236}">
                <a16:creationId xmlns:a16="http://schemas.microsoft.com/office/drawing/2014/main" id="{8AC6E371-2EF1-4D07-93B2-F7924F220F2D}"/>
              </a:ext>
            </a:extLst>
          </p:cNvPr>
          <p:cNvSpPr/>
          <p:nvPr/>
        </p:nvSpPr>
        <p:spPr>
          <a:xfrm>
            <a:off x="5539652" y="428361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4" name="Oval 93">
            <a:extLst>
              <a:ext uri="{FF2B5EF4-FFF2-40B4-BE49-F238E27FC236}">
                <a16:creationId xmlns:a16="http://schemas.microsoft.com/office/drawing/2014/main" id="{A9776D83-25D6-44CC-BAD5-3A741AEF9FE8}"/>
              </a:ext>
            </a:extLst>
          </p:cNvPr>
          <p:cNvSpPr/>
          <p:nvPr/>
        </p:nvSpPr>
        <p:spPr>
          <a:xfrm>
            <a:off x="5677286" y="404914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5" name="Oval 94">
            <a:extLst>
              <a:ext uri="{FF2B5EF4-FFF2-40B4-BE49-F238E27FC236}">
                <a16:creationId xmlns:a16="http://schemas.microsoft.com/office/drawing/2014/main" id="{6C6B60B9-EA32-4711-B0EF-B06B8CC89F7E}"/>
              </a:ext>
            </a:extLst>
          </p:cNvPr>
          <p:cNvSpPr/>
          <p:nvPr/>
        </p:nvSpPr>
        <p:spPr>
          <a:xfrm>
            <a:off x="5808563"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6" name="Oval 95">
            <a:extLst>
              <a:ext uri="{FF2B5EF4-FFF2-40B4-BE49-F238E27FC236}">
                <a16:creationId xmlns:a16="http://schemas.microsoft.com/office/drawing/2014/main" id="{4910CA34-CE4F-4EA9-868A-DD23310112A9}"/>
              </a:ext>
            </a:extLst>
          </p:cNvPr>
          <p:cNvSpPr/>
          <p:nvPr/>
        </p:nvSpPr>
        <p:spPr>
          <a:xfrm>
            <a:off x="6356747" y="47668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7" name="Oval 96">
            <a:extLst>
              <a:ext uri="{FF2B5EF4-FFF2-40B4-BE49-F238E27FC236}">
                <a16:creationId xmlns:a16="http://schemas.microsoft.com/office/drawing/2014/main" id="{F7D2EAF3-CBFA-4BD9-B236-58012EF490BC}"/>
              </a:ext>
            </a:extLst>
          </p:cNvPr>
          <p:cNvSpPr/>
          <p:nvPr/>
        </p:nvSpPr>
        <p:spPr>
          <a:xfrm>
            <a:off x="5949192" y="452648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8" name="Oval 97">
            <a:extLst>
              <a:ext uri="{FF2B5EF4-FFF2-40B4-BE49-F238E27FC236}">
                <a16:creationId xmlns:a16="http://schemas.microsoft.com/office/drawing/2014/main" id="{4D2E0770-C51A-4F42-8438-E65DC24EC727}"/>
              </a:ext>
            </a:extLst>
          </p:cNvPr>
          <p:cNvSpPr/>
          <p:nvPr/>
        </p:nvSpPr>
        <p:spPr>
          <a:xfrm>
            <a:off x="6084654" y="47607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9" name="Oval 98">
            <a:extLst>
              <a:ext uri="{FF2B5EF4-FFF2-40B4-BE49-F238E27FC236}">
                <a16:creationId xmlns:a16="http://schemas.microsoft.com/office/drawing/2014/main" id="{7897A7EB-42DE-457C-9CD5-CCF9683FB593}"/>
              </a:ext>
            </a:extLst>
          </p:cNvPr>
          <p:cNvSpPr/>
          <p:nvPr/>
        </p:nvSpPr>
        <p:spPr>
          <a:xfrm>
            <a:off x="6222288" y="45220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0" name="Oval 99">
            <a:extLst>
              <a:ext uri="{FF2B5EF4-FFF2-40B4-BE49-F238E27FC236}">
                <a16:creationId xmlns:a16="http://schemas.microsoft.com/office/drawing/2014/main" id="{DA0C27EC-7748-4288-832F-A744B42A7A66}"/>
              </a:ext>
            </a:extLst>
          </p:cNvPr>
          <p:cNvSpPr/>
          <p:nvPr/>
        </p:nvSpPr>
        <p:spPr>
          <a:xfrm>
            <a:off x="6495137" y="452918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1" name="Oval 100">
            <a:extLst>
              <a:ext uri="{FF2B5EF4-FFF2-40B4-BE49-F238E27FC236}">
                <a16:creationId xmlns:a16="http://schemas.microsoft.com/office/drawing/2014/main" id="{AD8037D9-FFCD-4CCE-8E7A-4C9B3B0AE67E}"/>
              </a:ext>
            </a:extLst>
          </p:cNvPr>
          <p:cNvSpPr/>
          <p:nvPr/>
        </p:nvSpPr>
        <p:spPr>
          <a:xfrm>
            <a:off x="6630599" y="475920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2" name="Oval 101">
            <a:extLst>
              <a:ext uri="{FF2B5EF4-FFF2-40B4-BE49-F238E27FC236}">
                <a16:creationId xmlns:a16="http://schemas.microsoft.com/office/drawing/2014/main" id="{CDDC9D5A-CD53-468F-9FF9-A3F375BA8A0C}"/>
              </a:ext>
            </a:extLst>
          </p:cNvPr>
          <p:cNvSpPr/>
          <p:nvPr/>
        </p:nvSpPr>
        <p:spPr>
          <a:xfrm>
            <a:off x="6768233" y="452472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3" name="Oval 102">
            <a:extLst>
              <a:ext uri="{FF2B5EF4-FFF2-40B4-BE49-F238E27FC236}">
                <a16:creationId xmlns:a16="http://schemas.microsoft.com/office/drawing/2014/main" id="{B3ACFD55-6B56-4D27-B8E9-A1110EDEFEE3}"/>
              </a:ext>
            </a:extLst>
          </p:cNvPr>
          <p:cNvSpPr/>
          <p:nvPr/>
        </p:nvSpPr>
        <p:spPr>
          <a:xfrm>
            <a:off x="5404190" y="452992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4" name="Oval 103">
            <a:extLst>
              <a:ext uri="{FF2B5EF4-FFF2-40B4-BE49-F238E27FC236}">
                <a16:creationId xmlns:a16="http://schemas.microsoft.com/office/drawing/2014/main" id="{B5F9D208-4F51-4342-8AC8-8E9F13CF0A92}"/>
              </a:ext>
            </a:extLst>
          </p:cNvPr>
          <p:cNvSpPr/>
          <p:nvPr/>
        </p:nvSpPr>
        <p:spPr>
          <a:xfrm>
            <a:off x="5539652" y="47599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5" name="Oval 104">
            <a:extLst>
              <a:ext uri="{FF2B5EF4-FFF2-40B4-BE49-F238E27FC236}">
                <a16:creationId xmlns:a16="http://schemas.microsoft.com/office/drawing/2014/main" id="{DC61F4C4-E9C5-43EB-BEB1-1AC18582B848}"/>
              </a:ext>
            </a:extLst>
          </p:cNvPr>
          <p:cNvSpPr/>
          <p:nvPr/>
        </p:nvSpPr>
        <p:spPr>
          <a:xfrm>
            <a:off x="5677286" y="45254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6" name="Oval 105">
            <a:extLst>
              <a:ext uri="{FF2B5EF4-FFF2-40B4-BE49-F238E27FC236}">
                <a16:creationId xmlns:a16="http://schemas.microsoft.com/office/drawing/2014/main" id="{F8EB390A-D647-4A84-ABF6-20C756B1CFF4}"/>
              </a:ext>
            </a:extLst>
          </p:cNvPr>
          <p:cNvSpPr/>
          <p:nvPr/>
        </p:nvSpPr>
        <p:spPr>
          <a:xfrm>
            <a:off x="5808563"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7" name="Oval 106">
            <a:extLst>
              <a:ext uri="{FF2B5EF4-FFF2-40B4-BE49-F238E27FC236}">
                <a16:creationId xmlns:a16="http://schemas.microsoft.com/office/drawing/2014/main" id="{D1124309-1372-4361-8623-F55D24B5BE39}"/>
              </a:ext>
            </a:extLst>
          </p:cNvPr>
          <p:cNvSpPr/>
          <p:nvPr/>
        </p:nvSpPr>
        <p:spPr>
          <a:xfrm>
            <a:off x="6356747" y="52542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8" name="Oval 107">
            <a:extLst>
              <a:ext uri="{FF2B5EF4-FFF2-40B4-BE49-F238E27FC236}">
                <a16:creationId xmlns:a16="http://schemas.microsoft.com/office/drawing/2014/main" id="{73E463A0-5CCB-4992-B862-32E1AEFDBECC}"/>
              </a:ext>
            </a:extLst>
          </p:cNvPr>
          <p:cNvSpPr/>
          <p:nvPr/>
        </p:nvSpPr>
        <p:spPr>
          <a:xfrm>
            <a:off x="5949192" y="501392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9" name="Oval 108">
            <a:extLst>
              <a:ext uri="{FF2B5EF4-FFF2-40B4-BE49-F238E27FC236}">
                <a16:creationId xmlns:a16="http://schemas.microsoft.com/office/drawing/2014/main" id="{D8356C35-FA8A-4C71-B756-A9B41DBCF3B1}"/>
              </a:ext>
            </a:extLst>
          </p:cNvPr>
          <p:cNvSpPr/>
          <p:nvPr/>
        </p:nvSpPr>
        <p:spPr>
          <a:xfrm>
            <a:off x="6084654" y="524394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0" name="Oval 109">
            <a:extLst>
              <a:ext uri="{FF2B5EF4-FFF2-40B4-BE49-F238E27FC236}">
                <a16:creationId xmlns:a16="http://schemas.microsoft.com/office/drawing/2014/main" id="{AAF32E0F-BF4D-4A2C-91AD-B0918F1A80EE}"/>
              </a:ext>
            </a:extLst>
          </p:cNvPr>
          <p:cNvSpPr/>
          <p:nvPr/>
        </p:nvSpPr>
        <p:spPr>
          <a:xfrm>
            <a:off x="6222288" y="50094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1" name="Oval 110">
            <a:extLst>
              <a:ext uri="{FF2B5EF4-FFF2-40B4-BE49-F238E27FC236}">
                <a16:creationId xmlns:a16="http://schemas.microsoft.com/office/drawing/2014/main" id="{D56F1E85-7E4B-4F16-8EC9-766AF61CB60E}"/>
              </a:ext>
            </a:extLst>
          </p:cNvPr>
          <p:cNvSpPr/>
          <p:nvPr/>
        </p:nvSpPr>
        <p:spPr>
          <a:xfrm>
            <a:off x="6495137" y="50166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2" name="Oval 111">
            <a:extLst>
              <a:ext uri="{FF2B5EF4-FFF2-40B4-BE49-F238E27FC236}">
                <a16:creationId xmlns:a16="http://schemas.microsoft.com/office/drawing/2014/main" id="{AE960405-9974-4AF3-84FB-21005CA8A04D}"/>
              </a:ext>
            </a:extLst>
          </p:cNvPr>
          <p:cNvSpPr/>
          <p:nvPr/>
        </p:nvSpPr>
        <p:spPr>
          <a:xfrm>
            <a:off x="6630599" y="52466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3" name="Oval 112">
            <a:extLst>
              <a:ext uri="{FF2B5EF4-FFF2-40B4-BE49-F238E27FC236}">
                <a16:creationId xmlns:a16="http://schemas.microsoft.com/office/drawing/2014/main" id="{7F95DEA8-BA46-4705-B8B5-52B3FD2DDC1C}"/>
              </a:ext>
            </a:extLst>
          </p:cNvPr>
          <p:cNvSpPr/>
          <p:nvPr/>
        </p:nvSpPr>
        <p:spPr>
          <a:xfrm>
            <a:off x="6768233" y="50121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4" name="Oval 113">
            <a:extLst>
              <a:ext uri="{FF2B5EF4-FFF2-40B4-BE49-F238E27FC236}">
                <a16:creationId xmlns:a16="http://schemas.microsoft.com/office/drawing/2014/main" id="{CA7CFB45-5BD3-41B2-8974-8066AD44BDD2}"/>
              </a:ext>
            </a:extLst>
          </p:cNvPr>
          <p:cNvSpPr/>
          <p:nvPr/>
        </p:nvSpPr>
        <p:spPr>
          <a:xfrm>
            <a:off x="5404190" y="50173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5" name="Oval 114">
            <a:extLst>
              <a:ext uri="{FF2B5EF4-FFF2-40B4-BE49-F238E27FC236}">
                <a16:creationId xmlns:a16="http://schemas.microsoft.com/office/drawing/2014/main" id="{A191F93C-C52A-4AA3-8096-91F70B2D6FE3}"/>
              </a:ext>
            </a:extLst>
          </p:cNvPr>
          <p:cNvSpPr/>
          <p:nvPr/>
        </p:nvSpPr>
        <p:spPr>
          <a:xfrm>
            <a:off x="5539652" y="52473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6" name="Oval 115">
            <a:extLst>
              <a:ext uri="{FF2B5EF4-FFF2-40B4-BE49-F238E27FC236}">
                <a16:creationId xmlns:a16="http://schemas.microsoft.com/office/drawing/2014/main" id="{ABFD4B19-C65F-4A45-AE71-0F776A4CDBA7}"/>
              </a:ext>
            </a:extLst>
          </p:cNvPr>
          <p:cNvSpPr/>
          <p:nvPr/>
        </p:nvSpPr>
        <p:spPr>
          <a:xfrm>
            <a:off x="5677286" y="50129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1" name="Oval 120">
            <a:extLst>
              <a:ext uri="{FF2B5EF4-FFF2-40B4-BE49-F238E27FC236}">
                <a16:creationId xmlns:a16="http://schemas.microsoft.com/office/drawing/2014/main" id="{3FEFFF91-3545-4CAD-94C0-AF03DE55AA0D}"/>
              </a:ext>
            </a:extLst>
          </p:cNvPr>
          <p:cNvSpPr/>
          <p:nvPr/>
        </p:nvSpPr>
        <p:spPr>
          <a:xfrm>
            <a:off x="6008325" y="485322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27" name="Oval 126">
            <a:extLst>
              <a:ext uri="{FF2B5EF4-FFF2-40B4-BE49-F238E27FC236}">
                <a16:creationId xmlns:a16="http://schemas.microsoft.com/office/drawing/2014/main" id="{53AC461F-792C-4165-B758-9099A81BAB77}"/>
              </a:ext>
            </a:extLst>
          </p:cNvPr>
          <p:cNvSpPr/>
          <p:nvPr/>
        </p:nvSpPr>
        <p:spPr>
          <a:xfrm>
            <a:off x="6133089" y="41400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28" name="Oval 127">
            <a:extLst>
              <a:ext uri="{FF2B5EF4-FFF2-40B4-BE49-F238E27FC236}">
                <a16:creationId xmlns:a16="http://schemas.microsoft.com/office/drawing/2014/main" id="{E3167759-04B3-4B16-AB9C-BB4AFCF27A4B}"/>
              </a:ext>
            </a:extLst>
          </p:cNvPr>
          <p:cNvSpPr/>
          <p:nvPr/>
        </p:nvSpPr>
        <p:spPr>
          <a:xfrm>
            <a:off x="6001703" y="438577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0" name="Oval 129">
            <a:extLst>
              <a:ext uri="{FF2B5EF4-FFF2-40B4-BE49-F238E27FC236}">
                <a16:creationId xmlns:a16="http://schemas.microsoft.com/office/drawing/2014/main" id="{30D3301A-C9AC-48FB-ABDD-FB2F3F45F6F7}"/>
              </a:ext>
            </a:extLst>
          </p:cNvPr>
          <p:cNvSpPr/>
          <p:nvPr/>
        </p:nvSpPr>
        <p:spPr>
          <a:xfrm>
            <a:off x="6552631" y="484633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2" name="Oval 131">
            <a:extLst>
              <a:ext uri="{FF2B5EF4-FFF2-40B4-BE49-F238E27FC236}">
                <a16:creationId xmlns:a16="http://schemas.microsoft.com/office/drawing/2014/main" id="{326DF086-CB8A-40D6-ABB4-1A95731221C2}"/>
              </a:ext>
            </a:extLst>
          </p:cNvPr>
          <p:cNvSpPr/>
          <p:nvPr/>
        </p:nvSpPr>
        <p:spPr>
          <a:xfrm>
            <a:off x="6280309" y="485322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4" name="Oval 133">
            <a:extLst>
              <a:ext uri="{FF2B5EF4-FFF2-40B4-BE49-F238E27FC236}">
                <a16:creationId xmlns:a16="http://schemas.microsoft.com/office/drawing/2014/main" id="{691BF7A3-F77B-47D7-B6C8-206216FEC84A}"/>
              </a:ext>
            </a:extLst>
          </p:cNvPr>
          <p:cNvSpPr/>
          <p:nvPr/>
        </p:nvSpPr>
        <p:spPr>
          <a:xfrm>
            <a:off x="6145875" y="511238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6" name="Oval 135">
            <a:extLst>
              <a:ext uri="{FF2B5EF4-FFF2-40B4-BE49-F238E27FC236}">
                <a16:creationId xmlns:a16="http://schemas.microsoft.com/office/drawing/2014/main" id="{0E66D2BB-67AD-4EDD-BBCE-F8842F6DAB0F}"/>
              </a:ext>
            </a:extLst>
          </p:cNvPr>
          <p:cNvSpPr/>
          <p:nvPr/>
        </p:nvSpPr>
        <p:spPr>
          <a:xfrm>
            <a:off x="6422893" y="460986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7" name="Oval 136">
            <a:extLst>
              <a:ext uri="{FF2B5EF4-FFF2-40B4-BE49-F238E27FC236}">
                <a16:creationId xmlns:a16="http://schemas.microsoft.com/office/drawing/2014/main" id="{69910AB1-0210-4A00-8239-3ABA080E7D19}"/>
              </a:ext>
            </a:extLst>
          </p:cNvPr>
          <p:cNvSpPr/>
          <p:nvPr/>
        </p:nvSpPr>
        <p:spPr>
          <a:xfrm>
            <a:off x="6419240" y="414002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0" name="Oval 139">
            <a:extLst>
              <a:ext uri="{FF2B5EF4-FFF2-40B4-BE49-F238E27FC236}">
                <a16:creationId xmlns:a16="http://schemas.microsoft.com/office/drawing/2014/main" id="{C3CE1AD1-47C6-4680-8C48-F723EB61CD5C}"/>
              </a:ext>
            </a:extLst>
          </p:cNvPr>
          <p:cNvSpPr/>
          <p:nvPr/>
        </p:nvSpPr>
        <p:spPr>
          <a:xfrm>
            <a:off x="6276035" y="534533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1" name="Oval 140">
            <a:extLst>
              <a:ext uri="{FF2B5EF4-FFF2-40B4-BE49-F238E27FC236}">
                <a16:creationId xmlns:a16="http://schemas.microsoft.com/office/drawing/2014/main" id="{E4FCB91A-7255-4CDB-AB14-25B9CEF527A8}"/>
              </a:ext>
            </a:extLst>
          </p:cNvPr>
          <p:cNvSpPr/>
          <p:nvPr/>
        </p:nvSpPr>
        <p:spPr>
          <a:xfrm>
            <a:off x="6139783" y="461586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5" name="Oval 144">
            <a:extLst>
              <a:ext uri="{FF2B5EF4-FFF2-40B4-BE49-F238E27FC236}">
                <a16:creationId xmlns:a16="http://schemas.microsoft.com/office/drawing/2014/main" id="{724D4C3E-5C91-40C3-BD28-B875622A9A2A}"/>
              </a:ext>
            </a:extLst>
          </p:cNvPr>
          <p:cNvSpPr/>
          <p:nvPr/>
        </p:nvSpPr>
        <p:spPr>
          <a:xfrm>
            <a:off x="6280309" y="43749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6" name="Oval 145">
            <a:extLst>
              <a:ext uri="{FF2B5EF4-FFF2-40B4-BE49-F238E27FC236}">
                <a16:creationId xmlns:a16="http://schemas.microsoft.com/office/drawing/2014/main" id="{EE379FD3-4E67-436F-AAFF-32ACCC0506F6}"/>
              </a:ext>
            </a:extLst>
          </p:cNvPr>
          <p:cNvSpPr/>
          <p:nvPr/>
        </p:nvSpPr>
        <p:spPr>
          <a:xfrm>
            <a:off x="6412261" y="510552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9" name="Oval 148">
            <a:extLst>
              <a:ext uri="{FF2B5EF4-FFF2-40B4-BE49-F238E27FC236}">
                <a16:creationId xmlns:a16="http://schemas.microsoft.com/office/drawing/2014/main" id="{64B4506C-93CF-4063-977D-788EBE3F1268}"/>
              </a:ext>
            </a:extLst>
          </p:cNvPr>
          <p:cNvSpPr/>
          <p:nvPr/>
        </p:nvSpPr>
        <p:spPr>
          <a:xfrm>
            <a:off x="5996465" y="534287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nvGrpSpPr>
          <p:cNvPr id="155" name="Group 154">
            <a:extLst>
              <a:ext uri="{FF2B5EF4-FFF2-40B4-BE49-F238E27FC236}">
                <a16:creationId xmlns:a16="http://schemas.microsoft.com/office/drawing/2014/main" id="{8BB7F938-6B3A-4EA3-A66C-7A5B9628E38D}"/>
              </a:ext>
            </a:extLst>
          </p:cNvPr>
          <p:cNvGrpSpPr/>
          <p:nvPr/>
        </p:nvGrpSpPr>
        <p:grpSpPr>
          <a:xfrm>
            <a:off x="7792396" y="4018497"/>
            <a:ext cx="854997" cy="1524000"/>
            <a:chOff x="3444222" y="3801025"/>
            <a:chExt cx="854997" cy="1524000"/>
          </a:xfrm>
        </p:grpSpPr>
        <p:sp>
          <p:nvSpPr>
            <p:cNvPr id="156" name="Rectangle 155">
              <a:extLst>
                <a:ext uri="{FF2B5EF4-FFF2-40B4-BE49-F238E27FC236}">
                  <a16:creationId xmlns:a16="http://schemas.microsoft.com/office/drawing/2014/main" id="{F08A6226-31AA-491A-ADDB-9D19B856AD60}"/>
                </a:ext>
              </a:extLst>
            </p:cNvPr>
            <p:cNvSpPr/>
            <p:nvPr/>
          </p:nvSpPr>
          <p:spPr>
            <a:xfrm>
              <a:off x="3444222" y="3801025"/>
              <a:ext cx="854997" cy="1524000"/>
            </a:xfrm>
            <a:prstGeom prst="rect">
              <a:avLst/>
            </a:prstGeom>
            <a:noFill/>
            <a:ln w="2857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57" name="Oval 156">
              <a:extLst>
                <a:ext uri="{FF2B5EF4-FFF2-40B4-BE49-F238E27FC236}">
                  <a16:creationId xmlns:a16="http://schemas.microsoft.com/office/drawing/2014/main" id="{CFA8C464-F611-4307-A361-A095DBBC9349}"/>
                </a:ext>
              </a:extLst>
            </p:cNvPr>
            <p:cNvSpPr/>
            <p:nvPr/>
          </p:nvSpPr>
          <p:spPr>
            <a:xfrm>
              <a:off x="3890974" y="408290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8" name="Oval 157">
              <a:extLst>
                <a:ext uri="{FF2B5EF4-FFF2-40B4-BE49-F238E27FC236}">
                  <a16:creationId xmlns:a16="http://schemas.microsoft.com/office/drawing/2014/main" id="{4C57B7D4-997F-44EB-940E-C514B04C8075}"/>
                </a:ext>
              </a:extLst>
            </p:cNvPr>
            <p:cNvSpPr/>
            <p:nvPr/>
          </p:nvSpPr>
          <p:spPr>
            <a:xfrm>
              <a:off x="4031603" y="38425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9" name="Oval 158">
              <a:extLst>
                <a:ext uri="{FF2B5EF4-FFF2-40B4-BE49-F238E27FC236}">
                  <a16:creationId xmlns:a16="http://schemas.microsoft.com/office/drawing/2014/main" id="{78AEB9EF-77E7-4A13-BB1A-67AE0C836AEA}"/>
                </a:ext>
              </a:extLst>
            </p:cNvPr>
            <p:cNvSpPr/>
            <p:nvPr/>
          </p:nvSpPr>
          <p:spPr>
            <a:xfrm>
              <a:off x="3486601" y="38460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0" name="Oval 159">
              <a:extLst>
                <a:ext uri="{FF2B5EF4-FFF2-40B4-BE49-F238E27FC236}">
                  <a16:creationId xmlns:a16="http://schemas.microsoft.com/office/drawing/2014/main" id="{4DD3BCFC-A4ED-4AC3-B67D-2FD3B083B0F3}"/>
                </a:ext>
              </a:extLst>
            </p:cNvPr>
            <p:cNvSpPr/>
            <p:nvPr/>
          </p:nvSpPr>
          <p:spPr>
            <a:xfrm>
              <a:off x="3622063" y="40760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1" name="Oval 160">
              <a:extLst>
                <a:ext uri="{FF2B5EF4-FFF2-40B4-BE49-F238E27FC236}">
                  <a16:creationId xmlns:a16="http://schemas.microsoft.com/office/drawing/2014/main" id="{FAB1EF7F-9374-4459-838F-F5686C55EA8C}"/>
                </a:ext>
              </a:extLst>
            </p:cNvPr>
            <p:cNvSpPr/>
            <p:nvPr/>
          </p:nvSpPr>
          <p:spPr>
            <a:xfrm>
              <a:off x="3759697" y="38415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2" name="Oval 161">
              <a:extLst>
                <a:ext uri="{FF2B5EF4-FFF2-40B4-BE49-F238E27FC236}">
                  <a16:creationId xmlns:a16="http://schemas.microsoft.com/office/drawing/2014/main" id="{2107B18D-906D-42F6-9E7C-003EEE71F4F2}"/>
                </a:ext>
              </a:extLst>
            </p:cNvPr>
            <p:cNvSpPr/>
            <p:nvPr/>
          </p:nvSpPr>
          <p:spPr>
            <a:xfrm>
              <a:off x="3890974" y="455922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3" name="Oval 162">
              <a:extLst>
                <a:ext uri="{FF2B5EF4-FFF2-40B4-BE49-F238E27FC236}">
                  <a16:creationId xmlns:a16="http://schemas.microsoft.com/office/drawing/2014/main" id="{1C8BBBA8-3098-4837-B3A7-E5B1475320E0}"/>
                </a:ext>
              </a:extLst>
            </p:cNvPr>
            <p:cNvSpPr/>
            <p:nvPr/>
          </p:nvSpPr>
          <p:spPr>
            <a:xfrm>
              <a:off x="4031603" y="43188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4" name="Oval 163">
              <a:extLst>
                <a:ext uri="{FF2B5EF4-FFF2-40B4-BE49-F238E27FC236}">
                  <a16:creationId xmlns:a16="http://schemas.microsoft.com/office/drawing/2014/main" id="{8EE65E23-4034-443E-B5E6-CF131D0DDFDD}"/>
                </a:ext>
              </a:extLst>
            </p:cNvPr>
            <p:cNvSpPr/>
            <p:nvPr/>
          </p:nvSpPr>
          <p:spPr>
            <a:xfrm>
              <a:off x="3486601" y="432233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5" name="Oval 164">
              <a:extLst>
                <a:ext uri="{FF2B5EF4-FFF2-40B4-BE49-F238E27FC236}">
                  <a16:creationId xmlns:a16="http://schemas.microsoft.com/office/drawing/2014/main" id="{26FCC62F-0909-49EF-BD55-AA9948A89866}"/>
                </a:ext>
              </a:extLst>
            </p:cNvPr>
            <p:cNvSpPr/>
            <p:nvPr/>
          </p:nvSpPr>
          <p:spPr>
            <a:xfrm>
              <a:off x="3622063" y="455235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6" name="Oval 165">
              <a:extLst>
                <a:ext uri="{FF2B5EF4-FFF2-40B4-BE49-F238E27FC236}">
                  <a16:creationId xmlns:a16="http://schemas.microsoft.com/office/drawing/2014/main" id="{6BACE78F-16D0-4B6B-BBAE-0F27D434F546}"/>
                </a:ext>
              </a:extLst>
            </p:cNvPr>
            <p:cNvSpPr/>
            <p:nvPr/>
          </p:nvSpPr>
          <p:spPr>
            <a:xfrm>
              <a:off x="3759697" y="4317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7" name="Oval 166">
              <a:extLst>
                <a:ext uri="{FF2B5EF4-FFF2-40B4-BE49-F238E27FC236}">
                  <a16:creationId xmlns:a16="http://schemas.microsoft.com/office/drawing/2014/main" id="{32F8DD44-52E9-4154-8DC5-1C0DD374F583}"/>
                </a:ext>
              </a:extLst>
            </p:cNvPr>
            <p:cNvSpPr/>
            <p:nvPr/>
          </p:nvSpPr>
          <p:spPr>
            <a:xfrm>
              <a:off x="3890974" y="504666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8" name="Oval 167">
              <a:extLst>
                <a:ext uri="{FF2B5EF4-FFF2-40B4-BE49-F238E27FC236}">
                  <a16:creationId xmlns:a16="http://schemas.microsoft.com/office/drawing/2014/main" id="{3CD24357-F6FC-4470-9B27-A011AF5C89F7}"/>
                </a:ext>
              </a:extLst>
            </p:cNvPr>
            <p:cNvSpPr/>
            <p:nvPr/>
          </p:nvSpPr>
          <p:spPr>
            <a:xfrm>
              <a:off x="4031603" y="48063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69" name="Oval 168">
              <a:extLst>
                <a:ext uri="{FF2B5EF4-FFF2-40B4-BE49-F238E27FC236}">
                  <a16:creationId xmlns:a16="http://schemas.microsoft.com/office/drawing/2014/main" id="{7AF3E885-5907-40BC-89BB-D194A2115B17}"/>
                </a:ext>
              </a:extLst>
            </p:cNvPr>
            <p:cNvSpPr/>
            <p:nvPr/>
          </p:nvSpPr>
          <p:spPr>
            <a:xfrm>
              <a:off x="3486601" y="480976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70" name="Oval 169">
              <a:extLst>
                <a:ext uri="{FF2B5EF4-FFF2-40B4-BE49-F238E27FC236}">
                  <a16:creationId xmlns:a16="http://schemas.microsoft.com/office/drawing/2014/main" id="{235EE23B-019B-495B-99FD-79DF6FDA91FD}"/>
                </a:ext>
              </a:extLst>
            </p:cNvPr>
            <p:cNvSpPr/>
            <p:nvPr/>
          </p:nvSpPr>
          <p:spPr>
            <a:xfrm>
              <a:off x="3622063" y="503978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71" name="Oval 170">
              <a:extLst>
                <a:ext uri="{FF2B5EF4-FFF2-40B4-BE49-F238E27FC236}">
                  <a16:creationId xmlns:a16="http://schemas.microsoft.com/office/drawing/2014/main" id="{FFE5FD7A-AE01-495E-8358-CD217B44CC93}"/>
                </a:ext>
              </a:extLst>
            </p:cNvPr>
            <p:cNvSpPr/>
            <p:nvPr/>
          </p:nvSpPr>
          <p:spPr>
            <a:xfrm>
              <a:off x="3759697" y="48053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72" name="Oval 171">
              <a:extLst>
                <a:ext uri="{FF2B5EF4-FFF2-40B4-BE49-F238E27FC236}">
                  <a16:creationId xmlns:a16="http://schemas.microsoft.com/office/drawing/2014/main" id="{F1DF6B4D-26E7-4FF2-BC42-A9E313A9D7D0}"/>
                </a:ext>
              </a:extLst>
            </p:cNvPr>
            <p:cNvSpPr/>
            <p:nvPr/>
          </p:nvSpPr>
          <p:spPr>
            <a:xfrm>
              <a:off x="4094174" y="44929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3" name="Oval 172">
              <a:extLst>
                <a:ext uri="{FF2B5EF4-FFF2-40B4-BE49-F238E27FC236}">
                  <a16:creationId xmlns:a16="http://schemas.microsoft.com/office/drawing/2014/main" id="{1B464FCD-7D5A-4340-B5E2-4848A99D7231}"/>
                </a:ext>
              </a:extLst>
            </p:cNvPr>
            <p:cNvSpPr/>
            <p:nvPr/>
          </p:nvSpPr>
          <p:spPr>
            <a:xfrm>
              <a:off x="3926570" y="396955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4" name="Oval 173">
              <a:extLst>
                <a:ext uri="{FF2B5EF4-FFF2-40B4-BE49-F238E27FC236}">
                  <a16:creationId xmlns:a16="http://schemas.microsoft.com/office/drawing/2014/main" id="{5D496C00-46F4-4C0C-BE17-7FB6F7A06A99}"/>
                </a:ext>
              </a:extLst>
            </p:cNvPr>
            <p:cNvSpPr/>
            <p:nvPr/>
          </p:nvSpPr>
          <p:spPr>
            <a:xfrm>
              <a:off x="3563597" y="428028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E0A7A831-3D19-4CE7-A5E6-A87B2DF938BE}"/>
                </a:ext>
              </a:extLst>
            </p:cNvPr>
            <p:cNvSpPr/>
            <p:nvPr/>
          </p:nvSpPr>
          <p:spPr>
            <a:xfrm>
              <a:off x="3587103" y="48812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6" name="Oval 175">
              <a:extLst>
                <a:ext uri="{FF2B5EF4-FFF2-40B4-BE49-F238E27FC236}">
                  <a16:creationId xmlns:a16="http://schemas.microsoft.com/office/drawing/2014/main" id="{EC6A9218-A5BE-4D92-8107-167D23932A37}"/>
                </a:ext>
              </a:extLst>
            </p:cNvPr>
            <p:cNvSpPr/>
            <p:nvPr/>
          </p:nvSpPr>
          <p:spPr>
            <a:xfrm>
              <a:off x="4037402" y="517443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177" name="Straight Arrow Connector 176">
            <a:extLst>
              <a:ext uri="{FF2B5EF4-FFF2-40B4-BE49-F238E27FC236}">
                <a16:creationId xmlns:a16="http://schemas.microsoft.com/office/drawing/2014/main" id="{A653DCA1-F2C6-4A16-B158-9132726846BE}"/>
              </a:ext>
            </a:extLst>
          </p:cNvPr>
          <p:cNvCxnSpPr/>
          <p:nvPr/>
        </p:nvCxnSpPr>
        <p:spPr>
          <a:xfrm flipH="1">
            <a:off x="7077075" y="4212096"/>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8" name="Straight Arrow Connector 177">
            <a:extLst>
              <a:ext uri="{FF2B5EF4-FFF2-40B4-BE49-F238E27FC236}">
                <a16:creationId xmlns:a16="http://schemas.microsoft.com/office/drawing/2014/main" id="{397C49C7-F479-4868-BD8F-AE684FE94F9F}"/>
              </a:ext>
            </a:extLst>
          </p:cNvPr>
          <p:cNvCxnSpPr/>
          <p:nvPr/>
        </p:nvCxnSpPr>
        <p:spPr>
          <a:xfrm flipH="1">
            <a:off x="70770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9" name="Straight Arrow Connector 178">
            <a:extLst>
              <a:ext uri="{FF2B5EF4-FFF2-40B4-BE49-F238E27FC236}">
                <a16:creationId xmlns:a16="http://schemas.microsoft.com/office/drawing/2014/main" id="{7375A124-320B-4C87-BA78-CD91C0F9FD4F}"/>
              </a:ext>
            </a:extLst>
          </p:cNvPr>
          <p:cNvCxnSpPr/>
          <p:nvPr/>
        </p:nvCxnSpPr>
        <p:spPr>
          <a:xfrm flipH="1">
            <a:off x="70770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0" name="Straight Arrow Connector 179">
            <a:extLst>
              <a:ext uri="{FF2B5EF4-FFF2-40B4-BE49-F238E27FC236}">
                <a16:creationId xmlns:a16="http://schemas.microsoft.com/office/drawing/2014/main" id="{D22EFE0E-F5FE-41A6-9405-4D926DE0F804}"/>
              </a:ext>
            </a:extLst>
          </p:cNvPr>
          <p:cNvCxnSpPr/>
          <p:nvPr/>
        </p:nvCxnSpPr>
        <p:spPr>
          <a:xfrm flipH="1">
            <a:off x="70770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1" name="Straight Arrow Connector 180">
            <a:extLst>
              <a:ext uri="{FF2B5EF4-FFF2-40B4-BE49-F238E27FC236}">
                <a16:creationId xmlns:a16="http://schemas.microsoft.com/office/drawing/2014/main" id="{B0DCE2D3-4A29-4A04-9581-5BEBBC6A3F7E}"/>
              </a:ext>
            </a:extLst>
          </p:cNvPr>
          <p:cNvCxnSpPr/>
          <p:nvPr/>
        </p:nvCxnSpPr>
        <p:spPr>
          <a:xfrm flipH="1">
            <a:off x="70770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2" name="Straight Arrow Connector 181">
            <a:extLst>
              <a:ext uri="{FF2B5EF4-FFF2-40B4-BE49-F238E27FC236}">
                <a16:creationId xmlns:a16="http://schemas.microsoft.com/office/drawing/2014/main" id="{B521FAFA-0B0B-4C06-B2D2-0366D9387859}"/>
              </a:ext>
            </a:extLst>
          </p:cNvPr>
          <p:cNvCxnSpPr>
            <a:cxnSpLocks/>
          </p:cNvCxnSpPr>
          <p:nvPr/>
        </p:nvCxnSpPr>
        <p:spPr>
          <a:xfrm flipH="1" flipV="1">
            <a:off x="7350125" y="3546475"/>
            <a:ext cx="374848" cy="41497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3" name="Straight Arrow Connector 182">
            <a:extLst>
              <a:ext uri="{FF2B5EF4-FFF2-40B4-BE49-F238E27FC236}">
                <a16:creationId xmlns:a16="http://schemas.microsoft.com/office/drawing/2014/main" id="{C196A25E-E795-425D-A583-35F429A1634A}"/>
              </a:ext>
            </a:extLst>
          </p:cNvPr>
          <p:cNvCxnSpPr>
            <a:cxnSpLocks/>
          </p:cNvCxnSpPr>
          <p:nvPr/>
        </p:nvCxnSpPr>
        <p:spPr>
          <a:xfrm flipV="1">
            <a:off x="7933604"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4" name="Straight Arrow Connector 183">
            <a:extLst>
              <a:ext uri="{FF2B5EF4-FFF2-40B4-BE49-F238E27FC236}">
                <a16:creationId xmlns:a16="http://schemas.microsoft.com/office/drawing/2014/main" id="{141164C2-96BD-47A5-AED6-48BEEAEBD048}"/>
              </a:ext>
            </a:extLst>
          </p:cNvPr>
          <p:cNvCxnSpPr>
            <a:cxnSpLocks/>
          </p:cNvCxnSpPr>
          <p:nvPr/>
        </p:nvCxnSpPr>
        <p:spPr>
          <a:xfrm flipV="1">
            <a:off x="8198216"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5" name="Straight Arrow Connector 184">
            <a:extLst>
              <a:ext uri="{FF2B5EF4-FFF2-40B4-BE49-F238E27FC236}">
                <a16:creationId xmlns:a16="http://schemas.microsoft.com/office/drawing/2014/main" id="{5961CD9E-7200-4B74-822C-CABBE2D23C15}"/>
              </a:ext>
            </a:extLst>
          </p:cNvPr>
          <p:cNvCxnSpPr>
            <a:cxnSpLocks/>
          </p:cNvCxnSpPr>
          <p:nvPr/>
        </p:nvCxnSpPr>
        <p:spPr>
          <a:xfrm flipV="1">
            <a:off x="8465207" y="3335564"/>
            <a:ext cx="0" cy="6258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6" name="Straight Arrow Connector 185">
            <a:extLst>
              <a:ext uri="{FF2B5EF4-FFF2-40B4-BE49-F238E27FC236}">
                <a16:creationId xmlns:a16="http://schemas.microsoft.com/office/drawing/2014/main" id="{95FB5CEF-B7C8-4830-AA88-782F746F5357}"/>
              </a:ext>
            </a:extLst>
          </p:cNvPr>
          <p:cNvCxnSpPr/>
          <p:nvPr/>
        </p:nvCxnSpPr>
        <p:spPr>
          <a:xfrm flipH="1">
            <a:off x="5925250" y="4226865"/>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7" name="Straight Arrow Connector 186">
            <a:extLst>
              <a:ext uri="{FF2B5EF4-FFF2-40B4-BE49-F238E27FC236}">
                <a16:creationId xmlns:a16="http://schemas.microsoft.com/office/drawing/2014/main" id="{02142F64-F52C-4E06-BCD2-1D9430AE7FB8}"/>
              </a:ext>
            </a:extLst>
          </p:cNvPr>
          <p:cNvCxnSpPr/>
          <p:nvPr/>
        </p:nvCxnSpPr>
        <p:spPr>
          <a:xfrm flipH="1">
            <a:off x="5928478" y="448715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8" name="Straight Arrow Connector 187">
            <a:extLst>
              <a:ext uri="{FF2B5EF4-FFF2-40B4-BE49-F238E27FC236}">
                <a16:creationId xmlns:a16="http://schemas.microsoft.com/office/drawing/2014/main" id="{D7CDDC16-1A04-4CF7-8C59-E9E9206DD3ED}"/>
              </a:ext>
            </a:extLst>
          </p:cNvPr>
          <p:cNvCxnSpPr/>
          <p:nvPr/>
        </p:nvCxnSpPr>
        <p:spPr>
          <a:xfrm flipH="1">
            <a:off x="5928478" y="474896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9" name="Straight Arrow Connector 188">
            <a:extLst>
              <a:ext uri="{FF2B5EF4-FFF2-40B4-BE49-F238E27FC236}">
                <a16:creationId xmlns:a16="http://schemas.microsoft.com/office/drawing/2014/main" id="{E0633A0A-1B7C-4B23-B0E6-3FD73B27755A}"/>
              </a:ext>
            </a:extLst>
          </p:cNvPr>
          <p:cNvCxnSpPr/>
          <p:nvPr/>
        </p:nvCxnSpPr>
        <p:spPr>
          <a:xfrm flipH="1">
            <a:off x="5928478" y="501735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0" name="Straight Arrow Connector 189">
            <a:extLst>
              <a:ext uri="{FF2B5EF4-FFF2-40B4-BE49-F238E27FC236}">
                <a16:creationId xmlns:a16="http://schemas.microsoft.com/office/drawing/2014/main" id="{BEBDFE9F-B609-4588-99E2-B15FA5100255}"/>
              </a:ext>
            </a:extLst>
          </p:cNvPr>
          <p:cNvCxnSpPr/>
          <p:nvPr/>
        </p:nvCxnSpPr>
        <p:spPr>
          <a:xfrm flipH="1">
            <a:off x="5925250" y="5282071"/>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1" name="Straight Arrow Connector 190">
            <a:extLst>
              <a:ext uri="{FF2B5EF4-FFF2-40B4-BE49-F238E27FC236}">
                <a16:creationId xmlns:a16="http://schemas.microsoft.com/office/drawing/2014/main" id="{37055C0B-B75C-49DC-B394-38579DDC9F42}"/>
              </a:ext>
            </a:extLst>
          </p:cNvPr>
          <p:cNvCxnSpPr/>
          <p:nvPr/>
        </p:nvCxnSpPr>
        <p:spPr>
          <a:xfrm flipH="1">
            <a:off x="4448175" y="4170818"/>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2" name="Straight Arrow Connector 191">
            <a:extLst>
              <a:ext uri="{FF2B5EF4-FFF2-40B4-BE49-F238E27FC236}">
                <a16:creationId xmlns:a16="http://schemas.microsoft.com/office/drawing/2014/main" id="{C6573B42-69B5-47AF-B19C-FA44DBA5A4A5}"/>
              </a:ext>
            </a:extLst>
          </p:cNvPr>
          <p:cNvCxnSpPr/>
          <p:nvPr/>
        </p:nvCxnSpPr>
        <p:spPr>
          <a:xfrm flipH="1">
            <a:off x="4448175" y="4480812"/>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3" name="Straight Arrow Connector 192">
            <a:extLst>
              <a:ext uri="{FF2B5EF4-FFF2-40B4-BE49-F238E27FC236}">
                <a16:creationId xmlns:a16="http://schemas.microsoft.com/office/drawing/2014/main" id="{97F22605-64D9-4959-8D19-370100F4B893}"/>
              </a:ext>
            </a:extLst>
          </p:cNvPr>
          <p:cNvCxnSpPr/>
          <p:nvPr/>
        </p:nvCxnSpPr>
        <p:spPr>
          <a:xfrm flipH="1">
            <a:off x="4448175" y="4786744"/>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4" name="Straight Arrow Connector 193">
            <a:extLst>
              <a:ext uri="{FF2B5EF4-FFF2-40B4-BE49-F238E27FC236}">
                <a16:creationId xmlns:a16="http://schemas.microsoft.com/office/drawing/2014/main" id="{A1236269-922F-4C7C-81C0-CA8D9F4F55C3}"/>
              </a:ext>
            </a:extLst>
          </p:cNvPr>
          <p:cNvCxnSpPr/>
          <p:nvPr/>
        </p:nvCxnSpPr>
        <p:spPr>
          <a:xfrm flipH="1">
            <a:off x="4448175" y="5097479"/>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95" name="Straight Arrow Connector 194">
            <a:extLst>
              <a:ext uri="{FF2B5EF4-FFF2-40B4-BE49-F238E27FC236}">
                <a16:creationId xmlns:a16="http://schemas.microsoft.com/office/drawing/2014/main" id="{589ADEE3-7307-47C0-8FC7-8D640E7C29F7}"/>
              </a:ext>
            </a:extLst>
          </p:cNvPr>
          <p:cNvCxnSpPr/>
          <p:nvPr/>
        </p:nvCxnSpPr>
        <p:spPr>
          <a:xfrm flipH="1">
            <a:off x="4448175" y="5377277"/>
            <a:ext cx="6731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03" name="Oval 202">
            <a:extLst>
              <a:ext uri="{FF2B5EF4-FFF2-40B4-BE49-F238E27FC236}">
                <a16:creationId xmlns:a16="http://schemas.microsoft.com/office/drawing/2014/main" id="{4461DE25-4E14-4B80-8661-814DED351D09}"/>
              </a:ext>
            </a:extLst>
          </p:cNvPr>
          <p:cNvSpPr/>
          <p:nvPr/>
        </p:nvSpPr>
        <p:spPr>
          <a:xfrm>
            <a:off x="6688277" y="414203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4" name="Oval 203">
            <a:extLst>
              <a:ext uri="{FF2B5EF4-FFF2-40B4-BE49-F238E27FC236}">
                <a16:creationId xmlns:a16="http://schemas.microsoft.com/office/drawing/2014/main" id="{EBDBD96F-2026-48BF-A65A-C307CE959480}"/>
              </a:ext>
            </a:extLst>
          </p:cNvPr>
          <p:cNvSpPr/>
          <p:nvPr/>
        </p:nvSpPr>
        <p:spPr>
          <a:xfrm>
            <a:off x="6824509" y="484434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5" name="Oval 204">
            <a:extLst>
              <a:ext uri="{FF2B5EF4-FFF2-40B4-BE49-F238E27FC236}">
                <a16:creationId xmlns:a16="http://schemas.microsoft.com/office/drawing/2014/main" id="{8F5CA773-24E1-4E08-A075-13602D89E4F3}"/>
              </a:ext>
            </a:extLst>
          </p:cNvPr>
          <p:cNvSpPr/>
          <p:nvPr/>
        </p:nvSpPr>
        <p:spPr>
          <a:xfrm>
            <a:off x="6690877" y="510175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6" name="Oval 205">
            <a:extLst>
              <a:ext uri="{FF2B5EF4-FFF2-40B4-BE49-F238E27FC236}">
                <a16:creationId xmlns:a16="http://schemas.microsoft.com/office/drawing/2014/main" id="{3446C4D9-B023-4333-9D8F-91A1ABC6D91F}"/>
              </a:ext>
            </a:extLst>
          </p:cNvPr>
          <p:cNvSpPr/>
          <p:nvPr/>
        </p:nvSpPr>
        <p:spPr>
          <a:xfrm>
            <a:off x="6966058" y="460858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7" name="Oval 206">
            <a:extLst>
              <a:ext uri="{FF2B5EF4-FFF2-40B4-BE49-F238E27FC236}">
                <a16:creationId xmlns:a16="http://schemas.microsoft.com/office/drawing/2014/main" id="{216DBC6B-31B2-43B1-B02B-F3B56E96F7C9}"/>
              </a:ext>
            </a:extLst>
          </p:cNvPr>
          <p:cNvSpPr/>
          <p:nvPr/>
        </p:nvSpPr>
        <p:spPr>
          <a:xfrm>
            <a:off x="6959624" y="41330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8" name="Oval 207">
            <a:extLst>
              <a:ext uri="{FF2B5EF4-FFF2-40B4-BE49-F238E27FC236}">
                <a16:creationId xmlns:a16="http://schemas.microsoft.com/office/drawing/2014/main" id="{005FC9BC-9F5D-4F28-BBAA-BE919E9E96E9}"/>
              </a:ext>
            </a:extLst>
          </p:cNvPr>
          <p:cNvSpPr/>
          <p:nvPr/>
        </p:nvSpPr>
        <p:spPr>
          <a:xfrm>
            <a:off x="6823739" y="533829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9" name="Oval 208">
            <a:extLst>
              <a:ext uri="{FF2B5EF4-FFF2-40B4-BE49-F238E27FC236}">
                <a16:creationId xmlns:a16="http://schemas.microsoft.com/office/drawing/2014/main" id="{DDDA1381-682D-425D-86AE-2DAF46F2EF51}"/>
              </a:ext>
            </a:extLst>
          </p:cNvPr>
          <p:cNvSpPr/>
          <p:nvPr/>
        </p:nvSpPr>
        <p:spPr>
          <a:xfrm>
            <a:off x="6693370" y="46143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0" name="Oval 209">
            <a:extLst>
              <a:ext uri="{FF2B5EF4-FFF2-40B4-BE49-F238E27FC236}">
                <a16:creationId xmlns:a16="http://schemas.microsoft.com/office/drawing/2014/main" id="{E858C6EF-2A86-450F-8381-16E4356F7B42}"/>
              </a:ext>
            </a:extLst>
          </p:cNvPr>
          <p:cNvSpPr/>
          <p:nvPr/>
        </p:nvSpPr>
        <p:spPr>
          <a:xfrm>
            <a:off x="6821884" y="437181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1" name="Oval 210">
            <a:extLst>
              <a:ext uri="{FF2B5EF4-FFF2-40B4-BE49-F238E27FC236}">
                <a16:creationId xmlns:a16="http://schemas.microsoft.com/office/drawing/2014/main" id="{853420EA-FBDC-413C-89C7-1C55A127FF9F}"/>
              </a:ext>
            </a:extLst>
          </p:cNvPr>
          <p:cNvSpPr/>
          <p:nvPr/>
        </p:nvSpPr>
        <p:spPr>
          <a:xfrm>
            <a:off x="6959261" y="510552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2" name="Oval 211">
            <a:extLst>
              <a:ext uri="{FF2B5EF4-FFF2-40B4-BE49-F238E27FC236}">
                <a16:creationId xmlns:a16="http://schemas.microsoft.com/office/drawing/2014/main" id="{F6C9F59D-0CB0-4E7D-8158-7A45B8AA0125}"/>
              </a:ext>
            </a:extLst>
          </p:cNvPr>
          <p:cNvSpPr/>
          <p:nvPr/>
        </p:nvSpPr>
        <p:spPr>
          <a:xfrm>
            <a:off x="6561511" y="53410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3" name="Oval 212">
            <a:extLst>
              <a:ext uri="{FF2B5EF4-FFF2-40B4-BE49-F238E27FC236}">
                <a16:creationId xmlns:a16="http://schemas.microsoft.com/office/drawing/2014/main" id="{ABBC05E9-72B1-4D51-8C97-96A6F08127C0}"/>
              </a:ext>
            </a:extLst>
          </p:cNvPr>
          <p:cNvSpPr/>
          <p:nvPr/>
        </p:nvSpPr>
        <p:spPr>
          <a:xfrm>
            <a:off x="5591664" y="414518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4" name="Oval 213">
            <a:extLst>
              <a:ext uri="{FF2B5EF4-FFF2-40B4-BE49-F238E27FC236}">
                <a16:creationId xmlns:a16="http://schemas.microsoft.com/office/drawing/2014/main" id="{59AEAE69-7937-4EF1-9EE5-F7AE8ABDFE0C}"/>
              </a:ext>
            </a:extLst>
          </p:cNvPr>
          <p:cNvSpPr/>
          <p:nvPr/>
        </p:nvSpPr>
        <p:spPr>
          <a:xfrm>
            <a:off x="5744261" y="48519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5" name="Oval 214">
            <a:extLst>
              <a:ext uri="{FF2B5EF4-FFF2-40B4-BE49-F238E27FC236}">
                <a16:creationId xmlns:a16="http://schemas.microsoft.com/office/drawing/2014/main" id="{81D96056-EA09-4703-90BE-DD04D9536F5C}"/>
              </a:ext>
            </a:extLst>
          </p:cNvPr>
          <p:cNvSpPr/>
          <p:nvPr/>
        </p:nvSpPr>
        <p:spPr>
          <a:xfrm>
            <a:off x="5601838" y="509711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6" name="Oval 215">
            <a:extLst>
              <a:ext uri="{FF2B5EF4-FFF2-40B4-BE49-F238E27FC236}">
                <a16:creationId xmlns:a16="http://schemas.microsoft.com/office/drawing/2014/main" id="{EF893266-8D9E-4D9D-8B9C-1F4B9A71DD5C}"/>
              </a:ext>
            </a:extLst>
          </p:cNvPr>
          <p:cNvSpPr/>
          <p:nvPr/>
        </p:nvSpPr>
        <p:spPr>
          <a:xfrm>
            <a:off x="5882759" y="461780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7" name="Oval 216">
            <a:extLst>
              <a:ext uri="{FF2B5EF4-FFF2-40B4-BE49-F238E27FC236}">
                <a16:creationId xmlns:a16="http://schemas.microsoft.com/office/drawing/2014/main" id="{22FDC8DD-D3F3-48B5-ACDC-BACEC7F7B2F9}"/>
              </a:ext>
            </a:extLst>
          </p:cNvPr>
          <p:cNvSpPr/>
          <p:nvPr/>
        </p:nvSpPr>
        <p:spPr>
          <a:xfrm>
            <a:off x="5867018" y="414130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8" name="Oval 217">
            <a:extLst>
              <a:ext uri="{FF2B5EF4-FFF2-40B4-BE49-F238E27FC236}">
                <a16:creationId xmlns:a16="http://schemas.microsoft.com/office/drawing/2014/main" id="{BB1873DE-0436-48AB-AA22-1B563B4B47C2}"/>
              </a:ext>
            </a:extLst>
          </p:cNvPr>
          <p:cNvSpPr/>
          <p:nvPr/>
        </p:nvSpPr>
        <p:spPr>
          <a:xfrm>
            <a:off x="5732791" y="534149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19" name="Oval 218">
            <a:extLst>
              <a:ext uri="{FF2B5EF4-FFF2-40B4-BE49-F238E27FC236}">
                <a16:creationId xmlns:a16="http://schemas.microsoft.com/office/drawing/2014/main" id="{34836E73-47B0-4D83-9508-38F960E3DEF7}"/>
              </a:ext>
            </a:extLst>
          </p:cNvPr>
          <p:cNvSpPr/>
          <p:nvPr/>
        </p:nvSpPr>
        <p:spPr>
          <a:xfrm>
            <a:off x="5596732" y="462061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20" name="Oval 219">
            <a:extLst>
              <a:ext uri="{FF2B5EF4-FFF2-40B4-BE49-F238E27FC236}">
                <a16:creationId xmlns:a16="http://schemas.microsoft.com/office/drawing/2014/main" id="{2AD79C98-48BC-4EA7-B0B3-3F815419802E}"/>
              </a:ext>
            </a:extLst>
          </p:cNvPr>
          <p:cNvSpPr/>
          <p:nvPr/>
        </p:nvSpPr>
        <p:spPr>
          <a:xfrm>
            <a:off x="5732792" y="438515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21" name="Oval 220">
            <a:extLst>
              <a:ext uri="{FF2B5EF4-FFF2-40B4-BE49-F238E27FC236}">
                <a16:creationId xmlns:a16="http://schemas.microsoft.com/office/drawing/2014/main" id="{4E607B65-5A15-45FA-AA98-DA22070CA794}"/>
              </a:ext>
            </a:extLst>
          </p:cNvPr>
          <p:cNvSpPr/>
          <p:nvPr/>
        </p:nvSpPr>
        <p:spPr>
          <a:xfrm>
            <a:off x="5870426" y="509968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22" name="Oval 221">
            <a:extLst>
              <a:ext uri="{FF2B5EF4-FFF2-40B4-BE49-F238E27FC236}">
                <a16:creationId xmlns:a16="http://schemas.microsoft.com/office/drawing/2014/main" id="{81998437-9708-4303-A8B6-318264C3CB37}"/>
              </a:ext>
            </a:extLst>
          </p:cNvPr>
          <p:cNvSpPr/>
          <p:nvPr/>
        </p:nvSpPr>
        <p:spPr>
          <a:xfrm>
            <a:off x="6552631" y="437240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225" name="Straight Arrow Connector 224">
            <a:extLst>
              <a:ext uri="{FF2B5EF4-FFF2-40B4-BE49-F238E27FC236}">
                <a16:creationId xmlns:a16="http://schemas.microsoft.com/office/drawing/2014/main" id="{E461CB89-C3C4-4656-9A0A-A54A3DC4A2EC}"/>
              </a:ext>
            </a:extLst>
          </p:cNvPr>
          <p:cNvCxnSpPr>
            <a:cxnSpLocks/>
          </p:cNvCxnSpPr>
          <p:nvPr/>
        </p:nvCxnSpPr>
        <p:spPr>
          <a:xfrm>
            <a:off x="5643575" y="486487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0" name="Straight Arrow Connector 229">
            <a:extLst>
              <a:ext uri="{FF2B5EF4-FFF2-40B4-BE49-F238E27FC236}">
                <a16:creationId xmlns:a16="http://schemas.microsoft.com/office/drawing/2014/main" id="{7AB0B4E7-414D-4126-9213-7E0793746CD1}"/>
              </a:ext>
            </a:extLst>
          </p:cNvPr>
          <p:cNvCxnSpPr>
            <a:cxnSpLocks/>
          </p:cNvCxnSpPr>
          <p:nvPr/>
        </p:nvCxnSpPr>
        <p:spPr>
          <a:xfrm>
            <a:off x="5514844" y="5107930"/>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1" name="Straight Arrow Connector 230">
            <a:extLst>
              <a:ext uri="{FF2B5EF4-FFF2-40B4-BE49-F238E27FC236}">
                <a16:creationId xmlns:a16="http://schemas.microsoft.com/office/drawing/2014/main" id="{4D1FE94E-FC61-4A55-B7E9-6E007153E0A2}"/>
              </a:ext>
            </a:extLst>
          </p:cNvPr>
          <p:cNvCxnSpPr>
            <a:cxnSpLocks/>
          </p:cNvCxnSpPr>
          <p:nvPr/>
        </p:nvCxnSpPr>
        <p:spPr>
          <a:xfrm>
            <a:off x="5643575" y="5347954"/>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2" name="Straight Arrow Connector 231">
            <a:extLst>
              <a:ext uri="{FF2B5EF4-FFF2-40B4-BE49-F238E27FC236}">
                <a16:creationId xmlns:a16="http://schemas.microsoft.com/office/drawing/2014/main" id="{F9678348-56DA-4B45-8C04-59FCB44B72EC}"/>
              </a:ext>
            </a:extLst>
          </p:cNvPr>
          <p:cNvCxnSpPr>
            <a:cxnSpLocks/>
          </p:cNvCxnSpPr>
          <p:nvPr/>
        </p:nvCxnSpPr>
        <p:spPr>
          <a:xfrm>
            <a:off x="5651594" y="4385840"/>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3" name="Straight Arrow Connector 232">
            <a:extLst>
              <a:ext uri="{FF2B5EF4-FFF2-40B4-BE49-F238E27FC236}">
                <a16:creationId xmlns:a16="http://schemas.microsoft.com/office/drawing/2014/main" id="{B439FEBD-1225-4414-9B7D-D77AC65A8714}"/>
              </a:ext>
            </a:extLst>
          </p:cNvPr>
          <p:cNvCxnSpPr>
            <a:cxnSpLocks/>
          </p:cNvCxnSpPr>
          <p:nvPr/>
        </p:nvCxnSpPr>
        <p:spPr>
          <a:xfrm>
            <a:off x="5530580" y="4145180"/>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4" name="Straight Arrow Connector 233">
            <a:extLst>
              <a:ext uri="{FF2B5EF4-FFF2-40B4-BE49-F238E27FC236}">
                <a16:creationId xmlns:a16="http://schemas.microsoft.com/office/drawing/2014/main" id="{0CD997CC-500F-4154-BDB2-7E921B08B9B5}"/>
              </a:ext>
            </a:extLst>
          </p:cNvPr>
          <p:cNvCxnSpPr>
            <a:cxnSpLocks/>
          </p:cNvCxnSpPr>
          <p:nvPr/>
        </p:nvCxnSpPr>
        <p:spPr>
          <a:xfrm>
            <a:off x="5518803" y="4623002"/>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5" name="Straight Arrow Connector 234">
            <a:extLst>
              <a:ext uri="{FF2B5EF4-FFF2-40B4-BE49-F238E27FC236}">
                <a16:creationId xmlns:a16="http://schemas.microsoft.com/office/drawing/2014/main" id="{F4FCD29C-63A4-405C-8887-EC2280232AE1}"/>
              </a:ext>
            </a:extLst>
          </p:cNvPr>
          <p:cNvCxnSpPr>
            <a:cxnSpLocks/>
          </p:cNvCxnSpPr>
          <p:nvPr/>
        </p:nvCxnSpPr>
        <p:spPr>
          <a:xfrm>
            <a:off x="6176306" y="4862596"/>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6" name="Straight Arrow Connector 235">
            <a:extLst>
              <a:ext uri="{FF2B5EF4-FFF2-40B4-BE49-F238E27FC236}">
                <a16:creationId xmlns:a16="http://schemas.microsoft.com/office/drawing/2014/main" id="{78D79ED1-1E3C-48BF-BD17-CD93BD769AD3}"/>
              </a:ext>
            </a:extLst>
          </p:cNvPr>
          <p:cNvCxnSpPr>
            <a:cxnSpLocks/>
          </p:cNvCxnSpPr>
          <p:nvPr/>
        </p:nvCxnSpPr>
        <p:spPr>
          <a:xfrm>
            <a:off x="6047575" y="510565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7" name="Straight Arrow Connector 236">
            <a:extLst>
              <a:ext uri="{FF2B5EF4-FFF2-40B4-BE49-F238E27FC236}">
                <a16:creationId xmlns:a16="http://schemas.microsoft.com/office/drawing/2014/main" id="{7C37690B-4C81-4BC4-965E-E93DEDBBF651}"/>
              </a:ext>
            </a:extLst>
          </p:cNvPr>
          <p:cNvCxnSpPr>
            <a:cxnSpLocks/>
          </p:cNvCxnSpPr>
          <p:nvPr/>
        </p:nvCxnSpPr>
        <p:spPr>
          <a:xfrm>
            <a:off x="6176306" y="5345677"/>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8" name="Straight Arrow Connector 237">
            <a:extLst>
              <a:ext uri="{FF2B5EF4-FFF2-40B4-BE49-F238E27FC236}">
                <a16:creationId xmlns:a16="http://schemas.microsoft.com/office/drawing/2014/main" id="{2BD0A383-315E-4EF5-951E-604DAC75E45E}"/>
              </a:ext>
            </a:extLst>
          </p:cNvPr>
          <p:cNvCxnSpPr>
            <a:cxnSpLocks/>
          </p:cNvCxnSpPr>
          <p:nvPr/>
        </p:nvCxnSpPr>
        <p:spPr>
          <a:xfrm>
            <a:off x="6184325" y="438356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39" name="Straight Arrow Connector 238">
            <a:extLst>
              <a:ext uri="{FF2B5EF4-FFF2-40B4-BE49-F238E27FC236}">
                <a16:creationId xmlns:a16="http://schemas.microsoft.com/office/drawing/2014/main" id="{929D1E5D-B8AC-4C8C-8C4F-8E34850C931E}"/>
              </a:ext>
            </a:extLst>
          </p:cNvPr>
          <p:cNvCxnSpPr>
            <a:cxnSpLocks/>
          </p:cNvCxnSpPr>
          <p:nvPr/>
        </p:nvCxnSpPr>
        <p:spPr>
          <a:xfrm>
            <a:off x="6063311" y="414290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0" name="Straight Arrow Connector 239">
            <a:extLst>
              <a:ext uri="{FF2B5EF4-FFF2-40B4-BE49-F238E27FC236}">
                <a16:creationId xmlns:a16="http://schemas.microsoft.com/office/drawing/2014/main" id="{24279173-217A-41F4-82BA-AB02686F022B}"/>
              </a:ext>
            </a:extLst>
          </p:cNvPr>
          <p:cNvCxnSpPr>
            <a:cxnSpLocks/>
          </p:cNvCxnSpPr>
          <p:nvPr/>
        </p:nvCxnSpPr>
        <p:spPr>
          <a:xfrm>
            <a:off x="6051534" y="4620725"/>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1" name="Straight Arrow Connector 240">
            <a:extLst>
              <a:ext uri="{FF2B5EF4-FFF2-40B4-BE49-F238E27FC236}">
                <a16:creationId xmlns:a16="http://schemas.microsoft.com/office/drawing/2014/main" id="{7796C27D-7C08-4AEF-A540-90800F90D46F}"/>
              </a:ext>
            </a:extLst>
          </p:cNvPr>
          <p:cNvCxnSpPr>
            <a:cxnSpLocks/>
          </p:cNvCxnSpPr>
          <p:nvPr/>
        </p:nvCxnSpPr>
        <p:spPr>
          <a:xfrm>
            <a:off x="6448073" y="4862596"/>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2" name="Straight Arrow Connector 241">
            <a:extLst>
              <a:ext uri="{FF2B5EF4-FFF2-40B4-BE49-F238E27FC236}">
                <a16:creationId xmlns:a16="http://schemas.microsoft.com/office/drawing/2014/main" id="{21A54C2E-0F33-43F4-A625-94E43F9C794E}"/>
              </a:ext>
            </a:extLst>
          </p:cNvPr>
          <p:cNvCxnSpPr>
            <a:cxnSpLocks/>
          </p:cNvCxnSpPr>
          <p:nvPr/>
        </p:nvCxnSpPr>
        <p:spPr>
          <a:xfrm>
            <a:off x="6319342" y="510565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3" name="Straight Arrow Connector 242">
            <a:extLst>
              <a:ext uri="{FF2B5EF4-FFF2-40B4-BE49-F238E27FC236}">
                <a16:creationId xmlns:a16="http://schemas.microsoft.com/office/drawing/2014/main" id="{8FBA6AA2-CE40-469A-BE1A-F3E8DBF40FC3}"/>
              </a:ext>
            </a:extLst>
          </p:cNvPr>
          <p:cNvCxnSpPr>
            <a:cxnSpLocks/>
          </p:cNvCxnSpPr>
          <p:nvPr/>
        </p:nvCxnSpPr>
        <p:spPr>
          <a:xfrm>
            <a:off x="6448073" y="5345677"/>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4" name="Straight Arrow Connector 243">
            <a:extLst>
              <a:ext uri="{FF2B5EF4-FFF2-40B4-BE49-F238E27FC236}">
                <a16:creationId xmlns:a16="http://schemas.microsoft.com/office/drawing/2014/main" id="{CB3B2CC5-8A03-4576-9958-86225C43F362}"/>
              </a:ext>
            </a:extLst>
          </p:cNvPr>
          <p:cNvCxnSpPr>
            <a:cxnSpLocks/>
          </p:cNvCxnSpPr>
          <p:nvPr/>
        </p:nvCxnSpPr>
        <p:spPr>
          <a:xfrm>
            <a:off x="6456092" y="438356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5" name="Straight Arrow Connector 244">
            <a:extLst>
              <a:ext uri="{FF2B5EF4-FFF2-40B4-BE49-F238E27FC236}">
                <a16:creationId xmlns:a16="http://schemas.microsoft.com/office/drawing/2014/main" id="{41B2D159-2A9D-45E0-9DE4-41C5A6788F9A}"/>
              </a:ext>
            </a:extLst>
          </p:cNvPr>
          <p:cNvCxnSpPr>
            <a:cxnSpLocks/>
          </p:cNvCxnSpPr>
          <p:nvPr/>
        </p:nvCxnSpPr>
        <p:spPr>
          <a:xfrm>
            <a:off x="6335078" y="414290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6" name="Straight Arrow Connector 245">
            <a:extLst>
              <a:ext uri="{FF2B5EF4-FFF2-40B4-BE49-F238E27FC236}">
                <a16:creationId xmlns:a16="http://schemas.microsoft.com/office/drawing/2014/main" id="{BB96B5F4-368D-48E4-A81C-0EFB40FF2C13}"/>
              </a:ext>
            </a:extLst>
          </p:cNvPr>
          <p:cNvCxnSpPr>
            <a:cxnSpLocks/>
          </p:cNvCxnSpPr>
          <p:nvPr/>
        </p:nvCxnSpPr>
        <p:spPr>
          <a:xfrm>
            <a:off x="6323301" y="4620725"/>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7" name="Straight Arrow Connector 246">
            <a:extLst>
              <a:ext uri="{FF2B5EF4-FFF2-40B4-BE49-F238E27FC236}">
                <a16:creationId xmlns:a16="http://schemas.microsoft.com/office/drawing/2014/main" id="{7F605583-0E7E-4E27-A983-7FF95CA61FD2}"/>
              </a:ext>
            </a:extLst>
          </p:cNvPr>
          <p:cNvCxnSpPr>
            <a:cxnSpLocks/>
          </p:cNvCxnSpPr>
          <p:nvPr/>
        </p:nvCxnSpPr>
        <p:spPr>
          <a:xfrm>
            <a:off x="6736278" y="4862596"/>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8" name="Straight Arrow Connector 247">
            <a:extLst>
              <a:ext uri="{FF2B5EF4-FFF2-40B4-BE49-F238E27FC236}">
                <a16:creationId xmlns:a16="http://schemas.microsoft.com/office/drawing/2014/main" id="{B43D646A-6172-4E29-8856-A6775F1444A1}"/>
              </a:ext>
            </a:extLst>
          </p:cNvPr>
          <p:cNvCxnSpPr>
            <a:cxnSpLocks/>
          </p:cNvCxnSpPr>
          <p:nvPr/>
        </p:nvCxnSpPr>
        <p:spPr>
          <a:xfrm>
            <a:off x="6607547" y="510565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49" name="Straight Arrow Connector 248">
            <a:extLst>
              <a:ext uri="{FF2B5EF4-FFF2-40B4-BE49-F238E27FC236}">
                <a16:creationId xmlns:a16="http://schemas.microsoft.com/office/drawing/2014/main" id="{F3910064-ACC1-4AE0-A498-0FA021FAF909}"/>
              </a:ext>
            </a:extLst>
          </p:cNvPr>
          <p:cNvCxnSpPr>
            <a:cxnSpLocks/>
          </p:cNvCxnSpPr>
          <p:nvPr/>
        </p:nvCxnSpPr>
        <p:spPr>
          <a:xfrm>
            <a:off x="6736278" y="5345677"/>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0" name="Straight Arrow Connector 249">
            <a:extLst>
              <a:ext uri="{FF2B5EF4-FFF2-40B4-BE49-F238E27FC236}">
                <a16:creationId xmlns:a16="http://schemas.microsoft.com/office/drawing/2014/main" id="{35B19513-391E-496C-B782-81FB42B79508}"/>
              </a:ext>
            </a:extLst>
          </p:cNvPr>
          <p:cNvCxnSpPr>
            <a:cxnSpLocks/>
          </p:cNvCxnSpPr>
          <p:nvPr/>
        </p:nvCxnSpPr>
        <p:spPr>
          <a:xfrm>
            <a:off x="6744297" y="438356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1" name="Straight Arrow Connector 250">
            <a:extLst>
              <a:ext uri="{FF2B5EF4-FFF2-40B4-BE49-F238E27FC236}">
                <a16:creationId xmlns:a16="http://schemas.microsoft.com/office/drawing/2014/main" id="{6745F208-E166-4138-BE23-470FC6035CB7}"/>
              </a:ext>
            </a:extLst>
          </p:cNvPr>
          <p:cNvCxnSpPr>
            <a:cxnSpLocks/>
          </p:cNvCxnSpPr>
          <p:nvPr/>
        </p:nvCxnSpPr>
        <p:spPr>
          <a:xfrm>
            <a:off x="6623283" y="414290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2" name="Straight Arrow Connector 251">
            <a:extLst>
              <a:ext uri="{FF2B5EF4-FFF2-40B4-BE49-F238E27FC236}">
                <a16:creationId xmlns:a16="http://schemas.microsoft.com/office/drawing/2014/main" id="{8BCBFEFA-B66D-485E-8647-391C1C1528AD}"/>
              </a:ext>
            </a:extLst>
          </p:cNvPr>
          <p:cNvCxnSpPr>
            <a:cxnSpLocks/>
          </p:cNvCxnSpPr>
          <p:nvPr/>
        </p:nvCxnSpPr>
        <p:spPr>
          <a:xfrm>
            <a:off x="6611506" y="4620725"/>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3" name="Straight Arrow Connector 252">
            <a:extLst>
              <a:ext uri="{FF2B5EF4-FFF2-40B4-BE49-F238E27FC236}">
                <a16:creationId xmlns:a16="http://schemas.microsoft.com/office/drawing/2014/main" id="{66159EC9-AB99-486D-ADE1-A07BBA8D6695}"/>
              </a:ext>
            </a:extLst>
          </p:cNvPr>
          <p:cNvCxnSpPr>
            <a:cxnSpLocks/>
          </p:cNvCxnSpPr>
          <p:nvPr/>
        </p:nvCxnSpPr>
        <p:spPr>
          <a:xfrm>
            <a:off x="5924107" y="4869324"/>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4" name="Straight Arrow Connector 253">
            <a:extLst>
              <a:ext uri="{FF2B5EF4-FFF2-40B4-BE49-F238E27FC236}">
                <a16:creationId xmlns:a16="http://schemas.microsoft.com/office/drawing/2014/main" id="{E5E6FD16-797E-4B50-8551-20CF3461C152}"/>
              </a:ext>
            </a:extLst>
          </p:cNvPr>
          <p:cNvCxnSpPr>
            <a:cxnSpLocks/>
          </p:cNvCxnSpPr>
          <p:nvPr/>
        </p:nvCxnSpPr>
        <p:spPr>
          <a:xfrm>
            <a:off x="5795376" y="5112381"/>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5" name="Straight Arrow Connector 254">
            <a:extLst>
              <a:ext uri="{FF2B5EF4-FFF2-40B4-BE49-F238E27FC236}">
                <a16:creationId xmlns:a16="http://schemas.microsoft.com/office/drawing/2014/main" id="{353B3020-525A-4070-AEA7-37A259AF1975}"/>
              </a:ext>
            </a:extLst>
          </p:cNvPr>
          <p:cNvCxnSpPr>
            <a:cxnSpLocks/>
          </p:cNvCxnSpPr>
          <p:nvPr/>
        </p:nvCxnSpPr>
        <p:spPr>
          <a:xfrm>
            <a:off x="5924107" y="5352405"/>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6" name="Straight Arrow Connector 255">
            <a:extLst>
              <a:ext uri="{FF2B5EF4-FFF2-40B4-BE49-F238E27FC236}">
                <a16:creationId xmlns:a16="http://schemas.microsoft.com/office/drawing/2014/main" id="{A92A1762-6665-4732-84FC-F9159FE0A400}"/>
              </a:ext>
            </a:extLst>
          </p:cNvPr>
          <p:cNvCxnSpPr>
            <a:cxnSpLocks/>
          </p:cNvCxnSpPr>
          <p:nvPr/>
        </p:nvCxnSpPr>
        <p:spPr>
          <a:xfrm>
            <a:off x="5932126" y="4390291"/>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7" name="Straight Arrow Connector 256">
            <a:extLst>
              <a:ext uri="{FF2B5EF4-FFF2-40B4-BE49-F238E27FC236}">
                <a16:creationId xmlns:a16="http://schemas.microsoft.com/office/drawing/2014/main" id="{D8F32276-1AFE-4A82-89E2-42BAD9AEB59D}"/>
              </a:ext>
            </a:extLst>
          </p:cNvPr>
          <p:cNvCxnSpPr>
            <a:cxnSpLocks/>
          </p:cNvCxnSpPr>
          <p:nvPr/>
        </p:nvCxnSpPr>
        <p:spPr>
          <a:xfrm>
            <a:off x="5811112" y="4149631"/>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8" name="Straight Arrow Connector 257">
            <a:extLst>
              <a:ext uri="{FF2B5EF4-FFF2-40B4-BE49-F238E27FC236}">
                <a16:creationId xmlns:a16="http://schemas.microsoft.com/office/drawing/2014/main" id="{D9989A42-1FC8-4120-A02A-2F636800EA98}"/>
              </a:ext>
            </a:extLst>
          </p:cNvPr>
          <p:cNvCxnSpPr>
            <a:cxnSpLocks/>
          </p:cNvCxnSpPr>
          <p:nvPr/>
        </p:nvCxnSpPr>
        <p:spPr>
          <a:xfrm>
            <a:off x="5799335" y="462745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59" name="Straight Arrow Connector 258">
            <a:extLst>
              <a:ext uri="{FF2B5EF4-FFF2-40B4-BE49-F238E27FC236}">
                <a16:creationId xmlns:a16="http://schemas.microsoft.com/office/drawing/2014/main" id="{7C9B7432-DC3D-4356-9D89-B4448F4C685E}"/>
              </a:ext>
            </a:extLst>
          </p:cNvPr>
          <p:cNvCxnSpPr>
            <a:cxnSpLocks/>
          </p:cNvCxnSpPr>
          <p:nvPr/>
        </p:nvCxnSpPr>
        <p:spPr>
          <a:xfrm>
            <a:off x="6076507" y="5021724"/>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60" name="Straight Arrow Connector 259">
            <a:extLst>
              <a:ext uri="{FF2B5EF4-FFF2-40B4-BE49-F238E27FC236}">
                <a16:creationId xmlns:a16="http://schemas.microsoft.com/office/drawing/2014/main" id="{AA364B79-B72C-4FBC-BCC2-0C5F42E37B58}"/>
              </a:ext>
            </a:extLst>
          </p:cNvPr>
          <p:cNvCxnSpPr>
            <a:cxnSpLocks/>
          </p:cNvCxnSpPr>
          <p:nvPr/>
        </p:nvCxnSpPr>
        <p:spPr>
          <a:xfrm>
            <a:off x="5947776" y="5264781"/>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61" name="Straight Arrow Connector 260">
            <a:extLst>
              <a:ext uri="{FF2B5EF4-FFF2-40B4-BE49-F238E27FC236}">
                <a16:creationId xmlns:a16="http://schemas.microsoft.com/office/drawing/2014/main" id="{6A187FE7-F2A3-4188-B154-F3627F0657AC}"/>
              </a:ext>
            </a:extLst>
          </p:cNvPr>
          <p:cNvCxnSpPr>
            <a:cxnSpLocks/>
          </p:cNvCxnSpPr>
          <p:nvPr/>
        </p:nvCxnSpPr>
        <p:spPr>
          <a:xfrm>
            <a:off x="6076507" y="5504805"/>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62" name="Straight Arrow Connector 261">
            <a:extLst>
              <a:ext uri="{FF2B5EF4-FFF2-40B4-BE49-F238E27FC236}">
                <a16:creationId xmlns:a16="http://schemas.microsoft.com/office/drawing/2014/main" id="{347A6C82-D0F2-4D6E-A1E8-DCED98596CB6}"/>
              </a:ext>
            </a:extLst>
          </p:cNvPr>
          <p:cNvCxnSpPr>
            <a:cxnSpLocks/>
          </p:cNvCxnSpPr>
          <p:nvPr/>
        </p:nvCxnSpPr>
        <p:spPr>
          <a:xfrm>
            <a:off x="6084526" y="4542691"/>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63" name="Straight Arrow Connector 262">
            <a:extLst>
              <a:ext uri="{FF2B5EF4-FFF2-40B4-BE49-F238E27FC236}">
                <a16:creationId xmlns:a16="http://schemas.microsoft.com/office/drawing/2014/main" id="{AB02EE92-5391-4DC2-A35C-E367B727B473}"/>
              </a:ext>
            </a:extLst>
          </p:cNvPr>
          <p:cNvCxnSpPr>
            <a:cxnSpLocks/>
          </p:cNvCxnSpPr>
          <p:nvPr/>
        </p:nvCxnSpPr>
        <p:spPr>
          <a:xfrm>
            <a:off x="5963512" y="4302031"/>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64" name="Straight Arrow Connector 263">
            <a:extLst>
              <a:ext uri="{FF2B5EF4-FFF2-40B4-BE49-F238E27FC236}">
                <a16:creationId xmlns:a16="http://schemas.microsoft.com/office/drawing/2014/main" id="{17D34A30-2CC3-44E0-8E9B-B0E29808C197}"/>
              </a:ext>
            </a:extLst>
          </p:cNvPr>
          <p:cNvCxnSpPr>
            <a:cxnSpLocks/>
          </p:cNvCxnSpPr>
          <p:nvPr/>
        </p:nvCxnSpPr>
        <p:spPr>
          <a:xfrm>
            <a:off x="5951735" y="477985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65" name="Straight Arrow Connector 264">
            <a:extLst>
              <a:ext uri="{FF2B5EF4-FFF2-40B4-BE49-F238E27FC236}">
                <a16:creationId xmlns:a16="http://schemas.microsoft.com/office/drawing/2014/main" id="{E52C4085-BD91-490A-AE46-0815028A999B}"/>
              </a:ext>
            </a:extLst>
          </p:cNvPr>
          <p:cNvCxnSpPr>
            <a:cxnSpLocks/>
          </p:cNvCxnSpPr>
          <p:nvPr/>
        </p:nvCxnSpPr>
        <p:spPr>
          <a:xfrm>
            <a:off x="6894145" y="4136753"/>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66" name="Straight Arrow Connector 265">
            <a:extLst>
              <a:ext uri="{FF2B5EF4-FFF2-40B4-BE49-F238E27FC236}">
                <a16:creationId xmlns:a16="http://schemas.microsoft.com/office/drawing/2014/main" id="{59F42B5F-0CD7-46EE-8DCF-CB0CFF3C37F8}"/>
              </a:ext>
            </a:extLst>
          </p:cNvPr>
          <p:cNvCxnSpPr>
            <a:cxnSpLocks/>
          </p:cNvCxnSpPr>
          <p:nvPr/>
        </p:nvCxnSpPr>
        <p:spPr>
          <a:xfrm>
            <a:off x="6887619" y="4620725"/>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cxnSp>
        <p:nvCxnSpPr>
          <p:cNvPr id="267" name="Straight Arrow Connector 266">
            <a:extLst>
              <a:ext uri="{FF2B5EF4-FFF2-40B4-BE49-F238E27FC236}">
                <a16:creationId xmlns:a16="http://schemas.microsoft.com/office/drawing/2014/main" id="{59A051EB-43AC-42ED-9B07-DFFAEAC20365}"/>
              </a:ext>
            </a:extLst>
          </p:cNvPr>
          <p:cNvCxnSpPr>
            <a:cxnSpLocks/>
          </p:cNvCxnSpPr>
          <p:nvPr/>
        </p:nvCxnSpPr>
        <p:spPr>
          <a:xfrm>
            <a:off x="6883463" y="5101759"/>
            <a:ext cx="94501" cy="2277"/>
          </a:xfrm>
          <a:prstGeom prst="straightConnector1">
            <a:avLst/>
          </a:prstGeom>
          <a:ln w="12700">
            <a:tailEnd type="triangle" w="sm" len="sm"/>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1672247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457200" y="906118"/>
                <a:ext cx="8305800" cy="4504611"/>
              </a:xfrm>
            </p:spPr>
            <p:txBody>
              <a:bodyPr/>
              <a:lstStyle/>
              <a:p>
                <a:pPr marL="228600" indent="-228600"/>
                <a:r>
                  <a:rPr lang="en-GB" sz="2800" dirty="0"/>
                  <a:t>Coulomb constant depends on the medium</a:t>
                </a:r>
              </a:p>
              <a:p>
                <a:pPr marL="228600" indent="-228600"/>
                <a:r>
                  <a:rPr lang="en-GB" sz="2800" dirty="0"/>
                  <a:t>For vacuum </a:t>
                </a:r>
                <a14:m>
                  <m:oMath xmlns:m="http://schemas.openxmlformats.org/officeDocument/2006/math">
                    <m:r>
                      <a:rPr lang="en-GB" sz="2800" b="0" i="1" smtClean="0">
                        <a:solidFill>
                          <a:schemeClr val="tx2"/>
                        </a:solidFill>
                        <a:latin typeface="Cambria Math" panose="02040503050406030204" pitchFamily="18" charset="0"/>
                      </a:rPr>
                      <m:t>𝐾</m:t>
                    </m:r>
                    <m:r>
                      <a:rPr lang="en-GB" sz="2800" b="0" i="1" smtClean="0">
                        <a:solidFill>
                          <a:schemeClr val="tx2"/>
                        </a:solidFill>
                        <a:latin typeface="Cambria Math" panose="02040503050406030204" pitchFamily="18" charset="0"/>
                      </a:rPr>
                      <m:t>=</m:t>
                    </m:r>
                    <m:f>
                      <m:fPr>
                        <m:ctrlPr>
                          <a:rPr lang="en-GB" sz="2800" b="0" i="1" smtClean="0">
                            <a:solidFill>
                              <a:schemeClr val="tx2"/>
                            </a:solidFill>
                            <a:latin typeface="Cambria Math" panose="02040503050406030204" pitchFamily="18" charset="0"/>
                          </a:rPr>
                        </m:ctrlPr>
                      </m:fPr>
                      <m:num>
                        <m:r>
                          <a:rPr lang="en-GB" sz="2800" i="1" smtClean="0">
                            <a:solidFill>
                              <a:schemeClr val="tx2"/>
                            </a:solidFill>
                            <a:latin typeface="Cambria Math" panose="02040503050406030204" pitchFamily="18" charset="0"/>
                          </a:rPr>
                          <m:t>1</m:t>
                        </m:r>
                      </m:num>
                      <m:den>
                        <m:r>
                          <a:rPr lang="en-GB" sz="2800" i="1" smtClean="0">
                            <a:solidFill>
                              <a:schemeClr val="tx2"/>
                            </a:solidFill>
                            <a:latin typeface="Cambria Math" panose="02040503050406030204" pitchFamily="18" charset="0"/>
                          </a:rPr>
                          <m:t>4</m:t>
                        </m:r>
                        <m:r>
                          <a:rPr lang="en-GB" sz="2800" b="0" i="1" smtClean="0">
                            <a:solidFill>
                              <a:schemeClr val="tx2"/>
                            </a:solidFill>
                            <a:latin typeface="Cambria Math" panose="02040503050406030204" pitchFamily="18" charset="0"/>
                          </a:rPr>
                          <m:t>𝜋</m:t>
                        </m:r>
                        <m:sSub>
                          <m:sSubPr>
                            <m:ctrlPr>
                              <a:rPr lang="en-GB" sz="2800" b="0" i="1" smtClean="0">
                                <a:solidFill>
                                  <a:schemeClr val="tx2"/>
                                </a:solidFill>
                                <a:latin typeface="Cambria Math" panose="02040503050406030204" pitchFamily="18" charset="0"/>
                                <a:ea typeface="Cambria Math" panose="02040503050406030204" pitchFamily="18" charset="0"/>
                              </a:rPr>
                            </m:ctrlPr>
                          </m:sSubPr>
                          <m:e>
                            <m:r>
                              <a:rPr lang="en-GB" sz="2800" b="0" i="1" smtClean="0">
                                <a:solidFill>
                                  <a:schemeClr val="tx2"/>
                                </a:solidFill>
                                <a:latin typeface="Cambria Math" panose="02040503050406030204" pitchFamily="18" charset="0"/>
                                <a:ea typeface="Cambria Math" panose="02040503050406030204" pitchFamily="18" charset="0"/>
                              </a:rPr>
                              <m:t>𝜀</m:t>
                            </m:r>
                          </m:e>
                          <m:sub>
                            <m:r>
                              <a:rPr lang="en-GB" sz="2800" b="0" i="1" smtClean="0">
                                <a:solidFill>
                                  <a:schemeClr val="tx2"/>
                                </a:solidFill>
                                <a:latin typeface="Cambria Math" panose="02040503050406030204" pitchFamily="18" charset="0"/>
                                <a:ea typeface="Cambria Math" panose="02040503050406030204" pitchFamily="18" charset="0"/>
                              </a:rPr>
                              <m:t>0</m:t>
                            </m:r>
                          </m:sub>
                        </m:sSub>
                      </m:den>
                    </m:f>
                    <m:r>
                      <a:rPr lang="en-GB" sz="2800" b="0" i="0" smtClean="0">
                        <a:solidFill>
                          <a:schemeClr val="tx2"/>
                        </a:solidFill>
                        <a:latin typeface="Cambria Math" panose="02040503050406030204" pitchFamily="18" charset="0"/>
                      </a:rPr>
                      <m:t>=9</m:t>
                    </m:r>
                    <m:r>
                      <a:rPr lang="en-GB" sz="2800" b="0" i="1" smtClean="0">
                        <a:solidFill>
                          <a:schemeClr val="tx2"/>
                        </a:solidFill>
                        <a:latin typeface="Cambria Math" panose="02040503050406030204" pitchFamily="18" charset="0"/>
                      </a:rPr>
                      <m:t>⋅</m:t>
                    </m:r>
                    <m:sSup>
                      <m:sSupPr>
                        <m:ctrlPr>
                          <a:rPr lang="en-GB" sz="2800" b="0" i="1" smtClean="0">
                            <a:solidFill>
                              <a:schemeClr val="tx2"/>
                            </a:solidFill>
                            <a:latin typeface="Cambria Math" panose="02040503050406030204" pitchFamily="18" charset="0"/>
                          </a:rPr>
                        </m:ctrlPr>
                      </m:sSupPr>
                      <m:e>
                        <m:r>
                          <a:rPr lang="en-GB" sz="2800" b="0" i="1" smtClean="0">
                            <a:solidFill>
                              <a:schemeClr val="tx2"/>
                            </a:solidFill>
                            <a:latin typeface="Cambria Math" panose="02040503050406030204" pitchFamily="18" charset="0"/>
                          </a:rPr>
                          <m:t>10</m:t>
                        </m:r>
                      </m:e>
                      <m:sup>
                        <m:r>
                          <a:rPr lang="en-GB" sz="2800" b="0" i="1" smtClean="0">
                            <a:solidFill>
                              <a:schemeClr val="tx2"/>
                            </a:solidFill>
                            <a:latin typeface="Cambria Math" panose="02040503050406030204" pitchFamily="18" charset="0"/>
                          </a:rPr>
                          <m:t>9</m:t>
                        </m:r>
                      </m:sup>
                    </m:sSup>
                    <m:f>
                      <m:fPr>
                        <m:ctrlPr>
                          <a:rPr lang="en-GB" sz="2800" b="0" i="1" smtClean="0">
                            <a:solidFill>
                              <a:schemeClr val="tx2"/>
                            </a:solidFill>
                            <a:latin typeface="Cambria Math" panose="02040503050406030204" pitchFamily="18" charset="0"/>
                          </a:rPr>
                        </m:ctrlPr>
                      </m:fPr>
                      <m:num>
                        <m:r>
                          <a:rPr lang="en-GB" sz="2800" b="0" i="1" smtClean="0">
                            <a:solidFill>
                              <a:schemeClr val="tx2"/>
                            </a:solidFill>
                            <a:latin typeface="Cambria Math" panose="02040503050406030204" pitchFamily="18" charset="0"/>
                          </a:rPr>
                          <m:t>𝐶</m:t>
                        </m:r>
                      </m:num>
                      <m:den>
                        <m:r>
                          <a:rPr lang="en-GB" sz="2800" b="0" i="1" smtClean="0">
                            <a:solidFill>
                              <a:schemeClr val="tx2"/>
                            </a:solidFill>
                            <a:latin typeface="Cambria Math" panose="02040503050406030204" pitchFamily="18" charset="0"/>
                          </a:rPr>
                          <m:t>𝑁</m:t>
                        </m:r>
                        <m:r>
                          <a:rPr lang="en-GB" sz="2800" b="0" i="1" smtClean="0">
                            <a:solidFill>
                              <a:schemeClr val="tx2"/>
                            </a:solidFill>
                            <a:latin typeface="Cambria Math" panose="02040503050406030204" pitchFamily="18" charset="0"/>
                          </a:rPr>
                          <m:t>⋅</m:t>
                        </m:r>
                        <m:r>
                          <a:rPr lang="en-GB" sz="2800" b="0" i="1" smtClean="0">
                            <a:solidFill>
                              <a:schemeClr val="tx2"/>
                            </a:solidFill>
                            <a:latin typeface="Cambria Math" panose="02040503050406030204" pitchFamily="18" charset="0"/>
                          </a:rPr>
                          <m:t>𝑚</m:t>
                        </m:r>
                      </m:den>
                    </m:f>
                  </m:oMath>
                </a14:m>
                <a:r>
                  <a:rPr lang="en-GB" sz="2800" dirty="0"/>
                  <a:t> </a:t>
                </a:r>
              </a:p>
              <a:p>
                <a:pPr lvl="1"/>
                <a:r>
                  <a:rPr lang="en-GB" sz="2400" dirty="0"/>
                  <a:t>where </a:t>
                </a:r>
                <a14:m>
                  <m:oMath xmlns:m="http://schemas.openxmlformats.org/officeDocument/2006/math">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𝜀</m:t>
                        </m:r>
                      </m:e>
                      <m:sub>
                        <m:r>
                          <a:rPr lang="en-GB" sz="2400" i="1">
                            <a:solidFill>
                              <a:schemeClr val="tx2"/>
                            </a:solidFill>
                            <a:latin typeface="Cambria Math" panose="02040503050406030204" pitchFamily="18" charset="0"/>
                            <a:ea typeface="Cambria Math" panose="02040503050406030204" pitchFamily="18" charset="0"/>
                          </a:rPr>
                          <m:t>0</m:t>
                        </m:r>
                      </m:sub>
                    </m:sSub>
                  </m:oMath>
                </a14:m>
                <a:r>
                  <a:rPr lang="en-GB" sz="2400" dirty="0"/>
                  <a:t> is the vacuum permittivity</a:t>
                </a:r>
              </a:p>
              <a:p>
                <a:pPr marL="228600" indent="-228600"/>
                <a:r>
                  <a:rPr lang="en-GB" sz="2800" dirty="0"/>
                  <a:t>For dielectrics </a:t>
                </a:r>
                <a14:m>
                  <m:oMath xmlns:m="http://schemas.openxmlformats.org/officeDocument/2006/math">
                    <m:r>
                      <a:rPr lang="en-GB" sz="2800" b="0" i="1" smtClean="0">
                        <a:solidFill>
                          <a:schemeClr val="tx2"/>
                        </a:solidFill>
                        <a:latin typeface="Cambria Math" panose="02040503050406030204" pitchFamily="18" charset="0"/>
                      </a:rPr>
                      <m:t>𝐾</m:t>
                    </m:r>
                    <m:r>
                      <a:rPr lang="en-GB" sz="2800" b="0" i="1" smtClean="0">
                        <a:solidFill>
                          <a:schemeClr val="tx2"/>
                        </a:solidFill>
                        <a:latin typeface="Cambria Math" panose="02040503050406030204" pitchFamily="18" charset="0"/>
                      </a:rPr>
                      <m:t>=</m:t>
                    </m:r>
                    <m:f>
                      <m:fPr>
                        <m:ctrlPr>
                          <a:rPr lang="en-GB" sz="2800" b="0" i="1" smtClean="0">
                            <a:solidFill>
                              <a:schemeClr val="tx2"/>
                            </a:solidFill>
                            <a:latin typeface="Cambria Math" panose="02040503050406030204" pitchFamily="18" charset="0"/>
                          </a:rPr>
                        </m:ctrlPr>
                      </m:fPr>
                      <m:num>
                        <m:r>
                          <a:rPr lang="en-GB" sz="2800" i="1" smtClean="0">
                            <a:solidFill>
                              <a:schemeClr val="tx2"/>
                            </a:solidFill>
                            <a:latin typeface="Cambria Math" panose="02040503050406030204" pitchFamily="18" charset="0"/>
                          </a:rPr>
                          <m:t>1</m:t>
                        </m:r>
                      </m:num>
                      <m:den>
                        <m:r>
                          <a:rPr lang="en-GB" sz="2800" i="1" smtClean="0">
                            <a:solidFill>
                              <a:schemeClr val="tx2"/>
                            </a:solidFill>
                            <a:latin typeface="Cambria Math" panose="02040503050406030204" pitchFamily="18" charset="0"/>
                          </a:rPr>
                          <m:t>4</m:t>
                        </m:r>
                        <m:r>
                          <a:rPr lang="en-GB" sz="2800" b="0" i="1" smtClean="0">
                            <a:solidFill>
                              <a:schemeClr val="tx2"/>
                            </a:solidFill>
                            <a:latin typeface="Cambria Math" panose="02040503050406030204" pitchFamily="18" charset="0"/>
                          </a:rPr>
                          <m:t>𝜋</m:t>
                        </m:r>
                        <m:r>
                          <a:rPr lang="en-GB" sz="2800" i="1">
                            <a:solidFill>
                              <a:schemeClr val="tx2"/>
                            </a:solidFill>
                            <a:latin typeface="Cambria Math" panose="02040503050406030204" pitchFamily="18" charset="0"/>
                            <a:ea typeface="Cambria Math" panose="02040503050406030204" pitchFamily="18" charset="0"/>
                          </a:rPr>
                          <m:t>𝜀</m:t>
                        </m:r>
                      </m:den>
                    </m:f>
                  </m:oMath>
                </a14:m>
                <a:r>
                  <a:rPr lang="en-GB" sz="2800" dirty="0"/>
                  <a:t> , where </a:t>
                </a:r>
                <a14:m>
                  <m:oMath xmlns:m="http://schemas.openxmlformats.org/officeDocument/2006/math">
                    <m:r>
                      <a:rPr lang="en-GB" sz="2800" i="1">
                        <a:solidFill>
                          <a:schemeClr val="tx2"/>
                        </a:solidFill>
                        <a:latin typeface="Cambria Math" panose="02040503050406030204" pitchFamily="18" charset="0"/>
                        <a:ea typeface="Cambria Math" panose="02040503050406030204" pitchFamily="18" charset="0"/>
                      </a:rPr>
                      <m:t>𝜀</m:t>
                    </m:r>
                    <m:r>
                      <a:rPr lang="en-GB" sz="2800" i="1">
                        <a:solidFill>
                          <a:schemeClr val="tx2"/>
                        </a:solidFill>
                        <a:latin typeface="Cambria Math" panose="02040503050406030204" pitchFamily="18" charset="0"/>
                        <a:ea typeface="Cambria Math" panose="02040503050406030204" pitchFamily="18" charset="0"/>
                      </a:rPr>
                      <m:t> </m:t>
                    </m:r>
                  </m:oMath>
                </a14:m>
                <a:r>
                  <a:rPr lang="en-GB" sz="2800" dirty="0"/>
                  <a:t>is </a:t>
                </a:r>
                <a:br>
                  <a:rPr lang="en-GB" sz="2800" dirty="0"/>
                </a:br>
                <a:r>
                  <a:rPr lang="en-GB" sz="2800" dirty="0"/>
                  <a:t>the material permittivity</a:t>
                </a:r>
              </a:p>
              <a:p>
                <a:pPr marL="228600" indent="-228600"/>
                <a14:m>
                  <m:oMath xmlns:m="http://schemas.openxmlformats.org/officeDocument/2006/math">
                    <m:r>
                      <a:rPr lang="en-GB" sz="2800" i="1" smtClean="0">
                        <a:solidFill>
                          <a:schemeClr val="tx2"/>
                        </a:solidFill>
                        <a:latin typeface="Cambria Math" panose="02040503050406030204" pitchFamily="18" charset="0"/>
                        <a:ea typeface="Cambria Math" panose="02040503050406030204" pitchFamily="18" charset="0"/>
                      </a:rPr>
                      <m:t>𝜀</m:t>
                    </m:r>
                    <m:r>
                      <a:rPr lang="en-GB" sz="2800" b="0" i="1" smtClean="0">
                        <a:solidFill>
                          <a:schemeClr val="tx2"/>
                        </a:solidFill>
                        <a:latin typeface="Cambria Math" panose="02040503050406030204" pitchFamily="18" charset="0"/>
                        <a:ea typeface="Cambria Math" panose="02040503050406030204" pitchFamily="18" charset="0"/>
                      </a:rPr>
                      <m:t>=</m:t>
                    </m:r>
                    <m:sSub>
                      <m:sSubPr>
                        <m:ctrlPr>
                          <a:rPr lang="en-GB" sz="2800" i="1">
                            <a:solidFill>
                              <a:schemeClr val="tx2"/>
                            </a:solidFill>
                            <a:latin typeface="Cambria Math" panose="02040503050406030204" pitchFamily="18" charset="0"/>
                            <a:ea typeface="Cambria Math" panose="02040503050406030204" pitchFamily="18" charset="0"/>
                          </a:rPr>
                        </m:ctrlPr>
                      </m:sSubPr>
                      <m:e>
                        <m:sSub>
                          <m:sSubPr>
                            <m:ctrlPr>
                              <a:rPr lang="en-GB" sz="2800" i="1">
                                <a:solidFill>
                                  <a:schemeClr val="tx2"/>
                                </a:solidFill>
                                <a:latin typeface="Cambria Math" panose="02040503050406030204" pitchFamily="18" charset="0"/>
                                <a:ea typeface="Cambria Math" panose="02040503050406030204" pitchFamily="18" charset="0"/>
                              </a:rPr>
                            </m:ctrlPr>
                          </m:sSubPr>
                          <m:e>
                            <m:r>
                              <a:rPr lang="en-GB" sz="2800" i="1">
                                <a:solidFill>
                                  <a:schemeClr val="tx2"/>
                                </a:solidFill>
                                <a:latin typeface="Cambria Math" panose="02040503050406030204" pitchFamily="18" charset="0"/>
                                <a:ea typeface="Cambria Math" panose="02040503050406030204" pitchFamily="18" charset="0"/>
                              </a:rPr>
                              <m:t>𝜀</m:t>
                            </m:r>
                          </m:e>
                          <m:sub>
                            <m:r>
                              <a:rPr lang="en-GB" sz="2800" b="0" i="1" smtClean="0">
                                <a:solidFill>
                                  <a:schemeClr val="tx2"/>
                                </a:solidFill>
                                <a:latin typeface="Cambria Math" panose="02040503050406030204" pitchFamily="18" charset="0"/>
                                <a:ea typeface="Cambria Math" panose="02040503050406030204" pitchFamily="18" charset="0"/>
                              </a:rPr>
                              <m:t>𝑟</m:t>
                            </m:r>
                          </m:sub>
                        </m:sSub>
                        <m:r>
                          <a:rPr lang="en-GB" sz="2800" i="1">
                            <a:solidFill>
                              <a:schemeClr val="tx2"/>
                            </a:solidFill>
                            <a:latin typeface="Cambria Math" panose="02040503050406030204" pitchFamily="18" charset="0"/>
                            <a:ea typeface="Cambria Math" panose="02040503050406030204" pitchFamily="18" charset="0"/>
                          </a:rPr>
                          <m:t>𝜀</m:t>
                        </m:r>
                      </m:e>
                      <m:sub>
                        <m:r>
                          <a:rPr lang="en-GB" sz="2800" i="1">
                            <a:solidFill>
                              <a:schemeClr val="tx2"/>
                            </a:solidFill>
                            <a:latin typeface="Cambria Math" panose="02040503050406030204" pitchFamily="18" charset="0"/>
                            <a:ea typeface="Cambria Math" panose="02040503050406030204" pitchFamily="18" charset="0"/>
                          </a:rPr>
                          <m:t>0</m:t>
                        </m:r>
                      </m:sub>
                    </m:sSub>
                    <m:r>
                      <a:rPr lang="en-GB" sz="2800" b="0" i="1" smtClean="0">
                        <a:solidFill>
                          <a:schemeClr val="tx2"/>
                        </a:solidFill>
                        <a:latin typeface="Cambria Math" panose="02040503050406030204" pitchFamily="18" charset="0"/>
                        <a:ea typeface="Cambria Math" panose="02040503050406030204" pitchFamily="18" charset="0"/>
                      </a:rPr>
                      <m:t>=</m:t>
                    </m:r>
                    <m:d>
                      <m:dPr>
                        <m:ctrlPr>
                          <a:rPr lang="en-GB" sz="2800" b="0" i="1" smtClean="0">
                            <a:solidFill>
                              <a:schemeClr val="tx2"/>
                            </a:solidFill>
                            <a:latin typeface="Cambria Math" panose="02040503050406030204" pitchFamily="18" charset="0"/>
                            <a:ea typeface="Cambria Math" panose="02040503050406030204" pitchFamily="18" charset="0"/>
                          </a:rPr>
                        </m:ctrlPr>
                      </m:dPr>
                      <m:e>
                        <m:r>
                          <a:rPr lang="en-GB" sz="2800" b="0" i="1" smtClean="0">
                            <a:solidFill>
                              <a:schemeClr val="tx2"/>
                            </a:solidFill>
                            <a:latin typeface="Cambria Math" panose="02040503050406030204" pitchFamily="18" charset="0"/>
                            <a:ea typeface="Cambria Math" panose="02040503050406030204" pitchFamily="18" charset="0"/>
                          </a:rPr>
                          <m:t>1+</m:t>
                        </m:r>
                        <m:r>
                          <a:rPr lang="en-GB" sz="2800" i="1">
                            <a:solidFill>
                              <a:schemeClr val="tx2"/>
                            </a:solidFill>
                            <a:latin typeface="Cambria Math" panose="02040503050406030204" pitchFamily="18" charset="0"/>
                            <a:ea typeface="Cambria Math" panose="02040503050406030204" pitchFamily="18" charset="0"/>
                          </a:rPr>
                          <m:t>𝜒</m:t>
                        </m:r>
                      </m:e>
                    </m:d>
                    <m:sSub>
                      <m:sSubPr>
                        <m:ctrlPr>
                          <a:rPr lang="en-GB" sz="2800" i="1">
                            <a:solidFill>
                              <a:schemeClr val="tx2"/>
                            </a:solidFill>
                            <a:latin typeface="Cambria Math" panose="02040503050406030204" pitchFamily="18" charset="0"/>
                            <a:ea typeface="Cambria Math" panose="02040503050406030204" pitchFamily="18" charset="0"/>
                          </a:rPr>
                        </m:ctrlPr>
                      </m:sSubPr>
                      <m:e>
                        <m:r>
                          <a:rPr lang="en-GB" sz="2800" i="1">
                            <a:solidFill>
                              <a:schemeClr val="tx2"/>
                            </a:solidFill>
                            <a:latin typeface="Cambria Math" panose="02040503050406030204" pitchFamily="18" charset="0"/>
                            <a:ea typeface="Cambria Math" panose="02040503050406030204" pitchFamily="18" charset="0"/>
                          </a:rPr>
                          <m:t>𝜀</m:t>
                        </m:r>
                      </m:e>
                      <m:sub>
                        <m:r>
                          <a:rPr lang="en-US" sz="2800" b="0" i="1" smtClean="0">
                            <a:solidFill>
                              <a:schemeClr val="tx2"/>
                            </a:solidFill>
                            <a:latin typeface="Cambria Math" panose="02040503050406030204" pitchFamily="18" charset="0"/>
                            <a:ea typeface="Cambria Math" panose="02040503050406030204" pitchFamily="18" charset="0"/>
                          </a:rPr>
                          <m:t>0</m:t>
                        </m:r>
                      </m:sub>
                    </m:sSub>
                  </m:oMath>
                </a14:m>
                <a:r>
                  <a:rPr lang="en-GB" sz="2800" dirty="0"/>
                  <a:t>, where</a:t>
                </a:r>
              </a:p>
              <a:p>
                <a:pPr lvl="1"/>
                <a14:m>
                  <m:oMath xmlns:m="http://schemas.openxmlformats.org/officeDocument/2006/math">
                    <m:sSub>
                      <m:sSubPr>
                        <m:ctrlPr>
                          <a:rPr lang="en-GB" sz="2400" i="1" smtClean="0">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𝜀</m:t>
                        </m:r>
                      </m:e>
                      <m:sub>
                        <m:r>
                          <a:rPr lang="en-GB" sz="2400" b="0" i="1" smtClean="0">
                            <a:solidFill>
                              <a:schemeClr val="tx2"/>
                            </a:solidFill>
                            <a:latin typeface="Cambria Math" panose="02040503050406030204" pitchFamily="18" charset="0"/>
                            <a:ea typeface="Cambria Math" panose="02040503050406030204" pitchFamily="18" charset="0"/>
                          </a:rPr>
                          <m:t>𝑟</m:t>
                        </m:r>
                      </m:sub>
                    </m:sSub>
                  </m:oMath>
                </a14:m>
                <a:r>
                  <a:rPr lang="en-GB" sz="2400" dirty="0"/>
                  <a:t> is the relative permittivity of the material</a:t>
                </a:r>
              </a:p>
              <a:p>
                <a:pPr lvl="1"/>
                <a14:m>
                  <m:oMath xmlns:m="http://schemas.openxmlformats.org/officeDocument/2006/math">
                    <m:r>
                      <a:rPr lang="en-GB" sz="2400" i="1" smtClean="0">
                        <a:solidFill>
                          <a:schemeClr val="tx2"/>
                        </a:solidFill>
                        <a:latin typeface="Cambria Math" panose="02040503050406030204" pitchFamily="18" charset="0"/>
                        <a:ea typeface="Cambria Math" panose="02040503050406030204" pitchFamily="18" charset="0"/>
                      </a:rPr>
                      <m:t>𝜒</m:t>
                    </m:r>
                  </m:oMath>
                </a14:m>
                <a:r>
                  <a:rPr lang="en-GB" sz="2400" dirty="0"/>
                  <a:t> is </a:t>
                </a:r>
                <a:r>
                  <a:rPr lang="en-US" sz="2400" dirty="0"/>
                  <a:t>susceptibility of the material</a:t>
                </a:r>
              </a:p>
              <a:p>
                <a:endParaRPr lang="en-GB" sz="2800" dirty="0"/>
              </a:p>
              <a:p>
                <a:endParaRPr lang="en-GB" sz="2800" dirty="0"/>
              </a:p>
              <a:p>
                <a:pPr marL="0" indent="0">
                  <a:buNone/>
                </a:pPr>
                <a:endParaRPr lang="en-GB" sz="2400" dirty="0"/>
              </a:p>
              <a:p>
                <a:endParaRPr lang="en-GB" sz="2800" dirty="0"/>
              </a:p>
            </p:txBody>
          </p:sp>
        </mc:Choice>
        <mc:Fallback xmlns="">
          <p:sp>
            <p:nvSpPr>
              <p:cNvPr id="3" name="Content Placeholder 2">
                <a:extLst>
                  <a:ext uri="{FF2B5EF4-FFF2-40B4-BE49-F238E27FC236}">
                    <a16:creationId xmlns:a16="http://schemas.microsoft.com/office/drawing/2014/main" id="{E375BAF6-34C1-E346-9A7D-776A6A3C219C}"/>
                  </a:ext>
                </a:extLst>
              </p:cNvPr>
              <p:cNvSpPr>
                <a:spLocks noGrp="1" noRot="1" noChangeAspect="1" noMove="1" noResize="1" noEditPoints="1" noAdjustHandles="1" noChangeArrowheads="1" noChangeShapeType="1" noTextEdit="1"/>
              </p:cNvSpPr>
              <p:nvPr>
                <p:ph idx="1"/>
              </p:nvPr>
            </p:nvSpPr>
            <p:spPr>
              <a:xfrm>
                <a:off x="457200" y="906118"/>
                <a:ext cx="8305800" cy="4504611"/>
              </a:xfrm>
              <a:blipFill>
                <a:blip r:embed="rId2"/>
                <a:stretch>
                  <a:fillRect l="-1321" t="-135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33</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14321" y="104447"/>
                <a:ext cx="2506124" cy="7351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𝐹</m:t>
                          </m:r>
                        </m:e>
                        <m:sub>
                          <m:r>
                            <a:rPr lang="en-GB" sz="2800" b="0" i="1" smtClean="0">
                              <a:latin typeface="Cambria Math" panose="02040503050406030204" pitchFamily="18" charset="0"/>
                            </a:rPr>
                            <m:t>𝐸</m:t>
                          </m:r>
                        </m:sub>
                      </m:sSub>
                      <m:r>
                        <a:rPr lang="en-GB" sz="2800" b="0" i="1" smtClean="0">
                          <a:latin typeface="Cambria Math" panose="02040503050406030204" pitchFamily="18" charset="0"/>
                        </a:rPr>
                        <m:t>=</m:t>
                      </m:r>
                      <m:r>
                        <a:rPr lang="en-GB" sz="2800" b="1" i="1" smtClean="0">
                          <a:solidFill>
                            <a:schemeClr val="tx1"/>
                          </a:solidFill>
                          <a:latin typeface="Cambria Math" panose="02040503050406030204" pitchFamily="18" charset="0"/>
                        </a:rPr>
                        <m:t>𝑲</m:t>
                      </m:r>
                      <m:r>
                        <a:rPr lang="en-GB" sz="2800" b="0" i="1" smtClean="0">
                          <a:latin typeface="Cambria Math" panose="02040503050406030204" pitchFamily="18" charset="0"/>
                        </a:rPr>
                        <m:t>⋅</m:t>
                      </m:r>
                      <m:f>
                        <m:fPr>
                          <m:ctrlPr>
                            <a:rPr lang="en-GB" sz="2800" b="0" i="1" smtClean="0">
                              <a:latin typeface="Cambria Math" panose="02040503050406030204" pitchFamily="18" charset="0"/>
                            </a:rPr>
                          </m:ctrlPr>
                        </m:fPr>
                        <m:num>
                          <m:sSub>
                            <m:sSubPr>
                              <m:ctrlPr>
                                <a:rPr lang="en-GB" sz="2800" i="1" smtClean="0">
                                  <a:solidFill>
                                    <a:schemeClr val="bg2">
                                      <a:lumMod val="75000"/>
                                    </a:schemeClr>
                                  </a:solidFill>
                                  <a:latin typeface="Cambria Math" panose="02040503050406030204" pitchFamily="18" charset="0"/>
                                </a:rPr>
                              </m:ctrlPr>
                            </m:sSubPr>
                            <m:e>
                              <m:r>
                                <a:rPr lang="en-GB" sz="2800" b="0" i="1">
                                  <a:solidFill>
                                    <a:schemeClr val="bg2">
                                      <a:lumMod val="75000"/>
                                    </a:schemeClr>
                                  </a:solidFill>
                                  <a:latin typeface="Cambria Math" panose="02040503050406030204" pitchFamily="18" charset="0"/>
                                </a:rPr>
                                <m:t>𝑞</m:t>
                              </m:r>
                            </m:e>
                            <m:sub>
                              <m:r>
                                <a:rPr lang="en-GB" sz="2800" b="0" i="1">
                                  <a:solidFill>
                                    <a:schemeClr val="bg2">
                                      <a:lumMod val="75000"/>
                                    </a:schemeClr>
                                  </a:solidFill>
                                  <a:latin typeface="Cambria Math" panose="02040503050406030204" pitchFamily="18" charset="0"/>
                                </a:rPr>
                                <m:t>1</m:t>
                              </m:r>
                            </m:sub>
                          </m:sSub>
                          <m:r>
                            <a:rPr lang="en-GB" sz="2800" b="0" i="1" smtClean="0">
                              <a:solidFill>
                                <a:schemeClr val="bg2">
                                  <a:lumMod val="75000"/>
                                </a:schemeClr>
                              </a:solidFill>
                              <a:latin typeface="Cambria Math" panose="02040503050406030204" pitchFamily="18" charset="0"/>
                            </a:rPr>
                            <m:t>⋅</m:t>
                          </m:r>
                          <m:sSub>
                            <m:sSubPr>
                              <m:ctrlPr>
                                <a:rPr lang="en-GB" sz="2800" i="1" smtClean="0">
                                  <a:solidFill>
                                    <a:schemeClr val="bg2">
                                      <a:lumMod val="75000"/>
                                    </a:schemeClr>
                                  </a:solidFill>
                                  <a:latin typeface="Cambria Math" panose="02040503050406030204" pitchFamily="18" charset="0"/>
                                </a:rPr>
                              </m:ctrlPr>
                            </m:sSubPr>
                            <m:e>
                              <m:r>
                                <a:rPr lang="en-GB" sz="2800" b="0" i="1" smtClean="0">
                                  <a:solidFill>
                                    <a:schemeClr val="bg2">
                                      <a:lumMod val="75000"/>
                                    </a:schemeClr>
                                  </a:solidFill>
                                  <a:latin typeface="Cambria Math" panose="02040503050406030204" pitchFamily="18" charset="0"/>
                                </a:rPr>
                                <m:t>𝑞</m:t>
                              </m:r>
                            </m:e>
                            <m:sub>
                              <m:r>
                                <a:rPr lang="en-GB" sz="2800" b="0" i="1" smtClean="0">
                                  <a:solidFill>
                                    <a:schemeClr val="bg2">
                                      <a:lumMod val="75000"/>
                                    </a:schemeClr>
                                  </a:solidFill>
                                  <a:latin typeface="Cambria Math" panose="02040503050406030204" pitchFamily="18" charset="0"/>
                                </a:rPr>
                                <m:t>2</m:t>
                              </m:r>
                            </m:sub>
                          </m:sSub>
                        </m:num>
                        <m:den>
                          <m:sSup>
                            <m:sSupPr>
                              <m:ctrlPr>
                                <a:rPr lang="en-GB" sz="2800" i="1" smtClean="0">
                                  <a:solidFill>
                                    <a:schemeClr val="bg2">
                                      <a:lumMod val="75000"/>
                                    </a:schemeClr>
                                  </a:solidFill>
                                  <a:latin typeface="Cambria Math" panose="02040503050406030204" pitchFamily="18" charset="0"/>
                                </a:rPr>
                              </m:ctrlPr>
                            </m:sSupPr>
                            <m:e>
                              <m:r>
                                <a:rPr lang="en-GB" sz="2800" b="0" i="1">
                                  <a:solidFill>
                                    <a:schemeClr val="bg2">
                                      <a:lumMod val="75000"/>
                                    </a:schemeClr>
                                  </a:solidFill>
                                  <a:latin typeface="Cambria Math" panose="02040503050406030204" pitchFamily="18" charset="0"/>
                                </a:rPr>
                                <m:t>𝑟</m:t>
                              </m:r>
                            </m:e>
                            <m:sup>
                              <m:r>
                                <a:rPr lang="en-GB" sz="2800" b="0" i="1">
                                  <a:solidFill>
                                    <a:schemeClr val="bg2">
                                      <a:lumMod val="75000"/>
                                    </a:schemeClr>
                                  </a:solidFill>
                                  <a:latin typeface="Cambria Math" panose="02040503050406030204" pitchFamily="18" charset="0"/>
                                </a:rPr>
                                <m:t>2</m:t>
                              </m:r>
                            </m:sup>
                          </m:sSup>
                        </m:den>
                      </m:f>
                    </m:oMath>
                  </m:oMathPara>
                </a14:m>
                <a:endParaRPr lang="en-US" sz="28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14321" y="104447"/>
                <a:ext cx="2506124" cy="735138"/>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39354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A6817-0872-FB48-A242-2A61C4947270}"/>
              </a:ext>
            </a:extLst>
          </p:cNvPr>
          <p:cNvSpPr>
            <a:spLocks noGrp="1"/>
          </p:cNvSpPr>
          <p:nvPr>
            <p:ph type="title"/>
          </p:nvPr>
        </p:nvSpPr>
        <p:spPr>
          <a:xfrm>
            <a:off x="457200" y="72423"/>
            <a:ext cx="7267773" cy="700628"/>
          </a:xfrm>
        </p:spPr>
        <p:txBody>
          <a:bodyPr>
            <a:normAutofit fontScale="90000"/>
          </a:bodyPr>
          <a:lstStyle/>
          <a:p>
            <a:r>
              <a:rPr lang="en-GB" dirty="0"/>
              <a:t>Influence of medium</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375BAF6-34C1-E346-9A7D-776A6A3C219C}"/>
                  </a:ext>
                </a:extLst>
              </p:cNvPr>
              <p:cNvSpPr>
                <a:spLocks noGrp="1"/>
              </p:cNvSpPr>
              <p:nvPr>
                <p:ph idx="1"/>
              </p:nvPr>
            </p:nvSpPr>
            <p:spPr>
              <a:xfrm>
                <a:off x="152400" y="909913"/>
                <a:ext cx="8894233" cy="4208450"/>
              </a:xfrm>
            </p:spPr>
            <p:txBody>
              <a:bodyPr/>
              <a:lstStyle/>
              <a:p>
                <a:r>
                  <a:rPr lang="en-GB" sz="2800" dirty="0">
                    <a:solidFill>
                      <a:schemeClr val="bg1">
                        <a:lumMod val="75000"/>
                      </a:schemeClr>
                    </a:solidFill>
                  </a:rPr>
                  <a:t>The material permittivity</a:t>
                </a:r>
                <a14:m>
                  <m:oMath xmlns:m="http://schemas.openxmlformats.org/officeDocument/2006/math">
                    <m:r>
                      <a:rPr lang="en-US" sz="2800" b="0" i="0" smtClean="0">
                        <a:solidFill>
                          <a:schemeClr val="bg1">
                            <a:lumMod val="75000"/>
                          </a:schemeClr>
                        </a:solidFill>
                        <a:latin typeface="Cambria Math" panose="02040503050406030204" pitchFamily="18" charset="0"/>
                        <a:ea typeface="Cambria Math" panose="02040503050406030204" pitchFamily="18" charset="0"/>
                      </a:rPr>
                      <m:t> </m:t>
                    </m:r>
                    <m:r>
                      <a:rPr lang="en-GB" sz="2800" i="1" smtClean="0">
                        <a:solidFill>
                          <a:schemeClr val="bg1">
                            <a:lumMod val="75000"/>
                          </a:schemeClr>
                        </a:solidFill>
                        <a:latin typeface="Cambria Math" panose="02040503050406030204" pitchFamily="18" charset="0"/>
                        <a:ea typeface="Cambria Math" panose="02040503050406030204" pitchFamily="18" charset="0"/>
                      </a:rPr>
                      <m:t>𝜀</m:t>
                    </m:r>
                    <m:r>
                      <a:rPr lang="en-GB" sz="2800" b="0" i="1" smtClean="0">
                        <a:solidFill>
                          <a:schemeClr val="bg1">
                            <a:lumMod val="75000"/>
                          </a:schemeClr>
                        </a:solidFill>
                        <a:latin typeface="Cambria Math" panose="02040503050406030204" pitchFamily="18" charset="0"/>
                        <a:ea typeface="Cambria Math" panose="02040503050406030204" pitchFamily="18" charset="0"/>
                      </a:rPr>
                      <m:t>=</m:t>
                    </m:r>
                    <m:sSub>
                      <m:sSubPr>
                        <m:ctrlPr>
                          <a:rPr lang="en-GB" sz="2800" i="1">
                            <a:solidFill>
                              <a:schemeClr val="bg1">
                                <a:lumMod val="75000"/>
                              </a:schemeClr>
                            </a:solidFill>
                            <a:latin typeface="Cambria Math" panose="02040503050406030204" pitchFamily="18" charset="0"/>
                            <a:ea typeface="Cambria Math" panose="02040503050406030204" pitchFamily="18" charset="0"/>
                          </a:rPr>
                        </m:ctrlPr>
                      </m:sSubPr>
                      <m:e>
                        <m:sSub>
                          <m:sSubPr>
                            <m:ctrlPr>
                              <a:rPr lang="en-GB" sz="2800" i="1">
                                <a:solidFill>
                                  <a:schemeClr val="bg1">
                                    <a:lumMod val="75000"/>
                                  </a:schemeClr>
                                </a:solidFill>
                                <a:latin typeface="Cambria Math" panose="02040503050406030204" pitchFamily="18" charset="0"/>
                                <a:ea typeface="Cambria Math" panose="02040503050406030204" pitchFamily="18" charset="0"/>
                              </a:rPr>
                            </m:ctrlPr>
                          </m:sSubPr>
                          <m:e>
                            <m:r>
                              <a:rPr lang="en-GB" sz="2800" i="1">
                                <a:solidFill>
                                  <a:schemeClr val="bg1">
                                    <a:lumMod val="75000"/>
                                  </a:schemeClr>
                                </a:solidFill>
                                <a:latin typeface="Cambria Math" panose="02040503050406030204" pitchFamily="18" charset="0"/>
                                <a:ea typeface="Cambria Math" panose="02040503050406030204" pitchFamily="18" charset="0"/>
                              </a:rPr>
                              <m:t>𝜀</m:t>
                            </m:r>
                          </m:e>
                          <m:sub>
                            <m:r>
                              <a:rPr lang="en-GB" sz="2800" b="0" i="1" smtClean="0">
                                <a:solidFill>
                                  <a:schemeClr val="bg1">
                                    <a:lumMod val="75000"/>
                                  </a:schemeClr>
                                </a:solidFill>
                                <a:latin typeface="Cambria Math" panose="02040503050406030204" pitchFamily="18" charset="0"/>
                                <a:ea typeface="Cambria Math" panose="02040503050406030204" pitchFamily="18" charset="0"/>
                              </a:rPr>
                              <m:t>𝑟</m:t>
                            </m:r>
                          </m:sub>
                        </m:sSub>
                        <m:r>
                          <a:rPr lang="en-GB" sz="2800" i="1">
                            <a:solidFill>
                              <a:schemeClr val="bg1">
                                <a:lumMod val="75000"/>
                              </a:schemeClr>
                            </a:solidFill>
                            <a:latin typeface="Cambria Math" panose="02040503050406030204" pitchFamily="18" charset="0"/>
                            <a:ea typeface="Cambria Math" panose="02040503050406030204" pitchFamily="18" charset="0"/>
                          </a:rPr>
                          <m:t>𝜀</m:t>
                        </m:r>
                      </m:e>
                      <m:sub>
                        <m:r>
                          <a:rPr lang="en-GB" sz="2800" i="1">
                            <a:solidFill>
                              <a:schemeClr val="bg1">
                                <a:lumMod val="75000"/>
                              </a:schemeClr>
                            </a:solidFill>
                            <a:latin typeface="Cambria Math" panose="02040503050406030204" pitchFamily="18" charset="0"/>
                            <a:ea typeface="Cambria Math" panose="02040503050406030204" pitchFamily="18" charset="0"/>
                          </a:rPr>
                          <m:t>0</m:t>
                        </m:r>
                      </m:sub>
                    </m:sSub>
                    <m:r>
                      <a:rPr lang="en-GB" sz="2800" b="0" i="1" smtClean="0">
                        <a:solidFill>
                          <a:schemeClr val="bg1">
                            <a:lumMod val="75000"/>
                          </a:schemeClr>
                        </a:solidFill>
                        <a:latin typeface="Cambria Math" panose="02040503050406030204" pitchFamily="18" charset="0"/>
                        <a:ea typeface="Cambria Math" panose="02040503050406030204" pitchFamily="18" charset="0"/>
                      </a:rPr>
                      <m:t>=</m:t>
                    </m:r>
                    <m:d>
                      <m:dPr>
                        <m:ctrlPr>
                          <a:rPr lang="en-GB" sz="2800" b="0" i="1" smtClean="0">
                            <a:solidFill>
                              <a:schemeClr val="bg1">
                                <a:lumMod val="75000"/>
                              </a:schemeClr>
                            </a:solidFill>
                            <a:latin typeface="Cambria Math" panose="02040503050406030204" pitchFamily="18" charset="0"/>
                            <a:ea typeface="Cambria Math" panose="02040503050406030204" pitchFamily="18" charset="0"/>
                          </a:rPr>
                        </m:ctrlPr>
                      </m:dPr>
                      <m:e>
                        <m:r>
                          <a:rPr lang="en-GB" sz="2800" b="0" i="1" smtClean="0">
                            <a:solidFill>
                              <a:schemeClr val="bg1">
                                <a:lumMod val="75000"/>
                              </a:schemeClr>
                            </a:solidFill>
                            <a:latin typeface="Cambria Math" panose="02040503050406030204" pitchFamily="18" charset="0"/>
                            <a:ea typeface="Cambria Math" panose="02040503050406030204" pitchFamily="18" charset="0"/>
                          </a:rPr>
                          <m:t>1+</m:t>
                        </m:r>
                        <m:r>
                          <a:rPr lang="en-GB" sz="2800" i="1">
                            <a:solidFill>
                              <a:schemeClr val="bg1">
                                <a:lumMod val="75000"/>
                              </a:schemeClr>
                            </a:solidFill>
                            <a:latin typeface="Cambria Math" panose="02040503050406030204" pitchFamily="18" charset="0"/>
                            <a:ea typeface="Cambria Math" panose="02040503050406030204" pitchFamily="18" charset="0"/>
                          </a:rPr>
                          <m:t>𝜒</m:t>
                        </m:r>
                      </m:e>
                    </m:d>
                    <m:sSub>
                      <m:sSubPr>
                        <m:ctrlPr>
                          <a:rPr lang="en-GB" sz="2800" i="1">
                            <a:solidFill>
                              <a:schemeClr val="bg1">
                                <a:lumMod val="75000"/>
                              </a:schemeClr>
                            </a:solidFill>
                            <a:latin typeface="Cambria Math" panose="02040503050406030204" pitchFamily="18" charset="0"/>
                            <a:ea typeface="Cambria Math" panose="02040503050406030204" pitchFamily="18" charset="0"/>
                          </a:rPr>
                        </m:ctrlPr>
                      </m:sSubPr>
                      <m:e>
                        <m:r>
                          <a:rPr lang="en-GB" sz="2800" i="1">
                            <a:solidFill>
                              <a:schemeClr val="bg1">
                                <a:lumMod val="75000"/>
                              </a:schemeClr>
                            </a:solidFill>
                            <a:latin typeface="Cambria Math" panose="02040503050406030204" pitchFamily="18" charset="0"/>
                            <a:ea typeface="Cambria Math" panose="02040503050406030204" pitchFamily="18" charset="0"/>
                          </a:rPr>
                          <m:t>𝜀</m:t>
                        </m:r>
                      </m:e>
                      <m:sub>
                        <m:r>
                          <a:rPr lang="en-US" sz="2800" b="0" i="1" smtClean="0">
                            <a:solidFill>
                              <a:schemeClr val="bg1">
                                <a:lumMod val="75000"/>
                              </a:schemeClr>
                            </a:solidFill>
                            <a:latin typeface="Cambria Math" panose="02040503050406030204" pitchFamily="18" charset="0"/>
                            <a:ea typeface="Cambria Math" panose="02040503050406030204" pitchFamily="18" charset="0"/>
                          </a:rPr>
                          <m:t>0</m:t>
                        </m:r>
                      </m:sub>
                    </m:sSub>
                  </m:oMath>
                </a14:m>
                <a:r>
                  <a:rPr lang="en-GB" sz="2800" dirty="0">
                    <a:solidFill>
                      <a:schemeClr val="bg1">
                        <a:lumMod val="75000"/>
                      </a:schemeClr>
                    </a:solidFill>
                  </a:rPr>
                  <a:t>, where</a:t>
                </a:r>
              </a:p>
              <a:p>
                <a:pPr lvl="1"/>
                <a14:m>
                  <m:oMath xmlns:m="http://schemas.openxmlformats.org/officeDocument/2006/math">
                    <m:sSub>
                      <m:sSubPr>
                        <m:ctrlPr>
                          <a:rPr lang="en-GB" sz="2400" i="1" smtClean="0">
                            <a:solidFill>
                              <a:schemeClr val="bg1">
                                <a:lumMod val="75000"/>
                              </a:schemeClr>
                            </a:solidFill>
                            <a:latin typeface="Cambria Math" panose="02040503050406030204" pitchFamily="18" charset="0"/>
                            <a:ea typeface="Cambria Math" panose="02040503050406030204" pitchFamily="18" charset="0"/>
                          </a:rPr>
                        </m:ctrlPr>
                      </m:sSubPr>
                      <m:e>
                        <m:r>
                          <a:rPr lang="en-GB" sz="2400" i="1">
                            <a:solidFill>
                              <a:schemeClr val="bg1">
                                <a:lumMod val="75000"/>
                              </a:schemeClr>
                            </a:solidFill>
                            <a:latin typeface="Cambria Math" panose="02040503050406030204" pitchFamily="18" charset="0"/>
                            <a:ea typeface="Cambria Math" panose="02040503050406030204" pitchFamily="18" charset="0"/>
                          </a:rPr>
                          <m:t>𝜀</m:t>
                        </m:r>
                      </m:e>
                      <m:sub>
                        <m:r>
                          <a:rPr lang="en-GB" sz="2400" b="0" i="1" smtClean="0">
                            <a:solidFill>
                              <a:schemeClr val="bg1">
                                <a:lumMod val="75000"/>
                              </a:schemeClr>
                            </a:solidFill>
                            <a:latin typeface="Cambria Math" panose="02040503050406030204" pitchFamily="18" charset="0"/>
                            <a:ea typeface="Cambria Math" panose="02040503050406030204" pitchFamily="18" charset="0"/>
                          </a:rPr>
                          <m:t>𝑟</m:t>
                        </m:r>
                      </m:sub>
                    </m:sSub>
                  </m:oMath>
                </a14:m>
                <a:r>
                  <a:rPr lang="en-GB" sz="2400" dirty="0">
                    <a:solidFill>
                      <a:schemeClr val="bg1">
                        <a:lumMod val="75000"/>
                      </a:schemeClr>
                    </a:solidFill>
                  </a:rPr>
                  <a:t> is the relative permittivity of the material</a:t>
                </a:r>
              </a:p>
              <a:p>
                <a:pPr lvl="1"/>
                <a14:m>
                  <m:oMath xmlns:m="http://schemas.openxmlformats.org/officeDocument/2006/math">
                    <m:r>
                      <a:rPr lang="en-GB" sz="2400" i="1" smtClean="0">
                        <a:solidFill>
                          <a:schemeClr val="bg1">
                            <a:lumMod val="75000"/>
                          </a:schemeClr>
                        </a:solidFill>
                        <a:latin typeface="Cambria Math" panose="02040503050406030204" pitchFamily="18" charset="0"/>
                        <a:ea typeface="Cambria Math" panose="02040503050406030204" pitchFamily="18" charset="0"/>
                      </a:rPr>
                      <m:t>𝜒</m:t>
                    </m:r>
                  </m:oMath>
                </a14:m>
                <a:r>
                  <a:rPr lang="en-GB" sz="2400" dirty="0">
                    <a:solidFill>
                      <a:schemeClr val="bg1">
                        <a:lumMod val="75000"/>
                      </a:schemeClr>
                    </a:solidFill>
                  </a:rPr>
                  <a:t> is the </a:t>
                </a:r>
                <a:r>
                  <a:rPr lang="en-US" sz="2400" dirty="0">
                    <a:solidFill>
                      <a:schemeClr val="bg1">
                        <a:lumMod val="75000"/>
                      </a:schemeClr>
                    </a:solidFill>
                  </a:rPr>
                  <a:t>susceptibility of the material</a:t>
                </a:r>
              </a:p>
              <a:p>
                <a:r>
                  <a:rPr lang="en-US" sz="2800" dirty="0"/>
                  <a:t>Material permittivity in general depends on many factors</a:t>
                </a:r>
              </a:p>
              <a:p>
                <a:pPr lvl="1"/>
                <a:r>
                  <a:rPr lang="en-US" sz="2400" dirty="0"/>
                  <a:t>Temperature, pressure, if external electric field is time varying then on its frequency, …</a:t>
                </a:r>
              </a:p>
              <a:p>
                <a:pPr lvl="1"/>
                <a:r>
                  <a:rPr lang="en-US" sz="2400" dirty="0"/>
                  <a:t>One needs to take into account multiple phenomena to calculate correctly the electric field in dielectric</a:t>
                </a:r>
              </a:p>
              <a:p>
                <a:pPr lvl="2"/>
                <a:r>
                  <a:rPr lang="en-US" sz="2000" dirty="0"/>
                  <a:t>Sound waves, heat waves, ….</a:t>
                </a:r>
                <a:endParaRPr lang="en-GB" sz="2000" dirty="0"/>
              </a:p>
            </p:txBody>
          </p:sp>
        </mc:Choice>
        <mc:Fallback>
          <p:sp>
            <p:nvSpPr>
              <p:cNvPr id="3" name="Content Placeholder 2">
                <a:extLst>
                  <a:ext uri="{FF2B5EF4-FFF2-40B4-BE49-F238E27FC236}">
                    <a16:creationId xmlns:a16="http://schemas.microsoft.com/office/drawing/2014/main" id="{E375BAF6-34C1-E346-9A7D-776A6A3C219C}"/>
                  </a:ext>
                </a:extLst>
              </p:cNvPr>
              <p:cNvSpPr>
                <a:spLocks noGrp="1" noRot="1" noChangeAspect="1" noMove="1" noResize="1" noEditPoints="1" noAdjustHandles="1" noChangeArrowheads="1" noChangeShapeType="1" noTextEdit="1"/>
              </p:cNvSpPr>
              <p:nvPr>
                <p:ph idx="1"/>
              </p:nvPr>
            </p:nvSpPr>
            <p:spPr>
              <a:xfrm>
                <a:off x="152400" y="909913"/>
                <a:ext cx="8894233" cy="4208450"/>
              </a:xfrm>
              <a:blipFill>
                <a:blip r:embed="rId2"/>
                <a:stretch>
                  <a:fillRect l="-1284" t="-150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8A96C337-4448-9A47-9129-D1098ABA6AD8}"/>
              </a:ext>
            </a:extLst>
          </p:cNvPr>
          <p:cNvSpPr>
            <a:spLocks noGrp="1"/>
          </p:cNvSpPr>
          <p:nvPr>
            <p:ph type="sldNum" sz="quarter" idx="12"/>
          </p:nvPr>
        </p:nvSpPr>
        <p:spPr/>
        <p:txBody>
          <a:bodyPr/>
          <a:lstStyle/>
          <a:p>
            <a:fld id="{374475D3-1812-EC42-892E-BF7EBDFBAE62}" type="slidenum">
              <a:rPr lang="en-GB" smtClean="0"/>
              <a:t>34</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E1C888D-CE15-4BC0-9F1C-A258D5B03609}"/>
                  </a:ext>
                </a:extLst>
              </p:cNvPr>
              <p:cNvSpPr txBox="1"/>
              <p:nvPr/>
            </p:nvSpPr>
            <p:spPr>
              <a:xfrm>
                <a:off x="6614321" y="104447"/>
                <a:ext cx="2506124" cy="7351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𝐹</m:t>
                          </m:r>
                        </m:e>
                        <m:sub>
                          <m:r>
                            <a:rPr lang="en-GB" sz="2800" b="0" i="1" smtClean="0">
                              <a:latin typeface="Cambria Math" panose="02040503050406030204" pitchFamily="18" charset="0"/>
                            </a:rPr>
                            <m:t>𝐸</m:t>
                          </m:r>
                        </m:sub>
                      </m:sSub>
                      <m:r>
                        <a:rPr lang="en-GB" sz="2800" b="0" i="1" smtClean="0">
                          <a:latin typeface="Cambria Math" panose="02040503050406030204" pitchFamily="18" charset="0"/>
                        </a:rPr>
                        <m:t>=</m:t>
                      </m:r>
                      <m:r>
                        <a:rPr lang="en-GB" sz="2800" b="1" i="1" smtClean="0">
                          <a:solidFill>
                            <a:schemeClr val="tx1"/>
                          </a:solidFill>
                          <a:latin typeface="Cambria Math" panose="02040503050406030204" pitchFamily="18" charset="0"/>
                        </a:rPr>
                        <m:t>𝑲</m:t>
                      </m:r>
                      <m:r>
                        <a:rPr lang="en-GB" sz="2800" b="0" i="1" smtClean="0">
                          <a:latin typeface="Cambria Math" panose="02040503050406030204" pitchFamily="18" charset="0"/>
                        </a:rPr>
                        <m:t>⋅</m:t>
                      </m:r>
                      <m:f>
                        <m:fPr>
                          <m:ctrlPr>
                            <a:rPr lang="en-GB" sz="2800" b="0" i="1" smtClean="0">
                              <a:latin typeface="Cambria Math" panose="02040503050406030204" pitchFamily="18" charset="0"/>
                            </a:rPr>
                          </m:ctrlPr>
                        </m:fPr>
                        <m:num>
                          <m:sSub>
                            <m:sSubPr>
                              <m:ctrlPr>
                                <a:rPr lang="en-GB" sz="2800" i="1" smtClean="0">
                                  <a:solidFill>
                                    <a:schemeClr val="bg2">
                                      <a:lumMod val="75000"/>
                                    </a:schemeClr>
                                  </a:solidFill>
                                  <a:latin typeface="Cambria Math" panose="02040503050406030204" pitchFamily="18" charset="0"/>
                                </a:rPr>
                              </m:ctrlPr>
                            </m:sSubPr>
                            <m:e>
                              <m:r>
                                <a:rPr lang="en-GB" sz="2800" b="0" i="1">
                                  <a:solidFill>
                                    <a:schemeClr val="bg2">
                                      <a:lumMod val="75000"/>
                                    </a:schemeClr>
                                  </a:solidFill>
                                  <a:latin typeface="Cambria Math" panose="02040503050406030204" pitchFamily="18" charset="0"/>
                                </a:rPr>
                                <m:t>𝑞</m:t>
                              </m:r>
                            </m:e>
                            <m:sub>
                              <m:r>
                                <a:rPr lang="en-GB" sz="2800" b="0" i="1">
                                  <a:solidFill>
                                    <a:schemeClr val="bg2">
                                      <a:lumMod val="75000"/>
                                    </a:schemeClr>
                                  </a:solidFill>
                                  <a:latin typeface="Cambria Math" panose="02040503050406030204" pitchFamily="18" charset="0"/>
                                </a:rPr>
                                <m:t>1</m:t>
                              </m:r>
                            </m:sub>
                          </m:sSub>
                          <m:r>
                            <a:rPr lang="en-GB" sz="2800" b="0" i="1" smtClean="0">
                              <a:solidFill>
                                <a:schemeClr val="bg2">
                                  <a:lumMod val="75000"/>
                                </a:schemeClr>
                              </a:solidFill>
                              <a:latin typeface="Cambria Math" panose="02040503050406030204" pitchFamily="18" charset="0"/>
                            </a:rPr>
                            <m:t>⋅</m:t>
                          </m:r>
                          <m:sSub>
                            <m:sSubPr>
                              <m:ctrlPr>
                                <a:rPr lang="en-GB" sz="2800" i="1" smtClean="0">
                                  <a:solidFill>
                                    <a:schemeClr val="bg2">
                                      <a:lumMod val="75000"/>
                                    </a:schemeClr>
                                  </a:solidFill>
                                  <a:latin typeface="Cambria Math" panose="02040503050406030204" pitchFamily="18" charset="0"/>
                                </a:rPr>
                              </m:ctrlPr>
                            </m:sSubPr>
                            <m:e>
                              <m:r>
                                <a:rPr lang="en-GB" sz="2800" b="0" i="1" smtClean="0">
                                  <a:solidFill>
                                    <a:schemeClr val="bg2">
                                      <a:lumMod val="75000"/>
                                    </a:schemeClr>
                                  </a:solidFill>
                                  <a:latin typeface="Cambria Math" panose="02040503050406030204" pitchFamily="18" charset="0"/>
                                </a:rPr>
                                <m:t>𝑞</m:t>
                              </m:r>
                            </m:e>
                            <m:sub>
                              <m:r>
                                <a:rPr lang="en-GB" sz="2800" b="0" i="1" smtClean="0">
                                  <a:solidFill>
                                    <a:schemeClr val="bg2">
                                      <a:lumMod val="75000"/>
                                    </a:schemeClr>
                                  </a:solidFill>
                                  <a:latin typeface="Cambria Math" panose="02040503050406030204" pitchFamily="18" charset="0"/>
                                </a:rPr>
                                <m:t>2</m:t>
                              </m:r>
                            </m:sub>
                          </m:sSub>
                        </m:num>
                        <m:den>
                          <m:sSup>
                            <m:sSupPr>
                              <m:ctrlPr>
                                <a:rPr lang="en-GB" sz="2800" i="1" smtClean="0">
                                  <a:solidFill>
                                    <a:schemeClr val="bg2">
                                      <a:lumMod val="75000"/>
                                    </a:schemeClr>
                                  </a:solidFill>
                                  <a:latin typeface="Cambria Math" panose="02040503050406030204" pitchFamily="18" charset="0"/>
                                </a:rPr>
                              </m:ctrlPr>
                            </m:sSupPr>
                            <m:e>
                              <m:r>
                                <a:rPr lang="en-GB" sz="2800" b="0" i="1">
                                  <a:solidFill>
                                    <a:schemeClr val="bg2">
                                      <a:lumMod val="75000"/>
                                    </a:schemeClr>
                                  </a:solidFill>
                                  <a:latin typeface="Cambria Math" panose="02040503050406030204" pitchFamily="18" charset="0"/>
                                </a:rPr>
                                <m:t>𝑟</m:t>
                              </m:r>
                            </m:e>
                            <m:sup>
                              <m:r>
                                <a:rPr lang="en-GB" sz="2800" b="0" i="1">
                                  <a:solidFill>
                                    <a:schemeClr val="bg2">
                                      <a:lumMod val="75000"/>
                                    </a:schemeClr>
                                  </a:solidFill>
                                  <a:latin typeface="Cambria Math" panose="02040503050406030204" pitchFamily="18" charset="0"/>
                                </a:rPr>
                                <m:t>2</m:t>
                              </m:r>
                            </m:sup>
                          </m:sSup>
                        </m:den>
                      </m:f>
                    </m:oMath>
                  </m:oMathPara>
                </a14:m>
                <a:endParaRPr lang="en-US" sz="2800" dirty="0"/>
              </a:p>
            </p:txBody>
          </p:sp>
        </mc:Choice>
        <mc:Fallback xmlns="">
          <p:sp>
            <p:nvSpPr>
              <p:cNvPr id="5" name="TextBox 4">
                <a:extLst>
                  <a:ext uri="{FF2B5EF4-FFF2-40B4-BE49-F238E27FC236}">
                    <a16:creationId xmlns:a16="http://schemas.microsoft.com/office/drawing/2014/main" id="{3E1C888D-CE15-4BC0-9F1C-A258D5B03609}"/>
                  </a:ext>
                </a:extLst>
              </p:cNvPr>
              <p:cNvSpPr txBox="1">
                <a:spLocks noRot="1" noChangeAspect="1" noMove="1" noResize="1" noEditPoints="1" noAdjustHandles="1" noChangeArrowheads="1" noChangeShapeType="1" noTextEdit="1"/>
              </p:cNvSpPr>
              <p:nvPr/>
            </p:nvSpPr>
            <p:spPr>
              <a:xfrm>
                <a:off x="6614321" y="104447"/>
                <a:ext cx="2506124" cy="735138"/>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322741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1603A-10F8-457A-B3A0-251B57922AD6}"/>
              </a:ext>
            </a:extLst>
          </p:cNvPr>
          <p:cNvSpPr>
            <a:spLocks noGrp="1"/>
          </p:cNvSpPr>
          <p:nvPr>
            <p:ph type="title"/>
          </p:nvPr>
        </p:nvSpPr>
        <p:spPr/>
        <p:txBody>
          <a:bodyPr>
            <a:normAutofit fontScale="90000"/>
          </a:bodyPr>
          <a:lstStyle/>
          <a:p>
            <a:r>
              <a:rPr lang="en-GB" dirty="0"/>
              <a:t>Gauss Law</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535C306-4274-4FEE-9392-64AA24EBD184}"/>
                  </a:ext>
                </a:extLst>
              </p:cNvPr>
              <p:cNvSpPr>
                <a:spLocks noGrp="1"/>
              </p:cNvSpPr>
              <p:nvPr>
                <p:ph idx="1"/>
              </p:nvPr>
            </p:nvSpPr>
            <p:spPr>
              <a:xfrm>
                <a:off x="497039" y="734941"/>
                <a:ext cx="8673519" cy="1550473"/>
              </a:xfrm>
            </p:spPr>
            <p:txBody>
              <a:bodyPr/>
              <a:lstStyle/>
              <a:p>
                <a:pPr marL="0" indent="0">
                  <a:buNone/>
                </a:pPr>
                <a:r>
                  <a:rPr lang="en-US" sz="2800" dirty="0"/>
                  <a:t>Field flu</a:t>
                </a:r>
                <a:r>
                  <a:rPr lang="en-US" sz="2800" dirty="0">
                    <a:solidFill>
                      <a:srgbClr val="376092"/>
                    </a:solidFill>
                  </a:rPr>
                  <a:t>x </a:t>
                </a:r>
                <a14:m>
                  <m:oMath xmlns:m="http://schemas.openxmlformats.org/officeDocument/2006/math">
                    <m:sSub>
                      <m:sSubPr>
                        <m:ctrlPr>
                          <a:rPr lang="en-GB" sz="2800" i="1" smtClean="0">
                            <a:solidFill>
                              <a:srgbClr val="376092"/>
                            </a:solidFill>
                            <a:latin typeface="Cambria Math" panose="02040503050406030204" pitchFamily="18" charset="0"/>
                            <a:ea typeface="Cambria Math" panose="02040503050406030204" pitchFamily="18" charset="0"/>
                          </a:rPr>
                        </m:ctrlPr>
                      </m:sSubPr>
                      <m:e>
                        <m:r>
                          <m:rPr>
                            <m:sty m:val="p"/>
                          </m:rPr>
                          <a:rPr lang="el-GR" sz="2800" i="1">
                            <a:solidFill>
                              <a:srgbClr val="376092"/>
                            </a:solidFill>
                            <a:latin typeface="Cambria Math" panose="02040503050406030204" pitchFamily="18" charset="0"/>
                            <a:ea typeface="Cambria Math" panose="02040503050406030204" pitchFamily="18" charset="0"/>
                          </a:rPr>
                          <m:t>Φ</m:t>
                        </m:r>
                      </m:e>
                      <m:sub>
                        <m:r>
                          <a:rPr lang="en-GB" sz="2800" i="1">
                            <a:solidFill>
                              <a:srgbClr val="376092"/>
                            </a:solidFill>
                            <a:latin typeface="Cambria Math" panose="02040503050406030204" pitchFamily="18" charset="0"/>
                            <a:ea typeface="Cambria Math" panose="02040503050406030204" pitchFamily="18" charset="0"/>
                          </a:rPr>
                          <m:t>𝐸</m:t>
                        </m:r>
                      </m:sub>
                    </m:sSub>
                  </m:oMath>
                </a14:m>
                <a:r>
                  <a:rPr lang="en-US" sz="2800" dirty="0">
                    <a:solidFill>
                      <a:srgbClr val="376092"/>
                    </a:solidFill>
                  </a:rPr>
                  <a:t> </a:t>
                </a:r>
                <a:r>
                  <a:rPr lang="en-US" sz="2800" dirty="0"/>
                  <a:t>out of an arbitrary closed surface </a:t>
                </a:r>
                <a:br>
                  <a:rPr lang="en-US" sz="2800" dirty="0"/>
                </a:br>
                <a:r>
                  <a:rPr lang="en-US" sz="2800" dirty="0"/>
                  <a:t>is proportional to the charge enclosed by the surface</a:t>
                </a:r>
                <a:br>
                  <a:rPr lang="en-US" sz="2800" dirty="0"/>
                </a:br>
                <a:r>
                  <a:rPr lang="en-US" sz="2800" dirty="0"/>
                  <a:t>irrespective of how that charge is distributed</a:t>
                </a:r>
              </a:p>
            </p:txBody>
          </p:sp>
        </mc:Choice>
        <mc:Fallback>
          <p:sp>
            <p:nvSpPr>
              <p:cNvPr id="3" name="Content Placeholder 2">
                <a:extLst>
                  <a:ext uri="{FF2B5EF4-FFF2-40B4-BE49-F238E27FC236}">
                    <a16:creationId xmlns:a16="http://schemas.microsoft.com/office/drawing/2014/main" id="{1535C306-4274-4FEE-9392-64AA24EBD184}"/>
                  </a:ext>
                </a:extLst>
              </p:cNvPr>
              <p:cNvSpPr>
                <a:spLocks noGrp="1" noRot="1" noChangeAspect="1" noMove="1" noResize="1" noEditPoints="1" noAdjustHandles="1" noChangeArrowheads="1" noChangeShapeType="1" noTextEdit="1"/>
              </p:cNvSpPr>
              <p:nvPr>
                <p:ph idx="1"/>
              </p:nvPr>
            </p:nvSpPr>
            <p:spPr>
              <a:xfrm>
                <a:off x="497039" y="734941"/>
                <a:ext cx="8673519" cy="1550473"/>
              </a:xfrm>
              <a:blipFill>
                <a:blip r:embed="rId2"/>
                <a:stretch>
                  <a:fillRect l="-1464" t="-4918"/>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24F3B62C-E4BB-4987-B368-89BDC5C7B6DD}"/>
              </a:ext>
            </a:extLst>
          </p:cNvPr>
          <p:cNvSpPr>
            <a:spLocks noGrp="1"/>
          </p:cNvSpPr>
          <p:nvPr>
            <p:ph type="sldNum" sz="quarter" idx="12"/>
          </p:nvPr>
        </p:nvSpPr>
        <p:spPr/>
        <p:txBody>
          <a:bodyPr/>
          <a:lstStyle/>
          <a:p>
            <a:fld id="{374475D3-1812-EC42-892E-BF7EBDFBAE62}" type="slidenum">
              <a:rPr lang="en-GB" smtClean="0"/>
              <a:t>35</a:t>
            </a:fld>
            <a:endParaRPr lang="en-GB"/>
          </a:p>
        </p:txBody>
      </p:sp>
      <p:sp>
        <p:nvSpPr>
          <p:cNvPr id="6" name="Oval 5">
            <a:extLst>
              <a:ext uri="{FF2B5EF4-FFF2-40B4-BE49-F238E27FC236}">
                <a16:creationId xmlns:a16="http://schemas.microsoft.com/office/drawing/2014/main" id="{2E8E2EB5-6203-42DC-89CB-A541D942A731}"/>
              </a:ext>
            </a:extLst>
          </p:cNvPr>
          <p:cNvSpPr/>
          <p:nvPr/>
        </p:nvSpPr>
        <p:spPr>
          <a:xfrm>
            <a:off x="1673238" y="3703131"/>
            <a:ext cx="1138257" cy="785397"/>
          </a:xfrm>
          <a:prstGeom prst="ellipse">
            <a:avLst/>
          </a:prstGeom>
          <a:noFill/>
          <a:ln>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Plaque 7">
            <a:extLst>
              <a:ext uri="{FF2B5EF4-FFF2-40B4-BE49-F238E27FC236}">
                <a16:creationId xmlns:a16="http://schemas.microsoft.com/office/drawing/2014/main" id="{592D17F0-DB84-477C-9563-9A9988538AB0}"/>
              </a:ext>
            </a:extLst>
          </p:cNvPr>
          <p:cNvSpPr/>
          <p:nvPr/>
        </p:nvSpPr>
        <p:spPr>
          <a:xfrm>
            <a:off x="1434204" y="3395801"/>
            <a:ext cx="1555618" cy="1403851"/>
          </a:xfrm>
          <a:prstGeom prst="plaque">
            <a:avLst/>
          </a:prstGeom>
          <a:noFill/>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Freeform: Shape 10">
            <a:extLst>
              <a:ext uri="{FF2B5EF4-FFF2-40B4-BE49-F238E27FC236}">
                <a16:creationId xmlns:a16="http://schemas.microsoft.com/office/drawing/2014/main" id="{C1C08092-AC7E-498A-A4DB-B7B66148E7B0}"/>
              </a:ext>
            </a:extLst>
          </p:cNvPr>
          <p:cNvSpPr/>
          <p:nvPr/>
        </p:nvSpPr>
        <p:spPr>
          <a:xfrm>
            <a:off x="565334" y="2735612"/>
            <a:ext cx="4355731" cy="2731886"/>
          </a:xfrm>
          <a:custGeom>
            <a:avLst/>
            <a:gdLst>
              <a:gd name="connsiteX0" fmla="*/ 1859153 w 4355731"/>
              <a:gd name="connsiteY0" fmla="*/ 417361 h 2731886"/>
              <a:gd name="connsiteX1" fmla="*/ 1889507 w 4355731"/>
              <a:gd name="connsiteY1" fmla="*/ 436332 h 2731886"/>
              <a:gd name="connsiteX2" fmla="*/ 1972979 w 4355731"/>
              <a:gd name="connsiteY2" fmla="*/ 459097 h 2731886"/>
              <a:gd name="connsiteX3" fmla="*/ 2022304 w 4355731"/>
              <a:gd name="connsiteY3" fmla="*/ 474274 h 2731886"/>
              <a:gd name="connsiteX4" fmla="*/ 2105776 w 4355731"/>
              <a:gd name="connsiteY4" fmla="*/ 493245 h 2731886"/>
              <a:gd name="connsiteX5" fmla="*/ 2268926 w 4355731"/>
              <a:gd name="connsiteY5" fmla="*/ 489451 h 2731886"/>
              <a:gd name="connsiteX6" fmla="*/ 2322045 w 4355731"/>
              <a:gd name="connsiteY6" fmla="*/ 478068 h 2731886"/>
              <a:gd name="connsiteX7" fmla="*/ 2341016 w 4355731"/>
              <a:gd name="connsiteY7" fmla="*/ 470480 h 2731886"/>
              <a:gd name="connsiteX8" fmla="*/ 2371369 w 4355731"/>
              <a:gd name="connsiteY8" fmla="*/ 466686 h 2731886"/>
              <a:gd name="connsiteX9" fmla="*/ 2382752 w 4355731"/>
              <a:gd name="connsiteY9" fmla="*/ 462892 h 2731886"/>
              <a:gd name="connsiteX10" fmla="*/ 2397928 w 4355731"/>
              <a:gd name="connsiteY10" fmla="*/ 455303 h 2731886"/>
              <a:gd name="connsiteX11" fmla="*/ 2481401 w 4355731"/>
              <a:gd name="connsiteY11" fmla="*/ 443921 h 2731886"/>
              <a:gd name="connsiteX12" fmla="*/ 2572461 w 4355731"/>
              <a:gd name="connsiteY12" fmla="*/ 440126 h 2731886"/>
              <a:gd name="connsiteX13" fmla="*/ 2599021 w 4355731"/>
              <a:gd name="connsiteY13" fmla="*/ 455303 h 2731886"/>
              <a:gd name="connsiteX14" fmla="*/ 2617992 w 4355731"/>
              <a:gd name="connsiteY14" fmla="*/ 470480 h 2731886"/>
              <a:gd name="connsiteX15" fmla="*/ 2633168 w 4355731"/>
              <a:gd name="connsiteY15" fmla="*/ 485657 h 2731886"/>
              <a:gd name="connsiteX16" fmla="*/ 2667316 w 4355731"/>
              <a:gd name="connsiteY16" fmla="*/ 512216 h 2731886"/>
              <a:gd name="connsiteX17" fmla="*/ 2678699 w 4355731"/>
              <a:gd name="connsiteY17" fmla="*/ 523599 h 2731886"/>
              <a:gd name="connsiteX18" fmla="*/ 2693875 w 4355731"/>
              <a:gd name="connsiteY18" fmla="*/ 534981 h 2731886"/>
              <a:gd name="connsiteX19" fmla="*/ 2709052 w 4355731"/>
              <a:gd name="connsiteY19" fmla="*/ 557746 h 2731886"/>
              <a:gd name="connsiteX20" fmla="*/ 2720435 w 4355731"/>
              <a:gd name="connsiteY20" fmla="*/ 572923 h 2731886"/>
              <a:gd name="connsiteX21" fmla="*/ 2724229 w 4355731"/>
              <a:gd name="connsiteY21" fmla="*/ 595688 h 2731886"/>
              <a:gd name="connsiteX22" fmla="*/ 2731817 w 4355731"/>
              <a:gd name="connsiteY22" fmla="*/ 622248 h 2731886"/>
              <a:gd name="connsiteX23" fmla="*/ 2735611 w 4355731"/>
              <a:gd name="connsiteY23" fmla="*/ 656395 h 2731886"/>
              <a:gd name="connsiteX24" fmla="*/ 2739406 w 4355731"/>
              <a:gd name="connsiteY24" fmla="*/ 686749 h 2731886"/>
              <a:gd name="connsiteX25" fmla="*/ 2743200 w 4355731"/>
              <a:gd name="connsiteY25" fmla="*/ 834722 h 2731886"/>
              <a:gd name="connsiteX26" fmla="*/ 2758377 w 4355731"/>
              <a:gd name="connsiteY26" fmla="*/ 887841 h 2731886"/>
              <a:gd name="connsiteX27" fmla="*/ 2769759 w 4355731"/>
              <a:gd name="connsiteY27" fmla="*/ 895429 h 2731886"/>
              <a:gd name="connsiteX28" fmla="*/ 2788730 w 4355731"/>
              <a:gd name="connsiteY28" fmla="*/ 925783 h 2731886"/>
              <a:gd name="connsiteX29" fmla="*/ 2796319 w 4355731"/>
              <a:gd name="connsiteY29" fmla="*/ 937165 h 2731886"/>
              <a:gd name="connsiteX30" fmla="*/ 2815289 w 4355731"/>
              <a:gd name="connsiteY30" fmla="*/ 956136 h 2731886"/>
              <a:gd name="connsiteX31" fmla="*/ 2849437 w 4355731"/>
              <a:gd name="connsiteY31" fmla="*/ 982696 h 2731886"/>
              <a:gd name="connsiteX32" fmla="*/ 2860820 w 4355731"/>
              <a:gd name="connsiteY32" fmla="*/ 986490 h 2731886"/>
              <a:gd name="connsiteX33" fmla="*/ 2902556 w 4355731"/>
              <a:gd name="connsiteY33" fmla="*/ 1013049 h 2731886"/>
              <a:gd name="connsiteX34" fmla="*/ 2925321 w 4355731"/>
              <a:gd name="connsiteY34" fmla="*/ 1028226 h 2731886"/>
              <a:gd name="connsiteX35" fmla="*/ 2959469 w 4355731"/>
              <a:gd name="connsiteY35" fmla="*/ 1043403 h 2731886"/>
              <a:gd name="connsiteX36" fmla="*/ 2986028 w 4355731"/>
              <a:gd name="connsiteY36" fmla="*/ 1058579 h 2731886"/>
              <a:gd name="connsiteX37" fmla="*/ 3004999 w 4355731"/>
              <a:gd name="connsiteY37" fmla="*/ 1066168 h 2731886"/>
              <a:gd name="connsiteX38" fmla="*/ 3023970 w 4355731"/>
              <a:gd name="connsiteY38" fmla="*/ 1069962 h 2731886"/>
              <a:gd name="connsiteX39" fmla="*/ 3039147 w 4355731"/>
              <a:gd name="connsiteY39" fmla="*/ 1073756 h 2731886"/>
              <a:gd name="connsiteX40" fmla="*/ 3373036 w 4355731"/>
              <a:gd name="connsiteY40" fmla="*/ 1073756 h 2731886"/>
              <a:gd name="connsiteX41" fmla="*/ 3403389 w 4355731"/>
              <a:gd name="connsiteY41" fmla="*/ 1088933 h 2731886"/>
              <a:gd name="connsiteX42" fmla="*/ 3437537 w 4355731"/>
              <a:gd name="connsiteY42" fmla="*/ 1111698 h 2731886"/>
              <a:gd name="connsiteX43" fmla="*/ 3452714 w 4355731"/>
              <a:gd name="connsiteY43" fmla="*/ 1119287 h 2731886"/>
              <a:gd name="connsiteX44" fmla="*/ 3483067 w 4355731"/>
              <a:gd name="connsiteY44" fmla="*/ 1138257 h 2731886"/>
              <a:gd name="connsiteX45" fmla="*/ 3513421 w 4355731"/>
              <a:gd name="connsiteY45" fmla="*/ 1161023 h 2731886"/>
              <a:gd name="connsiteX46" fmla="*/ 3539980 w 4355731"/>
              <a:gd name="connsiteY46" fmla="*/ 1191376 h 2731886"/>
              <a:gd name="connsiteX47" fmla="*/ 3555157 w 4355731"/>
              <a:gd name="connsiteY47" fmla="*/ 1202759 h 2731886"/>
              <a:gd name="connsiteX48" fmla="*/ 3577922 w 4355731"/>
              <a:gd name="connsiteY48" fmla="*/ 1236906 h 2731886"/>
              <a:gd name="connsiteX49" fmla="*/ 3589304 w 4355731"/>
              <a:gd name="connsiteY49" fmla="*/ 1259672 h 2731886"/>
              <a:gd name="connsiteX50" fmla="*/ 3593099 w 4355731"/>
              <a:gd name="connsiteY50" fmla="*/ 1331761 h 2731886"/>
              <a:gd name="connsiteX51" fmla="*/ 3596893 w 4355731"/>
              <a:gd name="connsiteY51" fmla="*/ 1343144 h 2731886"/>
              <a:gd name="connsiteX52" fmla="*/ 3608275 w 4355731"/>
              <a:gd name="connsiteY52" fmla="*/ 1377292 h 2731886"/>
              <a:gd name="connsiteX53" fmla="*/ 3615864 w 4355731"/>
              <a:gd name="connsiteY53" fmla="*/ 1392468 h 2731886"/>
              <a:gd name="connsiteX54" fmla="*/ 3650011 w 4355731"/>
              <a:gd name="connsiteY54" fmla="*/ 1415233 h 2731886"/>
              <a:gd name="connsiteX55" fmla="*/ 3672777 w 4355731"/>
              <a:gd name="connsiteY55" fmla="*/ 1426616 h 2731886"/>
              <a:gd name="connsiteX56" fmla="*/ 3809367 w 4355731"/>
              <a:gd name="connsiteY56" fmla="*/ 1475940 h 2731886"/>
              <a:gd name="connsiteX57" fmla="*/ 3961135 w 4355731"/>
              <a:gd name="connsiteY57" fmla="*/ 1510088 h 2731886"/>
              <a:gd name="connsiteX58" fmla="*/ 4059784 w 4355731"/>
              <a:gd name="connsiteY58" fmla="*/ 1506294 h 2731886"/>
              <a:gd name="connsiteX59" fmla="*/ 4071167 w 4355731"/>
              <a:gd name="connsiteY59" fmla="*/ 1483529 h 2731886"/>
              <a:gd name="connsiteX60" fmla="*/ 4082549 w 4355731"/>
              <a:gd name="connsiteY60" fmla="*/ 1464558 h 2731886"/>
              <a:gd name="connsiteX61" fmla="*/ 4086343 w 4355731"/>
              <a:gd name="connsiteY61" fmla="*/ 1453175 h 2731886"/>
              <a:gd name="connsiteX62" fmla="*/ 4093932 w 4355731"/>
              <a:gd name="connsiteY62" fmla="*/ 1437999 h 2731886"/>
              <a:gd name="connsiteX63" fmla="*/ 4101520 w 4355731"/>
              <a:gd name="connsiteY63" fmla="*/ 1415233 h 2731886"/>
              <a:gd name="connsiteX64" fmla="*/ 4105314 w 4355731"/>
              <a:gd name="connsiteY64" fmla="*/ 1403851 h 2731886"/>
              <a:gd name="connsiteX65" fmla="*/ 4112903 w 4355731"/>
              <a:gd name="connsiteY65" fmla="*/ 1384880 h 2731886"/>
              <a:gd name="connsiteX66" fmla="*/ 4131874 w 4355731"/>
              <a:gd name="connsiteY66" fmla="*/ 1346938 h 2731886"/>
              <a:gd name="connsiteX67" fmla="*/ 4150845 w 4355731"/>
              <a:gd name="connsiteY67" fmla="*/ 1327967 h 2731886"/>
              <a:gd name="connsiteX68" fmla="*/ 4241905 w 4355731"/>
              <a:gd name="connsiteY68" fmla="*/ 1335555 h 2731886"/>
              <a:gd name="connsiteX69" fmla="*/ 4260876 w 4355731"/>
              <a:gd name="connsiteY69" fmla="*/ 1339350 h 2731886"/>
              <a:gd name="connsiteX70" fmla="*/ 4279847 w 4355731"/>
              <a:gd name="connsiteY70" fmla="*/ 1350732 h 2731886"/>
              <a:gd name="connsiteX71" fmla="*/ 4306406 w 4355731"/>
              <a:gd name="connsiteY71" fmla="*/ 1365909 h 2731886"/>
              <a:gd name="connsiteX72" fmla="*/ 4310201 w 4355731"/>
              <a:gd name="connsiteY72" fmla="*/ 1381086 h 2731886"/>
              <a:gd name="connsiteX73" fmla="*/ 4313995 w 4355731"/>
              <a:gd name="connsiteY73" fmla="*/ 1392468 h 2731886"/>
              <a:gd name="connsiteX74" fmla="*/ 4325377 w 4355731"/>
              <a:gd name="connsiteY74" fmla="*/ 1456970 h 2731886"/>
              <a:gd name="connsiteX75" fmla="*/ 4329172 w 4355731"/>
              <a:gd name="connsiteY75" fmla="*/ 1487323 h 2731886"/>
              <a:gd name="connsiteX76" fmla="*/ 4340554 w 4355731"/>
              <a:gd name="connsiteY76" fmla="*/ 1525265 h 2731886"/>
              <a:gd name="connsiteX77" fmla="*/ 4348143 w 4355731"/>
              <a:gd name="connsiteY77" fmla="*/ 1563207 h 2731886"/>
              <a:gd name="connsiteX78" fmla="*/ 4355731 w 4355731"/>
              <a:gd name="connsiteY78" fmla="*/ 1593560 h 2731886"/>
              <a:gd name="connsiteX79" fmla="*/ 4344348 w 4355731"/>
              <a:gd name="connsiteY79" fmla="*/ 1703592 h 2731886"/>
              <a:gd name="connsiteX80" fmla="*/ 4336760 w 4355731"/>
              <a:gd name="connsiteY80" fmla="*/ 1733945 h 2731886"/>
              <a:gd name="connsiteX81" fmla="*/ 4325377 w 4355731"/>
              <a:gd name="connsiteY81" fmla="*/ 1749122 h 2731886"/>
              <a:gd name="connsiteX82" fmla="*/ 4310201 w 4355731"/>
              <a:gd name="connsiteY82" fmla="*/ 1783270 h 2731886"/>
              <a:gd name="connsiteX83" fmla="*/ 4295024 w 4355731"/>
              <a:gd name="connsiteY83" fmla="*/ 1798447 h 2731886"/>
              <a:gd name="connsiteX84" fmla="*/ 4287436 w 4355731"/>
              <a:gd name="connsiteY84" fmla="*/ 1813623 h 2731886"/>
              <a:gd name="connsiteX85" fmla="*/ 4249494 w 4355731"/>
              <a:gd name="connsiteY85" fmla="*/ 1840183 h 2731886"/>
              <a:gd name="connsiteX86" fmla="*/ 4234317 w 4355731"/>
              <a:gd name="connsiteY86" fmla="*/ 1851565 h 2731886"/>
              <a:gd name="connsiteX87" fmla="*/ 4219140 w 4355731"/>
              <a:gd name="connsiteY87" fmla="*/ 1859154 h 2731886"/>
              <a:gd name="connsiteX88" fmla="*/ 4200169 w 4355731"/>
              <a:gd name="connsiteY88" fmla="*/ 1870536 h 2731886"/>
              <a:gd name="connsiteX89" fmla="*/ 4188787 w 4355731"/>
              <a:gd name="connsiteY89" fmla="*/ 1874331 h 2731886"/>
              <a:gd name="connsiteX90" fmla="*/ 4162227 w 4355731"/>
              <a:gd name="connsiteY90" fmla="*/ 1885713 h 2731886"/>
              <a:gd name="connsiteX91" fmla="*/ 4120491 w 4355731"/>
              <a:gd name="connsiteY91" fmla="*/ 1893301 h 2731886"/>
              <a:gd name="connsiteX92" fmla="*/ 4059784 w 4355731"/>
              <a:gd name="connsiteY92" fmla="*/ 1904684 h 2731886"/>
              <a:gd name="connsiteX93" fmla="*/ 3854898 w 4355731"/>
              <a:gd name="connsiteY93" fmla="*/ 1889507 h 2731886"/>
              <a:gd name="connsiteX94" fmla="*/ 3832133 w 4355731"/>
              <a:gd name="connsiteY94" fmla="*/ 1881919 h 2731886"/>
              <a:gd name="connsiteX95" fmla="*/ 3797985 w 4355731"/>
              <a:gd name="connsiteY95" fmla="*/ 1862948 h 2731886"/>
              <a:gd name="connsiteX96" fmla="*/ 3782808 w 4355731"/>
              <a:gd name="connsiteY96" fmla="*/ 1855360 h 2731886"/>
              <a:gd name="connsiteX97" fmla="*/ 3756249 w 4355731"/>
              <a:gd name="connsiteY97" fmla="*/ 1832594 h 2731886"/>
              <a:gd name="connsiteX98" fmla="*/ 3668982 w 4355731"/>
              <a:gd name="connsiteY98" fmla="*/ 1775682 h 2731886"/>
              <a:gd name="connsiteX99" fmla="*/ 3646217 w 4355731"/>
              <a:gd name="connsiteY99" fmla="*/ 1760505 h 2731886"/>
              <a:gd name="connsiteX100" fmla="*/ 3619658 w 4355731"/>
              <a:gd name="connsiteY100" fmla="*/ 1749122 h 2731886"/>
              <a:gd name="connsiteX101" fmla="*/ 3585510 w 4355731"/>
              <a:gd name="connsiteY101" fmla="*/ 1730151 h 2731886"/>
              <a:gd name="connsiteX102" fmla="*/ 3555157 w 4355731"/>
              <a:gd name="connsiteY102" fmla="*/ 1692209 h 2731886"/>
              <a:gd name="connsiteX103" fmla="*/ 3528597 w 4355731"/>
              <a:gd name="connsiteY103" fmla="*/ 1658062 h 2731886"/>
              <a:gd name="connsiteX104" fmla="*/ 3521009 w 4355731"/>
              <a:gd name="connsiteY104" fmla="*/ 1642885 h 2731886"/>
              <a:gd name="connsiteX105" fmla="*/ 3513421 w 4355731"/>
              <a:gd name="connsiteY105" fmla="*/ 1620120 h 2731886"/>
              <a:gd name="connsiteX106" fmla="*/ 3505832 w 4355731"/>
              <a:gd name="connsiteY106" fmla="*/ 1601149 h 2731886"/>
              <a:gd name="connsiteX107" fmla="*/ 3502038 w 4355731"/>
              <a:gd name="connsiteY107" fmla="*/ 1582178 h 2731886"/>
              <a:gd name="connsiteX108" fmla="*/ 3498244 w 4355731"/>
              <a:gd name="connsiteY108" fmla="*/ 1570795 h 2731886"/>
              <a:gd name="connsiteX109" fmla="*/ 3494450 w 4355731"/>
              <a:gd name="connsiteY109" fmla="*/ 1551824 h 2731886"/>
              <a:gd name="connsiteX110" fmla="*/ 3490655 w 4355731"/>
              <a:gd name="connsiteY110" fmla="*/ 1540442 h 2731886"/>
              <a:gd name="connsiteX111" fmla="*/ 3486861 w 4355731"/>
              <a:gd name="connsiteY111" fmla="*/ 1525265 h 2731886"/>
              <a:gd name="connsiteX112" fmla="*/ 3479273 w 4355731"/>
              <a:gd name="connsiteY112" fmla="*/ 1510088 h 2731886"/>
              <a:gd name="connsiteX113" fmla="*/ 3475479 w 4355731"/>
              <a:gd name="connsiteY113" fmla="*/ 1487323 h 2731886"/>
              <a:gd name="connsiteX114" fmla="*/ 3467890 w 4355731"/>
              <a:gd name="connsiteY114" fmla="*/ 1464558 h 2731886"/>
              <a:gd name="connsiteX115" fmla="*/ 3464096 w 4355731"/>
              <a:gd name="connsiteY115" fmla="*/ 1449381 h 2731886"/>
              <a:gd name="connsiteX116" fmla="*/ 3456508 w 4355731"/>
              <a:gd name="connsiteY116" fmla="*/ 1419028 h 2731886"/>
              <a:gd name="connsiteX117" fmla="*/ 3433743 w 4355731"/>
              <a:gd name="connsiteY117" fmla="*/ 1388674 h 2731886"/>
              <a:gd name="connsiteX118" fmla="*/ 3403389 w 4355731"/>
              <a:gd name="connsiteY118" fmla="*/ 1381086 h 2731886"/>
              <a:gd name="connsiteX119" fmla="*/ 3365447 w 4355731"/>
              <a:gd name="connsiteY119" fmla="*/ 1373497 h 2731886"/>
              <a:gd name="connsiteX120" fmla="*/ 3300946 w 4355731"/>
              <a:gd name="connsiteY120" fmla="*/ 1377292 h 2731886"/>
              <a:gd name="connsiteX121" fmla="*/ 3281975 w 4355731"/>
              <a:gd name="connsiteY121" fmla="*/ 1388674 h 2731886"/>
              <a:gd name="connsiteX122" fmla="*/ 3270592 w 4355731"/>
              <a:gd name="connsiteY122" fmla="*/ 1392468 h 2731886"/>
              <a:gd name="connsiteX123" fmla="*/ 3251621 w 4355731"/>
              <a:gd name="connsiteY123" fmla="*/ 1407645 h 2731886"/>
              <a:gd name="connsiteX124" fmla="*/ 3225062 w 4355731"/>
              <a:gd name="connsiteY124" fmla="*/ 1426616 h 2731886"/>
              <a:gd name="connsiteX125" fmla="*/ 3217474 w 4355731"/>
              <a:gd name="connsiteY125" fmla="*/ 1437999 h 2731886"/>
              <a:gd name="connsiteX126" fmla="*/ 3190914 w 4355731"/>
              <a:gd name="connsiteY126" fmla="*/ 1472146 h 2731886"/>
              <a:gd name="connsiteX127" fmla="*/ 3175738 w 4355731"/>
              <a:gd name="connsiteY127" fmla="*/ 1510088 h 2731886"/>
              <a:gd name="connsiteX128" fmla="*/ 3168149 w 4355731"/>
              <a:gd name="connsiteY128" fmla="*/ 1525265 h 2731886"/>
              <a:gd name="connsiteX129" fmla="*/ 3152972 w 4355731"/>
              <a:gd name="connsiteY129" fmla="*/ 1555618 h 2731886"/>
              <a:gd name="connsiteX130" fmla="*/ 3145384 w 4355731"/>
              <a:gd name="connsiteY130" fmla="*/ 1578384 h 2731886"/>
              <a:gd name="connsiteX131" fmla="*/ 3130207 w 4355731"/>
              <a:gd name="connsiteY131" fmla="*/ 1631502 h 2731886"/>
              <a:gd name="connsiteX132" fmla="*/ 3122619 w 4355731"/>
              <a:gd name="connsiteY132" fmla="*/ 1669444 h 2731886"/>
              <a:gd name="connsiteX133" fmla="*/ 3111236 w 4355731"/>
              <a:gd name="connsiteY133" fmla="*/ 1722563 h 2731886"/>
              <a:gd name="connsiteX134" fmla="*/ 3115031 w 4355731"/>
              <a:gd name="connsiteY134" fmla="*/ 1771887 h 2731886"/>
              <a:gd name="connsiteX135" fmla="*/ 3137796 w 4355731"/>
              <a:gd name="connsiteY135" fmla="*/ 1802241 h 2731886"/>
              <a:gd name="connsiteX136" fmla="*/ 3164355 w 4355731"/>
              <a:gd name="connsiteY136" fmla="*/ 1832594 h 2731886"/>
              <a:gd name="connsiteX137" fmla="*/ 3190914 w 4355731"/>
              <a:gd name="connsiteY137" fmla="*/ 1847771 h 2731886"/>
              <a:gd name="connsiteX138" fmla="*/ 3187120 w 4355731"/>
              <a:gd name="connsiteY138" fmla="*/ 1961597 h 2731886"/>
              <a:gd name="connsiteX139" fmla="*/ 3179532 w 4355731"/>
              <a:gd name="connsiteY139" fmla="*/ 1976774 h 2731886"/>
              <a:gd name="connsiteX140" fmla="*/ 3171943 w 4355731"/>
              <a:gd name="connsiteY140" fmla="*/ 1999539 h 2731886"/>
              <a:gd name="connsiteX141" fmla="*/ 3160561 w 4355731"/>
              <a:gd name="connsiteY141" fmla="*/ 2014716 h 2731886"/>
              <a:gd name="connsiteX142" fmla="*/ 3149178 w 4355731"/>
              <a:gd name="connsiteY142" fmla="*/ 2037481 h 2731886"/>
              <a:gd name="connsiteX143" fmla="*/ 3145384 w 4355731"/>
              <a:gd name="connsiteY143" fmla="*/ 2048863 h 2731886"/>
              <a:gd name="connsiteX144" fmla="*/ 3134001 w 4355731"/>
              <a:gd name="connsiteY144" fmla="*/ 2064040 h 2731886"/>
              <a:gd name="connsiteX145" fmla="*/ 3122619 w 4355731"/>
              <a:gd name="connsiteY145" fmla="*/ 2086805 h 2731886"/>
              <a:gd name="connsiteX146" fmla="*/ 3115031 w 4355731"/>
              <a:gd name="connsiteY146" fmla="*/ 2109570 h 2731886"/>
              <a:gd name="connsiteX147" fmla="*/ 3099854 w 4355731"/>
              <a:gd name="connsiteY147" fmla="*/ 2136130 h 2731886"/>
              <a:gd name="connsiteX148" fmla="*/ 3084677 w 4355731"/>
              <a:gd name="connsiteY148" fmla="*/ 2151306 h 2731886"/>
              <a:gd name="connsiteX149" fmla="*/ 3058118 w 4355731"/>
              <a:gd name="connsiteY149" fmla="*/ 2181660 h 2731886"/>
              <a:gd name="connsiteX150" fmla="*/ 3042941 w 4355731"/>
              <a:gd name="connsiteY150" fmla="*/ 2189248 h 2731886"/>
              <a:gd name="connsiteX151" fmla="*/ 3012587 w 4355731"/>
              <a:gd name="connsiteY151" fmla="*/ 2212014 h 2731886"/>
              <a:gd name="connsiteX152" fmla="*/ 3001205 w 4355731"/>
              <a:gd name="connsiteY152" fmla="*/ 2219602 h 2731886"/>
              <a:gd name="connsiteX153" fmla="*/ 2970851 w 4355731"/>
              <a:gd name="connsiteY153" fmla="*/ 2230984 h 2731886"/>
              <a:gd name="connsiteX154" fmla="*/ 2898762 w 4355731"/>
              <a:gd name="connsiteY154" fmla="*/ 2227190 h 2731886"/>
              <a:gd name="connsiteX155" fmla="*/ 2875997 w 4355731"/>
              <a:gd name="connsiteY155" fmla="*/ 2219602 h 2731886"/>
              <a:gd name="connsiteX156" fmla="*/ 2826672 w 4355731"/>
              <a:gd name="connsiteY156" fmla="*/ 2223396 h 2731886"/>
              <a:gd name="connsiteX157" fmla="*/ 2807701 w 4355731"/>
              <a:gd name="connsiteY157" fmla="*/ 2238573 h 2731886"/>
              <a:gd name="connsiteX158" fmla="*/ 2792524 w 4355731"/>
              <a:gd name="connsiteY158" fmla="*/ 2249955 h 2731886"/>
              <a:gd name="connsiteX159" fmla="*/ 2784936 w 4355731"/>
              <a:gd name="connsiteY159" fmla="*/ 2261338 h 2731886"/>
              <a:gd name="connsiteX160" fmla="*/ 2773553 w 4355731"/>
              <a:gd name="connsiteY160" fmla="*/ 2276515 h 2731886"/>
              <a:gd name="connsiteX161" fmla="*/ 2754582 w 4355731"/>
              <a:gd name="connsiteY161" fmla="*/ 2306868 h 2731886"/>
              <a:gd name="connsiteX162" fmla="*/ 2739406 w 4355731"/>
              <a:gd name="connsiteY162" fmla="*/ 2333428 h 2731886"/>
              <a:gd name="connsiteX163" fmla="*/ 2735611 w 4355731"/>
              <a:gd name="connsiteY163" fmla="*/ 2348604 h 2731886"/>
              <a:gd name="connsiteX164" fmla="*/ 2728023 w 4355731"/>
              <a:gd name="connsiteY164" fmla="*/ 2363781 h 2731886"/>
              <a:gd name="connsiteX165" fmla="*/ 2716641 w 4355731"/>
              <a:gd name="connsiteY165" fmla="*/ 2394135 h 2731886"/>
              <a:gd name="connsiteX166" fmla="*/ 2705258 w 4355731"/>
              <a:gd name="connsiteY166" fmla="*/ 2409311 h 2731886"/>
              <a:gd name="connsiteX167" fmla="*/ 2690081 w 4355731"/>
              <a:gd name="connsiteY167" fmla="*/ 2435871 h 2731886"/>
              <a:gd name="connsiteX168" fmla="*/ 2682493 w 4355731"/>
              <a:gd name="connsiteY168" fmla="*/ 2454842 h 2731886"/>
              <a:gd name="connsiteX169" fmla="*/ 2655933 w 4355731"/>
              <a:gd name="connsiteY169" fmla="*/ 2473813 h 2731886"/>
              <a:gd name="connsiteX170" fmla="*/ 2473812 w 4355731"/>
              <a:gd name="connsiteY170" fmla="*/ 2447253 h 2731886"/>
              <a:gd name="connsiteX171" fmla="*/ 2462430 w 4355731"/>
              <a:gd name="connsiteY171" fmla="*/ 2435871 h 2731886"/>
              <a:gd name="connsiteX172" fmla="*/ 2435870 w 4355731"/>
              <a:gd name="connsiteY172" fmla="*/ 2397929 h 2731886"/>
              <a:gd name="connsiteX173" fmla="*/ 2424488 w 4355731"/>
              <a:gd name="connsiteY173" fmla="*/ 2378958 h 2731886"/>
              <a:gd name="connsiteX174" fmla="*/ 2405517 w 4355731"/>
              <a:gd name="connsiteY174" fmla="*/ 2352399 h 2731886"/>
              <a:gd name="connsiteX175" fmla="*/ 2397928 w 4355731"/>
              <a:gd name="connsiteY175" fmla="*/ 2325839 h 2731886"/>
              <a:gd name="connsiteX176" fmla="*/ 2386546 w 4355731"/>
              <a:gd name="connsiteY176" fmla="*/ 2318251 h 2731886"/>
              <a:gd name="connsiteX177" fmla="*/ 2310662 w 4355731"/>
              <a:gd name="connsiteY177" fmla="*/ 2333428 h 2731886"/>
              <a:gd name="connsiteX178" fmla="*/ 2268926 w 4355731"/>
              <a:gd name="connsiteY178" fmla="*/ 2337222 h 2731886"/>
              <a:gd name="connsiteX179" fmla="*/ 2242367 w 4355731"/>
              <a:gd name="connsiteY179" fmla="*/ 2344810 h 2731886"/>
              <a:gd name="connsiteX180" fmla="*/ 2219601 w 4355731"/>
              <a:gd name="connsiteY180" fmla="*/ 2348604 h 2731886"/>
              <a:gd name="connsiteX181" fmla="*/ 2181660 w 4355731"/>
              <a:gd name="connsiteY181" fmla="*/ 2356193 h 2731886"/>
              <a:gd name="connsiteX182" fmla="*/ 2166483 w 4355731"/>
              <a:gd name="connsiteY182" fmla="*/ 2359987 h 2731886"/>
              <a:gd name="connsiteX183" fmla="*/ 2151306 w 4355731"/>
              <a:gd name="connsiteY183" fmla="*/ 2367575 h 2731886"/>
              <a:gd name="connsiteX184" fmla="*/ 2101982 w 4355731"/>
              <a:gd name="connsiteY184" fmla="*/ 2378958 h 2731886"/>
              <a:gd name="connsiteX185" fmla="*/ 2086805 w 4355731"/>
              <a:gd name="connsiteY185" fmla="*/ 2386546 h 2731886"/>
              <a:gd name="connsiteX186" fmla="*/ 2060245 w 4355731"/>
              <a:gd name="connsiteY186" fmla="*/ 2401723 h 2731886"/>
              <a:gd name="connsiteX187" fmla="*/ 2041275 w 4355731"/>
              <a:gd name="connsiteY187" fmla="*/ 2416900 h 2731886"/>
              <a:gd name="connsiteX188" fmla="*/ 2014715 w 4355731"/>
              <a:gd name="connsiteY188" fmla="*/ 2432077 h 2731886"/>
              <a:gd name="connsiteX189" fmla="*/ 2010921 w 4355731"/>
              <a:gd name="connsiteY189" fmla="*/ 2443459 h 2731886"/>
              <a:gd name="connsiteX190" fmla="*/ 2007127 w 4355731"/>
              <a:gd name="connsiteY190" fmla="*/ 2458636 h 2731886"/>
              <a:gd name="connsiteX191" fmla="*/ 1980567 w 4355731"/>
              <a:gd name="connsiteY191" fmla="*/ 2496578 h 2731886"/>
              <a:gd name="connsiteX192" fmla="*/ 1961597 w 4355731"/>
              <a:gd name="connsiteY192" fmla="*/ 2519343 h 2731886"/>
              <a:gd name="connsiteX193" fmla="*/ 1950214 w 4355731"/>
              <a:gd name="connsiteY193" fmla="*/ 2534520 h 2731886"/>
              <a:gd name="connsiteX194" fmla="*/ 1935037 w 4355731"/>
              <a:gd name="connsiteY194" fmla="*/ 2545902 h 2731886"/>
              <a:gd name="connsiteX195" fmla="*/ 1927449 w 4355731"/>
              <a:gd name="connsiteY195" fmla="*/ 2557285 h 2731886"/>
              <a:gd name="connsiteX196" fmla="*/ 1904684 w 4355731"/>
              <a:gd name="connsiteY196" fmla="*/ 2572462 h 2731886"/>
              <a:gd name="connsiteX197" fmla="*/ 1889507 w 4355731"/>
              <a:gd name="connsiteY197" fmla="*/ 2583844 h 2731886"/>
              <a:gd name="connsiteX198" fmla="*/ 1866742 w 4355731"/>
              <a:gd name="connsiteY198" fmla="*/ 2602815 h 2731886"/>
              <a:gd name="connsiteX199" fmla="*/ 1813623 w 4355731"/>
              <a:gd name="connsiteY199" fmla="*/ 2633169 h 2731886"/>
              <a:gd name="connsiteX200" fmla="*/ 1790858 w 4355731"/>
              <a:gd name="connsiteY200" fmla="*/ 2648345 h 2731886"/>
              <a:gd name="connsiteX201" fmla="*/ 1760504 w 4355731"/>
              <a:gd name="connsiteY201" fmla="*/ 2655934 h 2731886"/>
              <a:gd name="connsiteX202" fmla="*/ 1711180 w 4355731"/>
              <a:gd name="connsiteY202" fmla="*/ 2682493 h 2731886"/>
              <a:gd name="connsiteX203" fmla="*/ 1684621 w 4355731"/>
              <a:gd name="connsiteY203" fmla="*/ 2697670 h 2731886"/>
              <a:gd name="connsiteX204" fmla="*/ 1620119 w 4355731"/>
              <a:gd name="connsiteY204" fmla="*/ 2720435 h 2731886"/>
              <a:gd name="connsiteX205" fmla="*/ 1601148 w 4355731"/>
              <a:gd name="connsiteY205" fmla="*/ 2731818 h 2731886"/>
              <a:gd name="connsiteX206" fmla="*/ 1559412 w 4355731"/>
              <a:gd name="connsiteY206" fmla="*/ 2712847 h 2731886"/>
              <a:gd name="connsiteX207" fmla="*/ 1494911 w 4355731"/>
              <a:gd name="connsiteY207" fmla="*/ 2663522 h 2731886"/>
              <a:gd name="connsiteX208" fmla="*/ 1464558 w 4355731"/>
              <a:gd name="connsiteY208" fmla="*/ 2633169 h 2731886"/>
              <a:gd name="connsiteX209" fmla="*/ 1411439 w 4355731"/>
              <a:gd name="connsiteY209" fmla="*/ 2599021 h 2731886"/>
              <a:gd name="connsiteX210" fmla="*/ 1369703 w 4355731"/>
              <a:gd name="connsiteY210" fmla="*/ 2557285 h 2731886"/>
              <a:gd name="connsiteX211" fmla="*/ 1350732 w 4355731"/>
              <a:gd name="connsiteY211" fmla="*/ 2538314 h 2731886"/>
              <a:gd name="connsiteX212" fmla="*/ 1316584 w 4355731"/>
              <a:gd name="connsiteY212" fmla="*/ 2515549 h 2731886"/>
              <a:gd name="connsiteX213" fmla="*/ 1301407 w 4355731"/>
              <a:gd name="connsiteY213" fmla="*/ 2496578 h 2731886"/>
              <a:gd name="connsiteX214" fmla="*/ 1282436 w 4355731"/>
              <a:gd name="connsiteY214" fmla="*/ 2485195 h 2731886"/>
              <a:gd name="connsiteX215" fmla="*/ 1259671 w 4355731"/>
              <a:gd name="connsiteY215" fmla="*/ 2470018 h 2731886"/>
              <a:gd name="connsiteX216" fmla="*/ 1236906 w 4355731"/>
              <a:gd name="connsiteY216" fmla="*/ 2447253 h 2731886"/>
              <a:gd name="connsiteX217" fmla="*/ 1225523 w 4355731"/>
              <a:gd name="connsiteY217" fmla="*/ 2432077 h 2731886"/>
              <a:gd name="connsiteX218" fmla="*/ 1191376 w 4355731"/>
              <a:gd name="connsiteY218" fmla="*/ 2397929 h 2731886"/>
              <a:gd name="connsiteX219" fmla="*/ 1179993 w 4355731"/>
              <a:gd name="connsiteY219" fmla="*/ 2386546 h 2731886"/>
              <a:gd name="connsiteX220" fmla="*/ 1168611 w 4355731"/>
              <a:gd name="connsiteY220" fmla="*/ 2371370 h 2731886"/>
              <a:gd name="connsiteX221" fmla="*/ 1149640 w 4355731"/>
              <a:gd name="connsiteY221" fmla="*/ 2341016 h 2731886"/>
              <a:gd name="connsiteX222" fmla="*/ 1092727 w 4355731"/>
              <a:gd name="connsiteY222" fmla="*/ 2303074 h 2731886"/>
              <a:gd name="connsiteX223" fmla="*/ 1073756 w 4355731"/>
              <a:gd name="connsiteY223" fmla="*/ 2299280 h 2731886"/>
              <a:gd name="connsiteX224" fmla="*/ 1058579 w 4355731"/>
              <a:gd name="connsiteY224" fmla="*/ 2291692 h 2731886"/>
              <a:gd name="connsiteX225" fmla="*/ 952342 w 4355731"/>
              <a:gd name="connsiteY225" fmla="*/ 2295486 h 2731886"/>
              <a:gd name="connsiteX226" fmla="*/ 940959 w 4355731"/>
              <a:gd name="connsiteY226" fmla="*/ 2299280 h 2731886"/>
              <a:gd name="connsiteX227" fmla="*/ 887841 w 4355731"/>
              <a:gd name="connsiteY227" fmla="*/ 2310662 h 2731886"/>
              <a:gd name="connsiteX228" fmla="*/ 868870 w 4355731"/>
              <a:gd name="connsiteY228" fmla="*/ 2318251 h 2731886"/>
              <a:gd name="connsiteX229" fmla="*/ 853693 w 4355731"/>
              <a:gd name="connsiteY229" fmla="*/ 2325839 h 2731886"/>
              <a:gd name="connsiteX230" fmla="*/ 830928 w 4355731"/>
              <a:gd name="connsiteY230" fmla="*/ 2333428 h 2731886"/>
              <a:gd name="connsiteX231" fmla="*/ 800574 w 4355731"/>
              <a:gd name="connsiteY231" fmla="*/ 2344810 h 2731886"/>
              <a:gd name="connsiteX232" fmla="*/ 789192 w 4355731"/>
              <a:gd name="connsiteY232" fmla="*/ 2352399 h 2731886"/>
              <a:gd name="connsiteX233" fmla="*/ 755044 w 4355731"/>
              <a:gd name="connsiteY233" fmla="*/ 2359987 h 2731886"/>
              <a:gd name="connsiteX234" fmla="*/ 739867 w 4355731"/>
              <a:gd name="connsiteY234" fmla="*/ 2367575 h 2731886"/>
              <a:gd name="connsiteX235" fmla="*/ 648806 w 4355731"/>
              <a:gd name="connsiteY235" fmla="*/ 2359987 h 2731886"/>
              <a:gd name="connsiteX236" fmla="*/ 633630 w 4355731"/>
              <a:gd name="connsiteY236" fmla="*/ 2356193 h 2731886"/>
              <a:gd name="connsiteX237" fmla="*/ 607070 w 4355731"/>
              <a:gd name="connsiteY237" fmla="*/ 2341016 h 2731886"/>
              <a:gd name="connsiteX238" fmla="*/ 588099 w 4355731"/>
              <a:gd name="connsiteY238" fmla="*/ 2333428 h 2731886"/>
              <a:gd name="connsiteX239" fmla="*/ 561540 w 4355731"/>
              <a:gd name="connsiteY239" fmla="*/ 2314457 h 2731886"/>
              <a:gd name="connsiteX240" fmla="*/ 534981 w 4355731"/>
              <a:gd name="connsiteY240" fmla="*/ 2287897 h 2731886"/>
              <a:gd name="connsiteX241" fmla="*/ 519804 w 4355731"/>
              <a:gd name="connsiteY241" fmla="*/ 2276515 h 2731886"/>
              <a:gd name="connsiteX242" fmla="*/ 497039 w 4355731"/>
              <a:gd name="connsiteY242" fmla="*/ 2242367 h 2731886"/>
              <a:gd name="connsiteX243" fmla="*/ 470480 w 4355731"/>
              <a:gd name="connsiteY243" fmla="*/ 2200631 h 2731886"/>
              <a:gd name="connsiteX244" fmla="*/ 462891 w 4355731"/>
              <a:gd name="connsiteY244" fmla="*/ 2132335 h 2731886"/>
              <a:gd name="connsiteX245" fmla="*/ 455303 w 4355731"/>
              <a:gd name="connsiteY245" fmla="*/ 2113365 h 2731886"/>
              <a:gd name="connsiteX246" fmla="*/ 432538 w 4355731"/>
              <a:gd name="connsiteY246" fmla="*/ 2048863 h 2731886"/>
              <a:gd name="connsiteX247" fmla="*/ 413567 w 4355731"/>
              <a:gd name="connsiteY247" fmla="*/ 1984362 h 2731886"/>
              <a:gd name="connsiteX248" fmla="*/ 387007 w 4355731"/>
              <a:gd name="connsiteY248" fmla="*/ 1927449 h 2731886"/>
              <a:gd name="connsiteX249" fmla="*/ 379419 w 4355731"/>
              <a:gd name="connsiteY249" fmla="*/ 1904684 h 2731886"/>
              <a:gd name="connsiteX250" fmla="*/ 371831 w 4355731"/>
              <a:gd name="connsiteY250" fmla="*/ 1889507 h 2731886"/>
              <a:gd name="connsiteX251" fmla="*/ 368036 w 4355731"/>
              <a:gd name="connsiteY251" fmla="*/ 1862948 h 2731886"/>
              <a:gd name="connsiteX252" fmla="*/ 371831 w 4355731"/>
              <a:gd name="connsiteY252" fmla="*/ 1752916 h 2731886"/>
              <a:gd name="connsiteX253" fmla="*/ 379419 w 4355731"/>
              <a:gd name="connsiteY253" fmla="*/ 1741534 h 2731886"/>
              <a:gd name="connsiteX254" fmla="*/ 394596 w 4355731"/>
              <a:gd name="connsiteY254" fmla="*/ 1711180 h 2731886"/>
              <a:gd name="connsiteX255" fmla="*/ 402184 w 4355731"/>
              <a:gd name="connsiteY255" fmla="*/ 1699798 h 2731886"/>
              <a:gd name="connsiteX256" fmla="*/ 413567 w 4355731"/>
              <a:gd name="connsiteY256" fmla="*/ 1684621 h 2731886"/>
              <a:gd name="connsiteX257" fmla="*/ 421155 w 4355731"/>
              <a:gd name="connsiteY257" fmla="*/ 1669444 h 2731886"/>
              <a:gd name="connsiteX258" fmla="*/ 421155 w 4355731"/>
              <a:gd name="connsiteY258" fmla="*/ 1563207 h 2731886"/>
              <a:gd name="connsiteX259" fmla="*/ 405978 w 4355731"/>
              <a:gd name="connsiteY259" fmla="*/ 1513882 h 2731886"/>
              <a:gd name="connsiteX260" fmla="*/ 394596 w 4355731"/>
              <a:gd name="connsiteY260" fmla="*/ 1494911 h 2731886"/>
              <a:gd name="connsiteX261" fmla="*/ 379419 w 4355731"/>
              <a:gd name="connsiteY261" fmla="*/ 1460764 h 2731886"/>
              <a:gd name="connsiteX262" fmla="*/ 356654 w 4355731"/>
              <a:gd name="connsiteY262" fmla="*/ 1430410 h 2731886"/>
              <a:gd name="connsiteX263" fmla="*/ 349065 w 4355731"/>
              <a:gd name="connsiteY263" fmla="*/ 1415233 h 2731886"/>
              <a:gd name="connsiteX264" fmla="*/ 303535 w 4355731"/>
              <a:gd name="connsiteY264" fmla="*/ 1358321 h 2731886"/>
              <a:gd name="connsiteX265" fmla="*/ 280770 w 4355731"/>
              <a:gd name="connsiteY265" fmla="*/ 1327967 h 2731886"/>
              <a:gd name="connsiteX266" fmla="*/ 273182 w 4355731"/>
              <a:gd name="connsiteY266" fmla="*/ 1312790 h 2731886"/>
              <a:gd name="connsiteX267" fmla="*/ 258005 w 4355731"/>
              <a:gd name="connsiteY267" fmla="*/ 1301408 h 2731886"/>
              <a:gd name="connsiteX268" fmla="*/ 246622 w 4355731"/>
              <a:gd name="connsiteY268" fmla="*/ 1293819 h 2731886"/>
              <a:gd name="connsiteX269" fmla="*/ 216269 w 4355731"/>
              <a:gd name="connsiteY269" fmla="*/ 1282437 h 2731886"/>
              <a:gd name="connsiteX270" fmla="*/ 201092 w 4355731"/>
              <a:gd name="connsiteY270" fmla="*/ 1274848 h 2731886"/>
              <a:gd name="connsiteX271" fmla="*/ 185915 w 4355731"/>
              <a:gd name="connsiteY271" fmla="*/ 1271054 h 2731886"/>
              <a:gd name="connsiteX272" fmla="*/ 163150 w 4355731"/>
              <a:gd name="connsiteY272" fmla="*/ 1263466 h 2731886"/>
              <a:gd name="connsiteX273" fmla="*/ 151767 w 4355731"/>
              <a:gd name="connsiteY273" fmla="*/ 1255877 h 2731886"/>
              <a:gd name="connsiteX274" fmla="*/ 140385 w 4355731"/>
              <a:gd name="connsiteY274" fmla="*/ 1252083 h 2731886"/>
              <a:gd name="connsiteX275" fmla="*/ 129002 w 4355731"/>
              <a:gd name="connsiteY275" fmla="*/ 1236906 h 2731886"/>
              <a:gd name="connsiteX276" fmla="*/ 113826 w 4355731"/>
              <a:gd name="connsiteY276" fmla="*/ 1229318 h 2731886"/>
              <a:gd name="connsiteX277" fmla="*/ 106237 w 4355731"/>
              <a:gd name="connsiteY277" fmla="*/ 1221730 h 2731886"/>
              <a:gd name="connsiteX278" fmla="*/ 68295 w 4355731"/>
              <a:gd name="connsiteY278" fmla="*/ 1198965 h 2731886"/>
              <a:gd name="connsiteX279" fmla="*/ 30353 w 4355731"/>
              <a:gd name="connsiteY279" fmla="*/ 1161023 h 2731886"/>
              <a:gd name="connsiteX280" fmla="*/ 15177 w 4355731"/>
              <a:gd name="connsiteY280" fmla="*/ 1149640 h 2731886"/>
              <a:gd name="connsiteX281" fmla="*/ 0 w 4355731"/>
              <a:gd name="connsiteY281" fmla="*/ 1126875 h 2731886"/>
              <a:gd name="connsiteX282" fmla="*/ 3794 w 4355731"/>
              <a:gd name="connsiteY282" fmla="*/ 1043403 h 2731886"/>
              <a:gd name="connsiteX283" fmla="*/ 7588 w 4355731"/>
              <a:gd name="connsiteY283" fmla="*/ 1032020 h 2731886"/>
              <a:gd name="connsiteX284" fmla="*/ 30353 w 4355731"/>
              <a:gd name="connsiteY284" fmla="*/ 1001667 h 2731886"/>
              <a:gd name="connsiteX285" fmla="*/ 45530 w 4355731"/>
              <a:gd name="connsiteY285" fmla="*/ 982696 h 2731886"/>
              <a:gd name="connsiteX286" fmla="*/ 53119 w 4355731"/>
              <a:gd name="connsiteY286" fmla="*/ 967519 h 2731886"/>
              <a:gd name="connsiteX287" fmla="*/ 60707 w 4355731"/>
              <a:gd name="connsiteY287" fmla="*/ 956136 h 2731886"/>
              <a:gd name="connsiteX288" fmla="*/ 87266 w 4355731"/>
              <a:gd name="connsiteY288" fmla="*/ 921989 h 2731886"/>
              <a:gd name="connsiteX289" fmla="*/ 102443 w 4355731"/>
              <a:gd name="connsiteY289" fmla="*/ 899223 h 2731886"/>
              <a:gd name="connsiteX290" fmla="*/ 113826 w 4355731"/>
              <a:gd name="connsiteY290" fmla="*/ 891635 h 2731886"/>
              <a:gd name="connsiteX291" fmla="*/ 125208 w 4355731"/>
              <a:gd name="connsiteY291" fmla="*/ 887841 h 2731886"/>
              <a:gd name="connsiteX292" fmla="*/ 144179 w 4355731"/>
              <a:gd name="connsiteY292" fmla="*/ 880253 h 2731886"/>
              <a:gd name="connsiteX293" fmla="*/ 178327 w 4355731"/>
              <a:gd name="connsiteY293" fmla="*/ 872664 h 2731886"/>
              <a:gd name="connsiteX294" fmla="*/ 201092 w 4355731"/>
              <a:gd name="connsiteY294" fmla="*/ 865076 h 2731886"/>
              <a:gd name="connsiteX295" fmla="*/ 223857 w 4355731"/>
              <a:gd name="connsiteY295" fmla="*/ 857487 h 2731886"/>
              <a:gd name="connsiteX296" fmla="*/ 235240 w 4355731"/>
              <a:gd name="connsiteY296" fmla="*/ 853693 h 2731886"/>
              <a:gd name="connsiteX297" fmla="*/ 557746 w 4355731"/>
              <a:gd name="connsiteY297" fmla="*/ 853693 h 2731886"/>
              <a:gd name="connsiteX298" fmla="*/ 569128 w 4355731"/>
              <a:gd name="connsiteY298" fmla="*/ 849899 h 2731886"/>
              <a:gd name="connsiteX299" fmla="*/ 584305 w 4355731"/>
              <a:gd name="connsiteY299" fmla="*/ 846105 h 2731886"/>
              <a:gd name="connsiteX300" fmla="*/ 622247 w 4355731"/>
              <a:gd name="connsiteY300" fmla="*/ 811957 h 2731886"/>
              <a:gd name="connsiteX301" fmla="*/ 633630 w 4355731"/>
              <a:gd name="connsiteY301" fmla="*/ 800574 h 2731886"/>
              <a:gd name="connsiteX302" fmla="*/ 641218 w 4355731"/>
              <a:gd name="connsiteY302" fmla="*/ 789192 h 2731886"/>
              <a:gd name="connsiteX303" fmla="*/ 652601 w 4355731"/>
              <a:gd name="connsiteY303" fmla="*/ 774015 h 2731886"/>
              <a:gd name="connsiteX304" fmla="*/ 671572 w 4355731"/>
              <a:gd name="connsiteY304" fmla="*/ 739867 h 2731886"/>
              <a:gd name="connsiteX305" fmla="*/ 682954 w 4355731"/>
              <a:gd name="connsiteY305" fmla="*/ 728485 h 2731886"/>
              <a:gd name="connsiteX306" fmla="*/ 701925 w 4355731"/>
              <a:gd name="connsiteY306" fmla="*/ 694337 h 2731886"/>
              <a:gd name="connsiteX307" fmla="*/ 713308 w 4355731"/>
              <a:gd name="connsiteY307" fmla="*/ 686749 h 2731886"/>
              <a:gd name="connsiteX308" fmla="*/ 720896 w 4355731"/>
              <a:gd name="connsiteY308" fmla="*/ 671572 h 2731886"/>
              <a:gd name="connsiteX309" fmla="*/ 724690 w 4355731"/>
              <a:gd name="connsiteY309" fmla="*/ 656395 h 2731886"/>
              <a:gd name="connsiteX310" fmla="*/ 736073 w 4355731"/>
              <a:gd name="connsiteY310" fmla="*/ 637424 h 2731886"/>
              <a:gd name="connsiteX311" fmla="*/ 739867 w 4355731"/>
              <a:gd name="connsiteY311" fmla="*/ 610865 h 2731886"/>
              <a:gd name="connsiteX312" fmla="*/ 743661 w 4355731"/>
              <a:gd name="connsiteY312" fmla="*/ 599482 h 2731886"/>
              <a:gd name="connsiteX313" fmla="*/ 736073 w 4355731"/>
              <a:gd name="connsiteY313" fmla="*/ 538775 h 2731886"/>
              <a:gd name="connsiteX314" fmla="*/ 728484 w 4355731"/>
              <a:gd name="connsiteY314" fmla="*/ 519804 h 2731886"/>
              <a:gd name="connsiteX315" fmla="*/ 724690 w 4355731"/>
              <a:gd name="connsiteY315" fmla="*/ 504628 h 2731886"/>
              <a:gd name="connsiteX316" fmla="*/ 713308 w 4355731"/>
              <a:gd name="connsiteY316" fmla="*/ 493245 h 2731886"/>
              <a:gd name="connsiteX317" fmla="*/ 701925 w 4355731"/>
              <a:gd name="connsiteY317" fmla="*/ 474274 h 2731886"/>
              <a:gd name="connsiteX318" fmla="*/ 694337 w 4355731"/>
              <a:gd name="connsiteY318" fmla="*/ 455303 h 2731886"/>
              <a:gd name="connsiteX319" fmla="*/ 679160 w 4355731"/>
              <a:gd name="connsiteY319" fmla="*/ 436332 h 2731886"/>
              <a:gd name="connsiteX320" fmla="*/ 675366 w 4355731"/>
              <a:gd name="connsiteY320" fmla="*/ 424950 h 2731886"/>
              <a:gd name="connsiteX321" fmla="*/ 656395 w 4355731"/>
              <a:gd name="connsiteY321" fmla="*/ 398390 h 2731886"/>
              <a:gd name="connsiteX322" fmla="*/ 641218 w 4355731"/>
              <a:gd name="connsiteY322" fmla="*/ 364243 h 2731886"/>
              <a:gd name="connsiteX323" fmla="*/ 637424 w 4355731"/>
              <a:gd name="connsiteY323" fmla="*/ 352860 h 2731886"/>
              <a:gd name="connsiteX324" fmla="*/ 626041 w 4355731"/>
              <a:gd name="connsiteY324" fmla="*/ 330095 h 2731886"/>
              <a:gd name="connsiteX325" fmla="*/ 637424 w 4355731"/>
              <a:gd name="connsiteY325" fmla="*/ 303535 h 2731886"/>
              <a:gd name="connsiteX326" fmla="*/ 667777 w 4355731"/>
              <a:gd name="connsiteY326" fmla="*/ 288359 h 2731886"/>
              <a:gd name="connsiteX327" fmla="*/ 686748 w 4355731"/>
              <a:gd name="connsiteY327" fmla="*/ 280770 h 2731886"/>
              <a:gd name="connsiteX328" fmla="*/ 709514 w 4355731"/>
              <a:gd name="connsiteY328" fmla="*/ 273182 h 2731886"/>
              <a:gd name="connsiteX329" fmla="*/ 891635 w 4355731"/>
              <a:gd name="connsiteY329" fmla="*/ 295947 h 2731886"/>
              <a:gd name="connsiteX330" fmla="*/ 887841 w 4355731"/>
              <a:gd name="connsiteY330" fmla="*/ 356654 h 2731886"/>
              <a:gd name="connsiteX331" fmla="*/ 876458 w 4355731"/>
              <a:gd name="connsiteY331" fmla="*/ 379419 h 2731886"/>
              <a:gd name="connsiteX332" fmla="*/ 868870 w 4355731"/>
              <a:gd name="connsiteY332" fmla="*/ 402184 h 2731886"/>
              <a:gd name="connsiteX333" fmla="*/ 846104 w 4355731"/>
              <a:gd name="connsiteY333" fmla="*/ 424950 h 2731886"/>
              <a:gd name="connsiteX334" fmla="*/ 827133 w 4355731"/>
              <a:gd name="connsiteY334" fmla="*/ 447715 h 2731886"/>
              <a:gd name="connsiteX335" fmla="*/ 823339 w 4355731"/>
              <a:gd name="connsiteY335" fmla="*/ 508422 h 2731886"/>
              <a:gd name="connsiteX336" fmla="*/ 834722 w 4355731"/>
              <a:gd name="connsiteY336" fmla="*/ 516010 h 2731886"/>
              <a:gd name="connsiteX337" fmla="*/ 846104 w 4355731"/>
              <a:gd name="connsiteY337" fmla="*/ 531187 h 2731886"/>
              <a:gd name="connsiteX338" fmla="*/ 872664 w 4355731"/>
              <a:gd name="connsiteY338" fmla="*/ 534981 h 2731886"/>
              <a:gd name="connsiteX339" fmla="*/ 884046 w 4355731"/>
              <a:gd name="connsiteY339" fmla="*/ 538775 h 2731886"/>
              <a:gd name="connsiteX340" fmla="*/ 899223 w 4355731"/>
              <a:gd name="connsiteY340" fmla="*/ 542570 h 2731886"/>
              <a:gd name="connsiteX341" fmla="*/ 921988 w 4355731"/>
              <a:gd name="connsiteY341" fmla="*/ 550158 h 2731886"/>
              <a:gd name="connsiteX342" fmla="*/ 933371 w 4355731"/>
              <a:gd name="connsiteY342" fmla="*/ 553952 h 2731886"/>
              <a:gd name="connsiteX343" fmla="*/ 986489 w 4355731"/>
              <a:gd name="connsiteY343" fmla="*/ 542570 h 2731886"/>
              <a:gd name="connsiteX344" fmla="*/ 1016843 w 4355731"/>
              <a:gd name="connsiteY344" fmla="*/ 527393 h 2731886"/>
              <a:gd name="connsiteX345" fmla="*/ 1028226 w 4355731"/>
              <a:gd name="connsiteY345" fmla="*/ 516010 h 2731886"/>
              <a:gd name="connsiteX346" fmla="*/ 1039608 w 4355731"/>
              <a:gd name="connsiteY346" fmla="*/ 508422 h 2731886"/>
              <a:gd name="connsiteX347" fmla="*/ 1058579 w 4355731"/>
              <a:gd name="connsiteY347" fmla="*/ 485657 h 2731886"/>
              <a:gd name="connsiteX348" fmla="*/ 1081344 w 4355731"/>
              <a:gd name="connsiteY348" fmla="*/ 436332 h 2731886"/>
              <a:gd name="connsiteX349" fmla="*/ 1085138 w 4355731"/>
              <a:gd name="connsiteY349" fmla="*/ 421155 h 2731886"/>
              <a:gd name="connsiteX350" fmla="*/ 1092727 w 4355731"/>
              <a:gd name="connsiteY350" fmla="*/ 394596 h 2731886"/>
              <a:gd name="connsiteX351" fmla="*/ 1096521 w 4355731"/>
              <a:gd name="connsiteY351" fmla="*/ 368037 h 2731886"/>
              <a:gd name="connsiteX352" fmla="*/ 1100315 w 4355731"/>
              <a:gd name="connsiteY352" fmla="*/ 349066 h 2731886"/>
              <a:gd name="connsiteX353" fmla="*/ 1107904 w 4355731"/>
              <a:gd name="connsiteY353" fmla="*/ 326301 h 2731886"/>
              <a:gd name="connsiteX354" fmla="*/ 1111698 w 4355731"/>
              <a:gd name="connsiteY354" fmla="*/ 261799 h 2731886"/>
              <a:gd name="connsiteX355" fmla="*/ 1123080 w 4355731"/>
              <a:gd name="connsiteY355" fmla="*/ 258005 h 2731886"/>
              <a:gd name="connsiteX356" fmla="*/ 1149640 w 4355731"/>
              <a:gd name="connsiteY356" fmla="*/ 250417 h 2731886"/>
              <a:gd name="connsiteX357" fmla="*/ 1202758 w 4355731"/>
              <a:gd name="connsiteY357" fmla="*/ 246623 h 2731886"/>
              <a:gd name="connsiteX358" fmla="*/ 1217935 w 4355731"/>
              <a:gd name="connsiteY358" fmla="*/ 239034 h 2731886"/>
              <a:gd name="connsiteX359" fmla="*/ 1274848 w 4355731"/>
              <a:gd name="connsiteY359" fmla="*/ 235240 h 2731886"/>
              <a:gd name="connsiteX360" fmla="*/ 1293819 w 4355731"/>
              <a:gd name="connsiteY360" fmla="*/ 231446 h 2731886"/>
              <a:gd name="connsiteX361" fmla="*/ 1358320 w 4355731"/>
              <a:gd name="connsiteY361" fmla="*/ 235240 h 2731886"/>
              <a:gd name="connsiteX362" fmla="*/ 1369703 w 4355731"/>
              <a:gd name="connsiteY362" fmla="*/ 239034 h 2731886"/>
              <a:gd name="connsiteX363" fmla="*/ 1381085 w 4355731"/>
              <a:gd name="connsiteY363" fmla="*/ 250417 h 2731886"/>
              <a:gd name="connsiteX364" fmla="*/ 1392468 w 4355731"/>
              <a:gd name="connsiteY364" fmla="*/ 258005 h 2731886"/>
              <a:gd name="connsiteX365" fmla="*/ 1411439 w 4355731"/>
              <a:gd name="connsiteY365" fmla="*/ 273182 h 2731886"/>
              <a:gd name="connsiteX366" fmla="*/ 1430410 w 4355731"/>
              <a:gd name="connsiteY366" fmla="*/ 280770 h 2731886"/>
              <a:gd name="connsiteX367" fmla="*/ 1445587 w 4355731"/>
              <a:gd name="connsiteY367" fmla="*/ 288359 h 2731886"/>
              <a:gd name="connsiteX368" fmla="*/ 1468352 w 4355731"/>
              <a:gd name="connsiteY368" fmla="*/ 303535 h 2731886"/>
              <a:gd name="connsiteX369" fmla="*/ 1479734 w 4355731"/>
              <a:gd name="connsiteY369" fmla="*/ 311124 h 2731886"/>
              <a:gd name="connsiteX370" fmla="*/ 1502499 w 4355731"/>
              <a:gd name="connsiteY370" fmla="*/ 318712 h 2731886"/>
              <a:gd name="connsiteX371" fmla="*/ 1513882 w 4355731"/>
              <a:gd name="connsiteY371" fmla="*/ 322506 h 2731886"/>
              <a:gd name="connsiteX372" fmla="*/ 1532853 w 4355731"/>
              <a:gd name="connsiteY372" fmla="*/ 326301 h 2731886"/>
              <a:gd name="connsiteX373" fmla="*/ 1620119 w 4355731"/>
              <a:gd name="connsiteY373" fmla="*/ 314918 h 2731886"/>
              <a:gd name="connsiteX374" fmla="*/ 1642884 w 4355731"/>
              <a:gd name="connsiteY374" fmla="*/ 288359 h 2731886"/>
              <a:gd name="connsiteX375" fmla="*/ 1650473 w 4355731"/>
              <a:gd name="connsiteY375" fmla="*/ 265594 h 2731886"/>
              <a:gd name="connsiteX376" fmla="*/ 1654267 w 4355731"/>
              <a:gd name="connsiteY376" fmla="*/ 254211 h 2731886"/>
              <a:gd name="connsiteX377" fmla="*/ 1650473 w 4355731"/>
              <a:gd name="connsiteY377" fmla="*/ 178327 h 2731886"/>
              <a:gd name="connsiteX378" fmla="*/ 1635296 w 4355731"/>
              <a:gd name="connsiteY378" fmla="*/ 155562 h 2731886"/>
              <a:gd name="connsiteX379" fmla="*/ 1623914 w 4355731"/>
              <a:gd name="connsiteY379" fmla="*/ 144179 h 2731886"/>
              <a:gd name="connsiteX380" fmla="*/ 1612531 w 4355731"/>
              <a:gd name="connsiteY380" fmla="*/ 140385 h 2731886"/>
              <a:gd name="connsiteX381" fmla="*/ 1593560 w 4355731"/>
              <a:gd name="connsiteY381" fmla="*/ 132797 h 2731886"/>
              <a:gd name="connsiteX382" fmla="*/ 1559412 w 4355731"/>
              <a:gd name="connsiteY382" fmla="*/ 125209 h 2731886"/>
              <a:gd name="connsiteX383" fmla="*/ 1521470 w 4355731"/>
              <a:gd name="connsiteY383" fmla="*/ 113826 h 2731886"/>
              <a:gd name="connsiteX384" fmla="*/ 1494911 w 4355731"/>
              <a:gd name="connsiteY384" fmla="*/ 110032 h 2731886"/>
              <a:gd name="connsiteX385" fmla="*/ 1434204 w 4355731"/>
              <a:gd name="connsiteY385" fmla="*/ 98649 h 2731886"/>
              <a:gd name="connsiteX386" fmla="*/ 1407645 w 4355731"/>
              <a:gd name="connsiteY386" fmla="*/ 83472 h 2731886"/>
              <a:gd name="connsiteX387" fmla="*/ 1396262 w 4355731"/>
              <a:gd name="connsiteY387" fmla="*/ 79678 h 2731886"/>
              <a:gd name="connsiteX388" fmla="*/ 1388674 w 4355731"/>
              <a:gd name="connsiteY388" fmla="*/ 68296 h 2731886"/>
              <a:gd name="connsiteX389" fmla="*/ 1381085 w 4355731"/>
              <a:gd name="connsiteY389" fmla="*/ 45531 h 2731886"/>
              <a:gd name="connsiteX390" fmla="*/ 1384880 w 4355731"/>
              <a:gd name="connsiteY390" fmla="*/ 22765 h 2731886"/>
              <a:gd name="connsiteX391" fmla="*/ 1400056 w 4355731"/>
              <a:gd name="connsiteY391" fmla="*/ 18971 h 2731886"/>
              <a:gd name="connsiteX392" fmla="*/ 1422821 w 4355731"/>
              <a:gd name="connsiteY392" fmla="*/ 11383 h 2731886"/>
              <a:gd name="connsiteX393" fmla="*/ 1434204 w 4355731"/>
              <a:gd name="connsiteY393" fmla="*/ 7589 h 2731886"/>
              <a:gd name="connsiteX394" fmla="*/ 1460763 w 4355731"/>
              <a:gd name="connsiteY394" fmla="*/ 0 h 2731886"/>
              <a:gd name="connsiteX395" fmla="*/ 1570795 w 4355731"/>
              <a:gd name="connsiteY395" fmla="*/ 7589 h 2731886"/>
              <a:gd name="connsiteX396" fmla="*/ 1612531 w 4355731"/>
              <a:gd name="connsiteY396" fmla="*/ 18971 h 2731886"/>
              <a:gd name="connsiteX397" fmla="*/ 1631502 w 4355731"/>
              <a:gd name="connsiteY397" fmla="*/ 22765 h 2731886"/>
              <a:gd name="connsiteX398" fmla="*/ 1654267 w 4355731"/>
              <a:gd name="connsiteY398" fmla="*/ 34148 h 2731886"/>
              <a:gd name="connsiteX399" fmla="*/ 1669444 w 4355731"/>
              <a:gd name="connsiteY399" fmla="*/ 41736 h 2731886"/>
              <a:gd name="connsiteX400" fmla="*/ 1707386 w 4355731"/>
              <a:gd name="connsiteY400" fmla="*/ 56913 h 2731886"/>
              <a:gd name="connsiteX401" fmla="*/ 1741533 w 4355731"/>
              <a:gd name="connsiteY401" fmla="*/ 75884 h 2731886"/>
              <a:gd name="connsiteX402" fmla="*/ 1779475 w 4355731"/>
              <a:gd name="connsiteY402" fmla="*/ 102443 h 2731886"/>
              <a:gd name="connsiteX403" fmla="*/ 1809829 w 4355731"/>
              <a:gd name="connsiteY403" fmla="*/ 117620 h 2731886"/>
              <a:gd name="connsiteX404" fmla="*/ 1825006 w 4355731"/>
              <a:gd name="connsiteY404" fmla="*/ 125209 h 2731886"/>
              <a:gd name="connsiteX405" fmla="*/ 1840182 w 4355731"/>
              <a:gd name="connsiteY405" fmla="*/ 132797 h 2731886"/>
              <a:gd name="connsiteX406" fmla="*/ 1878124 w 4355731"/>
              <a:gd name="connsiteY406" fmla="*/ 151768 h 2731886"/>
              <a:gd name="connsiteX407" fmla="*/ 1893301 w 4355731"/>
              <a:gd name="connsiteY407" fmla="*/ 163150 h 2731886"/>
              <a:gd name="connsiteX408" fmla="*/ 1908478 w 4355731"/>
              <a:gd name="connsiteY408" fmla="*/ 166945 h 2731886"/>
              <a:gd name="connsiteX409" fmla="*/ 1938831 w 4355731"/>
              <a:gd name="connsiteY409" fmla="*/ 178327 h 2731886"/>
              <a:gd name="connsiteX410" fmla="*/ 1976773 w 4355731"/>
              <a:gd name="connsiteY410" fmla="*/ 185916 h 2731886"/>
              <a:gd name="connsiteX411" fmla="*/ 2003333 w 4355731"/>
              <a:gd name="connsiteY411" fmla="*/ 201092 h 2731886"/>
              <a:gd name="connsiteX412" fmla="*/ 2041275 w 4355731"/>
              <a:gd name="connsiteY412" fmla="*/ 208681 h 2731886"/>
              <a:gd name="connsiteX413" fmla="*/ 2064040 w 4355731"/>
              <a:gd name="connsiteY413" fmla="*/ 220063 h 2731886"/>
              <a:gd name="connsiteX414" fmla="*/ 2083011 w 4355731"/>
              <a:gd name="connsiteY414" fmla="*/ 227652 h 2731886"/>
              <a:gd name="connsiteX415" fmla="*/ 2113364 w 4355731"/>
              <a:gd name="connsiteY415" fmla="*/ 242828 h 2731886"/>
              <a:gd name="connsiteX416" fmla="*/ 2136129 w 4355731"/>
              <a:gd name="connsiteY416" fmla="*/ 250417 h 2731886"/>
              <a:gd name="connsiteX417" fmla="*/ 2166483 w 4355731"/>
              <a:gd name="connsiteY417" fmla="*/ 273182 h 2731886"/>
              <a:gd name="connsiteX418" fmla="*/ 2162689 w 4355731"/>
              <a:gd name="connsiteY418" fmla="*/ 337683 h 2731886"/>
              <a:gd name="connsiteX419" fmla="*/ 2147512 w 4355731"/>
              <a:gd name="connsiteY419" fmla="*/ 345272 h 2731886"/>
              <a:gd name="connsiteX420" fmla="*/ 2124747 w 4355731"/>
              <a:gd name="connsiteY420" fmla="*/ 349066 h 2731886"/>
              <a:gd name="connsiteX421" fmla="*/ 2113364 w 4355731"/>
              <a:gd name="connsiteY421" fmla="*/ 352860 h 2731886"/>
              <a:gd name="connsiteX422" fmla="*/ 1851565 w 4355731"/>
              <a:gd name="connsiteY422" fmla="*/ 356654 h 2731886"/>
              <a:gd name="connsiteX423" fmla="*/ 1843977 w 4355731"/>
              <a:gd name="connsiteY423" fmla="*/ 364243 h 2731886"/>
              <a:gd name="connsiteX424" fmla="*/ 1859153 w 4355731"/>
              <a:gd name="connsiteY424" fmla="*/ 417361 h 27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Lst>
            <a:rect l="l" t="t" r="r" b="b"/>
            <a:pathLst>
              <a:path w="4355731" h="2731886">
                <a:moveTo>
                  <a:pt x="1859153" y="417361"/>
                </a:moveTo>
                <a:cubicBezTo>
                  <a:pt x="1866741" y="429376"/>
                  <a:pt x="1878711" y="431252"/>
                  <a:pt x="1889507" y="436332"/>
                </a:cubicBezTo>
                <a:cubicBezTo>
                  <a:pt x="1913765" y="447748"/>
                  <a:pt x="1948383" y="452475"/>
                  <a:pt x="1972979" y="459097"/>
                </a:cubicBezTo>
                <a:cubicBezTo>
                  <a:pt x="1989590" y="463569"/>
                  <a:pt x="2005644" y="469990"/>
                  <a:pt x="2022304" y="474274"/>
                </a:cubicBezTo>
                <a:cubicBezTo>
                  <a:pt x="2049939" y="481380"/>
                  <a:pt x="2105776" y="493245"/>
                  <a:pt x="2105776" y="493245"/>
                </a:cubicBezTo>
                <a:cubicBezTo>
                  <a:pt x="2160159" y="491980"/>
                  <a:pt x="2214615" y="492525"/>
                  <a:pt x="2268926" y="489451"/>
                </a:cubicBezTo>
                <a:cubicBezTo>
                  <a:pt x="2269042" y="489444"/>
                  <a:pt x="2311716" y="481511"/>
                  <a:pt x="2322045" y="478068"/>
                </a:cubicBezTo>
                <a:cubicBezTo>
                  <a:pt x="2328506" y="475914"/>
                  <a:pt x="2334380" y="472011"/>
                  <a:pt x="2341016" y="470480"/>
                </a:cubicBezTo>
                <a:cubicBezTo>
                  <a:pt x="2350951" y="468187"/>
                  <a:pt x="2361251" y="467951"/>
                  <a:pt x="2371369" y="466686"/>
                </a:cubicBezTo>
                <a:cubicBezTo>
                  <a:pt x="2375163" y="465421"/>
                  <a:pt x="2379076" y="464468"/>
                  <a:pt x="2382752" y="462892"/>
                </a:cubicBezTo>
                <a:cubicBezTo>
                  <a:pt x="2387951" y="460664"/>
                  <a:pt x="2392441" y="456675"/>
                  <a:pt x="2397928" y="455303"/>
                </a:cubicBezTo>
                <a:cubicBezTo>
                  <a:pt x="2423732" y="448852"/>
                  <a:pt x="2454802" y="446581"/>
                  <a:pt x="2481401" y="443921"/>
                </a:cubicBezTo>
                <a:cubicBezTo>
                  <a:pt x="2536749" y="432850"/>
                  <a:pt x="2506478" y="435413"/>
                  <a:pt x="2572461" y="440126"/>
                </a:cubicBezTo>
                <a:cubicBezTo>
                  <a:pt x="2590721" y="458386"/>
                  <a:pt x="2565581" y="435239"/>
                  <a:pt x="2599021" y="455303"/>
                </a:cubicBezTo>
                <a:cubicBezTo>
                  <a:pt x="2605965" y="459470"/>
                  <a:pt x="2611939" y="465100"/>
                  <a:pt x="2617992" y="470480"/>
                </a:cubicBezTo>
                <a:cubicBezTo>
                  <a:pt x="2623339" y="475233"/>
                  <a:pt x="2627707" y="481036"/>
                  <a:pt x="2633168" y="485657"/>
                </a:cubicBezTo>
                <a:cubicBezTo>
                  <a:pt x="2644176" y="494972"/>
                  <a:pt x="2657119" y="502019"/>
                  <a:pt x="2667316" y="512216"/>
                </a:cubicBezTo>
                <a:cubicBezTo>
                  <a:pt x="2671110" y="516010"/>
                  <a:pt x="2674625" y="520107"/>
                  <a:pt x="2678699" y="523599"/>
                </a:cubicBezTo>
                <a:cubicBezTo>
                  <a:pt x="2683500" y="527714"/>
                  <a:pt x="2689674" y="530255"/>
                  <a:pt x="2693875" y="534981"/>
                </a:cubicBezTo>
                <a:cubicBezTo>
                  <a:pt x="2699934" y="541797"/>
                  <a:pt x="2703580" y="550450"/>
                  <a:pt x="2709052" y="557746"/>
                </a:cubicBezTo>
                <a:lnTo>
                  <a:pt x="2720435" y="572923"/>
                </a:lnTo>
                <a:cubicBezTo>
                  <a:pt x="2721700" y="580511"/>
                  <a:pt x="2722720" y="588144"/>
                  <a:pt x="2724229" y="595688"/>
                </a:cubicBezTo>
                <a:cubicBezTo>
                  <a:pt x="2726611" y="607599"/>
                  <a:pt x="2728201" y="611399"/>
                  <a:pt x="2731817" y="622248"/>
                </a:cubicBezTo>
                <a:cubicBezTo>
                  <a:pt x="2733082" y="633630"/>
                  <a:pt x="2734273" y="645021"/>
                  <a:pt x="2735611" y="656395"/>
                </a:cubicBezTo>
                <a:cubicBezTo>
                  <a:pt x="2736803" y="666522"/>
                  <a:pt x="2738972" y="676561"/>
                  <a:pt x="2739406" y="686749"/>
                </a:cubicBezTo>
                <a:cubicBezTo>
                  <a:pt x="2741504" y="736045"/>
                  <a:pt x="2740960" y="785432"/>
                  <a:pt x="2743200" y="834722"/>
                </a:cubicBezTo>
                <a:cubicBezTo>
                  <a:pt x="2743660" y="844834"/>
                  <a:pt x="2755536" y="885947"/>
                  <a:pt x="2758377" y="887841"/>
                </a:cubicBezTo>
                <a:lnTo>
                  <a:pt x="2769759" y="895429"/>
                </a:lnTo>
                <a:cubicBezTo>
                  <a:pt x="2781642" y="919194"/>
                  <a:pt x="2772315" y="902802"/>
                  <a:pt x="2788730" y="925783"/>
                </a:cubicBezTo>
                <a:cubicBezTo>
                  <a:pt x="2791380" y="929494"/>
                  <a:pt x="2793316" y="933733"/>
                  <a:pt x="2796319" y="937165"/>
                </a:cubicBezTo>
                <a:cubicBezTo>
                  <a:pt x="2802208" y="943895"/>
                  <a:pt x="2808966" y="949812"/>
                  <a:pt x="2815289" y="956136"/>
                </a:cubicBezTo>
                <a:cubicBezTo>
                  <a:pt x="2829114" y="969961"/>
                  <a:pt x="2829017" y="971352"/>
                  <a:pt x="2849437" y="982696"/>
                </a:cubicBezTo>
                <a:cubicBezTo>
                  <a:pt x="2852933" y="984638"/>
                  <a:pt x="2857026" y="985225"/>
                  <a:pt x="2860820" y="986490"/>
                </a:cubicBezTo>
                <a:cubicBezTo>
                  <a:pt x="2894373" y="1011655"/>
                  <a:pt x="2879175" y="1005256"/>
                  <a:pt x="2902556" y="1013049"/>
                </a:cubicBezTo>
                <a:cubicBezTo>
                  <a:pt x="2910144" y="1018108"/>
                  <a:pt x="2917501" y="1023534"/>
                  <a:pt x="2925321" y="1028226"/>
                </a:cubicBezTo>
                <a:cubicBezTo>
                  <a:pt x="2938657" y="1036228"/>
                  <a:pt x="2944799" y="1036883"/>
                  <a:pt x="2959469" y="1043403"/>
                </a:cubicBezTo>
                <a:cubicBezTo>
                  <a:pt x="3019330" y="1070009"/>
                  <a:pt x="2937199" y="1034165"/>
                  <a:pt x="2986028" y="1058579"/>
                </a:cubicBezTo>
                <a:cubicBezTo>
                  <a:pt x="2992120" y="1061625"/>
                  <a:pt x="2998475" y="1064211"/>
                  <a:pt x="3004999" y="1066168"/>
                </a:cubicBezTo>
                <a:cubicBezTo>
                  <a:pt x="3011176" y="1068021"/>
                  <a:pt x="3017675" y="1068563"/>
                  <a:pt x="3023970" y="1069962"/>
                </a:cubicBezTo>
                <a:cubicBezTo>
                  <a:pt x="3029061" y="1071093"/>
                  <a:pt x="3034088" y="1072491"/>
                  <a:pt x="3039147" y="1073756"/>
                </a:cubicBezTo>
                <a:cubicBezTo>
                  <a:pt x="3170756" y="1067176"/>
                  <a:pt x="3237281" y="1059211"/>
                  <a:pt x="3373036" y="1073756"/>
                </a:cubicBezTo>
                <a:cubicBezTo>
                  <a:pt x="3384284" y="1074961"/>
                  <a:pt x="3393271" y="1083874"/>
                  <a:pt x="3403389" y="1088933"/>
                </a:cubicBezTo>
                <a:cubicBezTo>
                  <a:pt x="3438879" y="1106678"/>
                  <a:pt x="3395436" y="1083630"/>
                  <a:pt x="3437537" y="1111698"/>
                </a:cubicBezTo>
                <a:cubicBezTo>
                  <a:pt x="3442243" y="1114836"/>
                  <a:pt x="3447918" y="1116289"/>
                  <a:pt x="3452714" y="1119287"/>
                </a:cubicBezTo>
                <a:cubicBezTo>
                  <a:pt x="3492107" y="1143908"/>
                  <a:pt x="3444620" y="1119035"/>
                  <a:pt x="3483067" y="1138257"/>
                </a:cubicBezTo>
                <a:cubicBezTo>
                  <a:pt x="3504866" y="1160056"/>
                  <a:pt x="3493554" y="1154400"/>
                  <a:pt x="3513421" y="1161023"/>
                </a:cubicBezTo>
                <a:cubicBezTo>
                  <a:pt x="3522198" y="1174188"/>
                  <a:pt x="3525183" y="1180278"/>
                  <a:pt x="3539980" y="1191376"/>
                </a:cubicBezTo>
                <a:cubicBezTo>
                  <a:pt x="3545039" y="1195170"/>
                  <a:pt x="3550685" y="1198287"/>
                  <a:pt x="3555157" y="1202759"/>
                </a:cubicBezTo>
                <a:cubicBezTo>
                  <a:pt x="3572975" y="1220577"/>
                  <a:pt x="3567334" y="1218377"/>
                  <a:pt x="3577922" y="1236906"/>
                </a:cubicBezTo>
                <a:cubicBezTo>
                  <a:pt x="3589688" y="1257496"/>
                  <a:pt x="3582350" y="1238807"/>
                  <a:pt x="3589304" y="1259672"/>
                </a:cubicBezTo>
                <a:cubicBezTo>
                  <a:pt x="3590569" y="1283702"/>
                  <a:pt x="3590920" y="1307797"/>
                  <a:pt x="3593099" y="1331761"/>
                </a:cubicBezTo>
                <a:cubicBezTo>
                  <a:pt x="3593461" y="1335744"/>
                  <a:pt x="3595794" y="1339298"/>
                  <a:pt x="3596893" y="1343144"/>
                </a:cubicBezTo>
                <a:cubicBezTo>
                  <a:pt x="3603057" y="1364720"/>
                  <a:pt x="3597812" y="1353752"/>
                  <a:pt x="3608275" y="1377292"/>
                </a:cubicBezTo>
                <a:cubicBezTo>
                  <a:pt x="3610572" y="1382460"/>
                  <a:pt x="3612470" y="1387943"/>
                  <a:pt x="3615864" y="1392468"/>
                </a:cubicBezTo>
                <a:cubicBezTo>
                  <a:pt x="3629945" y="1411241"/>
                  <a:pt x="3630026" y="1406149"/>
                  <a:pt x="3650011" y="1415233"/>
                </a:cubicBezTo>
                <a:cubicBezTo>
                  <a:pt x="3657735" y="1418744"/>
                  <a:pt x="3664937" y="1423372"/>
                  <a:pt x="3672777" y="1426616"/>
                </a:cubicBezTo>
                <a:cubicBezTo>
                  <a:pt x="3733269" y="1451647"/>
                  <a:pt x="3753754" y="1460051"/>
                  <a:pt x="3809367" y="1475940"/>
                </a:cubicBezTo>
                <a:cubicBezTo>
                  <a:pt x="3926623" y="1509441"/>
                  <a:pt x="3883800" y="1503058"/>
                  <a:pt x="3961135" y="1510088"/>
                </a:cubicBezTo>
                <a:cubicBezTo>
                  <a:pt x="3994018" y="1508823"/>
                  <a:pt x="4027207" y="1510948"/>
                  <a:pt x="4059784" y="1506294"/>
                </a:cubicBezTo>
                <a:cubicBezTo>
                  <a:pt x="4065637" y="1505458"/>
                  <a:pt x="4069397" y="1487069"/>
                  <a:pt x="4071167" y="1483529"/>
                </a:cubicBezTo>
                <a:cubicBezTo>
                  <a:pt x="4074465" y="1476933"/>
                  <a:pt x="4079251" y="1471154"/>
                  <a:pt x="4082549" y="1464558"/>
                </a:cubicBezTo>
                <a:cubicBezTo>
                  <a:pt x="4084338" y="1460981"/>
                  <a:pt x="4084767" y="1456851"/>
                  <a:pt x="4086343" y="1453175"/>
                </a:cubicBezTo>
                <a:cubicBezTo>
                  <a:pt x="4088571" y="1447976"/>
                  <a:pt x="4091831" y="1443250"/>
                  <a:pt x="4093932" y="1437999"/>
                </a:cubicBezTo>
                <a:cubicBezTo>
                  <a:pt x="4096903" y="1430572"/>
                  <a:pt x="4098991" y="1422822"/>
                  <a:pt x="4101520" y="1415233"/>
                </a:cubicBezTo>
                <a:cubicBezTo>
                  <a:pt x="4102785" y="1411439"/>
                  <a:pt x="4103829" y="1407564"/>
                  <a:pt x="4105314" y="1403851"/>
                </a:cubicBezTo>
                <a:cubicBezTo>
                  <a:pt x="4107844" y="1397527"/>
                  <a:pt x="4110575" y="1391281"/>
                  <a:pt x="4112903" y="1384880"/>
                </a:cubicBezTo>
                <a:cubicBezTo>
                  <a:pt x="4121343" y="1361671"/>
                  <a:pt x="4116599" y="1364122"/>
                  <a:pt x="4131874" y="1346938"/>
                </a:cubicBezTo>
                <a:cubicBezTo>
                  <a:pt x="4137815" y="1340254"/>
                  <a:pt x="4150845" y="1327967"/>
                  <a:pt x="4150845" y="1327967"/>
                </a:cubicBezTo>
                <a:cubicBezTo>
                  <a:pt x="4181198" y="1330496"/>
                  <a:pt x="4211608" y="1332421"/>
                  <a:pt x="4241905" y="1335555"/>
                </a:cubicBezTo>
                <a:cubicBezTo>
                  <a:pt x="4248320" y="1336219"/>
                  <a:pt x="4254888" y="1336955"/>
                  <a:pt x="4260876" y="1339350"/>
                </a:cubicBezTo>
                <a:cubicBezTo>
                  <a:pt x="4267723" y="1342089"/>
                  <a:pt x="4273401" y="1347151"/>
                  <a:pt x="4279847" y="1350732"/>
                </a:cubicBezTo>
                <a:cubicBezTo>
                  <a:pt x="4308724" y="1366774"/>
                  <a:pt x="4282562" y="1350013"/>
                  <a:pt x="4306406" y="1365909"/>
                </a:cubicBezTo>
                <a:cubicBezTo>
                  <a:pt x="4307671" y="1370968"/>
                  <a:pt x="4308768" y="1376072"/>
                  <a:pt x="4310201" y="1381086"/>
                </a:cubicBezTo>
                <a:cubicBezTo>
                  <a:pt x="4311300" y="1384931"/>
                  <a:pt x="4313025" y="1388588"/>
                  <a:pt x="4313995" y="1392468"/>
                </a:cubicBezTo>
                <a:cubicBezTo>
                  <a:pt x="4317346" y="1405872"/>
                  <a:pt x="4324985" y="1454357"/>
                  <a:pt x="4325377" y="1456970"/>
                </a:cubicBezTo>
                <a:cubicBezTo>
                  <a:pt x="4326890" y="1467054"/>
                  <a:pt x="4326960" y="1477369"/>
                  <a:pt x="4329172" y="1487323"/>
                </a:cubicBezTo>
                <a:cubicBezTo>
                  <a:pt x="4332036" y="1500213"/>
                  <a:pt x="4336760" y="1512618"/>
                  <a:pt x="4340554" y="1525265"/>
                </a:cubicBezTo>
                <a:cubicBezTo>
                  <a:pt x="4347877" y="1576527"/>
                  <a:pt x="4340194" y="1534063"/>
                  <a:pt x="4348143" y="1563207"/>
                </a:cubicBezTo>
                <a:cubicBezTo>
                  <a:pt x="4350887" y="1573269"/>
                  <a:pt x="4355731" y="1593560"/>
                  <a:pt x="4355731" y="1593560"/>
                </a:cubicBezTo>
                <a:cubicBezTo>
                  <a:pt x="4351937" y="1630237"/>
                  <a:pt x="4349286" y="1667051"/>
                  <a:pt x="4344348" y="1703592"/>
                </a:cubicBezTo>
                <a:cubicBezTo>
                  <a:pt x="4342951" y="1713927"/>
                  <a:pt x="4340771" y="1724318"/>
                  <a:pt x="4336760" y="1733945"/>
                </a:cubicBezTo>
                <a:cubicBezTo>
                  <a:pt x="4334328" y="1739782"/>
                  <a:pt x="4329171" y="1744063"/>
                  <a:pt x="4325377" y="1749122"/>
                </a:cubicBezTo>
                <a:cubicBezTo>
                  <a:pt x="4320183" y="1764705"/>
                  <a:pt x="4320039" y="1771792"/>
                  <a:pt x="4310201" y="1783270"/>
                </a:cubicBezTo>
                <a:cubicBezTo>
                  <a:pt x="4305545" y="1788702"/>
                  <a:pt x="4299317" y="1792723"/>
                  <a:pt x="4295024" y="1798447"/>
                </a:cubicBezTo>
                <a:cubicBezTo>
                  <a:pt x="4291631" y="1802972"/>
                  <a:pt x="4291160" y="1809367"/>
                  <a:pt x="4287436" y="1813623"/>
                </a:cubicBezTo>
                <a:cubicBezTo>
                  <a:pt x="4276528" y="1826089"/>
                  <a:pt x="4262822" y="1831298"/>
                  <a:pt x="4249494" y="1840183"/>
                </a:cubicBezTo>
                <a:cubicBezTo>
                  <a:pt x="4244232" y="1843691"/>
                  <a:pt x="4239679" y="1848214"/>
                  <a:pt x="4234317" y="1851565"/>
                </a:cubicBezTo>
                <a:cubicBezTo>
                  <a:pt x="4229521" y="1854563"/>
                  <a:pt x="4224084" y="1856407"/>
                  <a:pt x="4219140" y="1859154"/>
                </a:cubicBezTo>
                <a:cubicBezTo>
                  <a:pt x="4212694" y="1862735"/>
                  <a:pt x="4206765" y="1867238"/>
                  <a:pt x="4200169" y="1870536"/>
                </a:cubicBezTo>
                <a:cubicBezTo>
                  <a:pt x="4196592" y="1872325"/>
                  <a:pt x="4192500" y="1872846"/>
                  <a:pt x="4188787" y="1874331"/>
                </a:cubicBezTo>
                <a:cubicBezTo>
                  <a:pt x="4179844" y="1877908"/>
                  <a:pt x="4171365" y="1882667"/>
                  <a:pt x="4162227" y="1885713"/>
                </a:cubicBezTo>
                <a:cubicBezTo>
                  <a:pt x="4155642" y="1887908"/>
                  <a:pt x="4125843" y="1892154"/>
                  <a:pt x="4120491" y="1893301"/>
                </a:cubicBezTo>
                <a:cubicBezTo>
                  <a:pt x="4064145" y="1905376"/>
                  <a:pt x="4116229" y="1897629"/>
                  <a:pt x="4059784" y="1904684"/>
                </a:cubicBezTo>
                <a:cubicBezTo>
                  <a:pt x="3946290" y="1899750"/>
                  <a:pt x="3928947" y="1910664"/>
                  <a:pt x="3854898" y="1889507"/>
                </a:cubicBezTo>
                <a:cubicBezTo>
                  <a:pt x="3847207" y="1887310"/>
                  <a:pt x="3839560" y="1884890"/>
                  <a:pt x="3832133" y="1881919"/>
                </a:cubicBezTo>
                <a:cubicBezTo>
                  <a:pt x="3819131" y="1876719"/>
                  <a:pt x="3810369" y="1869828"/>
                  <a:pt x="3797985" y="1862948"/>
                </a:cubicBezTo>
                <a:cubicBezTo>
                  <a:pt x="3793041" y="1860201"/>
                  <a:pt x="3787382" y="1858687"/>
                  <a:pt x="3782808" y="1855360"/>
                </a:cubicBezTo>
                <a:cubicBezTo>
                  <a:pt x="3773378" y="1848502"/>
                  <a:pt x="3765626" y="1839525"/>
                  <a:pt x="3756249" y="1832594"/>
                </a:cubicBezTo>
                <a:cubicBezTo>
                  <a:pt x="3674999" y="1772539"/>
                  <a:pt x="3721904" y="1808249"/>
                  <a:pt x="3668982" y="1775682"/>
                </a:cubicBezTo>
                <a:cubicBezTo>
                  <a:pt x="3661215" y="1770902"/>
                  <a:pt x="3654247" y="1764829"/>
                  <a:pt x="3646217" y="1760505"/>
                </a:cubicBezTo>
                <a:cubicBezTo>
                  <a:pt x="3637736" y="1755938"/>
                  <a:pt x="3627978" y="1753975"/>
                  <a:pt x="3619658" y="1749122"/>
                </a:cubicBezTo>
                <a:cubicBezTo>
                  <a:pt x="3581639" y="1726944"/>
                  <a:pt x="3618187" y="1738320"/>
                  <a:pt x="3585510" y="1730151"/>
                </a:cubicBezTo>
                <a:cubicBezTo>
                  <a:pt x="3548397" y="1693038"/>
                  <a:pt x="3581800" y="1729509"/>
                  <a:pt x="3555157" y="1692209"/>
                </a:cubicBezTo>
                <a:cubicBezTo>
                  <a:pt x="3546775" y="1680475"/>
                  <a:pt x="3535046" y="1670960"/>
                  <a:pt x="3528597" y="1658062"/>
                </a:cubicBezTo>
                <a:cubicBezTo>
                  <a:pt x="3526068" y="1653003"/>
                  <a:pt x="3523110" y="1648137"/>
                  <a:pt x="3521009" y="1642885"/>
                </a:cubicBezTo>
                <a:cubicBezTo>
                  <a:pt x="3518038" y="1635458"/>
                  <a:pt x="3516392" y="1627547"/>
                  <a:pt x="3513421" y="1620120"/>
                </a:cubicBezTo>
                <a:lnTo>
                  <a:pt x="3505832" y="1601149"/>
                </a:lnTo>
                <a:cubicBezTo>
                  <a:pt x="3504567" y="1594825"/>
                  <a:pt x="3503602" y="1588434"/>
                  <a:pt x="3502038" y="1582178"/>
                </a:cubicBezTo>
                <a:cubicBezTo>
                  <a:pt x="3501068" y="1578298"/>
                  <a:pt x="3499214" y="1574675"/>
                  <a:pt x="3498244" y="1570795"/>
                </a:cubicBezTo>
                <a:cubicBezTo>
                  <a:pt x="3496680" y="1564539"/>
                  <a:pt x="3496014" y="1558080"/>
                  <a:pt x="3494450" y="1551824"/>
                </a:cubicBezTo>
                <a:cubicBezTo>
                  <a:pt x="3493480" y="1547944"/>
                  <a:pt x="3491754" y="1544287"/>
                  <a:pt x="3490655" y="1540442"/>
                </a:cubicBezTo>
                <a:cubicBezTo>
                  <a:pt x="3489222" y="1535428"/>
                  <a:pt x="3488692" y="1530148"/>
                  <a:pt x="3486861" y="1525265"/>
                </a:cubicBezTo>
                <a:cubicBezTo>
                  <a:pt x="3484875" y="1519969"/>
                  <a:pt x="3481802" y="1515147"/>
                  <a:pt x="3479273" y="1510088"/>
                </a:cubicBezTo>
                <a:cubicBezTo>
                  <a:pt x="3478008" y="1502500"/>
                  <a:pt x="3477345" y="1494786"/>
                  <a:pt x="3475479" y="1487323"/>
                </a:cubicBezTo>
                <a:cubicBezTo>
                  <a:pt x="3473539" y="1479563"/>
                  <a:pt x="3470189" y="1472220"/>
                  <a:pt x="3467890" y="1464558"/>
                </a:cubicBezTo>
                <a:cubicBezTo>
                  <a:pt x="3466392" y="1459563"/>
                  <a:pt x="3465227" y="1454472"/>
                  <a:pt x="3464096" y="1449381"/>
                </a:cubicBezTo>
                <a:cubicBezTo>
                  <a:pt x="3462365" y="1441589"/>
                  <a:pt x="3460576" y="1427164"/>
                  <a:pt x="3456508" y="1419028"/>
                </a:cubicBezTo>
                <a:cubicBezTo>
                  <a:pt x="3453467" y="1412947"/>
                  <a:pt x="3442261" y="1392546"/>
                  <a:pt x="3433743" y="1388674"/>
                </a:cubicBezTo>
                <a:cubicBezTo>
                  <a:pt x="3424248" y="1384358"/>
                  <a:pt x="3413507" y="1383615"/>
                  <a:pt x="3403389" y="1381086"/>
                </a:cubicBezTo>
                <a:cubicBezTo>
                  <a:pt x="3380749" y="1375426"/>
                  <a:pt x="3393356" y="1378149"/>
                  <a:pt x="3365447" y="1373497"/>
                </a:cubicBezTo>
                <a:cubicBezTo>
                  <a:pt x="3343947" y="1374762"/>
                  <a:pt x="3322136" y="1373439"/>
                  <a:pt x="3300946" y="1377292"/>
                </a:cubicBezTo>
                <a:cubicBezTo>
                  <a:pt x="3293690" y="1378611"/>
                  <a:pt x="3288571" y="1385376"/>
                  <a:pt x="3281975" y="1388674"/>
                </a:cubicBezTo>
                <a:cubicBezTo>
                  <a:pt x="3278398" y="1390463"/>
                  <a:pt x="3274386" y="1391203"/>
                  <a:pt x="3270592" y="1392468"/>
                </a:cubicBezTo>
                <a:cubicBezTo>
                  <a:pt x="3242454" y="1411229"/>
                  <a:pt x="3273244" y="1389625"/>
                  <a:pt x="3251621" y="1407645"/>
                </a:cubicBezTo>
                <a:cubicBezTo>
                  <a:pt x="3242199" y="1415497"/>
                  <a:pt x="3234927" y="1420040"/>
                  <a:pt x="3225062" y="1426616"/>
                </a:cubicBezTo>
                <a:cubicBezTo>
                  <a:pt x="3222533" y="1430410"/>
                  <a:pt x="3220393" y="1434496"/>
                  <a:pt x="3217474" y="1437999"/>
                </a:cubicBezTo>
                <a:cubicBezTo>
                  <a:pt x="3201859" y="1456737"/>
                  <a:pt x="3205299" y="1443375"/>
                  <a:pt x="3190914" y="1472146"/>
                </a:cubicBezTo>
                <a:cubicBezTo>
                  <a:pt x="3173114" y="1507748"/>
                  <a:pt x="3194497" y="1463191"/>
                  <a:pt x="3175738" y="1510088"/>
                </a:cubicBezTo>
                <a:cubicBezTo>
                  <a:pt x="3173637" y="1515340"/>
                  <a:pt x="3170446" y="1520096"/>
                  <a:pt x="3168149" y="1525265"/>
                </a:cubicBezTo>
                <a:cubicBezTo>
                  <a:pt x="3155773" y="1553112"/>
                  <a:pt x="3166411" y="1535462"/>
                  <a:pt x="3152972" y="1555618"/>
                </a:cubicBezTo>
                <a:cubicBezTo>
                  <a:pt x="3150443" y="1563207"/>
                  <a:pt x="3147324" y="1570624"/>
                  <a:pt x="3145384" y="1578384"/>
                </a:cubicBezTo>
                <a:cubicBezTo>
                  <a:pt x="3132339" y="1630566"/>
                  <a:pt x="3145471" y="1600978"/>
                  <a:pt x="3130207" y="1631502"/>
                </a:cubicBezTo>
                <a:cubicBezTo>
                  <a:pt x="3127678" y="1644149"/>
                  <a:pt x="3125747" y="1656931"/>
                  <a:pt x="3122619" y="1669444"/>
                </a:cubicBezTo>
                <a:cubicBezTo>
                  <a:pt x="3115697" y="1697134"/>
                  <a:pt x="3119848" y="1679508"/>
                  <a:pt x="3111236" y="1722563"/>
                </a:cubicBezTo>
                <a:cubicBezTo>
                  <a:pt x="3112501" y="1739004"/>
                  <a:pt x="3112320" y="1755621"/>
                  <a:pt x="3115031" y="1771887"/>
                </a:cubicBezTo>
                <a:cubicBezTo>
                  <a:pt x="3119123" y="1796439"/>
                  <a:pt x="3122597" y="1787041"/>
                  <a:pt x="3137796" y="1802241"/>
                </a:cubicBezTo>
                <a:cubicBezTo>
                  <a:pt x="3155267" y="1819712"/>
                  <a:pt x="3142674" y="1816826"/>
                  <a:pt x="3164355" y="1832594"/>
                </a:cubicBezTo>
                <a:cubicBezTo>
                  <a:pt x="3172601" y="1838591"/>
                  <a:pt x="3182061" y="1842712"/>
                  <a:pt x="3190914" y="1847771"/>
                </a:cubicBezTo>
                <a:cubicBezTo>
                  <a:pt x="3202105" y="1892527"/>
                  <a:pt x="3198929" y="1873027"/>
                  <a:pt x="3187120" y="1961597"/>
                </a:cubicBezTo>
                <a:cubicBezTo>
                  <a:pt x="3186372" y="1967203"/>
                  <a:pt x="3181633" y="1971522"/>
                  <a:pt x="3179532" y="1976774"/>
                </a:cubicBezTo>
                <a:cubicBezTo>
                  <a:pt x="3176561" y="1984201"/>
                  <a:pt x="3176742" y="1993140"/>
                  <a:pt x="3171943" y="1999539"/>
                </a:cubicBezTo>
                <a:cubicBezTo>
                  <a:pt x="3168149" y="2004598"/>
                  <a:pt x="3163814" y="2009294"/>
                  <a:pt x="3160561" y="2014716"/>
                </a:cubicBezTo>
                <a:cubicBezTo>
                  <a:pt x="3156196" y="2021991"/>
                  <a:pt x="3152624" y="2029728"/>
                  <a:pt x="3149178" y="2037481"/>
                </a:cubicBezTo>
                <a:cubicBezTo>
                  <a:pt x="3147554" y="2041136"/>
                  <a:pt x="3147368" y="2045391"/>
                  <a:pt x="3145384" y="2048863"/>
                </a:cubicBezTo>
                <a:cubicBezTo>
                  <a:pt x="3142246" y="2054354"/>
                  <a:pt x="3137795" y="2058981"/>
                  <a:pt x="3134001" y="2064040"/>
                </a:cubicBezTo>
                <a:cubicBezTo>
                  <a:pt x="3120165" y="2105551"/>
                  <a:pt x="3142230" y="2042678"/>
                  <a:pt x="3122619" y="2086805"/>
                </a:cubicBezTo>
                <a:cubicBezTo>
                  <a:pt x="3119370" y="2094114"/>
                  <a:pt x="3118608" y="2102416"/>
                  <a:pt x="3115031" y="2109570"/>
                </a:cubicBezTo>
                <a:cubicBezTo>
                  <a:pt x="3110727" y="2118178"/>
                  <a:pt x="3106287" y="2128625"/>
                  <a:pt x="3099854" y="2136130"/>
                </a:cubicBezTo>
                <a:cubicBezTo>
                  <a:pt x="3095198" y="2141562"/>
                  <a:pt x="3089388" y="2145922"/>
                  <a:pt x="3084677" y="2151306"/>
                </a:cubicBezTo>
                <a:cubicBezTo>
                  <a:pt x="3072455" y="2165273"/>
                  <a:pt x="3073858" y="2169855"/>
                  <a:pt x="3058118" y="2181660"/>
                </a:cubicBezTo>
                <a:cubicBezTo>
                  <a:pt x="3053593" y="2185054"/>
                  <a:pt x="3047647" y="2186111"/>
                  <a:pt x="3042941" y="2189248"/>
                </a:cubicBezTo>
                <a:cubicBezTo>
                  <a:pt x="3032418" y="2196264"/>
                  <a:pt x="3023110" y="2204998"/>
                  <a:pt x="3012587" y="2212014"/>
                </a:cubicBezTo>
                <a:cubicBezTo>
                  <a:pt x="3008793" y="2214543"/>
                  <a:pt x="3005283" y="2217563"/>
                  <a:pt x="3001205" y="2219602"/>
                </a:cubicBezTo>
                <a:cubicBezTo>
                  <a:pt x="2992131" y="2224139"/>
                  <a:pt x="2980703" y="2227700"/>
                  <a:pt x="2970851" y="2230984"/>
                </a:cubicBezTo>
                <a:cubicBezTo>
                  <a:pt x="2946821" y="2229719"/>
                  <a:pt x="2922654" y="2230057"/>
                  <a:pt x="2898762" y="2227190"/>
                </a:cubicBezTo>
                <a:cubicBezTo>
                  <a:pt x="2890820" y="2226237"/>
                  <a:pt x="2875997" y="2219602"/>
                  <a:pt x="2875997" y="2219602"/>
                </a:cubicBezTo>
                <a:cubicBezTo>
                  <a:pt x="2859555" y="2220867"/>
                  <a:pt x="2842880" y="2220357"/>
                  <a:pt x="2826672" y="2223396"/>
                </a:cubicBezTo>
                <a:cubicBezTo>
                  <a:pt x="2819406" y="2224758"/>
                  <a:pt x="2812949" y="2234200"/>
                  <a:pt x="2807701" y="2238573"/>
                </a:cubicBezTo>
                <a:cubicBezTo>
                  <a:pt x="2802843" y="2242621"/>
                  <a:pt x="2797583" y="2246161"/>
                  <a:pt x="2792524" y="2249955"/>
                </a:cubicBezTo>
                <a:cubicBezTo>
                  <a:pt x="2789995" y="2253749"/>
                  <a:pt x="2787586" y="2257627"/>
                  <a:pt x="2784936" y="2261338"/>
                </a:cubicBezTo>
                <a:cubicBezTo>
                  <a:pt x="2781260" y="2266484"/>
                  <a:pt x="2776905" y="2271152"/>
                  <a:pt x="2773553" y="2276515"/>
                </a:cubicBezTo>
                <a:cubicBezTo>
                  <a:pt x="2747517" y="2318173"/>
                  <a:pt x="2786822" y="2263885"/>
                  <a:pt x="2754582" y="2306868"/>
                </a:cubicBezTo>
                <a:cubicBezTo>
                  <a:pt x="2742981" y="2341675"/>
                  <a:pt x="2762370" y="2287501"/>
                  <a:pt x="2739406" y="2333428"/>
                </a:cubicBezTo>
                <a:cubicBezTo>
                  <a:pt x="2737074" y="2338092"/>
                  <a:pt x="2737442" y="2343722"/>
                  <a:pt x="2735611" y="2348604"/>
                </a:cubicBezTo>
                <a:cubicBezTo>
                  <a:pt x="2733625" y="2353900"/>
                  <a:pt x="2730251" y="2358582"/>
                  <a:pt x="2728023" y="2363781"/>
                </a:cubicBezTo>
                <a:cubicBezTo>
                  <a:pt x="2721635" y="2378687"/>
                  <a:pt x="2726464" y="2376454"/>
                  <a:pt x="2716641" y="2394135"/>
                </a:cubicBezTo>
                <a:cubicBezTo>
                  <a:pt x="2713570" y="2399663"/>
                  <a:pt x="2708329" y="2403783"/>
                  <a:pt x="2705258" y="2409311"/>
                </a:cubicBezTo>
                <a:cubicBezTo>
                  <a:pt x="2688537" y="2439408"/>
                  <a:pt x="2706585" y="2419367"/>
                  <a:pt x="2690081" y="2435871"/>
                </a:cubicBezTo>
                <a:cubicBezTo>
                  <a:pt x="2687552" y="2442195"/>
                  <a:pt x="2686103" y="2449067"/>
                  <a:pt x="2682493" y="2454842"/>
                </a:cubicBezTo>
                <a:cubicBezTo>
                  <a:pt x="2675502" y="2466027"/>
                  <a:pt x="2667063" y="2468248"/>
                  <a:pt x="2655933" y="2473813"/>
                </a:cubicBezTo>
                <a:cubicBezTo>
                  <a:pt x="2603945" y="2472237"/>
                  <a:pt x="2523141" y="2484250"/>
                  <a:pt x="2473812" y="2447253"/>
                </a:cubicBezTo>
                <a:cubicBezTo>
                  <a:pt x="2469520" y="2444034"/>
                  <a:pt x="2466224" y="2439665"/>
                  <a:pt x="2462430" y="2435871"/>
                </a:cubicBezTo>
                <a:cubicBezTo>
                  <a:pt x="2447895" y="2399537"/>
                  <a:pt x="2464416" y="2433612"/>
                  <a:pt x="2435870" y="2397929"/>
                </a:cubicBezTo>
                <a:cubicBezTo>
                  <a:pt x="2431263" y="2392170"/>
                  <a:pt x="2428396" y="2385212"/>
                  <a:pt x="2424488" y="2378958"/>
                </a:cubicBezTo>
                <a:cubicBezTo>
                  <a:pt x="2417556" y="2367866"/>
                  <a:pt x="2413861" y="2363524"/>
                  <a:pt x="2405517" y="2352399"/>
                </a:cubicBezTo>
                <a:cubicBezTo>
                  <a:pt x="2405268" y="2351404"/>
                  <a:pt x="2399909" y="2328315"/>
                  <a:pt x="2397928" y="2325839"/>
                </a:cubicBezTo>
                <a:cubicBezTo>
                  <a:pt x="2395079" y="2322278"/>
                  <a:pt x="2390340" y="2320780"/>
                  <a:pt x="2386546" y="2318251"/>
                </a:cubicBezTo>
                <a:cubicBezTo>
                  <a:pt x="2284168" y="2329626"/>
                  <a:pt x="2431310" y="2311492"/>
                  <a:pt x="2310662" y="2333428"/>
                </a:cubicBezTo>
                <a:cubicBezTo>
                  <a:pt x="2296918" y="2335927"/>
                  <a:pt x="2282838" y="2335957"/>
                  <a:pt x="2268926" y="2337222"/>
                </a:cubicBezTo>
                <a:cubicBezTo>
                  <a:pt x="2260073" y="2339751"/>
                  <a:pt x="2251338" y="2342740"/>
                  <a:pt x="2242367" y="2344810"/>
                </a:cubicBezTo>
                <a:cubicBezTo>
                  <a:pt x="2234871" y="2346540"/>
                  <a:pt x="2227163" y="2347186"/>
                  <a:pt x="2219601" y="2348604"/>
                </a:cubicBezTo>
                <a:cubicBezTo>
                  <a:pt x="2206924" y="2350981"/>
                  <a:pt x="2194172" y="2353065"/>
                  <a:pt x="2181660" y="2356193"/>
                </a:cubicBezTo>
                <a:cubicBezTo>
                  <a:pt x="2176601" y="2357458"/>
                  <a:pt x="2171366" y="2358156"/>
                  <a:pt x="2166483" y="2359987"/>
                </a:cubicBezTo>
                <a:cubicBezTo>
                  <a:pt x="2161187" y="2361973"/>
                  <a:pt x="2156672" y="2365786"/>
                  <a:pt x="2151306" y="2367575"/>
                </a:cubicBezTo>
                <a:cubicBezTo>
                  <a:pt x="2132713" y="2373773"/>
                  <a:pt x="2121443" y="2369228"/>
                  <a:pt x="2101982" y="2378958"/>
                </a:cubicBezTo>
                <a:lnTo>
                  <a:pt x="2086805" y="2386546"/>
                </a:lnTo>
                <a:cubicBezTo>
                  <a:pt x="2068544" y="2404807"/>
                  <a:pt x="2093686" y="2381658"/>
                  <a:pt x="2060245" y="2401723"/>
                </a:cubicBezTo>
                <a:cubicBezTo>
                  <a:pt x="2053301" y="2405889"/>
                  <a:pt x="2047753" y="2412041"/>
                  <a:pt x="2041275" y="2416900"/>
                </a:cubicBezTo>
                <a:cubicBezTo>
                  <a:pt x="2030554" y="2424941"/>
                  <a:pt x="2027312" y="2425778"/>
                  <a:pt x="2014715" y="2432077"/>
                </a:cubicBezTo>
                <a:cubicBezTo>
                  <a:pt x="2013450" y="2435871"/>
                  <a:pt x="2012020" y="2439614"/>
                  <a:pt x="2010921" y="2443459"/>
                </a:cubicBezTo>
                <a:cubicBezTo>
                  <a:pt x="2009488" y="2448473"/>
                  <a:pt x="2009459" y="2453972"/>
                  <a:pt x="2007127" y="2458636"/>
                </a:cubicBezTo>
                <a:cubicBezTo>
                  <a:pt x="2001312" y="2470266"/>
                  <a:pt x="1988498" y="2485475"/>
                  <a:pt x="1980567" y="2496578"/>
                </a:cubicBezTo>
                <a:cubicBezTo>
                  <a:pt x="1956608" y="2530121"/>
                  <a:pt x="1991966" y="2483912"/>
                  <a:pt x="1961597" y="2519343"/>
                </a:cubicBezTo>
                <a:cubicBezTo>
                  <a:pt x="1957482" y="2524144"/>
                  <a:pt x="1954686" y="2530048"/>
                  <a:pt x="1950214" y="2534520"/>
                </a:cubicBezTo>
                <a:cubicBezTo>
                  <a:pt x="1945742" y="2538991"/>
                  <a:pt x="1940096" y="2542108"/>
                  <a:pt x="1935037" y="2545902"/>
                </a:cubicBezTo>
                <a:cubicBezTo>
                  <a:pt x="1932508" y="2549696"/>
                  <a:pt x="1930881" y="2554282"/>
                  <a:pt x="1927449" y="2557285"/>
                </a:cubicBezTo>
                <a:cubicBezTo>
                  <a:pt x="1920586" y="2563291"/>
                  <a:pt x="1911980" y="2566990"/>
                  <a:pt x="1904684" y="2572462"/>
                </a:cubicBezTo>
                <a:cubicBezTo>
                  <a:pt x="1899625" y="2576256"/>
                  <a:pt x="1894365" y="2579796"/>
                  <a:pt x="1889507" y="2583844"/>
                </a:cubicBezTo>
                <a:cubicBezTo>
                  <a:pt x="1874773" y="2596123"/>
                  <a:pt x="1889510" y="2588902"/>
                  <a:pt x="1866742" y="2602815"/>
                </a:cubicBezTo>
                <a:cubicBezTo>
                  <a:pt x="1849341" y="2613449"/>
                  <a:pt x="1830592" y="2621857"/>
                  <a:pt x="1813623" y="2633169"/>
                </a:cubicBezTo>
                <a:cubicBezTo>
                  <a:pt x="1806035" y="2638228"/>
                  <a:pt x="1799241" y="2644753"/>
                  <a:pt x="1790858" y="2648345"/>
                </a:cubicBezTo>
                <a:cubicBezTo>
                  <a:pt x="1781272" y="2652453"/>
                  <a:pt x="1770622" y="2653404"/>
                  <a:pt x="1760504" y="2655934"/>
                </a:cubicBezTo>
                <a:cubicBezTo>
                  <a:pt x="1681871" y="2700869"/>
                  <a:pt x="1780264" y="2645294"/>
                  <a:pt x="1711180" y="2682493"/>
                </a:cubicBezTo>
                <a:cubicBezTo>
                  <a:pt x="1702202" y="2687327"/>
                  <a:pt x="1693836" y="2693305"/>
                  <a:pt x="1684621" y="2697670"/>
                </a:cubicBezTo>
                <a:cubicBezTo>
                  <a:pt x="1643864" y="2716976"/>
                  <a:pt x="1651005" y="2714258"/>
                  <a:pt x="1620119" y="2720435"/>
                </a:cubicBezTo>
                <a:cubicBezTo>
                  <a:pt x="1613795" y="2724229"/>
                  <a:pt x="1608466" y="2732733"/>
                  <a:pt x="1601148" y="2731818"/>
                </a:cubicBezTo>
                <a:cubicBezTo>
                  <a:pt x="1585984" y="2729923"/>
                  <a:pt x="1572918" y="2719997"/>
                  <a:pt x="1559412" y="2712847"/>
                </a:cubicBezTo>
                <a:cubicBezTo>
                  <a:pt x="1541051" y="2703127"/>
                  <a:pt x="1505547" y="2673038"/>
                  <a:pt x="1494911" y="2663522"/>
                </a:cubicBezTo>
                <a:cubicBezTo>
                  <a:pt x="1484248" y="2653981"/>
                  <a:pt x="1475880" y="2641918"/>
                  <a:pt x="1464558" y="2633169"/>
                </a:cubicBezTo>
                <a:cubicBezTo>
                  <a:pt x="1447902" y="2620298"/>
                  <a:pt x="1424915" y="2615192"/>
                  <a:pt x="1411439" y="2599021"/>
                </a:cubicBezTo>
                <a:cubicBezTo>
                  <a:pt x="1378240" y="2559182"/>
                  <a:pt x="1407961" y="2592065"/>
                  <a:pt x="1369703" y="2557285"/>
                </a:cubicBezTo>
                <a:cubicBezTo>
                  <a:pt x="1363086" y="2551269"/>
                  <a:pt x="1357715" y="2543901"/>
                  <a:pt x="1350732" y="2538314"/>
                </a:cubicBezTo>
                <a:cubicBezTo>
                  <a:pt x="1332675" y="2523868"/>
                  <a:pt x="1332228" y="2531192"/>
                  <a:pt x="1316584" y="2515549"/>
                </a:cubicBezTo>
                <a:cubicBezTo>
                  <a:pt x="1310858" y="2509823"/>
                  <a:pt x="1307460" y="2501958"/>
                  <a:pt x="1301407" y="2496578"/>
                </a:cubicBezTo>
                <a:cubicBezTo>
                  <a:pt x="1295895" y="2491679"/>
                  <a:pt x="1288336" y="2489620"/>
                  <a:pt x="1282436" y="2485195"/>
                </a:cubicBezTo>
                <a:cubicBezTo>
                  <a:pt x="1259699" y="2468142"/>
                  <a:pt x="1282500" y="2477629"/>
                  <a:pt x="1259671" y="2470018"/>
                </a:cubicBezTo>
                <a:cubicBezTo>
                  <a:pt x="1241790" y="2443197"/>
                  <a:pt x="1265140" y="2475486"/>
                  <a:pt x="1236906" y="2447253"/>
                </a:cubicBezTo>
                <a:cubicBezTo>
                  <a:pt x="1232435" y="2442782"/>
                  <a:pt x="1229753" y="2436777"/>
                  <a:pt x="1225523" y="2432077"/>
                </a:cubicBezTo>
                <a:cubicBezTo>
                  <a:pt x="1225512" y="2432065"/>
                  <a:pt x="1197073" y="2403626"/>
                  <a:pt x="1191376" y="2397929"/>
                </a:cubicBezTo>
                <a:cubicBezTo>
                  <a:pt x="1187582" y="2394135"/>
                  <a:pt x="1183213" y="2390839"/>
                  <a:pt x="1179993" y="2386546"/>
                </a:cubicBezTo>
                <a:cubicBezTo>
                  <a:pt x="1176199" y="2381487"/>
                  <a:pt x="1172119" y="2376631"/>
                  <a:pt x="1168611" y="2371370"/>
                </a:cubicBezTo>
                <a:cubicBezTo>
                  <a:pt x="1161993" y="2361442"/>
                  <a:pt x="1158077" y="2349453"/>
                  <a:pt x="1149640" y="2341016"/>
                </a:cubicBezTo>
                <a:cubicBezTo>
                  <a:pt x="1131566" y="2322942"/>
                  <a:pt x="1121440" y="2308816"/>
                  <a:pt x="1092727" y="2303074"/>
                </a:cubicBezTo>
                <a:lnTo>
                  <a:pt x="1073756" y="2299280"/>
                </a:lnTo>
                <a:cubicBezTo>
                  <a:pt x="1068697" y="2296751"/>
                  <a:pt x="1064232" y="2291869"/>
                  <a:pt x="1058579" y="2291692"/>
                </a:cubicBezTo>
                <a:cubicBezTo>
                  <a:pt x="1023161" y="2290585"/>
                  <a:pt x="987703" y="2293205"/>
                  <a:pt x="952342" y="2295486"/>
                </a:cubicBezTo>
                <a:cubicBezTo>
                  <a:pt x="948351" y="2295743"/>
                  <a:pt x="944856" y="2298381"/>
                  <a:pt x="940959" y="2299280"/>
                </a:cubicBezTo>
                <a:cubicBezTo>
                  <a:pt x="940635" y="2299355"/>
                  <a:pt x="898254" y="2307191"/>
                  <a:pt x="887841" y="2310662"/>
                </a:cubicBezTo>
                <a:cubicBezTo>
                  <a:pt x="881380" y="2312816"/>
                  <a:pt x="875094" y="2315485"/>
                  <a:pt x="868870" y="2318251"/>
                </a:cubicBezTo>
                <a:cubicBezTo>
                  <a:pt x="863701" y="2320548"/>
                  <a:pt x="858945" y="2323738"/>
                  <a:pt x="853693" y="2325839"/>
                </a:cubicBezTo>
                <a:cubicBezTo>
                  <a:pt x="846266" y="2328810"/>
                  <a:pt x="838237" y="2330179"/>
                  <a:pt x="830928" y="2333428"/>
                </a:cubicBezTo>
                <a:cubicBezTo>
                  <a:pt x="798958" y="2347637"/>
                  <a:pt x="845542" y="2335817"/>
                  <a:pt x="800574" y="2344810"/>
                </a:cubicBezTo>
                <a:cubicBezTo>
                  <a:pt x="796780" y="2347340"/>
                  <a:pt x="793271" y="2350360"/>
                  <a:pt x="789192" y="2352399"/>
                </a:cubicBezTo>
                <a:cubicBezTo>
                  <a:pt x="779853" y="2357068"/>
                  <a:pt x="763784" y="2358530"/>
                  <a:pt x="755044" y="2359987"/>
                </a:cubicBezTo>
                <a:cubicBezTo>
                  <a:pt x="749985" y="2362516"/>
                  <a:pt x="745516" y="2367293"/>
                  <a:pt x="739867" y="2367575"/>
                </a:cubicBezTo>
                <a:cubicBezTo>
                  <a:pt x="714552" y="2368841"/>
                  <a:pt x="676361" y="2363431"/>
                  <a:pt x="648806" y="2359987"/>
                </a:cubicBezTo>
                <a:cubicBezTo>
                  <a:pt x="643747" y="2358722"/>
                  <a:pt x="638512" y="2358024"/>
                  <a:pt x="633630" y="2356193"/>
                </a:cubicBezTo>
                <a:cubicBezTo>
                  <a:pt x="607024" y="2346215"/>
                  <a:pt x="629085" y="2352023"/>
                  <a:pt x="607070" y="2341016"/>
                </a:cubicBezTo>
                <a:cubicBezTo>
                  <a:pt x="600978" y="2337970"/>
                  <a:pt x="594423" y="2335957"/>
                  <a:pt x="588099" y="2333428"/>
                </a:cubicBezTo>
                <a:cubicBezTo>
                  <a:pt x="560339" y="2305664"/>
                  <a:pt x="614415" y="2358520"/>
                  <a:pt x="561540" y="2314457"/>
                </a:cubicBezTo>
                <a:cubicBezTo>
                  <a:pt x="551922" y="2306442"/>
                  <a:pt x="544997" y="2295409"/>
                  <a:pt x="534981" y="2287897"/>
                </a:cubicBezTo>
                <a:lnTo>
                  <a:pt x="519804" y="2276515"/>
                </a:lnTo>
                <a:cubicBezTo>
                  <a:pt x="500045" y="2227115"/>
                  <a:pt x="527026" y="2287347"/>
                  <a:pt x="497039" y="2242367"/>
                </a:cubicBezTo>
                <a:cubicBezTo>
                  <a:pt x="461883" y="2189633"/>
                  <a:pt x="498199" y="2228353"/>
                  <a:pt x="470480" y="2200631"/>
                </a:cubicBezTo>
                <a:cubicBezTo>
                  <a:pt x="470004" y="2195872"/>
                  <a:pt x="464785" y="2140541"/>
                  <a:pt x="462891" y="2132335"/>
                </a:cubicBezTo>
                <a:cubicBezTo>
                  <a:pt x="461360" y="2125699"/>
                  <a:pt x="457306" y="2119874"/>
                  <a:pt x="455303" y="2113365"/>
                </a:cubicBezTo>
                <a:cubicBezTo>
                  <a:pt x="436735" y="2053021"/>
                  <a:pt x="461453" y="2113926"/>
                  <a:pt x="432538" y="2048863"/>
                </a:cubicBezTo>
                <a:cubicBezTo>
                  <a:pt x="426261" y="1998661"/>
                  <a:pt x="434028" y="2036977"/>
                  <a:pt x="413567" y="1984362"/>
                </a:cubicBezTo>
                <a:cubicBezTo>
                  <a:pt x="393595" y="1933005"/>
                  <a:pt x="413176" y="1966701"/>
                  <a:pt x="387007" y="1927449"/>
                </a:cubicBezTo>
                <a:cubicBezTo>
                  <a:pt x="384478" y="1919861"/>
                  <a:pt x="382390" y="1912111"/>
                  <a:pt x="379419" y="1904684"/>
                </a:cubicBezTo>
                <a:cubicBezTo>
                  <a:pt x="377318" y="1899432"/>
                  <a:pt x="373319" y="1894964"/>
                  <a:pt x="371831" y="1889507"/>
                </a:cubicBezTo>
                <a:cubicBezTo>
                  <a:pt x="369478" y="1880879"/>
                  <a:pt x="369301" y="1871801"/>
                  <a:pt x="368036" y="1862948"/>
                </a:cubicBezTo>
                <a:cubicBezTo>
                  <a:pt x="369301" y="1826271"/>
                  <a:pt x="368405" y="1789455"/>
                  <a:pt x="371831" y="1752916"/>
                </a:cubicBezTo>
                <a:cubicBezTo>
                  <a:pt x="372257" y="1748376"/>
                  <a:pt x="377236" y="1745537"/>
                  <a:pt x="379419" y="1741534"/>
                </a:cubicBezTo>
                <a:cubicBezTo>
                  <a:pt x="384836" y="1731603"/>
                  <a:pt x="388321" y="1720592"/>
                  <a:pt x="394596" y="1711180"/>
                </a:cubicBezTo>
                <a:cubicBezTo>
                  <a:pt x="397125" y="1707386"/>
                  <a:pt x="399534" y="1703508"/>
                  <a:pt x="402184" y="1699798"/>
                </a:cubicBezTo>
                <a:cubicBezTo>
                  <a:pt x="405860" y="1694652"/>
                  <a:pt x="410215" y="1689984"/>
                  <a:pt x="413567" y="1684621"/>
                </a:cubicBezTo>
                <a:cubicBezTo>
                  <a:pt x="416565" y="1679825"/>
                  <a:pt x="418626" y="1674503"/>
                  <a:pt x="421155" y="1669444"/>
                </a:cubicBezTo>
                <a:cubicBezTo>
                  <a:pt x="428669" y="1624355"/>
                  <a:pt x="428406" y="1635718"/>
                  <a:pt x="421155" y="1563207"/>
                </a:cubicBezTo>
                <a:cubicBezTo>
                  <a:pt x="419941" y="1551071"/>
                  <a:pt x="412199" y="1526324"/>
                  <a:pt x="405978" y="1513882"/>
                </a:cubicBezTo>
                <a:cubicBezTo>
                  <a:pt x="402680" y="1507286"/>
                  <a:pt x="398390" y="1501235"/>
                  <a:pt x="394596" y="1494911"/>
                </a:cubicBezTo>
                <a:cubicBezTo>
                  <a:pt x="389877" y="1476041"/>
                  <a:pt x="392260" y="1479313"/>
                  <a:pt x="379419" y="1460764"/>
                </a:cubicBezTo>
                <a:cubicBezTo>
                  <a:pt x="372220" y="1450365"/>
                  <a:pt x="362310" y="1441722"/>
                  <a:pt x="356654" y="1430410"/>
                </a:cubicBezTo>
                <a:cubicBezTo>
                  <a:pt x="354124" y="1425351"/>
                  <a:pt x="352309" y="1419867"/>
                  <a:pt x="349065" y="1415233"/>
                </a:cubicBezTo>
                <a:cubicBezTo>
                  <a:pt x="337518" y="1398737"/>
                  <a:pt x="311845" y="1374941"/>
                  <a:pt x="303535" y="1358321"/>
                </a:cubicBezTo>
                <a:cubicBezTo>
                  <a:pt x="292748" y="1336745"/>
                  <a:pt x="299946" y="1347143"/>
                  <a:pt x="280770" y="1327967"/>
                </a:cubicBezTo>
                <a:cubicBezTo>
                  <a:pt x="278241" y="1322908"/>
                  <a:pt x="276863" y="1317084"/>
                  <a:pt x="273182" y="1312790"/>
                </a:cubicBezTo>
                <a:cubicBezTo>
                  <a:pt x="269067" y="1307989"/>
                  <a:pt x="263151" y="1305083"/>
                  <a:pt x="258005" y="1301408"/>
                </a:cubicBezTo>
                <a:cubicBezTo>
                  <a:pt x="254294" y="1298757"/>
                  <a:pt x="250701" y="1295858"/>
                  <a:pt x="246622" y="1293819"/>
                </a:cubicBezTo>
                <a:cubicBezTo>
                  <a:pt x="215174" y="1278095"/>
                  <a:pt x="239258" y="1292290"/>
                  <a:pt x="216269" y="1282437"/>
                </a:cubicBezTo>
                <a:cubicBezTo>
                  <a:pt x="211070" y="1280209"/>
                  <a:pt x="206388" y="1276834"/>
                  <a:pt x="201092" y="1274848"/>
                </a:cubicBezTo>
                <a:cubicBezTo>
                  <a:pt x="196209" y="1273017"/>
                  <a:pt x="190910" y="1272552"/>
                  <a:pt x="185915" y="1271054"/>
                </a:cubicBezTo>
                <a:cubicBezTo>
                  <a:pt x="178254" y="1268756"/>
                  <a:pt x="163150" y="1263466"/>
                  <a:pt x="163150" y="1263466"/>
                </a:cubicBezTo>
                <a:cubicBezTo>
                  <a:pt x="159356" y="1260936"/>
                  <a:pt x="155846" y="1257916"/>
                  <a:pt x="151767" y="1255877"/>
                </a:cubicBezTo>
                <a:cubicBezTo>
                  <a:pt x="148190" y="1254088"/>
                  <a:pt x="143457" y="1254643"/>
                  <a:pt x="140385" y="1252083"/>
                </a:cubicBezTo>
                <a:cubicBezTo>
                  <a:pt x="135527" y="1248035"/>
                  <a:pt x="133803" y="1241021"/>
                  <a:pt x="129002" y="1236906"/>
                </a:cubicBezTo>
                <a:cubicBezTo>
                  <a:pt x="124708" y="1233225"/>
                  <a:pt x="118532" y="1232455"/>
                  <a:pt x="113826" y="1229318"/>
                </a:cubicBezTo>
                <a:cubicBezTo>
                  <a:pt x="110850" y="1227334"/>
                  <a:pt x="109213" y="1223714"/>
                  <a:pt x="106237" y="1221730"/>
                </a:cubicBezTo>
                <a:cubicBezTo>
                  <a:pt x="93965" y="1213549"/>
                  <a:pt x="78724" y="1209394"/>
                  <a:pt x="68295" y="1198965"/>
                </a:cubicBezTo>
                <a:cubicBezTo>
                  <a:pt x="55648" y="1186318"/>
                  <a:pt x="44661" y="1171755"/>
                  <a:pt x="30353" y="1161023"/>
                </a:cubicBezTo>
                <a:cubicBezTo>
                  <a:pt x="25294" y="1157229"/>
                  <a:pt x="19378" y="1154366"/>
                  <a:pt x="15177" y="1149640"/>
                </a:cubicBezTo>
                <a:cubicBezTo>
                  <a:pt x="9118" y="1142823"/>
                  <a:pt x="0" y="1126875"/>
                  <a:pt x="0" y="1126875"/>
                </a:cubicBezTo>
                <a:cubicBezTo>
                  <a:pt x="1265" y="1099051"/>
                  <a:pt x="1573" y="1071167"/>
                  <a:pt x="3794" y="1043403"/>
                </a:cubicBezTo>
                <a:cubicBezTo>
                  <a:pt x="4113" y="1039416"/>
                  <a:pt x="5441" y="1035394"/>
                  <a:pt x="7588" y="1032020"/>
                </a:cubicBezTo>
                <a:cubicBezTo>
                  <a:pt x="14378" y="1021350"/>
                  <a:pt x="30353" y="1001667"/>
                  <a:pt x="30353" y="1001667"/>
                </a:cubicBezTo>
                <a:cubicBezTo>
                  <a:pt x="39414" y="974488"/>
                  <a:pt x="26460" y="1005579"/>
                  <a:pt x="45530" y="982696"/>
                </a:cubicBezTo>
                <a:cubicBezTo>
                  <a:pt x="49151" y="978351"/>
                  <a:pt x="50313" y="972430"/>
                  <a:pt x="53119" y="967519"/>
                </a:cubicBezTo>
                <a:cubicBezTo>
                  <a:pt x="55381" y="963560"/>
                  <a:pt x="57971" y="959784"/>
                  <a:pt x="60707" y="956136"/>
                </a:cubicBezTo>
                <a:cubicBezTo>
                  <a:pt x="69359" y="944600"/>
                  <a:pt x="79267" y="933987"/>
                  <a:pt x="87266" y="921989"/>
                </a:cubicBezTo>
                <a:cubicBezTo>
                  <a:pt x="92325" y="914400"/>
                  <a:pt x="94854" y="904282"/>
                  <a:pt x="102443" y="899223"/>
                </a:cubicBezTo>
                <a:cubicBezTo>
                  <a:pt x="106237" y="896694"/>
                  <a:pt x="109747" y="893674"/>
                  <a:pt x="113826" y="891635"/>
                </a:cubicBezTo>
                <a:cubicBezTo>
                  <a:pt x="117403" y="889847"/>
                  <a:pt x="121463" y="889245"/>
                  <a:pt x="125208" y="887841"/>
                </a:cubicBezTo>
                <a:cubicBezTo>
                  <a:pt x="131585" y="885450"/>
                  <a:pt x="137718" y="882407"/>
                  <a:pt x="144179" y="880253"/>
                </a:cubicBezTo>
                <a:cubicBezTo>
                  <a:pt x="159528" y="875137"/>
                  <a:pt x="161767" y="877180"/>
                  <a:pt x="178327" y="872664"/>
                </a:cubicBezTo>
                <a:cubicBezTo>
                  <a:pt x="186044" y="870559"/>
                  <a:pt x="193504" y="867605"/>
                  <a:pt x="201092" y="865076"/>
                </a:cubicBezTo>
                <a:lnTo>
                  <a:pt x="223857" y="857487"/>
                </a:lnTo>
                <a:lnTo>
                  <a:pt x="235240" y="853693"/>
                </a:lnTo>
                <a:cubicBezTo>
                  <a:pt x="384635" y="859226"/>
                  <a:pt x="360118" y="860172"/>
                  <a:pt x="557746" y="853693"/>
                </a:cubicBezTo>
                <a:cubicBezTo>
                  <a:pt x="561743" y="853562"/>
                  <a:pt x="565283" y="850998"/>
                  <a:pt x="569128" y="849899"/>
                </a:cubicBezTo>
                <a:cubicBezTo>
                  <a:pt x="574142" y="848466"/>
                  <a:pt x="579246" y="847370"/>
                  <a:pt x="584305" y="846105"/>
                </a:cubicBezTo>
                <a:cubicBezTo>
                  <a:pt x="608067" y="828283"/>
                  <a:pt x="595010" y="839194"/>
                  <a:pt x="622247" y="811957"/>
                </a:cubicBezTo>
                <a:cubicBezTo>
                  <a:pt x="626041" y="808163"/>
                  <a:pt x="630653" y="805039"/>
                  <a:pt x="633630" y="800574"/>
                </a:cubicBezTo>
                <a:cubicBezTo>
                  <a:pt x="636159" y="796780"/>
                  <a:pt x="638568" y="792902"/>
                  <a:pt x="641218" y="789192"/>
                </a:cubicBezTo>
                <a:cubicBezTo>
                  <a:pt x="644894" y="784046"/>
                  <a:pt x="649347" y="779438"/>
                  <a:pt x="652601" y="774015"/>
                </a:cubicBezTo>
                <a:cubicBezTo>
                  <a:pt x="660909" y="760167"/>
                  <a:pt x="662025" y="751323"/>
                  <a:pt x="671572" y="739867"/>
                </a:cubicBezTo>
                <a:cubicBezTo>
                  <a:pt x="675007" y="735745"/>
                  <a:pt x="679519" y="732607"/>
                  <a:pt x="682954" y="728485"/>
                </a:cubicBezTo>
                <a:cubicBezTo>
                  <a:pt x="703667" y="703629"/>
                  <a:pt x="672843" y="733113"/>
                  <a:pt x="701925" y="694337"/>
                </a:cubicBezTo>
                <a:cubicBezTo>
                  <a:pt x="704661" y="690689"/>
                  <a:pt x="709514" y="689278"/>
                  <a:pt x="713308" y="686749"/>
                </a:cubicBezTo>
                <a:cubicBezTo>
                  <a:pt x="715837" y="681690"/>
                  <a:pt x="718910" y="676868"/>
                  <a:pt x="720896" y="671572"/>
                </a:cubicBezTo>
                <a:cubicBezTo>
                  <a:pt x="722727" y="666689"/>
                  <a:pt x="722572" y="661160"/>
                  <a:pt x="724690" y="656395"/>
                </a:cubicBezTo>
                <a:cubicBezTo>
                  <a:pt x="727685" y="649656"/>
                  <a:pt x="732279" y="643748"/>
                  <a:pt x="736073" y="637424"/>
                </a:cubicBezTo>
                <a:cubicBezTo>
                  <a:pt x="737338" y="628571"/>
                  <a:pt x="738113" y="619634"/>
                  <a:pt x="739867" y="610865"/>
                </a:cubicBezTo>
                <a:cubicBezTo>
                  <a:pt x="740651" y="606943"/>
                  <a:pt x="743661" y="603482"/>
                  <a:pt x="743661" y="599482"/>
                </a:cubicBezTo>
                <a:cubicBezTo>
                  <a:pt x="743661" y="583310"/>
                  <a:pt x="742113" y="556895"/>
                  <a:pt x="736073" y="538775"/>
                </a:cubicBezTo>
                <a:cubicBezTo>
                  <a:pt x="733919" y="532314"/>
                  <a:pt x="730638" y="526265"/>
                  <a:pt x="728484" y="519804"/>
                </a:cubicBezTo>
                <a:cubicBezTo>
                  <a:pt x="726835" y="514857"/>
                  <a:pt x="727277" y="509155"/>
                  <a:pt x="724690" y="504628"/>
                </a:cubicBezTo>
                <a:cubicBezTo>
                  <a:pt x="722028" y="499969"/>
                  <a:pt x="716527" y="497538"/>
                  <a:pt x="713308" y="493245"/>
                </a:cubicBezTo>
                <a:cubicBezTo>
                  <a:pt x="708883" y="487345"/>
                  <a:pt x="705223" y="480870"/>
                  <a:pt x="701925" y="474274"/>
                </a:cubicBezTo>
                <a:cubicBezTo>
                  <a:pt x="698879" y="468182"/>
                  <a:pt x="697383" y="461395"/>
                  <a:pt x="694337" y="455303"/>
                </a:cubicBezTo>
                <a:cubicBezTo>
                  <a:pt x="689552" y="445734"/>
                  <a:pt x="686215" y="443388"/>
                  <a:pt x="679160" y="436332"/>
                </a:cubicBezTo>
                <a:cubicBezTo>
                  <a:pt x="677895" y="432538"/>
                  <a:pt x="677350" y="428422"/>
                  <a:pt x="675366" y="424950"/>
                </a:cubicBezTo>
                <a:cubicBezTo>
                  <a:pt x="672557" y="420034"/>
                  <a:pt x="659335" y="405005"/>
                  <a:pt x="656395" y="398390"/>
                </a:cubicBezTo>
                <a:cubicBezTo>
                  <a:pt x="638336" y="357757"/>
                  <a:pt x="658390" y="390000"/>
                  <a:pt x="641218" y="364243"/>
                </a:cubicBezTo>
                <a:cubicBezTo>
                  <a:pt x="639953" y="360449"/>
                  <a:pt x="639213" y="356437"/>
                  <a:pt x="637424" y="352860"/>
                </a:cubicBezTo>
                <a:cubicBezTo>
                  <a:pt x="622709" y="323428"/>
                  <a:pt x="635583" y="358714"/>
                  <a:pt x="626041" y="330095"/>
                </a:cubicBezTo>
                <a:cubicBezTo>
                  <a:pt x="629835" y="321242"/>
                  <a:pt x="631407" y="311056"/>
                  <a:pt x="637424" y="303535"/>
                </a:cubicBezTo>
                <a:cubicBezTo>
                  <a:pt x="644798" y="294318"/>
                  <a:pt x="657548" y="292195"/>
                  <a:pt x="667777" y="288359"/>
                </a:cubicBezTo>
                <a:cubicBezTo>
                  <a:pt x="674154" y="285967"/>
                  <a:pt x="680347" y="283098"/>
                  <a:pt x="686748" y="280770"/>
                </a:cubicBezTo>
                <a:cubicBezTo>
                  <a:pt x="694265" y="278036"/>
                  <a:pt x="709514" y="273182"/>
                  <a:pt x="709514" y="273182"/>
                </a:cubicBezTo>
                <a:cubicBezTo>
                  <a:pt x="751813" y="274082"/>
                  <a:pt x="891635" y="219003"/>
                  <a:pt x="891635" y="295947"/>
                </a:cubicBezTo>
                <a:cubicBezTo>
                  <a:pt x="891635" y="316222"/>
                  <a:pt x="889964" y="336490"/>
                  <a:pt x="887841" y="356654"/>
                </a:cubicBezTo>
                <a:cubicBezTo>
                  <a:pt x="886859" y="365980"/>
                  <a:pt x="881413" y="371986"/>
                  <a:pt x="876458" y="379419"/>
                </a:cubicBezTo>
                <a:cubicBezTo>
                  <a:pt x="873929" y="387007"/>
                  <a:pt x="874526" y="396528"/>
                  <a:pt x="868870" y="402184"/>
                </a:cubicBezTo>
                <a:cubicBezTo>
                  <a:pt x="861281" y="409773"/>
                  <a:pt x="852543" y="416364"/>
                  <a:pt x="846104" y="424950"/>
                </a:cubicBezTo>
                <a:cubicBezTo>
                  <a:pt x="832576" y="442988"/>
                  <a:pt x="839193" y="435655"/>
                  <a:pt x="827133" y="447715"/>
                </a:cubicBezTo>
                <a:cubicBezTo>
                  <a:pt x="815182" y="471619"/>
                  <a:pt x="812486" y="470436"/>
                  <a:pt x="823339" y="508422"/>
                </a:cubicBezTo>
                <a:cubicBezTo>
                  <a:pt x="824592" y="512807"/>
                  <a:pt x="830928" y="513481"/>
                  <a:pt x="834722" y="516010"/>
                </a:cubicBezTo>
                <a:cubicBezTo>
                  <a:pt x="838516" y="521069"/>
                  <a:pt x="840448" y="528359"/>
                  <a:pt x="846104" y="531187"/>
                </a:cubicBezTo>
                <a:cubicBezTo>
                  <a:pt x="854103" y="535187"/>
                  <a:pt x="863894" y="533227"/>
                  <a:pt x="872664" y="534981"/>
                </a:cubicBezTo>
                <a:cubicBezTo>
                  <a:pt x="876586" y="535765"/>
                  <a:pt x="880201" y="537676"/>
                  <a:pt x="884046" y="538775"/>
                </a:cubicBezTo>
                <a:cubicBezTo>
                  <a:pt x="889060" y="540208"/>
                  <a:pt x="894228" y="541072"/>
                  <a:pt x="899223" y="542570"/>
                </a:cubicBezTo>
                <a:cubicBezTo>
                  <a:pt x="906884" y="544869"/>
                  <a:pt x="914400" y="547629"/>
                  <a:pt x="921988" y="550158"/>
                </a:cubicBezTo>
                <a:lnTo>
                  <a:pt x="933371" y="553952"/>
                </a:lnTo>
                <a:cubicBezTo>
                  <a:pt x="998443" y="548037"/>
                  <a:pt x="957349" y="558464"/>
                  <a:pt x="986489" y="542570"/>
                </a:cubicBezTo>
                <a:cubicBezTo>
                  <a:pt x="996420" y="537153"/>
                  <a:pt x="1016843" y="527393"/>
                  <a:pt x="1016843" y="527393"/>
                </a:cubicBezTo>
                <a:cubicBezTo>
                  <a:pt x="1020637" y="523599"/>
                  <a:pt x="1024104" y="519445"/>
                  <a:pt x="1028226" y="516010"/>
                </a:cubicBezTo>
                <a:cubicBezTo>
                  <a:pt x="1031729" y="513091"/>
                  <a:pt x="1036047" y="511271"/>
                  <a:pt x="1039608" y="508422"/>
                </a:cubicBezTo>
                <a:cubicBezTo>
                  <a:pt x="1045406" y="503783"/>
                  <a:pt x="1056119" y="490577"/>
                  <a:pt x="1058579" y="485657"/>
                </a:cubicBezTo>
                <a:cubicBezTo>
                  <a:pt x="1092324" y="418168"/>
                  <a:pt x="1060552" y="467523"/>
                  <a:pt x="1081344" y="436332"/>
                </a:cubicBezTo>
                <a:cubicBezTo>
                  <a:pt x="1082609" y="431273"/>
                  <a:pt x="1083705" y="426169"/>
                  <a:pt x="1085138" y="421155"/>
                </a:cubicBezTo>
                <a:cubicBezTo>
                  <a:pt x="1089205" y="406922"/>
                  <a:pt x="1089759" y="410920"/>
                  <a:pt x="1092727" y="394596"/>
                </a:cubicBezTo>
                <a:cubicBezTo>
                  <a:pt x="1094327" y="385797"/>
                  <a:pt x="1095051" y="376858"/>
                  <a:pt x="1096521" y="368037"/>
                </a:cubicBezTo>
                <a:cubicBezTo>
                  <a:pt x="1097581" y="361676"/>
                  <a:pt x="1098618" y="355288"/>
                  <a:pt x="1100315" y="349066"/>
                </a:cubicBezTo>
                <a:cubicBezTo>
                  <a:pt x="1102420" y="341349"/>
                  <a:pt x="1107904" y="326301"/>
                  <a:pt x="1107904" y="326301"/>
                </a:cubicBezTo>
                <a:cubicBezTo>
                  <a:pt x="1109169" y="304800"/>
                  <a:pt x="1107026" y="282824"/>
                  <a:pt x="1111698" y="261799"/>
                </a:cubicBezTo>
                <a:cubicBezTo>
                  <a:pt x="1112566" y="257895"/>
                  <a:pt x="1119249" y="259154"/>
                  <a:pt x="1123080" y="258005"/>
                </a:cubicBezTo>
                <a:cubicBezTo>
                  <a:pt x="1131899" y="255359"/>
                  <a:pt x="1140525" y="251719"/>
                  <a:pt x="1149640" y="250417"/>
                </a:cubicBezTo>
                <a:cubicBezTo>
                  <a:pt x="1167213" y="247907"/>
                  <a:pt x="1185052" y="247888"/>
                  <a:pt x="1202758" y="246623"/>
                </a:cubicBezTo>
                <a:cubicBezTo>
                  <a:pt x="1207817" y="244093"/>
                  <a:pt x="1212348" y="239916"/>
                  <a:pt x="1217935" y="239034"/>
                </a:cubicBezTo>
                <a:cubicBezTo>
                  <a:pt x="1236715" y="236069"/>
                  <a:pt x="1255929" y="237132"/>
                  <a:pt x="1274848" y="235240"/>
                </a:cubicBezTo>
                <a:cubicBezTo>
                  <a:pt x="1281265" y="234598"/>
                  <a:pt x="1287495" y="232711"/>
                  <a:pt x="1293819" y="231446"/>
                </a:cubicBezTo>
                <a:cubicBezTo>
                  <a:pt x="1315319" y="232711"/>
                  <a:pt x="1336889" y="233097"/>
                  <a:pt x="1358320" y="235240"/>
                </a:cubicBezTo>
                <a:cubicBezTo>
                  <a:pt x="1362300" y="235638"/>
                  <a:pt x="1366375" y="236815"/>
                  <a:pt x="1369703" y="239034"/>
                </a:cubicBezTo>
                <a:cubicBezTo>
                  <a:pt x="1374168" y="242010"/>
                  <a:pt x="1376963" y="246982"/>
                  <a:pt x="1381085" y="250417"/>
                </a:cubicBezTo>
                <a:cubicBezTo>
                  <a:pt x="1384588" y="253336"/>
                  <a:pt x="1388820" y="255269"/>
                  <a:pt x="1392468" y="258005"/>
                </a:cubicBezTo>
                <a:cubicBezTo>
                  <a:pt x="1398947" y="262864"/>
                  <a:pt x="1404495" y="269015"/>
                  <a:pt x="1411439" y="273182"/>
                </a:cubicBezTo>
                <a:cubicBezTo>
                  <a:pt x="1417279" y="276686"/>
                  <a:pt x="1424186" y="278004"/>
                  <a:pt x="1430410" y="280770"/>
                </a:cubicBezTo>
                <a:cubicBezTo>
                  <a:pt x="1435579" y="283067"/>
                  <a:pt x="1440737" y="285449"/>
                  <a:pt x="1445587" y="288359"/>
                </a:cubicBezTo>
                <a:cubicBezTo>
                  <a:pt x="1453407" y="293051"/>
                  <a:pt x="1460764" y="298476"/>
                  <a:pt x="1468352" y="303535"/>
                </a:cubicBezTo>
                <a:cubicBezTo>
                  <a:pt x="1472146" y="306064"/>
                  <a:pt x="1475408" y="309682"/>
                  <a:pt x="1479734" y="311124"/>
                </a:cubicBezTo>
                <a:lnTo>
                  <a:pt x="1502499" y="318712"/>
                </a:lnTo>
                <a:cubicBezTo>
                  <a:pt x="1506293" y="319977"/>
                  <a:pt x="1509960" y="321721"/>
                  <a:pt x="1513882" y="322506"/>
                </a:cubicBezTo>
                <a:lnTo>
                  <a:pt x="1532853" y="326301"/>
                </a:lnTo>
                <a:cubicBezTo>
                  <a:pt x="1570750" y="324406"/>
                  <a:pt x="1595323" y="336171"/>
                  <a:pt x="1620119" y="314918"/>
                </a:cubicBezTo>
                <a:cubicBezTo>
                  <a:pt x="1626870" y="309132"/>
                  <a:pt x="1638753" y="297654"/>
                  <a:pt x="1642884" y="288359"/>
                </a:cubicBezTo>
                <a:cubicBezTo>
                  <a:pt x="1646133" y="281050"/>
                  <a:pt x="1647943" y="273182"/>
                  <a:pt x="1650473" y="265594"/>
                </a:cubicBezTo>
                <a:lnTo>
                  <a:pt x="1654267" y="254211"/>
                </a:lnTo>
                <a:cubicBezTo>
                  <a:pt x="1653002" y="228916"/>
                  <a:pt x="1655256" y="203198"/>
                  <a:pt x="1650473" y="178327"/>
                </a:cubicBezTo>
                <a:cubicBezTo>
                  <a:pt x="1648751" y="169371"/>
                  <a:pt x="1641745" y="162011"/>
                  <a:pt x="1635296" y="155562"/>
                </a:cubicBezTo>
                <a:cubicBezTo>
                  <a:pt x="1631502" y="151768"/>
                  <a:pt x="1628379" y="147155"/>
                  <a:pt x="1623914" y="144179"/>
                </a:cubicBezTo>
                <a:cubicBezTo>
                  <a:pt x="1620586" y="141960"/>
                  <a:pt x="1616276" y="141789"/>
                  <a:pt x="1612531" y="140385"/>
                </a:cubicBezTo>
                <a:cubicBezTo>
                  <a:pt x="1606154" y="137994"/>
                  <a:pt x="1600109" y="134668"/>
                  <a:pt x="1593560" y="132797"/>
                </a:cubicBezTo>
                <a:cubicBezTo>
                  <a:pt x="1582348" y="129594"/>
                  <a:pt x="1570679" y="128213"/>
                  <a:pt x="1559412" y="125209"/>
                </a:cubicBezTo>
                <a:cubicBezTo>
                  <a:pt x="1538186" y="119549"/>
                  <a:pt x="1540179" y="117227"/>
                  <a:pt x="1521470" y="113826"/>
                </a:cubicBezTo>
                <a:cubicBezTo>
                  <a:pt x="1512671" y="112226"/>
                  <a:pt x="1503744" y="111427"/>
                  <a:pt x="1494911" y="110032"/>
                </a:cubicBezTo>
                <a:cubicBezTo>
                  <a:pt x="1449069" y="102793"/>
                  <a:pt x="1462670" y="105765"/>
                  <a:pt x="1434204" y="98649"/>
                </a:cubicBezTo>
                <a:cubicBezTo>
                  <a:pt x="1422777" y="91031"/>
                  <a:pt x="1421118" y="89246"/>
                  <a:pt x="1407645" y="83472"/>
                </a:cubicBezTo>
                <a:cubicBezTo>
                  <a:pt x="1403969" y="81896"/>
                  <a:pt x="1400056" y="80943"/>
                  <a:pt x="1396262" y="79678"/>
                </a:cubicBezTo>
                <a:cubicBezTo>
                  <a:pt x="1393733" y="75884"/>
                  <a:pt x="1390526" y="72463"/>
                  <a:pt x="1388674" y="68296"/>
                </a:cubicBezTo>
                <a:cubicBezTo>
                  <a:pt x="1385425" y="60987"/>
                  <a:pt x="1381085" y="45531"/>
                  <a:pt x="1381085" y="45531"/>
                </a:cubicBezTo>
                <a:cubicBezTo>
                  <a:pt x="1382350" y="37942"/>
                  <a:pt x="1380408" y="29025"/>
                  <a:pt x="1384880" y="22765"/>
                </a:cubicBezTo>
                <a:cubicBezTo>
                  <a:pt x="1387911" y="18522"/>
                  <a:pt x="1395062" y="20469"/>
                  <a:pt x="1400056" y="18971"/>
                </a:cubicBezTo>
                <a:cubicBezTo>
                  <a:pt x="1407717" y="16673"/>
                  <a:pt x="1415233" y="13912"/>
                  <a:pt x="1422821" y="11383"/>
                </a:cubicBezTo>
                <a:cubicBezTo>
                  <a:pt x="1426615" y="10118"/>
                  <a:pt x="1430324" y="8559"/>
                  <a:pt x="1434204" y="7589"/>
                </a:cubicBezTo>
                <a:cubicBezTo>
                  <a:pt x="1453261" y="2824"/>
                  <a:pt x="1444434" y="5443"/>
                  <a:pt x="1460763" y="0"/>
                </a:cubicBezTo>
                <a:cubicBezTo>
                  <a:pt x="1497440" y="2530"/>
                  <a:pt x="1534244" y="3637"/>
                  <a:pt x="1570795" y="7589"/>
                </a:cubicBezTo>
                <a:cubicBezTo>
                  <a:pt x="1603376" y="11111"/>
                  <a:pt x="1591888" y="13810"/>
                  <a:pt x="1612531" y="18971"/>
                </a:cubicBezTo>
                <a:cubicBezTo>
                  <a:pt x="1618787" y="20535"/>
                  <a:pt x="1625178" y="21500"/>
                  <a:pt x="1631502" y="22765"/>
                </a:cubicBezTo>
                <a:cubicBezTo>
                  <a:pt x="1653372" y="37347"/>
                  <a:pt x="1632278" y="24725"/>
                  <a:pt x="1654267" y="34148"/>
                </a:cubicBezTo>
                <a:cubicBezTo>
                  <a:pt x="1659466" y="36376"/>
                  <a:pt x="1664245" y="39508"/>
                  <a:pt x="1669444" y="41736"/>
                </a:cubicBezTo>
                <a:cubicBezTo>
                  <a:pt x="1681964" y="47102"/>
                  <a:pt x="1696052" y="49357"/>
                  <a:pt x="1707386" y="56913"/>
                </a:cubicBezTo>
                <a:cubicBezTo>
                  <a:pt x="1731238" y="72815"/>
                  <a:pt x="1704622" y="55750"/>
                  <a:pt x="1741533" y="75884"/>
                </a:cubicBezTo>
                <a:cubicBezTo>
                  <a:pt x="1806703" y="111433"/>
                  <a:pt x="1711640" y="60699"/>
                  <a:pt x="1779475" y="102443"/>
                </a:cubicBezTo>
                <a:cubicBezTo>
                  <a:pt x="1789109" y="108372"/>
                  <a:pt x="1799711" y="112561"/>
                  <a:pt x="1809829" y="117620"/>
                </a:cubicBezTo>
                <a:lnTo>
                  <a:pt x="1825006" y="125209"/>
                </a:lnTo>
                <a:cubicBezTo>
                  <a:pt x="1830065" y="127738"/>
                  <a:pt x="1835476" y="129660"/>
                  <a:pt x="1840182" y="132797"/>
                </a:cubicBezTo>
                <a:cubicBezTo>
                  <a:pt x="1867287" y="150866"/>
                  <a:pt x="1854100" y="145762"/>
                  <a:pt x="1878124" y="151768"/>
                </a:cubicBezTo>
                <a:cubicBezTo>
                  <a:pt x="1883183" y="155562"/>
                  <a:pt x="1887645" y="160322"/>
                  <a:pt x="1893301" y="163150"/>
                </a:cubicBezTo>
                <a:cubicBezTo>
                  <a:pt x="1897965" y="165482"/>
                  <a:pt x="1903531" y="165296"/>
                  <a:pt x="1908478" y="166945"/>
                </a:cubicBezTo>
                <a:cubicBezTo>
                  <a:pt x="1932511" y="174956"/>
                  <a:pt x="1920196" y="173003"/>
                  <a:pt x="1938831" y="178327"/>
                </a:cubicBezTo>
                <a:cubicBezTo>
                  <a:pt x="1954675" y="182854"/>
                  <a:pt x="1958890" y="182935"/>
                  <a:pt x="1976773" y="185916"/>
                </a:cubicBezTo>
                <a:cubicBezTo>
                  <a:pt x="1985626" y="190975"/>
                  <a:pt x="1994213" y="196532"/>
                  <a:pt x="2003333" y="201092"/>
                </a:cubicBezTo>
                <a:cubicBezTo>
                  <a:pt x="2013933" y="206392"/>
                  <a:pt x="2031475" y="207281"/>
                  <a:pt x="2041275" y="208681"/>
                </a:cubicBezTo>
                <a:cubicBezTo>
                  <a:pt x="2048863" y="212475"/>
                  <a:pt x="2056317" y="216552"/>
                  <a:pt x="2064040" y="220063"/>
                </a:cubicBezTo>
                <a:cubicBezTo>
                  <a:pt x="2070240" y="222881"/>
                  <a:pt x="2076827" y="224798"/>
                  <a:pt x="2083011" y="227652"/>
                </a:cubicBezTo>
                <a:cubicBezTo>
                  <a:pt x="2093282" y="232392"/>
                  <a:pt x="2102967" y="238372"/>
                  <a:pt x="2113364" y="242828"/>
                </a:cubicBezTo>
                <a:cubicBezTo>
                  <a:pt x="2120716" y="245979"/>
                  <a:pt x="2128975" y="246840"/>
                  <a:pt x="2136129" y="250417"/>
                </a:cubicBezTo>
                <a:cubicBezTo>
                  <a:pt x="2153288" y="258997"/>
                  <a:pt x="2155811" y="262512"/>
                  <a:pt x="2166483" y="273182"/>
                </a:cubicBezTo>
                <a:cubicBezTo>
                  <a:pt x="2165218" y="294682"/>
                  <a:pt x="2168170" y="316855"/>
                  <a:pt x="2162689" y="337683"/>
                </a:cubicBezTo>
                <a:cubicBezTo>
                  <a:pt x="2161250" y="343153"/>
                  <a:pt x="2152930" y="343647"/>
                  <a:pt x="2147512" y="345272"/>
                </a:cubicBezTo>
                <a:cubicBezTo>
                  <a:pt x="2140143" y="347483"/>
                  <a:pt x="2132257" y="347397"/>
                  <a:pt x="2124747" y="349066"/>
                </a:cubicBezTo>
                <a:cubicBezTo>
                  <a:pt x="2120843" y="349934"/>
                  <a:pt x="2117362" y="352749"/>
                  <a:pt x="2113364" y="352860"/>
                </a:cubicBezTo>
                <a:cubicBezTo>
                  <a:pt x="2026122" y="355283"/>
                  <a:pt x="1938831" y="355389"/>
                  <a:pt x="1851565" y="356654"/>
                </a:cubicBezTo>
                <a:cubicBezTo>
                  <a:pt x="1849036" y="359184"/>
                  <a:pt x="1845818" y="361176"/>
                  <a:pt x="1843977" y="364243"/>
                </a:cubicBezTo>
                <a:cubicBezTo>
                  <a:pt x="1837382" y="375235"/>
                  <a:pt x="1851565" y="405346"/>
                  <a:pt x="1859153" y="417361"/>
                </a:cubicBezTo>
                <a:close/>
              </a:path>
            </a:pathLst>
          </a:cu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863A2EC1-52C1-40C4-90A5-A85EC2F25033}"/>
              </a:ext>
            </a:extLst>
          </p:cNvPr>
          <p:cNvCxnSpPr>
            <a:cxnSpLocks/>
          </p:cNvCxnSpPr>
          <p:nvPr/>
        </p:nvCxnSpPr>
        <p:spPr>
          <a:xfrm flipV="1">
            <a:off x="2310662" y="3907075"/>
            <a:ext cx="2775048" cy="13129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sp>
        <p:nvSpPr>
          <p:cNvPr id="15" name="Oval 14">
            <a:extLst>
              <a:ext uri="{FF2B5EF4-FFF2-40B4-BE49-F238E27FC236}">
                <a16:creationId xmlns:a16="http://schemas.microsoft.com/office/drawing/2014/main" id="{CB71D47A-B31C-4030-8C76-56262CE236D5}"/>
              </a:ext>
            </a:extLst>
          </p:cNvPr>
          <p:cNvSpPr/>
          <p:nvPr/>
        </p:nvSpPr>
        <p:spPr>
          <a:xfrm>
            <a:off x="2106044" y="392976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cxnSp>
        <p:nvCxnSpPr>
          <p:cNvPr id="19" name="Straight Arrow Connector 18">
            <a:extLst>
              <a:ext uri="{FF2B5EF4-FFF2-40B4-BE49-F238E27FC236}">
                <a16:creationId xmlns:a16="http://schemas.microsoft.com/office/drawing/2014/main" id="{C25C57AF-78DC-45DD-B6D1-3C2078FA820F}"/>
              </a:ext>
            </a:extLst>
          </p:cNvPr>
          <p:cNvCxnSpPr>
            <a:cxnSpLocks/>
          </p:cNvCxnSpPr>
          <p:nvPr/>
        </p:nvCxnSpPr>
        <p:spPr>
          <a:xfrm>
            <a:off x="2322044" y="4091743"/>
            <a:ext cx="2477607" cy="94229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008C7203-8CFF-4499-924A-FAA15DE9F1EE}"/>
              </a:ext>
            </a:extLst>
          </p:cNvPr>
          <p:cNvCxnSpPr>
            <a:cxnSpLocks/>
          </p:cNvCxnSpPr>
          <p:nvPr/>
        </p:nvCxnSpPr>
        <p:spPr>
          <a:xfrm>
            <a:off x="2307880" y="4103015"/>
            <a:ext cx="1765578" cy="114228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F812D344-C828-4FE0-BAD6-62397289B379}"/>
              </a:ext>
            </a:extLst>
          </p:cNvPr>
          <p:cNvCxnSpPr>
            <a:cxnSpLocks/>
            <a:stCxn id="15" idx="5"/>
          </p:cNvCxnSpPr>
          <p:nvPr/>
        </p:nvCxnSpPr>
        <p:spPr>
          <a:xfrm>
            <a:off x="2290412" y="4114131"/>
            <a:ext cx="1202140" cy="139310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5EA9F349-279D-4179-A556-9AD18A269A33}"/>
              </a:ext>
            </a:extLst>
          </p:cNvPr>
          <p:cNvCxnSpPr>
            <a:cxnSpLocks/>
          </p:cNvCxnSpPr>
          <p:nvPr/>
        </p:nvCxnSpPr>
        <p:spPr>
          <a:xfrm>
            <a:off x="2260252" y="4131596"/>
            <a:ext cx="612144" cy="149497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1F65C515-5F54-4283-92C3-4A441A142131}"/>
              </a:ext>
            </a:extLst>
          </p:cNvPr>
          <p:cNvCxnSpPr>
            <a:cxnSpLocks/>
            <a:stCxn id="15" idx="4"/>
          </p:cNvCxnSpPr>
          <p:nvPr/>
        </p:nvCxnSpPr>
        <p:spPr>
          <a:xfrm>
            <a:off x="2214044" y="4145763"/>
            <a:ext cx="4503" cy="148080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1" name="Straight Arrow Connector 30">
            <a:extLst>
              <a:ext uri="{FF2B5EF4-FFF2-40B4-BE49-F238E27FC236}">
                <a16:creationId xmlns:a16="http://schemas.microsoft.com/office/drawing/2014/main" id="{016D567E-D9C0-4050-BEB1-4FB239C0392A}"/>
              </a:ext>
            </a:extLst>
          </p:cNvPr>
          <p:cNvCxnSpPr>
            <a:cxnSpLocks/>
            <a:stCxn id="15" idx="2"/>
          </p:cNvCxnSpPr>
          <p:nvPr/>
        </p:nvCxnSpPr>
        <p:spPr>
          <a:xfrm flipH="1" flipV="1">
            <a:off x="212725" y="4035226"/>
            <a:ext cx="1893319" cy="253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761A7869-5648-465E-AF1F-641ECD054DAE}"/>
              </a:ext>
            </a:extLst>
          </p:cNvPr>
          <p:cNvCxnSpPr>
            <a:cxnSpLocks/>
            <a:stCxn id="15" idx="1"/>
          </p:cNvCxnSpPr>
          <p:nvPr/>
        </p:nvCxnSpPr>
        <p:spPr>
          <a:xfrm flipH="1" flipV="1">
            <a:off x="925036" y="2797175"/>
            <a:ext cx="1212640" cy="1164220"/>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8" name="Straight Arrow Connector 37">
            <a:extLst>
              <a:ext uri="{FF2B5EF4-FFF2-40B4-BE49-F238E27FC236}">
                <a16:creationId xmlns:a16="http://schemas.microsoft.com/office/drawing/2014/main" id="{15D10132-F333-4438-BB3C-7E22946491D3}"/>
              </a:ext>
            </a:extLst>
          </p:cNvPr>
          <p:cNvCxnSpPr>
            <a:cxnSpLocks/>
            <a:stCxn id="15" idx="0"/>
          </p:cNvCxnSpPr>
          <p:nvPr/>
        </p:nvCxnSpPr>
        <p:spPr>
          <a:xfrm flipH="1" flipV="1">
            <a:off x="2205971" y="2398128"/>
            <a:ext cx="8073" cy="153163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C83BA434-F87A-4B2C-99C3-6189A7397FD0}"/>
              </a:ext>
            </a:extLst>
          </p:cNvPr>
          <p:cNvCxnSpPr>
            <a:cxnSpLocks/>
          </p:cNvCxnSpPr>
          <p:nvPr/>
        </p:nvCxnSpPr>
        <p:spPr>
          <a:xfrm flipH="1" flipV="1">
            <a:off x="1508593" y="2407714"/>
            <a:ext cx="659195" cy="153163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FF1DED76-8597-4D27-B144-D847AEB0B233}"/>
              </a:ext>
            </a:extLst>
          </p:cNvPr>
          <p:cNvCxnSpPr>
            <a:cxnSpLocks/>
          </p:cNvCxnSpPr>
          <p:nvPr/>
        </p:nvCxnSpPr>
        <p:spPr>
          <a:xfrm flipH="1" flipV="1">
            <a:off x="296215" y="3215394"/>
            <a:ext cx="1811475" cy="769820"/>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2" name="Straight Arrow Connector 51">
            <a:extLst>
              <a:ext uri="{FF2B5EF4-FFF2-40B4-BE49-F238E27FC236}">
                <a16:creationId xmlns:a16="http://schemas.microsoft.com/office/drawing/2014/main" id="{89EE1B54-D2EC-4FE5-8253-070CCBFB8751}"/>
              </a:ext>
            </a:extLst>
          </p:cNvPr>
          <p:cNvCxnSpPr>
            <a:cxnSpLocks/>
          </p:cNvCxnSpPr>
          <p:nvPr/>
        </p:nvCxnSpPr>
        <p:spPr>
          <a:xfrm flipH="1">
            <a:off x="350568" y="4068227"/>
            <a:ext cx="1752583" cy="49179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4" name="Straight Arrow Connector 53">
            <a:extLst>
              <a:ext uri="{FF2B5EF4-FFF2-40B4-BE49-F238E27FC236}">
                <a16:creationId xmlns:a16="http://schemas.microsoft.com/office/drawing/2014/main" id="{E921EE4E-0CF1-471C-ABB5-176647F2F395}"/>
              </a:ext>
            </a:extLst>
          </p:cNvPr>
          <p:cNvCxnSpPr>
            <a:cxnSpLocks/>
            <a:stCxn id="15" idx="3"/>
          </p:cNvCxnSpPr>
          <p:nvPr/>
        </p:nvCxnSpPr>
        <p:spPr>
          <a:xfrm flipH="1">
            <a:off x="534982" y="4114131"/>
            <a:ext cx="1602694" cy="93762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5" name="Straight Arrow Connector 54">
            <a:extLst>
              <a:ext uri="{FF2B5EF4-FFF2-40B4-BE49-F238E27FC236}">
                <a16:creationId xmlns:a16="http://schemas.microsoft.com/office/drawing/2014/main" id="{D2C29A84-DCF0-484C-A6C4-37C03F7956C0}"/>
              </a:ext>
            </a:extLst>
          </p:cNvPr>
          <p:cNvCxnSpPr>
            <a:cxnSpLocks/>
          </p:cNvCxnSpPr>
          <p:nvPr/>
        </p:nvCxnSpPr>
        <p:spPr>
          <a:xfrm flipV="1">
            <a:off x="2310725" y="3395801"/>
            <a:ext cx="2123682" cy="60719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60" name="Straight Arrow Connector 59">
            <a:extLst>
              <a:ext uri="{FF2B5EF4-FFF2-40B4-BE49-F238E27FC236}">
                <a16:creationId xmlns:a16="http://schemas.microsoft.com/office/drawing/2014/main" id="{02CB1C13-7FC5-4327-A6E8-42592E7A41EB}"/>
              </a:ext>
            </a:extLst>
          </p:cNvPr>
          <p:cNvCxnSpPr>
            <a:cxnSpLocks/>
          </p:cNvCxnSpPr>
          <p:nvPr/>
        </p:nvCxnSpPr>
        <p:spPr>
          <a:xfrm flipH="1">
            <a:off x="831739" y="4136361"/>
            <a:ext cx="1334519" cy="130098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63" name="Straight Arrow Connector 62">
            <a:extLst>
              <a:ext uri="{FF2B5EF4-FFF2-40B4-BE49-F238E27FC236}">
                <a16:creationId xmlns:a16="http://schemas.microsoft.com/office/drawing/2014/main" id="{70D04E09-61ED-4149-86D9-08C27587AF37}"/>
              </a:ext>
            </a:extLst>
          </p:cNvPr>
          <p:cNvCxnSpPr>
            <a:cxnSpLocks/>
          </p:cNvCxnSpPr>
          <p:nvPr/>
        </p:nvCxnSpPr>
        <p:spPr>
          <a:xfrm flipH="1">
            <a:off x="1591858" y="4145763"/>
            <a:ext cx="593605" cy="139810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2" name="Straight Arrow Connector 71">
            <a:extLst>
              <a:ext uri="{FF2B5EF4-FFF2-40B4-BE49-F238E27FC236}">
                <a16:creationId xmlns:a16="http://schemas.microsoft.com/office/drawing/2014/main" id="{A09A9DD7-9805-41C2-85AF-FCCF577E46A5}"/>
              </a:ext>
            </a:extLst>
          </p:cNvPr>
          <p:cNvCxnSpPr>
            <a:cxnSpLocks/>
          </p:cNvCxnSpPr>
          <p:nvPr/>
        </p:nvCxnSpPr>
        <p:spPr>
          <a:xfrm flipV="1">
            <a:off x="2260252" y="2465760"/>
            <a:ext cx="683043" cy="146400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3" name="Straight Arrow Connector 72">
            <a:extLst>
              <a:ext uri="{FF2B5EF4-FFF2-40B4-BE49-F238E27FC236}">
                <a16:creationId xmlns:a16="http://schemas.microsoft.com/office/drawing/2014/main" id="{584C3ACD-2982-4C23-B014-15242EC383F7}"/>
              </a:ext>
            </a:extLst>
          </p:cNvPr>
          <p:cNvCxnSpPr>
            <a:cxnSpLocks/>
          </p:cNvCxnSpPr>
          <p:nvPr/>
        </p:nvCxnSpPr>
        <p:spPr>
          <a:xfrm flipV="1">
            <a:off x="2279835" y="2695872"/>
            <a:ext cx="1180550" cy="1260579"/>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4" name="Straight Arrow Connector 73">
            <a:extLst>
              <a:ext uri="{FF2B5EF4-FFF2-40B4-BE49-F238E27FC236}">
                <a16:creationId xmlns:a16="http://schemas.microsoft.com/office/drawing/2014/main" id="{862DF1C4-69B2-4424-8D87-1D2FD11D784A}"/>
              </a:ext>
            </a:extLst>
          </p:cNvPr>
          <p:cNvCxnSpPr>
            <a:cxnSpLocks/>
          </p:cNvCxnSpPr>
          <p:nvPr/>
        </p:nvCxnSpPr>
        <p:spPr>
          <a:xfrm flipV="1">
            <a:off x="2299860" y="3015644"/>
            <a:ext cx="1546748" cy="97618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8" name="Straight Arrow Connector 77">
            <a:extLst>
              <a:ext uri="{FF2B5EF4-FFF2-40B4-BE49-F238E27FC236}">
                <a16:creationId xmlns:a16="http://schemas.microsoft.com/office/drawing/2014/main" id="{3E1E40CA-1123-47FC-AF09-9F480489F317}"/>
              </a:ext>
            </a:extLst>
          </p:cNvPr>
          <p:cNvCxnSpPr>
            <a:cxnSpLocks/>
          </p:cNvCxnSpPr>
          <p:nvPr/>
        </p:nvCxnSpPr>
        <p:spPr>
          <a:xfrm>
            <a:off x="2322044" y="4058928"/>
            <a:ext cx="2865426" cy="56091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99CC0D82-AEFC-4844-9DB2-F052FE4F061B}"/>
                  </a:ext>
                </a:extLst>
              </p:cNvPr>
              <p:cNvSpPr txBox="1"/>
              <p:nvPr/>
            </p:nvSpPr>
            <p:spPr>
              <a:xfrm>
                <a:off x="5792672" y="2373503"/>
                <a:ext cx="1629164" cy="9270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i="1">
                              <a:solidFill>
                                <a:schemeClr val="tx1"/>
                              </a:solidFill>
                              <a:latin typeface="Cambria Math" panose="02040503050406030204" pitchFamily="18" charset="0"/>
                              <a:ea typeface="Cambria Math" panose="02040503050406030204" pitchFamily="18" charset="0"/>
                            </a:rPr>
                          </m:ctrlPr>
                        </m:sSubPr>
                        <m:e>
                          <m:r>
                            <m:rPr>
                              <m:sty m:val="p"/>
                            </m:rPr>
                            <a:rPr lang="el-GR" sz="3200" i="1">
                              <a:solidFill>
                                <a:schemeClr val="tx1"/>
                              </a:solidFill>
                              <a:latin typeface="Cambria Math" panose="02040503050406030204" pitchFamily="18" charset="0"/>
                              <a:ea typeface="Cambria Math" panose="02040503050406030204" pitchFamily="18" charset="0"/>
                            </a:rPr>
                            <m:t>Φ</m:t>
                          </m:r>
                        </m:e>
                        <m:sub>
                          <m:r>
                            <a:rPr lang="en-GB" sz="3200" i="1">
                              <a:solidFill>
                                <a:schemeClr val="tx1"/>
                              </a:solidFill>
                              <a:latin typeface="Cambria Math" panose="02040503050406030204" pitchFamily="18" charset="0"/>
                              <a:ea typeface="Cambria Math" panose="02040503050406030204" pitchFamily="18" charset="0"/>
                            </a:rPr>
                            <m:t>𝐸</m:t>
                          </m:r>
                        </m:sub>
                      </m:sSub>
                      <m:r>
                        <a:rPr lang="en-GB" sz="3200" i="1">
                          <a:solidFill>
                            <a:schemeClr val="tx1"/>
                          </a:solidFill>
                          <a:latin typeface="Cambria Math" panose="02040503050406030204" pitchFamily="18" charset="0"/>
                          <a:ea typeface="Cambria Math" panose="02040503050406030204" pitchFamily="18" charset="0"/>
                        </a:rPr>
                        <m:t> </m:t>
                      </m:r>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𝑞</m:t>
                          </m:r>
                        </m:num>
                        <m:den>
                          <m:sSub>
                            <m:sSubPr>
                              <m:ctrlPr>
                                <a:rPr lang="en-GB" sz="3200" b="0" i="1" smtClean="0">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b="0" i="1" smtClean="0">
                                  <a:latin typeface="Cambria Math" panose="02040503050406030204" pitchFamily="18" charset="0"/>
                                  <a:ea typeface="Cambria Math" panose="02040503050406030204" pitchFamily="18" charset="0"/>
                                </a:rPr>
                                <m:t>0</m:t>
                              </m:r>
                            </m:sub>
                          </m:sSub>
                        </m:den>
                      </m:f>
                    </m:oMath>
                  </m:oMathPara>
                </a14:m>
                <a:endParaRPr lang="en-US" sz="3200" dirty="0"/>
              </a:p>
            </p:txBody>
          </p:sp>
        </mc:Choice>
        <mc:Fallback xmlns="">
          <p:sp>
            <p:nvSpPr>
              <p:cNvPr id="30" name="TextBox 29">
                <a:extLst>
                  <a:ext uri="{FF2B5EF4-FFF2-40B4-BE49-F238E27FC236}">
                    <a16:creationId xmlns:a16="http://schemas.microsoft.com/office/drawing/2014/main" id="{99CC0D82-AEFC-4844-9DB2-F052FE4F061B}"/>
                  </a:ext>
                </a:extLst>
              </p:cNvPr>
              <p:cNvSpPr txBox="1">
                <a:spLocks noRot="1" noChangeAspect="1" noMove="1" noResize="1" noEditPoints="1" noAdjustHandles="1" noChangeArrowheads="1" noChangeShapeType="1" noTextEdit="1"/>
              </p:cNvSpPr>
              <p:nvPr/>
            </p:nvSpPr>
            <p:spPr>
              <a:xfrm>
                <a:off x="5792672" y="2373503"/>
                <a:ext cx="1629164" cy="92704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877767BB-97D2-4272-87A5-5A2BA100A12A}"/>
                  </a:ext>
                </a:extLst>
              </p:cNvPr>
              <p:cNvSpPr txBox="1"/>
              <p:nvPr/>
            </p:nvSpPr>
            <p:spPr>
              <a:xfrm>
                <a:off x="5832342" y="4053010"/>
                <a:ext cx="2621808" cy="9270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ea typeface="Cambria Math" panose="02040503050406030204" pitchFamily="18" charset="0"/>
                            </a:rPr>
                            <m:t>∯</m:t>
                          </m:r>
                        </m:e>
                        <m:sub>
                          <m:r>
                            <a:rPr lang="en-GB" sz="3200" b="0" i="1" smtClean="0">
                              <a:latin typeface="Cambria Math" panose="02040503050406030204" pitchFamily="18" charset="0"/>
                            </a:rPr>
                            <m:t>𝑆</m:t>
                          </m:r>
                        </m:sub>
                      </m:sSub>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𝑆</m:t>
                          </m:r>
                        </m:e>
                      </m:acc>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𝑞</m:t>
                          </m:r>
                        </m:num>
                        <m:den>
                          <m:sSub>
                            <m:sSubPr>
                              <m:ctrlPr>
                                <a:rPr lang="en-GB" sz="3200" b="0" i="1" smtClean="0">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b="0" i="1" smtClean="0">
                                  <a:latin typeface="Cambria Math" panose="02040503050406030204" pitchFamily="18" charset="0"/>
                                  <a:ea typeface="Cambria Math" panose="02040503050406030204" pitchFamily="18" charset="0"/>
                                </a:rPr>
                                <m:t>0</m:t>
                              </m:r>
                            </m:sub>
                          </m:sSub>
                        </m:den>
                      </m:f>
                    </m:oMath>
                  </m:oMathPara>
                </a14:m>
                <a:endParaRPr lang="en-US" sz="3200" dirty="0"/>
              </a:p>
            </p:txBody>
          </p:sp>
        </mc:Choice>
        <mc:Fallback xmlns="">
          <p:sp>
            <p:nvSpPr>
              <p:cNvPr id="32" name="TextBox 31">
                <a:extLst>
                  <a:ext uri="{FF2B5EF4-FFF2-40B4-BE49-F238E27FC236}">
                    <a16:creationId xmlns:a16="http://schemas.microsoft.com/office/drawing/2014/main" id="{877767BB-97D2-4272-87A5-5A2BA100A12A}"/>
                  </a:ext>
                </a:extLst>
              </p:cNvPr>
              <p:cNvSpPr txBox="1">
                <a:spLocks noRot="1" noChangeAspect="1" noMove="1" noResize="1" noEditPoints="1" noAdjustHandles="1" noChangeArrowheads="1" noChangeShapeType="1" noTextEdit="1"/>
              </p:cNvSpPr>
              <p:nvPr/>
            </p:nvSpPr>
            <p:spPr>
              <a:xfrm>
                <a:off x="5832342" y="4053010"/>
                <a:ext cx="2621808" cy="927049"/>
              </a:xfrm>
              <a:prstGeom prst="rect">
                <a:avLst/>
              </a:prstGeom>
              <a:blipFill>
                <a:blip r:embed="rId4"/>
                <a:stretch>
                  <a:fillRect/>
                </a:stretch>
              </a:blipFill>
            </p:spPr>
            <p:txBody>
              <a:bodyPr/>
              <a:lstStyle/>
              <a:p>
                <a:r>
                  <a:rPr lang="en-US">
                    <a:noFill/>
                  </a:rPr>
                  <a:t> </a:t>
                </a:r>
              </a:p>
            </p:txBody>
          </p:sp>
        </mc:Fallback>
      </mc:AlternateContent>
      <p:sp>
        <p:nvSpPr>
          <p:cNvPr id="35" name="TextBox 34">
            <a:extLst>
              <a:ext uri="{FF2B5EF4-FFF2-40B4-BE49-F238E27FC236}">
                <a16:creationId xmlns:a16="http://schemas.microsoft.com/office/drawing/2014/main" id="{EAD66664-B4AE-4D69-98E7-006C8D3444C7}"/>
              </a:ext>
            </a:extLst>
          </p:cNvPr>
          <p:cNvSpPr txBox="1"/>
          <p:nvPr/>
        </p:nvSpPr>
        <p:spPr>
          <a:xfrm>
            <a:off x="5841699" y="3379285"/>
            <a:ext cx="868680" cy="523220"/>
          </a:xfrm>
          <a:prstGeom prst="rect">
            <a:avLst/>
          </a:prstGeom>
          <a:noFill/>
        </p:spPr>
        <p:txBody>
          <a:bodyPr wrap="square">
            <a:spAutoFit/>
          </a:bodyPr>
          <a:lstStyle/>
          <a:p>
            <a:r>
              <a:rPr lang="en-GB" sz="2800" dirty="0">
                <a:solidFill>
                  <a:srgbClr val="4F81BD">
                    <a:lumMod val="75000"/>
                  </a:srgbClr>
                </a:solidFill>
                <a:latin typeface="Calibri"/>
              </a:rPr>
              <a:t>or</a:t>
            </a:r>
            <a:endParaRPr lang="en-US" dirty="0"/>
          </a:p>
        </p:txBody>
      </p:sp>
    </p:spTree>
    <p:extLst>
      <p:ext uri="{BB962C8B-B14F-4D97-AF65-F5344CB8AC3E}">
        <p14:creationId xmlns:p14="http://schemas.microsoft.com/office/powerpoint/2010/main" val="33551295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1603A-10F8-457A-B3A0-251B57922AD6}"/>
              </a:ext>
            </a:extLst>
          </p:cNvPr>
          <p:cNvSpPr>
            <a:spLocks noGrp="1"/>
          </p:cNvSpPr>
          <p:nvPr>
            <p:ph type="title"/>
          </p:nvPr>
        </p:nvSpPr>
        <p:spPr/>
        <p:txBody>
          <a:bodyPr>
            <a:normAutofit fontScale="90000"/>
          </a:bodyPr>
          <a:lstStyle/>
          <a:p>
            <a:r>
              <a:rPr lang="en-GB" dirty="0"/>
              <a:t>Gauss Law</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535C306-4274-4FEE-9392-64AA24EBD184}"/>
                  </a:ext>
                </a:extLst>
              </p:cNvPr>
              <p:cNvSpPr>
                <a:spLocks noGrp="1"/>
              </p:cNvSpPr>
              <p:nvPr>
                <p:ph idx="1"/>
              </p:nvPr>
            </p:nvSpPr>
            <p:spPr>
              <a:xfrm>
                <a:off x="497039" y="734941"/>
                <a:ext cx="8673519" cy="1538359"/>
              </a:xfrm>
            </p:spPr>
            <p:txBody>
              <a:bodyPr/>
              <a:lstStyle/>
              <a:p>
                <a:pPr marL="0" indent="0">
                  <a:buNone/>
                </a:pPr>
                <a:r>
                  <a:rPr lang="en-US" sz="2800" b="1" dirty="0"/>
                  <a:t>Field flux</a:t>
                </a:r>
                <a:r>
                  <a:rPr lang="en-US" sz="2800" dirty="0"/>
                  <a:t> </a:t>
                </a:r>
                <a14:m>
                  <m:oMath xmlns:m="http://schemas.openxmlformats.org/officeDocument/2006/math">
                    <m:sSub>
                      <m:sSubPr>
                        <m:ctrlPr>
                          <a:rPr lang="en-GB" sz="2800" i="1" smtClean="0">
                            <a:solidFill>
                              <a:srgbClr val="376092"/>
                            </a:solidFill>
                            <a:latin typeface="Cambria Math" panose="02040503050406030204" pitchFamily="18" charset="0"/>
                            <a:ea typeface="Cambria Math" panose="02040503050406030204" pitchFamily="18" charset="0"/>
                          </a:rPr>
                        </m:ctrlPr>
                      </m:sSubPr>
                      <m:e>
                        <m:r>
                          <m:rPr>
                            <m:sty m:val="p"/>
                          </m:rPr>
                          <a:rPr lang="el-GR" sz="2800" i="1">
                            <a:solidFill>
                              <a:srgbClr val="376092"/>
                            </a:solidFill>
                            <a:latin typeface="Cambria Math" panose="02040503050406030204" pitchFamily="18" charset="0"/>
                            <a:ea typeface="Cambria Math" panose="02040503050406030204" pitchFamily="18" charset="0"/>
                          </a:rPr>
                          <m:t>Φ</m:t>
                        </m:r>
                      </m:e>
                      <m:sub>
                        <m:r>
                          <a:rPr lang="en-GB" sz="2800" i="1">
                            <a:solidFill>
                              <a:srgbClr val="376092"/>
                            </a:solidFill>
                            <a:latin typeface="Cambria Math" panose="02040503050406030204" pitchFamily="18" charset="0"/>
                            <a:ea typeface="Cambria Math" panose="02040503050406030204" pitchFamily="18" charset="0"/>
                          </a:rPr>
                          <m:t>𝐸</m:t>
                        </m:r>
                      </m:sub>
                    </m:sSub>
                    <m:r>
                      <a:rPr lang="en-GB" sz="2800" i="1">
                        <a:solidFill>
                          <a:srgbClr val="376092"/>
                        </a:solidFill>
                        <a:latin typeface="Cambria Math" panose="02040503050406030204" pitchFamily="18" charset="0"/>
                        <a:ea typeface="Cambria Math" panose="02040503050406030204" pitchFamily="18" charset="0"/>
                      </a:rPr>
                      <m:t> </m:t>
                    </m:r>
                  </m:oMath>
                </a14:m>
                <a:r>
                  <a:rPr lang="en-US" sz="2800" dirty="0">
                    <a:solidFill>
                      <a:schemeClr val="bg1">
                        <a:lumMod val="85000"/>
                      </a:schemeClr>
                    </a:solidFill>
                  </a:rPr>
                  <a:t>out of an arbitrary closed surface </a:t>
                </a:r>
                <a:br>
                  <a:rPr lang="en-US" sz="2800" dirty="0">
                    <a:solidFill>
                      <a:schemeClr val="bg1">
                        <a:lumMod val="85000"/>
                      </a:schemeClr>
                    </a:solidFill>
                  </a:rPr>
                </a:br>
                <a:r>
                  <a:rPr lang="en-US" sz="2800" dirty="0">
                    <a:solidFill>
                      <a:schemeClr val="bg1">
                        <a:lumMod val="85000"/>
                      </a:schemeClr>
                    </a:solidFill>
                  </a:rPr>
                  <a:t>is proportional to the charge enclosed by the surface</a:t>
                </a:r>
                <a:br>
                  <a:rPr lang="en-US" sz="2800" dirty="0">
                    <a:solidFill>
                      <a:schemeClr val="bg1">
                        <a:lumMod val="85000"/>
                      </a:schemeClr>
                    </a:solidFill>
                  </a:rPr>
                </a:br>
                <a:r>
                  <a:rPr lang="en-US" sz="2800" dirty="0">
                    <a:solidFill>
                      <a:schemeClr val="bg1">
                        <a:lumMod val="85000"/>
                      </a:schemeClr>
                    </a:solidFill>
                  </a:rPr>
                  <a:t>irrespective of how that charge is distributed</a:t>
                </a:r>
              </a:p>
            </p:txBody>
          </p:sp>
        </mc:Choice>
        <mc:Fallback>
          <p:sp>
            <p:nvSpPr>
              <p:cNvPr id="3" name="Content Placeholder 2">
                <a:extLst>
                  <a:ext uri="{FF2B5EF4-FFF2-40B4-BE49-F238E27FC236}">
                    <a16:creationId xmlns:a16="http://schemas.microsoft.com/office/drawing/2014/main" id="{1535C306-4274-4FEE-9392-64AA24EBD184}"/>
                  </a:ext>
                </a:extLst>
              </p:cNvPr>
              <p:cNvSpPr>
                <a:spLocks noGrp="1" noRot="1" noChangeAspect="1" noMove="1" noResize="1" noEditPoints="1" noAdjustHandles="1" noChangeArrowheads="1" noChangeShapeType="1" noTextEdit="1"/>
              </p:cNvSpPr>
              <p:nvPr>
                <p:ph idx="1"/>
              </p:nvPr>
            </p:nvSpPr>
            <p:spPr>
              <a:xfrm>
                <a:off x="497039" y="734941"/>
                <a:ext cx="8673519" cy="1538359"/>
              </a:xfrm>
              <a:blipFill>
                <a:blip r:embed="rId2"/>
                <a:stretch>
                  <a:fillRect l="-1464" t="-4918"/>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24F3B62C-E4BB-4987-B368-89BDC5C7B6DD}"/>
              </a:ext>
            </a:extLst>
          </p:cNvPr>
          <p:cNvSpPr>
            <a:spLocks noGrp="1"/>
          </p:cNvSpPr>
          <p:nvPr>
            <p:ph type="sldNum" sz="quarter" idx="12"/>
          </p:nvPr>
        </p:nvSpPr>
        <p:spPr/>
        <p:txBody>
          <a:bodyPr/>
          <a:lstStyle/>
          <a:p>
            <a:fld id="{374475D3-1812-EC42-892E-BF7EBDFBAE62}" type="slidenum">
              <a:rPr lang="en-GB" smtClean="0"/>
              <a:t>36</a:t>
            </a:fld>
            <a:endParaRPr lang="en-GB"/>
          </a:p>
        </p:txBody>
      </p:sp>
      <p:pic>
        <p:nvPicPr>
          <p:cNvPr id="7" name="Picture 6" descr="A picture containing diagram&#10;&#10;Description automatically generated">
            <a:extLst>
              <a:ext uri="{FF2B5EF4-FFF2-40B4-BE49-F238E27FC236}">
                <a16:creationId xmlns:a16="http://schemas.microsoft.com/office/drawing/2014/main" id="{2209AD56-7F7C-4711-923D-4DB6F6C9FE45}"/>
              </a:ext>
            </a:extLst>
          </p:cNvPr>
          <p:cNvPicPr>
            <a:picLocks noChangeAspect="1"/>
          </p:cNvPicPr>
          <p:nvPr/>
        </p:nvPicPr>
        <p:blipFill>
          <a:blip r:embed="rId3"/>
          <a:stretch>
            <a:fillRect/>
          </a:stretch>
        </p:blipFill>
        <p:spPr>
          <a:xfrm>
            <a:off x="4957942" y="3232583"/>
            <a:ext cx="3685282" cy="1666055"/>
          </a:xfrm>
          <a:prstGeom prst="rect">
            <a:avLst/>
          </a:prstGeom>
        </p:spPr>
      </p:pic>
      <p:pic>
        <p:nvPicPr>
          <p:cNvPr id="14" name="Graphic 13">
            <a:extLst>
              <a:ext uri="{FF2B5EF4-FFF2-40B4-BE49-F238E27FC236}">
                <a16:creationId xmlns:a16="http://schemas.microsoft.com/office/drawing/2014/main" id="{B021E561-2F20-46BC-B427-BBFB255F2E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1918" y="5230849"/>
            <a:ext cx="2568105" cy="277134"/>
          </a:xfrm>
          <a:prstGeom prst="rect">
            <a:avLst/>
          </a:prstGeom>
        </p:spPr>
      </p:pic>
      <p:sp>
        <p:nvSpPr>
          <p:cNvPr id="20" name="Flowchart: Decision 19">
            <a:extLst>
              <a:ext uri="{FF2B5EF4-FFF2-40B4-BE49-F238E27FC236}">
                <a16:creationId xmlns:a16="http://schemas.microsoft.com/office/drawing/2014/main" id="{800B2958-ABBE-419C-B996-13A71F17917B}"/>
              </a:ext>
            </a:extLst>
          </p:cNvPr>
          <p:cNvSpPr/>
          <p:nvPr/>
        </p:nvSpPr>
        <p:spPr>
          <a:xfrm>
            <a:off x="923749" y="4083849"/>
            <a:ext cx="1885348" cy="1020233"/>
          </a:xfrm>
          <a:prstGeom prst="flowChartDecision">
            <a:avLst/>
          </a:prstGeom>
          <a:solidFill>
            <a:schemeClr val="bg2">
              <a:lumMod val="9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5F9CF98D-F6E5-41FF-A739-FC49FD2C137B}"/>
                  </a:ext>
                </a:extLst>
              </p:cNvPr>
              <p:cNvSpPr txBox="1"/>
              <p:nvPr/>
            </p:nvSpPr>
            <p:spPr>
              <a:xfrm>
                <a:off x="314325" y="2225095"/>
                <a:ext cx="4676172" cy="1362809"/>
              </a:xfrm>
              <a:prstGeom prst="rect">
                <a:avLst/>
              </a:prstGeom>
              <a:noFill/>
            </p:spPr>
            <p:txBody>
              <a:bodyPr wrap="square">
                <a:spAutoFit/>
              </a:bodyPr>
              <a:lstStyle/>
              <a:p>
                <a:r>
                  <a:rPr lang="en-US" sz="2000" dirty="0">
                    <a:solidFill>
                      <a:schemeClr val="tx2"/>
                    </a:solidFill>
                  </a:rPr>
                  <a:t>How much field </a:t>
                </a:r>
                <a14:m>
                  <m:oMath xmlns:m="http://schemas.openxmlformats.org/officeDocument/2006/math">
                    <m:acc>
                      <m:accPr>
                        <m:chr m:val="⃗"/>
                        <m:ctrlPr>
                          <a:rPr lang="en-GB" sz="2000" b="1" i="1" dirty="0">
                            <a:solidFill>
                              <a:schemeClr val="tx2"/>
                            </a:solidFill>
                            <a:latin typeface="Cambria Math" panose="02040503050406030204" pitchFamily="18" charset="0"/>
                          </a:rPr>
                        </m:ctrlPr>
                      </m:accPr>
                      <m:e>
                        <m:r>
                          <a:rPr lang="en-GB" sz="2000" b="1" i="1" dirty="0" smtClean="0">
                            <a:solidFill>
                              <a:schemeClr val="tx2"/>
                            </a:solidFill>
                            <a:latin typeface="Cambria Math" panose="02040503050406030204" pitchFamily="18" charset="0"/>
                          </a:rPr>
                          <m:t>𝑬</m:t>
                        </m:r>
                      </m:e>
                    </m:acc>
                  </m:oMath>
                </a14:m>
                <a:r>
                  <a:rPr lang="en-US" sz="2000" dirty="0">
                    <a:solidFill>
                      <a:schemeClr val="tx2"/>
                    </a:solidFill>
                  </a:rPr>
                  <a:t> crosses area </a:t>
                </a:r>
                <a14:m>
                  <m:oMath xmlns:m="http://schemas.openxmlformats.org/officeDocument/2006/math">
                    <m:acc>
                      <m:accPr>
                        <m:chr m:val="⃗"/>
                        <m:ctrlPr>
                          <a:rPr lang="en-GB" sz="2000" b="1" i="1" dirty="0" smtClean="0">
                            <a:solidFill>
                              <a:schemeClr val="tx2"/>
                            </a:solidFill>
                            <a:latin typeface="Cambria Math" panose="02040503050406030204" pitchFamily="18" charset="0"/>
                          </a:rPr>
                        </m:ctrlPr>
                      </m:accPr>
                      <m:e>
                        <m:r>
                          <a:rPr lang="en-GB" sz="2000" b="1" i="1" dirty="0" smtClean="0">
                            <a:solidFill>
                              <a:schemeClr val="tx2"/>
                            </a:solidFill>
                            <a:latin typeface="Cambria Math" panose="02040503050406030204" pitchFamily="18" charset="0"/>
                          </a:rPr>
                          <m:t>𝑺</m:t>
                        </m:r>
                      </m:e>
                    </m:acc>
                  </m:oMath>
                </a14:m>
                <a:endParaRPr lang="en-US" sz="2000" b="1" dirty="0">
                  <a:solidFill>
                    <a:schemeClr val="tx2"/>
                  </a:solidFill>
                </a:endParaRPr>
              </a:p>
              <a:p>
                <a:endParaRPr lang="en-US" sz="2000" b="1" dirty="0">
                  <a:solidFill>
                    <a:schemeClr val="tx2"/>
                  </a:solidFill>
                </a:endParaRPr>
              </a:p>
              <a:p>
                <a:pPr marL="0" indent="0">
                  <a:buNone/>
                </a:pPr>
                <a:r>
                  <a:rPr lang="en-US" sz="2000" b="1" dirty="0">
                    <a:solidFill>
                      <a:schemeClr val="tx2"/>
                    </a:solidFill>
                  </a:rPr>
                  <a:t>S </a:t>
                </a:r>
                <a:r>
                  <a:rPr lang="en-US" sz="2000" dirty="0">
                    <a:solidFill>
                      <a:schemeClr val="tx2"/>
                    </a:solidFill>
                  </a:rPr>
                  <a:t>is a vector sticking out of a surface.</a:t>
                </a:r>
              </a:p>
              <a:p>
                <a:pPr marL="0" indent="0">
                  <a:buNone/>
                </a:pPr>
                <a:r>
                  <a:rPr lang="en-US" sz="2000" dirty="0">
                    <a:solidFill>
                      <a:schemeClr val="tx2"/>
                    </a:solidFill>
                  </a:rPr>
                  <a:t>The vector length is the area of the surface</a:t>
                </a:r>
              </a:p>
            </p:txBody>
          </p:sp>
        </mc:Choice>
        <mc:Fallback xmlns="">
          <p:sp>
            <p:nvSpPr>
              <p:cNvPr id="41" name="TextBox 40">
                <a:extLst>
                  <a:ext uri="{FF2B5EF4-FFF2-40B4-BE49-F238E27FC236}">
                    <a16:creationId xmlns:a16="http://schemas.microsoft.com/office/drawing/2014/main" id="{5F9CF98D-F6E5-41FF-A739-FC49FD2C137B}"/>
                  </a:ext>
                </a:extLst>
              </p:cNvPr>
              <p:cNvSpPr txBox="1">
                <a:spLocks noRot="1" noChangeAspect="1" noMove="1" noResize="1" noEditPoints="1" noAdjustHandles="1" noChangeArrowheads="1" noChangeShapeType="1" noTextEdit="1"/>
              </p:cNvSpPr>
              <p:nvPr/>
            </p:nvSpPr>
            <p:spPr>
              <a:xfrm>
                <a:off x="314325" y="2225095"/>
                <a:ext cx="4676172" cy="1362809"/>
              </a:xfrm>
              <a:prstGeom prst="rect">
                <a:avLst/>
              </a:prstGeom>
              <a:blipFill>
                <a:blip r:embed="rId6"/>
                <a:stretch>
                  <a:fillRect l="-1434" b="-6696"/>
                </a:stretch>
              </a:blipFill>
            </p:spPr>
            <p:txBody>
              <a:bodyPr/>
              <a:lstStyle/>
              <a:p>
                <a:r>
                  <a:rPr lang="en-US">
                    <a:noFill/>
                  </a:rPr>
                  <a:t> </a:t>
                </a:r>
              </a:p>
            </p:txBody>
          </p:sp>
        </mc:Fallback>
      </mc:AlternateContent>
      <p:cxnSp>
        <p:nvCxnSpPr>
          <p:cNvPr id="26" name="Straight Arrow Connector 25">
            <a:extLst>
              <a:ext uri="{FF2B5EF4-FFF2-40B4-BE49-F238E27FC236}">
                <a16:creationId xmlns:a16="http://schemas.microsoft.com/office/drawing/2014/main" id="{6070302E-8491-40BC-8BD1-FF4FA778DBEB}"/>
              </a:ext>
            </a:extLst>
          </p:cNvPr>
          <p:cNvCxnSpPr/>
          <p:nvPr/>
        </p:nvCxnSpPr>
        <p:spPr>
          <a:xfrm flipV="1">
            <a:off x="1866423" y="3553743"/>
            <a:ext cx="0" cy="10034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18817765-261C-48E2-8A71-0EE374C5E366}"/>
              </a:ext>
            </a:extLst>
          </p:cNvPr>
          <p:cNvCxnSpPr>
            <a:cxnSpLocks/>
          </p:cNvCxnSpPr>
          <p:nvPr/>
        </p:nvCxnSpPr>
        <p:spPr>
          <a:xfrm flipV="1">
            <a:off x="1866423" y="4065611"/>
            <a:ext cx="926009" cy="49153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A004F31A-C92C-40A0-B4E0-725E3326B559}"/>
                  </a:ext>
                </a:extLst>
              </p:cNvPr>
              <p:cNvSpPr txBox="1"/>
              <p:nvPr/>
            </p:nvSpPr>
            <p:spPr>
              <a:xfrm>
                <a:off x="1535930" y="3776184"/>
                <a:ext cx="209547" cy="4047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sz="1800" b="1" i="1" dirty="0" smtClean="0">
                              <a:solidFill>
                                <a:schemeClr val="tx2"/>
                              </a:solidFill>
                              <a:latin typeface="Cambria Math" panose="02040503050406030204" pitchFamily="18" charset="0"/>
                            </a:rPr>
                          </m:ctrlPr>
                        </m:accPr>
                        <m:e>
                          <m:r>
                            <a:rPr lang="en-GB" sz="1800" b="1" i="1" dirty="0" smtClean="0">
                              <a:solidFill>
                                <a:schemeClr val="tx2"/>
                              </a:solidFill>
                              <a:latin typeface="Cambria Math" panose="02040503050406030204" pitchFamily="18" charset="0"/>
                            </a:rPr>
                            <m:t>𝑺</m:t>
                          </m:r>
                        </m:e>
                      </m:acc>
                    </m:oMath>
                  </m:oMathPara>
                </a14:m>
                <a:endParaRPr lang="en-US" dirty="0"/>
              </a:p>
            </p:txBody>
          </p:sp>
        </mc:Choice>
        <mc:Fallback xmlns="">
          <p:sp>
            <p:nvSpPr>
              <p:cNvPr id="50" name="TextBox 49">
                <a:extLst>
                  <a:ext uri="{FF2B5EF4-FFF2-40B4-BE49-F238E27FC236}">
                    <a16:creationId xmlns:a16="http://schemas.microsoft.com/office/drawing/2014/main" id="{A004F31A-C92C-40A0-B4E0-725E3326B559}"/>
                  </a:ext>
                </a:extLst>
              </p:cNvPr>
              <p:cNvSpPr txBox="1">
                <a:spLocks noRot="1" noChangeAspect="1" noMove="1" noResize="1" noEditPoints="1" noAdjustHandles="1" noChangeArrowheads="1" noChangeShapeType="1" noTextEdit="1"/>
              </p:cNvSpPr>
              <p:nvPr/>
            </p:nvSpPr>
            <p:spPr>
              <a:xfrm>
                <a:off x="1535930" y="3776184"/>
                <a:ext cx="209547" cy="404791"/>
              </a:xfrm>
              <a:prstGeom prst="rect">
                <a:avLst/>
              </a:prstGeom>
              <a:blipFill>
                <a:blip r:embed="rId8"/>
                <a:stretch>
                  <a:fillRect r="-470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982728D2-A461-469E-B3B1-647E1D00BD04}"/>
                  </a:ext>
                </a:extLst>
              </p:cNvPr>
              <p:cNvSpPr txBox="1"/>
              <p:nvPr/>
            </p:nvSpPr>
            <p:spPr>
              <a:xfrm>
                <a:off x="2599550" y="4147001"/>
                <a:ext cx="209547"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sz="1800" b="1" i="1" dirty="0" smtClean="0">
                              <a:solidFill>
                                <a:schemeClr val="accent2"/>
                              </a:solidFill>
                              <a:latin typeface="Cambria Math" panose="02040503050406030204" pitchFamily="18" charset="0"/>
                            </a:rPr>
                          </m:ctrlPr>
                        </m:accPr>
                        <m:e>
                          <m:r>
                            <a:rPr lang="en-GB" sz="1800" b="1" i="1" dirty="0" smtClean="0">
                              <a:solidFill>
                                <a:schemeClr val="accent2"/>
                              </a:solidFill>
                              <a:latin typeface="Cambria Math" panose="02040503050406030204" pitchFamily="18" charset="0"/>
                            </a:rPr>
                            <m:t>𝑬</m:t>
                          </m:r>
                        </m:e>
                      </m:acc>
                    </m:oMath>
                  </m:oMathPara>
                </a14:m>
                <a:endParaRPr lang="en-US" dirty="0">
                  <a:solidFill>
                    <a:schemeClr val="accent2"/>
                  </a:solidFill>
                </a:endParaRPr>
              </a:p>
            </p:txBody>
          </p:sp>
        </mc:Choice>
        <mc:Fallback xmlns="">
          <p:sp>
            <p:nvSpPr>
              <p:cNvPr id="51" name="TextBox 50">
                <a:extLst>
                  <a:ext uri="{FF2B5EF4-FFF2-40B4-BE49-F238E27FC236}">
                    <a16:creationId xmlns:a16="http://schemas.microsoft.com/office/drawing/2014/main" id="{982728D2-A461-469E-B3B1-647E1D00BD04}"/>
                  </a:ext>
                </a:extLst>
              </p:cNvPr>
              <p:cNvSpPr txBox="1">
                <a:spLocks noRot="1" noChangeAspect="1" noMove="1" noResize="1" noEditPoints="1" noAdjustHandles="1" noChangeArrowheads="1" noChangeShapeType="1" noTextEdit="1"/>
              </p:cNvSpPr>
              <p:nvPr/>
            </p:nvSpPr>
            <p:spPr>
              <a:xfrm>
                <a:off x="2599550" y="4147001"/>
                <a:ext cx="209547" cy="402931"/>
              </a:xfrm>
              <a:prstGeom prst="rect">
                <a:avLst/>
              </a:prstGeom>
              <a:blipFill>
                <a:blip r:embed="rId9"/>
                <a:stretch>
                  <a:fillRect r="-5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A3917886-71F3-413B-97FE-CDD94976C93F}"/>
                  </a:ext>
                </a:extLst>
              </p:cNvPr>
              <p:cNvSpPr txBox="1"/>
              <p:nvPr/>
            </p:nvSpPr>
            <p:spPr>
              <a:xfrm>
                <a:off x="1837060" y="4109247"/>
                <a:ext cx="37514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𝜃</m:t>
                      </m:r>
                    </m:oMath>
                  </m:oMathPara>
                </a14:m>
                <a:endParaRPr lang="en-US" dirty="0"/>
              </a:p>
            </p:txBody>
          </p:sp>
        </mc:Choice>
        <mc:Fallback xmlns="">
          <p:sp>
            <p:nvSpPr>
              <p:cNvPr id="53" name="TextBox 52">
                <a:extLst>
                  <a:ext uri="{FF2B5EF4-FFF2-40B4-BE49-F238E27FC236}">
                    <a16:creationId xmlns:a16="http://schemas.microsoft.com/office/drawing/2014/main" id="{A3917886-71F3-413B-97FE-CDD94976C93F}"/>
                  </a:ext>
                </a:extLst>
              </p:cNvPr>
              <p:cNvSpPr txBox="1">
                <a:spLocks noRot="1" noChangeAspect="1" noMove="1" noResize="1" noEditPoints="1" noAdjustHandles="1" noChangeArrowheads="1" noChangeShapeType="1" noTextEdit="1"/>
              </p:cNvSpPr>
              <p:nvPr/>
            </p:nvSpPr>
            <p:spPr>
              <a:xfrm>
                <a:off x="1837060" y="4109247"/>
                <a:ext cx="375148" cy="369332"/>
              </a:xfrm>
              <a:prstGeom prst="rect">
                <a:avLst/>
              </a:prstGeom>
              <a:blipFill>
                <a:blip r:embed="rId10"/>
                <a:stretch>
                  <a:fillRect/>
                </a:stretch>
              </a:blipFill>
            </p:spPr>
            <p:txBody>
              <a:bodyPr/>
              <a:lstStyle/>
              <a:p>
                <a:r>
                  <a:rPr lang="en-US">
                    <a:noFill/>
                  </a:rPr>
                  <a:t> </a:t>
                </a:r>
              </a:p>
            </p:txBody>
          </p:sp>
        </mc:Fallback>
      </mc:AlternateContent>
      <p:sp>
        <p:nvSpPr>
          <p:cNvPr id="57" name="TextBox 56">
            <a:extLst>
              <a:ext uri="{FF2B5EF4-FFF2-40B4-BE49-F238E27FC236}">
                <a16:creationId xmlns:a16="http://schemas.microsoft.com/office/drawing/2014/main" id="{58F237DA-06A6-4074-AC30-143B427959D2}"/>
              </a:ext>
            </a:extLst>
          </p:cNvPr>
          <p:cNvSpPr txBox="1"/>
          <p:nvPr/>
        </p:nvSpPr>
        <p:spPr>
          <a:xfrm>
            <a:off x="4754033" y="2226779"/>
            <a:ext cx="4416525" cy="707886"/>
          </a:xfrm>
          <a:prstGeom prst="rect">
            <a:avLst/>
          </a:prstGeom>
          <a:noFill/>
        </p:spPr>
        <p:txBody>
          <a:bodyPr wrap="square">
            <a:spAutoFit/>
          </a:bodyPr>
          <a:lstStyle/>
          <a:p>
            <a:r>
              <a:rPr lang="en-US" sz="2000" dirty="0">
                <a:solidFill>
                  <a:schemeClr val="tx2"/>
                </a:solidFill>
              </a:rPr>
              <a:t>For and infinitesimally small area </a:t>
            </a:r>
            <a:br>
              <a:rPr lang="en-US" sz="2000" dirty="0">
                <a:solidFill>
                  <a:schemeClr val="tx2"/>
                </a:solidFill>
              </a:rPr>
            </a:br>
            <a:r>
              <a:rPr lang="en-US" sz="2000" dirty="0">
                <a:solidFill>
                  <a:schemeClr val="tx2"/>
                </a:solidFill>
              </a:rPr>
              <a:t>we get a differential equation</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2A6860A-1E69-46A8-A76A-D1F872B076CD}"/>
                  </a:ext>
                </a:extLst>
              </p:cNvPr>
              <p:cNvSpPr txBox="1"/>
              <p:nvPr/>
            </p:nvSpPr>
            <p:spPr>
              <a:xfrm>
                <a:off x="4373416" y="4893226"/>
                <a:ext cx="2446760" cy="5389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i="1">
                              <a:latin typeface="Cambria Math" panose="02040503050406030204" pitchFamily="18" charset="0"/>
                              <a:ea typeface="Cambria Math" panose="02040503050406030204" pitchFamily="18" charset="0"/>
                            </a:rPr>
                          </m:ctrlPr>
                        </m:sSubPr>
                        <m:e>
                          <m:r>
                            <m:rPr>
                              <m:sty m:val="p"/>
                            </m:rPr>
                            <a:rPr lang="el-GR" sz="2800" i="1">
                              <a:latin typeface="Cambria Math" panose="02040503050406030204" pitchFamily="18" charset="0"/>
                              <a:ea typeface="Cambria Math" panose="02040503050406030204" pitchFamily="18" charset="0"/>
                            </a:rPr>
                            <m:t>Φ</m:t>
                          </m:r>
                        </m:e>
                        <m:sub>
                          <m:r>
                            <a:rPr lang="en-GB" sz="2800" i="1">
                              <a:latin typeface="Cambria Math" panose="02040503050406030204" pitchFamily="18" charset="0"/>
                              <a:ea typeface="Cambria Math" panose="02040503050406030204" pitchFamily="18" charset="0"/>
                            </a:rPr>
                            <m:t>𝐸</m:t>
                          </m:r>
                        </m:sub>
                      </m:sSub>
                      <m:r>
                        <a:rPr lang="en-GB" sz="2800" b="0" i="1" smtClean="0">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m:t>
                          </m:r>
                        </m:e>
                        <m:sub>
                          <m:r>
                            <a:rPr lang="en-GB" sz="2800" b="0" i="1" smtClean="0">
                              <a:latin typeface="Cambria Math" panose="02040503050406030204" pitchFamily="18" charset="0"/>
                            </a:rPr>
                            <m:t>𝑆</m:t>
                          </m:r>
                        </m:sub>
                      </m:sSub>
                      <m:acc>
                        <m:accPr>
                          <m:chr m:val="⃗"/>
                          <m:ctrlPr>
                            <a:rPr lang="en-GB" sz="2800" i="1">
                              <a:latin typeface="Cambria Math" panose="02040503050406030204" pitchFamily="18" charset="0"/>
                            </a:rPr>
                          </m:ctrlPr>
                        </m:accPr>
                        <m:e>
                          <m:r>
                            <a:rPr lang="en-GB" sz="2800" i="1">
                              <a:latin typeface="Cambria Math" panose="02040503050406030204" pitchFamily="18" charset="0"/>
                            </a:rPr>
                            <m:t>𝐸</m:t>
                          </m:r>
                        </m:e>
                      </m:acc>
                      <m:r>
                        <a:rPr lang="en-GB" sz="2800" i="1">
                          <a:latin typeface="Cambria Math" panose="02040503050406030204" pitchFamily="18" charset="0"/>
                        </a:rPr>
                        <m:t>⋅</m:t>
                      </m:r>
                      <m:r>
                        <a:rPr lang="en-GB" sz="2800" i="1">
                          <a:latin typeface="Cambria Math" panose="02040503050406030204" pitchFamily="18" charset="0"/>
                        </a:rPr>
                        <m:t>𝑑</m:t>
                      </m:r>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𝑆</m:t>
                          </m:r>
                        </m:e>
                      </m:acc>
                    </m:oMath>
                  </m:oMathPara>
                </a14:m>
                <a:endParaRPr lang="en-US" sz="2800" dirty="0"/>
              </a:p>
            </p:txBody>
          </p:sp>
        </mc:Choice>
        <mc:Fallback xmlns="">
          <p:sp>
            <p:nvSpPr>
              <p:cNvPr id="16" name="TextBox 15">
                <a:extLst>
                  <a:ext uri="{FF2B5EF4-FFF2-40B4-BE49-F238E27FC236}">
                    <a16:creationId xmlns:a16="http://schemas.microsoft.com/office/drawing/2014/main" id="{12A6860A-1E69-46A8-A76A-D1F872B076CD}"/>
                  </a:ext>
                </a:extLst>
              </p:cNvPr>
              <p:cNvSpPr txBox="1">
                <a:spLocks noRot="1" noChangeAspect="1" noMove="1" noResize="1" noEditPoints="1" noAdjustHandles="1" noChangeArrowheads="1" noChangeShapeType="1" noTextEdit="1"/>
              </p:cNvSpPr>
              <p:nvPr/>
            </p:nvSpPr>
            <p:spPr>
              <a:xfrm>
                <a:off x="4373416" y="4893226"/>
                <a:ext cx="2446760" cy="538930"/>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F4CDB3F-9C5D-46FD-A73A-8CF030CFEEE0}"/>
                  </a:ext>
                </a:extLst>
              </p:cNvPr>
              <p:cNvSpPr txBox="1"/>
              <p:nvPr/>
            </p:nvSpPr>
            <p:spPr>
              <a:xfrm>
                <a:off x="2932272" y="4353610"/>
                <a:ext cx="4585062" cy="57830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𝑑</m:t>
                          </m:r>
                          <m:r>
                            <m:rPr>
                              <m:sty m:val="p"/>
                            </m:rPr>
                            <a:rPr kumimoji="0" lang="el-GR"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Φ</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𝐸</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acc>
                        <m:accPr>
                          <m:chr m:val="⃗"/>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acc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𝐸</m:t>
                          </m:r>
                        </m:e>
                      </m:acc>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𝑑</m:t>
                      </m:r>
                      <m:acc>
                        <m:accPr>
                          <m:chr m:val="⃗"/>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acc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acc>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21" name="TextBox 20">
                <a:extLst>
                  <a:ext uri="{FF2B5EF4-FFF2-40B4-BE49-F238E27FC236}">
                    <a16:creationId xmlns:a16="http://schemas.microsoft.com/office/drawing/2014/main" id="{4F4CDB3F-9C5D-46FD-A73A-8CF030CFEEE0}"/>
                  </a:ext>
                </a:extLst>
              </p:cNvPr>
              <p:cNvSpPr txBox="1">
                <a:spLocks noRot="1" noChangeAspect="1" noMove="1" noResize="1" noEditPoints="1" noAdjustHandles="1" noChangeArrowheads="1" noChangeShapeType="1" noTextEdit="1"/>
              </p:cNvSpPr>
              <p:nvPr/>
            </p:nvSpPr>
            <p:spPr>
              <a:xfrm>
                <a:off x="2932272" y="4353610"/>
                <a:ext cx="4585062" cy="578300"/>
              </a:xfrm>
              <a:prstGeom prst="rect">
                <a:avLst/>
              </a:prstGeom>
              <a:blipFill>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441987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1603A-10F8-457A-B3A0-251B57922AD6}"/>
              </a:ext>
            </a:extLst>
          </p:cNvPr>
          <p:cNvSpPr>
            <a:spLocks noGrp="1"/>
          </p:cNvSpPr>
          <p:nvPr>
            <p:ph type="title"/>
          </p:nvPr>
        </p:nvSpPr>
        <p:spPr/>
        <p:txBody>
          <a:bodyPr>
            <a:normAutofit fontScale="90000"/>
          </a:bodyPr>
          <a:lstStyle/>
          <a:p>
            <a:r>
              <a:rPr lang="en-GB" dirty="0"/>
              <a:t>Gauss Law</a:t>
            </a:r>
            <a:endParaRPr lang="en-US" dirty="0"/>
          </a:p>
        </p:txBody>
      </p:sp>
      <p:sp>
        <p:nvSpPr>
          <p:cNvPr id="3" name="Content Placeholder 2">
            <a:extLst>
              <a:ext uri="{FF2B5EF4-FFF2-40B4-BE49-F238E27FC236}">
                <a16:creationId xmlns:a16="http://schemas.microsoft.com/office/drawing/2014/main" id="{1535C306-4274-4FEE-9392-64AA24EBD184}"/>
              </a:ext>
            </a:extLst>
          </p:cNvPr>
          <p:cNvSpPr>
            <a:spLocks noGrp="1"/>
          </p:cNvSpPr>
          <p:nvPr>
            <p:ph idx="1"/>
          </p:nvPr>
        </p:nvSpPr>
        <p:spPr>
          <a:xfrm>
            <a:off x="497039" y="734941"/>
            <a:ext cx="8673519" cy="4395073"/>
          </a:xfrm>
        </p:spPr>
        <p:txBody>
          <a:bodyPr/>
          <a:lstStyle/>
          <a:p>
            <a:pPr marL="0" indent="0">
              <a:buNone/>
            </a:pPr>
            <a:r>
              <a:rPr lang="en-US" sz="2800" dirty="0">
                <a:solidFill>
                  <a:schemeClr val="bg1">
                    <a:lumMod val="85000"/>
                  </a:schemeClr>
                </a:solidFill>
              </a:rPr>
              <a:t>Field flux out of</a:t>
            </a:r>
            <a:r>
              <a:rPr lang="en-US" sz="2800" dirty="0">
                <a:solidFill>
                  <a:schemeClr val="bg1">
                    <a:lumMod val="75000"/>
                  </a:schemeClr>
                </a:solidFill>
              </a:rPr>
              <a:t> </a:t>
            </a:r>
            <a:r>
              <a:rPr lang="en-US" sz="2800" b="1" dirty="0"/>
              <a:t>an arbitrary closed surface </a:t>
            </a:r>
            <a:br>
              <a:rPr lang="en-US" sz="2800" dirty="0"/>
            </a:br>
            <a:r>
              <a:rPr lang="en-US" sz="2800" dirty="0">
                <a:solidFill>
                  <a:schemeClr val="bg1">
                    <a:lumMod val="85000"/>
                  </a:schemeClr>
                </a:solidFill>
              </a:rPr>
              <a:t>is proportional to the charge enclosed by the surface</a:t>
            </a:r>
            <a:br>
              <a:rPr lang="en-US" sz="2800" dirty="0">
                <a:solidFill>
                  <a:schemeClr val="bg1">
                    <a:lumMod val="85000"/>
                  </a:schemeClr>
                </a:solidFill>
              </a:rPr>
            </a:br>
            <a:r>
              <a:rPr lang="en-US" sz="2800" dirty="0">
                <a:solidFill>
                  <a:schemeClr val="bg1">
                    <a:lumMod val="85000"/>
                  </a:schemeClr>
                </a:solidFill>
              </a:rPr>
              <a:t>irrespective of how that charge is distributed</a:t>
            </a:r>
          </a:p>
        </p:txBody>
      </p:sp>
      <p:sp>
        <p:nvSpPr>
          <p:cNvPr id="4" name="Slide Number Placeholder 3">
            <a:extLst>
              <a:ext uri="{FF2B5EF4-FFF2-40B4-BE49-F238E27FC236}">
                <a16:creationId xmlns:a16="http://schemas.microsoft.com/office/drawing/2014/main" id="{24F3B62C-E4BB-4987-B368-89BDC5C7B6DD}"/>
              </a:ext>
            </a:extLst>
          </p:cNvPr>
          <p:cNvSpPr>
            <a:spLocks noGrp="1"/>
          </p:cNvSpPr>
          <p:nvPr>
            <p:ph type="sldNum" sz="quarter" idx="12"/>
          </p:nvPr>
        </p:nvSpPr>
        <p:spPr/>
        <p:txBody>
          <a:bodyPr/>
          <a:lstStyle/>
          <a:p>
            <a:fld id="{374475D3-1812-EC42-892E-BF7EBDFBAE62}" type="slidenum">
              <a:rPr lang="en-GB" smtClean="0"/>
              <a:t>37</a:t>
            </a:fld>
            <a:endParaRPr lang="en-GB"/>
          </a:p>
        </p:txBody>
      </p:sp>
      <p:sp>
        <p:nvSpPr>
          <p:cNvPr id="6" name="Oval 5">
            <a:extLst>
              <a:ext uri="{FF2B5EF4-FFF2-40B4-BE49-F238E27FC236}">
                <a16:creationId xmlns:a16="http://schemas.microsoft.com/office/drawing/2014/main" id="{2E8E2EB5-6203-42DC-89CB-A541D942A731}"/>
              </a:ext>
            </a:extLst>
          </p:cNvPr>
          <p:cNvSpPr/>
          <p:nvPr/>
        </p:nvSpPr>
        <p:spPr>
          <a:xfrm>
            <a:off x="1673238" y="3703131"/>
            <a:ext cx="1138257" cy="785397"/>
          </a:xfrm>
          <a:prstGeom prst="ellipse">
            <a:avLst/>
          </a:prstGeom>
          <a:noFill/>
          <a:ln>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Plaque 7">
            <a:extLst>
              <a:ext uri="{FF2B5EF4-FFF2-40B4-BE49-F238E27FC236}">
                <a16:creationId xmlns:a16="http://schemas.microsoft.com/office/drawing/2014/main" id="{592D17F0-DB84-477C-9563-9A9988538AB0}"/>
              </a:ext>
            </a:extLst>
          </p:cNvPr>
          <p:cNvSpPr/>
          <p:nvPr/>
        </p:nvSpPr>
        <p:spPr>
          <a:xfrm>
            <a:off x="1434204" y="3395801"/>
            <a:ext cx="1555618" cy="1403851"/>
          </a:xfrm>
          <a:prstGeom prst="plaque">
            <a:avLst/>
          </a:prstGeom>
          <a:noFill/>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Freeform: Shape 10">
            <a:extLst>
              <a:ext uri="{FF2B5EF4-FFF2-40B4-BE49-F238E27FC236}">
                <a16:creationId xmlns:a16="http://schemas.microsoft.com/office/drawing/2014/main" id="{C1C08092-AC7E-498A-A4DB-B7B66148E7B0}"/>
              </a:ext>
            </a:extLst>
          </p:cNvPr>
          <p:cNvSpPr/>
          <p:nvPr/>
        </p:nvSpPr>
        <p:spPr>
          <a:xfrm>
            <a:off x="565334" y="2735612"/>
            <a:ext cx="4355731" cy="2731886"/>
          </a:xfrm>
          <a:custGeom>
            <a:avLst/>
            <a:gdLst>
              <a:gd name="connsiteX0" fmla="*/ 1859153 w 4355731"/>
              <a:gd name="connsiteY0" fmla="*/ 417361 h 2731886"/>
              <a:gd name="connsiteX1" fmla="*/ 1889507 w 4355731"/>
              <a:gd name="connsiteY1" fmla="*/ 436332 h 2731886"/>
              <a:gd name="connsiteX2" fmla="*/ 1972979 w 4355731"/>
              <a:gd name="connsiteY2" fmla="*/ 459097 h 2731886"/>
              <a:gd name="connsiteX3" fmla="*/ 2022304 w 4355731"/>
              <a:gd name="connsiteY3" fmla="*/ 474274 h 2731886"/>
              <a:gd name="connsiteX4" fmla="*/ 2105776 w 4355731"/>
              <a:gd name="connsiteY4" fmla="*/ 493245 h 2731886"/>
              <a:gd name="connsiteX5" fmla="*/ 2268926 w 4355731"/>
              <a:gd name="connsiteY5" fmla="*/ 489451 h 2731886"/>
              <a:gd name="connsiteX6" fmla="*/ 2322045 w 4355731"/>
              <a:gd name="connsiteY6" fmla="*/ 478068 h 2731886"/>
              <a:gd name="connsiteX7" fmla="*/ 2341016 w 4355731"/>
              <a:gd name="connsiteY7" fmla="*/ 470480 h 2731886"/>
              <a:gd name="connsiteX8" fmla="*/ 2371369 w 4355731"/>
              <a:gd name="connsiteY8" fmla="*/ 466686 h 2731886"/>
              <a:gd name="connsiteX9" fmla="*/ 2382752 w 4355731"/>
              <a:gd name="connsiteY9" fmla="*/ 462892 h 2731886"/>
              <a:gd name="connsiteX10" fmla="*/ 2397928 w 4355731"/>
              <a:gd name="connsiteY10" fmla="*/ 455303 h 2731886"/>
              <a:gd name="connsiteX11" fmla="*/ 2481401 w 4355731"/>
              <a:gd name="connsiteY11" fmla="*/ 443921 h 2731886"/>
              <a:gd name="connsiteX12" fmla="*/ 2572461 w 4355731"/>
              <a:gd name="connsiteY12" fmla="*/ 440126 h 2731886"/>
              <a:gd name="connsiteX13" fmla="*/ 2599021 w 4355731"/>
              <a:gd name="connsiteY13" fmla="*/ 455303 h 2731886"/>
              <a:gd name="connsiteX14" fmla="*/ 2617992 w 4355731"/>
              <a:gd name="connsiteY14" fmla="*/ 470480 h 2731886"/>
              <a:gd name="connsiteX15" fmla="*/ 2633168 w 4355731"/>
              <a:gd name="connsiteY15" fmla="*/ 485657 h 2731886"/>
              <a:gd name="connsiteX16" fmla="*/ 2667316 w 4355731"/>
              <a:gd name="connsiteY16" fmla="*/ 512216 h 2731886"/>
              <a:gd name="connsiteX17" fmla="*/ 2678699 w 4355731"/>
              <a:gd name="connsiteY17" fmla="*/ 523599 h 2731886"/>
              <a:gd name="connsiteX18" fmla="*/ 2693875 w 4355731"/>
              <a:gd name="connsiteY18" fmla="*/ 534981 h 2731886"/>
              <a:gd name="connsiteX19" fmla="*/ 2709052 w 4355731"/>
              <a:gd name="connsiteY19" fmla="*/ 557746 h 2731886"/>
              <a:gd name="connsiteX20" fmla="*/ 2720435 w 4355731"/>
              <a:gd name="connsiteY20" fmla="*/ 572923 h 2731886"/>
              <a:gd name="connsiteX21" fmla="*/ 2724229 w 4355731"/>
              <a:gd name="connsiteY21" fmla="*/ 595688 h 2731886"/>
              <a:gd name="connsiteX22" fmla="*/ 2731817 w 4355731"/>
              <a:gd name="connsiteY22" fmla="*/ 622248 h 2731886"/>
              <a:gd name="connsiteX23" fmla="*/ 2735611 w 4355731"/>
              <a:gd name="connsiteY23" fmla="*/ 656395 h 2731886"/>
              <a:gd name="connsiteX24" fmla="*/ 2739406 w 4355731"/>
              <a:gd name="connsiteY24" fmla="*/ 686749 h 2731886"/>
              <a:gd name="connsiteX25" fmla="*/ 2743200 w 4355731"/>
              <a:gd name="connsiteY25" fmla="*/ 834722 h 2731886"/>
              <a:gd name="connsiteX26" fmla="*/ 2758377 w 4355731"/>
              <a:gd name="connsiteY26" fmla="*/ 887841 h 2731886"/>
              <a:gd name="connsiteX27" fmla="*/ 2769759 w 4355731"/>
              <a:gd name="connsiteY27" fmla="*/ 895429 h 2731886"/>
              <a:gd name="connsiteX28" fmla="*/ 2788730 w 4355731"/>
              <a:gd name="connsiteY28" fmla="*/ 925783 h 2731886"/>
              <a:gd name="connsiteX29" fmla="*/ 2796319 w 4355731"/>
              <a:gd name="connsiteY29" fmla="*/ 937165 h 2731886"/>
              <a:gd name="connsiteX30" fmla="*/ 2815289 w 4355731"/>
              <a:gd name="connsiteY30" fmla="*/ 956136 h 2731886"/>
              <a:gd name="connsiteX31" fmla="*/ 2849437 w 4355731"/>
              <a:gd name="connsiteY31" fmla="*/ 982696 h 2731886"/>
              <a:gd name="connsiteX32" fmla="*/ 2860820 w 4355731"/>
              <a:gd name="connsiteY32" fmla="*/ 986490 h 2731886"/>
              <a:gd name="connsiteX33" fmla="*/ 2902556 w 4355731"/>
              <a:gd name="connsiteY33" fmla="*/ 1013049 h 2731886"/>
              <a:gd name="connsiteX34" fmla="*/ 2925321 w 4355731"/>
              <a:gd name="connsiteY34" fmla="*/ 1028226 h 2731886"/>
              <a:gd name="connsiteX35" fmla="*/ 2959469 w 4355731"/>
              <a:gd name="connsiteY35" fmla="*/ 1043403 h 2731886"/>
              <a:gd name="connsiteX36" fmla="*/ 2986028 w 4355731"/>
              <a:gd name="connsiteY36" fmla="*/ 1058579 h 2731886"/>
              <a:gd name="connsiteX37" fmla="*/ 3004999 w 4355731"/>
              <a:gd name="connsiteY37" fmla="*/ 1066168 h 2731886"/>
              <a:gd name="connsiteX38" fmla="*/ 3023970 w 4355731"/>
              <a:gd name="connsiteY38" fmla="*/ 1069962 h 2731886"/>
              <a:gd name="connsiteX39" fmla="*/ 3039147 w 4355731"/>
              <a:gd name="connsiteY39" fmla="*/ 1073756 h 2731886"/>
              <a:gd name="connsiteX40" fmla="*/ 3373036 w 4355731"/>
              <a:gd name="connsiteY40" fmla="*/ 1073756 h 2731886"/>
              <a:gd name="connsiteX41" fmla="*/ 3403389 w 4355731"/>
              <a:gd name="connsiteY41" fmla="*/ 1088933 h 2731886"/>
              <a:gd name="connsiteX42" fmla="*/ 3437537 w 4355731"/>
              <a:gd name="connsiteY42" fmla="*/ 1111698 h 2731886"/>
              <a:gd name="connsiteX43" fmla="*/ 3452714 w 4355731"/>
              <a:gd name="connsiteY43" fmla="*/ 1119287 h 2731886"/>
              <a:gd name="connsiteX44" fmla="*/ 3483067 w 4355731"/>
              <a:gd name="connsiteY44" fmla="*/ 1138257 h 2731886"/>
              <a:gd name="connsiteX45" fmla="*/ 3513421 w 4355731"/>
              <a:gd name="connsiteY45" fmla="*/ 1161023 h 2731886"/>
              <a:gd name="connsiteX46" fmla="*/ 3539980 w 4355731"/>
              <a:gd name="connsiteY46" fmla="*/ 1191376 h 2731886"/>
              <a:gd name="connsiteX47" fmla="*/ 3555157 w 4355731"/>
              <a:gd name="connsiteY47" fmla="*/ 1202759 h 2731886"/>
              <a:gd name="connsiteX48" fmla="*/ 3577922 w 4355731"/>
              <a:gd name="connsiteY48" fmla="*/ 1236906 h 2731886"/>
              <a:gd name="connsiteX49" fmla="*/ 3589304 w 4355731"/>
              <a:gd name="connsiteY49" fmla="*/ 1259672 h 2731886"/>
              <a:gd name="connsiteX50" fmla="*/ 3593099 w 4355731"/>
              <a:gd name="connsiteY50" fmla="*/ 1331761 h 2731886"/>
              <a:gd name="connsiteX51" fmla="*/ 3596893 w 4355731"/>
              <a:gd name="connsiteY51" fmla="*/ 1343144 h 2731886"/>
              <a:gd name="connsiteX52" fmla="*/ 3608275 w 4355731"/>
              <a:gd name="connsiteY52" fmla="*/ 1377292 h 2731886"/>
              <a:gd name="connsiteX53" fmla="*/ 3615864 w 4355731"/>
              <a:gd name="connsiteY53" fmla="*/ 1392468 h 2731886"/>
              <a:gd name="connsiteX54" fmla="*/ 3650011 w 4355731"/>
              <a:gd name="connsiteY54" fmla="*/ 1415233 h 2731886"/>
              <a:gd name="connsiteX55" fmla="*/ 3672777 w 4355731"/>
              <a:gd name="connsiteY55" fmla="*/ 1426616 h 2731886"/>
              <a:gd name="connsiteX56" fmla="*/ 3809367 w 4355731"/>
              <a:gd name="connsiteY56" fmla="*/ 1475940 h 2731886"/>
              <a:gd name="connsiteX57" fmla="*/ 3961135 w 4355731"/>
              <a:gd name="connsiteY57" fmla="*/ 1510088 h 2731886"/>
              <a:gd name="connsiteX58" fmla="*/ 4059784 w 4355731"/>
              <a:gd name="connsiteY58" fmla="*/ 1506294 h 2731886"/>
              <a:gd name="connsiteX59" fmla="*/ 4071167 w 4355731"/>
              <a:gd name="connsiteY59" fmla="*/ 1483529 h 2731886"/>
              <a:gd name="connsiteX60" fmla="*/ 4082549 w 4355731"/>
              <a:gd name="connsiteY60" fmla="*/ 1464558 h 2731886"/>
              <a:gd name="connsiteX61" fmla="*/ 4086343 w 4355731"/>
              <a:gd name="connsiteY61" fmla="*/ 1453175 h 2731886"/>
              <a:gd name="connsiteX62" fmla="*/ 4093932 w 4355731"/>
              <a:gd name="connsiteY62" fmla="*/ 1437999 h 2731886"/>
              <a:gd name="connsiteX63" fmla="*/ 4101520 w 4355731"/>
              <a:gd name="connsiteY63" fmla="*/ 1415233 h 2731886"/>
              <a:gd name="connsiteX64" fmla="*/ 4105314 w 4355731"/>
              <a:gd name="connsiteY64" fmla="*/ 1403851 h 2731886"/>
              <a:gd name="connsiteX65" fmla="*/ 4112903 w 4355731"/>
              <a:gd name="connsiteY65" fmla="*/ 1384880 h 2731886"/>
              <a:gd name="connsiteX66" fmla="*/ 4131874 w 4355731"/>
              <a:gd name="connsiteY66" fmla="*/ 1346938 h 2731886"/>
              <a:gd name="connsiteX67" fmla="*/ 4150845 w 4355731"/>
              <a:gd name="connsiteY67" fmla="*/ 1327967 h 2731886"/>
              <a:gd name="connsiteX68" fmla="*/ 4241905 w 4355731"/>
              <a:gd name="connsiteY68" fmla="*/ 1335555 h 2731886"/>
              <a:gd name="connsiteX69" fmla="*/ 4260876 w 4355731"/>
              <a:gd name="connsiteY69" fmla="*/ 1339350 h 2731886"/>
              <a:gd name="connsiteX70" fmla="*/ 4279847 w 4355731"/>
              <a:gd name="connsiteY70" fmla="*/ 1350732 h 2731886"/>
              <a:gd name="connsiteX71" fmla="*/ 4306406 w 4355731"/>
              <a:gd name="connsiteY71" fmla="*/ 1365909 h 2731886"/>
              <a:gd name="connsiteX72" fmla="*/ 4310201 w 4355731"/>
              <a:gd name="connsiteY72" fmla="*/ 1381086 h 2731886"/>
              <a:gd name="connsiteX73" fmla="*/ 4313995 w 4355731"/>
              <a:gd name="connsiteY73" fmla="*/ 1392468 h 2731886"/>
              <a:gd name="connsiteX74" fmla="*/ 4325377 w 4355731"/>
              <a:gd name="connsiteY74" fmla="*/ 1456970 h 2731886"/>
              <a:gd name="connsiteX75" fmla="*/ 4329172 w 4355731"/>
              <a:gd name="connsiteY75" fmla="*/ 1487323 h 2731886"/>
              <a:gd name="connsiteX76" fmla="*/ 4340554 w 4355731"/>
              <a:gd name="connsiteY76" fmla="*/ 1525265 h 2731886"/>
              <a:gd name="connsiteX77" fmla="*/ 4348143 w 4355731"/>
              <a:gd name="connsiteY77" fmla="*/ 1563207 h 2731886"/>
              <a:gd name="connsiteX78" fmla="*/ 4355731 w 4355731"/>
              <a:gd name="connsiteY78" fmla="*/ 1593560 h 2731886"/>
              <a:gd name="connsiteX79" fmla="*/ 4344348 w 4355731"/>
              <a:gd name="connsiteY79" fmla="*/ 1703592 h 2731886"/>
              <a:gd name="connsiteX80" fmla="*/ 4336760 w 4355731"/>
              <a:gd name="connsiteY80" fmla="*/ 1733945 h 2731886"/>
              <a:gd name="connsiteX81" fmla="*/ 4325377 w 4355731"/>
              <a:gd name="connsiteY81" fmla="*/ 1749122 h 2731886"/>
              <a:gd name="connsiteX82" fmla="*/ 4310201 w 4355731"/>
              <a:gd name="connsiteY82" fmla="*/ 1783270 h 2731886"/>
              <a:gd name="connsiteX83" fmla="*/ 4295024 w 4355731"/>
              <a:gd name="connsiteY83" fmla="*/ 1798447 h 2731886"/>
              <a:gd name="connsiteX84" fmla="*/ 4287436 w 4355731"/>
              <a:gd name="connsiteY84" fmla="*/ 1813623 h 2731886"/>
              <a:gd name="connsiteX85" fmla="*/ 4249494 w 4355731"/>
              <a:gd name="connsiteY85" fmla="*/ 1840183 h 2731886"/>
              <a:gd name="connsiteX86" fmla="*/ 4234317 w 4355731"/>
              <a:gd name="connsiteY86" fmla="*/ 1851565 h 2731886"/>
              <a:gd name="connsiteX87" fmla="*/ 4219140 w 4355731"/>
              <a:gd name="connsiteY87" fmla="*/ 1859154 h 2731886"/>
              <a:gd name="connsiteX88" fmla="*/ 4200169 w 4355731"/>
              <a:gd name="connsiteY88" fmla="*/ 1870536 h 2731886"/>
              <a:gd name="connsiteX89" fmla="*/ 4188787 w 4355731"/>
              <a:gd name="connsiteY89" fmla="*/ 1874331 h 2731886"/>
              <a:gd name="connsiteX90" fmla="*/ 4162227 w 4355731"/>
              <a:gd name="connsiteY90" fmla="*/ 1885713 h 2731886"/>
              <a:gd name="connsiteX91" fmla="*/ 4120491 w 4355731"/>
              <a:gd name="connsiteY91" fmla="*/ 1893301 h 2731886"/>
              <a:gd name="connsiteX92" fmla="*/ 4059784 w 4355731"/>
              <a:gd name="connsiteY92" fmla="*/ 1904684 h 2731886"/>
              <a:gd name="connsiteX93" fmla="*/ 3854898 w 4355731"/>
              <a:gd name="connsiteY93" fmla="*/ 1889507 h 2731886"/>
              <a:gd name="connsiteX94" fmla="*/ 3832133 w 4355731"/>
              <a:gd name="connsiteY94" fmla="*/ 1881919 h 2731886"/>
              <a:gd name="connsiteX95" fmla="*/ 3797985 w 4355731"/>
              <a:gd name="connsiteY95" fmla="*/ 1862948 h 2731886"/>
              <a:gd name="connsiteX96" fmla="*/ 3782808 w 4355731"/>
              <a:gd name="connsiteY96" fmla="*/ 1855360 h 2731886"/>
              <a:gd name="connsiteX97" fmla="*/ 3756249 w 4355731"/>
              <a:gd name="connsiteY97" fmla="*/ 1832594 h 2731886"/>
              <a:gd name="connsiteX98" fmla="*/ 3668982 w 4355731"/>
              <a:gd name="connsiteY98" fmla="*/ 1775682 h 2731886"/>
              <a:gd name="connsiteX99" fmla="*/ 3646217 w 4355731"/>
              <a:gd name="connsiteY99" fmla="*/ 1760505 h 2731886"/>
              <a:gd name="connsiteX100" fmla="*/ 3619658 w 4355731"/>
              <a:gd name="connsiteY100" fmla="*/ 1749122 h 2731886"/>
              <a:gd name="connsiteX101" fmla="*/ 3585510 w 4355731"/>
              <a:gd name="connsiteY101" fmla="*/ 1730151 h 2731886"/>
              <a:gd name="connsiteX102" fmla="*/ 3555157 w 4355731"/>
              <a:gd name="connsiteY102" fmla="*/ 1692209 h 2731886"/>
              <a:gd name="connsiteX103" fmla="*/ 3528597 w 4355731"/>
              <a:gd name="connsiteY103" fmla="*/ 1658062 h 2731886"/>
              <a:gd name="connsiteX104" fmla="*/ 3521009 w 4355731"/>
              <a:gd name="connsiteY104" fmla="*/ 1642885 h 2731886"/>
              <a:gd name="connsiteX105" fmla="*/ 3513421 w 4355731"/>
              <a:gd name="connsiteY105" fmla="*/ 1620120 h 2731886"/>
              <a:gd name="connsiteX106" fmla="*/ 3505832 w 4355731"/>
              <a:gd name="connsiteY106" fmla="*/ 1601149 h 2731886"/>
              <a:gd name="connsiteX107" fmla="*/ 3502038 w 4355731"/>
              <a:gd name="connsiteY107" fmla="*/ 1582178 h 2731886"/>
              <a:gd name="connsiteX108" fmla="*/ 3498244 w 4355731"/>
              <a:gd name="connsiteY108" fmla="*/ 1570795 h 2731886"/>
              <a:gd name="connsiteX109" fmla="*/ 3494450 w 4355731"/>
              <a:gd name="connsiteY109" fmla="*/ 1551824 h 2731886"/>
              <a:gd name="connsiteX110" fmla="*/ 3490655 w 4355731"/>
              <a:gd name="connsiteY110" fmla="*/ 1540442 h 2731886"/>
              <a:gd name="connsiteX111" fmla="*/ 3486861 w 4355731"/>
              <a:gd name="connsiteY111" fmla="*/ 1525265 h 2731886"/>
              <a:gd name="connsiteX112" fmla="*/ 3479273 w 4355731"/>
              <a:gd name="connsiteY112" fmla="*/ 1510088 h 2731886"/>
              <a:gd name="connsiteX113" fmla="*/ 3475479 w 4355731"/>
              <a:gd name="connsiteY113" fmla="*/ 1487323 h 2731886"/>
              <a:gd name="connsiteX114" fmla="*/ 3467890 w 4355731"/>
              <a:gd name="connsiteY114" fmla="*/ 1464558 h 2731886"/>
              <a:gd name="connsiteX115" fmla="*/ 3464096 w 4355731"/>
              <a:gd name="connsiteY115" fmla="*/ 1449381 h 2731886"/>
              <a:gd name="connsiteX116" fmla="*/ 3456508 w 4355731"/>
              <a:gd name="connsiteY116" fmla="*/ 1419028 h 2731886"/>
              <a:gd name="connsiteX117" fmla="*/ 3433743 w 4355731"/>
              <a:gd name="connsiteY117" fmla="*/ 1388674 h 2731886"/>
              <a:gd name="connsiteX118" fmla="*/ 3403389 w 4355731"/>
              <a:gd name="connsiteY118" fmla="*/ 1381086 h 2731886"/>
              <a:gd name="connsiteX119" fmla="*/ 3365447 w 4355731"/>
              <a:gd name="connsiteY119" fmla="*/ 1373497 h 2731886"/>
              <a:gd name="connsiteX120" fmla="*/ 3300946 w 4355731"/>
              <a:gd name="connsiteY120" fmla="*/ 1377292 h 2731886"/>
              <a:gd name="connsiteX121" fmla="*/ 3281975 w 4355731"/>
              <a:gd name="connsiteY121" fmla="*/ 1388674 h 2731886"/>
              <a:gd name="connsiteX122" fmla="*/ 3270592 w 4355731"/>
              <a:gd name="connsiteY122" fmla="*/ 1392468 h 2731886"/>
              <a:gd name="connsiteX123" fmla="*/ 3251621 w 4355731"/>
              <a:gd name="connsiteY123" fmla="*/ 1407645 h 2731886"/>
              <a:gd name="connsiteX124" fmla="*/ 3225062 w 4355731"/>
              <a:gd name="connsiteY124" fmla="*/ 1426616 h 2731886"/>
              <a:gd name="connsiteX125" fmla="*/ 3217474 w 4355731"/>
              <a:gd name="connsiteY125" fmla="*/ 1437999 h 2731886"/>
              <a:gd name="connsiteX126" fmla="*/ 3190914 w 4355731"/>
              <a:gd name="connsiteY126" fmla="*/ 1472146 h 2731886"/>
              <a:gd name="connsiteX127" fmla="*/ 3175738 w 4355731"/>
              <a:gd name="connsiteY127" fmla="*/ 1510088 h 2731886"/>
              <a:gd name="connsiteX128" fmla="*/ 3168149 w 4355731"/>
              <a:gd name="connsiteY128" fmla="*/ 1525265 h 2731886"/>
              <a:gd name="connsiteX129" fmla="*/ 3152972 w 4355731"/>
              <a:gd name="connsiteY129" fmla="*/ 1555618 h 2731886"/>
              <a:gd name="connsiteX130" fmla="*/ 3145384 w 4355731"/>
              <a:gd name="connsiteY130" fmla="*/ 1578384 h 2731886"/>
              <a:gd name="connsiteX131" fmla="*/ 3130207 w 4355731"/>
              <a:gd name="connsiteY131" fmla="*/ 1631502 h 2731886"/>
              <a:gd name="connsiteX132" fmla="*/ 3122619 w 4355731"/>
              <a:gd name="connsiteY132" fmla="*/ 1669444 h 2731886"/>
              <a:gd name="connsiteX133" fmla="*/ 3111236 w 4355731"/>
              <a:gd name="connsiteY133" fmla="*/ 1722563 h 2731886"/>
              <a:gd name="connsiteX134" fmla="*/ 3115031 w 4355731"/>
              <a:gd name="connsiteY134" fmla="*/ 1771887 h 2731886"/>
              <a:gd name="connsiteX135" fmla="*/ 3137796 w 4355731"/>
              <a:gd name="connsiteY135" fmla="*/ 1802241 h 2731886"/>
              <a:gd name="connsiteX136" fmla="*/ 3164355 w 4355731"/>
              <a:gd name="connsiteY136" fmla="*/ 1832594 h 2731886"/>
              <a:gd name="connsiteX137" fmla="*/ 3190914 w 4355731"/>
              <a:gd name="connsiteY137" fmla="*/ 1847771 h 2731886"/>
              <a:gd name="connsiteX138" fmla="*/ 3187120 w 4355731"/>
              <a:gd name="connsiteY138" fmla="*/ 1961597 h 2731886"/>
              <a:gd name="connsiteX139" fmla="*/ 3179532 w 4355731"/>
              <a:gd name="connsiteY139" fmla="*/ 1976774 h 2731886"/>
              <a:gd name="connsiteX140" fmla="*/ 3171943 w 4355731"/>
              <a:gd name="connsiteY140" fmla="*/ 1999539 h 2731886"/>
              <a:gd name="connsiteX141" fmla="*/ 3160561 w 4355731"/>
              <a:gd name="connsiteY141" fmla="*/ 2014716 h 2731886"/>
              <a:gd name="connsiteX142" fmla="*/ 3149178 w 4355731"/>
              <a:gd name="connsiteY142" fmla="*/ 2037481 h 2731886"/>
              <a:gd name="connsiteX143" fmla="*/ 3145384 w 4355731"/>
              <a:gd name="connsiteY143" fmla="*/ 2048863 h 2731886"/>
              <a:gd name="connsiteX144" fmla="*/ 3134001 w 4355731"/>
              <a:gd name="connsiteY144" fmla="*/ 2064040 h 2731886"/>
              <a:gd name="connsiteX145" fmla="*/ 3122619 w 4355731"/>
              <a:gd name="connsiteY145" fmla="*/ 2086805 h 2731886"/>
              <a:gd name="connsiteX146" fmla="*/ 3115031 w 4355731"/>
              <a:gd name="connsiteY146" fmla="*/ 2109570 h 2731886"/>
              <a:gd name="connsiteX147" fmla="*/ 3099854 w 4355731"/>
              <a:gd name="connsiteY147" fmla="*/ 2136130 h 2731886"/>
              <a:gd name="connsiteX148" fmla="*/ 3084677 w 4355731"/>
              <a:gd name="connsiteY148" fmla="*/ 2151306 h 2731886"/>
              <a:gd name="connsiteX149" fmla="*/ 3058118 w 4355731"/>
              <a:gd name="connsiteY149" fmla="*/ 2181660 h 2731886"/>
              <a:gd name="connsiteX150" fmla="*/ 3042941 w 4355731"/>
              <a:gd name="connsiteY150" fmla="*/ 2189248 h 2731886"/>
              <a:gd name="connsiteX151" fmla="*/ 3012587 w 4355731"/>
              <a:gd name="connsiteY151" fmla="*/ 2212014 h 2731886"/>
              <a:gd name="connsiteX152" fmla="*/ 3001205 w 4355731"/>
              <a:gd name="connsiteY152" fmla="*/ 2219602 h 2731886"/>
              <a:gd name="connsiteX153" fmla="*/ 2970851 w 4355731"/>
              <a:gd name="connsiteY153" fmla="*/ 2230984 h 2731886"/>
              <a:gd name="connsiteX154" fmla="*/ 2898762 w 4355731"/>
              <a:gd name="connsiteY154" fmla="*/ 2227190 h 2731886"/>
              <a:gd name="connsiteX155" fmla="*/ 2875997 w 4355731"/>
              <a:gd name="connsiteY155" fmla="*/ 2219602 h 2731886"/>
              <a:gd name="connsiteX156" fmla="*/ 2826672 w 4355731"/>
              <a:gd name="connsiteY156" fmla="*/ 2223396 h 2731886"/>
              <a:gd name="connsiteX157" fmla="*/ 2807701 w 4355731"/>
              <a:gd name="connsiteY157" fmla="*/ 2238573 h 2731886"/>
              <a:gd name="connsiteX158" fmla="*/ 2792524 w 4355731"/>
              <a:gd name="connsiteY158" fmla="*/ 2249955 h 2731886"/>
              <a:gd name="connsiteX159" fmla="*/ 2784936 w 4355731"/>
              <a:gd name="connsiteY159" fmla="*/ 2261338 h 2731886"/>
              <a:gd name="connsiteX160" fmla="*/ 2773553 w 4355731"/>
              <a:gd name="connsiteY160" fmla="*/ 2276515 h 2731886"/>
              <a:gd name="connsiteX161" fmla="*/ 2754582 w 4355731"/>
              <a:gd name="connsiteY161" fmla="*/ 2306868 h 2731886"/>
              <a:gd name="connsiteX162" fmla="*/ 2739406 w 4355731"/>
              <a:gd name="connsiteY162" fmla="*/ 2333428 h 2731886"/>
              <a:gd name="connsiteX163" fmla="*/ 2735611 w 4355731"/>
              <a:gd name="connsiteY163" fmla="*/ 2348604 h 2731886"/>
              <a:gd name="connsiteX164" fmla="*/ 2728023 w 4355731"/>
              <a:gd name="connsiteY164" fmla="*/ 2363781 h 2731886"/>
              <a:gd name="connsiteX165" fmla="*/ 2716641 w 4355731"/>
              <a:gd name="connsiteY165" fmla="*/ 2394135 h 2731886"/>
              <a:gd name="connsiteX166" fmla="*/ 2705258 w 4355731"/>
              <a:gd name="connsiteY166" fmla="*/ 2409311 h 2731886"/>
              <a:gd name="connsiteX167" fmla="*/ 2690081 w 4355731"/>
              <a:gd name="connsiteY167" fmla="*/ 2435871 h 2731886"/>
              <a:gd name="connsiteX168" fmla="*/ 2682493 w 4355731"/>
              <a:gd name="connsiteY168" fmla="*/ 2454842 h 2731886"/>
              <a:gd name="connsiteX169" fmla="*/ 2655933 w 4355731"/>
              <a:gd name="connsiteY169" fmla="*/ 2473813 h 2731886"/>
              <a:gd name="connsiteX170" fmla="*/ 2473812 w 4355731"/>
              <a:gd name="connsiteY170" fmla="*/ 2447253 h 2731886"/>
              <a:gd name="connsiteX171" fmla="*/ 2462430 w 4355731"/>
              <a:gd name="connsiteY171" fmla="*/ 2435871 h 2731886"/>
              <a:gd name="connsiteX172" fmla="*/ 2435870 w 4355731"/>
              <a:gd name="connsiteY172" fmla="*/ 2397929 h 2731886"/>
              <a:gd name="connsiteX173" fmla="*/ 2424488 w 4355731"/>
              <a:gd name="connsiteY173" fmla="*/ 2378958 h 2731886"/>
              <a:gd name="connsiteX174" fmla="*/ 2405517 w 4355731"/>
              <a:gd name="connsiteY174" fmla="*/ 2352399 h 2731886"/>
              <a:gd name="connsiteX175" fmla="*/ 2397928 w 4355731"/>
              <a:gd name="connsiteY175" fmla="*/ 2325839 h 2731886"/>
              <a:gd name="connsiteX176" fmla="*/ 2386546 w 4355731"/>
              <a:gd name="connsiteY176" fmla="*/ 2318251 h 2731886"/>
              <a:gd name="connsiteX177" fmla="*/ 2310662 w 4355731"/>
              <a:gd name="connsiteY177" fmla="*/ 2333428 h 2731886"/>
              <a:gd name="connsiteX178" fmla="*/ 2268926 w 4355731"/>
              <a:gd name="connsiteY178" fmla="*/ 2337222 h 2731886"/>
              <a:gd name="connsiteX179" fmla="*/ 2242367 w 4355731"/>
              <a:gd name="connsiteY179" fmla="*/ 2344810 h 2731886"/>
              <a:gd name="connsiteX180" fmla="*/ 2219601 w 4355731"/>
              <a:gd name="connsiteY180" fmla="*/ 2348604 h 2731886"/>
              <a:gd name="connsiteX181" fmla="*/ 2181660 w 4355731"/>
              <a:gd name="connsiteY181" fmla="*/ 2356193 h 2731886"/>
              <a:gd name="connsiteX182" fmla="*/ 2166483 w 4355731"/>
              <a:gd name="connsiteY182" fmla="*/ 2359987 h 2731886"/>
              <a:gd name="connsiteX183" fmla="*/ 2151306 w 4355731"/>
              <a:gd name="connsiteY183" fmla="*/ 2367575 h 2731886"/>
              <a:gd name="connsiteX184" fmla="*/ 2101982 w 4355731"/>
              <a:gd name="connsiteY184" fmla="*/ 2378958 h 2731886"/>
              <a:gd name="connsiteX185" fmla="*/ 2086805 w 4355731"/>
              <a:gd name="connsiteY185" fmla="*/ 2386546 h 2731886"/>
              <a:gd name="connsiteX186" fmla="*/ 2060245 w 4355731"/>
              <a:gd name="connsiteY186" fmla="*/ 2401723 h 2731886"/>
              <a:gd name="connsiteX187" fmla="*/ 2041275 w 4355731"/>
              <a:gd name="connsiteY187" fmla="*/ 2416900 h 2731886"/>
              <a:gd name="connsiteX188" fmla="*/ 2014715 w 4355731"/>
              <a:gd name="connsiteY188" fmla="*/ 2432077 h 2731886"/>
              <a:gd name="connsiteX189" fmla="*/ 2010921 w 4355731"/>
              <a:gd name="connsiteY189" fmla="*/ 2443459 h 2731886"/>
              <a:gd name="connsiteX190" fmla="*/ 2007127 w 4355731"/>
              <a:gd name="connsiteY190" fmla="*/ 2458636 h 2731886"/>
              <a:gd name="connsiteX191" fmla="*/ 1980567 w 4355731"/>
              <a:gd name="connsiteY191" fmla="*/ 2496578 h 2731886"/>
              <a:gd name="connsiteX192" fmla="*/ 1961597 w 4355731"/>
              <a:gd name="connsiteY192" fmla="*/ 2519343 h 2731886"/>
              <a:gd name="connsiteX193" fmla="*/ 1950214 w 4355731"/>
              <a:gd name="connsiteY193" fmla="*/ 2534520 h 2731886"/>
              <a:gd name="connsiteX194" fmla="*/ 1935037 w 4355731"/>
              <a:gd name="connsiteY194" fmla="*/ 2545902 h 2731886"/>
              <a:gd name="connsiteX195" fmla="*/ 1927449 w 4355731"/>
              <a:gd name="connsiteY195" fmla="*/ 2557285 h 2731886"/>
              <a:gd name="connsiteX196" fmla="*/ 1904684 w 4355731"/>
              <a:gd name="connsiteY196" fmla="*/ 2572462 h 2731886"/>
              <a:gd name="connsiteX197" fmla="*/ 1889507 w 4355731"/>
              <a:gd name="connsiteY197" fmla="*/ 2583844 h 2731886"/>
              <a:gd name="connsiteX198" fmla="*/ 1866742 w 4355731"/>
              <a:gd name="connsiteY198" fmla="*/ 2602815 h 2731886"/>
              <a:gd name="connsiteX199" fmla="*/ 1813623 w 4355731"/>
              <a:gd name="connsiteY199" fmla="*/ 2633169 h 2731886"/>
              <a:gd name="connsiteX200" fmla="*/ 1790858 w 4355731"/>
              <a:gd name="connsiteY200" fmla="*/ 2648345 h 2731886"/>
              <a:gd name="connsiteX201" fmla="*/ 1760504 w 4355731"/>
              <a:gd name="connsiteY201" fmla="*/ 2655934 h 2731886"/>
              <a:gd name="connsiteX202" fmla="*/ 1711180 w 4355731"/>
              <a:gd name="connsiteY202" fmla="*/ 2682493 h 2731886"/>
              <a:gd name="connsiteX203" fmla="*/ 1684621 w 4355731"/>
              <a:gd name="connsiteY203" fmla="*/ 2697670 h 2731886"/>
              <a:gd name="connsiteX204" fmla="*/ 1620119 w 4355731"/>
              <a:gd name="connsiteY204" fmla="*/ 2720435 h 2731886"/>
              <a:gd name="connsiteX205" fmla="*/ 1601148 w 4355731"/>
              <a:gd name="connsiteY205" fmla="*/ 2731818 h 2731886"/>
              <a:gd name="connsiteX206" fmla="*/ 1559412 w 4355731"/>
              <a:gd name="connsiteY206" fmla="*/ 2712847 h 2731886"/>
              <a:gd name="connsiteX207" fmla="*/ 1494911 w 4355731"/>
              <a:gd name="connsiteY207" fmla="*/ 2663522 h 2731886"/>
              <a:gd name="connsiteX208" fmla="*/ 1464558 w 4355731"/>
              <a:gd name="connsiteY208" fmla="*/ 2633169 h 2731886"/>
              <a:gd name="connsiteX209" fmla="*/ 1411439 w 4355731"/>
              <a:gd name="connsiteY209" fmla="*/ 2599021 h 2731886"/>
              <a:gd name="connsiteX210" fmla="*/ 1369703 w 4355731"/>
              <a:gd name="connsiteY210" fmla="*/ 2557285 h 2731886"/>
              <a:gd name="connsiteX211" fmla="*/ 1350732 w 4355731"/>
              <a:gd name="connsiteY211" fmla="*/ 2538314 h 2731886"/>
              <a:gd name="connsiteX212" fmla="*/ 1316584 w 4355731"/>
              <a:gd name="connsiteY212" fmla="*/ 2515549 h 2731886"/>
              <a:gd name="connsiteX213" fmla="*/ 1301407 w 4355731"/>
              <a:gd name="connsiteY213" fmla="*/ 2496578 h 2731886"/>
              <a:gd name="connsiteX214" fmla="*/ 1282436 w 4355731"/>
              <a:gd name="connsiteY214" fmla="*/ 2485195 h 2731886"/>
              <a:gd name="connsiteX215" fmla="*/ 1259671 w 4355731"/>
              <a:gd name="connsiteY215" fmla="*/ 2470018 h 2731886"/>
              <a:gd name="connsiteX216" fmla="*/ 1236906 w 4355731"/>
              <a:gd name="connsiteY216" fmla="*/ 2447253 h 2731886"/>
              <a:gd name="connsiteX217" fmla="*/ 1225523 w 4355731"/>
              <a:gd name="connsiteY217" fmla="*/ 2432077 h 2731886"/>
              <a:gd name="connsiteX218" fmla="*/ 1191376 w 4355731"/>
              <a:gd name="connsiteY218" fmla="*/ 2397929 h 2731886"/>
              <a:gd name="connsiteX219" fmla="*/ 1179993 w 4355731"/>
              <a:gd name="connsiteY219" fmla="*/ 2386546 h 2731886"/>
              <a:gd name="connsiteX220" fmla="*/ 1168611 w 4355731"/>
              <a:gd name="connsiteY220" fmla="*/ 2371370 h 2731886"/>
              <a:gd name="connsiteX221" fmla="*/ 1149640 w 4355731"/>
              <a:gd name="connsiteY221" fmla="*/ 2341016 h 2731886"/>
              <a:gd name="connsiteX222" fmla="*/ 1092727 w 4355731"/>
              <a:gd name="connsiteY222" fmla="*/ 2303074 h 2731886"/>
              <a:gd name="connsiteX223" fmla="*/ 1073756 w 4355731"/>
              <a:gd name="connsiteY223" fmla="*/ 2299280 h 2731886"/>
              <a:gd name="connsiteX224" fmla="*/ 1058579 w 4355731"/>
              <a:gd name="connsiteY224" fmla="*/ 2291692 h 2731886"/>
              <a:gd name="connsiteX225" fmla="*/ 952342 w 4355731"/>
              <a:gd name="connsiteY225" fmla="*/ 2295486 h 2731886"/>
              <a:gd name="connsiteX226" fmla="*/ 940959 w 4355731"/>
              <a:gd name="connsiteY226" fmla="*/ 2299280 h 2731886"/>
              <a:gd name="connsiteX227" fmla="*/ 887841 w 4355731"/>
              <a:gd name="connsiteY227" fmla="*/ 2310662 h 2731886"/>
              <a:gd name="connsiteX228" fmla="*/ 868870 w 4355731"/>
              <a:gd name="connsiteY228" fmla="*/ 2318251 h 2731886"/>
              <a:gd name="connsiteX229" fmla="*/ 853693 w 4355731"/>
              <a:gd name="connsiteY229" fmla="*/ 2325839 h 2731886"/>
              <a:gd name="connsiteX230" fmla="*/ 830928 w 4355731"/>
              <a:gd name="connsiteY230" fmla="*/ 2333428 h 2731886"/>
              <a:gd name="connsiteX231" fmla="*/ 800574 w 4355731"/>
              <a:gd name="connsiteY231" fmla="*/ 2344810 h 2731886"/>
              <a:gd name="connsiteX232" fmla="*/ 789192 w 4355731"/>
              <a:gd name="connsiteY232" fmla="*/ 2352399 h 2731886"/>
              <a:gd name="connsiteX233" fmla="*/ 755044 w 4355731"/>
              <a:gd name="connsiteY233" fmla="*/ 2359987 h 2731886"/>
              <a:gd name="connsiteX234" fmla="*/ 739867 w 4355731"/>
              <a:gd name="connsiteY234" fmla="*/ 2367575 h 2731886"/>
              <a:gd name="connsiteX235" fmla="*/ 648806 w 4355731"/>
              <a:gd name="connsiteY235" fmla="*/ 2359987 h 2731886"/>
              <a:gd name="connsiteX236" fmla="*/ 633630 w 4355731"/>
              <a:gd name="connsiteY236" fmla="*/ 2356193 h 2731886"/>
              <a:gd name="connsiteX237" fmla="*/ 607070 w 4355731"/>
              <a:gd name="connsiteY237" fmla="*/ 2341016 h 2731886"/>
              <a:gd name="connsiteX238" fmla="*/ 588099 w 4355731"/>
              <a:gd name="connsiteY238" fmla="*/ 2333428 h 2731886"/>
              <a:gd name="connsiteX239" fmla="*/ 561540 w 4355731"/>
              <a:gd name="connsiteY239" fmla="*/ 2314457 h 2731886"/>
              <a:gd name="connsiteX240" fmla="*/ 534981 w 4355731"/>
              <a:gd name="connsiteY240" fmla="*/ 2287897 h 2731886"/>
              <a:gd name="connsiteX241" fmla="*/ 519804 w 4355731"/>
              <a:gd name="connsiteY241" fmla="*/ 2276515 h 2731886"/>
              <a:gd name="connsiteX242" fmla="*/ 497039 w 4355731"/>
              <a:gd name="connsiteY242" fmla="*/ 2242367 h 2731886"/>
              <a:gd name="connsiteX243" fmla="*/ 470480 w 4355731"/>
              <a:gd name="connsiteY243" fmla="*/ 2200631 h 2731886"/>
              <a:gd name="connsiteX244" fmla="*/ 462891 w 4355731"/>
              <a:gd name="connsiteY244" fmla="*/ 2132335 h 2731886"/>
              <a:gd name="connsiteX245" fmla="*/ 455303 w 4355731"/>
              <a:gd name="connsiteY245" fmla="*/ 2113365 h 2731886"/>
              <a:gd name="connsiteX246" fmla="*/ 432538 w 4355731"/>
              <a:gd name="connsiteY246" fmla="*/ 2048863 h 2731886"/>
              <a:gd name="connsiteX247" fmla="*/ 413567 w 4355731"/>
              <a:gd name="connsiteY247" fmla="*/ 1984362 h 2731886"/>
              <a:gd name="connsiteX248" fmla="*/ 387007 w 4355731"/>
              <a:gd name="connsiteY248" fmla="*/ 1927449 h 2731886"/>
              <a:gd name="connsiteX249" fmla="*/ 379419 w 4355731"/>
              <a:gd name="connsiteY249" fmla="*/ 1904684 h 2731886"/>
              <a:gd name="connsiteX250" fmla="*/ 371831 w 4355731"/>
              <a:gd name="connsiteY250" fmla="*/ 1889507 h 2731886"/>
              <a:gd name="connsiteX251" fmla="*/ 368036 w 4355731"/>
              <a:gd name="connsiteY251" fmla="*/ 1862948 h 2731886"/>
              <a:gd name="connsiteX252" fmla="*/ 371831 w 4355731"/>
              <a:gd name="connsiteY252" fmla="*/ 1752916 h 2731886"/>
              <a:gd name="connsiteX253" fmla="*/ 379419 w 4355731"/>
              <a:gd name="connsiteY253" fmla="*/ 1741534 h 2731886"/>
              <a:gd name="connsiteX254" fmla="*/ 394596 w 4355731"/>
              <a:gd name="connsiteY254" fmla="*/ 1711180 h 2731886"/>
              <a:gd name="connsiteX255" fmla="*/ 402184 w 4355731"/>
              <a:gd name="connsiteY255" fmla="*/ 1699798 h 2731886"/>
              <a:gd name="connsiteX256" fmla="*/ 413567 w 4355731"/>
              <a:gd name="connsiteY256" fmla="*/ 1684621 h 2731886"/>
              <a:gd name="connsiteX257" fmla="*/ 421155 w 4355731"/>
              <a:gd name="connsiteY257" fmla="*/ 1669444 h 2731886"/>
              <a:gd name="connsiteX258" fmla="*/ 421155 w 4355731"/>
              <a:gd name="connsiteY258" fmla="*/ 1563207 h 2731886"/>
              <a:gd name="connsiteX259" fmla="*/ 405978 w 4355731"/>
              <a:gd name="connsiteY259" fmla="*/ 1513882 h 2731886"/>
              <a:gd name="connsiteX260" fmla="*/ 394596 w 4355731"/>
              <a:gd name="connsiteY260" fmla="*/ 1494911 h 2731886"/>
              <a:gd name="connsiteX261" fmla="*/ 379419 w 4355731"/>
              <a:gd name="connsiteY261" fmla="*/ 1460764 h 2731886"/>
              <a:gd name="connsiteX262" fmla="*/ 356654 w 4355731"/>
              <a:gd name="connsiteY262" fmla="*/ 1430410 h 2731886"/>
              <a:gd name="connsiteX263" fmla="*/ 349065 w 4355731"/>
              <a:gd name="connsiteY263" fmla="*/ 1415233 h 2731886"/>
              <a:gd name="connsiteX264" fmla="*/ 303535 w 4355731"/>
              <a:gd name="connsiteY264" fmla="*/ 1358321 h 2731886"/>
              <a:gd name="connsiteX265" fmla="*/ 280770 w 4355731"/>
              <a:gd name="connsiteY265" fmla="*/ 1327967 h 2731886"/>
              <a:gd name="connsiteX266" fmla="*/ 273182 w 4355731"/>
              <a:gd name="connsiteY266" fmla="*/ 1312790 h 2731886"/>
              <a:gd name="connsiteX267" fmla="*/ 258005 w 4355731"/>
              <a:gd name="connsiteY267" fmla="*/ 1301408 h 2731886"/>
              <a:gd name="connsiteX268" fmla="*/ 246622 w 4355731"/>
              <a:gd name="connsiteY268" fmla="*/ 1293819 h 2731886"/>
              <a:gd name="connsiteX269" fmla="*/ 216269 w 4355731"/>
              <a:gd name="connsiteY269" fmla="*/ 1282437 h 2731886"/>
              <a:gd name="connsiteX270" fmla="*/ 201092 w 4355731"/>
              <a:gd name="connsiteY270" fmla="*/ 1274848 h 2731886"/>
              <a:gd name="connsiteX271" fmla="*/ 185915 w 4355731"/>
              <a:gd name="connsiteY271" fmla="*/ 1271054 h 2731886"/>
              <a:gd name="connsiteX272" fmla="*/ 163150 w 4355731"/>
              <a:gd name="connsiteY272" fmla="*/ 1263466 h 2731886"/>
              <a:gd name="connsiteX273" fmla="*/ 151767 w 4355731"/>
              <a:gd name="connsiteY273" fmla="*/ 1255877 h 2731886"/>
              <a:gd name="connsiteX274" fmla="*/ 140385 w 4355731"/>
              <a:gd name="connsiteY274" fmla="*/ 1252083 h 2731886"/>
              <a:gd name="connsiteX275" fmla="*/ 129002 w 4355731"/>
              <a:gd name="connsiteY275" fmla="*/ 1236906 h 2731886"/>
              <a:gd name="connsiteX276" fmla="*/ 113826 w 4355731"/>
              <a:gd name="connsiteY276" fmla="*/ 1229318 h 2731886"/>
              <a:gd name="connsiteX277" fmla="*/ 106237 w 4355731"/>
              <a:gd name="connsiteY277" fmla="*/ 1221730 h 2731886"/>
              <a:gd name="connsiteX278" fmla="*/ 68295 w 4355731"/>
              <a:gd name="connsiteY278" fmla="*/ 1198965 h 2731886"/>
              <a:gd name="connsiteX279" fmla="*/ 30353 w 4355731"/>
              <a:gd name="connsiteY279" fmla="*/ 1161023 h 2731886"/>
              <a:gd name="connsiteX280" fmla="*/ 15177 w 4355731"/>
              <a:gd name="connsiteY280" fmla="*/ 1149640 h 2731886"/>
              <a:gd name="connsiteX281" fmla="*/ 0 w 4355731"/>
              <a:gd name="connsiteY281" fmla="*/ 1126875 h 2731886"/>
              <a:gd name="connsiteX282" fmla="*/ 3794 w 4355731"/>
              <a:gd name="connsiteY282" fmla="*/ 1043403 h 2731886"/>
              <a:gd name="connsiteX283" fmla="*/ 7588 w 4355731"/>
              <a:gd name="connsiteY283" fmla="*/ 1032020 h 2731886"/>
              <a:gd name="connsiteX284" fmla="*/ 30353 w 4355731"/>
              <a:gd name="connsiteY284" fmla="*/ 1001667 h 2731886"/>
              <a:gd name="connsiteX285" fmla="*/ 45530 w 4355731"/>
              <a:gd name="connsiteY285" fmla="*/ 982696 h 2731886"/>
              <a:gd name="connsiteX286" fmla="*/ 53119 w 4355731"/>
              <a:gd name="connsiteY286" fmla="*/ 967519 h 2731886"/>
              <a:gd name="connsiteX287" fmla="*/ 60707 w 4355731"/>
              <a:gd name="connsiteY287" fmla="*/ 956136 h 2731886"/>
              <a:gd name="connsiteX288" fmla="*/ 87266 w 4355731"/>
              <a:gd name="connsiteY288" fmla="*/ 921989 h 2731886"/>
              <a:gd name="connsiteX289" fmla="*/ 102443 w 4355731"/>
              <a:gd name="connsiteY289" fmla="*/ 899223 h 2731886"/>
              <a:gd name="connsiteX290" fmla="*/ 113826 w 4355731"/>
              <a:gd name="connsiteY290" fmla="*/ 891635 h 2731886"/>
              <a:gd name="connsiteX291" fmla="*/ 125208 w 4355731"/>
              <a:gd name="connsiteY291" fmla="*/ 887841 h 2731886"/>
              <a:gd name="connsiteX292" fmla="*/ 144179 w 4355731"/>
              <a:gd name="connsiteY292" fmla="*/ 880253 h 2731886"/>
              <a:gd name="connsiteX293" fmla="*/ 178327 w 4355731"/>
              <a:gd name="connsiteY293" fmla="*/ 872664 h 2731886"/>
              <a:gd name="connsiteX294" fmla="*/ 201092 w 4355731"/>
              <a:gd name="connsiteY294" fmla="*/ 865076 h 2731886"/>
              <a:gd name="connsiteX295" fmla="*/ 223857 w 4355731"/>
              <a:gd name="connsiteY295" fmla="*/ 857487 h 2731886"/>
              <a:gd name="connsiteX296" fmla="*/ 235240 w 4355731"/>
              <a:gd name="connsiteY296" fmla="*/ 853693 h 2731886"/>
              <a:gd name="connsiteX297" fmla="*/ 557746 w 4355731"/>
              <a:gd name="connsiteY297" fmla="*/ 853693 h 2731886"/>
              <a:gd name="connsiteX298" fmla="*/ 569128 w 4355731"/>
              <a:gd name="connsiteY298" fmla="*/ 849899 h 2731886"/>
              <a:gd name="connsiteX299" fmla="*/ 584305 w 4355731"/>
              <a:gd name="connsiteY299" fmla="*/ 846105 h 2731886"/>
              <a:gd name="connsiteX300" fmla="*/ 622247 w 4355731"/>
              <a:gd name="connsiteY300" fmla="*/ 811957 h 2731886"/>
              <a:gd name="connsiteX301" fmla="*/ 633630 w 4355731"/>
              <a:gd name="connsiteY301" fmla="*/ 800574 h 2731886"/>
              <a:gd name="connsiteX302" fmla="*/ 641218 w 4355731"/>
              <a:gd name="connsiteY302" fmla="*/ 789192 h 2731886"/>
              <a:gd name="connsiteX303" fmla="*/ 652601 w 4355731"/>
              <a:gd name="connsiteY303" fmla="*/ 774015 h 2731886"/>
              <a:gd name="connsiteX304" fmla="*/ 671572 w 4355731"/>
              <a:gd name="connsiteY304" fmla="*/ 739867 h 2731886"/>
              <a:gd name="connsiteX305" fmla="*/ 682954 w 4355731"/>
              <a:gd name="connsiteY305" fmla="*/ 728485 h 2731886"/>
              <a:gd name="connsiteX306" fmla="*/ 701925 w 4355731"/>
              <a:gd name="connsiteY306" fmla="*/ 694337 h 2731886"/>
              <a:gd name="connsiteX307" fmla="*/ 713308 w 4355731"/>
              <a:gd name="connsiteY307" fmla="*/ 686749 h 2731886"/>
              <a:gd name="connsiteX308" fmla="*/ 720896 w 4355731"/>
              <a:gd name="connsiteY308" fmla="*/ 671572 h 2731886"/>
              <a:gd name="connsiteX309" fmla="*/ 724690 w 4355731"/>
              <a:gd name="connsiteY309" fmla="*/ 656395 h 2731886"/>
              <a:gd name="connsiteX310" fmla="*/ 736073 w 4355731"/>
              <a:gd name="connsiteY310" fmla="*/ 637424 h 2731886"/>
              <a:gd name="connsiteX311" fmla="*/ 739867 w 4355731"/>
              <a:gd name="connsiteY311" fmla="*/ 610865 h 2731886"/>
              <a:gd name="connsiteX312" fmla="*/ 743661 w 4355731"/>
              <a:gd name="connsiteY312" fmla="*/ 599482 h 2731886"/>
              <a:gd name="connsiteX313" fmla="*/ 736073 w 4355731"/>
              <a:gd name="connsiteY313" fmla="*/ 538775 h 2731886"/>
              <a:gd name="connsiteX314" fmla="*/ 728484 w 4355731"/>
              <a:gd name="connsiteY314" fmla="*/ 519804 h 2731886"/>
              <a:gd name="connsiteX315" fmla="*/ 724690 w 4355731"/>
              <a:gd name="connsiteY315" fmla="*/ 504628 h 2731886"/>
              <a:gd name="connsiteX316" fmla="*/ 713308 w 4355731"/>
              <a:gd name="connsiteY316" fmla="*/ 493245 h 2731886"/>
              <a:gd name="connsiteX317" fmla="*/ 701925 w 4355731"/>
              <a:gd name="connsiteY317" fmla="*/ 474274 h 2731886"/>
              <a:gd name="connsiteX318" fmla="*/ 694337 w 4355731"/>
              <a:gd name="connsiteY318" fmla="*/ 455303 h 2731886"/>
              <a:gd name="connsiteX319" fmla="*/ 679160 w 4355731"/>
              <a:gd name="connsiteY319" fmla="*/ 436332 h 2731886"/>
              <a:gd name="connsiteX320" fmla="*/ 675366 w 4355731"/>
              <a:gd name="connsiteY320" fmla="*/ 424950 h 2731886"/>
              <a:gd name="connsiteX321" fmla="*/ 656395 w 4355731"/>
              <a:gd name="connsiteY321" fmla="*/ 398390 h 2731886"/>
              <a:gd name="connsiteX322" fmla="*/ 641218 w 4355731"/>
              <a:gd name="connsiteY322" fmla="*/ 364243 h 2731886"/>
              <a:gd name="connsiteX323" fmla="*/ 637424 w 4355731"/>
              <a:gd name="connsiteY323" fmla="*/ 352860 h 2731886"/>
              <a:gd name="connsiteX324" fmla="*/ 626041 w 4355731"/>
              <a:gd name="connsiteY324" fmla="*/ 330095 h 2731886"/>
              <a:gd name="connsiteX325" fmla="*/ 637424 w 4355731"/>
              <a:gd name="connsiteY325" fmla="*/ 303535 h 2731886"/>
              <a:gd name="connsiteX326" fmla="*/ 667777 w 4355731"/>
              <a:gd name="connsiteY326" fmla="*/ 288359 h 2731886"/>
              <a:gd name="connsiteX327" fmla="*/ 686748 w 4355731"/>
              <a:gd name="connsiteY327" fmla="*/ 280770 h 2731886"/>
              <a:gd name="connsiteX328" fmla="*/ 709514 w 4355731"/>
              <a:gd name="connsiteY328" fmla="*/ 273182 h 2731886"/>
              <a:gd name="connsiteX329" fmla="*/ 891635 w 4355731"/>
              <a:gd name="connsiteY329" fmla="*/ 295947 h 2731886"/>
              <a:gd name="connsiteX330" fmla="*/ 887841 w 4355731"/>
              <a:gd name="connsiteY330" fmla="*/ 356654 h 2731886"/>
              <a:gd name="connsiteX331" fmla="*/ 876458 w 4355731"/>
              <a:gd name="connsiteY331" fmla="*/ 379419 h 2731886"/>
              <a:gd name="connsiteX332" fmla="*/ 868870 w 4355731"/>
              <a:gd name="connsiteY332" fmla="*/ 402184 h 2731886"/>
              <a:gd name="connsiteX333" fmla="*/ 846104 w 4355731"/>
              <a:gd name="connsiteY333" fmla="*/ 424950 h 2731886"/>
              <a:gd name="connsiteX334" fmla="*/ 827133 w 4355731"/>
              <a:gd name="connsiteY334" fmla="*/ 447715 h 2731886"/>
              <a:gd name="connsiteX335" fmla="*/ 823339 w 4355731"/>
              <a:gd name="connsiteY335" fmla="*/ 508422 h 2731886"/>
              <a:gd name="connsiteX336" fmla="*/ 834722 w 4355731"/>
              <a:gd name="connsiteY336" fmla="*/ 516010 h 2731886"/>
              <a:gd name="connsiteX337" fmla="*/ 846104 w 4355731"/>
              <a:gd name="connsiteY337" fmla="*/ 531187 h 2731886"/>
              <a:gd name="connsiteX338" fmla="*/ 872664 w 4355731"/>
              <a:gd name="connsiteY338" fmla="*/ 534981 h 2731886"/>
              <a:gd name="connsiteX339" fmla="*/ 884046 w 4355731"/>
              <a:gd name="connsiteY339" fmla="*/ 538775 h 2731886"/>
              <a:gd name="connsiteX340" fmla="*/ 899223 w 4355731"/>
              <a:gd name="connsiteY340" fmla="*/ 542570 h 2731886"/>
              <a:gd name="connsiteX341" fmla="*/ 921988 w 4355731"/>
              <a:gd name="connsiteY341" fmla="*/ 550158 h 2731886"/>
              <a:gd name="connsiteX342" fmla="*/ 933371 w 4355731"/>
              <a:gd name="connsiteY342" fmla="*/ 553952 h 2731886"/>
              <a:gd name="connsiteX343" fmla="*/ 986489 w 4355731"/>
              <a:gd name="connsiteY343" fmla="*/ 542570 h 2731886"/>
              <a:gd name="connsiteX344" fmla="*/ 1016843 w 4355731"/>
              <a:gd name="connsiteY344" fmla="*/ 527393 h 2731886"/>
              <a:gd name="connsiteX345" fmla="*/ 1028226 w 4355731"/>
              <a:gd name="connsiteY345" fmla="*/ 516010 h 2731886"/>
              <a:gd name="connsiteX346" fmla="*/ 1039608 w 4355731"/>
              <a:gd name="connsiteY346" fmla="*/ 508422 h 2731886"/>
              <a:gd name="connsiteX347" fmla="*/ 1058579 w 4355731"/>
              <a:gd name="connsiteY347" fmla="*/ 485657 h 2731886"/>
              <a:gd name="connsiteX348" fmla="*/ 1081344 w 4355731"/>
              <a:gd name="connsiteY348" fmla="*/ 436332 h 2731886"/>
              <a:gd name="connsiteX349" fmla="*/ 1085138 w 4355731"/>
              <a:gd name="connsiteY349" fmla="*/ 421155 h 2731886"/>
              <a:gd name="connsiteX350" fmla="*/ 1092727 w 4355731"/>
              <a:gd name="connsiteY350" fmla="*/ 394596 h 2731886"/>
              <a:gd name="connsiteX351" fmla="*/ 1096521 w 4355731"/>
              <a:gd name="connsiteY351" fmla="*/ 368037 h 2731886"/>
              <a:gd name="connsiteX352" fmla="*/ 1100315 w 4355731"/>
              <a:gd name="connsiteY352" fmla="*/ 349066 h 2731886"/>
              <a:gd name="connsiteX353" fmla="*/ 1107904 w 4355731"/>
              <a:gd name="connsiteY353" fmla="*/ 326301 h 2731886"/>
              <a:gd name="connsiteX354" fmla="*/ 1111698 w 4355731"/>
              <a:gd name="connsiteY354" fmla="*/ 261799 h 2731886"/>
              <a:gd name="connsiteX355" fmla="*/ 1123080 w 4355731"/>
              <a:gd name="connsiteY355" fmla="*/ 258005 h 2731886"/>
              <a:gd name="connsiteX356" fmla="*/ 1149640 w 4355731"/>
              <a:gd name="connsiteY356" fmla="*/ 250417 h 2731886"/>
              <a:gd name="connsiteX357" fmla="*/ 1202758 w 4355731"/>
              <a:gd name="connsiteY357" fmla="*/ 246623 h 2731886"/>
              <a:gd name="connsiteX358" fmla="*/ 1217935 w 4355731"/>
              <a:gd name="connsiteY358" fmla="*/ 239034 h 2731886"/>
              <a:gd name="connsiteX359" fmla="*/ 1274848 w 4355731"/>
              <a:gd name="connsiteY359" fmla="*/ 235240 h 2731886"/>
              <a:gd name="connsiteX360" fmla="*/ 1293819 w 4355731"/>
              <a:gd name="connsiteY360" fmla="*/ 231446 h 2731886"/>
              <a:gd name="connsiteX361" fmla="*/ 1358320 w 4355731"/>
              <a:gd name="connsiteY361" fmla="*/ 235240 h 2731886"/>
              <a:gd name="connsiteX362" fmla="*/ 1369703 w 4355731"/>
              <a:gd name="connsiteY362" fmla="*/ 239034 h 2731886"/>
              <a:gd name="connsiteX363" fmla="*/ 1381085 w 4355731"/>
              <a:gd name="connsiteY363" fmla="*/ 250417 h 2731886"/>
              <a:gd name="connsiteX364" fmla="*/ 1392468 w 4355731"/>
              <a:gd name="connsiteY364" fmla="*/ 258005 h 2731886"/>
              <a:gd name="connsiteX365" fmla="*/ 1411439 w 4355731"/>
              <a:gd name="connsiteY365" fmla="*/ 273182 h 2731886"/>
              <a:gd name="connsiteX366" fmla="*/ 1430410 w 4355731"/>
              <a:gd name="connsiteY366" fmla="*/ 280770 h 2731886"/>
              <a:gd name="connsiteX367" fmla="*/ 1445587 w 4355731"/>
              <a:gd name="connsiteY367" fmla="*/ 288359 h 2731886"/>
              <a:gd name="connsiteX368" fmla="*/ 1468352 w 4355731"/>
              <a:gd name="connsiteY368" fmla="*/ 303535 h 2731886"/>
              <a:gd name="connsiteX369" fmla="*/ 1479734 w 4355731"/>
              <a:gd name="connsiteY369" fmla="*/ 311124 h 2731886"/>
              <a:gd name="connsiteX370" fmla="*/ 1502499 w 4355731"/>
              <a:gd name="connsiteY370" fmla="*/ 318712 h 2731886"/>
              <a:gd name="connsiteX371" fmla="*/ 1513882 w 4355731"/>
              <a:gd name="connsiteY371" fmla="*/ 322506 h 2731886"/>
              <a:gd name="connsiteX372" fmla="*/ 1532853 w 4355731"/>
              <a:gd name="connsiteY372" fmla="*/ 326301 h 2731886"/>
              <a:gd name="connsiteX373" fmla="*/ 1620119 w 4355731"/>
              <a:gd name="connsiteY373" fmla="*/ 314918 h 2731886"/>
              <a:gd name="connsiteX374" fmla="*/ 1642884 w 4355731"/>
              <a:gd name="connsiteY374" fmla="*/ 288359 h 2731886"/>
              <a:gd name="connsiteX375" fmla="*/ 1650473 w 4355731"/>
              <a:gd name="connsiteY375" fmla="*/ 265594 h 2731886"/>
              <a:gd name="connsiteX376" fmla="*/ 1654267 w 4355731"/>
              <a:gd name="connsiteY376" fmla="*/ 254211 h 2731886"/>
              <a:gd name="connsiteX377" fmla="*/ 1650473 w 4355731"/>
              <a:gd name="connsiteY377" fmla="*/ 178327 h 2731886"/>
              <a:gd name="connsiteX378" fmla="*/ 1635296 w 4355731"/>
              <a:gd name="connsiteY378" fmla="*/ 155562 h 2731886"/>
              <a:gd name="connsiteX379" fmla="*/ 1623914 w 4355731"/>
              <a:gd name="connsiteY379" fmla="*/ 144179 h 2731886"/>
              <a:gd name="connsiteX380" fmla="*/ 1612531 w 4355731"/>
              <a:gd name="connsiteY380" fmla="*/ 140385 h 2731886"/>
              <a:gd name="connsiteX381" fmla="*/ 1593560 w 4355731"/>
              <a:gd name="connsiteY381" fmla="*/ 132797 h 2731886"/>
              <a:gd name="connsiteX382" fmla="*/ 1559412 w 4355731"/>
              <a:gd name="connsiteY382" fmla="*/ 125209 h 2731886"/>
              <a:gd name="connsiteX383" fmla="*/ 1521470 w 4355731"/>
              <a:gd name="connsiteY383" fmla="*/ 113826 h 2731886"/>
              <a:gd name="connsiteX384" fmla="*/ 1494911 w 4355731"/>
              <a:gd name="connsiteY384" fmla="*/ 110032 h 2731886"/>
              <a:gd name="connsiteX385" fmla="*/ 1434204 w 4355731"/>
              <a:gd name="connsiteY385" fmla="*/ 98649 h 2731886"/>
              <a:gd name="connsiteX386" fmla="*/ 1407645 w 4355731"/>
              <a:gd name="connsiteY386" fmla="*/ 83472 h 2731886"/>
              <a:gd name="connsiteX387" fmla="*/ 1396262 w 4355731"/>
              <a:gd name="connsiteY387" fmla="*/ 79678 h 2731886"/>
              <a:gd name="connsiteX388" fmla="*/ 1388674 w 4355731"/>
              <a:gd name="connsiteY388" fmla="*/ 68296 h 2731886"/>
              <a:gd name="connsiteX389" fmla="*/ 1381085 w 4355731"/>
              <a:gd name="connsiteY389" fmla="*/ 45531 h 2731886"/>
              <a:gd name="connsiteX390" fmla="*/ 1384880 w 4355731"/>
              <a:gd name="connsiteY390" fmla="*/ 22765 h 2731886"/>
              <a:gd name="connsiteX391" fmla="*/ 1400056 w 4355731"/>
              <a:gd name="connsiteY391" fmla="*/ 18971 h 2731886"/>
              <a:gd name="connsiteX392" fmla="*/ 1422821 w 4355731"/>
              <a:gd name="connsiteY392" fmla="*/ 11383 h 2731886"/>
              <a:gd name="connsiteX393" fmla="*/ 1434204 w 4355731"/>
              <a:gd name="connsiteY393" fmla="*/ 7589 h 2731886"/>
              <a:gd name="connsiteX394" fmla="*/ 1460763 w 4355731"/>
              <a:gd name="connsiteY394" fmla="*/ 0 h 2731886"/>
              <a:gd name="connsiteX395" fmla="*/ 1570795 w 4355731"/>
              <a:gd name="connsiteY395" fmla="*/ 7589 h 2731886"/>
              <a:gd name="connsiteX396" fmla="*/ 1612531 w 4355731"/>
              <a:gd name="connsiteY396" fmla="*/ 18971 h 2731886"/>
              <a:gd name="connsiteX397" fmla="*/ 1631502 w 4355731"/>
              <a:gd name="connsiteY397" fmla="*/ 22765 h 2731886"/>
              <a:gd name="connsiteX398" fmla="*/ 1654267 w 4355731"/>
              <a:gd name="connsiteY398" fmla="*/ 34148 h 2731886"/>
              <a:gd name="connsiteX399" fmla="*/ 1669444 w 4355731"/>
              <a:gd name="connsiteY399" fmla="*/ 41736 h 2731886"/>
              <a:gd name="connsiteX400" fmla="*/ 1707386 w 4355731"/>
              <a:gd name="connsiteY400" fmla="*/ 56913 h 2731886"/>
              <a:gd name="connsiteX401" fmla="*/ 1741533 w 4355731"/>
              <a:gd name="connsiteY401" fmla="*/ 75884 h 2731886"/>
              <a:gd name="connsiteX402" fmla="*/ 1779475 w 4355731"/>
              <a:gd name="connsiteY402" fmla="*/ 102443 h 2731886"/>
              <a:gd name="connsiteX403" fmla="*/ 1809829 w 4355731"/>
              <a:gd name="connsiteY403" fmla="*/ 117620 h 2731886"/>
              <a:gd name="connsiteX404" fmla="*/ 1825006 w 4355731"/>
              <a:gd name="connsiteY404" fmla="*/ 125209 h 2731886"/>
              <a:gd name="connsiteX405" fmla="*/ 1840182 w 4355731"/>
              <a:gd name="connsiteY405" fmla="*/ 132797 h 2731886"/>
              <a:gd name="connsiteX406" fmla="*/ 1878124 w 4355731"/>
              <a:gd name="connsiteY406" fmla="*/ 151768 h 2731886"/>
              <a:gd name="connsiteX407" fmla="*/ 1893301 w 4355731"/>
              <a:gd name="connsiteY407" fmla="*/ 163150 h 2731886"/>
              <a:gd name="connsiteX408" fmla="*/ 1908478 w 4355731"/>
              <a:gd name="connsiteY408" fmla="*/ 166945 h 2731886"/>
              <a:gd name="connsiteX409" fmla="*/ 1938831 w 4355731"/>
              <a:gd name="connsiteY409" fmla="*/ 178327 h 2731886"/>
              <a:gd name="connsiteX410" fmla="*/ 1976773 w 4355731"/>
              <a:gd name="connsiteY410" fmla="*/ 185916 h 2731886"/>
              <a:gd name="connsiteX411" fmla="*/ 2003333 w 4355731"/>
              <a:gd name="connsiteY411" fmla="*/ 201092 h 2731886"/>
              <a:gd name="connsiteX412" fmla="*/ 2041275 w 4355731"/>
              <a:gd name="connsiteY412" fmla="*/ 208681 h 2731886"/>
              <a:gd name="connsiteX413" fmla="*/ 2064040 w 4355731"/>
              <a:gd name="connsiteY413" fmla="*/ 220063 h 2731886"/>
              <a:gd name="connsiteX414" fmla="*/ 2083011 w 4355731"/>
              <a:gd name="connsiteY414" fmla="*/ 227652 h 2731886"/>
              <a:gd name="connsiteX415" fmla="*/ 2113364 w 4355731"/>
              <a:gd name="connsiteY415" fmla="*/ 242828 h 2731886"/>
              <a:gd name="connsiteX416" fmla="*/ 2136129 w 4355731"/>
              <a:gd name="connsiteY416" fmla="*/ 250417 h 2731886"/>
              <a:gd name="connsiteX417" fmla="*/ 2166483 w 4355731"/>
              <a:gd name="connsiteY417" fmla="*/ 273182 h 2731886"/>
              <a:gd name="connsiteX418" fmla="*/ 2162689 w 4355731"/>
              <a:gd name="connsiteY418" fmla="*/ 337683 h 2731886"/>
              <a:gd name="connsiteX419" fmla="*/ 2147512 w 4355731"/>
              <a:gd name="connsiteY419" fmla="*/ 345272 h 2731886"/>
              <a:gd name="connsiteX420" fmla="*/ 2124747 w 4355731"/>
              <a:gd name="connsiteY420" fmla="*/ 349066 h 2731886"/>
              <a:gd name="connsiteX421" fmla="*/ 2113364 w 4355731"/>
              <a:gd name="connsiteY421" fmla="*/ 352860 h 2731886"/>
              <a:gd name="connsiteX422" fmla="*/ 1851565 w 4355731"/>
              <a:gd name="connsiteY422" fmla="*/ 356654 h 2731886"/>
              <a:gd name="connsiteX423" fmla="*/ 1843977 w 4355731"/>
              <a:gd name="connsiteY423" fmla="*/ 364243 h 2731886"/>
              <a:gd name="connsiteX424" fmla="*/ 1859153 w 4355731"/>
              <a:gd name="connsiteY424" fmla="*/ 417361 h 27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Lst>
            <a:rect l="l" t="t" r="r" b="b"/>
            <a:pathLst>
              <a:path w="4355731" h="2731886">
                <a:moveTo>
                  <a:pt x="1859153" y="417361"/>
                </a:moveTo>
                <a:cubicBezTo>
                  <a:pt x="1866741" y="429376"/>
                  <a:pt x="1878711" y="431252"/>
                  <a:pt x="1889507" y="436332"/>
                </a:cubicBezTo>
                <a:cubicBezTo>
                  <a:pt x="1913765" y="447748"/>
                  <a:pt x="1948383" y="452475"/>
                  <a:pt x="1972979" y="459097"/>
                </a:cubicBezTo>
                <a:cubicBezTo>
                  <a:pt x="1989590" y="463569"/>
                  <a:pt x="2005644" y="469990"/>
                  <a:pt x="2022304" y="474274"/>
                </a:cubicBezTo>
                <a:cubicBezTo>
                  <a:pt x="2049939" y="481380"/>
                  <a:pt x="2105776" y="493245"/>
                  <a:pt x="2105776" y="493245"/>
                </a:cubicBezTo>
                <a:cubicBezTo>
                  <a:pt x="2160159" y="491980"/>
                  <a:pt x="2214615" y="492525"/>
                  <a:pt x="2268926" y="489451"/>
                </a:cubicBezTo>
                <a:cubicBezTo>
                  <a:pt x="2269042" y="489444"/>
                  <a:pt x="2311716" y="481511"/>
                  <a:pt x="2322045" y="478068"/>
                </a:cubicBezTo>
                <a:cubicBezTo>
                  <a:pt x="2328506" y="475914"/>
                  <a:pt x="2334380" y="472011"/>
                  <a:pt x="2341016" y="470480"/>
                </a:cubicBezTo>
                <a:cubicBezTo>
                  <a:pt x="2350951" y="468187"/>
                  <a:pt x="2361251" y="467951"/>
                  <a:pt x="2371369" y="466686"/>
                </a:cubicBezTo>
                <a:cubicBezTo>
                  <a:pt x="2375163" y="465421"/>
                  <a:pt x="2379076" y="464468"/>
                  <a:pt x="2382752" y="462892"/>
                </a:cubicBezTo>
                <a:cubicBezTo>
                  <a:pt x="2387951" y="460664"/>
                  <a:pt x="2392441" y="456675"/>
                  <a:pt x="2397928" y="455303"/>
                </a:cubicBezTo>
                <a:cubicBezTo>
                  <a:pt x="2423732" y="448852"/>
                  <a:pt x="2454802" y="446581"/>
                  <a:pt x="2481401" y="443921"/>
                </a:cubicBezTo>
                <a:cubicBezTo>
                  <a:pt x="2536749" y="432850"/>
                  <a:pt x="2506478" y="435413"/>
                  <a:pt x="2572461" y="440126"/>
                </a:cubicBezTo>
                <a:cubicBezTo>
                  <a:pt x="2590721" y="458386"/>
                  <a:pt x="2565581" y="435239"/>
                  <a:pt x="2599021" y="455303"/>
                </a:cubicBezTo>
                <a:cubicBezTo>
                  <a:pt x="2605965" y="459470"/>
                  <a:pt x="2611939" y="465100"/>
                  <a:pt x="2617992" y="470480"/>
                </a:cubicBezTo>
                <a:cubicBezTo>
                  <a:pt x="2623339" y="475233"/>
                  <a:pt x="2627707" y="481036"/>
                  <a:pt x="2633168" y="485657"/>
                </a:cubicBezTo>
                <a:cubicBezTo>
                  <a:pt x="2644176" y="494972"/>
                  <a:pt x="2657119" y="502019"/>
                  <a:pt x="2667316" y="512216"/>
                </a:cubicBezTo>
                <a:cubicBezTo>
                  <a:pt x="2671110" y="516010"/>
                  <a:pt x="2674625" y="520107"/>
                  <a:pt x="2678699" y="523599"/>
                </a:cubicBezTo>
                <a:cubicBezTo>
                  <a:pt x="2683500" y="527714"/>
                  <a:pt x="2689674" y="530255"/>
                  <a:pt x="2693875" y="534981"/>
                </a:cubicBezTo>
                <a:cubicBezTo>
                  <a:pt x="2699934" y="541797"/>
                  <a:pt x="2703580" y="550450"/>
                  <a:pt x="2709052" y="557746"/>
                </a:cubicBezTo>
                <a:lnTo>
                  <a:pt x="2720435" y="572923"/>
                </a:lnTo>
                <a:cubicBezTo>
                  <a:pt x="2721700" y="580511"/>
                  <a:pt x="2722720" y="588144"/>
                  <a:pt x="2724229" y="595688"/>
                </a:cubicBezTo>
                <a:cubicBezTo>
                  <a:pt x="2726611" y="607599"/>
                  <a:pt x="2728201" y="611399"/>
                  <a:pt x="2731817" y="622248"/>
                </a:cubicBezTo>
                <a:cubicBezTo>
                  <a:pt x="2733082" y="633630"/>
                  <a:pt x="2734273" y="645021"/>
                  <a:pt x="2735611" y="656395"/>
                </a:cubicBezTo>
                <a:cubicBezTo>
                  <a:pt x="2736803" y="666522"/>
                  <a:pt x="2738972" y="676561"/>
                  <a:pt x="2739406" y="686749"/>
                </a:cubicBezTo>
                <a:cubicBezTo>
                  <a:pt x="2741504" y="736045"/>
                  <a:pt x="2740960" y="785432"/>
                  <a:pt x="2743200" y="834722"/>
                </a:cubicBezTo>
                <a:cubicBezTo>
                  <a:pt x="2743660" y="844834"/>
                  <a:pt x="2755536" y="885947"/>
                  <a:pt x="2758377" y="887841"/>
                </a:cubicBezTo>
                <a:lnTo>
                  <a:pt x="2769759" y="895429"/>
                </a:lnTo>
                <a:cubicBezTo>
                  <a:pt x="2781642" y="919194"/>
                  <a:pt x="2772315" y="902802"/>
                  <a:pt x="2788730" y="925783"/>
                </a:cubicBezTo>
                <a:cubicBezTo>
                  <a:pt x="2791380" y="929494"/>
                  <a:pt x="2793316" y="933733"/>
                  <a:pt x="2796319" y="937165"/>
                </a:cubicBezTo>
                <a:cubicBezTo>
                  <a:pt x="2802208" y="943895"/>
                  <a:pt x="2808966" y="949812"/>
                  <a:pt x="2815289" y="956136"/>
                </a:cubicBezTo>
                <a:cubicBezTo>
                  <a:pt x="2829114" y="969961"/>
                  <a:pt x="2829017" y="971352"/>
                  <a:pt x="2849437" y="982696"/>
                </a:cubicBezTo>
                <a:cubicBezTo>
                  <a:pt x="2852933" y="984638"/>
                  <a:pt x="2857026" y="985225"/>
                  <a:pt x="2860820" y="986490"/>
                </a:cubicBezTo>
                <a:cubicBezTo>
                  <a:pt x="2894373" y="1011655"/>
                  <a:pt x="2879175" y="1005256"/>
                  <a:pt x="2902556" y="1013049"/>
                </a:cubicBezTo>
                <a:cubicBezTo>
                  <a:pt x="2910144" y="1018108"/>
                  <a:pt x="2917501" y="1023534"/>
                  <a:pt x="2925321" y="1028226"/>
                </a:cubicBezTo>
                <a:cubicBezTo>
                  <a:pt x="2938657" y="1036228"/>
                  <a:pt x="2944799" y="1036883"/>
                  <a:pt x="2959469" y="1043403"/>
                </a:cubicBezTo>
                <a:cubicBezTo>
                  <a:pt x="3019330" y="1070009"/>
                  <a:pt x="2937199" y="1034165"/>
                  <a:pt x="2986028" y="1058579"/>
                </a:cubicBezTo>
                <a:cubicBezTo>
                  <a:pt x="2992120" y="1061625"/>
                  <a:pt x="2998475" y="1064211"/>
                  <a:pt x="3004999" y="1066168"/>
                </a:cubicBezTo>
                <a:cubicBezTo>
                  <a:pt x="3011176" y="1068021"/>
                  <a:pt x="3017675" y="1068563"/>
                  <a:pt x="3023970" y="1069962"/>
                </a:cubicBezTo>
                <a:cubicBezTo>
                  <a:pt x="3029061" y="1071093"/>
                  <a:pt x="3034088" y="1072491"/>
                  <a:pt x="3039147" y="1073756"/>
                </a:cubicBezTo>
                <a:cubicBezTo>
                  <a:pt x="3170756" y="1067176"/>
                  <a:pt x="3237281" y="1059211"/>
                  <a:pt x="3373036" y="1073756"/>
                </a:cubicBezTo>
                <a:cubicBezTo>
                  <a:pt x="3384284" y="1074961"/>
                  <a:pt x="3393271" y="1083874"/>
                  <a:pt x="3403389" y="1088933"/>
                </a:cubicBezTo>
                <a:cubicBezTo>
                  <a:pt x="3438879" y="1106678"/>
                  <a:pt x="3395436" y="1083630"/>
                  <a:pt x="3437537" y="1111698"/>
                </a:cubicBezTo>
                <a:cubicBezTo>
                  <a:pt x="3442243" y="1114836"/>
                  <a:pt x="3447918" y="1116289"/>
                  <a:pt x="3452714" y="1119287"/>
                </a:cubicBezTo>
                <a:cubicBezTo>
                  <a:pt x="3492107" y="1143908"/>
                  <a:pt x="3444620" y="1119035"/>
                  <a:pt x="3483067" y="1138257"/>
                </a:cubicBezTo>
                <a:cubicBezTo>
                  <a:pt x="3504866" y="1160056"/>
                  <a:pt x="3493554" y="1154400"/>
                  <a:pt x="3513421" y="1161023"/>
                </a:cubicBezTo>
                <a:cubicBezTo>
                  <a:pt x="3522198" y="1174188"/>
                  <a:pt x="3525183" y="1180278"/>
                  <a:pt x="3539980" y="1191376"/>
                </a:cubicBezTo>
                <a:cubicBezTo>
                  <a:pt x="3545039" y="1195170"/>
                  <a:pt x="3550685" y="1198287"/>
                  <a:pt x="3555157" y="1202759"/>
                </a:cubicBezTo>
                <a:cubicBezTo>
                  <a:pt x="3572975" y="1220577"/>
                  <a:pt x="3567334" y="1218377"/>
                  <a:pt x="3577922" y="1236906"/>
                </a:cubicBezTo>
                <a:cubicBezTo>
                  <a:pt x="3589688" y="1257496"/>
                  <a:pt x="3582350" y="1238807"/>
                  <a:pt x="3589304" y="1259672"/>
                </a:cubicBezTo>
                <a:cubicBezTo>
                  <a:pt x="3590569" y="1283702"/>
                  <a:pt x="3590920" y="1307797"/>
                  <a:pt x="3593099" y="1331761"/>
                </a:cubicBezTo>
                <a:cubicBezTo>
                  <a:pt x="3593461" y="1335744"/>
                  <a:pt x="3595794" y="1339298"/>
                  <a:pt x="3596893" y="1343144"/>
                </a:cubicBezTo>
                <a:cubicBezTo>
                  <a:pt x="3603057" y="1364720"/>
                  <a:pt x="3597812" y="1353752"/>
                  <a:pt x="3608275" y="1377292"/>
                </a:cubicBezTo>
                <a:cubicBezTo>
                  <a:pt x="3610572" y="1382460"/>
                  <a:pt x="3612470" y="1387943"/>
                  <a:pt x="3615864" y="1392468"/>
                </a:cubicBezTo>
                <a:cubicBezTo>
                  <a:pt x="3629945" y="1411241"/>
                  <a:pt x="3630026" y="1406149"/>
                  <a:pt x="3650011" y="1415233"/>
                </a:cubicBezTo>
                <a:cubicBezTo>
                  <a:pt x="3657735" y="1418744"/>
                  <a:pt x="3664937" y="1423372"/>
                  <a:pt x="3672777" y="1426616"/>
                </a:cubicBezTo>
                <a:cubicBezTo>
                  <a:pt x="3733269" y="1451647"/>
                  <a:pt x="3753754" y="1460051"/>
                  <a:pt x="3809367" y="1475940"/>
                </a:cubicBezTo>
                <a:cubicBezTo>
                  <a:pt x="3926623" y="1509441"/>
                  <a:pt x="3883800" y="1503058"/>
                  <a:pt x="3961135" y="1510088"/>
                </a:cubicBezTo>
                <a:cubicBezTo>
                  <a:pt x="3994018" y="1508823"/>
                  <a:pt x="4027207" y="1510948"/>
                  <a:pt x="4059784" y="1506294"/>
                </a:cubicBezTo>
                <a:cubicBezTo>
                  <a:pt x="4065637" y="1505458"/>
                  <a:pt x="4069397" y="1487069"/>
                  <a:pt x="4071167" y="1483529"/>
                </a:cubicBezTo>
                <a:cubicBezTo>
                  <a:pt x="4074465" y="1476933"/>
                  <a:pt x="4079251" y="1471154"/>
                  <a:pt x="4082549" y="1464558"/>
                </a:cubicBezTo>
                <a:cubicBezTo>
                  <a:pt x="4084338" y="1460981"/>
                  <a:pt x="4084767" y="1456851"/>
                  <a:pt x="4086343" y="1453175"/>
                </a:cubicBezTo>
                <a:cubicBezTo>
                  <a:pt x="4088571" y="1447976"/>
                  <a:pt x="4091831" y="1443250"/>
                  <a:pt x="4093932" y="1437999"/>
                </a:cubicBezTo>
                <a:cubicBezTo>
                  <a:pt x="4096903" y="1430572"/>
                  <a:pt x="4098991" y="1422822"/>
                  <a:pt x="4101520" y="1415233"/>
                </a:cubicBezTo>
                <a:cubicBezTo>
                  <a:pt x="4102785" y="1411439"/>
                  <a:pt x="4103829" y="1407564"/>
                  <a:pt x="4105314" y="1403851"/>
                </a:cubicBezTo>
                <a:cubicBezTo>
                  <a:pt x="4107844" y="1397527"/>
                  <a:pt x="4110575" y="1391281"/>
                  <a:pt x="4112903" y="1384880"/>
                </a:cubicBezTo>
                <a:cubicBezTo>
                  <a:pt x="4121343" y="1361671"/>
                  <a:pt x="4116599" y="1364122"/>
                  <a:pt x="4131874" y="1346938"/>
                </a:cubicBezTo>
                <a:cubicBezTo>
                  <a:pt x="4137815" y="1340254"/>
                  <a:pt x="4150845" y="1327967"/>
                  <a:pt x="4150845" y="1327967"/>
                </a:cubicBezTo>
                <a:cubicBezTo>
                  <a:pt x="4181198" y="1330496"/>
                  <a:pt x="4211608" y="1332421"/>
                  <a:pt x="4241905" y="1335555"/>
                </a:cubicBezTo>
                <a:cubicBezTo>
                  <a:pt x="4248320" y="1336219"/>
                  <a:pt x="4254888" y="1336955"/>
                  <a:pt x="4260876" y="1339350"/>
                </a:cubicBezTo>
                <a:cubicBezTo>
                  <a:pt x="4267723" y="1342089"/>
                  <a:pt x="4273401" y="1347151"/>
                  <a:pt x="4279847" y="1350732"/>
                </a:cubicBezTo>
                <a:cubicBezTo>
                  <a:pt x="4308724" y="1366774"/>
                  <a:pt x="4282562" y="1350013"/>
                  <a:pt x="4306406" y="1365909"/>
                </a:cubicBezTo>
                <a:cubicBezTo>
                  <a:pt x="4307671" y="1370968"/>
                  <a:pt x="4308768" y="1376072"/>
                  <a:pt x="4310201" y="1381086"/>
                </a:cubicBezTo>
                <a:cubicBezTo>
                  <a:pt x="4311300" y="1384931"/>
                  <a:pt x="4313025" y="1388588"/>
                  <a:pt x="4313995" y="1392468"/>
                </a:cubicBezTo>
                <a:cubicBezTo>
                  <a:pt x="4317346" y="1405872"/>
                  <a:pt x="4324985" y="1454357"/>
                  <a:pt x="4325377" y="1456970"/>
                </a:cubicBezTo>
                <a:cubicBezTo>
                  <a:pt x="4326890" y="1467054"/>
                  <a:pt x="4326960" y="1477369"/>
                  <a:pt x="4329172" y="1487323"/>
                </a:cubicBezTo>
                <a:cubicBezTo>
                  <a:pt x="4332036" y="1500213"/>
                  <a:pt x="4336760" y="1512618"/>
                  <a:pt x="4340554" y="1525265"/>
                </a:cubicBezTo>
                <a:cubicBezTo>
                  <a:pt x="4347877" y="1576527"/>
                  <a:pt x="4340194" y="1534063"/>
                  <a:pt x="4348143" y="1563207"/>
                </a:cubicBezTo>
                <a:cubicBezTo>
                  <a:pt x="4350887" y="1573269"/>
                  <a:pt x="4355731" y="1593560"/>
                  <a:pt x="4355731" y="1593560"/>
                </a:cubicBezTo>
                <a:cubicBezTo>
                  <a:pt x="4351937" y="1630237"/>
                  <a:pt x="4349286" y="1667051"/>
                  <a:pt x="4344348" y="1703592"/>
                </a:cubicBezTo>
                <a:cubicBezTo>
                  <a:pt x="4342951" y="1713927"/>
                  <a:pt x="4340771" y="1724318"/>
                  <a:pt x="4336760" y="1733945"/>
                </a:cubicBezTo>
                <a:cubicBezTo>
                  <a:pt x="4334328" y="1739782"/>
                  <a:pt x="4329171" y="1744063"/>
                  <a:pt x="4325377" y="1749122"/>
                </a:cubicBezTo>
                <a:cubicBezTo>
                  <a:pt x="4320183" y="1764705"/>
                  <a:pt x="4320039" y="1771792"/>
                  <a:pt x="4310201" y="1783270"/>
                </a:cubicBezTo>
                <a:cubicBezTo>
                  <a:pt x="4305545" y="1788702"/>
                  <a:pt x="4299317" y="1792723"/>
                  <a:pt x="4295024" y="1798447"/>
                </a:cubicBezTo>
                <a:cubicBezTo>
                  <a:pt x="4291631" y="1802972"/>
                  <a:pt x="4291160" y="1809367"/>
                  <a:pt x="4287436" y="1813623"/>
                </a:cubicBezTo>
                <a:cubicBezTo>
                  <a:pt x="4276528" y="1826089"/>
                  <a:pt x="4262822" y="1831298"/>
                  <a:pt x="4249494" y="1840183"/>
                </a:cubicBezTo>
                <a:cubicBezTo>
                  <a:pt x="4244232" y="1843691"/>
                  <a:pt x="4239679" y="1848214"/>
                  <a:pt x="4234317" y="1851565"/>
                </a:cubicBezTo>
                <a:cubicBezTo>
                  <a:pt x="4229521" y="1854563"/>
                  <a:pt x="4224084" y="1856407"/>
                  <a:pt x="4219140" y="1859154"/>
                </a:cubicBezTo>
                <a:cubicBezTo>
                  <a:pt x="4212694" y="1862735"/>
                  <a:pt x="4206765" y="1867238"/>
                  <a:pt x="4200169" y="1870536"/>
                </a:cubicBezTo>
                <a:cubicBezTo>
                  <a:pt x="4196592" y="1872325"/>
                  <a:pt x="4192500" y="1872846"/>
                  <a:pt x="4188787" y="1874331"/>
                </a:cubicBezTo>
                <a:cubicBezTo>
                  <a:pt x="4179844" y="1877908"/>
                  <a:pt x="4171365" y="1882667"/>
                  <a:pt x="4162227" y="1885713"/>
                </a:cubicBezTo>
                <a:cubicBezTo>
                  <a:pt x="4155642" y="1887908"/>
                  <a:pt x="4125843" y="1892154"/>
                  <a:pt x="4120491" y="1893301"/>
                </a:cubicBezTo>
                <a:cubicBezTo>
                  <a:pt x="4064145" y="1905376"/>
                  <a:pt x="4116229" y="1897629"/>
                  <a:pt x="4059784" y="1904684"/>
                </a:cubicBezTo>
                <a:cubicBezTo>
                  <a:pt x="3946290" y="1899750"/>
                  <a:pt x="3928947" y="1910664"/>
                  <a:pt x="3854898" y="1889507"/>
                </a:cubicBezTo>
                <a:cubicBezTo>
                  <a:pt x="3847207" y="1887310"/>
                  <a:pt x="3839560" y="1884890"/>
                  <a:pt x="3832133" y="1881919"/>
                </a:cubicBezTo>
                <a:cubicBezTo>
                  <a:pt x="3819131" y="1876719"/>
                  <a:pt x="3810369" y="1869828"/>
                  <a:pt x="3797985" y="1862948"/>
                </a:cubicBezTo>
                <a:cubicBezTo>
                  <a:pt x="3793041" y="1860201"/>
                  <a:pt x="3787382" y="1858687"/>
                  <a:pt x="3782808" y="1855360"/>
                </a:cubicBezTo>
                <a:cubicBezTo>
                  <a:pt x="3773378" y="1848502"/>
                  <a:pt x="3765626" y="1839525"/>
                  <a:pt x="3756249" y="1832594"/>
                </a:cubicBezTo>
                <a:cubicBezTo>
                  <a:pt x="3674999" y="1772539"/>
                  <a:pt x="3721904" y="1808249"/>
                  <a:pt x="3668982" y="1775682"/>
                </a:cubicBezTo>
                <a:cubicBezTo>
                  <a:pt x="3661215" y="1770902"/>
                  <a:pt x="3654247" y="1764829"/>
                  <a:pt x="3646217" y="1760505"/>
                </a:cubicBezTo>
                <a:cubicBezTo>
                  <a:pt x="3637736" y="1755938"/>
                  <a:pt x="3627978" y="1753975"/>
                  <a:pt x="3619658" y="1749122"/>
                </a:cubicBezTo>
                <a:cubicBezTo>
                  <a:pt x="3581639" y="1726944"/>
                  <a:pt x="3618187" y="1738320"/>
                  <a:pt x="3585510" y="1730151"/>
                </a:cubicBezTo>
                <a:cubicBezTo>
                  <a:pt x="3548397" y="1693038"/>
                  <a:pt x="3581800" y="1729509"/>
                  <a:pt x="3555157" y="1692209"/>
                </a:cubicBezTo>
                <a:cubicBezTo>
                  <a:pt x="3546775" y="1680475"/>
                  <a:pt x="3535046" y="1670960"/>
                  <a:pt x="3528597" y="1658062"/>
                </a:cubicBezTo>
                <a:cubicBezTo>
                  <a:pt x="3526068" y="1653003"/>
                  <a:pt x="3523110" y="1648137"/>
                  <a:pt x="3521009" y="1642885"/>
                </a:cubicBezTo>
                <a:cubicBezTo>
                  <a:pt x="3518038" y="1635458"/>
                  <a:pt x="3516392" y="1627547"/>
                  <a:pt x="3513421" y="1620120"/>
                </a:cubicBezTo>
                <a:lnTo>
                  <a:pt x="3505832" y="1601149"/>
                </a:lnTo>
                <a:cubicBezTo>
                  <a:pt x="3504567" y="1594825"/>
                  <a:pt x="3503602" y="1588434"/>
                  <a:pt x="3502038" y="1582178"/>
                </a:cubicBezTo>
                <a:cubicBezTo>
                  <a:pt x="3501068" y="1578298"/>
                  <a:pt x="3499214" y="1574675"/>
                  <a:pt x="3498244" y="1570795"/>
                </a:cubicBezTo>
                <a:cubicBezTo>
                  <a:pt x="3496680" y="1564539"/>
                  <a:pt x="3496014" y="1558080"/>
                  <a:pt x="3494450" y="1551824"/>
                </a:cubicBezTo>
                <a:cubicBezTo>
                  <a:pt x="3493480" y="1547944"/>
                  <a:pt x="3491754" y="1544287"/>
                  <a:pt x="3490655" y="1540442"/>
                </a:cubicBezTo>
                <a:cubicBezTo>
                  <a:pt x="3489222" y="1535428"/>
                  <a:pt x="3488692" y="1530148"/>
                  <a:pt x="3486861" y="1525265"/>
                </a:cubicBezTo>
                <a:cubicBezTo>
                  <a:pt x="3484875" y="1519969"/>
                  <a:pt x="3481802" y="1515147"/>
                  <a:pt x="3479273" y="1510088"/>
                </a:cubicBezTo>
                <a:cubicBezTo>
                  <a:pt x="3478008" y="1502500"/>
                  <a:pt x="3477345" y="1494786"/>
                  <a:pt x="3475479" y="1487323"/>
                </a:cubicBezTo>
                <a:cubicBezTo>
                  <a:pt x="3473539" y="1479563"/>
                  <a:pt x="3470189" y="1472220"/>
                  <a:pt x="3467890" y="1464558"/>
                </a:cubicBezTo>
                <a:cubicBezTo>
                  <a:pt x="3466392" y="1459563"/>
                  <a:pt x="3465227" y="1454472"/>
                  <a:pt x="3464096" y="1449381"/>
                </a:cubicBezTo>
                <a:cubicBezTo>
                  <a:pt x="3462365" y="1441589"/>
                  <a:pt x="3460576" y="1427164"/>
                  <a:pt x="3456508" y="1419028"/>
                </a:cubicBezTo>
                <a:cubicBezTo>
                  <a:pt x="3453467" y="1412947"/>
                  <a:pt x="3442261" y="1392546"/>
                  <a:pt x="3433743" y="1388674"/>
                </a:cubicBezTo>
                <a:cubicBezTo>
                  <a:pt x="3424248" y="1384358"/>
                  <a:pt x="3413507" y="1383615"/>
                  <a:pt x="3403389" y="1381086"/>
                </a:cubicBezTo>
                <a:cubicBezTo>
                  <a:pt x="3380749" y="1375426"/>
                  <a:pt x="3393356" y="1378149"/>
                  <a:pt x="3365447" y="1373497"/>
                </a:cubicBezTo>
                <a:cubicBezTo>
                  <a:pt x="3343947" y="1374762"/>
                  <a:pt x="3322136" y="1373439"/>
                  <a:pt x="3300946" y="1377292"/>
                </a:cubicBezTo>
                <a:cubicBezTo>
                  <a:pt x="3293690" y="1378611"/>
                  <a:pt x="3288571" y="1385376"/>
                  <a:pt x="3281975" y="1388674"/>
                </a:cubicBezTo>
                <a:cubicBezTo>
                  <a:pt x="3278398" y="1390463"/>
                  <a:pt x="3274386" y="1391203"/>
                  <a:pt x="3270592" y="1392468"/>
                </a:cubicBezTo>
                <a:cubicBezTo>
                  <a:pt x="3242454" y="1411229"/>
                  <a:pt x="3273244" y="1389625"/>
                  <a:pt x="3251621" y="1407645"/>
                </a:cubicBezTo>
                <a:cubicBezTo>
                  <a:pt x="3242199" y="1415497"/>
                  <a:pt x="3234927" y="1420040"/>
                  <a:pt x="3225062" y="1426616"/>
                </a:cubicBezTo>
                <a:cubicBezTo>
                  <a:pt x="3222533" y="1430410"/>
                  <a:pt x="3220393" y="1434496"/>
                  <a:pt x="3217474" y="1437999"/>
                </a:cubicBezTo>
                <a:cubicBezTo>
                  <a:pt x="3201859" y="1456737"/>
                  <a:pt x="3205299" y="1443375"/>
                  <a:pt x="3190914" y="1472146"/>
                </a:cubicBezTo>
                <a:cubicBezTo>
                  <a:pt x="3173114" y="1507748"/>
                  <a:pt x="3194497" y="1463191"/>
                  <a:pt x="3175738" y="1510088"/>
                </a:cubicBezTo>
                <a:cubicBezTo>
                  <a:pt x="3173637" y="1515340"/>
                  <a:pt x="3170446" y="1520096"/>
                  <a:pt x="3168149" y="1525265"/>
                </a:cubicBezTo>
                <a:cubicBezTo>
                  <a:pt x="3155773" y="1553112"/>
                  <a:pt x="3166411" y="1535462"/>
                  <a:pt x="3152972" y="1555618"/>
                </a:cubicBezTo>
                <a:cubicBezTo>
                  <a:pt x="3150443" y="1563207"/>
                  <a:pt x="3147324" y="1570624"/>
                  <a:pt x="3145384" y="1578384"/>
                </a:cubicBezTo>
                <a:cubicBezTo>
                  <a:pt x="3132339" y="1630566"/>
                  <a:pt x="3145471" y="1600978"/>
                  <a:pt x="3130207" y="1631502"/>
                </a:cubicBezTo>
                <a:cubicBezTo>
                  <a:pt x="3127678" y="1644149"/>
                  <a:pt x="3125747" y="1656931"/>
                  <a:pt x="3122619" y="1669444"/>
                </a:cubicBezTo>
                <a:cubicBezTo>
                  <a:pt x="3115697" y="1697134"/>
                  <a:pt x="3119848" y="1679508"/>
                  <a:pt x="3111236" y="1722563"/>
                </a:cubicBezTo>
                <a:cubicBezTo>
                  <a:pt x="3112501" y="1739004"/>
                  <a:pt x="3112320" y="1755621"/>
                  <a:pt x="3115031" y="1771887"/>
                </a:cubicBezTo>
                <a:cubicBezTo>
                  <a:pt x="3119123" y="1796439"/>
                  <a:pt x="3122597" y="1787041"/>
                  <a:pt x="3137796" y="1802241"/>
                </a:cubicBezTo>
                <a:cubicBezTo>
                  <a:pt x="3155267" y="1819712"/>
                  <a:pt x="3142674" y="1816826"/>
                  <a:pt x="3164355" y="1832594"/>
                </a:cubicBezTo>
                <a:cubicBezTo>
                  <a:pt x="3172601" y="1838591"/>
                  <a:pt x="3182061" y="1842712"/>
                  <a:pt x="3190914" y="1847771"/>
                </a:cubicBezTo>
                <a:cubicBezTo>
                  <a:pt x="3202105" y="1892527"/>
                  <a:pt x="3198929" y="1873027"/>
                  <a:pt x="3187120" y="1961597"/>
                </a:cubicBezTo>
                <a:cubicBezTo>
                  <a:pt x="3186372" y="1967203"/>
                  <a:pt x="3181633" y="1971522"/>
                  <a:pt x="3179532" y="1976774"/>
                </a:cubicBezTo>
                <a:cubicBezTo>
                  <a:pt x="3176561" y="1984201"/>
                  <a:pt x="3176742" y="1993140"/>
                  <a:pt x="3171943" y="1999539"/>
                </a:cubicBezTo>
                <a:cubicBezTo>
                  <a:pt x="3168149" y="2004598"/>
                  <a:pt x="3163814" y="2009294"/>
                  <a:pt x="3160561" y="2014716"/>
                </a:cubicBezTo>
                <a:cubicBezTo>
                  <a:pt x="3156196" y="2021991"/>
                  <a:pt x="3152624" y="2029728"/>
                  <a:pt x="3149178" y="2037481"/>
                </a:cubicBezTo>
                <a:cubicBezTo>
                  <a:pt x="3147554" y="2041136"/>
                  <a:pt x="3147368" y="2045391"/>
                  <a:pt x="3145384" y="2048863"/>
                </a:cubicBezTo>
                <a:cubicBezTo>
                  <a:pt x="3142246" y="2054354"/>
                  <a:pt x="3137795" y="2058981"/>
                  <a:pt x="3134001" y="2064040"/>
                </a:cubicBezTo>
                <a:cubicBezTo>
                  <a:pt x="3120165" y="2105551"/>
                  <a:pt x="3142230" y="2042678"/>
                  <a:pt x="3122619" y="2086805"/>
                </a:cubicBezTo>
                <a:cubicBezTo>
                  <a:pt x="3119370" y="2094114"/>
                  <a:pt x="3118608" y="2102416"/>
                  <a:pt x="3115031" y="2109570"/>
                </a:cubicBezTo>
                <a:cubicBezTo>
                  <a:pt x="3110727" y="2118178"/>
                  <a:pt x="3106287" y="2128625"/>
                  <a:pt x="3099854" y="2136130"/>
                </a:cubicBezTo>
                <a:cubicBezTo>
                  <a:pt x="3095198" y="2141562"/>
                  <a:pt x="3089388" y="2145922"/>
                  <a:pt x="3084677" y="2151306"/>
                </a:cubicBezTo>
                <a:cubicBezTo>
                  <a:pt x="3072455" y="2165273"/>
                  <a:pt x="3073858" y="2169855"/>
                  <a:pt x="3058118" y="2181660"/>
                </a:cubicBezTo>
                <a:cubicBezTo>
                  <a:pt x="3053593" y="2185054"/>
                  <a:pt x="3047647" y="2186111"/>
                  <a:pt x="3042941" y="2189248"/>
                </a:cubicBezTo>
                <a:cubicBezTo>
                  <a:pt x="3032418" y="2196264"/>
                  <a:pt x="3023110" y="2204998"/>
                  <a:pt x="3012587" y="2212014"/>
                </a:cubicBezTo>
                <a:cubicBezTo>
                  <a:pt x="3008793" y="2214543"/>
                  <a:pt x="3005283" y="2217563"/>
                  <a:pt x="3001205" y="2219602"/>
                </a:cubicBezTo>
                <a:cubicBezTo>
                  <a:pt x="2992131" y="2224139"/>
                  <a:pt x="2980703" y="2227700"/>
                  <a:pt x="2970851" y="2230984"/>
                </a:cubicBezTo>
                <a:cubicBezTo>
                  <a:pt x="2946821" y="2229719"/>
                  <a:pt x="2922654" y="2230057"/>
                  <a:pt x="2898762" y="2227190"/>
                </a:cubicBezTo>
                <a:cubicBezTo>
                  <a:pt x="2890820" y="2226237"/>
                  <a:pt x="2875997" y="2219602"/>
                  <a:pt x="2875997" y="2219602"/>
                </a:cubicBezTo>
                <a:cubicBezTo>
                  <a:pt x="2859555" y="2220867"/>
                  <a:pt x="2842880" y="2220357"/>
                  <a:pt x="2826672" y="2223396"/>
                </a:cubicBezTo>
                <a:cubicBezTo>
                  <a:pt x="2819406" y="2224758"/>
                  <a:pt x="2812949" y="2234200"/>
                  <a:pt x="2807701" y="2238573"/>
                </a:cubicBezTo>
                <a:cubicBezTo>
                  <a:pt x="2802843" y="2242621"/>
                  <a:pt x="2797583" y="2246161"/>
                  <a:pt x="2792524" y="2249955"/>
                </a:cubicBezTo>
                <a:cubicBezTo>
                  <a:pt x="2789995" y="2253749"/>
                  <a:pt x="2787586" y="2257627"/>
                  <a:pt x="2784936" y="2261338"/>
                </a:cubicBezTo>
                <a:cubicBezTo>
                  <a:pt x="2781260" y="2266484"/>
                  <a:pt x="2776905" y="2271152"/>
                  <a:pt x="2773553" y="2276515"/>
                </a:cubicBezTo>
                <a:cubicBezTo>
                  <a:pt x="2747517" y="2318173"/>
                  <a:pt x="2786822" y="2263885"/>
                  <a:pt x="2754582" y="2306868"/>
                </a:cubicBezTo>
                <a:cubicBezTo>
                  <a:pt x="2742981" y="2341675"/>
                  <a:pt x="2762370" y="2287501"/>
                  <a:pt x="2739406" y="2333428"/>
                </a:cubicBezTo>
                <a:cubicBezTo>
                  <a:pt x="2737074" y="2338092"/>
                  <a:pt x="2737442" y="2343722"/>
                  <a:pt x="2735611" y="2348604"/>
                </a:cubicBezTo>
                <a:cubicBezTo>
                  <a:pt x="2733625" y="2353900"/>
                  <a:pt x="2730251" y="2358582"/>
                  <a:pt x="2728023" y="2363781"/>
                </a:cubicBezTo>
                <a:cubicBezTo>
                  <a:pt x="2721635" y="2378687"/>
                  <a:pt x="2726464" y="2376454"/>
                  <a:pt x="2716641" y="2394135"/>
                </a:cubicBezTo>
                <a:cubicBezTo>
                  <a:pt x="2713570" y="2399663"/>
                  <a:pt x="2708329" y="2403783"/>
                  <a:pt x="2705258" y="2409311"/>
                </a:cubicBezTo>
                <a:cubicBezTo>
                  <a:pt x="2688537" y="2439408"/>
                  <a:pt x="2706585" y="2419367"/>
                  <a:pt x="2690081" y="2435871"/>
                </a:cubicBezTo>
                <a:cubicBezTo>
                  <a:pt x="2687552" y="2442195"/>
                  <a:pt x="2686103" y="2449067"/>
                  <a:pt x="2682493" y="2454842"/>
                </a:cubicBezTo>
                <a:cubicBezTo>
                  <a:pt x="2675502" y="2466027"/>
                  <a:pt x="2667063" y="2468248"/>
                  <a:pt x="2655933" y="2473813"/>
                </a:cubicBezTo>
                <a:cubicBezTo>
                  <a:pt x="2603945" y="2472237"/>
                  <a:pt x="2523141" y="2484250"/>
                  <a:pt x="2473812" y="2447253"/>
                </a:cubicBezTo>
                <a:cubicBezTo>
                  <a:pt x="2469520" y="2444034"/>
                  <a:pt x="2466224" y="2439665"/>
                  <a:pt x="2462430" y="2435871"/>
                </a:cubicBezTo>
                <a:cubicBezTo>
                  <a:pt x="2447895" y="2399537"/>
                  <a:pt x="2464416" y="2433612"/>
                  <a:pt x="2435870" y="2397929"/>
                </a:cubicBezTo>
                <a:cubicBezTo>
                  <a:pt x="2431263" y="2392170"/>
                  <a:pt x="2428396" y="2385212"/>
                  <a:pt x="2424488" y="2378958"/>
                </a:cubicBezTo>
                <a:cubicBezTo>
                  <a:pt x="2417556" y="2367866"/>
                  <a:pt x="2413861" y="2363524"/>
                  <a:pt x="2405517" y="2352399"/>
                </a:cubicBezTo>
                <a:cubicBezTo>
                  <a:pt x="2405268" y="2351404"/>
                  <a:pt x="2399909" y="2328315"/>
                  <a:pt x="2397928" y="2325839"/>
                </a:cubicBezTo>
                <a:cubicBezTo>
                  <a:pt x="2395079" y="2322278"/>
                  <a:pt x="2390340" y="2320780"/>
                  <a:pt x="2386546" y="2318251"/>
                </a:cubicBezTo>
                <a:cubicBezTo>
                  <a:pt x="2284168" y="2329626"/>
                  <a:pt x="2431310" y="2311492"/>
                  <a:pt x="2310662" y="2333428"/>
                </a:cubicBezTo>
                <a:cubicBezTo>
                  <a:pt x="2296918" y="2335927"/>
                  <a:pt x="2282838" y="2335957"/>
                  <a:pt x="2268926" y="2337222"/>
                </a:cubicBezTo>
                <a:cubicBezTo>
                  <a:pt x="2260073" y="2339751"/>
                  <a:pt x="2251338" y="2342740"/>
                  <a:pt x="2242367" y="2344810"/>
                </a:cubicBezTo>
                <a:cubicBezTo>
                  <a:pt x="2234871" y="2346540"/>
                  <a:pt x="2227163" y="2347186"/>
                  <a:pt x="2219601" y="2348604"/>
                </a:cubicBezTo>
                <a:cubicBezTo>
                  <a:pt x="2206924" y="2350981"/>
                  <a:pt x="2194172" y="2353065"/>
                  <a:pt x="2181660" y="2356193"/>
                </a:cubicBezTo>
                <a:cubicBezTo>
                  <a:pt x="2176601" y="2357458"/>
                  <a:pt x="2171366" y="2358156"/>
                  <a:pt x="2166483" y="2359987"/>
                </a:cubicBezTo>
                <a:cubicBezTo>
                  <a:pt x="2161187" y="2361973"/>
                  <a:pt x="2156672" y="2365786"/>
                  <a:pt x="2151306" y="2367575"/>
                </a:cubicBezTo>
                <a:cubicBezTo>
                  <a:pt x="2132713" y="2373773"/>
                  <a:pt x="2121443" y="2369228"/>
                  <a:pt x="2101982" y="2378958"/>
                </a:cubicBezTo>
                <a:lnTo>
                  <a:pt x="2086805" y="2386546"/>
                </a:lnTo>
                <a:cubicBezTo>
                  <a:pt x="2068544" y="2404807"/>
                  <a:pt x="2093686" y="2381658"/>
                  <a:pt x="2060245" y="2401723"/>
                </a:cubicBezTo>
                <a:cubicBezTo>
                  <a:pt x="2053301" y="2405889"/>
                  <a:pt x="2047753" y="2412041"/>
                  <a:pt x="2041275" y="2416900"/>
                </a:cubicBezTo>
                <a:cubicBezTo>
                  <a:pt x="2030554" y="2424941"/>
                  <a:pt x="2027312" y="2425778"/>
                  <a:pt x="2014715" y="2432077"/>
                </a:cubicBezTo>
                <a:cubicBezTo>
                  <a:pt x="2013450" y="2435871"/>
                  <a:pt x="2012020" y="2439614"/>
                  <a:pt x="2010921" y="2443459"/>
                </a:cubicBezTo>
                <a:cubicBezTo>
                  <a:pt x="2009488" y="2448473"/>
                  <a:pt x="2009459" y="2453972"/>
                  <a:pt x="2007127" y="2458636"/>
                </a:cubicBezTo>
                <a:cubicBezTo>
                  <a:pt x="2001312" y="2470266"/>
                  <a:pt x="1988498" y="2485475"/>
                  <a:pt x="1980567" y="2496578"/>
                </a:cubicBezTo>
                <a:cubicBezTo>
                  <a:pt x="1956608" y="2530121"/>
                  <a:pt x="1991966" y="2483912"/>
                  <a:pt x="1961597" y="2519343"/>
                </a:cubicBezTo>
                <a:cubicBezTo>
                  <a:pt x="1957482" y="2524144"/>
                  <a:pt x="1954686" y="2530048"/>
                  <a:pt x="1950214" y="2534520"/>
                </a:cubicBezTo>
                <a:cubicBezTo>
                  <a:pt x="1945742" y="2538991"/>
                  <a:pt x="1940096" y="2542108"/>
                  <a:pt x="1935037" y="2545902"/>
                </a:cubicBezTo>
                <a:cubicBezTo>
                  <a:pt x="1932508" y="2549696"/>
                  <a:pt x="1930881" y="2554282"/>
                  <a:pt x="1927449" y="2557285"/>
                </a:cubicBezTo>
                <a:cubicBezTo>
                  <a:pt x="1920586" y="2563291"/>
                  <a:pt x="1911980" y="2566990"/>
                  <a:pt x="1904684" y="2572462"/>
                </a:cubicBezTo>
                <a:cubicBezTo>
                  <a:pt x="1899625" y="2576256"/>
                  <a:pt x="1894365" y="2579796"/>
                  <a:pt x="1889507" y="2583844"/>
                </a:cubicBezTo>
                <a:cubicBezTo>
                  <a:pt x="1874773" y="2596123"/>
                  <a:pt x="1889510" y="2588902"/>
                  <a:pt x="1866742" y="2602815"/>
                </a:cubicBezTo>
                <a:cubicBezTo>
                  <a:pt x="1849341" y="2613449"/>
                  <a:pt x="1830592" y="2621857"/>
                  <a:pt x="1813623" y="2633169"/>
                </a:cubicBezTo>
                <a:cubicBezTo>
                  <a:pt x="1806035" y="2638228"/>
                  <a:pt x="1799241" y="2644753"/>
                  <a:pt x="1790858" y="2648345"/>
                </a:cubicBezTo>
                <a:cubicBezTo>
                  <a:pt x="1781272" y="2652453"/>
                  <a:pt x="1770622" y="2653404"/>
                  <a:pt x="1760504" y="2655934"/>
                </a:cubicBezTo>
                <a:cubicBezTo>
                  <a:pt x="1681871" y="2700869"/>
                  <a:pt x="1780264" y="2645294"/>
                  <a:pt x="1711180" y="2682493"/>
                </a:cubicBezTo>
                <a:cubicBezTo>
                  <a:pt x="1702202" y="2687327"/>
                  <a:pt x="1693836" y="2693305"/>
                  <a:pt x="1684621" y="2697670"/>
                </a:cubicBezTo>
                <a:cubicBezTo>
                  <a:pt x="1643864" y="2716976"/>
                  <a:pt x="1651005" y="2714258"/>
                  <a:pt x="1620119" y="2720435"/>
                </a:cubicBezTo>
                <a:cubicBezTo>
                  <a:pt x="1613795" y="2724229"/>
                  <a:pt x="1608466" y="2732733"/>
                  <a:pt x="1601148" y="2731818"/>
                </a:cubicBezTo>
                <a:cubicBezTo>
                  <a:pt x="1585984" y="2729923"/>
                  <a:pt x="1572918" y="2719997"/>
                  <a:pt x="1559412" y="2712847"/>
                </a:cubicBezTo>
                <a:cubicBezTo>
                  <a:pt x="1541051" y="2703127"/>
                  <a:pt x="1505547" y="2673038"/>
                  <a:pt x="1494911" y="2663522"/>
                </a:cubicBezTo>
                <a:cubicBezTo>
                  <a:pt x="1484248" y="2653981"/>
                  <a:pt x="1475880" y="2641918"/>
                  <a:pt x="1464558" y="2633169"/>
                </a:cubicBezTo>
                <a:cubicBezTo>
                  <a:pt x="1447902" y="2620298"/>
                  <a:pt x="1424915" y="2615192"/>
                  <a:pt x="1411439" y="2599021"/>
                </a:cubicBezTo>
                <a:cubicBezTo>
                  <a:pt x="1378240" y="2559182"/>
                  <a:pt x="1407961" y="2592065"/>
                  <a:pt x="1369703" y="2557285"/>
                </a:cubicBezTo>
                <a:cubicBezTo>
                  <a:pt x="1363086" y="2551269"/>
                  <a:pt x="1357715" y="2543901"/>
                  <a:pt x="1350732" y="2538314"/>
                </a:cubicBezTo>
                <a:cubicBezTo>
                  <a:pt x="1332675" y="2523868"/>
                  <a:pt x="1332228" y="2531192"/>
                  <a:pt x="1316584" y="2515549"/>
                </a:cubicBezTo>
                <a:cubicBezTo>
                  <a:pt x="1310858" y="2509823"/>
                  <a:pt x="1307460" y="2501958"/>
                  <a:pt x="1301407" y="2496578"/>
                </a:cubicBezTo>
                <a:cubicBezTo>
                  <a:pt x="1295895" y="2491679"/>
                  <a:pt x="1288336" y="2489620"/>
                  <a:pt x="1282436" y="2485195"/>
                </a:cubicBezTo>
                <a:cubicBezTo>
                  <a:pt x="1259699" y="2468142"/>
                  <a:pt x="1282500" y="2477629"/>
                  <a:pt x="1259671" y="2470018"/>
                </a:cubicBezTo>
                <a:cubicBezTo>
                  <a:pt x="1241790" y="2443197"/>
                  <a:pt x="1265140" y="2475486"/>
                  <a:pt x="1236906" y="2447253"/>
                </a:cubicBezTo>
                <a:cubicBezTo>
                  <a:pt x="1232435" y="2442782"/>
                  <a:pt x="1229753" y="2436777"/>
                  <a:pt x="1225523" y="2432077"/>
                </a:cubicBezTo>
                <a:cubicBezTo>
                  <a:pt x="1225512" y="2432065"/>
                  <a:pt x="1197073" y="2403626"/>
                  <a:pt x="1191376" y="2397929"/>
                </a:cubicBezTo>
                <a:cubicBezTo>
                  <a:pt x="1187582" y="2394135"/>
                  <a:pt x="1183213" y="2390839"/>
                  <a:pt x="1179993" y="2386546"/>
                </a:cubicBezTo>
                <a:cubicBezTo>
                  <a:pt x="1176199" y="2381487"/>
                  <a:pt x="1172119" y="2376631"/>
                  <a:pt x="1168611" y="2371370"/>
                </a:cubicBezTo>
                <a:cubicBezTo>
                  <a:pt x="1161993" y="2361442"/>
                  <a:pt x="1158077" y="2349453"/>
                  <a:pt x="1149640" y="2341016"/>
                </a:cubicBezTo>
                <a:cubicBezTo>
                  <a:pt x="1131566" y="2322942"/>
                  <a:pt x="1121440" y="2308816"/>
                  <a:pt x="1092727" y="2303074"/>
                </a:cubicBezTo>
                <a:lnTo>
                  <a:pt x="1073756" y="2299280"/>
                </a:lnTo>
                <a:cubicBezTo>
                  <a:pt x="1068697" y="2296751"/>
                  <a:pt x="1064232" y="2291869"/>
                  <a:pt x="1058579" y="2291692"/>
                </a:cubicBezTo>
                <a:cubicBezTo>
                  <a:pt x="1023161" y="2290585"/>
                  <a:pt x="987703" y="2293205"/>
                  <a:pt x="952342" y="2295486"/>
                </a:cubicBezTo>
                <a:cubicBezTo>
                  <a:pt x="948351" y="2295743"/>
                  <a:pt x="944856" y="2298381"/>
                  <a:pt x="940959" y="2299280"/>
                </a:cubicBezTo>
                <a:cubicBezTo>
                  <a:pt x="940635" y="2299355"/>
                  <a:pt x="898254" y="2307191"/>
                  <a:pt x="887841" y="2310662"/>
                </a:cubicBezTo>
                <a:cubicBezTo>
                  <a:pt x="881380" y="2312816"/>
                  <a:pt x="875094" y="2315485"/>
                  <a:pt x="868870" y="2318251"/>
                </a:cubicBezTo>
                <a:cubicBezTo>
                  <a:pt x="863701" y="2320548"/>
                  <a:pt x="858945" y="2323738"/>
                  <a:pt x="853693" y="2325839"/>
                </a:cubicBezTo>
                <a:cubicBezTo>
                  <a:pt x="846266" y="2328810"/>
                  <a:pt x="838237" y="2330179"/>
                  <a:pt x="830928" y="2333428"/>
                </a:cubicBezTo>
                <a:cubicBezTo>
                  <a:pt x="798958" y="2347637"/>
                  <a:pt x="845542" y="2335817"/>
                  <a:pt x="800574" y="2344810"/>
                </a:cubicBezTo>
                <a:cubicBezTo>
                  <a:pt x="796780" y="2347340"/>
                  <a:pt x="793271" y="2350360"/>
                  <a:pt x="789192" y="2352399"/>
                </a:cubicBezTo>
                <a:cubicBezTo>
                  <a:pt x="779853" y="2357068"/>
                  <a:pt x="763784" y="2358530"/>
                  <a:pt x="755044" y="2359987"/>
                </a:cubicBezTo>
                <a:cubicBezTo>
                  <a:pt x="749985" y="2362516"/>
                  <a:pt x="745516" y="2367293"/>
                  <a:pt x="739867" y="2367575"/>
                </a:cubicBezTo>
                <a:cubicBezTo>
                  <a:pt x="714552" y="2368841"/>
                  <a:pt x="676361" y="2363431"/>
                  <a:pt x="648806" y="2359987"/>
                </a:cubicBezTo>
                <a:cubicBezTo>
                  <a:pt x="643747" y="2358722"/>
                  <a:pt x="638512" y="2358024"/>
                  <a:pt x="633630" y="2356193"/>
                </a:cubicBezTo>
                <a:cubicBezTo>
                  <a:pt x="607024" y="2346215"/>
                  <a:pt x="629085" y="2352023"/>
                  <a:pt x="607070" y="2341016"/>
                </a:cubicBezTo>
                <a:cubicBezTo>
                  <a:pt x="600978" y="2337970"/>
                  <a:pt x="594423" y="2335957"/>
                  <a:pt x="588099" y="2333428"/>
                </a:cubicBezTo>
                <a:cubicBezTo>
                  <a:pt x="560339" y="2305664"/>
                  <a:pt x="614415" y="2358520"/>
                  <a:pt x="561540" y="2314457"/>
                </a:cubicBezTo>
                <a:cubicBezTo>
                  <a:pt x="551922" y="2306442"/>
                  <a:pt x="544997" y="2295409"/>
                  <a:pt x="534981" y="2287897"/>
                </a:cubicBezTo>
                <a:lnTo>
                  <a:pt x="519804" y="2276515"/>
                </a:lnTo>
                <a:cubicBezTo>
                  <a:pt x="500045" y="2227115"/>
                  <a:pt x="527026" y="2287347"/>
                  <a:pt x="497039" y="2242367"/>
                </a:cubicBezTo>
                <a:cubicBezTo>
                  <a:pt x="461883" y="2189633"/>
                  <a:pt x="498199" y="2228353"/>
                  <a:pt x="470480" y="2200631"/>
                </a:cubicBezTo>
                <a:cubicBezTo>
                  <a:pt x="470004" y="2195872"/>
                  <a:pt x="464785" y="2140541"/>
                  <a:pt x="462891" y="2132335"/>
                </a:cubicBezTo>
                <a:cubicBezTo>
                  <a:pt x="461360" y="2125699"/>
                  <a:pt x="457306" y="2119874"/>
                  <a:pt x="455303" y="2113365"/>
                </a:cubicBezTo>
                <a:cubicBezTo>
                  <a:pt x="436735" y="2053021"/>
                  <a:pt x="461453" y="2113926"/>
                  <a:pt x="432538" y="2048863"/>
                </a:cubicBezTo>
                <a:cubicBezTo>
                  <a:pt x="426261" y="1998661"/>
                  <a:pt x="434028" y="2036977"/>
                  <a:pt x="413567" y="1984362"/>
                </a:cubicBezTo>
                <a:cubicBezTo>
                  <a:pt x="393595" y="1933005"/>
                  <a:pt x="413176" y="1966701"/>
                  <a:pt x="387007" y="1927449"/>
                </a:cubicBezTo>
                <a:cubicBezTo>
                  <a:pt x="384478" y="1919861"/>
                  <a:pt x="382390" y="1912111"/>
                  <a:pt x="379419" y="1904684"/>
                </a:cubicBezTo>
                <a:cubicBezTo>
                  <a:pt x="377318" y="1899432"/>
                  <a:pt x="373319" y="1894964"/>
                  <a:pt x="371831" y="1889507"/>
                </a:cubicBezTo>
                <a:cubicBezTo>
                  <a:pt x="369478" y="1880879"/>
                  <a:pt x="369301" y="1871801"/>
                  <a:pt x="368036" y="1862948"/>
                </a:cubicBezTo>
                <a:cubicBezTo>
                  <a:pt x="369301" y="1826271"/>
                  <a:pt x="368405" y="1789455"/>
                  <a:pt x="371831" y="1752916"/>
                </a:cubicBezTo>
                <a:cubicBezTo>
                  <a:pt x="372257" y="1748376"/>
                  <a:pt x="377236" y="1745537"/>
                  <a:pt x="379419" y="1741534"/>
                </a:cubicBezTo>
                <a:cubicBezTo>
                  <a:pt x="384836" y="1731603"/>
                  <a:pt x="388321" y="1720592"/>
                  <a:pt x="394596" y="1711180"/>
                </a:cubicBezTo>
                <a:cubicBezTo>
                  <a:pt x="397125" y="1707386"/>
                  <a:pt x="399534" y="1703508"/>
                  <a:pt x="402184" y="1699798"/>
                </a:cubicBezTo>
                <a:cubicBezTo>
                  <a:pt x="405860" y="1694652"/>
                  <a:pt x="410215" y="1689984"/>
                  <a:pt x="413567" y="1684621"/>
                </a:cubicBezTo>
                <a:cubicBezTo>
                  <a:pt x="416565" y="1679825"/>
                  <a:pt x="418626" y="1674503"/>
                  <a:pt x="421155" y="1669444"/>
                </a:cubicBezTo>
                <a:cubicBezTo>
                  <a:pt x="428669" y="1624355"/>
                  <a:pt x="428406" y="1635718"/>
                  <a:pt x="421155" y="1563207"/>
                </a:cubicBezTo>
                <a:cubicBezTo>
                  <a:pt x="419941" y="1551071"/>
                  <a:pt x="412199" y="1526324"/>
                  <a:pt x="405978" y="1513882"/>
                </a:cubicBezTo>
                <a:cubicBezTo>
                  <a:pt x="402680" y="1507286"/>
                  <a:pt x="398390" y="1501235"/>
                  <a:pt x="394596" y="1494911"/>
                </a:cubicBezTo>
                <a:cubicBezTo>
                  <a:pt x="389877" y="1476041"/>
                  <a:pt x="392260" y="1479313"/>
                  <a:pt x="379419" y="1460764"/>
                </a:cubicBezTo>
                <a:cubicBezTo>
                  <a:pt x="372220" y="1450365"/>
                  <a:pt x="362310" y="1441722"/>
                  <a:pt x="356654" y="1430410"/>
                </a:cubicBezTo>
                <a:cubicBezTo>
                  <a:pt x="354124" y="1425351"/>
                  <a:pt x="352309" y="1419867"/>
                  <a:pt x="349065" y="1415233"/>
                </a:cubicBezTo>
                <a:cubicBezTo>
                  <a:pt x="337518" y="1398737"/>
                  <a:pt x="311845" y="1374941"/>
                  <a:pt x="303535" y="1358321"/>
                </a:cubicBezTo>
                <a:cubicBezTo>
                  <a:pt x="292748" y="1336745"/>
                  <a:pt x="299946" y="1347143"/>
                  <a:pt x="280770" y="1327967"/>
                </a:cubicBezTo>
                <a:cubicBezTo>
                  <a:pt x="278241" y="1322908"/>
                  <a:pt x="276863" y="1317084"/>
                  <a:pt x="273182" y="1312790"/>
                </a:cubicBezTo>
                <a:cubicBezTo>
                  <a:pt x="269067" y="1307989"/>
                  <a:pt x="263151" y="1305083"/>
                  <a:pt x="258005" y="1301408"/>
                </a:cubicBezTo>
                <a:cubicBezTo>
                  <a:pt x="254294" y="1298757"/>
                  <a:pt x="250701" y="1295858"/>
                  <a:pt x="246622" y="1293819"/>
                </a:cubicBezTo>
                <a:cubicBezTo>
                  <a:pt x="215174" y="1278095"/>
                  <a:pt x="239258" y="1292290"/>
                  <a:pt x="216269" y="1282437"/>
                </a:cubicBezTo>
                <a:cubicBezTo>
                  <a:pt x="211070" y="1280209"/>
                  <a:pt x="206388" y="1276834"/>
                  <a:pt x="201092" y="1274848"/>
                </a:cubicBezTo>
                <a:cubicBezTo>
                  <a:pt x="196209" y="1273017"/>
                  <a:pt x="190910" y="1272552"/>
                  <a:pt x="185915" y="1271054"/>
                </a:cubicBezTo>
                <a:cubicBezTo>
                  <a:pt x="178254" y="1268756"/>
                  <a:pt x="163150" y="1263466"/>
                  <a:pt x="163150" y="1263466"/>
                </a:cubicBezTo>
                <a:cubicBezTo>
                  <a:pt x="159356" y="1260936"/>
                  <a:pt x="155846" y="1257916"/>
                  <a:pt x="151767" y="1255877"/>
                </a:cubicBezTo>
                <a:cubicBezTo>
                  <a:pt x="148190" y="1254088"/>
                  <a:pt x="143457" y="1254643"/>
                  <a:pt x="140385" y="1252083"/>
                </a:cubicBezTo>
                <a:cubicBezTo>
                  <a:pt x="135527" y="1248035"/>
                  <a:pt x="133803" y="1241021"/>
                  <a:pt x="129002" y="1236906"/>
                </a:cubicBezTo>
                <a:cubicBezTo>
                  <a:pt x="124708" y="1233225"/>
                  <a:pt x="118532" y="1232455"/>
                  <a:pt x="113826" y="1229318"/>
                </a:cubicBezTo>
                <a:cubicBezTo>
                  <a:pt x="110850" y="1227334"/>
                  <a:pt x="109213" y="1223714"/>
                  <a:pt x="106237" y="1221730"/>
                </a:cubicBezTo>
                <a:cubicBezTo>
                  <a:pt x="93965" y="1213549"/>
                  <a:pt x="78724" y="1209394"/>
                  <a:pt x="68295" y="1198965"/>
                </a:cubicBezTo>
                <a:cubicBezTo>
                  <a:pt x="55648" y="1186318"/>
                  <a:pt x="44661" y="1171755"/>
                  <a:pt x="30353" y="1161023"/>
                </a:cubicBezTo>
                <a:cubicBezTo>
                  <a:pt x="25294" y="1157229"/>
                  <a:pt x="19378" y="1154366"/>
                  <a:pt x="15177" y="1149640"/>
                </a:cubicBezTo>
                <a:cubicBezTo>
                  <a:pt x="9118" y="1142823"/>
                  <a:pt x="0" y="1126875"/>
                  <a:pt x="0" y="1126875"/>
                </a:cubicBezTo>
                <a:cubicBezTo>
                  <a:pt x="1265" y="1099051"/>
                  <a:pt x="1573" y="1071167"/>
                  <a:pt x="3794" y="1043403"/>
                </a:cubicBezTo>
                <a:cubicBezTo>
                  <a:pt x="4113" y="1039416"/>
                  <a:pt x="5441" y="1035394"/>
                  <a:pt x="7588" y="1032020"/>
                </a:cubicBezTo>
                <a:cubicBezTo>
                  <a:pt x="14378" y="1021350"/>
                  <a:pt x="30353" y="1001667"/>
                  <a:pt x="30353" y="1001667"/>
                </a:cubicBezTo>
                <a:cubicBezTo>
                  <a:pt x="39414" y="974488"/>
                  <a:pt x="26460" y="1005579"/>
                  <a:pt x="45530" y="982696"/>
                </a:cubicBezTo>
                <a:cubicBezTo>
                  <a:pt x="49151" y="978351"/>
                  <a:pt x="50313" y="972430"/>
                  <a:pt x="53119" y="967519"/>
                </a:cubicBezTo>
                <a:cubicBezTo>
                  <a:pt x="55381" y="963560"/>
                  <a:pt x="57971" y="959784"/>
                  <a:pt x="60707" y="956136"/>
                </a:cubicBezTo>
                <a:cubicBezTo>
                  <a:pt x="69359" y="944600"/>
                  <a:pt x="79267" y="933987"/>
                  <a:pt x="87266" y="921989"/>
                </a:cubicBezTo>
                <a:cubicBezTo>
                  <a:pt x="92325" y="914400"/>
                  <a:pt x="94854" y="904282"/>
                  <a:pt x="102443" y="899223"/>
                </a:cubicBezTo>
                <a:cubicBezTo>
                  <a:pt x="106237" y="896694"/>
                  <a:pt x="109747" y="893674"/>
                  <a:pt x="113826" y="891635"/>
                </a:cubicBezTo>
                <a:cubicBezTo>
                  <a:pt x="117403" y="889847"/>
                  <a:pt x="121463" y="889245"/>
                  <a:pt x="125208" y="887841"/>
                </a:cubicBezTo>
                <a:cubicBezTo>
                  <a:pt x="131585" y="885450"/>
                  <a:pt x="137718" y="882407"/>
                  <a:pt x="144179" y="880253"/>
                </a:cubicBezTo>
                <a:cubicBezTo>
                  <a:pt x="159528" y="875137"/>
                  <a:pt x="161767" y="877180"/>
                  <a:pt x="178327" y="872664"/>
                </a:cubicBezTo>
                <a:cubicBezTo>
                  <a:pt x="186044" y="870559"/>
                  <a:pt x="193504" y="867605"/>
                  <a:pt x="201092" y="865076"/>
                </a:cubicBezTo>
                <a:lnTo>
                  <a:pt x="223857" y="857487"/>
                </a:lnTo>
                <a:lnTo>
                  <a:pt x="235240" y="853693"/>
                </a:lnTo>
                <a:cubicBezTo>
                  <a:pt x="384635" y="859226"/>
                  <a:pt x="360118" y="860172"/>
                  <a:pt x="557746" y="853693"/>
                </a:cubicBezTo>
                <a:cubicBezTo>
                  <a:pt x="561743" y="853562"/>
                  <a:pt x="565283" y="850998"/>
                  <a:pt x="569128" y="849899"/>
                </a:cubicBezTo>
                <a:cubicBezTo>
                  <a:pt x="574142" y="848466"/>
                  <a:pt x="579246" y="847370"/>
                  <a:pt x="584305" y="846105"/>
                </a:cubicBezTo>
                <a:cubicBezTo>
                  <a:pt x="608067" y="828283"/>
                  <a:pt x="595010" y="839194"/>
                  <a:pt x="622247" y="811957"/>
                </a:cubicBezTo>
                <a:cubicBezTo>
                  <a:pt x="626041" y="808163"/>
                  <a:pt x="630653" y="805039"/>
                  <a:pt x="633630" y="800574"/>
                </a:cubicBezTo>
                <a:cubicBezTo>
                  <a:pt x="636159" y="796780"/>
                  <a:pt x="638568" y="792902"/>
                  <a:pt x="641218" y="789192"/>
                </a:cubicBezTo>
                <a:cubicBezTo>
                  <a:pt x="644894" y="784046"/>
                  <a:pt x="649347" y="779438"/>
                  <a:pt x="652601" y="774015"/>
                </a:cubicBezTo>
                <a:cubicBezTo>
                  <a:pt x="660909" y="760167"/>
                  <a:pt x="662025" y="751323"/>
                  <a:pt x="671572" y="739867"/>
                </a:cubicBezTo>
                <a:cubicBezTo>
                  <a:pt x="675007" y="735745"/>
                  <a:pt x="679519" y="732607"/>
                  <a:pt x="682954" y="728485"/>
                </a:cubicBezTo>
                <a:cubicBezTo>
                  <a:pt x="703667" y="703629"/>
                  <a:pt x="672843" y="733113"/>
                  <a:pt x="701925" y="694337"/>
                </a:cubicBezTo>
                <a:cubicBezTo>
                  <a:pt x="704661" y="690689"/>
                  <a:pt x="709514" y="689278"/>
                  <a:pt x="713308" y="686749"/>
                </a:cubicBezTo>
                <a:cubicBezTo>
                  <a:pt x="715837" y="681690"/>
                  <a:pt x="718910" y="676868"/>
                  <a:pt x="720896" y="671572"/>
                </a:cubicBezTo>
                <a:cubicBezTo>
                  <a:pt x="722727" y="666689"/>
                  <a:pt x="722572" y="661160"/>
                  <a:pt x="724690" y="656395"/>
                </a:cubicBezTo>
                <a:cubicBezTo>
                  <a:pt x="727685" y="649656"/>
                  <a:pt x="732279" y="643748"/>
                  <a:pt x="736073" y="637424"/>
                </a:cubicBezTo>
                <a:cubicBezTo>
                  <a:pt x="737338" y="628571"/>
                  <a:pt x="738113" y="619634"/>
                  <a:pt x="739867" y="610865"/>
                </a:cubicBezTo>
                <a:cubicBezTo>
                  <a:pt x="740651" y="606943"/>
                  <a:pt x="743661" y="603482"/>
                  <a:pt x="743661" y="599482"/>
                </a:cubicBezTo>
                <a:cubicBezTo>
                  <a:pt x="743661" y="583310"/>
                  <a:pt x="742113" y="556895"/>
                  <a:pt x="736073" y="538775"/>
                </a:cubicBezTo>
                <a:cubicBezTo>
                  <a:pt x="733919" y="532314"/>
                  <a:pt x="730638" y="526265"/>
                  <a:pt x="728484" y="519804"/>
                </a:cubicBezTo>
                <a:cubicBezTo>
                  <a:pt x="726835" y="514857"/>
                  <a:pt x="727277" y="509155"/>
                  <a:pt x="724690" y="504628"/>
                </a:cubicBezTo>
                <a:cubicBezTo>
                  <a:pt x="722028" y="499969"/>
                  <a:pt x="716527" y="497538"/>
                  <a:pt x="713308" y="493245"/>
                </a:cubicBezTo>
                <a:cubicBezTo>
                  <a:pt x="708883" y="487345"/>
                  <a:pt x="705223" y="480870"/>
                  <a:pt x="701925" y="474274"/>
                </a:cubicBezTo>
                <a:cubicBezTo>
                  <a:pt x="698879" y="468182"/>
                  <a:pt x="697383" y="461395"/>
                  <a:pt x="694337" y="455303"/>
                </a:cubicBezTo>
                <a:cubicBezTo>
                  <a:pt x="689552" y="445734"/>
                  <a:pt x="686215" y="443388"/>
                  <a:pt x="679160" y="436332"/>
                </a:cubicBezTo>
                <a:cubicBezTo>
                  <a:pt x="677895" y="432538"/>
                  <a:pt x="677350" y="428422"/>
                  <a:pt x="675366" y="424950"/>
                </a:cubicBezTo>
                <a:cubicBezTo>
                  <a:pt x="672557" y="420034"/>
                  <a:pt x="659335" y="405005"/>
                  <a:pt x="656395" y="398390"/>
                </a:cubicBezTo>
                <a:cubicBezTo>
                  <a:pt x="638336" y="357757"/>
                  <a:pt x="658390" y="390000"/>
                  <a:pt x="641218" y="364243"/>
                </a:cubicBezTo>
                <a:cubicBezTo>
                  <a:pt x="639953" y="360449"/>
                  <a:pt x="639213" y="356437"/>
                  <a:pt x="637424" y="352860"/>
                </a:cubicBezTo>
                <a:cubicBezTo>
                  <a:pt x="622709" y="323428"/>
                  <a:pt x="635583" y="358714"/>
                  <a:pt x="626041" y="330095"/>
                </a:cubicBezTo>
                <a:cubicBezTo>
                  <a:pt x="629835" y="321242"/>
                  <a:pt x="631407" y="311056"/>
                  <a:pt x="637424" y="303535"/>
                </a:cubicBezTo>
                <a:cubicBezTo>
                  <a:pt x="644798" y="294318"/>
                  <a:pt x="657548" y="292195"/>
                  <a:pt x="667777" y="288359"/>
                </a:cubicBezTo>
                <a:cubicBezTo>
                  <a:pt x="674154" y="285967"/>
                  <a:pt x="680347" y="283098"/>
                  <a:pt x="686748" y="280770"/>
                </a:cubicBezTo>
                <a:cubicBezTo>
                  <a:pt x="694265" y="278036"/>
                  <a:pt x="709514" y="273182"/>
                  <a:pt x="709514" y="273182"/>
                </a:cubicBezTo>
                <a:cubicBezTo>
                  <a:pt x="751813" y="274082"/>
                  <a:pt x="891635" y="219003"/>
                  <a:pt x="891635" y="295947"/>
                </a:cubicBezTo>
                <a:cubicBezTo>
                  <a:pt x="891635" y="316222"/>
                  <a:pt x="889964" y="336490"/>
                  <a:pt x="887841" y="356654"/>
                </a:cubicBezTo>
                <a:cubicBezTo>
                  <a:pt x="886859" y="365980"/>
                  <a:pt x="881413" y="371986"/>
                  <a:pt x="876458" y="379419"/>
                </a:cubicBezTo>
                <a:cubicBezTo>
                  <a:pt x="873929" y="387007"/>
                  <a:pt x="874526" y="396528"/>
                  <a:pt x="868870" y="402184"/>
                </a:cubicBezTo>
                <a:cubicBezTo>
                  <a:pt x="861281" y="409773"/>
                  <a:pt x="852543" y="416364"/>
                  <a:pt x="846104" y="424950"/>
                </a:cubicBezTo>
                <a:cubicBezTo>
                  <a:pt x="832576" y="442988"/>
                  <a:pt x="839193" y="435655"/>
                  <a:pt x="827133" y="447715"/>
                </a:cubicBezTo>
                <a:cubicBezTo>
                  <a:pt x="815182" y="471619"/>
                  <a:pt x="812486" y="470436"/>
                  <a:pt x="823339" y="508422"/>
                </a:cubicBezTo>
                <a:cubicBezTo>
                  <a:pt x="824592" y="512807"/>
                  <a:pt x="830928" y="513481"/>
                  <a:pt x="834722" y="516010"/>
                </a:cubicBezTo>
                <a:cubicBezTo>
                  <a:pt x="838516" y="521069"/>
                  <a:pt x="840448" y="528359"/>
                  <a:pt x="846104" y="531187"/>
                </a:cubicBezTo>
                <a:cubicBezTo>
                  <a:pt x="854103" y="535187"/>
                  <a:pt x="863894" y="533227"/>
                  <a:pt x="872664" y="534981"/>
                </a:cubicBezTo>
                <a:cubicBezTo>
                  <a:pt x="876586" y="535765"/>
                  <a:pt x="880201" y="537676"/>
                  <a:pt x="884046" y="538775"/>
                </a:cubicBezTo>
                <a:cubicBezTo>
                  <a:pt x="889060" y="540208"/>
                  <a:pt x="894228" y="541072"/>
                  <a:pt x="899223" y="542570"/>
                </a:cubicBezTo>
                <a:cubicBezTo>
                  <a:pt x="906884" y="544869"/>
                  <a:pt x="914400" y="547629"/>
                  <a:pt x="921988" y="550158"/>
                </a:cubicBezTo>
                <a:lnTo>
                  <a:pt x="933371" y="553952"/>
                </a:lnTo>
                <a:cubicBezTo>
                  <a:pt x="998443" y="548037"/>
                  <a:pt x="957349" y="558464"/>
                  <a:pt x="986489" y="542570"/>
                </a:cubicBezTo>
                <a:cubicBezTo>
                  <a:pt x="996420" y="537153"/>
                  <a:pt x="1016843" y="527393"/>
                  <a:pt x="1016843" y="527393"/>
                </a:cubicBezTo>
                <a:cubicBezTo>
                  <a:pt x="1020637" y="523599"/>
                  <a:pt x="1024104" y="519445"/>
                  <a:pt x="1028226" y="516010"/>
                </a:cubicBezTo>
                <a:cubicBezTo>
                  <a:pt x="1031729" y="513091"/>
                  <a:pt x="1036047" y="511271"/>
                  <a:pt x="1039608" y="508422"/>
                </a:cubicBezTo>
                <a:cubicBezTo>
                  <a:pt x="1045406" y="503783"/>
                  <a:pt x="1056119" y="490577"/>
                  <a:pt x="1058579" y="485657"/>
                </a:cubicBezTo>
                <a:cubicBezTo>
                  <a:pt x="1092324" y="418168"/>
                  <a:pt x="1060552" y="467523"/>
                  <a:pt x="1081344" y="436332"/>
                </a:cubicBezTo>
                <a:cubicBezTo>
                  <a:pt x="1082609" y="431273"/>
                  <a:pt x="1083705" y="426169"/>
                  <a:pt x="1085138" y="421155"/>
                </a:cubicBezTo>
                <a:cubicBezTo>
                  <a:pt x="1089205" y="406922"/>
                  <a:pt x="1089759" y="410920"/>
                  <a:pt x="1092727" y="394596"/>
                </a:cubicBezTo>
                <a:cubicBezTo>
                  <a:pt x="1094327" y="385797"/>
                  <a:pt x="1095051" y="376858"/>
                  <a:pt x="1096521" y="368037"/>
                </a:cubicBezTo>
                <a:cubicBezTo>
                  <a:pt x="1097581" y="361676"/>
                  <a:pt x="1098618" y="355288"/>
                  <a:pt x="1100315" y="349066"/>
                </a:cubicBezTo>
                <a:cubicBezTo>
                  <a:pt x="1102420" y="341349"/>
                  <a:pt x="1107904" y="326301"/>
                  <a:pt x="1107904" y="326301"/>
                </a:cubicBezTo>
                <a:cubicBezTo>
                  <a:pt x="1109169" y="304800"/>
                  <a:pt x="1107026" y="282824"/>
                  <a:pt x="1111698" y="261799"/>
                </a:cubicBezTo>
                <a:cubicBezTo>
                  <a:pt x="1112566" y="257895"/>
                  <a:pt x="1119249" y="259154"/>
                  <a:pt x="1123080" y="258005"/>
                </a:cubicBezTo>
                <a:cubicBezTo>
                  <a:pt x="1131899" y="255359"/>
                  <a:pt x="1140525" y="251719"/>
                  <a:pt x="1149640" y="250417"/>
                </a:cubicBezTo>
                <a:cubicBezTo>
                  <a:pt x="1167213" y="247907"/>
                  <a:pt x="1185052" y="247888"/>
                  <a:pt x="1202758" y="246623"/>
                </a:cubicBezTo>
                <a:cubicBezTo>
                  <a:pt x="1207817" y="244093"/>
                  <a:pt x="1212348" y="239916"/>
                  <a:pt x="1217935" y="239034"/>
                </a:cubicBezTo>
                <a:cubicBezTo>
                  <a:pt x="1236715" y="236069"/>
                  <a:pt x="1255929" y="237132"/>
                  <a:pt x="1274848" y="235240"/>
                </a:cubicBezTo>
                <a:cubicBezTo>
                  <a:pt x="1281265" y="234598"/>
                  <a:pt x="1287495" y="232711"/>
                  <a:pt x="1293819" y="231446"/>
                </a:cubicBezTo>
                <a:cubicBezTo>
                  <a:pt x="1315319" y="232711"/>
                  <a:pt x="1336889" y="233097"/>
                  <a:pt x="1358320" y="235240"/>
                </a:cubicBezTo>
                <a:cubicBezTo>
                  <a:pt x="1362300" y="235638"/>
                  <a:pt x="1366375" y="236815"/>
                  <a:pt x="1369703" y="239034"/>
                </a:cubicBezTo>
                <a:cubicBezTo>
                  <a:pt x="1374168" y="242010"/>
                  <a:pt x="1376963" y="246982"/>
                  <a:pt x="1381085" y="250417"/>
                </a:cubicBezTo>
                <a:cubicBezTo>
                  <a:pt x="1384588" y="253336"/>
                  <a:pt x="1388820" y="255269"/>
                  <a:pt x="1392468" y="258005"/>
                </a:cubicBezTo>
                <a:cubicBezTo>
                  <a:pt x="1398947" y="262864"/>
                  <a:pt x="1404495" y="269015"/>
                  <a:pt x="1411439" y="273182"/>
                </a:cubicBezTo>
                <a:cubicBezTo>
                  <a:pt x="1417279" y="276686"/>
                  <a:pt x="1424186" y="278004"/>
                  <a:pt x="1430410" y="280770"/>
                </a:cubicBezTo>
                <a:cubicBezTo>
                  <a:pt x="1435579" y="283067"/>
                  <a:pt x="1440737" y="285449"/>
                  <a:pt x="1445587" y="288359"/>
                </a:cubicBezTo>
                <a:cubicBezTo>
                  <a:pt x="1453407" y="293051"/>
                  <a:pt x="1460764" y="298476"/>
                  <a:pt x="1468352" y="303535"/>
                </a:cubicBezTo>
                <a:cubicBezTo>
                  <a:pt x="1472146" y="306064"/>
                  <a:pt x="1475408" y="309682"/>
                  <a:pt x="1479734" y="311124"/>
                </a:cubicBezTo>
                <a:lnTo>
                  <a:pt x="1502499" y="318712"/>
                </a:lnTo>
                <a:cubicBezTo>
                  <a:pt x="1506293" y="319977"/>
                  <a:pt x="1509960" y="321721"/>
                  <a:pt x="1513882" y="322506"/>
                </a:cubicBezTo>
                <a:lnTo>
                  <a:pt x="1532853" y="326301"/>
                </a:lnTo>
                <a:cubicBezTo>
                  <a:pt x="1570750" y="324406"/>
                  <a:pt x="1595323" y="336171"/>
                  <a:pt x="1620119" y="314918"/>
                </a:cubicBezTo>
                <a:cubicBezTo>
                  <a:pt x="1626870" y="309132"/>
                  <a:pt x="1638753" y="297654"/>
                  <a:pt x="1642884" y="288359"/>
                </a:cubicBezTo>
                <a:cubicBezTo>
                  <a:pt x="1646133" y="281050"/>
                  <a:pt x="1647943" y="273182"/>
                  <a:pt x="1650473" y="265594"/>
                </a:cubicBezTo>
                <a:lnTo>
                  <a:pt x="1654267" y="254211"/>
                </a:lnTo>
                <a:cubicBezTo>
                  <a:pt x="1653002" y="228916"/>
                  <a:pt x="1655256" y="203198"/>
                  <a:pt x="1650473" y="178327"/>
                </a:cubicBezTo>
                <a:cubicBezTo>
                  <a:pt x="1648751" y="169371"/>
                  <a:pt x="1641745" y="162011"/>
                  <a:pt x="1635296" y="155562"/>
                </a:cubicBezTo>
                <a:cubicBezTo>
                  <a:pt x="1631502" y="151768"/>
                  <a:pt x="1628379" y="147155"/>
                  <a:pt x="1623914" y="144179"/>
                </a:cubicBezTo>
                <a:cubicBezTo>
                  <a:pt x="1620586" y="141960"/>
                  <a:pt x="1616276" y="141789"/>
                  <a:pt x="1612531" y="140385"/>
                </a:cubicBezTo>
                <a:cubicBezTo>
                  <a:pt x="1606154" y="137994"/>
                  <a:pt x="1600109" y="134668"/>
                  <a:pt x="1593560" y="132797"/>
                </a:cubicBezTo>
                <a:cubicBezTo>
                  <a:pt x="1582348" y="129594"/>
                  <a:pt x="1570679" y="128213"/>
                  <a:pt x="1559412" y="125209"/>
                </a:cubicBezTo>
                <a:cubicBezTo>
                  <a:pt x="1538186" y="119549"/>
                  <a:pt x="1540179" y="117227"/>
                  <a:pt x="1521470" y="113826"/>
                </a:cubicBezTo>
                <a:cubicBezTo>
                  <a:pt x="1512671" y="112226"/>
                  <a:pt x="1503744" y="111427"/>
                  <a:pt x="1494911" y="110032"/>
                </a:cubicBezTo>
                <a:cubicBezTo>
                  <a:pt x="1449069" y="102793"/>
                  <a:pt x="1462670" y="105765"/>
                  <a:pt x="1434204" y="98649"/>
                </a:cubicBezTo>
                <a:cubicBezTo>
                  <a:pt x="1422777" y="91031"/>
                  <a:pt x="1421118" y="89246"/>
                  <a:pt x="1407645" y="83472"/>
                </a:cubicBezTo>
                <a:cubicBezTo>
                  <a:pt x="1403969" y="81896"/>
                  <a:pt x="1400056" y="80943"/>
                  <a:pt x="1396262" y="79678"/>
                </a:cubicBezTo>
                <a:cubicBezTo>
                  <a:pt x="1393733" y="75884"/>
                  <a:pt x="1390526" y="72463"/>
                  <a:pt x="1388674" y="68296"/>
                </a:cubicBezTo>
                <a:cubicBezTo>
                  <a:pt x="1385425" y="60987"/>
                  <a:pt x="1381085" y="45531"/>
                  <a:pt x="1381085" y="45531"/>
                </a:cubicBezTo>
                <a:cubicBezTo>
                  <a:pt x="1382350" y="37942"/>
                  <a:pt x="1380408" y="29025"/>
                  <a:pt x="1384880" y="22765"/>
                </a:cubicBezTo>
                <a:cubicBezTo>
                  <a:pt x="1387911" y="18522"/>
                  <a:pt x="1395062" y="20469"/>
                  <a:pt x="1400056" y="18971"/>
                </a:cubicBezTo>
                <a:cubicBezTo>
                  <a:pt x="1407717" y="16673"/>
                  <a:pt x="1415233" y="13912"/>
                  <a:pt x="1422821" y="11383"/>
                </a:cubicBezTo>
                <a:cubicBezTo>
                  <a:pt x="1426615" y="10118"/>
                  <a:pt x="1430324" y="8559"/>
                  <a:pt x="1434204" y="7589"/>
                </a:cubicBezTo>
                <a:cubicBezTo>
                  <a:pt x="1453261" y="2824"/>
                  <a:pt x="1444434" y="5443"/>
                  <a:pt x="1460763" y="0"/>
                </a:cubicBezTo>
                <a:cubicBezTo>
                  <a:pt x="1497440" y="2530"/>
                  <a:pt x="1534244" y="3637"/>
                  <a:pt x="1570795" y="7589"/>
                </a:cubicBezTo>
                <a:cubicBezTo>
                  <a:pt x="1603376" y="11111"/>
                  <a:pt x="1591888" y="13810"/>
                  <a:pt x="1612531" y="18971"/>
                </a:cubicBezTo>
                <a:cubicBezTo>
                  <a:pt x="1618787" y="20535"/>
                  <a:pt x="1625178" y="21500"/>
                  <a:pt x="1631502" y="22765"/>
                </a:cubicBezTo>
                <a:cubicBezTo>
                  <a:pt x="1653372" y="37347"/>
                  <a:pt x="1632278" y="24725"/>
                  <a:pt x="1654267" y="34148"/>
                </a:cubicBezTo>
                <a:cubicBezTo>
                  <a:pt x="1659466" y="36376"/>
                  <a:pt x="1664245" y="39508"/>
                  <a:pt x="1669444" y="41736"/>
                </a:cubicBezTo>
                <a:cubicBezTo>
                  <a:pt x="1681964" y="47102"/>
                  <a:pt x="1696052" y="49357"/>
                  <a:pt x="1707386" y="56913"/>
                </a:cubicBezTo>
                <a:cubicBezTo>
                  <a:pt x="1731238" y="72815"/>
                  <a:pt x="1704622" y="55750"/>
                  <a:pt x="1741533" y="75884"/>
                </a:cubicBezTo>
                <a:cubicBezTo>
                  <a:pt x="1806703" y="111433"/>
                  <a:pt x="1711640" y="60699"/>
                  <a:pt x="1779475" y="102443"/>
                </a:cubicBezTo>
                <a:cubicBezTo>
                  <a:pt x="1789109" y="108372"/>
                  <a:pt x="1799711" y="112561"/>
                  <a:pt x="1809829" y="117620"/>
                </a:cubicBezTo>
                <a:lnTo>
                  <a:pt x="1825006" y="125209"/>
                </a:lnTo>
                <a:cubicBezTo>
                  <a:pt x="1830065" y="127738"/>
                  <a:pt x="1835476" y="129660"/>
                  <a:pt x="1840182" y="132797"/>
                </a:cubicBezTo>
                <a:cubicBezTo>
                  <a:pt x="1867287" y="150866"/>
                  <a:pt x="1854100" y="145762"/>
                  <a:pt x="1878124" y="151768"/>
                </a:cubicBezTo>
                <a:cubicBezTo>
                  <a:pt x="1883183" y="155562"/>
                  <a:pt x="1887645" y="160322"/>
                  <a:pt x="1893301" y="163150"/>
                </a:cubicBezTo>
                <a:cubicBezTo>
                  <a:pt x="1897965" y="165482"/>
                  <a:pt x="1903531" y="165296"/>
                  <a:pt x="1908478" y="166945"/>
                </a:cubicBezTo>
                <a:cubicBezTo>
                  <a:pt x="1932511" y="174956"/>
                  <a:pt x="1920196" y="173003"/>
                  <a:pt x="1938831" y="178327"/>
                </a:cubicBezTo>
                <a:cubicBezTo>
                  <a:pt x="1954675" y="182854"/>
                  <a:pt x="1958890" y="182935"/>
                  <a:pt x="1976773" y="185916"/>
                </a:cubicBezTo>
                <a:cubicBezTo>
                  <a:pt x="1985626" y="190975"/>
                  <a:pt x="1994213" y="196532"/>
                  <a:pt x="2003333" y="201092"/>
                </a:cubicBezTo>
                <a:cubicBezTo>
                  <a:pt x="2013933" y="206392"/>
                  <a:pt x="2031475" y="207281"/>
                  <a:pt x="2041275" y="208681"/>
                </a:cubicBezTo>
                <a:cubicBezTo>
                  <a:pt x="2048863" y="212475"/>
                  <a:pt x="2056317" y="216552"/>
                  <a:pt x="2064040" y="220063"/>
                </a:cubicBezTo>
                <a:cubicBezTo>
                  <a:pt x="2070240" y="222881"/>
                  <a:pt x="2076827" y="224798"/>
                  <a:pt x="2083011" y="227652"/>
                </a:cubicBezTo>
                <a:cubicBezTo>
                  <a:pt x="2093282" y="232392"/>
                  <a:pt x="2102967" y="238372"/>
                  <a:pt x="2113364" y="242828"/>
                </a:cubicBezTo>
                <a:cubicBezTo>
                  <a:pt x="2120716" y="245979"/>
                  <a:pt x="2128975" y="246840"/>
                  <a:pt x="2136129" y="250417"/>
                </a:cubicBezTo>
                <a:cubicBezTo>
                  <a:pt x="2153288" y="258997"/>
                  <a:pt x="2155811" y="262512"/>
                  <a:pt x="2166483" y="273182"/>
                </a:cubicBezTo>
                <a:cubicBezTo>
                  <a:pt x="2165218" y="294682"/>
                  <a:pt x="2168170" y="316855"/>
                  <a:pt x="2162689" y="337683"/>
                </a:cubicBezTo>
                <a:cubicBezTo>
                  <a:pt x="2161250" y="343153"/>
                  <a:pt x="2152930" y="343647"/>
                  <a:pt x="2147512" y="345272"/>
                </a:cubicBezTo>
                <a:cubicBezTo>
                  <a:pt x="2140143" y="347483"/>
                  <a:pt x="2132257" y="347397"/>
                  <a:pt x="2124747" y="349066"/>
                </a:cubicBezTo>
                <a:cubicBezTo>
                  <a:pt x="2120843" y="349934"/>
                  <a:pt x="2117362" y="352749"/>
                  <a:pt x="2113364" y="352860"/>
                </a:cubicBezTo>
                <a:cubicBezTo>
                  <a:pt x="2026122" y="355283"/>
                  <a:pt x="1938831" y="355389"/>
                  <a:pt x="1851565" y="356654"/>
                </a:cubicBezTo>
                <a:cubicBezTo>
                  <a:pt x="1849036" y="359184"/>
                  <a:pt x="1845818" y="361176"/>
                  <a:pt x="1843977" y="364243"/>
                </a:cubicBezTo>
                <a:cubicBezTo>
                  <a:pt x="1837382" y="375235"/>
                  <a:pt x="1851565" y="405346"/>
                  <a:pt x="1859153" y="417361"/>
                </a:cubicBezTo>
                <a:close/>
              </a:path>
            </a:pathLst>
          </a:cu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863A2EC1-52C1-40C4-90A5-A85EC2F25033}"/>
              </a:ext>
            </a:extLst>
          </p:cNvPr>
          <p:cNvCxnSpPr>
            <a:cxnSpLocks/>
          </p:cNvCxnSpPr>
          <p:nvPr/>
        </p:nvCxnSpPr>
        <p:spPr>
          <a:xfrm flipV="1">
            <a:off x="2310662" y="3907075"/>
            <a:ext cx="2775048" cy="13129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sp>
        <p:nvSpPr>
          <p:cNvPr id="15" name="Oval 14">
            <a:extLst>
              <a:ext uri="{FF2B5EF4-FFF2-40B4-BE49-F238E27FC236}">
                <a16:creationId xmlns:a16="http://schemas.microsoft.com/office/drawing/2014/main" id="{CB71D47A-B31C-4030-8C76-56262CE236D5}"/>
              </a:ext>
            </a:extLst>
          </p:cNvPr>
          <p:cNvSpPr/>
          <p:nvPr/>
        </p:nvSpPr>
        <p:spPr>
          <a:xfrm>
            <a:off x="2106044" y="392976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cxnSp>
        <p:nvCxnSpPr>
          <p:cNvPr id="19" name="Straight Arrow Connector 18">
            <a:extLst>
              <a:ext uri="{FF2B5EF4-FFF2-40B4-BE49-F238E27FC236}">
                <a16:creationId xmlns:a16="http://schemas.microsoft.com/office/drawing/2014/main" id="{C25C57AF-78DC-45DD-B6D1-3C2078FA820F}"/>
              </a:ext>
            </a:extLst>
          </p:cNvPr>
          <p:cNvCxnSpPr>
            <a:cxnSpLocks/>
          </p:cNvCxnSpPr>
          <p:nvPr/>
        </p:nvCxnSpPr>
        <p:spPr>
          <a:xfrm>
            <a:off x="2322044" y="4091743"/>
            <a:ext cx="2477607" cy="94229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008C7203-8CFF-4499-924A-FAA15DE9F1EE}"/>
              </a:ext>
            </a:extLst>
          </p:cNvPr>
          <p:cNvCxnSpPr>
            <a:cxnSpLocks/>
          </p:cNvCxnSpPr>
          <p:nvPr/>
        </p:nvCxnSpPr>
        <p:spPr>
          <a:xfrm>
            <a:off x="2307880" y="4103015"/>
            <a:ext cx="1765578" cy="114228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F812D344-C828-4FE0-BAD6-62397289B379}"/>
              </a:ext>
            </a:extLst>
          </p:cNvPr>
          <p:cNvCxnSpPr>
            <a:cxnSpLocks/>
            <a:stCxn id="15" idx="5"/>
          </p:cNvCxnSpPr>
          <p:nvPr/>
        </p:nvCxnSpPr>
        <p:spPr>
          <a:xfrm>
            <a:off x="2290412" y="4114131"/>
            <a:ext cx="1202140" cy="139310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5EA9F349-279D-4179-A556-9AD18A269A33}"/>
              </a:ext>
            </a:extLst>
          </p:cNvPr>
          <p:cNvCxnSpPr>
            <a:cxnSpLocks/>
          </p:cNvCxnSpPr>
          <p:nvPr/>
        </p:nvCxnSpPr>
        <p:spPr>
          <a:xfrm>
            <a:off x="2260252" y="4131596"/>
            <a:ext cx="612144" cy="149497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1F65C515-5F54-4283-92C3-4A441A142131}"/>
              </a:ext>
            </a:extLst>
          </p:cNvPr>
          <p:cNvCxnSpPr>
            <a:cxnSpLocks/>
            <a:stCxn id="15" idx="4"/>
          </p:cNvCxnSpPr>
          <p:nvPr/>
        </p:nvCxnSpPr>
        <p:spPr>
          <a:xfrm>
            <a:off x="2214044" y="4145763"/>
            <a:ext cx="4503" cy="148080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1" name="Straight Arrow Connector 30">
            <a:extLst>
              <a:ext uri="{FF2B5EF4-FFF2-40B4-BE49-F238E27FC236}">
                <a16:creationId xmlns:a16="http://schemas.microsoft.com/office/drawing/2014/main" id="{016D567E-D9C0-4050-BEB1-4FB239C0392A}"/>
              </a:ext>
            </a:extLst>
          </p:cNvPr>
          <p:cNvCxnSpPr>
            <a:cxnSpLocks/>
            <a:stCxn id="15" idx="2"/>
          </p:cNvCxnSpPr>
          <p:nvPr/>
        </p:nvCxnSpPr>
        <p:spPr>
          <a:xfrm flipH="1" flipV="1">
            <a:off x="212725" y="4035226"/>
            <a:ext cx="1893319" cy="253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761A7869-5648-465E-AF1F-641ECD054DAE}"/>
              </a:ext>
            </a:extLst>
          </p:cNvPr>
          <p:cNvCxnSpPr>
            <a:cxnSpLocks/>
            <a:stCxn id="15" idx="1"/>
          </p:cNvCxnSpPr>
          <p:nvPr/>
        </p:nvCxnSpPr>
        <p:spPr>
          <a:xfrm flipH="1" flipV="1">
            <a:off x="925036" y="2797175"/>
            <a:ext cx="1212640" cy="1164220"/>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8" name="Straight Arrow Connector 37">
            <a:extLst>
              <a:ext uri="{FF2B5EF4-FFF2-40B4-BE49-F238E27FC236}">
                <a16:creationId xmlns:a16="http://schemas.microsoft.com/office/drawing/2014/main" id="{15D10132-F333-4438-BB3C-7E22946491D3}"/>
              </a:ext>
            </a:extLst>
          </p:cNvPr>
          <p:cNvCxnSpPr>
            <a:cxnSpLocks/>
            <a:stCxn id="15" idx="0"/>
          </p:cNvCxnSpPr>
          <p:nvPr/>
        </p:nvCxnSpPr>
        <p:spPr>
          <a:xfrm flipH="1" flipV="1">
            <a:off x="2205971" y="2398128"/>
            <a:ext cx="8073" cy="153163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C83BA434-F87A-4B2C-99C3-6189A7397FD0}"/>
              </a:ext>
            </a:extLst>
          </p:cNvPr>
          <p:cNvCxnSpPr>
            <a:cxnSpLocks/>
          </p:cNvCxnSpPr>
          <p:nvPr/>
        </p:nvCxnSpPr>
        <p:spPr>
          <a:xfrm flipH="1" flipV="1">
            <a:off x="1508593" y="2407714"/>
            <a:ext cx="659195" cy="153163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FF1DED76-8597-4D27-B144-D847AEB0B233}"/>
              </a:ext>
            </a:extLst>
          </p:cNvPr>
          <p:cNvCxnSpPr>
            <a:cxnSpLocks/>
          </p:cNvCxnSpPr>
          <p:nvPr/>
        </p:nvCxnSpPr>
        <p:spPr>
          <a:xfrm flipH="1" flipV="1">
            <a:off x="296215" y="3215394"/>
            <a:ext cx="1811475" cy="769820"/>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2" name="Straight Arrow Connector 51">
            <a:extLst>
              <a:ext uri="{FF2B5EF4-FFF2-40B4-BE49-F238E27FC236}">
                <a16:creationId xmlns:a16="http://schemas.microsoft.com/office/drawing/2014/main" id="{89EE1B54-D2EC-4FE5-8253-070CCBFB8751}"/>
              </a:ext>
            </a:extLst>
          </p:cNvPr>
          <p:cNvCxnSpPr>
            <a:cxnSpLocks/>
          </p:cNvCxnSpPr>
          <p:nvPr/>
        </p:nvCxnSpPr>
        <p:spPr>
          <a:xfrm flipH="1">
            <a:off x="350568" y="4068227"/>
            <a:ext cx="1752583" cy="49179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4" name="Straight Arrow Connector 53">
            <a:extLst>
              <a:ext uri="{FF2B5EF4-FFF2-40B4-BE49-F238E27FC236}">
                <a16:creationId xmlns:a16="http://schemas.microsoft.com/office/drawing/2014/main" id="{E921EE4E-0CF1-471C-ABB5-176647F2F395}"/>
              </a:ext>
            </a:extLst>
          </p:cNvPr>
          <p:cNvCxnSpPr>
            <a:cxnSpLocks/>
            <a:stCxn id="15" idx="3"/>
          </p:cNvCxnSpPr>
          <p:nvPr/>
        </p:nvCxnSpPr>
        <p:spPr>
          <a:xfrm flipH="1">
            <a:off x="534982" y="4114131"/>
            <a:ext cx="1602694" cy="93762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5" name="Straight Arrow Connector 54">
            <a:extLst>
              <a:ext uri="{FF2B5EF4-FFF2-40B4-BE49-F238E27FC236}">
                <a16:creationId xmlns:a16="http://schemas.microsoft.com/office/drawing/2014/main" id="{D2C29A84-DCF0-484C-A6C4-37C03F7956C0}"/>
              </a:ext>
            </a:extLst>
          </p:cNvPr>
          <p:cNvCxnSpPr>
            <a:cxnSpLocks/>
          </p:cNvCxnSpPr>
          <p:nvPr/>
        </p:nvCxnSpPr>
        <p:spPr>
          <a:xfrm flipV="1">
            <a:off x="2310725" y="3395801"/>
            <a:ext cx="2123682" cy="60719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60" name="Straight Arrow Connector 59">
            <a:extLst>
              <a:ext uri="{FF2B5EF4-FFF2-40B4-BE49-F238E27FC236}">
                <a16:creationId xmlns:a16="http://schemas.microsoft.com/office/drawing/2014/main" id="{02CB1C13-7FC5-4327-A6E8-42592E7A41EB}"/>
              </a:ext>
            </a:extLst>
          </p:cNvPr>
          <p:cNvCxnSpPr>
            <a:cxnSpLocks/>
          </p:cNvCxnSpPr>
          <p:nvPr/>
        </p:nvCxnSpPr>
        <p:spPr>
          <a:xfrm flipH="1">
            <a:off x="831739" y="4136361"/>
            <a:ext cx="1334519" cy="130098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63" name="Straight Arrow Connector 62">
            <a:extLst>
              <a:ext uri="{FF2B5EF4-FFF2-40B4-BE49-F238E27FC236}">
                <a16:creationId xmlns:a16="http://schemas.microsoft.com/office/drawing/2014/main" id="{70D04E09-61ED-4149-86D9-08C27587AF37}"/>
              </a:ext>
            </a:extLst>
          </p:cNvPr>
          <p:cNvCxnSpPr>
            <a:cxnSpLocks/>
          </p:cNvCxnSpPr>
          <p:nvPr/>
        </p:nvCxnSpPr>
        <p:spPr>
          <a:xfrm flipH="1">
            <a:off x="1591858" y="4145763"/>
            <a:ext cx="593605" cy="139810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2" name="Straight Arrow Connector 71">
            <a:extLst>
              <a:ext uri="{FF2B5EF4-FFF2-40B4-BE49-F238E27FC236}">
                <a16:creationId xmlns:a16="http://schemas.microsoft.com/office/drawing/2014/main" id="{A09A9DD7-9805-41C2-85AF-FCCF577E46A5}"/>
              </a:ext>
            </a:extLst>
          </p:cNvPr>
          <p:cNvCxnSpPr>
            <a:cxnSpLocks/>
          </p:cNvCxnSpPr>
          <p:nvPr/>
        </p:nvCxnSpPr>
        <p:spPr>
          <a:xfrm flipV="1">
            <a:off x="2260252" y="2465760"/>
            <a:ext cx="683043" cy="146400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3" name="Straight Arrow Connector 72">
            <a:extLst>
              <a:ext uri="{FF2B5EF4-FFF2-40B4-BE49-F238E27FC236}">
                <a16:creationId xmlns:a16="http://schemas.microsoft.com/office/drawing/2014/main" id="{584C3ACD-2982-4C23-B014-15242EC383F7}"/>
              </a:ext>
            </a:extLst>
          </p:cNvPr>
          <p:cNvCxnSpPr>
            <a:cxnSpLocks/>
          </p:cNvCxnSpPr>
          <p:nvPr/>
        </p:nvCxnSpPr>
        <p:spPr>
          <a:xfrm flipV="1">
            <a:off x="2279835" y="2695872"/>
            <a:ext cx="1180550" cy="1260579"/>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4" name="Straight Arrow Connector 73">
            <a:extLst>
              <a:ext uri="{FF2B5EF4-FFF2-40B4-BE49-F238E27FC236}">
                <a16:creationId xmlns:a16="http://schemas.microsoft.com/office/drawing/2014/main" id="{862DF1C4-69B2-4424-8D87-1D2FD11D784A}"/>
              </a:ext>
            </a:extLst>
          </p:cNvPr>
          <p:cNvCxnSpPr>
            <a:cxnSpLocks/>
          </p:cNvCxnSpPr>
          <p:nvPr/>
        </p:nvCxnSpPr>
        <p:spPr>
          <a:xfrm flipV="1">
            <a:off x="2299860" y="3015644"/>
            <a:ext cx="1546748" cy="97618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8" name="Straight Arrow Connector 77">
            <a:extLst>
              <a:ext uri="{FF2B5EF4-FFF2-40B4-BE49-F238E27FC236}">
                <a16:creationId xmlns:a16="http://schemas.microsoft.com/office/drawing/2014/main" id="{3E1E40CA-1123-47FC-AF09-9F480489F317}"/>
              </a:ext>
            </a:extLst>
          </p:cNvPr>
          <p:cNvCxnSpPr>
            <a:cxnSpLocks/>
          </p:cNvCxnSpPr>
          <p:nvPr/>
        </p:nvCxnSpPr>
        <p:spPr>
          <a:xfrm>
            <a:off x="2322044" y="4058928"/>
            <a:ext cx="2865426" cy="56091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2B69DEC-A7E6-46B4-80B0-65AA6F5606CD}"/>
                  </a:ext>
                </a:extLst>
              </p:cNvPr>
              <p:cNvSpPr txBox="1"/>
              <p:nvPr/>
            </p:nvSpPr>
            <p:spPr>
              <a:xfrm>
                <a:off x="5768341" y="3406726"/>
                <a:ext cx="2621808" cy="9270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ea typeface="Cambria Math" panose="02040503050406030204" pitchFamily="18" charset="0"/>
                            </a:rPr>
                            <m:t>∯</m:t>
                          </m:r>
                        </m:e>
                        <m:sub>
                          <m:r>
                            <a:rPr lang="en-GB" sz="3200" b="0" i="1" smtClean="0">
                              <a:latin typeface="Cambria Math" panose="02040503050406030204" pitchFamily="18" charset="0"/>
                            </a:rPr>
                            <m:t>𝑆</m:t>
                          </m:r>
                        </m:sub>
                      </m:sSub>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𝑆</m:t>
                          </m:r>
                        </m:e>
                      </m:acc>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𝑞</m:t>
                          </m:r>
                        </m:num>
                        <m:den>
                          <m:sSub>
                            <m:sSubPr>
                              <m:ctrlPr>
                                <a:rPr lang="en-GB" sz="3200" b="0" i="1" smtClean="0">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b="0" i="1" smtClean="0">
                                  <a:latin typeface="Cambria Math" panose="02040503050406030204" pitchFamily="18" charset="0"/>
                                  <a:ea typeface="Cambria Math" panose="02040503050406030204" pitchFamily="18" charset="0"/>
                                </a:rPr>
                                <m:t>0</m:t>
                              </m:r>
                            </m:sub>
                          </m:sSub>
                        </m:den>
                      </m:f>
                    </m:oMath>
                  </m:oMathPara>
                </a14:m>
                <a:endParaRPr lang="en-US" sz="3200" dirty="0"/>
              </a:p>
            </p:txBody>
          </p:sp>
        </mc:Choice>
        <mc:Fallback xmlns="">
          <p:sp>
            <p:nvSpPr>
              <p:cNvPr id="30" name="TextBox 29">
                <a:extLst>
                  <a:ext uri="{FF2B5EF4-FFF2-40B4-BE49-F238E27FC236}">
                    <a16:creationId xmlns:a16="http://schemas.microsoft.com/office/drawing/2014/main" id="{72B69DEC-A7E6-46B4-80B0-65AA6F5606CD}"/>
                  </a:ext>
                </a:extLst>
              </p:cNvPr>
              <p:cNvSpPr txBox="1">
                <a:spLocks noRot="1" noChangeAspect="1" noMove="1" noResize="1" noEditPoints="1" noAdjustHandles="1" noChangeArrowheads="1" noChangeShapeType="1" noTextEdit="1"/>
              </p:cNvSpPr>
              <p:nvPr/>
            </p:nvSpPr>
            <p:spPr>
              <a:xfrm>
                <a:off x="5768341" y="3406726"/>
                <a:ext cx="2621808" cy="927049"/>
              </a:xfrm>
              <a:prstGeom prst="rect">
                <a:avLst/>
              </a:prstGeom>
              <a:blipFill>
                <a:blip r:embed="rId2"/>
                <a:stretch>
                  <a:fillRect l="-6280" t="-10811" r="-966" b="-8108"/>
                </a:stretch>
              </a:blipFill>
            </p:spPr>
            <p:txBody>
              <a:bodyPr/>
              <a:lstStyle/>
              <a:p>
                <a:r>
                  <a:rPr lang="en-GB">
                    <a:noFill/>
                  </a:rPr>
                  <a:t> </a:t>
                </a:r>
              </a:p>
            </p:txBody>
          </p:sp>
        </mc:Fallback>
      </mc:AlternateContent>
    </p:spTree>
    <p:extLst>
      <p:ext uri="{BB962C8B-B14F-4D97-AF65-F5344CB8AC3E}">
        <p14:creationId xmlns:p14="http://schemas.microsoft.com/office/powerpoint/2010/main" val="256740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1603A-10F8-457A-B3A0-251B57922AD6}"/>
              </a:ext>
            </a:extLst>
          </p:cNvPr>
          <p:cNvSpPr>
            <a:spLocks noGrp="1"/>
          </p:cNvSpPr>
          <p:nvPr>
            <p:ph type="title"/>
          </p:nvPr>
        </p:nvSpPr>
        <p:spPr/>
        <p:txBody>
          <a:bodyPr>
            <a:normAutofit fontScale="90000"/>
          </a:bodyPr>
          <a:lstStyle/>
          <a:p>
            <a:r>
              <a:rPr lang="en-GB" dirty="0"/>
              <a:t>Gauss Law</a:t>
            </a:r>
            <a:endParaRPr lang="en-US" dirty="0"/>
          </a:p>
        </p:txBody>
      </p:sp>
      <p:sp>
        <p:nvSpPr>
          <p:cNvPr id="3" name="Content Placeholder 2">
            <a:extLst>
              <a:ext uri="{FF2B5EF4-FFF2-40B4-BE49-F238E27FC236}">
                <a16:creationId xmlns:a16="http://schemas.microsoft.com/office/drawing/2014/main" id="{1535C306-4274-4FEE-9392-64AA24EBD184}"/>
              </a:ext>
            </a:extLst>
          </p:cNvPr>
          <p:cNvSpPr>
            <a:spLocks noGrp="1"/>
          </p:cNvSpPr>
          <p:nvPr>
            <p:ph idx="1"/>
          </p:nvPr>
        </p:nvSpPr>
        <p:spPr>
          <a:xfrm>
            <a:off x="497039" y="734941"/>
            <a:ext cx="8673519" cy="4395073"/>
          </a:xfrm>
        </p:spPr>
        <p:txBody>
          <a:bodyPr/>
          <a:lstStyle/>
          <a:p>
            <a:pPr marL="0" indent="0">
              <a:buNone/>
            </a:pPr>
            <a:r>
              <a:rPr lang="en-US" sz="2800" dirty="0">
                <a:solidFill>
                  <a:schemeClr val="bg1">
                    <a:lumMod val="85000"/>
                  </a:schemeClr>
                </a:solidFill>
              </a:rPr>
              <a:t>Field flux out of</a:t>
            </a:r>
            <a:r>
              <a:rPr lang="en-US" sz="2800" dirty="0">
                <a:solidFill>
                  <a:schemeClr val="bg1">
                    <a:lumMod val="75000"/>
                  </a:schemeClr>
                </a:solidFill>
              </a:rPr>
              <a:t> </a:t>
            </a:r>
            <a:r>
              <a:rPr lang="en-US" sz="2800" dirty="0">
                <a:solidFill>
                  <a:schemeClr val="bg1">
                    <a:lumMod val="85000"/>
                  </a:schemeClr>
                </a:solidFill>
              </a:rPr>
              <a:t>an arbitrary closed surface </a:t>
            </a:r>
            <a:br>
              <a:rPr lang="en-US" sz="2800" dirty="0">
                <a:solidFill>
                  <a:schemeClr val="bg1">
                    <a:lumMod val="85000"/>
                  </a:schemeClr>
                </a:solidFill>
              </a:rPr>
            </a:br>
            <a:r>
              <a:rPr lang="en-US" sz="2800" dirty="0"/>
              <a:t>is proportional to the charge enclosed by the surface</a:t>
            </a:r>
            <a:br>
              <a:rPr lang="en-US" sz="2800" dirty="0"/>
            </a:br>
            <a:r>
              <a:rPr lang="en-US" sz="2800" dirty="0">
                <a:solidFill>
                  <a:schemeClr val="bg1">
                    <a:lumMod val="85000"/>
                  </a:schemeClr>
                </a:solidFill>
              </a:rPr>
              <a:t>irrespective of how that charge is distributed</a:t>
            </a:r>
          </a:p>
        </p:txBody>
      </p:sp>
      <p:sp>
        <p:nvSpPr>
          <p:cNvPr id="4" name="Slide Number Placeholder 3">
            <a:extLst>
              <a:ext uri="{FF2B5EF4-FFF2-40B4-BE49-F238E27FC236}">
                <a16:creationId xmlns:a16="http://schemas.microsoft.com/office/drawing/2014/main" id="{24F3B62C-E4BB-4987-B368-89BDC5C7B6DD}"/>
              </a:ext>
            </a:extLst>
          </p:cNvPr>
          <p:cNvSpPr>
            <a:spLocks noGrp="1"/>
          </p:cNvSpPr>
          <p:nvPr>
            <p:ph type="sldNum" sz="quarter" idx="12"/>
          </p:nvPr>
        </p:nvSpPr>
        <p:spPr/>
        <p:txBody>
          <a:bodyPr/>
          <a:lstStyle/>
          <a:p>
            <a:fld id="{374475D3-1812-EC42-892E-BF7EBDFBAE62}" type="slidenum">
              <a:rPr lang="en-GB" smtClean="0"/>
              <a:t>38</a:t>
            </a:fld>
            <a:endParaRPr lang="en-GB" dirty="0"/>
          </a:p>
        </p:txBody>
      </p:sp>
      <p:sp>
        <p:nvSpPr>
          <p:cNvPr id="6" name="Oval 5">
            <a:extLst>
              <a:ext uri="{FF2B5EF4-FFF2-40B4-BE49-F238E27FC236}">
                <a16:creationId xmlns:a16="http://schemas.microsoft.com/office/drawing/2014/main" id="{2E8E2EB5-6203-42DC-89CB-A541D942A731}"/>
              </a:ext>
            </a:extLst>
          </p:cNvPr>
          <p:cNvSpPr/>
          <p:nvPr/>
        </p:nvSpPr>
        <p:spPr>
          <a:xfrm>
            <a:off x="1673238" y="3703131"/>
            <a:ext cx="1138257" cy="785397"/>
          </a:xfrm>
          <a:prstGeom prst="ellipse">
            <a:avLst/>
          </a:prstGeom>
          <a:noFill/>
          <a:ln>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Plaque 7">
            <a:extLst>
              <a:ext uri="{FF2B5EF4-FFF2-40B4-BE49-F238E27FC236}">
                <a16:creationId xmlns:a16="http://schemas.microsoft.com/office/drawing/2014/main" id="{592D17F0-DB84-477C-9563-9A9988538AB0}"/>
              </a:ext>
            </a:extLst>
          </p:cNvPr>
          <p:cNvSpPr/>
          <p:nvPr/>
        </p:nvSpPr>
        <p:spPr>
          <a:xfrm>
            <a:off x="1434204" y="3395801"/>
            <a:ext cx="1555618" cy="1403851"/>
          </a:xfrm>
          <a:prstGeom prst="plaque">
            <a:avLst/>
          </a:prstGeom>
          <a:noFill/>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Freeform: Shape 10">
            <a:extLst>
              <a:ext uri="{FF2B5EF4-FFF2-40B4-BE49-F238E27FC236}">
                <a16:creationId xmlns:a16="http://schemas.microsoft.com/office/drawing/2014/main" id="{C1C08092-AC7E-498A-A4DB-B7B66148E7B0}"/>
              </a:ext>
            </a:extLst>
          </p:cNvPr>
          <p:cNvSpPr/>
          <p:nvPr/>
        </p:nvSpPr>
        <p:spPr>
          <a:xfrm>
            <a:off x="565334" y="2735612"/>
            <a:ext cx="4355731" cy="2731886"/>
          </a:xfrm>
          <a:custGeom>
            <a:avLst/>
            <a:gdLst>
              <a:gd name="connsiteX0" fmla="*/ 1859153 w 4355731"/>
              <a:gd name="connsiteY0" fmla="*/ 417361 h 2731886"/>
              <a:gd name="connsiteX1" fmla="*/ 1889507 w 4355731"/>
              <a:gd name="connsiteY1" fmla="*/ 436332 h 2731886"/>
              <a:gd name="connsiteX2" fmla="*/ 1972979 w 4355731"/>
              <a:gd name="connsiteY2" fmla="*/ 459097 h 2731886"/>
              <a:gd name="connsiteX3" fmla="*/ 2022304 w 4355731"/>
              <a:gd name="connsiteY3" fmla="*/ 474274 h 2731886"/>
              <a:gd name="connsiteX4" fmla="*/ 2105776 w 4355731"/>
              <a:gd name="connsiteY4" fmla="*/ 493245 h 2731886"/>
              <a:gd name="connsiteX5" fmla="*/ 2268926 w 4355731"/>
              <a:gd name="connsiteY5" fmla="*/ 489451 h 2731886"/>
              <a:gd name="connsiteX6" fmla="*/ 2322045 w 4355731"/>
              <a:gd name="connsiteY6" fmla="*/ 478068 h 2731886"/>
              <a:gd name="connsiteX7" fmla="*/ 2341016 w 4355731"/>
              <a:gd name="connsiteY7" fmla="*/ 470480 h 2731886"/>
              <a:gd name="connsiteX8" fmla="*/ 2371369 w 4355731"/>
              <a:gd name="connsiteY8" fmla="*/ 466686 h 2731886"/>
              <a:gd name="connsiteX9" fmla="*/ 2382752 w 4355731"/>
              <a:gd name="connsiteY9" fmla="*/ 462892 h 2731886"/>
              <a:gd name="connsiteX10" fmla="*/ 2397928 w 4355731"/>
              <a:gd name="connsiteY10" fmla="*/ 455303 h 2731886"/>
              <a:gd name="connsiteX11" fmla="*/ 2481401 w 4355731"/>
              <a:gd name="connsiteY11" fmla="*/ 443921 h 2731886"/>
              <a:gd name="connsiteX12" fmla="*/ 2572461 w 4355731"/>
              <a:gd name="connsiteY12" fmla="*/ 440126 h 2731886"/>
              <a:gd name="connsiteX13" fmla="*/ 2599021 w 4355731"/>
              <a:gd name="connsiteY13" fmla="*/ 455303 h 2731886"/>
              <a:gd name="connsiteX14" fmla="*/ 2617992 w 4355731"/>
              <a:gd name="connsiteY14" fmla="*/ 470480 h 2731886"/>
              <a:gd name="connsiteX15" fmla="*/ 2633168 w 4355731"/>
              <a:gd name="connsiteY15" fmla="*/ 485657 h 2731886"/>
              <a:gd name="connsiteX16" fmla="*/ 2667316 w 4355731"/>
              <a:gd name="connsiteY16" fmla="*/ 512216 h 2731886"/>
              <a:gd name="connsiteX17" fmla="*/ 2678699 w 4355731"/>
              <a:gd name="connsiteY17" fmla="*/ 523599 h 2731886"/>
              <a:gd name="connsiteX18" fmla="*/ 2693875 w 4355731"/>
              <a:gd name="connsiteY18" fmla="*/ 534981 h 2731886"/>
              <a:gd name="connsiteX19" fmla="*/ 2709052 w 4355731"/>
              <a:gd name="connsiteY19" fmla="*/ 557746 h 2731886"/>
              <a:gd name="connsiteX20" fmla="*/ 2720435 w 4355731"/>
              <a:gd name="connsiteY20" fmla="*/ 572923 h 2731886"/>
              <a:gd name="connsiteX21" fmla="*/ 2724229 w 4355731"/>
              <a:gd name="connsiteY21" fmla="*/ 595688 h 2731886"/>
              <a:gd name="connsiteX22" fmla="*/ 2731817 w 4355731"/>
              <a:gd name="connsiteY22" fmla="*/ 622248 h 2731886"/>
              <a:gd name="connsiteX23" fmla="*/ 2735611 w 4355731"/>
              <a:gd name="connsiteY23" fmla="*/ 656395 h 2731886"/>
              <a:gd name="connsiteX24" fmla="*/ 2739406 w 4355731"/>
              <a:gd name="connsiteY24" fmla="*/ 686749 h 2731886"/>
              <a:gd name="connsiteX25" fmla="*/ 2743200 w 4355731"/>
              <a:gd name="connsiteY25" fmla="*/ 834722 h 2731886"/>
              <a:gd name="connsiteX26" fmla="*/ 2758377 w 4355731"/>
              <a:gd name="connsiteY26" fmla="*/ 887841 h 2731886"/>
              <a:gd name="connsiteX27" fmla="*/ 2769759 w 4355731"/>
              <a:gd name="connsiteY27" fmla="*/ 895429 h 2731886"/>
              <a:gd name="connsiteX28" fmla="*/ 2788730 w 4355731"/>
              <a:gd name="connsiteY28" fmla="*/ 925783 h 2731886"/>
              <a:gd name="connsiteX29" fmla="*/ 2796319 w 4355731"/>
              <a:gd name="connsiteY29" fmla="*/ 937165 h 2731886"/>
              <a:gd name="connsiteX30" fmla="*/ 2815289 w 4355731"/>
              <a:gd name="connsiteY30" fmla="*/ 956136 h 2731886"/>
              <a:gd name="connsiteX31" fmla="*/ 2849437 w 4355731"/>
              <a:gd name="connsiteY31" fmla="*/ 982696 h 2731886"/>
              <a:gd name="connsiteX32" fmla="*/ 2860820 w 4355731"/>
              <a:gd name="connsiteY32" fmla="*/ 986490 h 2731886"/>
              <a:gd name="connsiteX33" fmla="*/ 2902556 w 4355731"/>
              <a:gd name="connsiteY33" fmla="*/ 1013049 h 2731886"/>
              <a:gd name="connsiteX34" fmla="*/ 2925321 w 4355731"/>
              <a:gd name="connsiteY34" fmla="*/ 1028226 h 2731886"/>
              <a:gd name="connsiteX35" fmla="*/ 2959469 w 4355731"/>
              <a:gd name="connsiteY35" fmla="*/ 1043403 h 2731886"/>
              <a:gd name="connsiteX36" fmla="*/ 2986028 w 4355731"/>
              <a:gd name="connsiteY36" fmla="*/ 1058579 h 2731886"/>
              <a:gd name="connsiteX37" fmla="*/ 3004999 w 4355731"/>
              <a:gd name="connsiteY37" fmla="*/ 1066168 h 2731886"/>
              <a:gd name="connsiteX38" fmla="*/ 3023970 w 4355731"/>
              <a:gd name="connsiteY38" fmla="*/ 1069962 h 2731886"/>
              <a:gd name="connsiteX39" fmla="*/ 3039147 w 4355731"/>
              <a:gd name="connsiteY39" fmla="*/ 1073756 h 2731886"/>
              <a:gd name="connsiteX40" fmla="*/ 3373036 w 4355731"/>
              <a:gd name="connsiteY40" fmla="*/ 1073756 h 2731886"/>
              <a:gd name="connsiteX41" fmla="*/ 3403389 w 4355731"/>
              <a:gd name="connsiteY41" fmla="*/ 1088933 h 2731886"/>
              <a:gd name="connsiteX42" fmla="*/ 3437537 w 4355731"/>
              <a:gd name="connsiteY42" fmla="*/ 1111698 h 2731886"/>
              <a:gd name="connsiteX43" fmla="*/ 3452714 w 4355731"/>
              <a:gd name="connsiteY43" fmla="*/ 1119287 h 2731886"/>
              <a:gd name="connsiteX44" fmla="*/ 3483067 w 4355731"/>
              <a:gd name="connsiteY44" fmla="*/ 1138257 h 2731886"/>
              <a:gd name="connsiteX45" fmla="*/ 3513421 w 4355731"/>
              <a:gd name="connsiteY45" fmla="*/ 1161023 h 2731886"/>
              <a:gd name="connsiteX46" fmla="*/ 3539980 w 4355731"/>
              <a:gd name="connsiteY46" fmla="*/ 1191376 h 2731886"/>
              <a:gd name="connsiteX47" fmla="*/ 3555157 w 4355731"/>
              <a:gd name="connsiteY47" fmla="*/ 1202759 h 2731886"/>
              <a:gd name="connsiteX48" fmla="*/ 3577922 w 4355731"/>
              <a:gd name="connsiteY48" fmla="*/ 1236906 h 2731886"/>
              <a:gd name="connsiteX49" fmla="*/ 3589304 w 4355731"/>
              <a:gd name="connsiteY49" fmla="*/ 1259672 h 2731886"/>
              <a:gd name="connsiteX50" fmla="*/ 3593099 w 4355731"/>
              <a:gd name="connsiteY50" fmla="*/ 1331761 h 2731886"/>
              <a:gd name="connsiteX51" fmla="*/ 3596893 w 4355731"/>
              <a:gd name="connsiteY51" fmla="*/ 1343144 h 2731886"/>
              <a:gd name="connsiteX52" fmla="*/ 3608275 w 4355731"/>
              <a:gd name="connsiteY52" fmla="*/ 1377292 h 2731886"/>
              <a:gd name="connsiteX53" fmla="*/ 3615864 w 4355731"/>
              <a:gd name="connsiteY53" fmla="*/ 1392468 h 2731886"/>
              <a:gd name="connsiteX54" fmla="*/ 3650011 w 4355731"/>
              <a:gd name="connsiteY54" fmla="*/ 1415233 h 2731886"/>
              <a:gd name="connsiteX55" fmla="*/ 3672777 w 4355731"/>
              <a:gd name="connsiteY55" fmla="*/ 1426616 h 2731886"/>
              <a:gd name="connsiteX56" fmla="*/ 3809367 w 4355731"/>
              <a:gd name="connsiteY56" fmla="*/ 1475940 h 2731886"/>
              <a:gd name="connsiteX57" fmla="*/ 3961135 w 4355731"/>
              <a:gd name="connsiteY57" fmla="*/ 1510088 h 2731886"/>
              <a:gd name="connsiteX58" fmla="*/ 4059784 w 4355731"/>
              <a:gd name="connsiteY58" fmla="*/ 1506294 h 2731886"/>
              <a:gd name="connsiteX59" fmla="*/ 4071167 w 4355731"/>
              <a:gd name="connsiteY59" fmla="*/ 1483529 h 2731886"/>
              <a:gd name="connsiteX60" fmla="*/ 4082549 w 4355731"/>
              <a:gd name="connsiteY60" fmla="*/ 1464558 h 2731886"/>
              <a:gd name="connsiteX61" fmla="*/ 4086343 w 4355731"/>
              <a:gd name="connsiteY61" fmla="*/ 1453175 h 2731886"/>
              <a:gd name="connsiteX62" fmla="*/ 4093932 w 4355731"/>
              <a:gd name="connsiteY62" fmla="*/ 1437999 h 2731886"/>
              <a:gd name="connsiteX63" fmla="*/ 4101520 w 4355731"/>
              <a:gd name="connsiteY63" fmla="*/ 1415233 h 2731886"/>
              <a:gd name="connsiteX64" fmla="*/ 4105314 w 4355731"/>
              <a:gd name="connsiteY64" fmla="*/ 1403851 h 2731886"/>
              <a:gd name="connsiteX65" fmla="*/ 4112903 w 4355731"/>
              <a:gd name="connsiteY65" fmla="*/ 1384880 h 2731886"/>
              <a:gd name="connsiteX66" fmla="*/ 4131874 w 4355731"/>
              <a:gd name="connsiteY66" fmla="*/ 1346938 h 2731886"/>
              <a:gd name="connsiteX67" fmla="*/ 4150845 w 4355731"/>
              <a:gd name="connsiteY67" fmla="*/ 1327967 h 2731886"/>
              <a:gd name="connsiteX68" fmla="*/ 4241905 w 4355731"/>
              <a:gd name="connsiteY68" fmla="*/ 1335555 h 2731886"/>
              <a:gd name="connsiteX69" fmla="*/ 4260876 w 4355731"/>
              <a:gd name="connsiteY69" fmla="*/ 1339350 h 2731886"/>
              <a:gd name="connsiteX70" fmla="*/ 4279847 w 4355731"/>
              <a:gd name="connsiteY70" fmla="*/ 1350732 h 2731886"/>
              <a:gd name="connsiteX71" fmla="*/ 4306406 w 4355731"/>
              <a:gd name="connsiteY71" fmla="*/ 1365909 h 2731886"/>
              <a:gd name="connsiteX72" fmla="*/ 4310201 w 4355731"/>
              <a:gd name="connsiteY72" fmla="*/ 1381086 h 2731886"/>
              <a:gd name="connsiteX73" fmla="*/ 4313995 w 4355731"/>
              <a:gd name="connsiteY73" fmla="*/ 1392468 h 2731886"/>
              <a:gd name="connsiteX74" fmla="*/ 4325377 w 4355731"/>
              <a:gd name="connsiteY74" fmla="*/ 1456970 h 2731886"/>
              <a:gd name="connsiteX75" fmla="*/ 4329172 w 4355731"/>
              <a:gd name="connsiteY75" fmla="*/ 1487323 h 2731886"/>
              <a:gd name="connsiteX76" fmla="*/ 4340554 w 4355731"/>
              <a:gd name="connsiteY76" fmla="*/ 1525265 h 2731886"/>
              <a:gd name="connsiteX77" fmla="*/ 4348143 w 4355731"/>
              <a:gd name="connsiteY77" fmla="*/ 1563207 h 2731886"/>
              <a:gd name="connsiteX78" fmla="*/ 4355731 w 4355731"/>
              <a:gd name="connsiteY78" fmla="*/ 1593560 h 2731886"/>
              <a:gd name="connsiteX79" fmla="*/ 4344348 w 4355731"/>
              <a:gd name="connsiteY79" fmla="*/ 1703592 h 2731886"/>
              <a:gd name="connsiteX80" fmla="*/ 4336760 w 4355731"/>
              <a:gd name="connsiteY80" fmla="*/ 1733945 h 2731886"/>
              <a:gd name="connsiteX81" fmla="*/ 4325377 w 4355731"/>
              <a:gd name="connsiteY81" fmla="*/ 1749122 h 2731886"/>
              <a:gd name="connsiteX82" fmla="*/ 4310201 w 4355731"/>
              <a:gd name="connsiteY82" fmla="*/ 1783270 h 2731886"/>
              <a:gd name="connsiteX83" fmla="*/ 4295024 w 4355731"/>
              <a:gd name="connsiteY83" fmla="*/ 1798447 h 2731886"/>
              <a:gd name="connsiteX84" fmla="*/ 4287436 w 4355731"/>
              <a:gd name="connsiteY84" fmla="*/ 1813623 h 2731886"/>
              <a:gd name="connsiteX85" fmla="*/ 4249494 w 4355731"/>
              <a:gd name="connsiteY85" fmla="*/ 1840183 h 2731886"/>
              <a:gd name="connsiteX86" fmla="*/ 4234317 w 4355731"/>
              <a:gd name="connsiteY86" fmla="*/ 1851565 h 2731886"/>
              <a:gd name="connsiteX87" fmla="*/ 4219140 w 4355731"/>
              <a:gd name="connsiteY87" fmla="*/ 1859154 h 2731886"/>
              <a:gd name="connsiteX88" fmla="*/ 4200169 w 4355731"/>
              <a:gd name="connsiteY88" fmla="*/ 1870536 h 2731886"/>
              <a:gd name="connsiteX89" fmla="*/ 4188787 w 4355731"/>
              <a:gd name="connsiteY89" fmla="*/ 1874331 h 2731886"/>
              <a:gd name="connsiteX90" fmla="*/ 4162227 w 4355731"/>
              <a:gd name="connsiteY90" fmla="*/ 1885713 h 2731886"/>
              <a:gd name="connsiteX91" fmla="*/ 4120491 w 4355731"/>
              <a:gd name="connsiteY91" fmla="*/ 1893301 h 2731886"/>
              <a:gd name="connsiteX92" fmla="*/ 4059784 w 4355731"/>
              <a:gd name="connsiteY92" fmla="*/ 1904684 h 2731886"/>
              <a:gd name="connsiteX93" fmla="*/ 3854898 w 4355731"/>
              <a:gd name="connsiteY93" fmla="*/ 1889507 h 2731886"/>
              <a:gd name="connsiteX94" fmla="*/ 3832133 w 4355731"/>
              <a:gd name="connsiteY94" fmla="*/ 1881919 h 2731886"/>
              <a:gd name="connsiteX95" fmla="*/ 3797985 w 4355731"/>
              <a:gd name="connsiteY95" fmla="*/ 1862948 h 2731886"/>
              <a:gd name="connsiteX96" fmla="*/ 3782808 w 4355731"/>
              <a:gd name="connsiteY96" fmla="*/ 1855360 h 2731886"/>
              <a:gd name="connsiteX97" fmla="*/ 3756249 w 4355731"/>
              <a:gd name="connsiteY97" fmla="*/ 1832594 h 2731886"/>
              <a:gd name="connsiteX98" fmla="*/ 3668982 w 4355731"/>
              <a:gd name="connsiteY98" fmla="*/ 1775682 h 2731886"/>
              <a:gd name="connsiteX99" fmla="*/ 3646217 w 4355731"/>
              <a:gd name="connsiteY99" fmla="*/ 1760505 h 2731886"/>
              <a:gd name="connsiteX100" fmla="*/ 3619658 w 4355731"/>
              <a:gd name="connsiteY100" fmla="*/ 1749122 h 2731886"/>
              <a:gd name="connsiteX101" fmla="*/ 3585510 w 4355731"/>
              <a:gd name="connsiteY101" fmla="*/ 1730151 h 2731886"/>
              <a:gd name="connsiteX102" fmla="*/ 3555157 w 4355731"/>
              <a:gd name="connsiteY102" fmla="*/ 1692209 h 2731886"/>
              <a:gd name="connsiteX103" fmla="*/ 3528597 w 4355731"/>
              <a:gd name="connsiteY103" fmla="*/ 1658062 h 2731886"/>
              <a:gd name="connsiteX104" fmla="*/ 3521009 w 4355731"/>
              <a:gd name="connsiteY104" fmla="*/ 1642885 h 2731886"/>
              <a:gd name="connsiteX105" fmla="*/ 3513421 w 4355731"/>
              <a:gd name="connsiteY105" fmla="*/ 1620120 h 2731886"/>
              <a:gd name="connsiteX106" fmla="*/ 3505832 w 4355731"/>
              <a:gd name="connsiteY106" fmla="*/ 1601149 h 2731886"/>
              <a:gd name="connsiteX107" fmla="*/ 3502038 w 4355731"/>
              <a:gd name="connsiteY107" fmla="*/ 1582178 h 2731886"/>
              <a:gd name="connsiteX108" fmla="*/ 3498244 w 4355731"/>
              <a:gd name="connsiteY108" fmla="*/ 1570795 h 2731886"/>
              <a:gd name="connsiteX109" fmla="*/ 3494450 w 4355731"/>
              <a:gd name="connsiteY109" fmla="*/ 1551824 h 2731886"/>
              <a:gd name="connsiteX110" fmla="*/ 3490655 w 4355731"/>
              <a:gd name="connsiteY110" fmla="*/ 1540442 h 2731886"/>
              <a:gd name="connsiteX111" fmla="*/ 3486861 w 4355731"/>
              <a:gd name="connsiteY111" fmla="*/ 1525265 h 2731886"/>
              <a:gd name="connsiteX112" fmla="*/ 3479273 w 4355731"/>
              <a:gd name="connsiteY112" fmla="*/ 1510088 h 2731886"/>
              <a:gd name="connsiteX113" fmla="*/ 3475479 w 4355731"/>
              <a:gd name="connsiteY113" fmla="*/ 1487323 h 2731886"/>
              <a:gd name="connsiteX114" fmla="*/ 3467890 w 4355731"/>
              <a:gd name="connsiteY114" fmla="*/ 1464558 h 2731886"/>
              <a:gd name="connsiteX115" fmla="*/ 3464096 w 4355731"/>
              <a:gd name="connsiteY115" fmla="*/ 1449381 h 2731886"/>
              <a:gd name="connsiteX116" fmla="*/ 3456508 w 4355731"/>
              <a:gd name="connsiteY116" fmla="*/ 1419028 h 2731886"/>
              <a:gd name="connsiteX117" fmla="*/ 3433743 w 4355731"/>
              <a:gd name="connsiteY117" fmla="*/ 1388674 h 2731886"/>
              <a:gd name="connsiteX118" fmla="*/ 3403389 w 4355731"/>
              <a:gd name="connsiteY118" fmla="*/ 1381086 h 2731886"/>
              <a:gd name="connsiteX119" fmla="*/ 3365447 w 4355731"/>
              <a:gd name="connsiteY119" fmla="*/ 1373497 h 2731886"/>
              <a:gd name="connsiteX120" fmla="*/ 3300946 w 4355731"/>
              <a:gd name="connsiteY120" fmla="*/ 1377292 h 2731886"/>
              <a:gd name="connsiteX121" fmla="*/ 3281975 w 4355731"/>
              <a:gd name="connsiteY121" fmla="*/ 1388674 h 2731886"/>
              <a:gd name="connsiteX122" fmla="*/ 3270592 w 4355731"/>
              <a:gd name="connsiteY122" fmla="*/ 1392468 h 2731886"/>
              <a:gd name="connsiteX123" fmla="*/ 3251621 w 4355731"/>
              <a:gd name="connsiteY123" fmla="*/ 1407645 h 2731886"/>
              <a:gd name="connsiteX124" fmla="*/ 3225062 w 4355731"/>
              <a:gd name="connsiteY124" fmla="*/ 1426616 h 2731886"/>
              <a:gd name="connsiteX125" fmla="*/ 3217474 w 4355731"/>
              <a:gd name="connsiteY125" fmla="*/ 1437999 h 2731886"/>
              <a:gd name="connsiteX126" fmla="*/ 3190914 w 4355731"/>
              <a:gd name="connsiteY126" fmla="*/ 1472146 h 2731886"/>
              <a:gd name="connsiteX127" fmla="*/ 3175738 w 4355731"/>
              <a:gd name="connsiteY127" fmla="*/ 1510088 h 2731886"/>
              <a:gd name="connsiteX128" fmla="*/ 3168149 w 4355731"/>
              <a:gd name="connsiteY128" fmla="*/ 1525265 h 2731886"/>
              <a:gd name="connsiteX129" fmla="*/ 3152972 w 4355731"/>
              <a:gd name="connsiteY129" fmla="*/ 1555618 h 2731886"/>
              <a:gd name="connsiteX130" fmla="*/ 3145384 w 4355731"/>
              <a:gd name="connsiteY130" fmla="*/ 1578384 h 2731886"/>
              <a:gd name="connsiteX131" fmla="*/ 3130207 w 4355731"/>
              <a:gd name="connsiteY131" fmla="*/ 1631502 h 2731886"/>
              <a:gd name="connsiteX132" fmla="*/ 3122619 w 4355731"/>
              <a:gd name="connsiteY132" fmla="*/ 1669444 h 2731886"/>
              <a:gd name="connsiteX133" fmla="*/ 3111236 w 4355731"/>
              <a:gd name="connsiteY133" fmla="*/ 1722563 h 2731886"/>
              <a:gd name="connsiteX134" fmla="*/ 3115031 w 4355731"/>
              <a:gd name="connsiteY134" fmla="*/ 1771887 h 2731886"/>
              <a:gd name="connsiteX135" fmla="*/ 3137796 w 4355731"/>
              <a:gd name="connsiteY135" fmla="*/ 1802241 h 2731886"/>
              <a:gd name="connsiteX136" fmla="*/ 3164355 w 4355731"/>
              <a:gd name="connsiteY136" fmla="*/ 1832594 h 2731886"/>
              <a:gd name="connsiteX137" fmla="*/ 3190914 w 4355731"/>
              <a:gd name="connsiteY137" fmla="*/ 1847771 h 2731886"/>
              <a:gd name="connsiteX138" fmla="*/ 3187120 w 4355731"/>
              <a:gd name="connsiteY138" fmla="*/ 1961597 h 2731886"/>
              <a:gd name="connsiteX139" fmla="*/ 3179532 w 4355731"/>
              <a:gd name="connsiteY139" fmla="*/ 1976774 h 2731886"/>
              <a:gd name="connsiteX140" fmla="*/ 3171943 w 4355731"/>
              <a:gd name="connsiteY140" fmla="*/ 1999539 h 2731886"/>
              <a:gd name="connsiteX141" fmla="*/ 3160561 w 4355731"/>
              <a:gd name="connsiteY141" fmla="*/ 2014716 h 2731886"/>
              <a:gd name="connsiteX142" fmla="*/ 3149178 w 4355731"/>
              <a:gd name="connsiteY142" fmla="*/ 2037481 h 2731886"/>
              <a:gd name="connsiteX143" fmla="*/ 3145384 w 4355731"/>
              <a:gd name="connsiteY143" fmla="*/ 2048863 h 2731886"/>
              <a:gd name="connsiteX144" fmla="*/ 3134001 w 4355731"/>
              <a:gd name="connsiteY144" fmla="*/ 2064040 h 2731886"/>
              <a:gd name="connsiteX145" fmla="*/ 3122619 w 4355731"/>
              <a:gd name="connsiteY145" fmla="*/ 2086805 h 2731886"/>
              <a:gd name="connsiteX146" fmla="*/ 3115031 w 4355731"/>
              <a:gd name="connsiteY146" fmla="*/ 2109570 h 2731886"/>
              <a:gd name="connsiteX147" fmla="*/ 3099854 w 4355731"/>
              <a:gd name="connsiteY147" fmla="*/ 2136130 h 2731886"/>
              <a:gd name="connsiteX148" fmla="*/ 3084677 w 4355731"/>
              <a:gd name="connsiteY148" fmla="*/ 2151306 h 2731886"/>
              <a:gd name="connsiteX149" fmla="*/ 3058118 w 4355731"/>
              <a:gd name="connsiteY149" fmla="*/ 2181660 h 2731886"/>
              <a:gd name="connsiteX150" fmla="*/ 3042941 w 4355731"/>
              <a:gd name="connsiteY150" fmla="*/ 2189248 h 2731886"/>
              <a:gd name="connsiteX151" fmla="*/ 3012587 w 4355731"/>
              <a:gd name="connsiteY151" fmla="*/ 2212014 h 2731886"/>
              <a:gd name="connsiteX152" fmla="*/ 3001205 w 4355731"/>
              <a:gd name="connsiteY152" fmla="*/ 2219602 h 2731886"/>
              <a:gd name="connsiteX153" fmla="*/ 2970851 w 4355731"/>
              <a:gd name="connsiteY153" fmla="*/ 2230984 h 2731886"/>
              <a:gd name="connsiteX154" fmla="*/ 2898762 w 4355731"/>
              <a:gd name="connsiteY154" fmla="*/ 2227190 h 2731886"/>
              <a:gd name="connsiteX155" fmla="*/ 2875997 w 4355731"/>
              <a:gd name="connsiteY155" fmla="*/ 2219602 h 2731886"/>
              <a:gd name="connsiteX156" fmla="*/ 2826672 w 4355731"/>
              <a:gd name="connsiteY156" fmla="*/ 2223396 h 2731886"/>
              <a:gd name="connsiteX157" fmla="*/ 2807701 w 4355731"/>
              <a:gd name="connsiteY157" fmla="*/ 2238573 h 2731886"/>
              <a:gd name="connsiteX158" fmla="*/ 2792524 w 4355731"/>
              <a:gd name="connsiteY158" fmla="*/ 2249955 h 2731886"/>
              <a:gd name="connsiteX159" fmla="*/ 2784936 w 4355731"/>
              <a:gd name="connsiteY159" fmla="*/ 2261338 h 2731886"/>
              <a:gd name="connsiteX160" fmla="*/ 2773553 w 4355731"/>
              <a:gd name="connsiteY160" fmla="*/ 2276515 h 2731886"/>
              <a:gd name="connsiteX161" fmla="*/ 2754582 w 4355731"/>
              <a:gd name="connsiteY161" fmla="*/ 2306868 h 2731886"/>
              <a:gd name="connsiteX162" fmla="*/ 2739406 w 4355731"/>
              <a:gd name="connsiteY162" fmla="*/ 2333428 h 2731886"/>
              <a:gd name="connsiteX163" fmla="*/ 2735611 w 4355731"/>
              <a:gd name="connsiteY163" fmla="*/ 2348604 h 2731886"/>
              <a:gd name="connsiteX164" fmla="*/ 2728023 w 4355731"/>
              <a:gd name="connsiteY164" fmla="*/ 2363781 h 2731886"/>
              <a:gd name="connsiteX165" fmla="*/ 2716641 w 4355731"/>
              <a:gd name="connsiteY165" fmla="*/ 2394135 h 2731886"/>
              <a:gd name="connsiteX166" fmla="*/ 2705258 w 4355731"/>
              <a:gd name="connsiteY166" fmla="*/ 2409311 h 2731886"/>
              <a:gd name="connsiteX167" fmla="*/ 2690081 w 4355731"/>
              <a:gd name="connsiteY167" fmla="*/ 2435871 h 2731886"/>
              <a:gd name="connsiteX168" fmla="*/ 2682493 w 4355731"/>
              <a:gd name="connsiteY168" fmla="*/ 2454842 h 2731886"/>
              <a:gd name="connsiteX169" fmla="*/ 2655933 w 4355731"/>
              <a:gd name="connsiteY169" fmla="*/ 2473813 h 2731886"/>
              <a:gd name="connsiteX170" fmla="*/ 2473812 w 4355731"/>
              <a:gd name="connsiteY170" fmla="*/ 2447253 h 2731886"/>
              <a:gd name="connsiteX171" fmla="*/ 2462430 w 4355731"/>
              <a:gd name="connsiteY171" fmla="*/ 2435871 h 2731886"/>
              <a:gd name="connsiteX172" fmla="*/ 2435870 w 4355731"/>
              <a:gd name="connsiteY172" fmla="*/ 2397929 h 2731886"/>
              <a:gd name="connsiteX173" fmla="*/ 2424488 w 4355731"/>
              <a:gd name="connsiteY173" fmla="*/ 2378958 h 2731886"/>
              <a:gd name="connsiteX174" fmla="*/ 2405517 w 4355731"/>
              <a:gd name="connsiteY174" fmla="*/ 2352399 h 2731886"/>
              <a:gd name="connsiteX175" fmla="*/ 2397928 w 4355731"/>
              <a:gd name="connsiteY175" fmla="*/ 2325839 h 2731886"/>
              <a:gd name="connsiteX176" fmla="*/ 2386546 w 4355731"/>
              <a:gd name="connsiteY176" fmla="*/ 2318251 h 2731886"/>
              <a:gd name="connsiteX177" fmla="*/ 2310662 w 4355731"/>
              <a:gd name="connsiteY177" fmla="*/ 2333428 h 2731886"/>
              <a:gd name="connsiteX178" fmla="*/ 2268926 w 4355731"/>
              <a:gd name="connsiteY178" fmla="*/ 2337222 h 2731886"/>
              <a:gd name="connsiteX179" fmla="*/ 2242367 w 4355731"/>
              <a:gd name="connsiteY179" fmla="*/ 2344810 h 2731886"/>
              <a:gd name="connsiteX180" fmla="*/ 2219601 w 4355731"/>
              <a:gd name="connsiteY180" fmla="*/ 2348604 h 2731886"/>
              <a:gd name="connsiteX181" fmla="*/ 2181660 w 4355731"/>
              <a:gd name="connsiteY181" fmla="*/ 2356193 h 2731886"/>
              <a:gd name="connsiteX182" fmla="*/ 2166483 w 4355731"/>
              <a:gd name="connsiteY182" fmla="*/ 2359987 h 2731886"/>
              <a:gd name="connsiteX183" fmla="*/ 2151306 w 4355731"/>
              <a:gd name="connsiteY183" fmla="*/ 2367575 h 2731886"/>
              <a:gd name="connsiteX184" fmla="*/ 2101982 w 4355731"/>
              <a:gd name="connsiteY184" fmla="*/ 2378958 h 2731886"/>
              <a:gd name="connsiteX185" fmla="*/ 2086805 w 4355731"/>
              <a:gd name="connsiteY185" fmla="*/ 2386546 h 2731886"/>
              <a:gd name="connsiteX186" fmla="*/ 2060245 w 4355731"/>
              <a:gd name="connsiteY186" fmla="*/ 2401723 h 2731886"/>
              <a:gd name="connsiteX187" fmla="*/ 2041275 w 4355731"/>
              <a:gd name="connsiteY187" fmla="*/ 2416900 h 2731886"/>
              <a:gd name="connsiteX188" fmla="*/ 2014715 w 4355731"/>
              <a:gd name="connsiteY188" fmla="*/ 2432077 h 2731886"/>
              <a:gd name="connsiteX189" fmla="*/ 2010921 w 4355731"/>
              <a:gd name="connsiteY189" fmla="*/ 2443459 h 2731886"/>
              <a:gd name="connsiteX190" fmla="*/ 2007127 w 4355731"/>
              <a:gd name="connsiteY190" fmla="*/ 2458636 h 2731886"/>
              <a:gd name="connsiteX191" fmla="*/ 1980567 w 4355731"/>
              <a:gd name="connsiteY191" fmla="*/ 2496578 h 2731886"/>
              <a:gd name="connsiteX192" fmla="*/ 1961597 w 4355731"/>
              <a:gd name="connsiteY192" fmla="*/ 2519343 h 2731886"/>
              <a:gd name="connsiteX193" fmla="*/ 1950214 w 4355731"/>
              <a:gd name="connsiteY193" fmla="*/ 2534520 h 2731886"/>
              <a:gd name="connsiteX194" fmla="*/ 1935037 w 4355731"/>
              <a:gd name="connsiteY194" fmla="*/ 2545902 h 2731886"/>
              <a:gd name="connsiteX195" fmla="*/ 1927449 w 4355731"/>
              <a:gd name="connsiteY195" fmla="*/ 2557285 h 2731886"/>
              <a:gd name="connsiteX196" fmla="*/ 1904684 w 4355731"/>
              <a:gd name="connsiteY196" fmla="*/ 2572462 h 2731886"/>
              <a:gd name="connsiteX197" fmla="*/ 1889507 w 4355731"/>
              <a:gd name="connsiteY197" fmla="*/ 2583844 h 2731886"/>
              <a:gd name="connsiteX198" fmla="*/ 1866742 w 4355731"/>
              <a:gd name="connsiteY198" fmla="*/ 2602815 h 2731886"/>
              <a:gd name="connsiteX199" fmla="*/ 1813623 w 4355731"/>
              <a:gd name="connsiteY199" fmla="*/ 2633169 h 2731886"/>
              <a:gd name="connsiteX200" fmla="*/ 1790858 w 4355731"/>
              <a:gd name="connsiteY200" fmla="*/ 2648345 h 2731886"/>
              <a:gd name="connsiteX201" fmla="*/ 1760504 w 4355731"/>
              <a:gd name="connsiteY201" fmla="*/ 2655934 h 2731886"/>
              <a:gd name="connsiteX202" fmla="*/ 1711180 w 4355731"/>
              <a:gd name="connsiteY202" fmla="*/ 2682493 h 2731886"/>
              <a:gd name="connsiteX203" fmla="*/ 1684621 w 4355731"/>
              <a:gd name="connsiteY203" fmla="*/ 2697670 h 2731886"/>
              <a:gd name="connsiteX204" fmla="*/ 1620119 w 4355731"/>
              <a:gd name="connsiteY204" fmla="*/ 2720435 h 2731886"/>
              <a:gd name="connsiteX205" fmla="*/ 1601148 w 4355731"/>
              <a:gd name="connsiteY205" fmla="*/ 2731818 h 2731886"/>
              <a:gd name="connsiteX206" fmla="*/ 1559412 w 4355731"/>
              <a:gd name="connsiteY206" fmla="*/ 2712847 h 2731886"/>
              <a:gd name="connsiteX207" fmla="*/ 1494911 w 4355731"/>
              <a:gd name="connsiteY207" fmla="*/ 2663522 h 2731886"/>
              <a:gd name="connsiteX208" fmla="*/ 1464558 w 4355731"/>
              <a:gd name="connsiteY208" fmla="*/ 2633169 h 2731886"/>
              <a:gd name="connsiteX209" fmla="*/ 1411439 w 4355731"/>
              <a:gd name="connsiteY209" fmla="*/ 2599021 h 2731886"/>
              <a:gd name="connsiteX210" fmla="*/ 1369703 w 4355731"/>
              <a:gd name="connsiteY210" fmla="*/ 2557285 h 2731886"/>
              <a:gd name="connsiteX211" fmla="*/ 1350732 w 4355731"/>
              <a:gd name="connsiteY211" fmla="*/ 2538314 h 2731886"/>
              <a:gd name="connsiteX212" fmla="*/ 1316584 w 4355731"/>
              <a:gd name="connsiteY212" fmla="*/ 2515549 h 2731886"/>
              <a:gd name="connsiteX213" fmla="*/ 1301407 w 4355731"/>
              <a:gd name="connsiteY213" fmla="*/ 2496578 h 2731886"/>
              <a:gd name="connsiteX214" fmla="*/ 1282436 w 4355731"/>
              <a:gd name="connsiteY214" fmla="*/ 2485195 h 2731886"/>
              <a:gd name="connsiteX215" fmla="*/ 1259671 w 4355731"/>
              <a:gd name="connsiteY215" fmla="*/ 2470018 h 2731886"/>
              <a:gd name="connsiteX216" fmla="*/ 1236906 w 4355731"/>
              <a:gd name="connsiteY216" fmla="*/ 2447253 h 2731886"/>
              <a:gd name="connsiteX217" fmla="*/ 1225523 w 4355731"/>
              <a:gd name="connsiteY217" fmla="*/ 2432077 h 2731886"/>
              <a:gd name="connsiteX218" fmla="*/ 1191376 w 4355731"/>
              <a:gd name="connsiteY218" fmla="*/ 2397929 h 2731886"/>
              <a:gd name="connsiteX219" fmla="*/ 1179993 w 4355731"/>
              <a:gd name="connsiteY219" fmla="*/ 2386546 h 2731886"/>
              <a:gd name="connsiteX220" fmla="*/ 1168611 w 4355731"/>
              <a:gd name="connsiteY220" fmla="*/ 2371370 h 2731886"/>
              <a:gd name="connsiteX221" fmla="*/ 1149640 w 4355731"/>
              <a:gd name="connsiteY221" fmla="*/ 2341016 h 2731886"/>
              <a:gd name="connsiteX222" fmla="*/ 1092727 w 4355731"/>
              <a:gd name="connsiteY222" fmla="*/ 2303074 h 2731886"/>
              <a:gd name="connsiteX223" fmla="*/ 1073756 w 4355731"/>
              <a:gd name="connsiteY223" fmla="*/ 2299280 h 2731886"/>
              <a:gd name="connsiteX224" fmla="*/ 1058579 w 4355731"/>
              <a:gd name="connsiteY224" fmla="*/ 2291692 h 2731886"/>
              <a:gd name="connsiteX225" fmla="*/ 952342 w 4355731"/>
              <a:gd name="connsiteY225" fmla="*/ 2295486 h 2731886"/>
              <a:gd name="connsiteX226" fmla="*/ 940959 w 4355731"/>
              <a:gd name="connsiteY226" fmla="*/ 2299280 h 2731886"/>
              <a:gd name="connsiteX227" fmla="*/ 887841 w 4355731"/>
              <a:gd name="connsiteY227" fmla="*/ 2310662 h 2731886"/>
              <a:gd name="connsiteX228" fmla="*/ 868870 w 4355731"/>
              <a:gd name="connsiteY228" fmla="*/ 2318251 h 2731886"/>
              <a:gd name="connsiteX229" fmla="*/ 853693 w 4355731"/>
              <a:gd name="connsiteY229" fmla="*/ 2325839 h 2731886"/>
              <a:gd name="connsiteX230" fmla="*/ 830928 w 4355731"/>
              <a:gd name="connsiteY230" fmla="*/ 2333428 h 2731886"/>
              <a:gd name="connsiteX231" fmla="*/ 800574 w 4355731"/>
              <a:gd name="connsiteY231" fmla="*/ 2344810 h 2731886"/>
              <a:gd name="connsiteX232" fmla="*/ 789192 w 4355731"/>
              <a:gd name="connsiteY232" fmla="*/ 2352399 h 2731886"/>
              <a:gd name="connsiteX233" fmla="*/ 755044 w 4355731"/>
              <a:gd name="connsiteY233" fmla="*/ 2359987 h 2731886"/>
              <a:gd name="connsiteX234" fmla="*/ 739867 w 4355731"/>
              <a:gd name="connsiteY234" fmla="*/ 2367575 h 2731886"/>
              <a:gd name="connsiteX235" fmla="*/ 648806 w 4355731"/>
              <a:gd name="connsiteY235" fmla="*/ 2359987 h 2731886"/>
              <a:gd name="connsiteX236" fmla="*/ 633630 w 4355731"/>
              <a:gd name="connsiteY236" fmla="*/ 2356193 h 2731886"/>
              <a:gd name="connsiteX237" fmla="*/ 607070 w 4355731"/>
              <a:gd name="connsiteY237" fmla="*/ 2341016 h 2731886"/>
              <a:gd name="connsiteX238" fmla="*/ 588099 w 4355731"/>
              <a:gd name="connsiteY238" fmla="*/ 2333428 h 2731886"/>
              <a:gd name="connsiteX239" fmla="*/ 561540 w 4355731"/>
              <a:gd name="connsiteY239" fmla="*/ 2314457 h 2731886"/>
              <a:gd name="connsiteX240" fmla="*/ 534981 w 4355731"/>
              <a:gd name="connsiteY240" fmla="*/ 2287897 h 2731886"/>
              <a:gd name="connsiteX241" fmla="*/ 519804 w 4355731"/>
              <a:gd name="connsiteY241" fmla="*/ 2276515 h 2731886"/>
              <a:gd name="connsiteX242" fmla="*/ 497039 w 4355731"/>
              <a:gd name="connsiteY242" fmla="*/ 2242367 h 2731886"/>
              <a:gd name="connsiteX243" fmla="*/ 470480 w 4355731"/>
              <a:gd name="connsiteY243" fmla="*/ 2200631 h 2731886"/>
              <a:gd name="connsiteX244" fmla="*/ 462891 w 4355731"/>
              <a:gd name="connsiteY244" fmla="*/ 2132335 h 2731886"/>
              <a:gd name="connsiteX245" fmla="*/ 455303 w 4355731"/>
              <a:gd name="connsiteY245" fmla="*/ 2113365 h 2731886"/>
              <a:gd name="connsiteX246" fmla="*/ 432538 w 4355731"/>
              <a:gd name="connsiteY246" fmla="*/ 2048863 h 2731886"/>
              <a:gd name="connsiteX247" fmla="*/ 413567 w 4355731"/>
              <a:gd name="connsiteY247" fmla="*/ 1984362 h 2731886"/>
              <a:gd name="connsiteX248" fmla="*/ 387007 w 4355731"/>
              <a:gd name="connsiteY248" fmla="*/ 1927449 h 2731886"/>
              <a:gd name="connsiteX249" fmla="*/ 379419 w 4355731"/>
              <a:gd name="connsiteY249" fmla="*/ 1904684 h 2731886"/>
              <a:gd name="connsiteX250" fmla="*/ 371831 w 4355731"/>
              <a:gd name="connsiteY250" fmla="*/ 1889507 h 2731886"/>
              <a:gd name="connsiteX251" fmla="*/ 368036 w 4355731"/>
              <a:gd name="connsiteY251" fmla="*/ 1862948 h 2731886"/>
              <a:gd name="connsiteX252" fmla="*/ 371831 w 4355731"/>
              <a:gd name="connsiteY252" fmla="*/ 1752916 h 2731886"/>
              <a:gd name="connsiteX253" fmla="*/ 379419 w 4355731"/>
              <a:gd name="connsiteY253" fmla="*/ 1741534 h 2731886"/>
              <a:gd name="connsiteX254" fmla="*/ 394596 w 4355731"/>
              <a:gd name="connsiteY254" fmla="*/ 1711180 h 2731886"/>
              <a:gd name="connsiteX255" fmla="*/ 402184 w 4355731"/>
              <a:gd name="connsiteY255" fmla="*/ 1699798 h 2731886"/>
              <a:gd name="connsiteX256" fmla="*/ 413567 w 4355731"/>
              <a:gd name="connsiteY256" fmla="*/ 1684621 h 2731886"/>
              <a:gd name="connsiteX257" fmla="*/ 421155 w 4355731"/>
              <a:gd name="connsiteY257" fmla="*/ 1669444 h 2731886"/>
              <a:gd name="connsiteX258" fmla="*/ 421155 w 4355731"/>
              <a:gd name="connsiteY258" fmla="*/ 1563207 h 2731886"/>
              <a:gd name="connsiteX259" fmla="*/ 405978 w 4355731"/>
              <a:gd name="connsiteY259" fmla="*/ 1513882 h 2731886"/>
              <a:gd name="connsiteX260" fmla="*/ 394596 w 4355731"/>
              <a:gd name="connsiteY260" fmla="*/ 1494911 h 2731886"/>
              <a:gd name="connsiteX261" fmla="*/ 379419 w 4355731"/>
              <a:gd name="connsiteY261" fmla="*/ 1460764 h 2731886"/>
              <a:gd name="connsiteX262" fmla="*/ 356654 w 4355731"/>
              <a:gd name="connsiteY262" fmla="*/ 1430410 h 2731886"/>
              <a:gd name="connsiteX263" fmla="*/ 349065 w 4355731"/>
              <a:gd name="connsiteY263" fmla="*/ 1415233 h 2731886"/>
              <a:gd name="connsiteX264" fmla="*/ 303535 w 4355731"/>
              <a:gd name="connsiteY264" fmla="*/ 1358321 h 2731886"/>
              <a:gd name="connsiteX265" fmla="*/ 280770 w 4355731"/>
              <a:gd name="connsiteY265" fmla="*/ 1327967 h 2731886"/>
              <a:gd name="connsiteX266" fmla="*/ 273182 w 4355731"/>
              <a:gd name="connsiteY266" fmla="*/ 1312790 h 2731886"/>
              <a:gd name="connsiteX267" fmla="*/ 258005 w 4355731"/>
              <a:gd name="connsiteY267" fmla="*/ 1301408 h 2731886"/>
              <a:gd name="connsiteX268" fmla="*/ 246622 w 4355731"/>
              <a:gd name="connsiteY268" fmla="*/ 1293819 h 2731886"/>
              <a:gd name="connsiteX269" fmla="*/ 216269 w 4355731"/>
              <a:gd name="connsiteY269" fmla="*/ 1282437 h 2731886"/>
              <a:gd name="connsiteX270" fmla="*/ 201092 w 4355731"/>
              <a:gd name="connsiteY270" fmla="*/ 1274848 h 2731886"/>
              <a:gd name="connsiteX271" fmla="*/ 185915 w 4355731"/>
              <a:gd name="connsiteY271" fmla="*/ 1271054 h 2731886"/>
              <a:gd name="connsiteX272" fmla="*/ 163150 w 4355731"/>
              <a:gd name="connsiteY272" fmla="*/ 1263466 h 2731886"/>
              <a:gd name="connsiteX273" fmla="*/ 151767 w 4355731"/>
              <a:gd name="connsiteY273" fmla="*/ 1255877 h 2731886"/>
              <a:gd name="connsiteX274" fmla="*/ 140385 w 4355731"/>
              <a:gd name="connsiteY274" fmla="*/ 1252083 h 2731886"/>
              <a:gd name="connsiteX275" fmla="*/ 129002 w 4355731"/>
              <a:gd name="connsiteY275" fmla="*/ 1236906 h 2731886"/>
              <a:gd name="connsiteX276" fmla="*/ 113826 w 4355731"/>
              <a:gd name="connsiteY276" fmla="*/ 1229318 h 2731886"/>
              <a:gd name="connsiteX277" fmla="*/ 106237 w 4355731"/>
              <a:gd name="connsiteY277" fmla="*/ 1221730 h 2731886"/>
              <a:gd name="connsiteX278" fmla="*/ 68295 w 4355731"/>
              <a:gd name="connsiteY278" fmla="*/ 1198965 h 2731886"/>
              <a:gd name="connsiteX279" fmla="*/ 30353 w 4355731"/>
              <a:gd name="connsiteY279" fmla="*/ 1161023 h 2731886"/>
              <a:gd name="connsiteX280" fmla="*/ 15177 w 4355731"/>
              <a:gd name="connsiteY280" fmla="*/ 1149640 h 2731886"/>
              <a:gd name="connsiteX281" fmla="*/ 0 w 4355731"/>
              <a:gd name="connsiteY281" fmla="*/ 1126875 h 2731886"/>
              <a:gd name="connsiteX282" fmla="*/ 3794 w 4355731"/>
              <a:gd name="connsiteY282" fmla="*/ 1043403 h 2731886"/>
              <a:gd name="connsiteX283" fmla="*/ 7588 w 4355731"/>
              <a:gd name="connsiteY283" fmla="*/ 1032020 h 2731886"/>
              <a:gd name="connsiteX284" fmla="*/ 30353 w 4355731"/>
              <a:gd name="connsiteY284" fmla="*/ 1001667 h 2731886"/>
              <a:gd name="connsiteX285" fmla="*/ 45530 w 4355731"/>
              <a:gd name="connsiteY285" fmla="*/ 982696 h 2731886"/>
              <a:gd name="connsiteX286" fmla="*/ 53119 w 4355731"/>
              <a:gd name="connsiteY286" fmla="*/ 967519 h 2731886"/>
              <a:gd name="connsiteX287" fmla="*/ 60707 w 4355731"/>
              <a:gd name="connsiteY287" fmla="*/ 956136 h 2731886"/>
              <a:gd name="connsiteX288" fmla="*/ 87266 w 4355731"/>
              <a:gd name="connsiteY288" fmla="*/ 921989 h 2731886"/>
              <a:gd name="connsiteX289" fmla="*/ 102443 w 4355731"/>
              <a:gd name="connsiteY289" fmla="*/ 899223 h 2731886"/>
              <a:gd name="connsiteX290" fmla="*/ 113826 w 4355731"/>
              <a:gd name="connsiteY290" fmla="*/ 891635 h 2731886"/>
              <a:gd name="connsiteX291" fmla="*/ 125208 w 4355731"/>
              <a:gd name="connsiteY291" fmla="*/ 887841 h 2731886"/>
              <a:gd name="connsiteX292" fmla="*/ 144179 w 4355731"/>
              <a:gd name="connsiteY292" fmla="*/ 880253 h 2731886"/>
              <a:gd name="connsiteX293" fmla="*/ 178327 w 4355731"/>
              <a:gd name="connsiteY293" fmla="*/ 872664 h 2731886"/>
              <a:gd name="connsiteX294" fmla="*/ 201092 w 4355731"/>
              <a:gd name="connsiteY294" fmla="*/ 865076 h 2731886"/>
              <a:gd name="connsiteX295" fmla="*/ 223857 w 4355731"/>
              <a:gd name="connsiteY295" fmla="*/ 857487 h 2731886"/>
              <a:gd name="connsiteX296" fmla="*/ 235240 w 4355731"/>
              <a:gd name="connsiteY296" fmla="*/ 853693 h 2731886"/>
              <a:gd name="connsiteX297" fmla="*/ 557746 w 4355731"/>
              <a:gd name="connsiteY297" fmla="*/ 853693 h 2731886"/>
              <a:gd name="connsiteX298" fmla="*/ 569128 w 4355731"/>
              <a:gd name="connsiteY298" fmla="*/ 849899 h 2731886"/>
              <a:gd name="connsiteX299" fmla="*/ 584305 w 4355731"/>
              <a:gd name="connsiteY299" fmla="*/ 846105 h 2731886"/>
              <a:gd name="connsiteX300" fmla="*/ 622247 w 4355731"/>
              <a:gd name="connsiteY300" fmla="*/ 811957 h 2731886"/>
              <a:gd name="connsiteX301" fmla="*/ 633630 w 4355731"/>
              <a:gd name="connsiteY301" fmla="*/ 800574 h 2731886"/>
              <a:gd name="connsiteX302" fmla="*/ 641218 w 4355731"/>
              <a:gd name="connsiteY302" fmla="*/ 789192 h 2731886"/>
              <a:gd name="connsiteX303" fmla="*/ 652601 w 4355731"/>
              <a:gd name="connsiteY303" fmla="*/ 774015 h 2731886"/>
              <a:gd name="connsiteX304" fmla="*/ 671572 w 4355731"/>
              <a:gd name="connsiteY304" fmla="*/ 739867 h 2731886"/>
              <a:gd name="connsiteX305" fmla="*/ 682954 w 4355731"/>
              <a:gd name="connsiteY305" fmla="*/ 728485 h 2731886"/>
              <a:gd name="connsiteX306" fmla="*/ 701925 w 4355731"/>
              <a:gd name="connsiteY306" fmla="*/ 694337 h 2731886"/>
              <a:gd name="connsiteX307" fmla="*/ 713308 w 4355731"/>
              <a:gd name="connsiteY307" fmla="*/ 686749 h 2731886"/>
              <a:gd name="connsiteX308" fmla="*/ 720896 w 4355731"/>
              <a:gd name="connsiteY308" fmla="*/ 671572 h 2731886"/>
              <a:gd name="connsiteX309" fmla="*/ 724690 w 4355731"/>
              <a:gd name="connsiteY309" fmla="*/ 656395 h 2731886"/>
              <a:gd name="connsiteX310" fmla="*/ 736073 w 4355731"/>
              <a:gd name="connsiteY310" fmla="*/ 637424 h 2731886"/>
              <a:gd name="connsiteX311" fmla="*/ 739867 w 4355731"/>
              <a:gd name="connsiteY311" fmla="*/ 610865 h 2731886"/>
              <a:gd name="connsiteX312" fmla="*/ 743661 w 4355731"/>
              <a:gd name="connsiteY312" fmla="*/ 599482 h 2731886"/>
              <a:gd name="connsiteX313" fmla="*/ 736073 w 4355731"/>
              <a:gd name="connsiteY313" fmla="*/ 538775 h 2731886"/>
              <a:gd name="connsiteX314" fmla="*/ 728484 w 4355731"/>
              <a:gd name="connsiteY314" fmla="*/ 519804 h 2731886"/>
              <a:gd name="connsiteX315" fmla="*/ 724690 w 4355731"/>
              <a:gd name="connsiteY315" fmla="*/ 504628 h 2731886"/>
              <a:gd name="connsiteX316" fmla="*/ 713308 w 4355731"/>
              <a:gd name="connsiteY316" fmla="*/ 493245 h 2731886"/>
              <a:gd name="connsiteX317" fmla="*/ 701925 w 4355731"/>
              <a:gd name="connsiteY317" fmla="*/ 474274 h 2731886"/>
              <a:gd name="connsiteX318" fmla="*/ 694337 w 4355731"/>
              <a:gd name="connsiteY318" fmla="*/ 455303 h 2731886"/>
              <a:gd name="connsiteX319" fmla="*/ 679160 w 4355731"/>
              <a:gd name="connsiteY319" fmla="*/ 436332 h 2731886"/>
              <a:gd name="connsiteX320" fmla="*/ 675366 w 4355731"/>
              <a:gd name="connsiteY320" fmla="*/ 424950 h 2731886"/>
              <a:gd name="connsiteX321" fmla="*/ 656395 w 4355731"/>
              <a:gd name="connsiteY321" fmla="*/ 398390 h 2731886"/>
              <a:gd name="connsiteX322" fmla="*/ 641218 w 4355731"/>
              <a:gd name="connsiteY322" fmla="*/ 364243 h 2731886"/>
              <a:gd name="connsiteX323" fmla="*/ 637424 w 4355731"/>
              <a:gd name="connsiteY323" fmla="*/ 352860 h 2731886"/>
              <a:gd name="connsiteX324" fmla="*/ 626041 w 4355731"/>
              <a:gd name="connsiteY324" fmla="*/ 330095 h 2731886"/>
              <a:gd name="connsiteX325" fmla="*/ 637424 w 4355731"/>
              <a:gd name="connsiteY325" fmla="*/ 303535 h 2731886"/>
              <a:gd name="connsiteX326" fmla="*/ 667777 w 4355731"/>
              <a:gd name="connsiteY326" fmla="*/ 288359 h 2731886"/>
              <a:gd name="connsiteX327" fmla="*/ 686748 w 4355731"/>
              <a:gd name="connsiteY327" fmla="*/ 280770 h 2731886"/>
              <a:gd name="connsiteX328" fmla="*/ 709514 w 4355731"/>
              <a:gd name="connsiteY328" fmla="*/ 273182 h 2731886"/>
              <a:gd name="connsiteX329" fmla="*/ 891635 w 4355731"/>
              <a:gd name="connsiteY329" fmla="*/ 295947 h 2731886"/>
              <a:gd name="connsiteX330" fmla="*/ 887841 w 4355731"/>
              <a:gd name="connsiteY330" fmla="*/ 356654 h 2731886"/>
              <a:gd name="connsiteX331" fmla="*/ 876458 w 4355731"/>
              <a:gd name="connsiteY331" fmla="*/ 379419 h 2731886"/>
              <a:gd name="connsiteX332" fmla="*/ 868870 w 4355731"/>
              <a:gd name="connsiteY332" fmla="*/ 402184 h 2731886"/>
              <a:gd name="connsiteX333" fmla="*/ 846104 w 4355731"/>
              <a:gd name="connsiteY333" fmla="*/ 424950 h 2731886"/>
              <a:gd name="connsiteX334" fmla="*/ 827133 w 4355731"/>
              <a:gd name="connsiteY334" fmla="*/ 447715 h 2731886"/>
              <a:gd name="connsiteX335" fmla="*/ 823339 w 4355731"/>
              <a:gd name="connsiteY335" fmla="*/ 508422 h 2731886"/>
              <a:gd name="connsiteX336" fmla="*/ 834722 w 4355731"/>
              <a:gd name="connsiteY336" fmla="*/ 516010 h 2731886"/>
              <a:gd name="connsiteX337" fmla="*/ 846104 w 4355731"/>
              <a:gd name="connsiteY337" fmla="*/ 531187 h 2731886"/>
              <a:gd name="connsiteX338" fmla="*/ 872664 w 4355731"/>
              <a:gd name="connsiteY338" fmla="*/ 534981 h 2731886"/>
              <a:gd name="connsiteX339" fmla="*/ 884046 w 4355731"/>
              <a:gd name="connsiteY339" fmla="*/ 538775 h 2731886"/>
              <a:gd name="connsiteX340" fmla="*/ 899223 w 4355731"/>
              <a:gd name="connsiteY340" fmla="*/ 542570 h 2731886"/>
              <a:gd name="connsiteX341" fmla="*/ 921988 w 4355731"/>
              <a:gd name="connsiteY341" fmla="*/ 550158 h 2731886"/>
              <a:gd name="connsiteX342" fmla="*/ 933371 w 4355731"/>
              <a:gd name="connsiteY342" fmla="*/ 553952 h 2731886"/>
              <a:gd name="connsiteX343" fmla="*/ 986489 w 4355731"/>
              <a:gd name="connsiteY343" fmla="*/ 542570 h 2731886"/>
              <a:gd name="connsiteX344" fmla="*/ 1016843 w 4355731"/>
              <a:gd name="connsiteY344" fmla="*/ 527393 h 2731886"/>
              <a:gd name="connsiteX345" fmla="*/ 1028226 w 4355731"/>
              <a:gd name="connsiteY345" fmla="*/ 516010 h 2731886"/>
              <a:gd name="connsiteX346" fmla="*/ 1039608 w 4355731"/>
              <a:gd name="connsiteY346" fmla="*/ 508422 h 2731886"/>
              <a:gd name="connsiteX347" fmla="*/ 1058579 w 4355731"/>
              <a:gd name="connsiteY347" fmla="*/ 485657 h 2731886"/>
              <a:gd name="connsiteX348" fmla="*/ 1081344 w 4355731"/>
              <a:gd name="connsiteY348" fmla="*/ 436332 h 2731886"/>
              <a:gd name="connsiteX349" fmla="*/ 1085138 w 4355731"/>
              <a:gd name="connsiteY349" fmla="*/ 421155 h 2731886"/>
              <a:gd name="connsiteX350" fmla="*/ 1092727 w 4355731"/>
              <a:gd name="connsiteY350" fmla="*/ 394596 h 2731886"/>
              <a:gd name="connsiteX351" fmla="*/ 1096521 w 4355731"/>
              <a:gd name="connsiteY351" fmla="*/ 368037 h 2731886"/>
              <a:gd name="connsiteX352" fmla="*/ 1100315 w 4355731"/>
              <a:gd name="connsiteY352" fmla="*/ 349066 h 2731886"/>
              <a:gd name="connsiteX353" fmla="*/ 1107904 w 4355731"/>
              <a:gd name="connsiteY353" fmla="*/ 326301 h 2731886"/>
              <a:gd name="connsiteX354" fmla="*/ 1111698 w 4355731"/>
              <a:gd name="connsiteY354" fmla="*/ 261799 h 2731886"/>
              <a:gd name="connsiteX355" fmla="*/ 1123080 w 4355731"/>
              <a:gd name="connsiteY355" fmla="*/ 258005 h 2731886"/>
              <a:gd name="connsiteX356" fmla="*/ 1149640 w 4355731"/>
              <a:gd name="connsiteY356" fmla="*/ 250417 h 2731886"/>
              <a:gd name="connsiteX357" fmla="*/ 1202758 w 4355731"/>
              <a:gd name="connsiteY357" fmla="*/ 246623 h 2731886"/>
              <a:gd name="connsiteX358" fmla="*/ 1217935 w 4355731"/>
              <a:gd name="connsiteY358" fmla="*/ 239034 h 2731886"/>
              <a:gd name="connsiteX359" fmla="*/ 1274848 w 4355731"/>
              <a:gd name="connsiteY359" fmla="*/ 235240 h 2731886"/>
              <a:gd name="connsiteX360" fmla="*/ 1293819 w 4355731"/>
              <a:gd name="connsiteY360" fmla="*/ 231446 h 2731886"/>
              <a:gd name="connsiteX361" fmla="*/ 1358320 w 4355731"/>
              <a:gd name="connsiteY361" fmla="*/ 235240 h 2731886"/>
              <a:gd name="connsiteX362" fmla="*/ 1369703 w 4355731"/>
              <a:gd name="connsiteY362" fmla="*/ 239034 h 2731886"/>
              <a:gd name="connsiteX363" fmla="*/ 1381085 w 4355731"/>
              <a:gd name="connsiteY363" fmla="*/ 250417 h 2731886"/>
              <a:gd name="connsiteX364" fmla="*/ 1392468 w 4355731"/>
              <a:gd name="connsiteY364" fmla="*/ 258005 h 2731886"/>
              <a:gd name="connsiteX365" fmla="*/ 1411439 w 4355731"/>
              <a:gd name="connsiteY365" fmla="*/ 273182 h 2731886"/>
              <a:gd name="connsiteX366" fmla="*/ 1430410 w 4355731"/>
              <a:gd name="connsiteY366" fmla="*/ 280770 h 2731886"/>
              <a:gd name="connsiteX367" fmla="*/ 1445587 w 4355731"/>
              <a:gd name="connsiteY367" fmla="*/ 288359 h 2731886"/>
              <a:gd name="connsiteX368" fmla="*/ 1468352 w 4355731"/>
              <a:gd name="connsiteY368" fmla="*/ 303535 h 2731886"/>
              <a:gd name="connsiteX369" fmla="*/ 1479734 w 4355731"/>
              <a:gd name="connsiteY369" fmla="*/ 311124 h 2731886"/>
              <a:gd name="connsiteX370" fmla="*/ 1502499 w 4355731"/>
              <a:gd name="connsiteY370" fmla="*/ 318712 h 2731886"/>
              <a:gd name="connsiteX371" fmla="*/ 1513882 w 4355731"/>
              <a:gd name="connsiteY371" fmla="*/ 322506 h 2731886"/>
              <a:gd name="connsiteX372" fmla="*/ 1532853 w 4355731"/>
              <a:gd name="connsiteY372" fmla="*/ 326301 h 2731886"/>
              <a:gd name="connsiteX373" fmla="*/ 1620119 w 4355731"/>
              <a:gd name="connsiteY373" fmla="*/ 314918 h 2731886"/>
              <a:gd name="connsiteX374" fmla="*/ 1642884 w 4355731"/>
              <a:gd name="connsiteY374" fmla="*/ 288359 h 2731886"/>
              <a:gd name="connsiteX375" fmla="*/ 1650473 w 4355731"/>
              <a:gd name="connsiteY375" fmla="*/ 265594 h 2731886"/>
              <a:gd name="connsiteX376" fmla="*/ 1654267 w 4355731"/>
              <a:gd name="connsiteY376" fmla="*/ 254211 h 2731886"/>
              <a:gd name="connsiteX377" fmla="*/ 1650473 w 4355731"/>
              <a:gd name="connsiteY377" fmla="*/ 178327 h 2731886"/>
              <a:gd name="connsiteX378" fmla="*/ 1635296 w 4355731"/>
              <a:gd name="connsiteY378" fmla="*/ 155562 h 2731886"/>
              <a:gd name="connsiteX379" fmla="*/ 1623914 w 4355731"/>
              <a:gd name="connsiteY379" fmla="*/ 144179 h 2731886"/>
              <a:gd name="connsiteX380" fmla="*/ 1612531 w 4355731"/>
              <a:gd name="connsiteY380" fmla="*/ 140385 h 2731886"/>
              <a:gd name="connsiteX381" fmla="*/ 1593560 w 4355731"/>
              <a:gd name="connsiteY381" fmla="*/ 132797 h 2731886"/>
              <a:gd name="connsiteX382" fmla="*/ 1559412 w 4355731"/>
              <a:gd name="connsiteY382" fmla="*/ 125209 h 2731886"/>
              <a:gd name="connsiteX383" fmla="*/ 1521470 w 4355731"/>
              <a:gd name="connsiteY383" fmla="*/ 113826 h 2731886"/>
              <a:gd name="connsiteX384" fmla="*/ 1494911 w 4355731"/>
              <a:gd name="connsiteY384" fmla="*/ 110032 h 2731886"/>
              <a:gd name="connsiteX385" fmla="*/ 1434204 w 4355731"/>
              <a:gd name="connsiteY385" fmla="*/ 98649 h 2731886"/>
              <a:gd name="connsiteX386" fmla="*/ 1407645 w 4355731"/>
              <a:gd name="connsiteY386" fmla="*/ 83472 h 2731886"/>
              <a:gd name="connsiteX387" fmla="*/ 1396262 w 4355731"/>
              <a:gd name="connsiteY387" fmla="*/ 79678 h 2731886"/>
              <a:gd name="connsiteX388" fmla="*/ 1388674 w 4355731"/>
              <a:gd name="connsiteY388" fmla="*/ 68296 h 2731886"/>
              <a:gd name="connsiteX389" fmla="*/ 1381085 w 4355731"/>
              <a:gd name="connsiteY389" fmla="*/ 45531 h 2731886"/>
              <a:gd name="connsiteX390" fmla="*/ 1384880 w 4355731"/>
              <a:gd name="connsiteY390" fmla="*/ 22765 h 2731886"/>
              <a:gd name="connsiteX391" fmla="*/ 1400056 w 4355731"/>
              <a:gd name="connsiteY391" fmla="*/ 18971 h 2731886"/>
              <a:gd name="connsiteX392" fmla="*/ 1422821 w 4355731"/>
              <a:gd name="connsiteY392" fmla="*/ 11383 h 2731886"/>
              <a:gd name="connsiteX393" fmla="*/ 1434204 w 4355731"/>
              <a:gd name="connsiteY393" fmla="*/ 7589 h 2731886"/>
              <a:gd name="connsiteX394" fmla="*/ 1460763 w 4355731"/>
              <a:gd name="connsiteY394" fmla="*/ 0 h 2731886"/>
              <a:gd name="connsiteX395" fmla="*/ 1570795 w 4355731"/>
              <a:gd name="connsiteY395" fmla="*/ 7589 h 2731886"/>
              <a:gd name="connsiteX396" fmla="*/ 1612531 w 4355731"/>
              <a:gd name="connsiteY396" fmla="*/ 18971 h 2731886"/>
              <a:gd name="connsiteX397" fmla="*/ 1631502 w 4355731"/>
              <a:gd name="connsiteY397" fmla="*/ 22765 h 2731886"/>
              <a:gd name="connsiteX398" fmla="*/ 1654267 w 4355731"/>
              <a:gd name="connsiteY398" fmla="*/ 34148 h 2731886"/>
              <a:gd name="connsiteX399" fmla="*/ 1669444 w 4355731"/>
              <a:gd name="connsiteY399" fmla="*/ 41736 h 2731886"/>
              <a:gd name="connsiteX400" fmla="*/ 1707386 w 4355731"/>
              <a:gd name="connsiteY400" fmla="*/ 56913 h 2731886"/>
              <a:gd name="connsiteX401" fmla="*/ 1741533 w 4355731"/>
              <a:gd name="connsiteY401" fmla="*/ 75884 h 2731886"/>
              <a:gd name="connsiteX402" fmla="*/ 1779475 w 4355731"/>
              <a:gd name="connsiteY402" fmla="*/ 102443 h 2731886"/>
              <a:gd name="connsiteX403" fmla="*/ 1809829 w 4355731"/>
              <a:gd name="connsiteY403" fmla="*/ 117620 h 2731886"/>
              <a:gd name="connsiteX404" fmla="*/ 1825006 w 4355731"/>
              <a:gd name="connsiteY404" fmla="*/ 125209 h 2731886"/>
              <a:gd name="connsiteX405" fmla="*/ 1840182 w 4355731"/>
              <a:gd name="connsiteY405" fmla="*/ 132797 h 2731886"/>
              <a:gd name="connsiteX406" fmla="*/ 1878124 w 4355731"/>
              <a:gd name="connsiteY406" fmla="*/ 151768 h 2731886"/>
              <a:gd name="connsiteX407" fmla="*/ 1893301 w 4355731"/>
              <a:gd name="connsiteY407" fmla="*/ 163150 h 2731886"/>
              <a:gd name="connsiteX408" fmla="*/ 1908478 w 4355731"/>
              <a:gd name="connsiteY408" fmla="*/ 166945 h 2731886"/>
              <a:gd name="connsiteX409" fmla="*/ 1938831 w 4355731"/>
              <a:gd name="connsiteY409" fmla="*/ 178327 h 2731886"/>
              <a:gd name="connsiteX410" fmla="*/ 1976773 w 4355731"/>
              <a:gd name="connsiteY410" fmla="*/ 185916 h 2731886"/>
              <a:gd name="connsiteX411" fmla="*/ 2003333 w 4355731"/>
              <a:gd name="connsiteY411" fmla="*/ 201092 h 2731886"/>
              <a:gd name="connsiteX412" fmla="*/ 2041275 w 4355731"/>
              <a:gd name="connsiteY412" fmla="*/ 208681 h 2731886"/>
              <a:gd name="connsiteX413" fmla="*/ 2064040 w 4355731"/>
              <a:gd name="connsiteY413" fmla="*/ 220063 h 2731886"/>
              <a:gd name="connsiteX414" fmla="*/ 2083011 w 4355731"/>
              <a:gd name="connsiteY414" fmla="*/ 227652 h 2731886"/>
              <a:gd name="connsiteX415" fmla="*/ 2113364 w 4355731"/>
              <a:gd name="connsiteY415" fmla="*/ 242828 h 2731886"/>
              <a:gd name="connsiteX416" fmla="*/ 2136129 w 4355731"/>
              <a:gd name="connsiteY416" fmla="*/ 250417 h 2731886"/>
              <a:gd name="connsiteX417" fmla="*/ 2166483 w 4355731"/>
              <a:gd name="connsiteY417" fmla="*/ 273182 h 2731886"/>
              <a:gd name="connsiteX418" fmla="*/ 2162689 w 4355731"/>
              <a:gd name="connsiteY418" fmla="*/ 337683 h 2731886"/>
              <a:gd name="connsiteX419" fmla="*/ 2147512 w 4355731"/>
              <a:gd name="connsiteY419" fmla="*/ 345272 h 2731886"/>
              <a:gd name="connsiteX420" fmla="*/ 2124747 w 4355731"/>
              <a:gd name="connsiteY420" fmla="*/ 349066 h 2731886"/>
              <a:gd name="connsiteX421" fmla="*/ 2113364 w 4355731"/>
              <a:gd name="connsiteY421" fmla="*/ 352860 h 2731886"/>
              <a:gd name="connsiteX422" fmla="*/ 1851565 w 4355731"/>
              <a:gd name="connsiteY422" fmla="*/ 356654 h 2731886"/>
              <a:gd name="connsiteX423" fmla="*/ 1843977 w 4355731"/>
              <a:gd name="connsiteY423" fmla="*/ 364243 h 2731886"/>
              <a:gd name="connsiteX424" fmla="*/ 1859153 w 4355731"/>
              <a:gd name="connsiteY424" fmla="*/ 417361 h 27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Lst>
            <a:rect l="l" t="t" r="r" b="b"/>
            <a:pathLst>
              <a:path w="4355731" h="2731886">
                <a:moveTo>
                  <a:pt x="1859153" y="417361"/>
                </a:moveTo>
                <a:cubicBezTo>
                  <a:pt x="1866741" y="429376"/>
                  <a:pt x="1878711" y="431252"/>
                  <a:pt x="1889507" y="436332"/>
                </a:cubicBezTo>
                <a:cubicBezTo>
                  <a:pt x="1913765" y="447748"/>
                  <a:pt x="1948383" y="452475"/>
                  <a:pt x="1972979" y="459097"/>
                </a:cubicBezTo>
                <a:cubicBezTo>
                  <a:pt x="1989590" y="463569"/>
                  <a:pt x="2005644" y="469990"/>
                  <a:pt x="2022304" y="474274"/>
                </a:cubicBezTo>
                <a:cubicBezTo>
                  <a:pt x="2049939" y="481380"/>
                  <a:pt x="2105776" y="493245"/>
                  <a:pt x="2105776" y="493245"/>
                </a:cubicBezTo>
                <a:cubicBezTo>
                  <a:pt x="2160159" y="491980"/>
                  <a:pt x="2214615" y="492525"/>
                  <a:pt x="2268926" y="489451"/>
                </a:cubicBezTo>
                <a:cubicBezTo>
                  <a:pt x="2269042" y="489444"/>
                  <a:pt x="2311716" y="481511"/>
                  <a:pt x="2322045" y="478068"/>
                </a:cubicBezTo>
                <a:cubicBezTo>
                  <a:pt x="2328506" y="475914"/>
                  <a:pt x="2334380" y="472011"/>
                  <a:pt x="2341016" y="470480"/>
                </a:cubicBezTo>
                <a:cubicBezTo>
                  <a:pt x="2350951" y="468187"/>
                  <a:pt x="2361251" y="467951"/>
                  <a:pt x="2371369" y="466686"/>
                </a:cubicBezTo>
                <a:cubicBezTo>
                  <a:pt x="2375163" y="465421"/>
                  <a:pt x="2379076" y="464468"/>
                  <a:pt x="2382752" y="462892"/>
                </a:cubicBezTo>
                <a:cubicBezTo>
                  <a:pt x="2387951" y="460664"/>
                  <a:pt x="2392441" y="456675"/>
                  <a:pt x="2397928" y="455303"/>
                </a:cubicBezTo>
                <a:cubicBezTo>
                  <a:pt x="2423732" y="448852"/>
                  <a:pt x="2454802" y="446581"/>
                  <a:pt x="2481401" y="443921"/>
                </a:cubicBezTo>
                <a:cubicBezTo>
                  <a:pt x="2536749" y="432850"/>
                  <a:pt x="2506478" y="435413"/>
                  <a:pt x="2572461" y="440126"/>
                </a:cubicBezTo>
                <a:cubicBezTo>
                  <a:pt x="2590721" y="458386"/>
                  <a:pt x="2565581" y="435239"/>
                  <a:pt x="2599021" y="455303"/>
                </a:cubicBezTo>
                <a:cubicBezTo>
                  <a:pt x="2605965" y="459470"/>
                  <a:pt x="2611939" y="465100"/>
                  <a:pt x="2617992" y="470480"/>
                </a:cubicBezTo>
                <a:cubicBezTo>
                  <a:pt x="2623339" y="475233"/>
                  <a:pt x="2627707" y="481036"/>
                  <a:pt x="2633168" y="485657"/>
                </a:cubicBezTo>
                <a:cubicBezTo>
                  <a:pt x="2644176" y="494972"/>
                  <a:pt x="2657119" y="502019"/>
                  <a:pt x="2667316" y="512216"/>
                </a:cubicBezTo>
                <a:cubicBezTo>
                  <a:pt x="2671110" y="516010"/>
                  <a:pt x="2674625" y="520107"/>
                  <a:pt x="2678699" y="523599"/>
                </a:cubicBezTo>
                <a:cubicBezTo>
                  <a:pt x="2683500" y="527714"/>
                  <a:pt x="2689674" y="530255"/>
                  <a:pt x="2693875" y="534981"/>
                </a:cubicBezTo>
                <a:cubicBezTo>
                  <a:pt x="2699934" y="541797"/>
                  <a:pt x="2703580" y="550450"/>
                  <a:pt x="2709052" y="557746"/>
                </a:cubicBezTo>
                <a:lnTo>
                  <a:pt x="2720435" y="572923"/>
                </a:lnTo>
                <a:cubicBezTo>
                  <a:pt x="2721700" y="580511"/>
                  <a:pt x="2722720" y="588144"/>
                  <a:pt x="2724229" y="595688"/>
                </a:cubicBezTo>
                <a:cubicBezTo>
                  <a:pt x="2726611" y="607599"/>
                  <a:pt x="2728201" y="611399"/>
                  <a:pt x="2731817" y="622248"/>
                </a:cubicBezTo>
                <a:cubicBezTo>
                  <a:pt x="2733082" y="633630"/>
                  <a:pt x="2734273" y="645021"/>
                  <a:pt x="2735611" y="656395"/>
                </a:cubicBezTo>
                <a:cubicBezTo>
                  <a:pt x="2736803" y="666522"/>
                  <a:pt x="2738972" y="676561"/>
                  <a:pt x="2739406" y="686749"/>
                </a:cubicBezTo>
                <a:cubicBezTo>
                  <a:pt x="2741504" y="736045"/>
                  <a:pt x="2740960" y="785432"/>
                  <a:pt x="2743200" y="834722"/>
                </a:cubicBezTo>
                <a:cubicBezTo>
                  <a:pt x="2743660" y="844834"/>
                  <a:pt x="2755536" y="885947"/>
                  <a:pt x="2758377" y="887841"/>
                </a:cubicBezTo>
                <a:lnTo>
                  <a:pt x="2769759" y="895429"/>
                </a:lnTo>
                <a:cubicBezTo>
                  <a:pt x="2781642" y="919194"/>
                  <a:pt x="2772315" y="902802"/>
                  <a:pt x="2788730" y="925783"/>
                </a:cubicBezTo>
                <a:cubicBezTo>
                  <a:pt x="2791380" y="929494"/>
                  <a:pt x="2793316" y="933733"/>
                  <a:pt x="2796319" y="937165"/>
                </a:cubicBezTo>
                <a:cubicBezTo>
                  <a:pt x="2802208" y="943895"/>
                  <a:pt x="2808966" y="949812"/>
                  <a:pt x="2815289" y="956136"/>
                </a:cubicBezTo>
                <a:cubicBezTo>
                  <a:pt x="2829114" y="969961"/>
                  <a:pt x="2829017" y="971352"/>
                  <a:pt x="2849437" y="982696"/>
                </a:cubicBezTo>
                <a:cubicBezTo>
                  <a:pt x="2852933" y="984638"/>
                  <a:pt x="2857026" y="985225"/>
                  <a:pt x="2860820" y="986490"/>
                </a:cubicBezTo>
                <a:cubicBezTo>
                  <a:pt x="2894373" y="1011655"/>
                  <a:pt x="2879175" y="1005256"/>
                  <a:pt x="2902556" y="1013049"/>
                </a:cubicBezTo>
                <a:cubicBezTo>
                  <a:pt x="2910144" y="1018108"/>
                  <a:pt x="2917501" y="1023534"/>
                  <a:pt x="2925321" y="1028226"/>
                </a:cubicBezTo>
                <a:cubicBezTo>
                  <a:pt x="2938657" y="1036228"/>
                  <a:pt x="2944799" y="1036883"/>
                  <a:pt x="2959469" y="1043403"/>
                </a:cubicBezTo>
                <a:cubicBezTo>
                  <a:pt x="3019330" y="1070009"/>
                  <a:pt x="2937199" y="1034165"/>
                  <a:pt x="2986028" y="1058579"/>
                </a:cubicBezTo>
                <a:cubicBezTo>
                  <a:pt x="2992120" y="1061625"/>
                  <a:pt x="2998475" y="1064211"/>
                  <a:pt x="3004999" y="1066168"/>
                </a:cubicBezTo>
                <a:cubicBezTo>
                  <a:pt x="3011176" y="1068021"/>
                  <a:pt x="3017675" y="1068563"/>
                  <a:pt x="3023970" y="1069962"/>
                </a:cubicBezTo>
                <a:cubicBezTo>
                  <a:pt x="3029061" y="1071093"/>
                  <a:pt x="3034088" y="1072491"/>
                  <a:pt x="3039147" y="1073756"/>
                </a:cubicBezTo>
                <a:cubicBezTo>
                  <a:pt x="3170756" y="1067176"/>
                  <a:pt x="3237281" y="1059211"/>
                  <a:pt x="3373036" y="1073756"/>
                </a:cubicBezTo>
                <a:cubicBezTo>
                  <a:pt x="3384284" y="1074961"/>
                  <a:pt x="3393271" y="1083874"/>
                  <a:pt x="3403389" y="1088933"/>
                </a:cubicBezTo>
                <a:cubicBezTo>
                  <a:pt x="3438879" y="1106678"/>
                  <a:pt x="3395436" y="1083630"/>
                  <a:pt x="3437537" y="1111698"/>
                </a:cubicBezTo>
                <a:cubicBezTo>
                  <a:pt x="3442243" y="1114836"/>
                  <a:pt x="3447918" y="1116289"/>
                  <a:pt x="3452714" y="1119287"/>
                </a:cubicBezTo>
                <a:cubicBezTo>
                  <a:pt x="3492107" y="1143908"/>
                  <a:pt x="3444620" y="1119035"/>
                  <a:pt x="3483067" y="1138257"/>
                </a:cubicBezTo>
                <a:cubicBezTo>
                  <a:pt x="3504866" y="1160056"/>
                  <a:pt x="3493554" y="1154400"/>
                  <a:pt x="3513421" y="1161023"/>
                </a:cubicBezTo>
                <a:cubicBezTo>
                  <a:pt x="3522198" y="1174188"/>
                  <a:pt x="3525183" y="1180278"/>
                  <a:pt x="3539980" y="1191376"/>
                </a:cubicBezTo>
                <a:cubicBezTo>
                  <a:pt x="3545039" y="1195170"/>
                  <a:pt x="3550685" y="1198287"/>
                  <a:pt x="3555157" y="1202759"/>
                </a:cubicBezTo>
                <a:cubicBezTo>
                  <a:pt x="3572975" y="1220577"/>
                  <a:pt x="3567334" y="1218377"/>
                  <a:pt x="3577922" y="1236906"/>
                </a:cubicBezTo>
                <a:cubicBezTo>
                  <a:pt x="3589688" y="1257496"/>
                  <a:pt x="3582350" y="1238807"/>
                  <a:pt x="3589304" y="1259672"/>
                </a:cubicBezTo>
                <a:cubicBezTo>
                  <a:pt x="3590569" y="1283702"/>
                  <a:pt x="3590920" y="1307797"/>
                  <a:pt x="3593099" y="1331761"/>
                </a:cubicBezTo>
                <a:cubicBezTo>
                  <a:pt x="3593461" y="1335744"/>
                  <a:pt x="3595794" y="1339298"/>
                  <a:pt x="3596893" y="1343144"/>
                </a:cubicBezTo>
                <a:cubicBezTo>
                  <a:pt x="3603057" y="1364720"/>
                  <a:pt x="3597812" y="1353752"/>
                  <a:pt x="3608275" y="1377292"/>
                </a:cubicBezTo>
                <a:cubicBezTo>
                  <a:pt x="3610572" y="1382460"/>
                  <a:pt x="3612470" y="1387943"/>
                  <a:pt x="3615864" y="1392468"/>
                </a:cubicBezTo>
                <a:cubicBezTo>
                  <a:pt x="3629945" y="1411241"/>
                  <a:pt x="3630026" y="1406149"/>
                  <a:pt x="3650011" y="1415233"/>
                </a:cubicBezTo>
                <a:cubicBezTo>
                  <a:pt x="3657735" y="1418744"/>
                  <a:pt x="3664937" y="1423372"/>
                  <a:pt x="3672777" y="1426616"/>
                </a:cubicBezTo>
                <a:cubicBezTo>
                  <a:pt x="3733269" y="1451647"/>
                  <a:pt x="3753754" y="1460051"/>
                  <a:pt x="3809367" y="1475940"/>
                </a:cubicBezTo>
                <a:cubicBezTo>
                  <a:pt x="3926623" y="1509441"/>
                  <a:pt x="3883800" y="1503058"/>
                  <a:pt x="3961135" y="1510088"/>
                </a:cubicBezTo>
                <a:cubicBezTo>
                  <a:pt x="3994018" y="1508823"/>
                  <a:pt x="4027207" y="1510948"/>
                  <a:pt x="4059784" y="1506294"/>
                </a:cubicBezTo>
                <a:cubicBezTo>
                  <a:pt x="4065637" y="1505458"/>
                  <a:pt x="4069397" y="1487069"/>
                  <a:pt x="4071167" y="1483529"/>
                </a:cubicBezTo>
                <a:cubicBezTo>
                  <a:pt x="4074465" y="1476933"/>
                  <a:pt x="4079251" y="1471154"/>
                  <a:pt x="4082549" y="1464558"/>
                </a:cubicBezTo>
                <a:cubicBezTo>
                  <a:pt x="4084338" y="1460981"/>
                  <a:pt x="4084767" y="1456851"/>
                  <a:pt x="4086343" y="1453175"/>
                </a:cubicBezTo>
                <a:cubicBezTo>
                  <a:pt x="4088571" y="1447976"/>
                  <a:pt x="4091831" y="1443250"/>
                  <a:pt x="4093932" y="1437999"/>
                </a:cubicBezTo>
                <a:cubicBezTo>
                  <a:pt x="4096903" y="1430572"/>
                  <a:pt x="4098991" y="1422822"/>
                  <a:pt x="4101520" y="1415233"/>
                </a:cubicBezTo>
                <a:cubicBezTo>
                  <a:pt x="4102785" y="1411439"/>
                  <a:pt x="4103829" y="1407564"/>
                  <a:pt x="4105314" y="1403851"/>
                </a:cubicBezTo>
                <a:cubicBezTo>
                  <a:pt x="4107844" y="1397527"/>
                  <a:pt x="4110575" y="1391281"/>
                  <a:pt x="4112903" y="1384880"/>
                </a:cubicBezTo>
                <a:cubicBezTo>
                  <a:pt x="4121343" y="1361671"/>
                  <a:pt x="4116599" y="1364122"/>
                  <a:pt x="4131874" y="1346938"/>
                </a:cubicBezTo>
                <a:cubicBezTo>
                  <a:pt x="4137815" y="1340254"/>
                  <a:pt x="4150845" y="1327967"/>
                  <a:pt x="4150845" y="1327967"/>
                </a:cubicBezTo>
                <a:cubicBezTo>
                  <a:pt x="4181198" y="1330496"/>
                  <a:pt x="4211608" y="1332421"/>
                  <a:pt x="4241905" y="1335555"/>
                </a:cubicBezTo>
                <a:cubicBezTo>
                  <a:pt x="4248320" y="1336219"/>
                  <a:pt x="4254888" y="1336955"/>
                  <a:pt x="4260876" y="1339350"/>
                </a:cubicBezTo>
                <a:cubicBezTo>
                  <a:pt x="4267723" y="1342089"/>
                  <a:pt x="4273401" y="1347151"/>
                  <a:pt x="4279847" y="1350732"/>
                </a:cubicBezTo>
                <a:cubicBezTo>
                  <a:pt x="4308724" y="1366774"/>
                  <a:pt x="4282562" y="1350013"/>
                  <a:pt x="4306406" y="1365909"/>
                </a:cubicBezTo>
                <a:cubicBezTo>
                  <a:pt x="4307671" y="1370968"/>
                  <a:pt x="4308768" y="1376072"/>
                  <a:pt x="4310201" y="1381086"/>
                </a:cubicBezTo>
                <a:cubicBezTo>
                  <a:pt x="4311300" y="1384931"/>
                  <a:pt x="4313025" y="1388588"/>
                  <a:pt x="4313995" y="1392468"/>
                </a:cubicBezTo>
                <a:cubicBezTo>
                  <a:pt x="4317346" y="1405872"/>
                  <a:pt x="4324985" y="1454357"/>
                  <a:pt x="4325377" y="1456970"/>
                </a:cubicBezTo>
                <a:cubicBezTo>
                  <a:pt x="4326890" y="1467054"/>
                  <a:pt x="4326960" y="1477369"/>
                  <a:pt x="4329172" y="1487323"/>
                </a:cubicBezTo>
                <a:cubicBezTo>
                  <a:pt x="4332036" y="1500213"/>
                  <a:pt x="4336760" y="1512618"/>
                  <a:pt x="4340554" y="1525265"/>
                </a:cubicBezTo>
                <a:cubicBezTo>
                  <a:pt x="4347877" y="1576527"/>
                  <a:pt x="4340194" y="1534063"/>
                  <a:pt x="4348143" y="1563207"/>
                </a:cubicBezTo>
                <a:cubicBezTo>
                  <a:pt x="4350887" y="1573269"/>
                  <a:pt x="4355731" y="1593560"/>
                  <a:pt x="4355731" y="1593560"/>
                </a:cubicBezTo>
                <a:cubicBezTo>
                  <a:pt x="4351937" y="1630237"/>
                  <a:pt x="4349286" y="1667051"/>
                  <a:pt x="4344348" y="1703592"/>
                </a:cubicBezTo>
                <a:cubicBezTo>
                  <a:pt x="4342951" y="1713927"/>
                  <a:pt x="4340771" y="1724318"/>
                  <a:pt x="4336760" y="1733945"/>
                </a:cubicBezTo>
                <a:cubicBezTo>
                  <a:pt x="4334328" y="1739782"/>
                  <a:pt x="4329171" y="1744063"/>
                  <a:pt x="4325377" y="1749122"/>
                </a:cubicBezTo>
                <a:cubicBezTo>
                  <a:pt x="4320183" y="1764705"/>
                  <a:pt x="4320039" y="1771792"/>
                  <a:pt x="4310201" y="1783270"/>
                </a:cubicBezTo>
                <a:cubicBezTo>
                  <a:pt x="4305545" y="1788702"/>
                  <a:pt x="4299317" y="1792723"/>
                  <a:pt x="4295024" y="1798447"/>
                </a:cubicBezTo>
                <a:cubicBezTo>
                  <a:pt x="4291631" y="1802972"/>
                  <a:pt x="4291160" y="1809367"/>
                  <a:pt x="4287436" y="1813623"/>
                </a:cubicBezTo>
                <a:cubicBezTo>
                  <a:pt x="4276528" y="1826089"/>
                  <a:pt x="4262822" y="1831298"/>
                  <a:pt x="4249494" y="1840183"/>
                </a:cubicBezTo>
                <a:cubicBezTo>
                  <a:pt x="4244232" y="1843691"/>
                  <a:pt x="4239679" y="1848214"/>
                  <a:pt x="4234317" y="1851565"/>
                </a:cubicBezTo>
                <a:cubicBezTo>
                  <a:pt x="4229521" y="1854563"/>
                  <a:pt x="4224084" y="1856407"/>
                  <a:pt x="4219140" y="1859154"/>
                </a:cubicBezTo>
                <a:cubicBezTo>
                  <a:pt x="4212694" y="1862735"/>
                  <a:pt x="4206765" y="1867238"/>
                  <a:pt x="4200169" y="1870536"/>
                </a:cubicBezTo>
                <a:cubicBezTo>
                  <a:pt x="4196592" y="1872325"/>
                  <a:pt x="4192500" y="1872846"/>
                  <a:pt x="4188787" y="1874331"/>
                </a:cubicBezTo>
                <a:cubicBezTo>
                  <a:pt x="4179844" y="1877908"/>
                  <a:pt x="4171365" y="1882667"/>
                  <a:pt x="4162227" y="1885713"/>
                </a:cubicBezTo>
                <a:cubicBezTo>
                  <a:pt x="4155642" y="1887908"/>
                  <a:pt x="4125843" y="1892154"/>
                  <a:pt x="4120491" y="1893301"/>
                </a:cubicBezTo>
                <a:cubicBezTo>
                  <a:pt x="4064145" y="1905376"/>
                  <a:pt x="4116229" y="1897629"/>
                  <a:pt x="4059784" y="1904684"/>
                </a:cubicBezTo>
                <a:cubicBezTo>
                  <a:pt x="3946290" y="1899750"/>
                  <a:pt x="3928947" y="1910664"/>
                  <a:pt x="3854898" y="1889507"/>
                </a:cubicBezTo>
                <a:cubicBezTo>
                  <a:pt x="3847207" y="1887310"/>
                  <a:pt x="3839560" y="1884890"/>
                  <a:pt x="3832133" y="1881919"/>
                </a:cubicBezTo>
                <a:cubicBezTo>
                  <a:pt x="3819131" y="1876719"/>
                  <a:pt x="3810369" y="1869828"/>
                  <a:pt x="3797985" y="1862948"/>
                </a:cubicBezTo>
                <a:cubicBezTo>
                  <a:pt x="3793041" y="1860201"/>
                  <a:pt x="3787382" y="1858687"/>
                  <a:pt x="3782808" y="1855360"/>
                </a:cubicBezTo>
                <a:cubicBezTo>
                  <a:pt x="3773378" y="1848502"/>
                  <a:pt x="3765626" y="1839525"/>
                  <a:pt x="3756249" y="1832594"/>
                </a:cubicBezTo>
                <a:cubicBezTo>
                  <a:pt x="3674999" y="1772539"/>
                  <a:pt x="3721904" y="1808249"/>
                  <a:pt x="3668982" y="1775682"/>
                </a:cubicBezTo>
                <a:cubicBezTo>
                  <a:pt x="3661215" y="1770902"/>
                  <a:pt x="3654247" y="1764829"/>
                  <a:pt x="3646217" y="1760505"/>
                </a:cubicBezTo>
                <a:cubicBezTo>
                  <a:pt x="3637736" y="1755938"/>
                  <a:pt x="3627978" y="1753975"/>
                  <a:pt x="3619658" y="1749122"/>
                </a:cubicBezTo>
                <a:cubicBezTo>
                  <a:pt x="3581639" y="1726944"/>
                  <a:pt x="3618187" y="1738320"/>
                  <a:pt x="3585510" y="1730151"/>
                </a:cubicBezTo>
                <a:cubicBezTo>
                  <a:pt x="3548397" y="1693038"/>
                  <a:pt x="3581800" y="1729509"/>
                  <a:pt x="3555157" y="1692209"/>
                </a:cubicBezTo>
                <a:cubicBezTo>
                  <a:pt x="3546775" y="1680475"/>
                  <a:pt x="3535046" y="1670960"/>
                  <a:pt x="3528597" y="1658062"/>
                </a:cubicBezTo>
                <a:cubicBezTo>
                  <a:pt x="3526068" y="1653003"/>
                  <a:pt x="3523110" y="1648137"/>
                  <a:pt x="3521009" y="1642885"/>
                </a:cubicBezTo>
                <a:cubicBezTo>
                  <a:pt x="3518038" y="1635458"/>
                  <a:pt x="3516392" y="1627547"/>
                  <a:pt x="3513421" y="1620120"/>
                </a:cubicBezTo>
                <a:lnTo>
                  <a:pt x="3505832" y="1601149"/>
                </a:lnTo>
                <a:cubicBezTo>
                  <a:pt x="3504567" y="1594825"/>
                  <a:pt x="3503602" y="1588434"/>
                  <a:pt x="3502038" y="1582178"/>
                </a:cubicBezTo>
                <a:cubicBezTo>
                  <a:pt x="3501068" y="1578298"/>
                  <a:pt x="3499214" y="1574675"/>
                  <a:pt x="3498244" y="1570795"/>
                </a:cubicBezTo>
                <a:cubicBezTo>
                  <a:pt x="3496680" y="1564539"/>
                  <a:pt x="3496014" y="1558080"/>
                  <a:pt x="3494450" y="1551824"/>
                </a:cubicBezTo>
                <a:cubicBezTo>
                  <a:pt x="3493480" y="1547944"/>
                  <a:pt x="3491754" y="1544287"/>
                  <a:pt x="3490655" y="1540442"/>
                </a:cubicBezTo>
                <a:cubicBezTo>
                  <a:pt x="3489222" y="1535428"/>
                  <a:pt x="3488692" y="1530148"/>
                  <a:pt x="3486861" y="1525265"/>
                </a:cubicBezTo>
                <a:cubicBezTo>
                  <a:pt x="3484875" y="1519969"/>
                  <a:pt x="3481802" y="1515147"/>
                  <a:pt x="3479273" y="1510088"/>
                </a:cubicBezTo>
                <a:cubicBezTo>
                  <a:pt x="3478008" y="1502500"/>
                  <a:pt x="3477345" y="1494786"/>
                  <a:pt x="3475479" y="1487323"/>
                </a:cubicBezTo>
                <a:cubicBezTo>
                  <a:pt x="3473539" y="1479563"/>
                  <a:pt x="3470189" y="1472220"/>
                  <a:pt x="3467890" y="1464558"/>
                </a:cubicBezTo>
                <a:cubicBezTo>
                  <a:pt x="3466392" y="1459563"/>
                  <a:pt x="3465227" y="1454472"/>
                  <a:pt x="3464096" y="1449381"/>
                </a:cubicBezTo>
                <a:cubicBezTo>
                  <a:pt x="3462365" y="1441589"/>
                  <a:pt x="3460576" y="1427164"/>
                  <a:pt x="3456508" y="1419028"/>
                </a:cubicBezTo>
                <a:cubicBezTo>
                  <a:pt x="3453467" y="1412947"/>
                  <a:pt x="3442261" y="1392546"/>
                  <a:pt x="3433743" y="1388674"/>
                </a:cubicBezTo>
                <a:cubicBezTo>
                  <a:pt x="3424248" y="1384358"/>
                  <a:pt x="3413507" y="1383615"/>
                  <a:pt x="3403389" y="1381086"/>
                </a:cubicBezTo>
                <a:cubicBezTo>
                  <a:pt x="3380749" y="1375426"/>
                  <a:pt x="3393356" y="1378149"/>
                  <a:pt x="3365447" y="1373497"/>
                </a:cubicBezTo>
                <a:cubicBezTo>
                  <a:pt x="3343947" y="1374762"/>
                  <a:pt x="3322136" y="1373439"/>
                  <a:pt x="3300946" y="1377292"/>
                </a:cubicBezTo>
                <a:cubicBezTo>
                  <a:pt x="3293690" y="1378611"/>
                  <a:pt x="3288571" y="1385376"/>
                  <a:pt x="3281975" y="1388674"/>
                </a:cubicBezTo>
                <a:cubicBezTo>
                  <a:pt x="3278398" y="1390463"/>
                  <a:pt x="3274386" y="1391203"/>
                  <a:pt x="3270592" y="1392468"/>
                </a:cubicBezTo>
                <a:cubicBezTo>
                  <a:pt x="3242454" y="1411229"/>
                  <a:pt x="3273244" y="1389625"/>
                  <a:pt x="3251621" y="1407645"/>
                </a:cubicBezTo>
                <a:cubicBezTo>
                  <a:pt x="3242199" y="1415497"/>
                  <a:pt x="3234927" y="1420040"/>
                  <a:pt x="3225062" y="1426616"/>
                </a:cubicBezTo>
                <a:cubicBezTo>
                  <a:pt x="3222533" y="1430410"/>
                  <a:pt x="3220393" y="1434496"/>
                  <a:pt x="3217474" y="1437999"/>
                </a:cubicBezTo>
                <a:cubicBezTo>
                  <a:pt x="3201859" y="1456737"/>
                  <a:pt x="3205299" y="1443375"/>
                  <a:pt x="3190914" y="1472146"/>
                </a:cubicBezTo>
                <a:cubicBezTo>
                  <a:pt x="3173114" y="1507748"/>
                  <a:pt x="3194497" y="1463191"/>
                  <a:pt x="3175738" y="1510088"/>
                </a:cubicBezTo>
                <a:cubicBezTo>
                  <a:pt x="3173637" y="1515340"/>
                  <a:pt x="3170446" y="1520096"/>
                  <a:pt x="3168149" y="1525265"/>
                </a:cubicBezTo>
                <a:cubicBezTo>
                  <a:pt x="3155773" y="1553112"/>
                  <a:pt x="3166411" y="1535462"/>
                  <a:pt x="3152972" y="1555618"/>
                </a:cubicBezTo>
                <a:cubicBezTo>
                  <a:pt x="3150443" y="1563207"/>
                  <a:pt x="3147324" y="1570624"/>
                  <a:pt x="3145384" y="1578384"/>
                </a:cubicBezTo>
                <a:cubicBezTo>
                  <a:pt x="3132339" y="1630566"/>
                  <a:pt x="3145471" y="1600978"/>
                  <a:pt x="3130207" y="1631502"/>
                </a:cubicBezTo>
                <a:cubicBezTo>
                  <a:pt x="3127678" y="1644149"/>
                  <a:pt x="3125747" y="1656931"/>
                  <a:pt x="3122619" y="1669444"/>
                </a:cubicBezTo>
                <a:cubicBezTo>
                  <a:pt x="3115697" y="1697134"/>
                  <a:pt x="3119848" y="1679508"/>
                  <a:pt x="3111236" y="1722563"/>
                </a:cubicBezTo>
                <a:cubicBezTo>
                  <a:pt x="3112501" y="1739004"/>
                  <a:pt x="3112320" y="1755621"/>
                  <a:pt x="3115031" y="1771887"/>
                </a:cubicBezTo>
                <a:cubicBezTo>
                  <a:pt x="3119123" y="1796439"/>
                  <a:pt x="3122597" y="1787041"/>
                  <a:pt x="3137796" y="1802241"/>
                </a:cubicBezTo>
                <a:cubicBezTo>
                  <a:pt x="3155267" y="1819712"/>
                  <a:pt x="3142674" y="1816826"/>
                  <a:pt x="3164355" y="1832594"/>
                </a:cubicBezTo>
                <a:cubicBezTo>
                  <a:pt x="3172601" y="1838591"/>
                  <a:pt x="3182061" y="1842712"/>
                  <a:pt x="3190914" y="1847771"/>
                </a:cubicBezTo>
                <a:cubicBezTo>
                  <a:pt x="3202105" y="1892527"/>
                  <a:pt x="3198929" y="1873027"/>
                  <a:pt x="3187120" y="1961597"/>
                </a:cubicBezTo>
                <a:cubicBezTo>
                  <a:pt x="3186372" y="1967203"/>
                  <a:pt x="3181633" y="1971522"/>
                  <a:pt x="3179532" y="1976774"/>
                </a:cubicBezTo>
                <a:cubicBezTo>
                  <a:pt x="3176561" y="1984201"/>
                  <a:pt x="3176742" y="1993140"/>
                  <a:pt x="3171943" y="1999539"/>
                </a:cubicBezTo>
                <a:cubicBezTo>
                  <a:pt x="3168149" y="2004598"/>
                  <a:pt x="3163814" y="2009294"/>
                  <a:pt x="3160561" y="2014716"/>
                </a:cubicBezTo>
                <a:cubicBezTo>
                  <a:pt x="3156196" y="2021991"/>
                  <a:pt x="3152624" y="2029728"/>
                  <a:pt x="3149178" y="2037481"/>
                </a:cubicBezTo>
                <a:cubicBezTo>
                  <a:pt x="3147554" y="2041136"/>
                  <a:pt x="3147368" y="2045391"/>
                  <a:pt x="3145384" y="2048863"/>
                </a:cubicBezTo>
                <a:cubicBezTo>
                  <a:pt x="3142246" y="2054354"/>
                  <a:pt x="3137795" y="2058981"/>
                  <a:pt x="3134001" y="2064040"/>
                </a:cubicBezTo>
                <a:cubicBezTo>
                  <a:pt x="3120165" y="2105551"/>
                  <a:pt x="3142230" y="2042678"/>
                  <a:pt x="3122619" y="2086805"/>
                </a:cubicBezTo>
                <a:cubicBezTo>
                  <a:pt x="3119370" y="2094114"/>
                  <a:pt x="3118608" y="2102416"/>
                  <a:pt x="3115031" y="2109570"/>
                </a:cubicBezTo>
                <a:cubicBezTo>
                  <a:pt x="3110727" y="2118178"/>
                  <a:pt x="3106287" y="2128625"/>
                  <a:pt x="3099854" y="2136130"/>
                </a:cubicBezTo>
                <a:cubicBezTo>
                  <a:pt x="3095198" y="2141562"/>
                  <a:pt x="3089388" y="2145922"/>
                  <a:pt x="3084677" y="2151306"/>
                </a:cubicBezTo>
                <a:cubicBezTo>
                  <a:pt x="3072455" y="2165273"/>
                  <a:pt x="3073858" y="2169855"/>
                  <a:pt x="3058118" y="2181660"/>
                </a:cubicBezTo>
                <a:cubicBezTo>
                  <a:pt x="3053593" y="2185054"/>
                  <a:pt x="3047647" y="2186111"/>
                  <a:pt x="3042941" y="2189248"/>
                </a:cubicBezTo>
                <a:cubicBezTo>
                  <a:pt x="3032418" y="2196264"/>
                  <a:pt x="3023110" y="2204998"/>
                  <a:pt x="3012587" y="2212014"/>
                </a:cubicBezTo>
                <a:cubicBezTo>
                  <a:pt x="3008793" y="2214543"/>
                  <a:pt x="3005283" y="2217563"/>
                  <a:pt x="3001205" y="2219602"/>
                </a:cubicBezTo>
                <a:cubicBezTo>
                  <a:pt x="2992131" y="2224139"/>
                  <a:pt x="2980703" y="2227700"/>
                  <a:pt x="2970851" y="2230984"/>
                </a:cubicBezTo>
                <a:cubicBezTo>
                  <a:pt x="2946821" y="2229719"/>
                  <a:pt x="2922654" y="2230057"/>
                  <a:pt x="2898762" y="2227190"/>
                </a:cubicBezTo>
                <a:cubicBezTo>
                  <a:pt x="2890820" y="2226237"/>
                  <a:pt x="2875997" y="2219602"/>
                  <a:pt x="2875997" y="2219602"/>
                </a:cubicBezTo>
                <a:cubicBezTo>
                  <a:pt x="2859555" y="2220867"/>
                  <a:pt x="2842880" y="2220357"/>
                  <a:pt x="2826672" y="2223396"/>
                </a:cubicBezTo>
                <a:cubicBezTo>
                  <a:pt x="2819406" y="2224758"/>
                  <a:pt x="2812949" y="2234200"/>
                  <a:pt x="2807701" y="2238573"/>
                </a:cubicBezTo>
                <a:cubicBezTo>
                  <a:pt x="2802843" y="2242621"/>
                  <a:pt x="2797583" y="2246161"/>
                  <a:pt x="2792524" y="2249955"/>
                </a:cubicBezTo>
                <a:cubicBezTo>
                  <a:pt x="2789995" y="2253749"/>
                  <a:pt x="2787586" y="2257627"/>
                  <a:pt x="2784936" y="2261338"/>
                </a:cubicBezTo>
                <a:cubicBezTo>
                  <a:pt x="2781260" y="2266484"/>
                  <a:pt x="2776905" y="2271152"/>
                  <a:pt x="2773553" y="2276515"/>
                </a:cubicBezTo>
                <a:cubicBezTo>
                  <a:pt x="2747517" y="2318173"/>
                  <a:pt x="2786822" y="2263885"/>
                  <a:pt x="2754582" y="2306868"/>
                </a:cubicBezTo>
                <a:cubicBezTo>
                  <a:pt x="2742981" y="2341675"/>
                  <a:pt x="2762370" y="2287501"/>
                  <a:pt x="2739406" y="2333428"/>
                </a:cubicBezTo>
                <a:cubicBezTo>
                  <a:pt x="2737074" y="2338092"/>
                  <a:pt x="2737442" y="2343722"/>
                  <a:pt x="2735611" y="2348604"/>
                </a:cubicBezTo>
                <a:cubicBezTo>
                  <a:pt x="2733625" y="2353900"/>
                  <a:pt x="2730251" y="2358582"/>
                  <a:pt x="2728023" y="2363781"/>
                </a:cubicBezTo>
                <a:cubicBezTo>
                  <a:pt x="2721635" y="2378687"/>
                  <a:pt x="2726464" y="2376454"/>
                  <a:pt x="2716641" y="2394135"/>
                </a:cubicBezTo>
                <a:cubicBezTo>
                  <a:pt x="2713570" y="2399663"/>
                  <a:pt x="2708329" y="2403783"/>
                  <a:pt x="2705258" y="2409311"/>
                </a:cubicBezTo>
                <a:cubicBezTo>
                  <a:pt x="2688537" y="2439408"/>
                  <a:pt x="2706585" y="2419367"/>
                  <a:pt x="2690081" y="2435871"/>
                </a:cubicBezTo>
                <a:cubicBezTo>
                  <a:pt x="2687552" y="2442195"/>
                  <a:pt x="2686103" y="2449067"/>
                  <a:pt x="2682493" y="2454842"/>
                </a:cubicBezTo>
                <a:cubicBezTo>
                  <a:pt x="2675502" y="2466027"/>
                  <a:pt x="2667063" y="2468248"/>
                  <a:pt x="2655933" y="2473813"/>
                </a:cubicBezTo>
                <a:cubicBezTo>
                  <a:pt x="2603945" y="2472237"/>
                  <a:pt x="2523141" y="2484250"/>
                  <a:pt x="2473812" y="2447253"/>
                </a:cubicBezTo>
                <a:cubicBezTo>
                  <a:pt x="2469520" y="2444034"/>
                  <a:pt x="2466224" y="2439665"/>
                  <a:pt x="2462430" y="2435871"/>
                </a:cubicBezTo>
                <a:cubicBezTo>
                  <a:pt x="2447895" y="2399537"/>
                  <a:pt x="2464416" y="2433612"/>
                  <a:pt x="2435870" y="2397929"/>
                </a:cubicBezTo>
                <a:cubicBezTo>
                  <a:pt x="2431263" y="2392170"/>
                  <a:pt x="2428396" y="2385212"/>
                  <a:pt x="2424488" y="2378958"/>
                </a:cubicBezTo>
                <a:cubicBezTo>
                  <a:pt x="2417556" y="2367866"/>
                  <a:pt x="2413861" y="2363524"/>
                  <a:pt x="2405517" y="2352399"/>
                </a:cubicBezTo>
                <a:cubicBezTo>
                  <a:pt x="2405268" y="2351404"/>
                  <a:pt x="2399909" y="2328315"/>
                  <a:pt x="2397928" y="2325839"/>
                </a:cubicBezTo>
                <a:cubicBezTo>
                  <a:pt x="2395079" y="2322278"/>
                  <a:pt x="2390340" y="2320780"/>
                  <a:pt x="2386546" y="2318251"/>
                </a:cubicBezTo>
                <a:cubicBezTo>
                  <a:pt x="2284168" y="2329626"/>
                  <a:pt x="2431310" y="2311492"/>
                  <a:pt x="2310662" y="2333428"/>
                </a:cubicBezTo>
                <a:cubicBezTo>
                  <a:pt x="2296918" y="2335927"/>
                  <a:pt x="2282838" y="2335957"/>
                  <a:pt x="2268926" y="2337222"/>
                </a:cubicBezTo>
                <a:cubicBezTo>
                  <a:pt x="2260073" y="2339751"/>
                  <a:pt x="2251338" y="2342740"/>
                  <a:pt x="2242367" y="2344810"/>
                </a:cubicBezTo>
                <a:cubicBezTo>
                  <a:pt x="2234871" y="2346540"/>
                  <a:pt x="2227163" y="2347186"/>
                  <a:pt x="2219601" y="2348604"/>
                </a:cubicBezTo>
                <a:cubicBezTo>
                  <a:pt x="2206924" y="2350981"/>
                  <a:pt x="2194172" y="2353065"/>
                  <a:pt x="2181660" y="2356193"/>
                </a:cubicBezTo>
                <a:cubicBezTo>
                  <a:pt x="2176601" y="2357458"/>
                  <a:pt x="2171366" y="2358156"/>
                  <a:pt x="2166483" y="2359987"/>
                </a:cubicBezTo>
                <a:cubicBezTo>
                  <a:pt x="2161187" y="2361973"/>
                  <a:pt x="2156672" y="2365786"/>
                  <a:pt x="2151306" y="2367575"/>
                </a:cubicBezTo>
                <a:cubicBezTo>
                  <a:pt x="2132713" y="2373773"/>
                  <a:pt x="2121443" y="2369228"/>
                  <a:pt x="2101982" y="2378958"/>
                </a:cubicBezTo>
                <a:lnTo>
                  <a:pt x="2086805" y="2386546"/>
                </a:lnTo>
                <a:cubicBezTo>
                  <a:pt x="2068544" y="2404807"/>
                  <a:pt x="2093686" y="2381658"/>
                  <a:pt x="2060245" y="2401723"/>
                </a:cubicBezTo>
                <a:cubicBezTo>
                  <a:pt x="2053301" y="2405889"/>
                  <a:pt x="2047753" y="2412041"/>
                  <a:pt x="2041275" y="2416900"/>
                </a:cubicBezTo>
                <a:cubicBezTo>
                  <a:pt x="2030554" y="2424941"/>
                  <a:pt x="2027312" y="2425778"/>
                  <a:pt x="2014715" y="2432077"/>
                </a:cubicBezTo>
                <a:cubicBezTo>
                  <a:pt x="2013450" y="2435871"/>
                  <a:pt x="2012020" y="2439614"/>
                  <a:pt x="2010921" y="2443459"/>
                </a:cubicBezTo>
                <a:cubicBezTo>
                  <a:pt x="2009488" y="2448473"/>
                  <a:pt x="2009459" y="2453972"/>
                  <a:pt x="2007127" y="2458636"/>
                </a:cubicBezTo>
                <a:cubicBezTo>
                  <a:pt x="2001312" y="2470266"/>
                  <a:pt x="1988498" y="2485475"/>
                  <a:pt x="1980567" y="2496578"/>
                </a:cubicBezTo>
                <a:cubicBezTo>
                  <a:pt x="1956608" y="2530121"/>
                  <a:pt x="1991966" y="2483912"/>
                  <a:pt x="1961597" y="2519343"/>
                </a:cubicBezTo>
                <a:cubicBezTo>
                  <a:pt x="1957482" y="2524144"/>
                  <a:pt x="1954686" y="2530048"/>
                  <a:pt x="1950214" y="2534520"/>
                </a:cubicBezTo>
                <a:cubicBezTo>
                  <a:pt x="1945742" y="2538991"/>
                  <a:pt x="1940096" y="2542108"/>
                  <a:pt x="1935037" y="2545902"/>
                </a:cubicBezTo>
                <a:cubicBezTo>
                  <a:pt x="1932508" y="2549696"/>
                  <a:pt x="1930881" y="2554282"/>
                  <a:pt x="1927449" y="2557285"/>
                </a:cubicBezTo>
                <a:cubicBezTo>
                  <a:pt x="1920586" y="2563291"/>
                  <a:pt x="1911980" y="2566990"/>
                  <a:pt x="1904684" y="2572462"/>
                </a:cubicBezTo>
                <a:cubicBezTo>
                  <a:pt x="1899625" y="2576256"/>
                  <a:pt x="1894365" y="2579796"/>
                  <a:pt x="1889507" y="2583844"/>
                </a:cubicBezTo>
                <a:cubicBezTo>
                  <a:pt x="1874773" y="2596123"/>
                  <a:pt x="1889510" y="2588902"/>
                  <a:pt x="1866742" y="2602815"/>
                </a:cubicBezTo>
                <a:cubicBezTo>
                  <a:pt x="1849341" y="2613449"/>
                  <a:pt x="1830592" y="2621857"/>
                  <a:pt x="1813623" y="2633169"/>
                </a:cubicBezTo>
                <a:cubicBezTo>
                  <a:pt x="1806035" y="2638228"/>
                  <a:pt x="1799241" y="2644753"/>
                  <a:pt x="1790858" y="2648345"/>
                </a:cubicBezTo>
                <a:cubicBezTo>
                  <a:pt x="1781272" y="2652453"/>
                  <a:pt x="1770622" y="2653404"/>
                  <a:pt x="1760504" y="2655934"/>
                </a:cubicBezTo>
                <a:cubicBezTo>
                  <a:pt x="1681871" y="2700869"/>
                  <a:pt x="1780264" y="2645294"/>
                  <a:pt x="1711180" y="2682493"/>
                </a:cubicBezTo>
                <a:cubicBezTo>
                  <a:pt x="1702202" y="2687327"/>
                  <a:pt x="1693836" y="2693305"/>
                  <a:pt x="1684621" y="2697670"/>
                </a:cubicBezTo>
                <a:cubicBezTo>
                  <a:pt x="1643864" y="2716976"/>
                  <a:pt x="1651005" y="2714258"/>
                  <a:pt x="1620119" y="2720435"/>
                </a:cubicBezTo>
                <a:cubicBezTo>
                  <a:pt x="1613795" y="2724229"/>
                  <a:pt x="1608466" y="2732733"/>
                  <a:pt x="1601148" y="2731818"/>
                </a:cubicBezTo>
                <a:cubicBezTo>
                  <a:pt x="1585984" y="2729923"/>
                  <a:pt x="1572918" y="2719997"/>
                  <a:pt x="1559412" y="2712847"/>
                </a:cubicBezTo>
                <a:cubicBezTo>
                  <a:pt x="1541051" y="2703127"/>
                  <a:pt x="1505547" y="2673038"/>
                  <a:pt x="1494911" y="2663522"/>
                </a:cubicBezTo>
                <a:cubicBezTo>
                  <a:pt x="1484248" y="2653981"/>
                  <a:pt x="1475880" y="2641918"/>
                  <a:pt x="1464558" y="2633169"/>
                </a:cubicBezTo>
                <a:cubicBezTo>
                  <a:pt x="1447902" y="2620298"/>
                  <a:pt x="1424915" y="2615192"/>
                  <a:pt x="1411439" y="2599021"/>
                </a:cubicBezTo>
                <a:cubicBezTo>
                  <a:pt x="1378240" y="2559182"/>
                  <a:pt x="1407961" y="2592065"/>
                  <a:pt x="1369703" y="2557285"/>
                </a:cubicBezTo>
                <a:cubicBezTo>
                  <a:pt x="1363086" y="2551269"/>
                  <a:pt x="1357715" y="2543901"/>
                  <a:pt x="1350732" y="2538314"/>
                </a:cubicBezTo>
                <a:cubicBezTo>
                  <a:pt x="1332675" y="2523868"/>
                  <a:pt x="1332228" y="2531192"/>
                  <a:pt x="1316584" y="2515549"/>
                </a:cubicBezTo>
                <a:cubicBezTo>
                  <a:pt x="1310858" y="2509823"/>
                  <a:pt x="1307460" y="2501958"/>
                  <a:pt x="1301407" y="2496578"/>
                </a:cubicBezTo>
                <a:cubicBezTo>
                  <a:pt x="1295895" y="2491679"/>
                  <a:pt x="1288336" y="2489620"/>
                  <a:pt x="1282436" y="2485195"/>
                </a:cubicBezTo>
                <a:cubicBezTo>
                  <a:pt x="1259699" y="2468142"/>
                  <a:pt x="1282500" y="2477629"/>
                  <a:pt x="1259671" y="2470018"/>
                </a:cubicBezTo>
                <a:cubicBezTo>
                  <a:pt x="1241790" y="2443197"/>
                  <a:pt x="1265140" y="2475486"/>
                  <a:pt x="1236906" y="2447253"/>
                </a:cubicBezTo>
                <a:cubicBezTo>
                  <a:pt x="1232435" y="2442782"/>
                  <a:pt x="1229753" y="2436777"/>
                  <a:pt x="1225523" y="2432077"/>
                </a:cubicBezTo>
                <a:cubicBezTo>
                  <a:pt x="1225512" y="2432065"/>
                  <a:pt x="1197073" y="2403626"/>
                  <a:pt x="1191376" y="2397929"/>
                </a:cubicBezTo>
                <a:cubicBezTo>
                  <a:pt x="1187582" y="2394135"/>
                  <a:pt x="1183213" y="2390839"/>
                  <a:pt x="1179993" y="2386546"/>
                </a:cubicBezTo>
                <a:cubicBezTo>
                  <a:pt x="1176199" y="2381487"/>
                  <a:pt x="1172119" y="2376631"/>
                  <a:pt x="1168611" y="2371370"/>
                </a:cubicBezTo>
                <a:cubicBezTo>
                  <a:pt x="1161993" y="2361442"/>
                  <a:pt x="1158077" y="2349453"/>
                  <a:pt x="1149640" y="2341016"/>
                </a:cubicBezTo>
                <a:cubicBezTo>
                  <a:pt x="1131566" y="2322942"/>
                  <a:pt x="1121440" y="2308816"/>
                  <a:pt x="1092727" y="2303074"/>
                </a:cubicBezTo>
                <a:lnTo>
                  <a:pt x="1073756" y="2299280"/>
                </a:lnTo>
                <a:cubicBezTo>
                  <a:pt x="1068697" y="2296751"/>
                  <a:pt x="1064232" y="2291869"/>
                  <a:pt x="1058579" y="2291692"/>
                </a:cubicBezTo>
                <a:cubicBezTo>
                  <a:pt x="1023161" y="2290585"/>
                  <a:pt x="987703" y="2293205"/>
                  <a:pt x="952342" y="2295486"/>
                </a:cubicBezTo>
                <a:cubicBezTo>
                  <a:pt x="948351" y="2295743"/>
                  <a:pt x="944856" y="2298381"/>
                  <a:pt x="940959" y="2299280"/>
                </a:cubicBezTo>
                <a:cubicBezTo>
                  <a:pt x="940635" y="2299355"/>
                  <a:pt x="898254" y="2307191"/>
                  <a:pt x="887841" y="2310662"/>
                </a:cubicBezTo>
                <a:cubicBezTo>
                  <a:pt x="881380" y="2312816"/>
                  <a:pt x="875094" y="2315485"/>
                  <a:pt x="868870" y="2318251"/>
                </a:cubicBezTo>
                <a:cubicBezTo>
                  <a:pt x="863701" y="2320548"/>
                  <a:pt x="858945" y="2323738"/>
                  <a:pt x="853693" y="2325839"/>
                </a:cubicBezTo>
                <a:cubicBezTo>
                  <a:pt x="846266" y="2328810"/>
                  <a:pt x="838237" y="2330179"/>
                  <a:pt x="830928" y="2333428"/>
                </a:cubicBezTo>
                <a:cubicBezTo>
                  <a:pt x="798958" y="2347637"/>
                  <a:pt x="845542" y="2335817"/>
                  <a:pt x="800574" y="2344810"/>
                </a:cubicBezTo>
                <a:cubicBezTo>
                  <a:pt x="796780" y="2347340"/>
                  <a:pt x="793271" y="2350360"/>
                  <a:pt x="789192" y="2352399"/>
                </a:cubicBezTo>
                <a:cubicBezTo>
                  <a:pt x="779853" y="2357068"/>
                  <a:pt x="763784" y="2358530"/>
                  <a:pt x="755044" y="2359987"/>
                </a:cubicBezTo>
                <a:cubicBezTo>
                  <a:pt x="749985" y="2362516"/>
                  <a:pt x="745516" y="2367293"/>
                  <a:pt x="739867" y="2367575"/>
                </a:cubicBezTo>
                <a:cubicBezTo>
                  <a:pt x="714552" y="2368841"/>
                  <a:pt x="676361" y="2363431"/>
                  <a:pt x="648806" y="2359987"/>
                </a:cubicBezTo>
                <a:cubicBezTo>
                  <a:pt x="643747" y="2358722"/>
                  <a:pt x="638512" y="2358024"/>
                  <a:pt x="633630" y="2356193"/>
                </a:cubicBezTo>
                <a:cubicBezTo>
                  <a:pt x="607024" y="2346215"/>
                  <a:pt x="629085" y="2352023"/>
                  <a:pt x="607070" y="2341016"/>
                </a:cubicBezTo>
                <a:cubicBezTo>
                  <a:pt x="600978" y="2337970"/>
                  <a:pt x="594423" y="2335957"/>
                  <a:pt x="588099" y="2333428"/>
                </a:cubicBezTo>
                <a:cubicBezTo>
                  <a:pt x="560339" y="2305664"/>
                  <a:pt x="614415" y="2358520"/>
                  <a:pt x="561540" y="2314457"/>
                </a:cubicBezTo>
                <a:cubicBezTo>
                  <a:pt x="551922" y="2306442"/>
                  <a:pt x="544997" y="2295409"/>
                  <a:pt x="534981" y="2287897"/>
                </a:cubicBezTo>
                <a:lnTo>
                  <a:pt x="519804" y="2276515"/>
                </a:lnTo>
                <a:cubicBezTo>
                  <a:pt x="500045" y="2227115"/>
                  <a:pt x="527026" y="2287347"/>
                  <a:pt x="497039" y="2242367"/>
                </a:cubicBezTo>
                <a:cubicBezTo>
                  <a:pt x="461883" y="2189633"/>
                  <a:pt x="498199" y="2228353"/>
                  <a:pt x="470480" y="2200631"/>
                </a:cubicBezTo>
                <a:cubicBezTo>
                  <a:pt x="470004" y="2195872"/>
                  <a:pt x="464785" y="2140541"/>
                  <a:pt x="462891" y="2132335"/>
                </a:cubicBezTo>
                <a:cubicBezTo>
                  <a:pt x="461360" y="2125699"/>
                  <a:pt x="457306" y="2119874"/>
                  <a:pt x="455303" y="2113365"/>
                </a:cubicBezTo>
                <a:cubicBezTo>
                  <a:pt x="436735" y="2053021"/>
                  <a:pt x="461453" y="2113926"/>
                  <a:pt x="432538" y="2048863"/>
                </a:cubicBezTo>
                <a:cubicBezTo>
                  <a:pt x="426261" y="1998661"/>
                  <a:pt x="434028" y="2036977"/>
                  <a:pt x="413567" y="1984362"/>
                </a:cubicBezTo>
                <a:cubicBezTo>
                  <a:pt x="393595" y="1933005"/>
                  <a:pt x="413176" y="1966701"/>
                  <a:pt x="387007" y="1927449"/>
                </a:cubicBezTo>
                <a:cubicBezTo>
                  <a:pt x="384478" y="1919861"/>
                  <a:pt x="382390" y="1912111"/>
                  <a:pt x="379419" y="1904684"/>
                </a:cubicBezTo>
                <a:cubicBezTo>
                  <a:pt x="377318" y="1899432"/>
                  <a:pt x="373319" y="1894964"/>
                  <a:pt x="371831" y="1889507"/>
                </a:cubicBezTo>
                <a:cubicBezTo>
                  <a:pt x="369478" y="1880879"/>
                  <a:pt x="369301" y="1871801"/>
                  <a:pt x="368036" y="1862948"/>
                </a:cubicBezTo>
                <a:cubicBezTo>
                  <a:pt x="369301" y="1826271"/>
                  <a:pt x="368405" y="1789455"/>
                  <a:pt x="371831" y="1752916"/>
                </a:cubicBezTo>
                <a:cubicBezTo>
                  <a:pt x="372257" y="1748376"/>
                  <a:pt x="377236" y="1745537"/>
                  <a:pt x="379419" y="1741534"/>
                </a:cubicBezTo>
                <a:cubicBezTo>
                  <a:pt x="384836" y="1731603"/>
                  <a:pt x="388321" y="1720592"/>
                  <a:pt x="394596" y="1711180"/>
                </a:cubicBezTo>
                <a:cubicBezTo>
                  <a:pt x="397125" y="1707386"/>
                  <a:pt x="399534" y="1703508"/>
                  <a:pt x="402184" y="1699798"/>
                </a:cubicBezTo>
                <a:cubicBezTo>
                  <a:pt x="405860" y="1694652"/>
                  <a:pt x="410215" y="1689984"/>
                  <a:pt x="413567" y="1684621"/>
                </a:cubicBezTo>
                <a:cubicBezTo>
                  <a:pt x="416565" y="1679825"/>
                  <a:pt x="418626" y="1674503"/>
                  <a:pt x="421155" y="1669444"/>
                </a:cubicBezTo>
                <a:cubicBezTo>
                  <a:pt x="428669" y="1624355"/>
                  <a:pt x="428406" y="1635718"/>
                  <a:pt x="421155" y="1563207"/>
                </a:cubicBezTo>
                <a:cubicBezTo>
                  <a:pt x="419941" y="1551071"/>
                  <a:pt x="412199" y="1526324"/>
                  <a:pt x="405978" y="1513882"/>
                </a:cubicBezTo>
                <a:cubicBezTo>
                  <a:pt x="402680" y="1507286"/>
                  <a:pt x="398390" y="1501235"/>
                  <a:pt x="394596" y="1494911"/>
                </a:cubicBezTo>
                <a:cubicBezTo>
                  <a:pt x="389877" y="1476041"/>
                  <a:pt x="392260" y="1479313"/>
                  <a:pt x="379419" y="1460764"/>
                </a:cubicBezTo>
                <a:cubicBezTo>
                  <a:pt x="372220" y="1450365"/>
                  <a:pt x="362310" y="1441722"/>
                  <a:pt x="356654" y="1430410"/>
                </a:cubicBezTo>
                <a:cubicBezTo>
                  <a:pt x="354124" y="1425351"/>
                  <a:pt x="352309" y="1419867"/>
                  <a:pt x="349065" y="1415233"/>
                </a:cubicBezTo>
                <a:cubicBezTo>
                  <a:pt x="337518" y="1398737"/>
                  <a:pt x="311845" y="1374941"/>
                  <a:pt x="303535" y="1358321"/>
                </a:cubicBezTo>
                <a:cubicBezTo>
                  <a:pt x="292748" y="1336745"/>
                  <a:pt x="299946" y="1347143"/>
                  <a:pt x="280770" y="1327967"/>
                </a:cubicBezTo>
                <a:cubicBezTo>
                  <a:pt x="278241" y="1322908"/>
                  <a:pt x="276863" y="1317084"/>
                  <a:pt x="273182" y="1312790"/>
                </a:cubicBezTo>
                <a:cubicBezTo>
                  <a:pt x="269067" y="1307989"/>
                  <a:pt x="263151" y="1305083"/>
                  <a:pt x="258005" y="1301408"/>
                </a:cubicBezTo>
                <a:cubicBezTo>
                  <a:pt x="254294" y="1298757"/>
                  <a:pt x="250701" y="1295858"/>
                  <a:pt x="246622" y="1293819"/>
                </a:cubicBezTo>
                <a:cubicBezTo>
                  <a:pt x="215174" y="1278095"/>
                  <a:pt x="239258" y="1292290"/>
                  <a:pt x="216269" y="1282437"/>
                </a:cubicBezTo>
                <a:cubicBezTo>
                  <a:pt x="211070" y="1280209"/>
                  <a:pt x="206388" y="1276834"/>
                  <a:pt x="201092" y="1274848"/>
                </a:cubicBezTo>
                <a:cubicBezTo>
                  <a:pt x="196209" y="1273017"/>
                  <a:pt x="190910" y="1272552"/>
                  <a:pt x="185915" y="1271054"/>
                </a:cubicBezTo>
                <a:cubicBezTo>
                  <a:pt x="178254" y="1268756"/>
                  <a:pt x="163150" y="1263466"/>
                  <a:pt x="163150" y="1263466"/>
                </a:cubicBezTo>
                <a:cubicBezTo>
                  <a:pt x="159356" y="1260936"/>
                  <a:pt x="155846" y="1257916"/>
                  <a:pt x="151767" y="1255877"/>
                </a:cubicBezTo>
                <a:cubicBezTo>
                  <a:pt x="148190" y="1254088"/>
                  <a:pt x="143457" y="1254643"/>
                  <a:pt x="140385" y="1252083"/>
                </a:cubicBezTo>
                <a:cubicBezTo>
                  <a:pt x="135527" y="1248035"/>
                  <a:pt x="133803" y="1241021"/>
                  <a:pt x="129002" y="1236906"/>
                </a:cubicBezTo>
                <a:cubicBezTo>
                  <a:pt x="124708" y="1233225"/>
                  <a:pt x="118532" y="1232455"/>
                  <a:pt x="113826" y="1229318"/>
                </a:cubicBezTo>
                <a:cubicBezTo>
                  <a:pt x="110850" y="1227334"/>
                  <a:pt x="109213" y="1223714"/>
                  <a:pt x="106237" y="1221730"/>
                </a:cubicBezTo>
                <a:cubicBezTo>
                  <a:pt x="93965" y="1213549"/>
                  <a:pt x="78724" y="1209394"/>
                  <a:pt x="68295" y="1198965"/>
                </a:cubicBezTo>
                <a:cubicBezTo>
                  <a:pt x="55648" y="1186318"/>
                  <a:pt x="44661" y="1171755"/>
                  <a:pt x="30353" y="1161023"/>
                </a:cubicBezTo>
                <a:cubicBezTo>
                  <a:pt x="25294" y="1157229"/>
                  <a:pt x="19378" y="1154366"/>
                  <a:pt x="15177" y="1149640"/>
                </a:cubicBezTo>
                <a:cubicBezTo>
                  <a:pt x="9118" y="1142823"/>
                  <a:pt x="0" y="1126875"/>
                  <a:pt x="0" y="1126875"/>
                </a:cubicBezTo>
                <a:cubicBezTo>
                  <a:pt x="1265" y="1099051"/>
                  <a:pt x="1573" y="1071167"/>
                  <a:pt x="3794" y="1043403"/>
                </a:cubicBezTo>
                <a:cubicBezTo>
                  <a:pt x="4113" y="1039416"/>
                  <a:pt x="5441" y="1035394"/>
                  <a:pt x="7588" y="1032020"/>
                </a:cubicBezTo>
                <a:cubicBezTo>
                  <a:pt x="14378" y="1021350"/>
                  <a:pt x="30353" y="1001667"/>
                  <a:pt x="30353" y="1001667"/>
                </a:cubicBezTo>
                <a:cubicBezTo>
                  <a:pt x="39414" y="974488"/>
                  <a:pt x="26460" y="1005579"/>
                  <a:pt x="45530" y="982696"/>
                </a:cubicBezTo>
                <a:cubicBezTo>
                  <a:pt x="49151" y="978351"/>
                  <a:pt x="50313" y="972430"/>
                  <a:pt x="53119" y="967519"/>
                </a:cubicBezTo>
                <a:cubicBezTo>
                  <a:pt x="55381" y="963560"/>
                  <a:pt x="57971" y="959784"/>
                  <a:pt x="60707" y="956136"/>
                </a:cubicBezTo>
                <a:cubicBezTo>
                  <a:pt x="69359" y="944600"/>
                  <a:pt x="79267" y="933987"/>
                  <a:pt x="87266" y="921989"/>
                </a:cubicBezTo>
                <a:cubicBezTo>
                  <a:pt x="92325" y="914400"/>
                  <a:pt x="94854" y="904282"/>
                  <a:pt x="102443" y="899223"/>
                </a:cubicBezTo>
                <a:cubicBezTo>
                  <a:pt x="106237" y="896694"/>
                  <a:pt x="109747" y="893674"/>
                  <a:pt x="113826" y="891635"/>
                </a:cubicBezTo>
                <a:cubicBezTo>
                  <a:pt x="117403" y="889847"/>
                  <a:pt x="121463" y="889245"/>
                  <a:pt x="125208" y="887841"/>
                </a:cubicBezTo>
                <a:cubicBezTo>
                  <a:pt x="131585" y="885450"/>
                  <a:pt x="137718" y="882407"/>
                  <a:pt x="144179" y="880253"/>
                </a:cubicBezTo>
                <a:cubicBezTo>
                  <a:pt x="159528" y="875137"/>
                  <a:pt x="161767" y="877180"/>
                  <a:pt x="178327" y="872664"/>
                </a:cubicBezTo>
                <a:cubicBezTo>
                  <a:pt x="186044" y="870559"/>
                  <a:pt x="193504" y="867605"/>
                  <a:pt x="201092" y="865076"/>
                </a:cubicBezTo>
                <a:lnTo>
                  <a:pt x="223857" y="857487"/>
                </a:lnTo>
                <a:lnTo>
                  <a:pt x="235240" y="853693"/>
                </a:lnTo>
                <a:cubicBezTo>
                  <a:pt x="384635" y="859226"/>
                  <a:pt x="360118" y="860172"/>
                  <a:pt x="557746" y="853693"/>
                </a:cubicBezTo>
                <a:cubicBezTo>
                  <a:pt x="561743" y="853562"/>
                  <a:pt x="565283" y="850998"/>
                  <a:pt x="569128" y="849899"/>
                </a:cubicBezTo>
                <a:cubicBezTo>
                  <a:pt x="574142" y="848466"/>
                  <a:pt x="579246" y="847370"/>
                  <a:pt x="584305" y="846105"/>
                </a:cubicBezTo>
                <a:cubicBezTo>
                  <a:pt x="608067" y="828283"/>
                  <a:pt x="595010" y="839194"/>
                  <a:pt x="622247" y="811957"/>
                </a:cubicBezTo>
                <a:cubicBezTo>
                  <a:pt x="626041" y="808163"/>
                  <a:pt x="630653" y="805039"/>
                  <a:pt x="633630" y="800574"/>
                </a:cubicBezTo>
                <a:cubicBezTo>
                  <a:pt x="636159" y="796780"/>
                  <a:pt x="638568" y="792902"/>
                  <a:pt x="641218" y="789192"/>
                </a:cubicBezTo>
                <a:cubicBezTo>
                  <a:pt x="644894" y="784046"/>
                  <a:pt x="649347" y="779438"/>
                  <a:pt x="652601" y="774015"/>
                </a:cubicBezTo>
                <a:cubicBezTo>
                  <a:pt x="660909" y="760167"/>
                  <a:pt x="662025" y="751323"/>
                  <a:pt x="671572" y="739867"/>
                </a:cubicBezTo>
                <a:cubicBezTo>
                  <a:pt x="675007" y="735745"/>
                  <a:pt x="679519" y="732607"/>
                  <a:pt x="682954" y="728485"/>
                </a:cubicBezTo>
                <a:cubicBezTo>
                  <a:pt x="703667" y="703629"/>
                  <a:pt x="672843" y="733113"/>
                  <a:pt x="701925" y="694337"/>
                </a:cubicBezTo>
                <a:cubicBezTo>
                  <a:pt x="704661" y="690689"/>
                  <a:pt x="709514" y="689278"/>
                  <a:pt x="713308" y="686749"/>
                </a:cubicBezTo>
                <a:cubicBezTo>
                  <a:pt x="715837" y="681690"/>
                  <a:pt x="718910" y="676868"/>
                  <a:pt x="720896" y="671572"/>
                </a:cubicBezTo>
                <a:cubicBezTo>
                  <a:pt x="722727" y="666689"/>
                  <a:pt x="722572" y="661160"/>
                  <a:pt x="724690" y="656395"/>
                </a:cubicBezTo>
                <a:cubicBezTo>
                  <a:pt x="727685" y="649656"/>
                  <a:pt x="732279" y="643748"/>
                  <a:pt x="736073" y="637424"/>
                </a:cubicBezTo>
                <a:cubicBezTo>
                  <a:pt x="737338" y="628571"/>
                  <a:pt x="738113" y="619634"/>
                  <a:pt x="739867" y="610865"/>
                </a:cubicBezTo>
                <a:cubicBezTo>
                  <a:pt x="740651" y="606943"/>
                  <a:pt x="743661" y="603482"/>
                  <a:pt x="743661" y="599482"/>
                </a:cubicBezTo>
                <a:cubicBezTo>
                  <a:pt x="743661" y="583310"/>
                  <a:pt x="742113" y="556895"/>
                  <a:pt x="736073" y="538775"/>
                </a:cubicBezTo>
                <a:cubicBezTo>
                  <a:pt x="733919" y="532314"/>
                  <a:pt x="730638" y="526265"/>
                  <a:pt x="728484" y="519804"/>
                </a:cubicBezTo>
                <a:cubicBezTo>
                  <a:pt x="726835" y="514857"/>
                  <a:pt x="727277" y="509155"/>
                  <a:pt x="724690" y="504628"/>
                </a:cubicBezTo>
                <a:cubicBezTo>
                  <a:pt x="722028" y="499969"/>
                  <a:pt x="716527" y="497538"/>
                  <a:pt x="713308" y="493245"/>
                </a:cubicBezTo>
                <a:cubicBezTo>
                  <a:pt x="708883" y="487345"/>
                  <a:pt x="705223" y="480870"/>
                  <a:pt x="701925" y="474274"/>
                </a:cubicBezTo>
                <a:cubicBezTo>
                  <a:pt x="698879" y="468182"/>
                  <a:pt x="697383" y="461395"/>
                  <a:pt x="694337" y="455303"/>
                </a:cubicBezTo>
                <a:cubicBezTo>
                  <a:pt x="689552" y="445734"/>
                  <a:pt x="686215" y="443388"/>
                  <a:pt x="679160" y="436332"/>
                </a:cubicBezTo>
                <a:cubicBezTo>
                  <a:pt x="677895" y="432538"/>
                  <a:pt x="677350" y="428422"/>
                  <a:pt x="675366" y="424950"/>
                </a:cubicBezTo>
                <a:cubicBezTo>
                  <a:pt x="672557" y="420034"/>
                  <a:pt x="659335" y="405005"/>
                  <a:pt x="656395" y="398390"/>
                </a:cubicBezTo>
                <a:cubicBezTo>
                  <a:pt x="638336" y="357757"/>
                  <a:pt x="658390" y="390000"/>
                  <a:pt x="641218" y="364243"/>
                </a:cubicBezTo>
                <a:cubicBezTo>
                  <a:pt x="639953" y="360449"/>
                  <a:pt x="639213" y="356437"/>
                  <a:pt x="637424" y="352860"/>
                </a:cubicBezTo>
                <a:cubicBezTo>
                  <a:pt x="622709" y="323428"/>
                  <a:pt x="635583" y="358714"/>
                  <a:pt x="626041" y="330095"/>
                </a:cubicBezTo>
                <a:cubicBezTo>
                  <a:pt x="629835" y="321242"/>
                  <a:pt x="631407" y="311056"/>
                  <a:pt x="637424" y="303535"/>
                </a:cubicBezTo>
                <a:cubicBezTo>
                  <a:pt x="644798" y="294318"/>
                  <a:pt x="657548" y="292195"/>
                  <a:pt x="667777" y="288359"/>
                </a:cubicBezTo>
                <a:cubicBezTo>
                  <a:pt x="674154" y="285967"/>
                  <a:pt x="680347" y="283098"/>
                  <a:pt x="686748" y="280770"/>
                </a:cubicBezTo>
                <a:cubicBezTo>
                  <a:pt x="694265" y="278036"/>
                  <a:pt x="709514" y="273182"/>
                  <a:pt x="709514" y="273182"/>
                </a:cubicBezTo>
                <a:cubicBezTo>
                  <a:pt x="751813" y="274082"/>
                  <a:pt x="891635" y="219003"/>
                  <a:pt x="891635" y="295947"/>
                </a:cubicBezTo>
                <a:cubicBezTo>
                  <a:pt x="891635" y="316222"/>
                  <a:pt x="889964" y="336490"/>
                  <a:pt x="887841" y="356654"/>
                </a:cubicBezTo>
                <a:cubicBezTo>
                  <a:pt x="886859" y="365980"/>
                  <a:pt x="881413" y="371986"/>
                  <a:pt x="876458" y="379419"/>
                </a:cubicBezTo>
                <a:cubicBezTo>
                  <a:pt x="873929" y="387007"/>
                  <a:pt x="874526" y="396528"/>
                  <a:pt x="868870" y="402184"/>
                </a:cubicBezTo>
                <a:cubicBezTo>
                  <a:pt x="861281" y="409773"/>
                  <a:pt x="852543" y="416364"/>
                  <a:pt x="846104" y="424950"/>
                </a:cubicBezTo>
                <a:cubicBezTo>
                  <a:pt x="832576" y="442988"/>
                  <a:pt x="839193" y="435655"/>
                  <a:pt x="827133" y="447715"/>
                </a:cubicBezTo>
                <a:cubicBezTo>
                  <a:pt x="815182" y="471619"/>
                  <a:pt x="812486" y="470436"/>
                  <a:pt x="823339" y="508422"/>
                </a:cubicBezTo>
                <a:cubicBezTo>
                  <a:pt x="824592" y="512807"/>
                  <a:pt x="830928" y="513481"/>
                  <a:pt x="834722" y="516010"/>
                </a:cubicBezTo>
                <a:cubicBezTo>
                  <a:pt x="838516" y="521069"/>
                  <a:pt x="840448" y="528359"/>
                  <a:pt x="846104" y="531187"/>
                </a:cubicBezTo>
                <a:cubicBezTo>
                  <a:pt x="854103" y="535187"/>
                  <a:pt x="863894" y="533227"/>
                  <a:pt x="872664" y="534981"/>
                </a:cubicBezTo>
                <a:cubicBezTo>
                  <a:pt x="876586" y="535765"/>
                  <a:pt x="880201" y="537676"/>
                  <a:pt x="884046" y="538775"/>
                </a:cubicBezTo>
                <a:cubicBezTo>
                  <a:pt x="889060" y="540208"/>
                  <a:pt x="894228" y="541072"/>
                  <a:pt x="899223" y="542570"/>
                </a:cubicBezTo>
                <a:cubicBezTo>
                  <a:pt x="906884" y="544869"/>
                  <a:pt x="914400" y="547629"/>
                  <a:pt x="921988" y="550158"/>
                </a:cubicBezTo>
                <a:lnTo>
                  <a:pt x="933371" y="553952"/>
                </a:lnTo>
                <a:cubicBezTo>
                  <a:pt x="998443" y="548037"/>
                  <a:pt x="957349" y="558464"/>
                  <a:pt x="986489" y="542570"/>
                </a:cubicBezTo>
                <a:cubicBezTo>
                  <a:pt x="996420" y="537153"/>
                  <a:pt x="1016843" y="527393"/>
                  <a:pt x="1016843" y="527393"/>
                </a:cubicBezTo>
                <a:cubicBezTo>
                  <a:pt x="1020637" y="523599"/>
                  <a:pt x="1024104" y="519445"/>
                  <a:pt x="1028226" y="516010"/>
                </a:cubicBezTo>
                <a:cubicBezTo>
                  <a:pt x="1031729" y="513091"/>
                  <a:pt x="1036047" y="511271"/>
                  <a:pt x="1039608" y="508422"/>
                </a:cubicBezTo>
                <a:cubicBezTo>
                  <a:pt x="1045406" y="503783"/>
                  <a:pt x="1056119" y="490577"/>
                  <a:pt x="1058579" y="485657"/>
                </a:cubicBezTo>
                <a:cubicBezTo>
                  <a:pt x="1092324" y="418168"/>
                  <a:pt x="1060552" y="467523"/>
                  <a:pt x="1081344" y="436332"/>
                </a:cubicBezTo>
                <a:cubicBezTo>
                  <a:pt x="1082609" y="431273"/>
                  <a:pt x="1083705" y="426169"/>
                  <a:pt x="1085138" y="421155"/>
                </a:cubicBezTo>
                <a:cubicBezTo>
                  <a:pt x="1089205" y="406922"/>
                  <a:pt x="1089759" y="410920"/>
                  <a:pt x="1092727" y="394596"/>
                </a:cubicBezTo>
                <a:cubicBezTo>
                  <a:pt x="1094327" y="385797"/>
                  <a:pt x="1095051" y="376858"/>
                  <a:pt x="1096521" y="368037"/>
                </a:cubicBezTo>
                <a:cubicBezTo>
                  <a:pt x="1097581" y="361676"/>
                  <a:pt x="1098618" y="355288"/>
                  <a:pt x="1100315" y="349066"/>
                </a:cubicBezTo>
                <a:cubicBezTo>
                  <a:pt x="1102420" y="341349"/>
                  <a:pt x="1107904" y="326301"/>
                  <a:pt x="1107904" y="326301"/>
                </a:cubicBezTo>
                <a:cubicBezTo>
                  <a:pt x="1109169" y="304800"/>
                  <a:pt x="1107026" y="282824"/>
                  <a:pt x="1111698" y="261799"/>
                </a:cubicBezTo>
                <a:cubicBezTo>
                  <a:pt x="1112566" y="257895"/>
                  <a:pt x="1119249" y="259154"/>
                  <a:pt x="1123080" y="258005"/>
                </a:cubicBezTo>
                <a:cubicBezTo>
                  <a:pt x="1131899" y="255359"/>
                  <a:pt x="1140525" y="251719"/>
                  <a:pt x="1149640" y="250417"/>
                </a:cubicBezTo>
                <a:cubicBezTo>
                  <a:pt x="1167213" y="247907"/>
                  <a:pt x="1185052" y="247888"/>
                  <a:pt x="1202758" y="246623"/>
                </a:cubicBezTo>
                <a:cubicBezTo>
                  <a:pt x="1207817" y="244093"/>
                  <a:pt x="1212348" y="239916"/>
                  <a:pt x="1217935" y="239034"/>
                </a:cubicBezTo>
                <a:cubicBezTo>
                  <a:pt x="1236715" y="236069"/>
                  <a:pt x="1255929" y="237132"/>
                  <a:pt x="1274848" y="235240"/>
                </a:cubicBezTo>
                <a:cubicBezTo>
                  <a:pt x="1281265" y="234598"/>
                  <a:pt x="1287495" y="232711"/>
                  <a:pt x="1293819" y="231446"/>
                </a:cubicBezTo>
                <a:cubicBezTo>
                  <a:pt x="1315319" y="232711"/>
                  <a:pt x="1336889" y="233097"/>
                  <a:pt x="1358320" y="235240"/>
                </a:cubicBezTo>
                <a:cubicBezTo>
                  <a:pt x="1362300" y="235638"/>
                  <a:pt x="1366375" y="236815"/>
                  <a:pt x="1369703" y="239034"/>
                </a:cubicBezTo>
                <a:cubicBezTo>
                  <a:pt x="1374168" y="242010"/>
                  <a:pt x="1376963" y="246982"/>
                  <a:pt x="1381085" y="250417"/>
                </a:cubicBezTo>
                <a:cubicBezTo>
                  <a:pt x="1384588" y="253336"/>
                  <a:pt x="1388820" y="255269"/>
                  <a:pt x="1392468" y="258005"/>
                </a:cubicBezTo>
                <a:cubicBezTo>
                  <a:pt x="1398947" y="262864"/>
                  <a:pt x="1404495" y="269015"/>
                  <a:pt x="1411439" y="273182"/>
                </a:cubicBezTo>
                <a:cubicBezTo>
                  <a:pt x="1417279" y="276686"/>
                  <a:pt x="1424186" y="278004"/>
                  <a:pt x="1430410" y="280770"/>
                </a:cubicBezTo>
                <a:cubicBezTo>
                  <a:pt x="1435579" y="283067"/>
                  <a:pt x="1440737" y="285449"/>
                  <a:pt x="1445587" y="288359"/>
                </a:cubicBezTo>
                <a:cubicBezTo>
                  <a:pt x="1453407" y="293051"/>
                  <a:pt x="1460764" y="298476"/>
                  <a:pt x="1468352" y="303535"/>
                </a:cubicBezTo>
                <a:cubicBezTo>
                  <a:pt x="1472146" y="306064"/>
                  <a:pt x="1475408" y="309682"/>
                  <a:pt x="1479734" y="311124"/>
                </a:cubicBezTo>
                <a:lnTo>
                  <a:pt x="1502499" y="318712"/>
                </a:lnTo>
                <a:cubicBezTo>
                  <a:pt x="1506293" y="319977"/>
                  <a:pt x="1509960" y="321721"/>
                  <a:pt x="1513882" y="322506"/>
                </a:cubicBezTo>
                <a:lnTo>
                  <a:pt x="1532853" y="326301"/>
                </a:lnTo>
                <a:cubicBezTo>
                  <a:pt x="1570750" y="324406"/>
                  <a:pt x="1595323" y="336171"/>
                  <a:pt x="1620119" y="314918"/>
                </a:cubicBezTo>
                <a:cubicBezTo>
                  <a:pt x="1626870" y="309132"/>
                  <a:pt x="1638753" y="297654"/>
                  <a:pt x="1642884" y="288359"/>
                </a:cubicBezTo>
                <a:cubicBezTo>
                  <a:pt x="1646133" y="281050"/>
                  <a:pt x="1647943" y="273182"/>
                  <a:pt x="1650473" y="265594"/>
                </a:cubicBezTo>
                <a:lnTo>
                  <a:pt x="1654267" y="254211"/>
                </a:lnTo>
                <a:cubicBezTo>
                  <a:pt x="1653002" y="228916"/>
                  <a:pt x="1655256" y="203198"/>
                  <a:pt x="1650473" y="178327"/>
                </a:cubicBezTo>
                <a:cubicBezTo>
                  <a:pt x="1648751" y="169371"/>
                  <a:pt x="1641745" y="162011"/>
                  <a:pt x="1635296" y="155562"/>
                </a:cubicBezTo>
                <a:cubicBezTo>
                  <a:pt x="1631502" y="151768"/>
                  <a:pt x="1628379" y="147155"/>
                  <a:pt x="1623914" y="144179"/>
                </a:cubicBezTo>
                <a:cubicBezTo>
                  <a:pt x="1620586" y="141960"/>
                  <a:pt x="1616276" y="141789"/>
                  <a:pt x="1612531" y="140385"/>
                </a:cubicBezTo>
                <a:cubicBezTo>
                  <a:pt x="1606154" y="137994"/>
                  <a:pt x="1600109" y="134668"/>
                  <a:pt x="1593560" y="132797"/>
                </a:cubicBezTo>
                <a:cubicBezTo>
                  <a:pt x="1582348" y="129594"/>
                  <a:pt x="1570679" y="128213"/>
                  <a:pt x="1559412" y="125209"/>
                </a:cubicBezTo>
                <a:cubicBezTo>
                  <a:pt x="1538186" y="119549"/>
                  <a:pt x="1540179" y="117227"/>
                  <a:pt x="1521470" y="113826"/>
                </a:cubicBezTo>
                <a:cubicBezTo>
                  <a:pt x="1512671" y="112226"/>
                  <a:pt x="1503744" y="111427"/>
                  <a:pt x="1494911" y="110032"/>
                </a:cubicBezTo>
                <a:cubicBezTo>
                  <a:pt x="1449069" y="102793"/>
                  <a:pt x="1462670" y="105765"/>
                  <a:pt x="1434204" y="98649"/>
                </a:cubicBezTo>
                <a:cubicBezTo>
                  <a:pt x="1422777" y="91031"/>
                  <a:pt x="1421118" y="89246"/>
                  <a:pt x="1407645" y="83472"/>
                </a:cubicBezTo>
                <a:cubicBezTo>
                  <a:pt x="1403969" y="81896"/>
                  <a:pt x="1400056" y="80943"/>
                  <a:pt x="1396262" y="79678"/>
                </a:cubicBezTo>
                <a:cubicBezTo>
                  <a:pt x="1393733" y="75884"/>
                  <a:pt x="1390526" y="72463"/>
                  <a:pt x="1388674" y="68296"/>
                </a:cubicBezTo>
                <a:cubicBezTo>
                  <a:pt x="1385425" y="60987"/>
                  <a:pt x="1381085" y="45531"/>
                  <a:pt x="1381085" y="45531"/>
                </a:cubicBezTo>
                <a:cubicBezTo>
                  <a:pt x="1382350" y="37942"/>
                  <a:pt x="1380408" y="29025"/>
                  <a:pt x="1384880" y="22765"/>
                </a:cubicBezTo>
                <a:cubicBezTo>
                  <a:pt x="1387911" y="18522"/>
                  <a:pt x="1395062" y="20469"/>
                  <a:pt x="1400056" y="18971"/>
                </a:cubicBezTo>
                <a:cubicBezTo>
                  <a:pt x="1407717" y="16673"/>
                  <a:pt x="1415233" y="13912"/>
                  <a:pt x="1422821" y="11383"/>
                </a:cubicBezTo>
                <a:cubicBezTo>
                  <a:pt x="1426615" y="10118"/>
                  <a:pt x="1430324" y="8559"/>
                  <a:pt x="1434204" y="7589"/>
                </a:cubicBezTo>
                <a:cubicBezTo>
                  <a:pt x="1453261" y="2824"/>
                  <a:pt x="1444434" y="5443"/>
                  <a:pt x="1460763" y="0"/>
                </a:cubicBezTo>
                <a:cubicBezTo>
                  <a:pt x="1497440" y="2530"/>
                  <a:pt x="1534244" y="3637"/>
                  <a:pt x="1570795" y="7589"/>
                </a:cubicBezTo>
                <a:cubicBezTo>
                  <a:pt x="1603376" y="11111"/>
                  <a:pt x="1591888" y="13810"/>
                  <a:pt x="1612531" y="18971"/>
                </a:cubicBezTo>
                <a:cubicBezTo>
                  <a:pt x="1618787" y="20535"/>
                  <a:pt x="1625178" y="21500"/>
                  <a:pt x="1631502" y="22765"/>
                </a:cubicBezTo>
                <a:cubicBezTo>
                  <a:pt x="1653372" y="37347"/>
                  <a:pt x="1632278" y="24725"/>
                  <a:pt x="1654267" y="34148"/>
                </a:cubicBezTo>
                <a:cubicBezTo>
                  <a:pt x="1659466" y="36376"/>
                  <a:pt x="1664245" y="39508"/>
                  <a:pt x="1669444" y="41736"/>
                </a:cubicBezTo>
                <a:cubicBezTo>
                  <a:pt x="1681964" y="47102"/>
                  <a:pt x="1696052" y="49357"/>
                  <a:pt x="1707386" y="56913"/>
                </a:cubicBezTo>
                <a:cubicBezTo>
                  <a:pt x="1731238" y="72815"/>
                  <a:pt x="1704622" y="55750"/>
                  <a:pt x="1741533" y="75884"/>
                </a:cubicBezTo>
                <a:cubicBezTo>
                  <a:pt x="1806703" y="111433"/>
                  <a:pt x="1711640" y="60699"/>
                  <a:pt x="1779475" y="102443"/>
                </a:cubicBezTo>
                <a:cubicBezTo>
                  <a:pt x="1789109" y="108372"/>
                  <a:pt x="1799711" y="112561"/>
                  <a:pt x="1809829" y="117620"/>
                </a:cubicBezTo>
                <a:lnTo>
                  <a:pt x="1825006" y="125209"/>
                </a:lnTo>
                <a:cubicBezTo>
                  <a:pt x="1830065" y="127738"/>
                  <a:pt x="1835476" y="129660"/>
                  <a:pt x="1840182" y="132797"/>
                </a:cubicBezTo>
                <a:cubicBezTo>
                  <a:pt x="1867287" y="150866"/>
                  <a:pt x="1854100" y="145762"/>
                  <a:pt x="1878124" y="151768"/>
                </a:cubicBezTo>
                <a:cubicBezTo>
                  <a:pt x="1883183" y="155562"/>
                  <a:pt x="1887645" y="160322"/>
                  <a:pt x="1893301" y="163150"/>
                </a:cubicBezTo>
                <a:cubicBezTo>
                  <a:pt x="1897965" y="165482"/>
                  <a:pt x="1903531" y="165296"/>
                  <a:pt x="1908478" y="166945"/>
                </a:cubicBezTo>
                <a:cubicBezTo>
                  <a:pt x="1932511" y="174956"/>
                  <a:pt x="1920196" y="173003"/>
                  <a:pt x="1938831" y="178327"/>
                </a:cubicBezTo>
                <a:cubicBezTo>
                  <a:pt x="1954675" y="182854"/>
                  <a:pt x="1958890" y="182935"/>
                  <a:pt x="1976773" y="185916"/>
                </a:cubicBezTo>
                <a:cubicBezTo>
                  <a:pt x="1985626" y="190975"/>
                  <a:pt x="1994213" y="196532"/>
                  <a:pt x="2003333" y="201092"/>
                </a:cubicBezTo>
                <a:cubicBezTo>
                  <a:pt x="2013933" y="206392"/>
                  <a:pt x="2031475" y="207281"/>
                  <a:pt x="2041275" y="208681"/>
                </a:cubicBezTo>
                <a:cubicBezTo>
                  <a:pt x="2048863" y="212475"/>
                  <a:pt x="2056317" y="216552"/>
                  <a:pt x="2064040" y="220063"/>
                </a:cubicBezTo>
                <a:cubicBezTo>
                  <a:pt x="2070240" y="222881"/>
                  <a:pt x="2076827" y="224798"/>
                  <a:pt x="2083011" y="227652"/>
                </a:cubicBezTo>
                <a:cubicBezTo>
                  <a:pt x="2093282" y="232392"/>
                  <a:pt x="2102967" y="238372"/>
                  <a:pt x="2113364" y="242828"/>
                </a:cubicBezTo>
                <a:cubicBezTo>
                  <a:pt x="2120716" y="245979"/>
                  <a:pt x="2128975" y="246840"/>
                  <a:pt x="2136129" y="250417"/>
                </a:cubicBezTo>
                <a:cubicBezTo>
                  <a:pt x="2153288" y="258997"/>
                  <a:pt x="2155811" y="262512"/>
                  <a:pt x="2166483" y="273182"/>
                </a:cubicBezTo>
                <a:cubicBezTo>
                  <a:pt x="2165218" y="294682"/>
                  <a:pt x="2168170" y="316855"/>
                  <a:pt x="2162689" y="337683"/>
                </a:cubicBezTo>
                <a:cubicBezTo>
                  <a:pt x="2161250" y="343153"/>
                  <a:pt x="2152930" y="343647"/>
                  <a:pt x="2147512" y="345272"/>
                </a:cubicBezTo>
                <a:cubicBezTo>
                  <a:pt x="2140143" y="347483"/>
                  <a:pt x="2132257" y="347397"/>
                  <a:pt x="2124747" y="349066"/>
                </a:cubicBezTo>
                <a:cubicBezTo>
                  <a:pt x="2120843" y="349934"/>
                  <a:pt x="2117362" y="352749"/>
                  <a:pt x="2113364" y="352860"/>
                </a:cubicBezTo>
                <a:cubicBezTo>
                  <a:pt x="2026122" y="355283"/>
                  <a:pt x="1938831" y="355389"/>
                  <a:pt x="1851565" y="356654"/>
                </a:cubicBezTo>
                <a:cubicBezTo>
                  <a:pt x="1849036" y="359184"/>
                  <a:pt x="1845818" y="361176"/>
                  <a:pt x="1843977" y="364243"/>
                </a:cubicBezTo>
                <a:cubicBezTo>
                  <a:pt x="1837382" y="375235"/>
                  <a:pt x="1851565" y="405346"/>
                  <a:pt x="1859153" y="417361"/>
                </a:cubicBezTo>
                <a:close/>
              </a:path>
            </a:pathLst>
          </a:cu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863A2EC1-52C1-40C4-90A5-A85EC2F25033}"/>
              </a:ext>
            </a:extLst>
          </p:cNvPr>
          <p:cNvCxnSpPr>
            <a:cxnSpLocks/>
          </p:cNvCxnSpPr>
          <p:nvPr/>
        </p:nvCxnSpPr>
        <p:spPr>
          <a:xfrm flipV="1">
            <a:off x="2310662" y="3907075"/>
            <a:ext cx="2775048" cy="13129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sp>
        <p:nvSpPr>
          <p:cNvPr id="15" name="Oval 14">
            <a:extLst>
              <a:ext uri="{FF2B5EF4-FFF2-40B4-BE49-F238E27FC236}">
                <a16:creationId xmlns:a16="http://schemas.microsoft.com/office/drawing/2014/main" id="{CB71D47A-B31C-4030-8C76-56262CE236D5}"/>
              </a:ext>
            </a:extLst>
          </p:cNvPr>
          <p:cNvSpPr/>
          <p:nvPr/>
        </p:nvSpPr>
        <p:spPr>
          <a:xfrm>
            <a:off x="2106044" y="392976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cxnSp>
        <p:nvCxnSpPr>
          <p:cNvPr id="19" name="Straight Arrow Connector 18">
            <a:extLst>
              <a:ext uri="{FF2B5EF4-FFF2-40B4-BE49-F238E27FC236}">
                <a16:creationId xmlns:a16="http://schemas.microsoft.com/office/drawing/2014/main" id="{C25C57AF-78DC-45DD-B6D1-3C2078FA820F}"/>
              </a:ext>
            </a:extLst>
          </p:cNvPr>
          <p:cNvCxnSpPr>
            <a:cxnSpLocks/>
          </p:cNvCxnSpPr>
          <p:nvPr/>
        </p:nvCxnSpPr>
        <p:spPr>
          <a:xfrm>
            <a:off x="2322044" y="4091743"/>
            <a:ext cx="2477607" cy="94229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008C7203-8CFF-4499-924A-FAA15DE9F1EE}"/>
              </a:ext>
            </a:extLst>
          </p:cNvPr>
          <p:cNvCxnSpPr>
            <a:cxnSpLocks/>
          </p:cNvCxnSpPr>
          <p:nvPr/>
        </p:nvCxnSpPr>
        <p:spPr>
          <a:xfrm>
            <a:off x="2307880" y="4103015"/>
            <a:ext cx="1765578" cy="114228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F812D344-C828-4FE0-BAD6-62397289B379}"/>
              </a:ext>
            </a:extLst>
          </p:cNvPr>
          <p:cNvCxnSpPr>
            <a:cxnSpLocks/>
            <a:stCxn id="15" idx="5"/>
          </p:cNvCxnSpPr>
          <p:nvPr/>
        </p:nvCxnSpPr>
        <p:spPr>
          <a:xfrm>
            <a:off x="2290412" y="4114131"/>
            <a:ext cx="1202140" cy="139310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5EA9F349-279D-4179-A556-9AD18A269A33}"/>
              </a:ext>
            </a:extLst>
          </p:cNvPr>
          <p:cNvCxnSpPr>
            <a:cxnSpLocks/>
          </p:cNvCxnSpPr>
          <p:nvPr/>
        </p:nvCxnSpPr>
        <p:spPr>
          <a:xfrm>
            <a:off x="2260252" y="4131596"/>
            <a:ext cx="612144" cy="149497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1F65C515-5F54-4283-92C3-4A441A142131}"/>
              </a:ext>
            </a:extLst>
          </p:cNvPr>
          <p:cNvCxnSpPr>
            <a:cxnSpLocks/>
            <a:stCxn id="15" idx="4"/>
          </p:cNvCxnSpPr>
          <p:nvPr/>
        </p:nvCxnSpPr>
        <p:spPr>
          <a:xfrm>
            <a:off x="2214044" y="4145763"/>
            <a:ext cx="4503" cy="148080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1" name="Straight Arrow Connector 30">
            <a:extLst>
              <a:ext uri="{FF2B5EF4-FFF2-40B4-BE49-F238E27FC236}">
                <a16:creationId xmlns:a16="http://schemas.microsoft.com/office/drawing/2014/main" id="{016D567E-D9C0-4050-BEB1-4FB239C0392A}"/>
              </a:ext>
            </a:extLst>
          </p:cNvPr>
          <p:cNvCxnSpPr>
            <a:cxnSpLocks/>
            <a:stCxn id="15" idx="2"/>
          </p:cNvCxnSpPr>
          <p:nvPr/>
        </p:nvCxnSpPr>
        <p:spPr>
          <a:xfrm flipH="1" flipV="1">
            <a:off x="212725" y="4035226"/>
            <a:ext cx="1893319" cy="253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761A7869-5648-465E-AF1F-641ECD054DAE}"/>
              </a:ext>
            </a:extLst>
          </p:cNvPr>
          <p:cNvCxnSpPr>
            <a:cxnSpLocks/>
            <a:stCxn id="15" idx="1"/>
          </p:cNvCxnSpPr>
          <p:nvPr/>
        </p:nvCxnSpPr>
        <p:spPr>
          <a:xfrm flipH="1" flipV="1">
            <a:off x="925036" y="2797175"/>
            <a:ext cx="1212640" cy="1164220"/>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8" name="Straight Arrow Connector 37">
            <a:extLst>
              <a:ext uri="{FF2B5EF4-FFF2-40B4-BE49-F238E27FC236}">
                <a16:creationId xmlns:a16="http://schemas.microsoft.com/office/drawing/2014/main" id="{15D10132-F333-4438-BB3C-7E22946491D3}"/>
              </a:ext>
            </a:extLst>
          </p:cNvPr>
          <p:cNvCxnSpPr>
            <a:cxnSpLocks/>
            <a:stCxn id="15" idx="0"/>
          </p:cNvCxnSpPr>
          <p:nvPr/>
        </p:nvCxnSpPr>
        <p:spPr>
          <a:xfrm flipH="1" flipV="1">
            <a:off x="2205971" y="2398128"/>
            <a:ext cx="8073" cy="153163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C83BA434-F87A-4B2C-99C3-6189A7397FD0}"/>
              </a:ext>
            </a:extLst>
          </p:cNvPr>
          <p:cNvCxnSpPr>
            <a:cxnSpLocks/>
          </p:cNvCxnSpPr>
          <p:nvPr/>
        </p:nvCxnSpPr>
        <p:spPr>
          <a:xfrm flipH="1" flipV="1">
            <a:off x="1508593" y="2407714"/>
            <a:ext cx="659195" cy="153163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FF1DED76-8597-4D27-B144-D847AEB0B233}"/>
              </a:ext>
            </a:extLst>
          </p:cNvPr>
          <p:cNvCxnSpPr>
            <a:cxnSpLocks/>
          </p:cNvCxnSpPr>
          <p:nvPr/>
        </p:nvCxnSpPr>
        <p:spPr>
          <a:xfrm flipH="1" flipV="1">
            <a:off x="296215" y="3215394"/>
            <a:ext cx="1811475" cy="769820"/>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2" name="Straight Arrow Connector 51">
            <a:extLst>
              <a:ext uri="{FF2B5EF4-FFF2-40B4-BE49-F238E27FC236}">
                <a16:creationId xmlns:a16="http://schemas.microsoft.com/office/drawing/2014/main" id="{89EE1B54-D2EC-4FE5-8253-070CCBFB8751}"/>
              </a:ext>
            </a:extLst>
          </p:cNvPr>
          <p:cNvCxnSpPr>
            <a:cxnSpLocks/>
          </p:cNvCxnSpPr>
          <p:nvPr/>
        </p:nvCxnSpPr>
        <p:spPr>
          <a:xfrm flipH="1">
            <a:off x="350568" y="4068227"/>
            <a:ext cx="1752583" cy="49179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4" name="Straight Arrow Connector 53">
            <a:extLst>
              <a:ext uri="{FF2B5EF4-FFF2-40B4-BE49-F238E27FC236}">
                <a16:creationId xmlns:a16="http://schemas.microsoft.com/office/drawing/2014/main" id="{E921EE4E-0CF1-471C-ABB5-176647F2F395}"/>
              </a:ext>
            </a:extLst>
          </p:cNvPr>
          <p:cNvCxnSpPr>
            <a:cxnSpLocks/>
            <a:stCxn id="15" idx="3"/>
          </p:cNvCxnSpPr>
          <p:nvPr/>
        </p:nvCxnSpPr>
        <p:spPr>
          <a:xfrm flipH="1">
            <a:off x="534982" y="4114131"/>
            <a:ext cx="1602694" cy="93762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5" name="Straight Arrow Connector 54">
            <a:extLst>
              <a:ext uri="{FF2B5EF4-FFF2-40B4-BE49-F238E27FC236}">
                <a16:creationId xmlns:a16="http://schemas.microsoft.com/office/drawing/2014/main" id="{D2C29A84-DCF0-484C-A6C4-37C03F7956C0}"/>
              </a:ext>
            </a:extLst>
          </p:cNvPr>
          <p:cNvCxnSpPr>
            <a:cxnSpLocks/>
          </p:cNvCxnSpPr>
          <p:nvPr/>
        </p:nvCxnSpPr>
        <p:spPr>
          <a:xfrm flipV="1">
            <a:off x="2310725" y="3395801"/>
            <a:ext cx="2123682" cy="60719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60" name="Straight Arrow Connector 59">
            <a:extLst>
              <a:ext uri="{FF2B5EF4-FFF2-40B4-BE49-F238E27FC236}">
                <a16:creationId xmlns:a16="http://schemas.microsoft.com/office/drawing/2014/main" id="{02CB1C13-7FC5-4327-A6E8-42592E7A41EB}"/>
              </a:ext>
            </a:extLst>
          </p:cNvPr>
          <p:cNvCxnSpPr>
            <a:cxnSpLocks/>
          </p:cNvCxnSpPr>
          <p:nvPr/>
        </p:nvCxnSpPr>
        <p:spPr>
          <a:xfrm flipH="1">
            <a:off x="831739" y="4136361"/>
            <a:ext cx="1334519" cy="130098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63" name="Straight Arrow Connector 62">
            <a:extLst>
              <a:ext uri="{FF2B5EF4-FFF2-40B4-BE49-F238E27FC236}">
                <a16:creationId xmlns:a16="http://schemas.microsoft.com/office/drawing/2014/main" id="{70D04E09-61ED-4149-86D9-08C27587AF37}"/>
              </a:ext>
            </a:extLst>
          </p:cNvPr>
          <p:cNvCxnSpPr>
            <a:cxnSpLocks/>
          </p:cNvCxnSpPr>
          <p:nvPr/>
        </p:nvCxnSpPr>
        <p:spPr>
          <a:xfrm flipH="1">
            <a:off x="1591858" y="4145763"/>
            <a:ext cx="593605" cy="139810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2" name="Straight Arrow Connector 71">
            <a:extLst>
              <a:ext uri="{FF2B5EF4-FFF2-40B4-BE49-F238E27FC236}">
                <a16:creationId xmlns:a16="http://schemas.microsoft.com/office/drawing/2014/main" id="{A09A9DD7-9805-41C2-85AF-FCCF577E46A5}"/>
              </a:ext>
            </a:extLst>
          </p:cNvPr>
          <p:cNvCxnSpPr>
            <a:cxnSpLocks/>
          </p:cNvCxnSpPr>
          <p:nvPr/>
        </p:nvCxnSpPr>
        <p:spPr>
          <a:xfrm flipV="1">
            <a:off x="2260252" y="2465760"/>
            <a:ext cx="683043" cy="146400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3" name="Straight Arrow Connector 72">
            <a:extLst>
              <a:ext uri="{FF2B5EF4-FFF2-40B4-BE49-F238E27FC236}">
                <a16:creationId xmlns:a16="http://schemas.microsoft.com/office/drawing/2014/main" id="{584C3ACD-2982-4C23-B014-15242EC383F7}"/>
              </a:ext>
            </a:extLst>
          </p:cNvPr>
          <p:cNvCxnSpPr>
            <a:cxnSpLocks/>
          </p:cNvCxnSpPr>
          <p:nvPr/>
        </p:nvCxnSpPr>
        <p:spPr>
          <a:xfrm flipV="1">
            <a:off x="2279835" y="2695872"/>
            <a:ext cx="1180550" cy="1260579"/>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4" name="Straight Arrow Connector 73">
            <a:extLst>
              <a:ext uri="{FF2B5EF4-FFF2-40B4-BE49-F238E27FC236}">
                <a16:creationId xmlns:a16="http://schemas.microsoft.com/office/drawing/2014/main" id="{862DF1C4-69B2-4424-8D87-1D2FD11D784A}"/>
              </a:ext>
            </a:extLst>
          </p:cNvPr>
          <p:cNvCxnSpPr>
            <a:cxnSpLocks/>
          </p:cNvCxnSpPr>
          <p:nvPr/>
        </p:nvCxnSpPr>
        <p:spPr>
          <a:xfrm flipV="1">
            <a:off x="2299860" y="3015644"/>
            <a:ext cx="1546748" cy="97618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8" name="Straight Arrow Connector 77">
            <a:extLst>
              <a:ext uri="{FF2B5EF4-FFF2-40B4-BE49-F238E27FC236}">
                <a16:creationId xmlns:a16="http://schemas.microsoft.com/office/drawing/2014/main" id="{3E1E40CA-1123-47FC-AF09-9F480489F317}"/>
              </a:ext>
            </a:extLst>
          </p:cNvPr>
          <p:cNvCxnSpPr>
            <a:cxnSpLocks/>
          </p:cNvCxnSpPr>
          <p:nvPr/>
        </p:nvCxnSpPr>
        <p:spPr>
          <a:xfrm>
            <a:off x="2322044" y="4058928"/>
            <a:ext cx="2865426" cy="56091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sp>
        <p:nvSpPr>
          <p:cNvPr id="30" name="Content Placeholder 2">
            <a:extLst>
              <a:ext uri="{FF2B5EF4-FFF2-40B4-BE49-F238E27FC236}">
                <a16:creationId xmlns:a16="http://schemas.microsoft.com/office/drawing/2014/main" id="{A2BEF10C-2282-467D-9EF7-18CD9119391D}"/>
              </a:ext>
            </a:extLst>
          </p:cNvPr>
          <p:cNvSpPr txBox="1">
            <a:spLocks/>
          </p:cNvSpPr>
          <p:nvPr/>
        </p:nvSpPr>
        <p:spPr>
          <a:xfrm>
            <a:off x="5333941" y="2343956"/>
            <a:ext cx="3514288" cy="105184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dirty="0"/>
              <a:t>Only electric charges </a:t>
            </a:r>
            <a:br>
              <a:rPr lang="en-US" sz="2400" dirty="0"/>
            </a:br>
            <a:r>
              <a:rPr lang="en-US" sz="2400" dirty="0"/>
              <a:t>can create field lines</a:t>
            </a: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87E8663E-D263-480E-95C5-415551AE2893}"/>
                  </a:ext>
                </a:extLst>
              </p:cNvPr>
              <p:cNvSpPr txBox="1"/>
              <p:nvPr/>
            </p:nvSpPr>
            <p:spPr>
              <a:xfrm>
                <a:off x="5762960" y="3402723"/>
                <a:ext cx="2621808" cy="9270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ea typeface="Cambria Math" panose="02040503050406030204" pitchFamily="18" charset="0"/>
                            </a:rPr>
                            <m:t>∯</m:t>
                          </m:r>
                        </m:e>
                        <m:sub>
                          <m:r>
                            <a:rPr lang="en-GB" sz="3200" b="0" i="1" smtClean="0">
                              <a:latin typeface="Cambria Math" panose="02040503050406030204" pitchFamily="18" charset="0"/>
                            </a:rPr>
                            <m:t>𝑆</m:t>
                          </m:r>
                        </m:sub>
                      </m:sSub>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𝑆</m:t>
                          </m:r>
                        </m:e>
                      </m:acc>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𝑞</m:t>
                          </m:r>
                        </m:num>
                        <m:den>
                          <m:sSub>
                            <m:sSubPr>
                              <m:ctrlPr>
                                <a:rPr lang="en-GB" sz="3200" b="0" i="1" smtClean="0">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b="0" i="1" smtClean="0">
                                  <a:latin typeface="Cambria Math" panose="02040503050406030204" pitchFamily="18" charset="0"/>
                                  <a:ea typeface="Cambria Math" panose="02040503050406030204" pitchFamily="18" charset="0"/>
                                </a:rPr>
                                <m:t>0</m:t>
                              </m:r>
                            </m:sub>
                          </m:sSub>
                        </m:den>
                      </m:f>
                    </m:oMath>
                  </m:oMathPara>
                </a14:m>
                <a:endParaRPr lang="en-US" sz="3200" dirty="0"/>
              </a:p>
            </p:txBody>
          </p:sp>
        </mc:Choice>
        <mc:Fallback xmlns="">
          <p:sp>
            <p:nvSpPr>
              <p:cNvPr id="32" name="TextBox 31">
                <a:extLst>
                  <a:ext uri="{FF2B5EF4-FFF2-40B4-BE49-F238E27FC236}">
                    <a16:creationId xmlns:a16="http://schemas.microsoft.com/office/drawing/2014/main" id="{87E8663E-D263-480E-95C5-415551AE2893}"/>
                  </a:ext>
                </a:extLst>
              </p:cNvPr>
              <p:cNvSpPr txBox="1">
                <a:spLocks noRot="1" noChangeAspect="1" noMove="1" noResize="1" noEditPoints="1" noAdjustHandles="1" noChangeArrowheads="1" noChangeShapeType="1" noTextEdit="1"/>
              </p:cNvSpPr>
              <p:nvPr/>
            </p:nvSpPr>
            <p:spPr>
              <a:xfrm>
                <a:off x="5762960" y="3402723"/>
                <a:ext cx="2621808" cy="927049"/>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4479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1603A-10F8-457A-B3A0-251B57922AD6}"/>
              </a:ext>
            </a:extLst>
          </p:cNvPr>
          <p:cNvSpPr>
            <a:spLocks noGrp="1"/>
          </p:cNvSpPr>
          <p:nvPr>
            <p:ph type="title"/>
          </p:nvPr>
        </p:nvSpPr>
        <p:spPr/>
        <p:txBody>
          <a:bodyPr>
            <a:normAutofit fontScale="90000"/>
          </a:bodyPr>
          <a:lstStyle/>
          <a:p>
            <a:r>
              <a:rPr lang="en-GB" dirty="0"/>
              <a:t>Gauss Law</a:t>
            </a:r>
            <a:endParaRPr lang="en-US" dirty="0"/>
          </a:p>
        </p:txBody>
      </p:sp>
      <p:sp>
        <p:nvSpPr>
          <p:cNvPr id="3" name="Content Placeholder 2">
            <a:extLst>
              <a:ext uri="{FF2B5EF4-FFF2-40B4-BE49-F238E27FC236}">
                <a16:creationId xmlns:a16="http://schemas.microsoft.com/office/drawing/2014/main" id="{1535C306-4274-4FEE-9392-64AA24EBD184}"/>
              </a:ext>
            </a:extLst>
          </p:cNvPr>
          <p:cNvSpPr>
            <a:spLocks noGrp="1"/>
          </p:cNvSpPr>
          <p:nvPr>
            <p:ph idx="1"/>
          </p:nvPr>
        </p:nvSpPr>
        <p:spPr>
          <a:xfrm>
            <a:off x="497039" y="734941"/>
            <a:ext cx="8673519" cy="4395073"/>
          </a:xfrm>
        </p:spPr>
        <p:txBody>
          <a:bodyPr/>
          <a:lstStyle/>
          <a:p>
            <a:pPr marL="0" indent="0">
              <a:buNone/>
            </a:pPr>
            <a:r>
              <a:rPr lang="en-US" sz="2800" dirty="0">
                <a:solidFill>
                  <a:schemeClr val="tx2"/>
                </a:solidFill>
              </a:rPr>
              <a:t>If there is no charge inside the volume, then </a:t>
            </a:r>
            <a:br>
              <a:rPr lang="en-US" sz="2800" dirty="0">
                <a:solidFill>
                  <a:schemeClr val="tx2"/>
                </a:solidFill>
              </a:rPr>
            </a:br>
            <a:r>
              <a:rPr lang="en-US" sz="2800" dirty="0">
                <a:solidFill>
                  <a:schemeClr val="tx2"/>
                </a:solidFill>
              </a:rPr>
              <a:t>the total flux is zero, because the same amount of field enters the volume as it leaves it</a:t>
            </a:r>
          </a:p>
        </p:txBody>
      </p:sp>
      <p:sp>
        <p:nvSpPr>
          <p:cNvPr id="4" name="Slide Number Placeholder 3">
            <a:extLst>
              <a:ext uri="{FF2B5EF4-FFF2-40B4-BE49-F238E27FC236}">
                <a16:creationId xmlns:a16="http://schemas.microsoft.com/office/drawing/2014/main" id="{24F3B62C-E4BB-4987-B368-89BDC5C7B6DD}"/>
              </a:ext>
            </a:extLst>
          </p:cNvPr>
          <p:cNvSpPr>
            <a:spLocks noGrp="1"/>
          </p:cNvSpPr>
          <p:nvPr>
            <p:ph type="sldNum" sz="quarter" idx="12"/>
          </p:nvPr>
        </p:nvSpPr>
        <p:spPr/>
        <p:txBody>
          <a:bodyPr/>
          <a:lstStyle/>
          <a:p>
            <a:fld id="{374475D3-1812-EC42-892E-BF7EBDFBAE62}" type="slidenum">
              <a:rPr lang="en-GB" smtClean="0"/>
              <a:t>39</a:t>
            </a:fld>
            <a:endParaRPr lang="en-GB"/>
          </a:p>
        </p:txBody>
      </p:sp>
      <p:sp>
        <p:nvSpPr>
          <p:cNvPr id="6" name="Oval 5">
            <a:extLst>
              <a:ext uri="{FF2B5EF4-FFF2-40B4-BE49-F238E27FC236}">
                <a16:creationId xmlns:a16="http://schemas.microsoft.com/office/drawing/2014/main" id="{2E8E2EB5-6203-42DC-89CB-A541D942A731}"/>
              </a:ext>
            </a:extLst>
          </p:cNvPr>
          <p:cNvSpPr/>
          <p:nvPr/>
        </p:nvSpPr>
        <p:spPr>
          <a:xfrm>
            <a:off x="1702141" y="3460507"/>
            <a:ext cx="1138257" cy="785397"/>
          </a:xfrm>
          <a:prstGeom prst="ellipse">
            <a:avLst/>
          </a:prstGeom>
          <a:noFill/>
          <a:ln>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Plaque 7">
            <a:extLst>
              <a:ext uri="{FF2B5EF4-FFF2-40B4-BE49-F238E27FC236}">
                <a16:creationId xmlns:a16="http://schemas.microsoft.com/office/drawing/2014/main" id="{592D17F0-DB84-477C-9563-9A9988538AB0}"/>
              </a:ext>
            </a:extLst>
          </p:cNvPr>
          <p:cNvSpPr/>
          <p:nvPr/>
        </p:nvSpPr>
        <p:spPr>
          <a:xfrm>
            <a:off x="1463107" y="3153177"/>
            <a:ext cx="1555618" cy="1403851"/>
          </a:xfrm>
          <a:prstGeom prst="plaque">
            <a:avLst/>
          </a:prstGeom>
          <a:noFill/>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Freeform: Shape 10">
            <a:extLst>
              <a:ext uri="{FF2B5EF4-FFF2-40B4-BE49-F238E27FC236}">
                <a16:creationId xmlns:a16="http://schemas.microsoft.com/office/drawing/2014/main" id="{C1C08092-AC7E-498A-A4DB-B7B66148E7B0}"/>
              </a:ext>
            </a:extLst>
          </p:cNvPr>
          <p:cNvSpPr/>
          <p:nvPr/>
        </p:nvSpPr>
        <p:spPr>
          <a:xfrm>
            <a:off x="594237" y="2492988"/>
            <a:ext cx="4355731" cy="2731886"/>
          </a:xfrm>
          <a:custGeom>
            <a:avLst/>
            <a:gdLst>
              <a:gd name="connsiteX0" fmla="*/ 1859153 w 4355731"/>
              <a:gd name="connsiteY0" fmla="*/ 417361 h 2731886"/>
              <a:gd name="connsiteX1" fmla="*/ 1889507 w 4355731"/>
              <a:gd name="connsiteY1" fmla="*/ 436332 h 2731886"/>
              <a:gd name="connsiteX2" fmla="*/ 1972979 w 4355731"/>
              <a:gd name="connsiteY2" fmla="*/ 459097 h 2731886"/>
              <a:gd name="connsiteX3" fmla="*/ 2022304 w 4355731"/>
              <a:gd name="connsiteY3" fmla="*/ 474274 h 2731886"/>
              <a:gd name="connsiteX4" fmla="*/ 2105776 w 4355731"/>
              <a:gd name="connsiteY4" fmla="*/ 493245 h 2731886"/>
              <a:gd name="connsiteX5" fmla="*/ 2268926 w 4355731"/>
              <a:gd name="connsiteY5" fmla="*/ 489451 h 2731886"/>
              <a:gd name="connsiteX6" fmla="*/ 2322045 w 4355731"/>
              <a:gd name="connsiteY6" fmla="*/ 478068 h 2731886"/>
              <a:gd name="connsiteX7" fmla="*/ 2341016 w 4355731"/>
              <a:gd name="connsiteY7" fmla="*/ 470480 h 2731886"/>
              <a:gd name="connsiteX8" fmla="*/ 2371369 w 4355731"/>
              <a:gd name="connsiteY8" fmla="*/ 466686 h 2731886"/>
              <a:gd name="connsiteX9" fmla="*/ 2382752 w 4355731"/>
              <a:gd name="connsiteY9" fmla="*/ 462892 h 2731886"/>
              <a:gd name="connsiteX10" fmla="*/ 2397928 w 4355731"/>
              <a:gd name="connsiteY10" fmla="*/ 455303 h 2731886"/>
              <a:gd name="connsiteX11" fmla="*/ 2481401 w 4355731"/>
              <a:gd name="connsiteY11" fmla="*/ 443921 h 2731886"/>
              <a:gd name="connsiteX12" fmla="*/ 2572461 w 4355731"/>
              <a:gd name="connsiteY12" fmla="*/ 440126 h 2731886"/>
              <a:gd name="connsiteX13" fmla="*/ 2599021 w 4355731"/>
              <a:gd name="connsiteY13" fmla="*/ 455303 h 2731886"/>
              <a:gd name="connsiteX14" fmla="*/ 2617992 w 4355731"/>
              <a:gd name="connsiteY14" fmla="*/ 470480 h 2731886"/>
              <a:gd name="connsiteX15" fmla="*/ 2633168 w 4355731"/>
              <a:gd name="connsiteY15" fmla="*/ 485657 h 2731886"/>
              <a:gd name="connsiteX16" fmla="*/ 2667316 w 4355731"/>
              <a:gd name="connsiteY16" fmla="*/ 512216 h 2731886"/>
              <a:gd name="connsiteX17" fmla="*/ 2678699 w 4355731"/>
              <a:gd name="connsiteY17" fmla="*/ 523599 h 2731886"/>
              <a:gd name="connsiteX18" fmla="*/ 2693875 w 4355731"/>
              <a:gd name="connsiteY18" fmla="*/ 534981 h 2731886"/>
              <a:gd name="connsiteX19" fmla="*/ 2709052 w 4355731"/>
              <a:gd name="connsiteY19" fmla="*/ 557746 h 2731886"/>
              <a:gd name="connsiteX20" fmla="*/ 2720435 w 4355731"/>
              <a:gd name="connsiteY20" fmla="*/ 572923 h 2731886"/>
              <a:gd name="connsiteX21" fmla="*/ 2724229 w 4355731"/>
              <a:gd name="connsiteY21" fmla="*/ 595688 h 2731886"/>
              <a:gd name="connsiteX22" fmla="*/ 2731817 w 4355731"/>
              <a:gd name="connsiteY22" fmla="*/ 622248 h 2731886"/>
              <a:gd name="connsiteX23" fmla="*/ 2735611 w 4355731"/>
              <a:gd name="connsiteY23" fmla="*/ 656395 h 2731886"/>
              <a:gd name="connsiteX24" fmla="*/ 2739406 w 4355731"/>
              <a:gd name="connsiteY24" fmla="*/ 686749 h 2731886"/>
              <a:gd name="connsiteX25" fmla="*/ 2743200 w 4355731"/>
              <a:gd name="connsiteY25" fmla="*/ 834722 h 2731886"/>
              <a:gd name="connsiteX26" fmla="*/ 2758377 w 4355731"/>
              <a:gd name="connsiteY26" fmla="*/ 887841 h 2731886"/>
              <a:gd name="connsiteX27" fmla="*/ 2769759 w 4355731"/>
              <a:gd name="connsiteY27" fmla="*/ 895429 h 2731886"/>
              <a:gd name="connsiteX28" fmla="*/ 2788730 w 4355731"/>
              <a:gd name="connsiteY28" fmla="*/ 925783 h 2731886"/>
              <a:gd name="connsiteX29" fmla="*/ 2796319 w 4355731"/>
              <a:gd name="connsiteY29" fmla="*/ 937165 h 2731886"/>
              <a:gd name="connsiteX30" fmla="*/ 2815289 w 4355731"/>
              <a:gd name="connsiteY30" fmla="*/ 956136 h 2731886"/>
              <a:gd name="connsiteX31" fmla="*/ 2849437 w 4355731"/>
              <a:gd name="connsiteY31" fmla="*/ 982696 h 2731886"/>
              <a:gd name="connsiteX32" fmla="*/ 2860820 w 4355731"/>
              <a:gd name="connsiteY32" fmla="*/ 986490 h 2731886"/>
              <a:gd name="connsiteX33" fmla="*/ 2902556 w 4355731"/>
              <a:gd name="connsiteY33" fmla="*/ 1013049 h 2731886"/>
              <a:gd name="connsiteX34" fmla="*/ 2925321 w 4355731"/>
              <a:gd name="connsiteY34" fmla="*/ 1028226 h 2731886"/>
              <a:gd name="connsiteX35" fmla="*/ 2959469 w 4355731"/>
              <a:gd name="connsiteY35" fmla="*/ 1043403 h 2731886"/>
              <a:gd name="connsiteX36" fmla="*/ 2986028 w 4355731"/>
              <a:gd name="connsiteY36" fmla="*/ 1058579 h 2731886"/>
              <a:gd name="connsiteX37" fmla="*/ 3004999 w 4355731"/>
              <a:gd name="connsiteY37" fmla="*/ 1066168 h 2731886"/>
              <a:gd name="connsiteX38" fmla="*/ 3023970 w 4355731"/>
              <a:gd name="connsiteY38" fmla="*/ 1069962 h 2731886"/>
              <a:gd name="connsiteX39" fmla="*/ 3039147 w 4355731"/>
              <a:gd name="connsiteY39" fmla="*/ 1073756 h 2731886"/>
              <a:gd name="connsiteX40" fmla="*/ 3373036 w 4355731"/>
              <a:gd name="connsiteY40" fmla="*/ 1073756 h 2731886"/>
              <a:gd name="connsiteX41" fmla="*/ 3403389 w 4355731"/>
              <a:gd name="connsiteY41" fmla="*/ 1088933 h 2731886"/>
              <a:gd name="connsiteX42" fmla="*/ 3437537 w 4355731"/>
              <a:gd name="connsiteY42" fmla="*/ 1111698 h 2731886"/>
              <a:gd name="connsiteX43" fmla="*/ 3452714 w 4355731"/>
              <a:gd name="connsiteY43" fmla="*/ 1119287 h 2731886"/>
              <a:gd name="connsiteX44" fmla="*/ 3483067 w 4355731"/>
              <a:gd name="connsiteY44" fmla="*/ 1138257 h 2731886"/>
              <a:gd name="connsiteX45" fmla="*/ 3513421 w 4355731"/>
              <a:gd name="connsiteY45" fmla="*/ 1161023 h 2731886"/>
              <a:gd name="connsiteX46" fmla="*/ 3539980 w 4355731"/>
              <a:gd name="connsiteY46" fmla="*/ 1191376 h 2731886"/>
              <a:gd name="connsiteX47" fmla="*/ 3555157 w 4355731"/>
              <a:gd name="connsiteY47" fmla="*/ 1202759 h 2731886"/>
              <a:gd name="connsiteX48" fmla="*/ 3577922 w 4355731"/>
              <a:gd name="connsiteY48" fmla="*/ 1236906 h 2731886"/>
              <a:gd name="connsiteX49" fmla="*/ 3589304 w 4355731"/>
              <a:gd name="connsiteY49" fmla="*/ 1259672 h 2731886"/>
              <a:gd name="connsiteX50" fmla="*/ 3593099 w 4355731"/>
              <a:gd name="connsiteY50" fmla="*/ 1331761 h 2731886"/>
              <a:gd name="connsiteX51" fmla="*/ 3596893 w 4355731"/>
              <a:gd name="connsiteY51" fmla="*/ 1343144 h 2731886"/>
              <a:gd name="connsiteX52" fmla="*/ 3608275 w 4355731"/>
              <a:gd name="connsiteY52" fmla="*/ 1377292 h 2731886"/>
              <a:gd name="connsiteX53" fmla="*/ 3615864 w 4355731"/>
              <a:gd name="connsiteY53" fmla="*/ 1392468 h 2731886"/>
              <a:gd name="connsiteX54" fmla="*/ 3650011 w 4355731"/>
              <a:gd name="connsiteY54" fmla="*/ 1415233 h 2731886"/>
              <a:gd name="connsiteX55" fmla="*/ 3672777 w 4355731"/>
              <a:gd name="connsiteY55" fmla="*/ 1426616 h 2731886"/>
              <a:gd name="connsiteX56" fmla="*/ 3809367 w 4355731"/>
              <a:gd name="connsiteY56" fmla="*/ 1475940 h 2731886"/>
              <a:gd name="connsiteX57" fmla="*/ 3961135 w 4355731"/>
              <a:gd name="connsiteY57" fmla="*/ 1510088 h 2731886"/>
              <a:gd name="connsiteX58" fmla="*/ 4059784 w 4355731"/>
              <a:gd name="connsiteY58" fmla="*/ 1506294 h 2731886"/>
              <a:gd name="connsiteX59" fmla="*/ 4071167 w 4355731"/>
              <a:gd name="connsiteY59" fmla="*/ 1483529 h 2731886"/>
              <a:gd name="connsiteX60" fmla="*/ 4082549 w 4355731"/>
              <a:gd name="connsiteY60" fmla="*/ 1464558 h 2731886"/>
              <a:gd name="connsiteX61" fmla="*/ 4086343 w 4355731"/>
              <a:gd name="connsiteY61" fmla="*/ 1453175 h 2731886"/>
              <a:gd name="connsiteX62" fmla="*/ 4093932 w 4355731"/>
              <a:gd name="connsiteY62" fmla="*/ 1437999 h 2731886"/>
              <a:gd name="connsiteX63" fmla="*/ 4101520 w 4355731"/>
              <a:gd name="connsiteY63" fmla="*/ 1415233 h 2731886"/>
              <a:gd name="connsiteX64" fmla="*/ 4105314 w 4355731"/>
              <a:gd name="connsiteY64" fmla="*/ 1403851 h 2731886"/>
              <a:gd name="connsiteX65" fmla="*/ 4112903 w 4355731"/>
              <a:gd name="connsiteY65" fmla="*/ 1384880 h 2731886"/>
              <a:gd name="connsiteX66" fmla="*/ 4131874 w 4355731"/>
              <a:gd name="connsiteY66" fmla="*/ 1346938 h 2731886"/>
              <a:gd name="connsiteX67" fmla="*/ 4150845 w 4355731"/>
              <a:gd name="connsiteY67" fmla="*/ 1327967 h 2731886"/>
              <a:gd name="connsiteX68" fmla="*/ 4241905 w 4355731"/>
              <a:gd name="connsiteY68" fmla="*/ 1335555 h 2731886"/>
              <a:gd name="connsiteX69" fmla="*/ 4260876 w 4355731"/>
              <a:gd name="connsiteY69" fmla="*/ 1339350 h 2731886"/>
              <a:gd name="connsiteX70" fmla="*/ 4279847 w 4355731"/>
              <a:gd name="connsiteY70" fmla="*/ 1350732 h 2731886"/>
              <a:gd name="connsiteX71" fmla="*/ 4306406 w 4355731"/>
              <a:gd name="connsiteY71" fmla="*/ 1365909 h 2731886"/>
              <a:gd name="connsiteX72" fmla="*/ 4310201 w 4355731"/>
              <a:gd name="connsiteY72" fmla="*/ 1381086 h 2731886"/>
              <a:gd name="connsiteX73" fmla="*/ 4313995 w 4355731"/>
              <a:gd name="connsiteY73" fmla="*/ 1392468 h 2731886"/>
              <a:gd name="connsiteX74" fmla="*/ 4325377 w 4355731"/>
              <a:gd name="connsiteY74" fmla="*/ 1456970 h 2731886"/>
              <a:gd name="connsiteX75" fmla="*/ 4329172 w 4355731"/>
              <a:gd name="connsiteY75" fmla="*/ 1487323 h 2731886"/>
              <a:gd name="connsiteX76" fmla="*/ 4340554 w 4355731"/>
              <a:gd name="connsiteY76" fmla="*/ 1525265 h 2731886"/>
              <a:gd name="connsiteX77" fmla="*/ 4348143 w 4355731"/>
              <a:gd name="connsiteY77" fmla="*/ 1563207 h 2731886"/>
              <a:gd name="connsiteX78" fmla="*/ 4355731 w 4355731"/>
              <a:gd name="connsiteY78" fmla="*/ 1593560 h 2731886"/>
              <a:gd name="connsiteX79" fmla="*/ 4344348 w 4355731"/>
              <a:gd name="connsiteY79" fmla="*/ 1703592 h 2731886"/>
              <a:gd name="connsiteX80" fmla="*/ 4336760 w 4355731"/>
              <a:gd name="connsiteY80" fmla="*/ 1733945 h 2731886"/>
              <a:gd name="connsiteX81" fmla="*/ 4325377 w 4355731"/>
              <a:gd name="connsiteY81" fmla="*/ 1749122 h 2731886"/>
              <a:gd name="connsiteX82" fmla="*/ 4310201 w 4355731"/>
              <a:gd name="connsiteY82" fmla="*/ 1783270 h 2731886"/>
              <a:gd name="connsiteX83" fmla="*/ 4295024 w 4355731"/>
              <a:gd name="connsiteY83" fmla="*/ 1798447 h 2731886"/>
              <a:gd name="connsiteX84" fmla="*/ 4287436 w 4355731"/>
              <a:gd name="connsiteY84" fmla="*/ 1813623 h 2731886"/>
              <a:gd name="connsiteX85" fmla="*/ 4249494 w 4355731"/>
              <a:gd name="connsiteY85" fmla="*/ 1840183 h 2731886"/>
              <a:gd name="connsiteX86" fmla="*/ 4234317 w 4355731"/>
              <a:gd name="connsiteY86" fmla="*/ 1851565 h 2731886"/>
              <a:gd name="connsiteX87" fmla="*/ 4219140 w 4355731"/>
              <a:gd name="connsiteY87" fmla="*/ 1859154 h 2731886"/>
              <a:gd name="connsiteX88" fmla="*/ 4200169 w 4355731"/>
              <a:gd name="connsiteY88" fmla="*/ 1870536 h 2731886"/>
              <a:gd name="connsiteX89" fmla="*/ 4188787 w 4355731"/>
              <a:gd name="connsiteY89" fmla="*/ 1874331 h 2731886"/>
              <a:gd name="connsiteX90" fmla="*/ 4162227 w 4355731"/>
              <a:gd name="connsiteY90" fmla="*/ 1885713 h 2731886"/>
              <a:gd name="connsiteX91" fmla="*/ 4120491 w 4355731"/>
              <a:gd name="connsiteY91" fmla="*/ 1893301 h 2731886"/>
              <a:gd name="connsiteX92" fmla="*/ 4059784 w 4355731"/>
              <a:gd name="connsiteY92" fmla="*/ 1904684 h 2731886"/>
              <a:gd name="connsiteX93" fmla="*/ 3854898 w 4355731"/>
              <a:gd name="connsiteY93" fmla="*/ 1889507 h 2731886"/>
              <a:gd name="connsiteX94" fmla="*/ 3832133 w 4355731"/>
              <a:gd name="connsiteY94" fmla="*/ 1881919 h 2731886"/>
              <a:gd name="connsiteX95" fmla="*/ 3797985 w 4355731"/>
              <a:gd name="connsiteY95" fmla="*/ 1862948 h 2731886"/>
              <a:gd name="connsiteX96" fmla="*/ 3782808 w 4355731"/>
              <a:gd name="connsiteY96" fmla="*/ 1855360 h 2731886"/>
              <a:gd name="connsiteX97" fmla="*/ 3756249 w 4355731"/>
              <a:gd name="connsiteY97" fmla="*/ 1832594 h 2731886"/>
              <a:gd name="connsiteX98" fmla="*/ 3668982 w 4355731"/>
              <a:gd name="connsiteY98" fmla="*/ 1775682 h 2731886"/>
              <a:gd name="connsiteX99" fmla="*/ 3646217 w 4355731"/>
              <a:gd name="connsiteY99" fmla="*/ 1760505 h 2731886"/>
              <a:gd name="connsiteX100" fmla="*/ 3619658 w 4355731"/>
              <a:gd name="connsiteY100" fmla="*/ 1749122 h 2731886"/>
              <a:gd name="connsiteX101" fmla="*/ 3585510 w 4355731"/>
              <a:gd name="connsiteY101" fmla="*/ 1730151 h 2731886"/>
              <a:gd name="connsiteX102" fmla="*/ 3555157 w 4355731"/>
              <a:gd name="connsiteY102" fmla="*/ 1692209 h 2731886"/>
              <a:gd name="connsiteX103" fmla="*/ 3528597 w 4355731"/>
              <a:gd name="connsiteY103" fmla="*/ 1658062 h 2731886"/>
              <a:gd name="connsiteX104" fmla="*/ 3521009 w 4355731"/>
              <a:gd name="connsiteY104" fmla="*/ 1642885 h 2731886"/>
              <a:gd name="connsiteX105" fmla="*/ 3513421 w 4355731"/>
              <a:gd name="connsiteY105" fmla="*/ 1620120 h 2731886"/>
              <a:gd name="connsiteX106" fmla="*/ 3505832 w 4355731"/>
              <a:gd name="connsiteY106" fmla="*/ 1601149 h 2731886"/>
              <a:gd name="connsiteX107" fmla="*/ 3502038 w 4355731"/>
              <a:gd name="connsiteY107" fmla="*/ 1582178 h 2731886"/>
              <a:gd name="connsiteX108" fmla="*/ 3498244 w 4355731"/>
              <a:gd name="connsiteY108" fmla="*/ 1570795 h 2731886"/>
              <a:gd name="connsiteX109" fmla="*/ 3494450 w 4355731"/>
              <a:gd name="connsiteY109" fmla="*/ 1551824 h 2731886"/>
              <a:gd name="connsiteX110" fmla="*/ 3490655 w 4355731"/>
              <a:gd name="connsiteY110" fmla="*/ 1540442 h 2731886"/>
              <a:gd name="connsiteX111" fmla="*/ 3486861 w 4355731"/>
              <a:gd name="connsiteY111" fmla="*/ 1525265 h 2731886"/>
              <a:gd name="connsiteX112" fmla="*/ 3479273 w 4355731"/>
              <a:gd name="connsiteY112" fmla="*/ 1510088 h 2731886"/>
              <a:gd name="connsiteX113" fmla="*/ 3475479 w 4355731"/>
              <a:gd name="connsiteY113" fmla="*/ 1487323 h 2731886"/>
              <a:gd name="connsiteX114" fmla="*/ 3467890 w 4355731"/>
              <a:gd name="connsiteY114" fmla="*/ 1464558 h 2731886"/>
              <a:gd name="connsiteX115" fmla="*/ 3464096 w 4355731"/>
              <a:gd name="connsiteY115" fmla="*/ 1449381 h 2731886"/>
              <a:gd name="connsiteX116" fmla="*/ 3456508 w 4355731"/>
              <a:gd name="connsiteY116" fmla="*/ 1419028 h 2731886"/>
              <a:gd name="connsiteX117" fmla="*/ 3433743 w 4355731"/>
              <a:gd name="connsiteY117" fmla="*/ 1388674 h 2731886"/>
              <a:gd name="connsiteX118" fmla="*/ 3403389 w 4355731"/>
              <a:gd name="connsiteY118" fmla="*/ 1381086 h 2731886"/>
              <a:gd name="connsiteX119" fmla="*/ 3365447 w 4355731"/>
              <a:gd name="connsiteY119" fmla="*/ 1373497 h 2731886"/>
              <a:gd name="connsiteX120" fmla="*/ 3300946 w 4355731"/>
              <a:gd name="connsiteY120" fmla="*/ 1377292 h 2731886"/>
              <a:gd name="connsiteX121" fmla="*/ 3281975 w 4355731"/>
              <a:gd name="connsiteY121" fmla="*/ 1388674 h 2731886"/>
              <a:gd name="connsiteX122" fmla="*/ 3270592 w 4355731"/>
              <a:gd name="connsiteY122" fmla="*/ 1392468 h 2731886"/>
              <a:gd name="connsiteX123" fmla="*/ 3251621 w 4355731"/>
              <a:gd name="connsiteY123" fmla="*/ 1407645 h 2731886"/>
              <a:gd name="connsiteX124" fmla="*/ 3225062 w 4355731"/>
              <a:gd name="connsiteY124" fmla="*/ 1426616 h 2731886"/>
              <a:gd name="connsiteX125" fmla="*/ 3217474 w 4355731"/>
              <a:gd name="connsiteY125" fmla="*/ 1437999 h 2731886"/>
              <a:gd name="connsiteX126" fmla="*/ 3190914 w 4355731"/>
              <a:gd name="connsiteY126" fmla="*/ 1472146 h 2731886"/>
              <a:gd name="connsiteX127" fmla="*/ 3175738 w 4355731"/>
              <a:gd name="connsiteY127" fmla="*/ 1510088 h 2731886"/>
              <a:gd name="connsiteX128" fmla="*/ 3168149 w 4355731"/>
              <a:gd name="connsiteY128" fmla="*/ 1525265 h 2731886"/>
              <a:gd name="connsiteX129" fmla="*/ 3152972 w 4355731"/>
              <a:gd name="connsiteY129" fmla="*/ 1555618 h 2731886"/>
              <a:gd name="connsiteX130" fmla="*/ 3145384 w 4355731"/>
              <a:gd name="connsiteY130" fmla="*/ 1578384 h 2731886"/>
              <a:gd name="connsiteX131" fmla="*/ 3130207 w 4355731"/>
              <a:gd name="connsiteY131" fmla="*/ 1631502 h 2731886"/>
              <a:gd name="connsiteX132" fmla="*/ 3122619 w 4355731"/>
              <a:gd name="connsiteY132" fmla="*/ 1669444 h 2731886"/>
              <a:gd name="connsiteX133" fmla="*/ 3111236 w 4355731"/>
              <a:gd name="connsiteY133" fmla="*/ 1722563 h 2731886"/>
              <a:gd name="connsiteX134" fmla="*/ 3115031 w 4355731"/>
              <a:gd name="connsiteY134" fmla="*/ 1771887 h 2731886"/>
              <a:gd name="connsiteX135" fmla="*/ 3137796 w 4355731"/>
              <a:gd name="connsiteY135" fmla="*/ 1802241 h 2731886"/>
              <a:gd name="connsiteX136" fmla="*/ 3164355 w 4355731"/>
              <a:gd name="connsiteY136" fmla="*/ 1832594 h 2731886"/>
              <a:gd name="connsiteX137" fmla="*/ 3190914 w 4355731"/>
              <a:gd name="connsiteY137" fmla="*/ 1847771 h 2731886"/>
              <a:gd name="connsiteX138" fmla="*/ 3187120 w 4355731"/>
              <a:gd name="connsiteY138" fmla="*/ 1961597 h 2731886"/>
              <a:gd name="connsiteX139" fmla="*/ 3179532 w 4355731"/>
              <a:gd name="connsiteY139" fmla="*/ 1976774 h 2731886"/>
              <a:gd name="connsiteX140" fmla="*/ 3171943 w 4355731"/>
              <a:gd name="connsiteY140" fmla="*/ 1999539 h 2731886"/>
              <a:gd name="connsiteX141" fmla="*/ 3160561 w 4355731"/>
              <a:gd name="connsiteY141" fmla="*/ 2014716 h 2731886"/>
              <a:gd name="connsiteX142" fmla="*/ 3149178 w 4355731"/>
              <a:gd name="connsiteY142" fmla="*/ 2037481 h 2731886"/>
              <a:gd name="connsiteX143" fmla="*/ 3145384 w 4355731"/>
              <a:gd name="connsiteY143" fmla="*/ 2048863 h 2731886"/>
              <a:gd name="connsiteX144" fmla="*/ 3134001 w 4355731"/>
              <a:gd name="connsiteY144" fmla="*/ 2064040 h 2731886"/>
              <a:gd name="connsiteX145" fmla="*/ 3122619 w 4355731"/>
              <a:gd name="connsiteY145" fmla="*/ 2086805 h 2731886"/>
              <a:gd name="connsiteX146" fmla="*/ 3115031 w 4355731"/>
              <a:gd name="connsiteY146" fmla="*/ 2109570 h 2731886"/>
              <a:gd name="connsiteX147" fmla="*/ 3099854 w 4355731"/>
              <a:gd name="connsiteY147" fmla="*/ 2136130 h 2731886"/>
              <a:gd name="connsiteX148" fmla="*/ 3084677 w 4355731"/>
              <a:gd name="connsiteY148" fmla="*/ 2151306 h 2731886"/>
              <a:gd name="connsiteX149" fmla="*/ 3058118 w 4355731"/>
              <a:gd name="connsiteY149" fmla="*/ 2181660 h 2731886"/>
              <a:gd name="connsiteX150" fmla="*/ 3042941 w 4355731"/>
              <a:gd name="connsiteY150" fmla="*/ 2189248 h 2731886"/>
              <a:gd name="connsiteX151" fmla="*/ 3012587 w 4355731"/>
              <a:gd name="connsiteY151" fmla="*/ 2212014 h 2731886"/>
              <a:gd name="connsiteX152" fmla="*/ 3001205 w 4355731"/>
              <a:gd name="connsiteY152" fmla="*/ 2219602 h 2731886"/>
              <a:gd name="connsiteX153" fmla="*/ 2970851 w 4355731"/>
              <a:gd name="connsiteY153" fmla="*/ 2230984 h 2731886"/>
              <a:gd name="connsiteX154" fmla="*/ 2898762 w 4355731"/>
              <a:gd name="connsiteY154" fmla="*/ 2227190 h 2731886"/>
              <a:gd name="connsiteX155" fmla="*/ 2875997 w 4355731"/>
              <a:gd name="connsiteY155" fmla="*/ 2219602 h 2731886"/>
              <a:gd name="connsiteX156" fmla="*/ 2826672 w 4355731"/>
              <a:gd name="connsiteY156" fmla="*/ 2223396 h 2731886"/>
              <a:gd name="connsiteX157" fmla="*/ 2807701 w 4355731"/>
              <a:gd name="connsiteY157" fmla="*/ 2238573 h 2731886"/>
              <a:gd name="connsiteX158" fmla="*/ 2792524 w 4355731"/>
              <a:gd name="connsiteY158" fmla="*/ 2249955 h 2731886"/>
              <a:gd name="connsiteX159" fmla="*/ 2784936 w 4355731"/>
              <a:gd name="connsiteY159" fmla="*/ 2261338 h 2731886"/>
              <a:gd name="connsiteX160" fmla="*/ 2773553 w 4355731"/>
              <a:gd name="connsiteY160" fmla="*/ 2276515 h 2731886"/>
              <a:gd name="connsiteX161" fmla="*/ 2754582 w 4355731"/>
              <a:gd name="connsiteY161" fmla="*/ 2306868 h 2731886"/>
              <a:gd name="connsiteX162" fmla="*/ 2739406 w 4355731"/>
              <a:gd name="connsiteY162" fmla="*/ 2333428 h 2731886"/>
              <a:gd name="connsiteX163" fmla="*/ 2735611 w 4355731"/>
              <a:gd name="connsiteY163" fmla="*/ 2348604 h 2731886"/>
              <a:gd name="connsiteX164" fmla="*/ 2728023 w 4355731"/>
              <a:gd name="connsiteY164" fmla="*/ 2363781 h 2731886"/>
              <a:gd name="connsiteX165" fmla="*/ 2716641 w 4355731"/>
              <a:gd name="connsiteY165" fmla="*/ 2394135 h 2731886"/>
              <a:gd name="connsiteX166" fmla="*/ 2705258 w 4355731"/>
              <a:gd name="connsiteY166" fmla="*/ 2409311 h 2731886"/>
              <a:gd name="connsiteX167" fmla="*/ 2690081 w 4355731"/>
              <a:gd name="connsiteY167" fmla="*/ 2435871 h 2731886"/>
              <a:gd name="connsiteX168" fmla="*/ 2682493 w 4355731"/>
              <a:gd name="connsiteY168" fmla="*/ 2454842 h 2731886"/>
              <a:gd name="connsiteX169" fmla="*/ 2655933 w 4355731"/>
              <a:gd name="connsiteY169" fmla="*/ 2473813 h 2731886"/>
              <a:gd name="connsiteX170" fmla="*/ 2473812 w 4355731"/>
              <a:gd name="connsiteY170" fmla="*/ 2447253 h 2731886"/>
              <a:gd name="connsiteX171" fmla="*/ 2462430 w 4355731"/>
              <a:gd name="connsiteY171" fmla="*/ 2435871 h 2731886"/>
              <a:gd name="connsiteX172" fmla="*/ 2435870 w 4355731"/>
              <a:gd name="connsiteY172" fmla="*/ 2397929 h 2731886"/>
              <a:gd name="connsiteX173" fmla="*/ 2424488 w 4355731"/>
              <a:gd name="connsiteY173" fmla="*/ 2378958 h 2731886"/>
              <a:gd name="connsiteX174" fmla="*/ 2405517 w 4355731"/>
              <a:gd name="connsiteY174" fmla="*/ 2352399 h 2731886"/>
              <a:gd name="connsiteX175" fmla="*/ 2397928 w 4355731"/>
              <a:gd name="connsiteY175" fmla="*/ 2325839 h 2731886"/>
              <a:gd name="connsiteX176" fmla="*/ 2386546 w 4355731"/>
              <a:gd name="connsiteY176" fmla="*/ 2318251 h 2731886"/>
              <a:gd name="connsiteX177" fmla="*/ 2310662 w 4355731"/>
              <a:gd name="connsiteY177" fmla="*/ 2333428 h 2731886"/>
              <a:gd name="connsiteX178" fmla="*/ 2268926 w 4355731"/>
              <a:gd name="connsiteY178" fmla="*/ 2337222 h 2731886"/>
              <a:gd name="connsiteX179" fmla="*/ 2242367 w 4355731"/>
              <a:gd name="connsiteY179" fmla="*/ 2344810 h 2731886"/>
              <a:gd name="connsiteX180" fmla="*/ 2219601 w 4355731"/>
              <a:gd name="connsiteY180" fmla="*/ 2348604 h 2731886"/>
              <a:gd name="connsiteX181" fmla="*/ 2181660 w 4355731"/>
              <a:gd name="connsiteY181" fmla="*/ 2356193 h 2731886"/>
              <a:gd name="connsiteX182" fmla="*/ 2166483 w 4355731"/>
              <a:gd name="connsiteY182" fmla="*/ 2359987 h 2731886"/>
              <a:gd name="connsiteX183" fmla="*/ 2151306 w 4355731"/>
              <a:gd name="connsiteY183" fmla="*/ 2367575 h 2731886"/>
              <a:gd name="connsiteX184" fmla="*/ 2101982 w 4355731"/>
              <a:gd name="connsiteY184" fmla="*/ 2378958 h 2731886"/>
              <a:gd name="connsiteX185" fmla="*/ 2086805 w 4355731"/>
              <a:gd name="connsiteY185" fmla="*/ 2386546 h 2731886"/>
              <a:gd name="connsiteX186" fmla="*/ 2060245 w 4355731"/>
              <a:gd name="connsiteY186" fmla="*/ 2401723 h 2731886"/>
              <a:gd name="connsiteX187" fmla="*/ 2041275 w 4355731"/>
              <a:gd name="connsiteY187" fmla="*/ 2416900 h 2731886"/>
              <a:gd name="connsiteX188" fmla="*/ 2014715 w 4355731"/>
              <a:gd name="connsiteY188" fmla="*/ 2432077 h 2731886"/>
              <a:gd name="connsiteX189" fmla="*/ 2010921 w 4355731"/>
              <a:gd name="connsiteY189" fmla="*/ 2443459 h 2731886"/>
              <a:gd name="connsiteX190" fmla="*/ 2007127 w 4355731"/>
              <a:gd name="connsiteY190" fmla="*/ 2458636 h 2731886"/>
              <a:gd name="connsiteX191" fmla="*/ 1980567 w 4355731"/>
              <a:gd name="connsiteY191" fmla="*/ 2496578 h 2731886"/>
              <a:gd name="connsiteX192" fmla="*/ 1961597 w 4355731"/>
              <a:gd name="connsiteY192" fmla="*/ 2519343 h 2731886"/>
              <a:gd name="connsiteX193" fmla="*/ 1950214 w 4355731"/>
              <a:gd name="connsiteY193" fmla="*/ 2534520 h 2731886"/>
              <a:gd name="connsiteX194" fmla="*/ 1935037 w 4355731"/>
              <a:gd name="connsiteY194" fmla="*/ 2545902 h 2731886"/>
              <a:gd name="connsiteX195" fmla="*/ 1927449 w 4355731"/>
              <a:gd name="connsiteY195" fmla="*/ 2557285 h 2731886"/>
              <a:gd name="connsiteX196" fmla="*/ 1904684 w 4355731"/>
              <a:gd name="connsiteY196" fmla="*/ 2572462 h 2731886"/>
              <a:gd name="connsiteX197" fmla="*/ 1889507 w 4355731"/>
              <a:gd name="connsiteY197" fmla="*/ 2583844 h 2731886"/>
              <a:gd name="connsiteX198" fmla="*/ 1866742 w 4355731"/>
              <a:gd name="connsiteY198" fmla="*/ 2602815 h 2731886"/>
              <a:gd name="connsiteX199" fmla="*/ 1813623 w 4355731"/>
              <a:gd name="connsiteY199" fmla="*/ 2633169 h 2731886"/>
              <a:gd name="connsiteX200" fmla="*/ 1790858 w 4355731"/>
              <a:gd name="connsiteY200" fmla="*/ 2648345 h 2731886"/>
              <a:gd name="connsiteX201" fmla="*/ 1760504 w 4355731"/>
              <a:gd name="connsiteY201" fmla="*/ 2655934 h 2731886"/>
              <a:gd name="connsiteX202" fmla="*/ 1711180 w 4355731"/>
              <a:gd name="connsiteY202" fmla="*/ 2682493 h 2731886"/>
              <a:gd name="connsiteX203" fmla="*/ 1684621 w 4355731"/>
              <a:gd name="connsiteY203" fmla="*/ 2697670 h 2731886"/>
              <a:gd name="connsiteX204" fmla="*/ 1620119 w 4355731"/>
              <a:gd name="connsiteY204" fmla="*/ 2720435 h 2731886"/>
              <a:gd name="connsiteX205" fmla="*/ 1601148 w 4355731"/>
              <a:gd name="connsiteY205" fmla="*/ 2731818 h 2731886"/>
              <a:gd name="connsiteX206" fmla="*/ 1559412 w 4355731"/>
              <a:gd name="connsiteY206" fmla="*/ 2712847 h 2731886"/>
              <a:gd name="connsiteX207" fmla="*/ 1494911 w 4355731"/>
              <a:gd name="connsiteY207" fmla="*/ 2663522 h 2731886"/>
              <a:gd name="connsiteX208" fmla="*/ 1464558 w 4355731"/>
              <a:gd name="connsiteY208" fmla="*/ 2633169 h 2731886"/>
              <a:gd name="connsiteX209" fmla="*/ 1411439 w 4355731"/>
              <a:gd name="connsiteY209" fmla="*/ 2599021 h 2731886"/>
              <a:gd name="connsiteX210" fmla="*/ 1369703 w 4355731"/>
              <a:gd name="connsiteY210" fmla="*/ 2557285 h 2731886"/>
              <a:gd name="connsiteX211" fmla="*/ 1350732 w 4355731"/>
              <a:gd name="connsiteY211" fmla="*/ 2538314 h 2731886"/>
              <a:gd name="connsiteX212" fmla="*/ 1316584 w 4355731"/>
              <a:gd name="connsiteY212" fmla="*/ 2515549 h 2731886"/>
              <a:gd name="connsiteX213" fmla="*/ 1301407 w 4355731"/>
              <a:gd name="connsiteY213" fmla="*/ 2496578 h 2731886"/>
              <a:gd name="connsiteX214" fmla="*/ 1282436 w 4355731"/>
              <a:gd name="connsiteY214" fmla="*/ 2485195 h 2731886"/>
              <a:gd name="connsiteX215" fmla="*/ 1259671 w 4355731"/>
              <a:gd name="connsiteY215" fmla="*/ 2470018 h 2731886"/>
              <a:gd name="connsiteX216" fmla="*/ 1236906 w 4355731"/>
              <a:gd name="connsiteY216" fmla="*/ 2447253 h 2731886"/>
              <a:gd name="connsiteX217" fmla="*/ 1225523 w 4355731"/>
              <a:gd name="connsiteY217" fmla="*/ 2432077 h 2731886"/>
              <a:gd name="connsiteX218" fmla="*/ 1191376 w 4355731"/>
              <a:gd name="connsiteY218" fmla="*/ 2397929 h 2731886"/>
              <a:gd name="connsiteX219" fmla="*/ 1179993 w 4355731"/>
              <a:gd name="connsiteY219" fmla="*/ 2386546 h 2731886"/>
              <a:gd name="connsiteX220" fmla="*/ 1168611 w 4355731"/>
              <a:gd name="connsiteY220" fmla="*/ 2371370 h 2731886"/>
              <a:gd name="connsiteX221" fmla="*/ 1149640 w 4355731"/>
              <a:gd name="connsiteY221" fmla="*/ 2341016 h 2731886"/>
              <a:gd name="connsiteX222" fmla="*/ 1092727 w 4355731"/>
              <a:gd name="connsiteY222" fmla="*/ 2303074 h 2731886"/>
              <a:gd name="connsiteX223" fmla="*/ 1073756 w 4355731"/>
              <a:gd name="connsiteY223" fmla="*/ 2299280 h 2731886"/>
              <a:gd name="connsiteX224" fmla="*/ 1058579 w 4355731"/>
              <a:gd name="connsiteY224" fmla="*/ 2291692 h 2731886"/>
              <a:gd name="connsiteX225" fmla="*/ 952342 w 4355731"/>
              <a:gd name="connsiteY225" fmla="*/ 2295486 h 2731886"/>
              <a:gd name="connsiteX226" fmla="*/ 940959 w 4355731"/>
              <a:gd name="connsiteY226" fmla="*/ 2299280 h 2731886"/>
              <a:gd name="connsiteX227" fmla="*/ 887841 w 4355731"/>
              <a:gd name="connsiteY227" fmla="*/ 2310662 h 2731886"/>
              <a:gd name="connsiteX228" fmla="*/ 868870 w 4355731"/>
              <a:gd name="connsiteY228" fmla="*/ 2318251 h 2731886"/>
              <a:gd name="connsiteX229" fmla="*/ 853693 w 4355731"/>
              <a:gd name="connsiteY229" fmla="*/ 2325839 h 2731886"/>
              <a:gd name="connsiteX230" fmla="*/ 830928 w 4355731"/>
              <a:gd name="connsiteY230" fmla="*/ 2333428 h 2731886"/>
              <a:gd name="connsiteX231" fmla="*/ 800574 w 4355731"/>
              <a:gd name="connsiteY231" fmla="*/ 2344810 h 2731886"/>
              <a:gd name="connsiteX232" fmla="*/ 789192 w 4355731"/>
              <a:gd name="connsiteY232" fmla="*/ 2352399 h 2731886"/>
              <a:gd name="connsiteX233" fmla="*/ 755044 w 4355731"/>
              <a:gd name="connsiteY233" fmla="*/ 2359987 h 2731886"/>
              <a:gd name="connsiteX234" fmla="*/ 739867 w 4355731"/>
              <a:gd name="connsiteY234" fmla="*/ 2367575 h 2731886"/>
              <a:gd name="connsiteX235" fmla="*/ 648806 w 4355731"/>
              <a:gd name="connsiteY235" fmla="*/ 2359987 h 2731886"/>
              <a:gd name="connsiteX236" fmla="*/ 633630 w 4355731"/>
              <a:gd name="connsiteY236" fmla="*/ 2356193 h 2731886"/>
              <a:gd name="connsiteX237" fmla="*/ 607070 w 4355731"/>
              <a:gd name="connsiteY237" fmla="*/ 2341016 h 2731886"/>
              <a:gd name="connsiteX238" fmla="*/ 588099 w 4355731"/>
              <a:gd name="connsiteY238" fmla="*/ 2333428 h 2731886"/>
              <a:gd name="connsiteX239" fmla="*/ 561540 w 4355731"/>
              <a:gd name="connsiteY239" fmla="*/ 2314457 h 2731886"/>
              <a:gd name="connsiteX240" fmla="*/ 534981 w 4355731"/>
              <a:gd name="connsiteY240" fmla="*/ 2287897 h 2731886"/>
              <a:gd name="connsiteX241" fmla="*/ 519804 w 4355731"/>
              <a:gd name="connsiteY241" fmla="*/ 2276515 h 2731886"/>
              <a:gd name="connsiteX242" fmla="*/ 497039 w 4355731"/>
              <a:gd name="connsiteY242" fmla="*/ 2242367 h 2731886"/>
              <a:gd name="connsiteX243" fmla="*/ 470480 w 4355731"/>
              <a:gd name="connsiteY243" fmla="*/ 2200631 h 2731886"/>
              <a:gd name="connsiteX244" fmla="*/ 462891 w 4355731"/>
              <a:gd name="connsiteY244" fmla="*/ 2132335 h 2731886"/>
              <a:gd name="connsiteX245" fmla="*/ 455303 w 4355731"/>
              <a:gd name="connsiteY245" fmla="*/ 2113365 h 2731886"/>
              <a:gd name="connsiteX246" fmla="*/ 432538 w 4355731"/>
              <a:gd name="connsiteY246" fmla="*/ 2048863 h 2731886"/>
              <a:gd name="connsiteX247" fmla="*/ 413567 w 4355731"/>
              <a:gd name="connsiteY247" fmla="*/ 1984362 h 2731886"/>
              <a:gd name="connsiteX248" fmla="*/ 387007 w 4355731"/>
              <a:gd name="connsiteY248" fmla="*/ 1927449 h 2731886"/>
              <a:gd name="connsiteX249" fmla="*/ 379419 w 4355731"/>
              <a:gd name="connsiteY249" fmla="*/ 1904684 h 2731886"/>
              <a:gd name="connsiteX250" fmla="*/ 371831 w 4355731"/>
              <a:gd name="connsiteY250" fmla="*/ 1889507 h 2731886"/>
              <a:gd name="connsiteX251" fmla="*/ 368036 w 4355731"/>
              <a:gd name="connsiteY251" fmla="*/ 1862948 h 2731886"/>
              <a:gd name="connsiteX252" fmla="*/ 371831 w 4355731"/>
              <a:gd name="connsiteY252" fmla="*/ 1752916 h 2731886"/>
              <a:gd name="connsiteX253" fmla="*/ 379419 w 4355731"/>
              <a:gd name="connsiteY253" fmla="*/ 1741534 h 2731886"/>
              <a:gd name="connsiteX254" fmla="*/ 394596 w 4355731"/>
              <a:gd name="connsiteY254" fmla="*/ 1711180 h 2731886"/>
              <a:gd name="connsiteX255" fmla="*/ 402184 w 4355731"/>
              <a:gd name="connsiteY255" fmla="*/ 1699798 h 2731886"/>
              <a:gd name="connsiteX256" fmla="*/ 413567 w 4355731"/>
              <a:gd name="connsiteY256" fmla="*/ 1684621 h 2731886"/>
              <a:gd name="connsiteX257" fmla="*/ 421155 w 4355731"/>
              <a:gd name="connsiteY257" fmla="*/ 1669444 h 2731886"/>
              <a:gd name="connsiteX258" fmla="*/ 421155 w 4355731"/>
              <a:gd name="connsiteY258" fmla="*/ 1563207 h 2731886"/>
              <a:gd name="connsiteX259" fmla="*/ 405978 w 4355731"/>
              <a:gd name="connsiteY259" fmla="*/ 1513882 h 2731886"/>
              <a:gd name="connsiteX260" fmla="*/ 394596 w 4355731"/>
              <a:gd name="connsiteY260" fmla="*/ 1494911 h 2731886"/>
              <a:gd name="connsiteX261" fmla="*/ 379419 w 4355731"/>
              <a:gd name="connsiteY261" fmla="*/ 1460764 h 2731886"/>
              <a:gd name="connsiteX262" fmla="*/ 356654 w 4355731"/>
              <a:gd name="connsiteY262" fmla="*/ 1430410 h 2731886"/>
              <a:gd name="connsiteX263" fmla="*/ 349065 w 4355731"/>
              <a:gd name="connsiteY263" fmla="*/ 1415233 h 2731886"/>
              <a:gd name="connsiteX264" fmla="*/ 303535 w 4355731"/>
              <a:gd name="connsiteY264" fmla="*/ 1358321 h 2731886"/>
              <a:gd name="connsiteX265" fmla="*/ 280770 w 4355731"/>
              <a:gd name="connsiteY265" fmla="*/ 1327967 h 2731886"/>
              <a:gd name="connsiteX266" fmla="*/ 273182 w 4355731"/>
              <a:gd name="connsiteY266" fmla="*/ 1312790 h 2731886"/>
              <a:gd name="connsiteX267" fmla="*/ 258005 w 4355731"/>
              <a:gd name="connsiteY267" fmla="*/ 1301408 h 2731886"/>
              <a:gd name="connsiteX268" fmla="*/ 246622 w 4355731"/>
              <a:gd name="connsiteY268" fmla="*/ 1293819 h 2731886"/>
              <a:gd name="connsiteX269" fmla="*/ 216269 w 4355731"/>
              <a:gd name="connsiteY269" fmla="*/ 1282437 h 2731886"/>
              <a:gd name="connsiteX270" fmla="*/ 201092 w 4355731"/>
              <a:gd name="connsiteY270" fmla="*/ 1274848 h 2731886"/>
              <a:gd name="connsiteX271" fmla="*/ 185915 w 4355731"/>
              <a:gd name="connsiteY271" fmla="*/ 1271054 h 2731886"/>
              <a:gd name="connsiteX272" fmla="*/ 163150 w 4355731"/>
              <a:gd name="connsiteY272" fmla="*/ 1263466 h 2731886"/>
              <a:gd name="connsiteX273" fmla="*/ 151767 w 4355731"/>
              <a:gd name="connsiteY273" fmla="*/ 1255877 h 2731886"/>
              <a:gd name="connsiteX274" fmla="*/ 140385 w 4355731"/>
              <a:gd name="connsiteY274" fmla="*/ 1252083 h 2731886"/>
              <a:gd name="connsiteX275" fmla="*/ 129002 w 4355731"/>
              <a:gd name="connsiteY275" fmla="*/ 1236906 h 2731886"/>
              <a:gd name="connsiteX276" fmla="*/ 113826 w 4355731"/>
              <a:gd name="connsiteY276" fmla="*/ 1229318 h 2731886"/>
              <a:gd name="connsiteX277" fmla="*/ 106237 w 4355731"/>
              <a:gd name="connsiteY277" fmla="*/ 1221730 h 2731886"/>
              <a:gd name="connsiteX278" fmla="*/ 68295 w 4355731"/>
              <a:gd name="connsiteY278" fmla="*/ 1198965 h 2731886"/>
              <a:gd name="connsiteX279" fmla="*/ 30353 w 4355731"/>
              <a:gd name="connsiteY279" fmla="*/ 1161023 h 2731886"/>
              <a:gd name="connsiteX280" fmla="*/ 15177 w 4355731"/>
              <a:gd name="connsiteY280" fmla="*/ 1149640 h 2731886"/>
              <a:gd name="connsiteX281" fmla="*/ 0 w 4355731"/>
              <a:gd name="connsiteY281" fmla="*/ 1126875 h 2731886"/>
              <a:gd name="connsiteX282" fmla="*/ 3794 w 4355731"/>
              <a:gd name="connsiteY282" fmla="*/ 1043403 h 2731886"/>
              <a:gd name="connsiteX283" fmla="*/ 7588 w 4355731"/>
              <a:gd name="connsiteY283" fmla="*/ 1032020 h 2731886"/>
              <a:gd name="connsiteX284" fmla="*/ 30353 w 4355731"/>
              <a:gd name="connsiteY284" fmla="*/ 1001667 h 2731886"/>
              <a:gd name="connsiteX285" fmla="*/ 45530 w 4355731"/>
              <a:gd name="connsiteY285" fmla="*/ 982696 h 2731886"/>
              <a:gd name="connsiteX286" fmla="*/ 53119 w 4355731"/>
              <a:gd name="connsiteY286" fmla="*/ 967519 h 2731886"/>
              <a:gd name="connsiteX287" fmla="*/ 60707 w 4355731"/>
              <a:gd name="connsiteY287" fmla="*/ 956136 h 2731886"/>
              <a:gd name="connsiteX288" fmla="*/ 87266 w 4355731"/>
              <a:gd name="connsiteY288" fmla="*/ 921989 h 2731886"/>
              <a:gd name="connsiteX289" fmla="*/ 102443 w 4355731"/>
              <a:gd name="connsiteY289" fmla="*/ 899223 h 2731886"/>
              <a:gd name="connsiteX290" fmla="*/ 113826 w 4355731"/>
              <a:gd name="connsiteY290" fmla="*/ 891635 h 2731886"/>
              <a:gd name="connsiteX291" fmla="*/ 125208 w 4355731"/>
              <a:gd name="connsiteY291" fmla="*/ 887841 h 2731886"/>
              <a:gd name="connsiteX292" fmla="*/ 144179 w 4355731"/>
              <a:gd name="connsiteY292" fmla="*/ 880253 h 2731886"/>
              <a:gd name="connsiteX293" fmla="*/ 178327 w 4355731"/>
              <a:gd name="connsiteY293" fmla="*/ 872664 h 2731886"/>
              <a:gd name="connsiteX294" fmla="*/ 201092 w 4355731"/>
              <a:gd name="connsiteY294" fmla="*/ 865076 h 2731886"/>
              <a:gd name="connsiteX295" fmla="*/ 223857 w 4355731"/>
              <a:gd name="connsiteY295" fmla="*/ 857487 h 2731886"/>
              <a:gd name="connsiteX296" fmla="*/ 235240 w 4355731"/>
              <a:gd name="connsiteY296" fmla="*/ 853693 h 2731886"/>
              <a:gd name="connsiteX297" fmla="*/ 557746 w 4355731"/>
              <a:gd name="connsiteY297" fmla="*/ 853693 h 2731886"/>
              <a:gd name="connsiteX298" fmla="*/ 569128 w 4355731"/>
              <a:gd name="connsiteY298" fmla="*/ 849899 h 2731886"/>
              <a:gd name="connsiteX299" fmla="*/ 584305 w 4355731"/>
              <a:gd name="connsiteY299" fmla="*/ 846105 h 2731886"/>
              <a:gd name="connsiteX300" fmla="*/ 622247 w 4355731"/>
              <a:gd name="connsiteY300" fmla="*/ 811957 h 2731886"/>
              <a:gd name="connsiteX301" fmla="*/ 633630 w 4355731"/>
              <a:gd name="connsiteY301" fmla="*/ 800574 h 2731886"/>
              <a:gd name="connsiteX302" fmla="*/ 641218 w 4355731"/>
              <a:gd name="connsiteY302" fmla="*/ 789192 h 2731886"/>
              <a:gd name="connsiteX303" fmla="*/ 652601 w 4355731"/>
              <a:gd name="connsiteY303" fmla="*/ 774015 h 2731886"/>
              <a:gd name="connsiteX304" fmla="*/ 671572 w 4355731"/>
              <a:gd name="connsiteY304" fmla="*/ 739867 h 2731886"/>
              <a:gd name="connsiteX305" fmla="*/ 682954 w 4355731"/>
              <a:gd name="connsiteY305" fmla="*/ 728485 h 2731886"/>
              <a:gd name="connsiteX306" fmla="*/ 701925 w 4355731"/>
              <a:gd name="connsiteY306" fmla="*/ 694337 h 2731886"/>
              <a:gd name="connsiteX307" fmla="*/ 713308 w 4355731"/>
              <a:gd name="connsiteY307" fmla="*/ 686749 h 2731886"/>
              <a:gd name="connsiteX308" fmla="*/ 720896 w 4355731"/>
              <a:gd name="connsiteY308" fmla="*/ 671572 h 2731886"/>
              <a:gd name="connsiteX309" fmla="*/ 724690 w 4355731"/>
              <a:gd name="connsiteY309" fmla="*/ 656395 h 2731886"/>
              <a:gd name="connsiteX310" fmla="*/ 736073 w 4355731"/>
              <a:gd name="connsiteY310" fmla="*/ 637424 h 2731886"/>
              <a:gd name="connsiteX311" fmla="*/ 739867 w 4355731"/>
              <a:gd name="connsiteY311" fmla="*/ 610865 h 2731886"/>
              <a:gd name="connsiteX312" fmla="*/ 743661 w 4355731"/>
              <a:gd name="connsiteY312" fmla="*/ 599482 h 2731886"/>
              <a:gd name="connsiteX313" fmla="*/ 736073 w 4355731"/>
              <a:gd name="connsiteY313" fmla="*/ 538775 h 2731886"/>
              <a:gd name="connsiteX314" fmla="*/ 728484 w 4355731"/>
              <a:gd name="connsiteY314" fmla="*/ 519804 h 2731886"/>
              <a:gd name="connsiteX315" fmla="*/ 724690 w 4355731"/>
              <a:gd name="connsiteY315" fmla="*/ 504628 h 2731886"/>
              <a:gd name="connsiteX316" fmla="*/ 713308 w 4355731"/>
              <a:gd name="connsiteY316" fmla="*/ 493245 h 2731886"/>
              <a:gd name="connsiteX317" fmla="*/ 701925 w 4355731"/>
              <a:gd name="connsiteY317" fmla="*/ 474274 h 2731886"/>
              <a:gd name="connsiteX318" fmla="*/ 694337 w 4355731"/>
              <a:gd name="connsiteY318" fmla="*/ 455303 h 2731886"/>
              <a:gd name="connsiteX319" fmla="*/ 679160 w 4355731"/>
              <a:gd name="connsiteY319" fmla="*/ 436332 h 2731886"/>
              <a:gd name="connsiteX320" fmla="*/ 675366 w 4355731"/>
              <a:gd name="connsiteY320" fmla="*/ 424950 h 2731886"/>
              <a:gd name="connsiteX321" fmla="*/ 656395 w 4355731"/>
              <a:gd name="connsiteY321" fmla="*/ 398390 h 2731886"/>
              <a:gd name="connsiteX322" fmla="*/ 641218 w 4355731"/>
              <a:gd name="connsiteY322" fmla="*/ 364243 h 2731886"/>
              <a:gd name="connsiteX323" fmla="*/ 637424 w 4355731"/>
              <a:gd name="connsiteY323" fmla="*/ 352860 h 2731886"/>
              <a:gd name="connsiteX324" fmla="*/ 626041 w 4355731"/>
              <a:gd name="connsiteY324" fmla="*/ 330095 h 2731886"/>
              <a:gd name="connsiteX325" fmla="*/ 637424 w 4355731"/>
              <a:gd name="connsiteY325" fmla="*/ 303535 h 2731886"/>
              <a:gd name="connsiteX326" fmla="*/ 667777 w 4355731"/>
              <a:gd name="connsiteY326" fmla="*/ 288359 h 2731886"/>
              <a:gd name="connsiteX327" fmla="*/ 686748 w 4355731"/>
              <a:gd name="connsiteY327" fmla="*/ 280770 h 2731886"/>
              <a:gd name="connsiteX328" fmla="*/ 709514 w 4355731"/>
              <a:gd name="connsiteY328" fmla="*/ 273182 h 2731886"/>
              <a:gd name="connsiteX329" fmla="*/ 891635 w 4355731"/>
              <a:gd name="connsiteY329" fmla="*/ 295947 h 2731886"/>
              <a:gd name="connsiteX330" fmla="*/ 887841 w 4355731"/>
              <a:gd name="connsiteY330" fmla="*/ 356654 h 2731886"/>
              <a:gd name="connsiteX331" fmla="*/ 876458 w 4355731"/>
              <a:gd name="connsiteY331" fmla="*/ 379419 h 2731886"/>
              <a:gd name="connsiteX332" fmla="*/ 868870 w 4355731"/>
              <a:gd name="connsiteY332" fmla="*/ 402184 h 2731886"/>
              <a:gd name="connsiteX333" fmla="*/ 846104 w 4355731"/>
              <a:gd name="connsiteY333" fmla="*/ 424950 h 2731886"/>
              <a:gd name="connsiteX334" fmla="*/ 827133 w 4355731"/>
              <a:gd name="connsiteY334" fmla="*/ 447715 h 2731886"/>
              <a:gd name="connsiteX335" fmla="*/ 823339 w 4355731"/>
              <a:gd name="connsiteY335" fmla="*/ 508422 h 2731886"/>
              <a:gd name="connsiteX336" fmla="*/ 834722 w 4355731"/>
              <a:gd name="connsiteY336" fmla="*/ 516010 h 2731886"/>
              <a:gd name="connsiteX337" fmla="*/ 846104 w 4355731"/>
              <a:gd name="connsiteY337" fmla="*/ 531187 h 2731886"/>
              <a:gd name="connsiteX338" fmla="*/ 872664 w 4355731"/>
              <a:gd name="connsiteY338" fmla="*/ 534981 h 2731886"/>
              <a:gd name="connsiteX339" fmla="*/ 884046 w 4355731"/>
              <a:gd name="connsiteY339" fmla="*/ 538775 h 2731886"/>
              <a:gd name="connsiteX340" fmla="*/ 899223 w 4355731"/>
              <a:gd name="connsiteY340" fmla="*/ 542570 h 2731886"/>
              <a:gd name="connsiteX341" fmla="*/ 921988 w 4355731"/>
              <a:gd name="connsiteY341" fmla="*/ 550158 h 2731886"/>
              <a:gd name="connsiteX342" fmla="*/ 933371 w 4355731"/>
              <a:gd name="connsiteY342" fmla="*/ 553952 h 2731886"/>
              <a:gd name="connsiteX343" fmla="*/ 986489 w 4355731"/>
              <a:gd name="connsiteY343" fmla="*/ 542570 h 2731886"/>
              <a:gd name="connsiteX344" fmla="*/ 1016843 w 4355731"/>
              <a:gd name="connsiteY344" fmla="*/ 527393 h 2731886"/>
              <a:gd name="connsiteX345" fmla="*/ 1028226 w 4355731"/>
              <a:gd name="connsiteY345" fmla="*/ 516010 h 2731886"/>
              <a:gd name="connsiteX346" fmla="*/ 1039608 w 4355731"/>
              <a:gd name="connsiteY346" fmla="*/ 508422 h 2731886"/>
              <a:gd name="connsiteX347" fmla="*/ 1058579 w 4355731"/>
              <a:gd name="connsiteY347" fmla="*/ 485657 h 2731886"/>
              <a:gd name="connsiteX348" fmla="*/ 1081344 w 4355731"/>
              <a:gd name="connsiteY348" fmla="*/ 436332 h 2731886"/>
              <a:gd name="connsiteX349" fmla="*/ 1085138 w 4355731"/>
              <a:gd name="connsiteY349" fmla="*/ 421155 h 2731886"/>
              <a:gd name="connsiteX350" fmla="*/ 1092727 w 4355731"/>
              <a:gd name="connsiteY350" fmla="*/ 394596 h 2731886"/>
              <a:gd name="connsiteX351" fmla="*/ 1096521 w 4355731"/>
              <a:gd name="connsiteY351" fmla="*/ 368037 h 2731886"/>
              <a:gd name="connsiteX352" fmla="*/ 1100315 w 4355731"/>
              <a:gd name="connsiteY352" fmla="*/ 349066 h 2731886"/>
              <a:gd name="connsiteX353" fmla="*/ 1107904 w 4355731"/>
              <a:gd name="connsiteY353" fmla="*/ 326301 h 2731886"/>
              <a:gd name="connsiteX354" fmla="*/ 1111698 w 4355731"/>
              <a:gd name="connsiteY354" fmla="*/ 261799 h 2731886"/>
              <a:gd name="connsiteX355" fmla="*/ 1123080 w 4355731"/>
              <a:gd name="connsiteY355" fmla="*/ 258005 h 2731886"/>
              <a:gd name="connsiteX356" fmla="*/ 1149640 w 4355731"/>
              <a:gd name="connsiteY356" fmla="*/ 250417 h 2731886"/>
              <a:gd name="connsiteX357" fmla="*/ 1202758 w 4355731"/>
              <a:gd name="connsiteY357" fmla="*/ 246623 h 2731886"/>
              <a:gd name="connsiteX358" fmla="*/ 1217935 w 4355731"/>
              <a:gd name="connsiteY358" fmla="*/ 239034 h 2731886"/>
              <a:gd name="connsiteX359" fmla="*/ 1274848 w 4355731"/>
              <a:gd name="connsiteY359" fmla="*/ 235240 h 2731886"/>
              <a:gd name="connsiteX360" fmla="*/ 1293819 w 4355731"/>
              <a:gd name="connsiteY360" fmla="*/ 231446 h 2731886"/>
              <a:gd name="connsiteX361" fmla="*/ 1358320 w 4355731"/>
              <a:gd name="connsiteY361" fmla="*/ 235240 h 2731886"/>
              <a:gd name="connsiteX362" fmla="*/ 1369703 w 4355731"/>
              <a:gd name="connsiteY362" fmla="*/ 239034 h 2731886"/>
              <a:gd name="connsiteX363" fmla="*/ 1381085 w 4355731"/>
              <a:gd name="connsiteY363" fmla="*/ 250417 h 2731886"/>
              <a:gd name="connsiteX364" fmla="*/ 1392468 w 4355731"/>
              <a:gd name="connsiteY364" fmla="*/ 258005 h 2731886"/>
              <a:gd name="connsiteX365" fmla="*/ 1411439 w 4355731"/>
              <a:gd name="connsiteY365" fmla="*/ 273182 h 2731886"/>
              <a:gd name="connsiteX366" fmla="*/ 1430410 w 4355731"/>
              <a:gd name="connsiteY366" fmla="*/ 280770 h 2731886"/>
              <a:gd name="connsiteX367" fmla="*/ 1445587 w 4355731"/>
              <a:gd name="connsiteY367" fmla="*/ 288359 h 2731886"/>
              <a:gd name="connsiteX368" fmla="*/ 1468352 w 4355731"/>
              <a:gd name="connsiteY368" fmla="*/ 303535 h 2731886"/>
              <a:gd name="connsiteX369" fmla="*/ 1479734 w 4355731"/>
              <a:gd name="connsiteY369" fmla="*/ 311124 h 2731886"/>
              <a:gd name="connsiteX370" fmla="*/ 1502499 w 4355731"/>
              <a:gd name="connsiteY370" fmla="*/ 318712 h 2731886"/>
              <a:gd name="connsiteX371" fmla="*/ 1513882 w 4355731"/>
              <a:gd name="connsiteY371" fmla="*/ 322506 h 2731886"/>
              <a:gd name="connsiteX372" fmla="*/ 1532853 w 4355731"/>
              <a:gd name="connsiteY372" fmla="*/ 326301 h 2731886"/>
              <a:gd name="connsiteX373" fmla="*/ 1620119 w 4355731"/>
              <a:gd name="connsiteY373" fmla="*/ 314918 h 2731886"/>
              <a:gd name="connsiteX374" fmla="*/ 1642884 w 4355731"/>
              <a:gd name="connsiteY374" fmla="*/ 288359 h 2731886"/>
              <a:gd name="connsiteX375" fmla="*/ 1650473 w 4355731"/>
              <a:gd name="connsiteY375" fmla="*/ 265594 h 2731886"/>
              <a:gd name="connsiteX376" fmla="*/ 1654267 w 4355731"/>
              <a:gd name="connsiteY376" fmla="*/ 254211 h 2731886"/>
              <a:gd name="connsiteX377" fmla="*/ 1650473 w 4355731"/>
              <a:gd name="connsiteY377" fmla="*/ 178327 h 2731886"/>
              <a:gd name="connsiteX378" fmla="*/ 1635296 w 4355731"/>
              <a:gd name="connsiteY378" fmla="*/ 155562 h 2731886"/>
              <a:gd name="connsiteX379" fmla="*/ 1623914 w 4355731"/>
              <a:gd name="connsiteY379" fmla="*/ 144179 h 2731886"/>
              <a:gd name="connsiteX380" fmla="*/ 1612531 w 4355731"/>
              <a:gd name="connsiteY380" fmla="*/ 140385 h 2731886"/>
              <a:gd name="connsiteX381" fmla="*/ 1593560 w 4355731"/>
              <a:gd name="connsiteY381" fmla="*/ 132797 h 2731886"/>
              <a:gd name="connsiteX382" fmla="*/ 1559412 w 4355731"/>
              <a:gd name="connsiteY382" fmla="*/ 125209 h 2731886"/>
              <a:gd name="connsiteX383" fmla="*/ 1521470 w 4355731"/>
              <a:gd name="connsiteY383" fmla="*/ 113826 h 2731886"/>
              <a:gd name="connsiteX384" fmla="*/ 1494911 w 4355731"/>
              <a:gd name="connsiteY384" fmla="*/ 110032 h 2731886"/>
              <a:gd name="connsiteX385" fmla="*/ 1434204 w 4355731"/>
              <a:gd name="connsiteY385" fmla="*/ 98649 h 2731886"/>
              <a:gd name="connsiteX386" fmla="*/ 1407645 w 4355731"/>
              <a:gd name="connsiteY386" fmla="*/ 83472 h 2731886"/>
              <a:gd name="connsiteX387" fmla="*/ 1396262 w 4355731"/>
              <a:gd name="connsiteY387" fmla="*/ 79678 h 2731886"/>
              <a:gd name="connsiteX388" fmla="*/ 1388674 w 4355731"/>
              <a:gd name="connsiteY388" fmla="*/ 68296 h 2731886"/>
              <a:gd name="connsiteX389" fmla="*/ 1381085 w 4355731"/>
              <a:gd name="connsiteY389" fmla="*/ 45531 h 2731886"/>
              <a:gd name="connsiteX390" fmla="*/ 1384880 w 4355731"/>
              <a:gd name="connsiteY390" fmla="*/ 22765 h 2731886"/>
              <a:gd name="connsiteX391" fmla="*/ 1400056 w 4355731"/>
              <a:gd name="connsiteY391" fmla="*/ 18971 h 2731886"/>
              <a:gd name="connsiteX392" fmla="*/ 1422821 w 4355731"/>
              <a:gd name="connsiteY392" fmla="*/ 11383 h 2731886"/>
              <a:gd name="connsiteX393" fmla="*/ 1434204 w 4355731"/>
              <a:gd name="connsiteY393" fmla="*/ 7589 h 2731886"/>
              <a:gd name="connsiteX394" fmla="*/ 1460763 w 4355731"/>
              <a:gd name="connsiteY394" fmla="*/ 0 h 2731886"/>
              <a:gd name="connsiteX395" fmla="*/ 1570795 w 4355731"/>
              <a:gd name="connsiteY395" fmla="*/ 7589 h 2731886"/>
              <a:gd name="connsiteX396" fmla="*/ 1612531 w 4355731"/>
              <a:gd name="connsiteY396" fmla="*/ 18971 h 2731886"/>
              <a:gd name="connsiteX397" fmla="*/ 1631502 w 4355731"/>
              <a:gd name="connsiteY397" fmla="*/ 22765 h 2731886"/>
              <a:gd name="connsiteX398" fmla="*/ 1654267 w 4355731"/>
              <a:gd name="connsiteY398" fmla="*/ 34148 h 2731886"/>
              <a:gd name="connsiteX399" fmla="*/ 1669444 w 4355731"/>
              <a:gd name="connsiteY399" fmla="*/ 41736 h 2731886"/>
              <a:gd name="connsiteX400" fmla="*/ 1707386 w 4355731"/>
              <a:gd name="connsiteY400" fmla="*/ 56913 h 2731886"/>
              <a:gd name="connsiteX401" fmla="*/ 1741533 w 4355731"/>
              <a:gd name="connsiteY401" fmla="*/ 75884 h 2731886"/>
              <a:gd name="connsiteX402" fmla="*/ 1779475 w 4355731"/>
              <a:gd name="connsiteY402" fmla="*/ 102443 h 2731886"/>
              <a:gd name="connsiteX403" fmla="*/ 1809829 w 4355731"/>
              <a:gd name="connsiteY403" fmla="*/ 117620 h 2731886"/>
              <a:gd name="connsiteX404" fmla="*/ 1825006 w 4355731"/>
              <a:gd name="connsiteY404" fmla="*/ 125209 h 2731886"/>
              <a:gd name="connsiteX405" fmla="*/ 1840182 w 4355731"/>
              <a:gd name="connsiteY405" fmla="*/ 132797 h 2731886"/>
              <a:gd name="connsiteX406" fmla="*/ 1878124 w 4355731"/>
              <a:gd name="connsiteY406" fmla="*/ 151768 h 2731886"/>
              <a:gd name="connsiteX407" fmla="*/ 1893301 w 4355731"/>
              <a:gd name="connsiteY407" fmla="*/ 163150 h 2731886"/>
              <a:gd name="connsiteX408" fmla="*/ 1908478 w 4355731"/>
              <a:gd name="connsiteY408" fmla="*/ 166945 h 2731886"/>
              <a:gd name="connsiteX409" fmla="*/ 1938831 w 4355731"/>
              <a:gd name="connsiteY409" fmla="*/ 178327 h 2731886"/>
              <a:gd name="connsiteX410" fmla="*/ 1976773 w 4355731"/>
              <a:gd name="connsiteY410" fmla="*/ 185916 h 2731886"/>
              <a:gd name="connsiteX411" fmla="*/ 2003333 w 4355731"/>
              <a:gd name="connsiteY411" fmla="*/ 201092 h 2731886"/>
              <a:gd name="connsiteX412" fmla="*/ 2041275 w 4355731"/>
              <a:gd name="connsiteY412" fmla="*/ 208681 h 2731886"/>
              <a:gd name="connsiteX413" fmla="*/ 2064040 w 4355731"/>
              <a:gd name="connsiteY413" fmla="*/ 220063 h 2731886"/>
              <a:gd name="connsiteX414" fmla="*/ 2083011 w 4355731"/>
              <a:gd name="connsiteY414" fmla="*/ 227652 h 2731886"/>
              <a:gd name="connsiteX415" fmla="*/ 2113364 w 4355731"/>
              <a:gd name="connsiteY415" fmla="*/ 242828 h 2731886"/>
              <a:gd name="connsiteX416" fmla="*/ 2136129 w 4355731"/>
              <a:gd name="connsiteY416" fmla="*/ 250417 h 2731886"/>
              <a:gd name="connsiteX417" fmla="*/ 2166483 w 4355731"/>
              <a:gd name="connsiteY417" fmla="*/ 273182 h 2731886"/>
              <a:gd name="connsiteX418" fmla="*/ 2162689 w 4355731"/>
              <a:gd name="connsiteY418" fmla="*/ 337683 h 2731886"/>
              <a:gd name="connsiteX419" fmla="*/ 2147512 w 4355731"/>
              <a:gd name="connsiteY419" fmla="*/ 345272 h 2731886"/>
              <a:gd name="connsiteX420" fmla="*/ 2124747 w 4355731"/>
              <a:gd name="connsiteY420" fmla="*/ 349066 h 2731886"/>
              <a:gd name="connsiteX421" fmla="*/ 2113364 w 4355731"/>
              <a:gd name="connsiteY421" fmla="*/ 352860 h 2731886"/>
              <a:gd name="connsiteX422" fmla="*/ 1851565 w 4355731"/>
              <a:gd name="connsiteY422" fmla="*/ 356654 h 2731886"/>
              <a:gd name="connsiteX423" fmla="*/ 1843977 w 4355731"/>
              <a:gd name="connsiteY423" fmla="*/ 364243 h 2731886"/>
              <a:gd name="connsiteX424" fmla="*/ 1859153 w 4355731"/>
              <a:gd name="connsiteY424" fmla="*/ 417361 h 27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Lst>
            <a:rect l="l" t="t" r="r" b="b"/>
            <a:pathLst>
              <a:path w="4355731" h="2731886">
                <a:moveTo>
                  <a:pt x="1859153" y="417361"/>
                </a:moveTo>
                <a:cubicBezTo>
                  <a:pt x="1866741" y="429376"/>
                  <a:pt x="1878711" y="431252"/>
                  <a:pt x="1889507" y="436332"/>
                </a:cubicBezTo>
                <a:cubicBezTo>
                  <a:pt x="1913765" y="447748"/>
                  <a:pt x="1948383" y="452475"/>
                  <a:pt x="1972979" y="459097"/>
                </a:cubicBezTo>
                <a:cubicBezTo>
                  <a:pt x="1989590" y="463569"/>
                  <a:pt x="2005644" y="469990"/>
                  <a:pt x="2022304" y="474274"/>
                </a:cubicBezTo>
                <a:cubicBezTo>
                  <a:pt x="2049939" y="481380"/>
                  <a:pt x="2105776" y="493245"/>
                  <a:pt x="2105776" y="493245"/>
                </a:cubicBezTo>
                <a:cubicBezTo>
                  <a:pt x="2160159" y="491980"/>
                  <a:pt x="2214615" y="492525"/>
                  <a:pt x="2268926" y="489451"/>
                </a:cubicBezTo>
                <a:cubicBezTo>
                  <a:pt x="2269042" y="489444"/>
                  <a:pt x="2311716" y="481511"/>
                  <a:pt x="2322045" y="478068"/>
                </a:cubicBezTo>
                <a:cubicBezTo>
                  <a:pt x="2328506" y="475914"/>
                  <a:pt x="2334380" y="472011"/>
                  <a:pt x="2341016" y="470480"/>
                </a:cubicBezTo>
                <a:cubicBezTo>
                  <a:pt x="2350951" y="468187"/>
                  <a:pt x="2361251" y="467951"/>
                  <a:pt x="2371369" y="466686"/>
                </a:cubicBezTo>
                <a:cubicBezTo>
                  <a:pt x="2375163" y="465421"/>
                  <a:pt x="2379076" y="464468"/>
                  <a:pt x="2382752" y="462892"/>
                </a:cubicBezTo>
                <a:cubicBezTo>
                  <a:pt x="2387951" y="460664"/>
                  <a:pt x="2392441" y="456675"/>
                  <a:pt x="2397928" y="455303"/>
                </a:cubicBezTo>
                <a:cubicBezTo>
                  <a:pt x="2423732" y="448852"/>
                  <a:pt x="2454802" y="446581"/>
                  <a:pt x="2481401" y="443921"/>
                </a:cubicBezTo>
                <a:cubicBezTo>
                  <a:pt x="2536749" y="432850"/>
                  <a:pt x="2506478" y="435413"/>
                  <a:pt x="2572461" y="440126"/>
                </a:cubicBezTo>
                <a:cubicBezTo>
                  <a:pt x="2590721" y="458386"/>
                  <a:pt x="2565581" y="435239"/>
                  <a:pt x="2599021" y="455303"/>
                </a:cubicBezTo>
                <a:cubicBezTo>
                  <a:pt x="2605965" y="459470"/>
                  <a:pt x="2611939" y="465100"/>
                  <a:pt x="2617992" y="470480"/>
                </a:cubicBezTo>
                <a:cubicBezTo>
                  <a:pt x="2623339" y="475233"/>
                  <a:pt x="2627707" y="481036"/>
                  <a:pt x="2633168" y="485657"/>
                </a:cubicBezTo>
                <a:cubicBezTo>
                  <a:pt x="2644176" y="494972"/>
                  <a:pt x="2657119" y="502019"/>
                  <a:pt x="2667316" y="512216"/>
                </a:cubicBezTo>
                <a:cubicBezTo>
                  <a:pt x="2671110" y="516010"/>
                  <a:pt x="2674625" y="520107"/>
                  <a:pt x="2678699" y="523599"/>
                </a:cubicBezTo>
                <a:cubicBezTo>
                  <a:pt x="2683500" y="527714"/>
                  <a:pt x="2689674" y="530255"/>
                  <a:pt x="2693875" y="534981"/>
                </a:cubicBezTo>
                <a:cubicBezTo>
                  <a:pt x="2699934" y="541797"/>
                  <a:pt x="2703580" y="550450"/>
                  <a:pt x="2709052" y="557746"/>
                </a:cubicBezTo>
                <a:lnTo>
                  <a:pt x="2720435" y="572923"/>
                </a:lnTo>
                <a:cubicBezTo>
                  <a:pt x="2721700" y="580511"/>
                  <a:pt x="2722720" y="588144"/>
                  <a:pt x="2724229" y="595688"/>
                </a:cubicBezTo>
                <a:cubicBezTo>
                  <a:pt x="2726611" y="607599"/>
                  <a:pt x="2728201" y="611399"/>
                  <a:pt x="2731817" y="622248"/>
                </a:cubicBezTo>
                <a:cubicBezTo>
                  <a:pt x="2733082" y="633630"/>
                  <a:pt x="2734273" y="645021"/>
                  <a:pt x="2735611" y="656395"/>
                </a:cubicBezTo>
                <a:cubicBezTo>
                  <a:pt x="2736803" y="666522"/>
                  <a:pt x="2738972" y="676561"/>
                  <a:pt x="2739406" y="686749"/>
                </a:cubicBezTo>
                <a:cubicBezTo>
                  <a:pt x="2741504" y="736045"/>
                  <a:pt x="2740960" y="785432"/>
                  <a:pt x="2743200" y="834722"/>
                </a:cubicBezTo>
                <a:cubicBezTo>
                  <a:pt x="2743660" y="844834"/>
                  <a:pt x="2755536" y="885947"/>
                  <a:pt x="2758377" y="887841"/>
                </a:cubicBezTo>
                <a:lnTo>
                  <a:pt x="2769759" y="895429"/>
                </a:lnTo>
                <a:cubicBezTo>
                  <a:pt x="2781642" y="919194"/>
                  <a:pt x="2772315" y="902802"/>
                  <a:pt x="2788730" y="925783"/>
                </a:cubicBezTo>
                <a:cubicBezTo>
                  <a:pt x="2791380" y="929494"/>
                  <a:pt x="2793316" y="933733"/>
                  <a:pt x="2796319" y="937165"/>
                </a:cubicBezTo>
                <a:cubicBezTo>
                  <a:pt x="2802208" y="943895"/>
                  <a:pt x="2808966" y="949812"/>
                  <a:pt x="2815289" y="956136"/>
                </a:cubicBezTo>
                <a:cubicBezTo>
                  <a:pt x="2829114" y="969961"/>
                  <a:pt x="2829017" y="971352"/>
                  <a:pt x="2849437" y="982696"/>
                </a:cubicBezTo>
                <a:cubicBezTo>
                  <a:pt x="2852933" y="984638"/>
                  <a:pt x="2857026" y="985225"/>
                  <a:pt x="2860820" y="986490"/>
                </a:cubicBezTo>
                <a:cubicBezTo>
                  <a:pt x="2894373" y="1011655"/>
                  <a:pt x="2879175" y="1005256"/>
                  <a:pt x="2902556" y="1013049"/>
                </a:cubicBezTo>
                <a:cubicBezTo>
                  <a:pt x="2910144" y="1018108"/>
                  <a:pt x="2917501" y="1023534"/>
                  <a:pt x="2925321" y="1028226"/>
                </a:cubicBezTo>
                <a:cubicBezTo>
                  <a:pt x="2938657" y="1036228"/>
                  <a:pt x="2944799" y="1036883"/>
                  <a:pt x="2959469" y="1043403"/>
                </a:cubicBezTo>
                <a:cubicBezTo>
                  <a:pt x="3019330" y="1070009"/>
                  <a:pt x="2937199" y="1034165"/>
                  <a:pt x="2986028" y="1058579"/>
                </a:cubicBezTo>
                <a:cubicBezTo>
                  <a:pt x="2992120" y="1061625"/>
                  <a:pt x="2998475" y="1064211"/>
                  <a:pt x="3004999" y="1066168"/>
                </a:cubicBezTo>
                <a:cubicBezTo>
                  <a:pt x="3011176" y="1068021"/>
                  <a:pt x="3017675" y="1068563"/>
                  <a:pt x="3023970" y="1069962"/>
                </a:cubicBezTo>
                <a:cubicBezTo>
                  <a:pt x="3029061" y="1071093"/>
                  <a:pt x="3034088" y="1072491"/>
                  <a:pt x="3039147" y="1073756"/>
                </a:cubicBezTo>
                <a:cubicBezTo>
                  <a:pt x="3170756" y="1067176"/>
                  <a:pt x="3237281" y="1059211"/>
                  <a:pt x="3373036" y="1073756"/>
                </a:cubicBezTo>
                <a:cubicBezTo>
                  <a:pt x="3384284" y="1074961"/>
                  <a:pt x="3393271" y="1083874"/>
                  <a:pt x="3403389" y="1088933"/>
                </a:cubicBezTo>
                <a:cubicBezTo>
                  <a:pt x="3438879" y="1106678"/>
                  <a:pt x="3395436" y="1083630"/>
                  <a:pt x="3437537" y="1111698"/>
                </a:cubicBezTo>
                <a:cubicBezTo>
                  <a:pt x="3442243" y="1114836"/>
                  <a:pt x="3447918" y="1116289"/>
                  <a:pt x="3452714" y="1119287"/>
                </a:cubicBezTo>
                <a:cubicBezTo>
                  <a:pt x="3492107" y="1143908"/>
                  <a:pt x="3444620" y="1119035"/>
                  <a:pt x="3483067" y="1138257"/>
                </a:cubicBezTo>
                <a:cubicBezTo>
                  <a:pt x="3504866" y="1160056"/>
                  <a:pt x="3493554" y="1154400"/>
                  <a:pt x="3513421" y="1161023"/>
                </a:cubicBezTo>
                <a:cubicBezTo>
                  <a:pt x="3522198" y="1174188"/>
                  <a:pt x="3525183" y="1180278"/>
                  <a:pt x="3539980" y="1191376"/>
                </a:cubicBezTo>
                <a:cubicBezTo>
                  <a:pt x="3545039" y="1195170"/>
                  <a:pt x="3550685" y="1198287"/>
                  <a:pt x="3555157" y="1202759"/>
                </a:cubicBezTo>
                <a:cubicBezTo>
                  <a:pt x="3572975" y="1220577"/>
                  <a:pt x="3567334" y="1218377"/>
                  <a:pt x="3577922" y="1236906"/>
                </a:cubicBezTo>
                <a:cubicBezTo>
                  <a:pt x="3589688" y="1257496"/>
                  <a:pt x="3582350" y="1238807"/>
                  <a:pt x="3589304" y="1259672"/>
                </a:cubicBezTo>
                <a:cubicBezTo>
                  <a:pt x="3590569" y="1283702"/>
                  <a:pt x="3590920" y="1307797"/>
                  <a:pt x="3593099" y="1331761"/>
                </a:cubicBezTo>
                <a:cubicBezTo>
                  <a:pt x="3593461" y="1335744"/>
                  <a:pt x="3595794" y="1339298"/>
                  <a:pt x="3596893" y="1343144"/>
                </a:cubicBezTo>
                <a:cubicBezTo>
                  <a:pt x="3603057" y="1364720"/>
                  <a:pt x="3597812" y="1353752"/>
                  <a:pt x="3608275" y="1377292"/>
                </a:cubicBezTo>
                <a:cubicBezTo>
                  <a:pt x="3610572" y="1382460"/>
                  <a:pt x="3612470" y="1387943"/>
                  <a:pt x="3615864" y="1392468"/>
                </a:cubicBezTo>
                <a:cubicBezTo>
                  <a:pt x="3629945" y="1411241"/>
                  <a:pt x="3630026" y="1406149"/>
                  <a:pt x="3650011" y="1415233"/>
                </a:cubicBezTo>
                <a:cubicBezTo>
                  <a:pt x="3657735" y="1418744"/>
                  <a:pt x="3664937" y="1423372"/>
                  <a:pt x="3672777" y="1426616"/>
                </a:cubicBezTo>
                <a:cubicBezTo>
                  <a:pt x="3733269" y="1451647"/>
                  <a:pt x="3753754" y="1460051"/>
                  <a:pt x="3809367" y="1475940"/>
                </a:cubicBezTo>
                <a:cubicBezTo>
                  <a:pt x="3926623" y="1509441"/>
                  <a:pt x="3883800" y="1503058"/>
                  <a:pt x="3961135" y="1510088"/>
                </a:cubicBezTo>
                <a:cubicBezTo>
                  <a:pt x="3994018" y="1508823"/>
                  <a:pt x="4027207" y="1510948"/>
                  <a:pt x="4059784" y="1506294"/>
                </a:cubicBezTo>
                <a:cubicBezTo>
                  <a:pt x="4065637" y="1505458"/>
                  <a:pt x="4069397" y="1487069"/>
                  <a:pt x="4071167" y="1483529"/>
                </a:cubicBezTo>
                <a:cubicBezTo>
                  <a:pt x="4074465" y="1476933"/>
                  <a:pt x="4079251" y="1471154"/>
                  <a:pt x="4082549" y="1464558"/>
                </a:cubicBezTo>
                <a:cubicBezTo>
                  <a:pt x="4084338" y="1460981"/>
                  <a:pt x="4084767" y="1456851"/>
                  <a:pt x="4086343" y="1453175"/>
                </a:cubicBezTo>
                <a:cubicBezTo>
                  <a:pt x="4088571" y="1447976"/>
                  <a:pt x="4091831" y="1443250"/>
                  <a:pt x="4093932" y="1437999"/>
                </a:cubicBezTo>
                <a:cubicBezTo>
                  <a:pt x="4096903" y="1430572"/>
                  <a:pt x="4098991" y="1422822"/>
                  <a:pt x="4101520" y="1415233"/>
                </a:cubicBezTo>
                <a:cubicBezTo>
                  <a:pt x="4102785" y="1411439"/>
                  <a:pt x="4103829" y="1407564"/>
                  <a:pt x="4105314" y="1403851"/>
                </a:cubicBezTo>
                <a:cubicBezTo>
                  <a:pt x="4107844" y="1397527"/>
                  <a:pt x="4110575" y="1391281"/>
                  <a:pt x="4112903" y="1384880"/>
                </a:cubicBezTo>
                <a:cubicBezTo>
                  <a:pt x="4121343" y="1361671"/>
                  <a:pt x="4116599" y="1364122"/>
                  <a:pt x="4131874" y="1346938"/>
                </a:cubicBezTo>
                <a:cubicBezTo>
                  <a:pt x="4137815" y="1340254"/>
                  <a:pt x="4150845" y="1327967"/>
                  <a:pt x="4150845" y="1327967"/>
                </a:cubicBezTo>
                <a:cubicBezTo>
                  <a:pt x="4181198" y="1330496"/>
                  <a:pt x="4211608" y="1332421"/>
                  <a:pt x="4241905" y="1335555"/>
                </a:cubicBezTo>
                <a:cubicBezTo>
                  <a:pt x="4248320" y="1336219"/>
                  <a:pt x="4254888" y="1336955"/>
                  <a:pt x="4260876" y="1339350"/>
                </a:cubicBezTo>
                <a:cubicBezTo>
                  <a:pt x="4267723" y="1342089"/>
                  <a:pt x="4273401" y="1347151"/>
                  <a:pt x="4279847" y="1350732"/>
                </a:cubicBezTo>
                <a:cubicBezTo>
                  <a:pt x="4308724" y="1366774"/>
                  <a:pt x="4282562" y="1350013"/>
                  <a:pt x="4306406" y="1365909"/>
                </a:cubicBezTo>
                <a:cubicBezTo>
                  <a:pt x="4307671" y="1370968"/>
                  <a:pt x="4308768" y="1376072"/>
                  <a:pt x="4310201" y="1381086"/>
                </a:cubicBezTo>
                <a:cubicBezTo>
                  <a:pt x="4311300" y="1384931"/>
                  <a:pt x="4313025" y="1388588"/>
                  <a:pt x="4313995" y="1392468"/>
                </a:cubicBezTo>
                <a:cubicBezTo>
                  <a:pt x="4317346" y="1405872"/>
                  <a:pt x="4324985" y="1454357"/>
                  <a:pt x="4325377" y="1456970"/>
                </a:cubicBezTo>
                <a:cubicBezTo>
                  <a:pt x="4326890" y="1467054"/>
                  <a:pt x="4326960" y="1477369"/>
                  <a:pt x="4329172" y="1487323"/>
                </a:cubicBezTo>
                <a:cubicBezTo>
                  <a:pt x="4332036" y="1500213"/>
                  <a:pt x="4336760" y="1512618"/>
                  <a:pt x="4340554" y="1525265"/>
                </a:cubicBezTo>
                <a:cubicBezTo>
                  <a:pt x="4347877" y="1576527"/>
                  <a:pt x="4340194" y="1534063"/>
                  <a:pt x="4348143" y="1563207"/>
                </a:cubicBezTo>
                <a:cubicBezTo>
                  <a:pt x="4350887" y="1573269"/>
                  <a:pt x="4355731" y="1593560"/>
                  <a:pt x="4355731" y="1593560"/>
                </a:cubicBezTo>
                <a:cubicBezTo>
                  <a:pt x="4351937" y="1630237"/>
                  <a:pt x="4349286" y="1667051"/>
                  <a:pt x="4344348" y="1703592"/>
                </a:cubicBezTo>
                <a:cubicBezTo>
                  <a:pt x="4342951" y="1713927"/>
                  <a:pt x="4340771" y="1724318"/>
                  <a:pt x="4336760" y="1733945"/>
                </a:cubicBezTo>
                <a:cubicBezTo>
                  <a:pt x="4334328" y="1739782"/>
                  <a:pt x="4329171" y="1744063"/>
                  <a:pt x="4325377" y="1749122"/>
                </a:cubicBezTo>
                <a:cubicBezTo>
                  <a:pt x="4320183" y="1764705"/>
                  <a:pt x="4320039" y="1771792"/>
                  <a:pt x="4310201" y="1783270"/>
                </a:cubicBezTo>
                <a:cubicBezTo>
                  <a:pt x="4305545" y="1788702"/>
                  <a:pt x="4299317" y="1792723"/>
                  <a:pt x="4295024" y="1798447"/>
                </a:cubicBezTo>
                <a:cubicBezTo>
                  <a:pt x="4291631" y="1802972"/>
                  <a:pt x="4291160" y="1809367"/>
                  <a:pt x="4287436" y="1813623"/>
                </a:cubicBezTo>
                <a:cubicBezTo>
                  <a:pt x="4276528" y="1826089"/>
                  <a:pt x="4262822" y="1831298"/>
                  <a:pt x="4249494" y="1840183"/>
                </a:cubicBezTo>
                <a:cubicBezTo>
                  <a:pt x="4244232" y="1843691"/>
                  <a:pt x="4239679" y="1848214"/>
                  <a:pt x="4234317" y="1851565"/>
                </a:cubicBezTo>
                <a:cubicBezTo>
                  <a:pt x="4229521" y="1854563"/>
                  <a:pt x="4224084" y="1856407"/>
                  <a:pt x="4219140" y="1859154"/>
                </a:cubicBezTo>
                <a:cubicBezTo>
                  <a:pt x="4212694" y="1862735"/>
                  <a:pt x="4206765" y="1867238"/>
                  <a:pt x="4200169" y="1870536"/>
                </a:cubicBezTo>
                <a:cubicBezTo>
                  <a:pt x="4196592" y="1872325"/>
                  <a:pt x="4192500" y="1872846"/>
                  <a:pt x="4188787" y="1874331"/>
                </a:cubicBezTo>
                <a:cubicBezTo>
                  <a:pt x="4179844" y="1877908"/>
                  <a:pt x="4171365" y="1882667"/>
                  <a:pt x="4162227" y="1885713"/>
                </a:cubicBezTo>
                <a:cubicBezTo>
                  <a:pt x="4155642" y="1887908"/>
                  <a:pt x="4125843" y="1892154"/>
                  <a:pt x="4120491" y="1893301"/>
                </a:cubicBezTo>
                <a:cubicBezTo>
                  <a:pt x="4064145" y="1905376"/>
                  <a:pt x="4116229" y="1897629"/>
                  <a:pt x="4059784" y="1904684"/>
                </a:cubicBezTo>
                <a:cubicBezTo>
                  <a:pt x="3946290" y="1899750"/>
                  <a:pt x="3928947" y="1910664"/>
                  <a:pt x="3854898" y="1889507"/>
                </a:cubicBezTo>
                <a:cubicBezTo>
                  <a:pt x="3847207" y="1887310"/>
                  <a:pt x="3839560" y="1884890"/>
                  <a:pt x="3832133" y="1881919"/>
                </a:cubicBezTo>
                <a:cubicBezTo>
                  <a:pt x="3819131" y="1876719"/>
                  <a:pt x="3810369" y="1869828"/>
                  <a:pt x="3797985" y="1862948"/>
                </a:cubicBezTo>
                <a:cubicBezTo>
                  <a:pt x="3793041" y="1860201"/>
                  <a:pt x="3787382" y="1858687"/>
                  <a:pt x="3782808" y="1855360"/>
                </a:cubicBezTo>
                <a:cubicBezTo>
                  <a:pt x="3773378" y="1848502"/>
                  <a:pt x="3765626" y="1839525"/>
                  <a:pt x="3756249" y="1832594"/>
                </a:cubicBezTo>
                <a:cubicBezTo>
                  <a:pt x="3674999" y="1772539"/>
                  <a:pt x="3721904" y="1808249"/>
                  <a:pt x="3668982" y="1775682"/>
                </a:cubicBezTo>
                <a:cubicBezTo>
                  <a:pt x="3661215" y="1770902"/>
                  <a:pt x="3654247" y="1764829"/>
                  <a:pt x="3646217" y="1760505"/>
                </a:cubicBezTo>
                <a:cubicBezTo>
                  <a:pt x="3637736" y="1755938"/>
                  <a:pt x="3627978" y="1753975"/>
                  <a:pt x="3619658" y="1749122"/>
                </a:cubicBezTo>
                <a:cubicBezTo>
                  <a:pt x="3581639" y="1726944"/>
                  <a:pt x="3618187" y="1738320"/>
                  <a:pt x="3585510" y="1730151"/>
                </a:cubicBezTo>
                <a:cubicBezTo>
                  <a:pt x="3548397" y="1693038"/>
                  <a:pt x="3581800" y="1729509"/>
                  <a:pt x="3555157" y="1692209"/>
                </a:cubicBezTo>
                <a:cubicBezTo>
                  <a:pt x="3546775" y="1680475"/>
                  <a:pt x="3535046" y="1670960"/>
                  <a:pt x="3528597" y="1658062"/>
                </a:cubicBezTo>
                <a:cubicBezTo>
                  <a:pt x="3526068" y="1653003"/>
                  <a:pt x="3523110" y="1648137"/>
                  <a:pt x="3521009" y="1642885"/>
                </a:cubicBezTo>
                <a:cubicBezTo>
                  <a:pt x="3518038" y="1635458"/>
                  <a:pt x="3516392" y="1627547"/>
                  <a:pt x="3513421" y="1620120"/>
                </a:cubicBezTo>
                <a:lnTo>
                  <a:pt x="3505832" y="1601149"/>
                </a:lnTo>
                <a:cubicBezTo>
                  <a:pt x="3504567" y="1594825"/>
                  <a:pt x="3503602" y="1588434"/>
                  <a:pt x="3502038" y="1582178"/>
                </a:cubicBezTo>
                <a:cubicBezTo>
                  <a:pt x="3501068" y="1578298"/>
                  <a:pt x="3499214" y="1574675"/>
                  <a:pt x="3498244" y="1570795"/>
                </a:cubicBezTo>
                <a:cubicBezTo>
                  <a:pt x="3496680" y="1564539"/>
                  <a:pt x="3496014" y="1558080"/>
                  <a:pt x="3494450" y="1551824"/>
                </a:cubicBezTo>
                <a:cubicBezTo>
                  <a:pt x="3493480" y="1547944"/>
                  <a:pt x="3491754" y="1544287"/>
                  <a:pt x="3490655" y="1540442"/>
                </a:cubicBezTo>
                <a:cubicBezTo>
                  <a:pt x="3489222" y="1535428"/>
                  <a:pt x="3488692" y="1530148"/>
                  <a:pt x="3486861" y="1525265"/>
                </a:cubicBezTo>
                <a:cubicBezTo>
                  <a:pt x="3484875" y="1519969"/>
                  <a:pt x="3481802" y="1515147"/>
                  <a:pt x="3479273" y="1510088"/>
                </a:cubicBezTo>
                <a:cubicBezTo>
                  <a:pt x="3478008" y="1502500"/>
                  <a:pt x="3477345" y="1494786"/>
                  <a:pt x="3475479" y="1487323"/>
                </a:cubicBezTo>
                <a:cubicBezTo>
                  <a:pt x="3473539" y="1479563"/>
                  <a:pt x="3470189" y="1472220"/>
                  <a:pt x="3467890" y="1464558"/>
                </a:cubicBezTo>
                <a:cubicBezTo>
                  <a:pt x="3466392" y="1459563"/>
                  <a:pt x="3465227" y="1454472"/>
                  <a:pt x="3464096" y="1449381"/>
                </a:cubicBezTo>
                <a:cubicBezTo>
                  <a:pt x="3462365" y="1441589"/>
                  <a:pt x="3460576" y="1427164"/>
                  <a:pt x="3456508" y="1419028"/>
                </a:cubicBezTo>
                <a:cubicBezTo>
                  <a:pt x="3453467" y="1412947"/>
                  <a:pt x="3442261" y="1392546"/>
                  <a:pt x="3433743" y="1388674"/>
                </a:cubicBezTo>
                <a:cubicBezTo>
                  <a:pt x="3424248" y="1384358"/>
                  <a:pt x="3413507" y="1383615"/>
                  <a:pt x="3403389" y="1381086"/>
                </a:cubicBezTo>
                <a:cubicBezTo>
                  <a:pt x="3380749" y="1375426"/>
                  <a:pt x="3393356" y="1378149"/>
                  <a:pt x="3365447" y="1373497"/>
                </a:cubicBezTo>
                <a:cubicBezTo>
                  <a:pt x="3343947" y="1374762"/>
                  <a:pt x="3322136" y="1373439"/>
                  <a:pt x="3300946" y="1377292"/>
                </a:cubicBezTo>
                <a:cubicBezTo>
                  <a:pt x="3293690" y="1378611"/>
                  <a:pt x="3288571" y="1385376"/>
                  <a:pt x="3281975" y="1388674"/>
                </a:cubicBezTo>
                <a:cubicBezTo>
                  <a:pt x="3278398" y="1390463"/>
                  <a:pt x="3274386" y="1391203"/>
                  <a:pt x="3270592" y="1392468"/>
                </a:cubicBezTo>
                <a:cubicBezTo>
                  <a:pt x="3242454" y="1411229"/>
                  <a:pt x="3273244" y="1389625"/>
                  <a:pt x="3251621" y="1407645"/>
                </a:cubicBezTo>
                <a:cubicBezTo>
                  <a:pt x="3242199" y="1415497"/>
                  <a:pt x="3234927" y="1420040"/>
                  <a:pt x="3225062" y="1426616"/>
                </a:cubicBezTo>
                <a:cubicBezTo>
                  <a:pt x="3222533" y="1430410"/>
                  <a:pt x="3220393" y="1434496"/>
                  <a:pt x="3217474" y="1437999"/>
                </a:cubicBezTo>
                <a:cubicBezTo>
                  <a:pt x="3201859" y="1456737"/>
                  <a:pt x="3205299" y="1443375"/>
                  <a:pt x="3190914" y="1472146"/>
                </a:cubicBezTo>
                <a:cubicBezTo>
                  <a:pt x="3173114" y="1507748"/>
                  <a:pt x="3194497" y="1463191"/>
                  <a:pt x="3175738" y="1510088"/>
                </a:cubicBezTo>
                <a:cubicBezTo>
                  <a:pt x="3173637" y="1515340"/>
                  <a:pt x="3170446" y="1520096"/>
                  <a:pt x="3168149" y="1525265"/>
                </a:cubicBezTo>
                <a:cubicBezTo>
                  <a:pt x="3155773" y="1553112"/>
                  <a:pt x="3166411" y="1535462"/>
                  <a:pt x="3152972" y="1555618"/>
                </a:cubicBezTo>
                <a:cubicBezTo>
                  <a:pt x="3150443" y="1563207"/>
                  <a:pt x="3147324" y="1570624"/>
                  <a:pt x="3145384" y="1578384"/>
                </a:cubicBezTo>
                <a:cubicBezTo>
                  <a:pt x="3132339" y="1630566"/>
                  <a:pt x="3145471" y="1600978"/>
                  <a:pt x="3130207" y="1631502"/>
                </a:cubicBezTo>
                <a:cubicBezTo>
                  <a:pt x="3127678" y="1644149"/>
                  <a:pt x="3125747" y="1656931"/>
                  <a:pt x="3122619" y="1669444"/>
                </a:cubicBezTo>
                <a:cubicBezTo>
                  <a:pt x="3115697" y="1697134"/>
                  <a:pt x="3119848" y="1679508"/>
                  <a:pt x="3111236" y="1722563"/>
                </a:cubicBezTo>
                <a:cubicBezTo>
                  <a:pt x="3112501" y="1739004"/>
                  <a:pt x="3112320" y="1755621"/>
                  <a:pt x="3115031" y="1771887"/>
                </a:cubicBezTo>
                <a:cubicBezTo>
                  <a:pt x="3119123" y="1796439"/>
                  <a:pt x="3122597" y="1787041"/>
                  <a:pt x="3137796" y="1802241"/>
                </a:cubicBezTo>
                <a:cubicBezTo>
                  <a:pt x="3155267" y="1819712"/>
                  <a:pt x="3142674" y="1816826"/>
                  <a:pt x="3164355" y="1832594"/>
                </a:cubicBezTo>
                <a:cubicBezTo>
                  <a:pt x="3172601" y="1838591"/>
                  <a:pt x="3182061" y="1842712"/>
                  <a:pt x="3190914" y="1847771"/>
                </a:cubicBezTo>
                <a:cubicBezTo>
                  <a:pt x="3202105" y="1892527"/>
                  <a:pt x="3198929" y="1873027"/>
                  <a:pt x="3187120" y="1961597"/>
                </a:cubicBezTo>
                <a:cubicBezTo>
                  <a:pt x="3186372" y="1967203"/>
                  <a:pt x="3181633" y="1971522"/>
                  <a:pt x="3179532" y="1976774"/>
                </a:cubicBezTo>
                <a:cubicBezTo>
                  <a:pt x="3176561" y="1984201"/>
                  <a:pt x="3176742" y="1993140"/>
                  <a:pt x="3171943" y="1999539"/>
                </a:cubicBezTo>
                <a:cubicBezTo>
                  <a:pt x="3168149" y="2004598"/>
                  <a:pt x="3163814" y="2009294"/>
                  <a:pt x="3160561" y="2014716"/>
                </a:cubicBezTo>
                <a:cubicBezTo>
                  <a:pt x="3156196" y="2021991"/>
                  <a:pt x="3152624" y="2029728"/>
                  <a:pt x="3149178" y="2037481"/>
                </a:cubicBezTo>
                <a:cubicBezTo>
                  <a:pt x="3147554" y="2041136"/>
                  <a:pt x="3147368" y="2045391"/>
                  <a:pt x="3145384" y="2048863"/>
                </a:cubicBezTo>
                <a:cubicBezTo>
                  <a:pt x="3142246" y="2054354"/>
                  <a:pt x="3137795" y="2058981"/>
                  <a:pt x="3134001" y="2064040"/>
                </a:cubicBezTo>
                <a:cubicBezTo>
                  <a:pt x="3120165" y="2105551"/>
                  <a:pt x="3142230" y="2042678"/>
                  <a:pt x="3122619" y="2086805"/>
                </a:cubicBezTo>
                <a:cubicBezTo>
                  <a:pt x="3119370" y="2094114"/>
                  <a:pt x="3118608" y="2102416"/>
                  <a:pt x="3115031" y="2109570"/>
                </a:cubicBezTo>
                <a:cubicBezTo>
                  <a:pt x="3110727" y="2118178"/>
                  <a:pt x="3106287" y="2128625"/>
                  <a:pt x="3099854" y="2136130"/>
                </a:cubicBezTo>
                <a:cubicBezTo>
                  <a:pt x="3095198" y="2141562"/>
                  <a:pt x="3089388" y="2145922"/>
                  <a:pt x="3084677" y="2151306"/>
                </a:cubicBezTo>
                <a:cubicBezTo>
                  <a:pt x="3072455" y="2165273"/>
                  <a:pt x="3073858" y="2169855"/>
                  <a:pt x="3058118" y="2181660"/>
                </a:cubicBezTo>
                <a:cubicBezTo>
                  <a:pt x="3053593" y="2185054"/>
                  <a:pt x="3047647" y="2186111"/>
                  <a:pt x="3042941" y="2189248"/>
                </a:cubicBezTo>
                <a:cubicBezTo>
                  <a:pt x="3032418" y="2196264"/>
                  <a:pt x="3023110" y="2204998"/>
                  <a:pt x="3012587" y="2212014"/>
                </a:cubicBezTo>
                <a:cubicBezTo>
                  <a:pt x="3008793" y="2214543"/>
                  <a:pt x="3005283" y="2217563"/>
                  <a:pt x="3001205" y="2219602"/>
                </a:cubicBezTo>
                <a:cubicBezTo>
                  <a:pt x="2992131" y="2224139"/>
                  <a:pt x="2980703" y="2227700"/>
                  <a:pt x="2970851" y="2230984"/>
                </a:cubicBezTo>
                <a:cubicBezTo>
                  <a:pt x="2946821" y="2229719"/>
                  <a:pt x="2922654" y="2230057"/>
                  <a:pt x="2898762" y="2227190"/>
                </a:cubicBezTo>
                <a:cubicBezTo>
                  <a:pt x="2890820" y="2226237"/>
                  <a:pt x="2875997" y="2219602"/>
                  <a:pt x="2875997" y="2219602"/>
                </a:cubicBezTo>
                <a:cubicBezTo>
                  <a:pt x="2859555" y="2220867"/>
                  <a:pt x="2842880" y="2220357"/>
                  <a:pt x="2826672" y="2223396"/>
                </a:cubicBezTo>
                <a:cubicBezTo>
                  <a:pt x="2819406" y="2224758"/>
                  <a:pt x="2812949" y="2234200"/>
                  <a:pt x="2807701" y="2238573"/>
                </a:cubicBezTo>
                <a:cubicBezTo>
                  <a:pt x="2802843" y="2242621"/>
                  <a:pt x="2797583" y="2246161"/>
                  <a:pt x="2792524" y="2249955"/>
                </a:cubicBezTo>
                <a:cubicBezTo>
                  <a:pt x="2789995" y="2253749"/>
                  <a:pt x="2787586" y="2257627"/>
                  <a:pt x="2784936" y="2261338"/>
                </a:cubicBezTo>
                <a:cubicBezTo>
                  <a:pt x="2781260" y="2266484"/>
                  <a:pt x="2776905" y="2271152"/>
                  <a:pt x="2773553" y="2276515"/>
                </a:cubicBezTo>
                <a:cubicBezTo>
                  <a:pt x="2747517" y="2318173"/>
                  <a:pt x="2786822" y="2263885"/>
                  <a:pt x="2754582" y="2306868"/>
                </a:cubicBezTo>
                <a:cubicBezTo>
                  <a:pt x="2742981" y="2341675"/>
                  <a:pt x="2762370" y="2287501"/>
                  <a:pt x="2739406" y="2333428"/>
                </a:cubicBezTo>
                <a:cubicBezTo>
                  <a:pt x="2737074" y="2338092"/>
                  <a:pt x="2737442" y="2343722"/>
                  <a:pt x="2735611" y="2348604"/>
                </a:cubicBezTo>
                <a:cubicBezTo>
                  <a:pt x="2733625" y="2353900"/>
                  <a:pt x="2730251" y="2358582"/>
                  <a:pt x="2728023" y="2363781"/>
                </a:cubicBezTo>
                <a:cubicBezTo>
                  <a:pt x="2721635" y="2378687"/>
                  <a:pt x="2726464" y="2376454"/>
                  <a:pt x="2716641" y="2394135"/>
                </a:cubicBezTo>
                <a:cubicBezTo>
                  <a:pt x="2713570" y="2399663"/>
                  <a:pt x="2708329" y="2403783"/>
                  <a:pt x="2705258" y="2409311"/>
                </a:cubicBezTo>
                <a:cubicBezTo>
                  <a:pt x="2688537" y="2439408"/>
                  <a:pt x="2706585" y="2419367"/>
                  <a:pt x="2690081" y="2435871"/>
                </a:cubicBezTo>
                <a:cubicBezTo>
                  <a:pt x="2687552" y="2442195"/>
                  <a:pt x="2686103" y="2449067"/>
                  <a:pt x="2682493" y="2454842"/>
                </a:cubicBezTo>
                <a:cubicBezTo>
                  <a:pt x="2675502" y="2466027"/>
                  <a:pt x="2667063" y="2468248"/>
                  <a:pt x="2655933" y="2473813"/>
                </a:cubicBezTo>
                <a:cubicBezTo>
                  <a:pt x="2603945" y="2472237"/>
                  <a:pt x="2523141" y="2484250"/>
                  <a:pt x="2473812" y="2447253"/>
                </a:cubicBezTo>
                <a:cubicBezTo>
                  <a:pt x="2469520" y="2444034"/>
                  <a:pt x="2466224" y="2439665"/>
                  <a:pt x="2462430" y="2435871"/>
                </a:cubicBezTo>
                <a:cubicBezTo>
                  <a:pt x="2447895" y="2399537"/>
                  <a:pt x="2464416" y="2433612"/>
                  <a:pt x="2435870" y="2397929"/>
                </a:cubicBezTo>
                <a:cubicBezTo>
                  <a:pt x="2431263" y="2392170"/>
                  <a:pt x="2428396" y="2385212"/>
                  <a:pt x="2424488" y="2378958"/>
                </a:cubicBezTo>
                <a:cubicBezTo>
                  <a:pt x="2417556" y="2367866"/>
                  <a:pt x="2413861" y="2363524"/>
                  <a:pt x="2405517" y="2352399"/>
                </a:cubicBezTo>
                <a:cubicBezTo>
                  <a:pt x="2405268" y="2351404"/>
                  <a:pt x="2399909" y="2328315"/>
                  <a:pt x="2397928" y="2325839"/>
                </a:cubicBezTo>
                <a:cubicBezTo>
                  <a:pt x="2395079" y="2322278"/>
                  <a:pt x="2390340" y="2320780"/>
                  <a:pt x="2386546" y="2318251"/>
                </a:cubicBezTo>
                <a:cubicBezTo>
                  <a:pt x="2284168" y="2329626"/>
                  <a:pt x="2431310" y="2311492"/>
                  <a:pt x="2310662" y="2333428"/>
                </a:cubicBezTo>
                <a:cubicBezTo>
                  <a:pt x="2296918" y="2335927"/>
                  <a:pt x="2282838" y="2335957"/>
                  <a:pt x="2268926" y="2337222"/>
                </a:cubicBezTo>
                <a:cubicBezTo>
                  <a:pt x="2260073" y="2339751"/>
                  <a:pt x="2251338" y="2342740"/>
                  <a:pt x="2242367" y="2344810"/>
                </a:cubicBezTo>
                <a:cubicBezTo>
                  <a:pt x="2234871" y="2346540"/>
                  <a:pt x="2227163" y="2347186"/>
                  <a:pt x="2219601" y="2348604"/>
                </a:cubicBezTo>
                <a:cubicBezTo>
                  <a:pt x="2206924" y="2350981"/>
                  <a:pt x="2194172" y="2353065"/>
                  <a:pt x="2181660" y="2356193"/>
                </a:cubicBezTo>
                <a:cubicBezTo>
                  <a:pt x="2176601" y="2357458"/>
                  <a:pt x="2171366" y="2358156"/>
                  <a:pt x="2166483" y="2359987"/>
                </a:cubicBezTo>
                <a:cubicBezTo>
                  <a:pt x="2161187" y="2361973"/>
                  <a:pt x="2156672" y="2365786"/>
                  <a:pt x="2151306" y="2367575"/>
                </a:cubicBezTo>
                <a:cubicBezTo>
                  <a:pt x="2132713" y="2373773"/>
                  <a:pt x="2121443" y="2369228"/>
                  <a:pt x="2101982" y="2378958"/>
                </a:cubicBezTo>
                <a:lnTo>
                  <a:pt x="2086805" y="2386546"/>
                </a:lnTo>
                <a:cubicBezTo>
                  <a:pt x="2068544" y="2404807"/>
                  <a:pt x="2093686" y="2381658"/>
                  <a:pt x="2060245" y="2401723"/>
                </a:cubicBezTo>
                <a:cubicBezTo>
                  <a:pt x="2053301" y="2405889"/>
                  <a:pt x="2047753" y="2412041"/>
                  <a:pt x="2041275" y="2416900"/>
                </a:cubicBezTo>
                <a:cubicBezTo>
                  <a:pt x="2030554" y="2424941"/>
                  <a:pt x="2027312" y="2425778"/>
                  <a:pt x="2014715" y="2432077"/>
                </a:cubicBezTo>
                <a:cubicBezTo>
                  <a:pt x="2013450" y="2435871"/>
                  <a:pt x="2012020" y="2439614"/>
                  <a:pt x="2010921" y="2443459"/>
                </a:cubicBezTo>
                <a:cubicBezTo>
                  <a:pt x="2009488" y="2448473"/>
                  <a:pt x="2009459" y="2453972"/>
                  <a:pt x="2007127" y="2458636"/>
                </a:cubicBezTo>
                <a:cubicBezTo>
                  <a:pt x="2001312" y="2470266"/>
                  <a:pt x="1988498" y="2485475"/>
                  <a:pt x="1980567" y="2496578"/>
                </a:cubicBezTo>
                <a:cubicBezTo>
                  <a:pt x="1956608" y="2530121"/>
                  <a:pt x="1991966" y="2483912"/>
                  <a:pt x="1961597" y="2519343"/>
                </a:cubicBezTo>
                <a:cubicBezTo>
                  <a:pt x="1957482" y="2524144"/>
                  <a:pt x="1954686" y="2530048"/>
                  <a:pt x="1950214" y="2534520"/>
                </a:cubicBezTo>
                <a:cubicBezTo>
                  <a:pt x="1945742" y="2538991"/>
                  <a:pt x="1940096" y="2542108"/>
                  <a:pt x="1935037" y="2545902"/>
                </a:cubicBezTo>
                <a:cubicBezTo>
                  <a:pt x="1932508" y="2549696"/>
                  <a:pt x="1930881" y="2554282"/>
                  <a:pt x="1927449" y="2557285"/>
                </a:cubicBezTo>
                <a:cubicBezTo>
                  <a:pt x="1920586" y="2563291"/>
                  <a:pt x="1911980" y="2566990"/>
                  <a:pt x="1904684" y="2572462"/>
                </a:cubicBezTo>
                <a:cubicBezTo>
                  <a:pt x="1899625" y="2576256"/>
                  <a:pt x="1894365" y="2579796"/>
                  <a:pt x="1889507" y="2583844"/>
                </a:cubicBezTo>
                <a:cubicBezTo>
                  <a:pt x="1874773" y="2596123"/>
                  <a:pt x="1889510" y="2588902"/>
                  <a:pt x="1866742" y="2602815"/>
                </a:cubicBezTo>
                <a:cubicBezTo>
                  <a:pt x="1849341" y="2613449"/>
                  <a:pt x="1830592" y="2621857"/>
                  <a:pt x="1813623" y="2633169"/>
                </a:cubicBezTo>
                <a:cubicBezTo>
                  <a:pt x="1806035" y="2638228"/>
                  <a:pt x="1799241" y="2644753"/>
                  <a:pt x="1790858" y="2648345"/>
                </a:cubicBezTo>
                <a:cubicBezTo>
                  <a:pt x="1781272" y="2652453"/>
                  <a:pt x="1770622" y="2653404"/>
                  <a:pt x="1760504" y="2655934"/>
                </a:cubicBezTo>
                <a:cubicBezTo>
                  <a:pt x="1681871" y="2700869"/>
                  <a:pt x="1780264" y="2645294"/>
                  <a:pt x="1711180" y="2682493"/>
                </a:cubicBezTo>
                <a:cubicBezTo>
                  <a:pt x="1702202" y="2687327"/>
                  <a:pt x="1693836" y="2693305"/>
                  <a:pt x="1684621" y="2697670"/>
                </a:cubicBezTo>
                <a:cubicBezTo>
                  <a:pt x="1643864" y="2716976"/>
                  <a:pt x="1651005" y="2714258"/>
                  <a:pt x="1620119" y="2720435"/>
                </a:cubicBezTo>
                <a:cubicBezTo>
                  <a:pt x="1613795" y="2724229"/>
                  <a:pt x="1608466" y="2732733"/>
                  <a:pt x="1601148" y="2731818"/>
                </a:cubicBezTo>
                <a:cubicBezTo>
                  <a:pt x="1585984" y="2729923"/>
                  <a:pt x="1572918" y="2719997"/>
                  <a:pt x="1559412" y="2712847"/>
                </a:cubicBezTo>
                <a:cubicBezTo>
                  <a:pt x="1541051" y="2703127"/>
                  <a:pt x="1505547" y="2673038"/>
                  <a:pt x="1494911" y="2663522"/>
                </a:cubicBezTo>
                <a:cubicBezTo>
                  <a:pt x="1484248" y="2653981"/>
                  <a:pt x="1475880" y="2641918"/>
                  <a:pt x="1464558" y="2633169"/>
                </a:cubicBezTo>
                <a:cubicBezTo>
                  <a:pt x="1447902" y="2620298"/>
                  <a:pt x="1424915" y="2615192"/>
                  <a:pt x="1411439" y="2599021"/>
                </a:cubicBezTo>
                <a:cubicBezTo>
                  <a:pt x="1378240" y="2559182"/>
                  <a:pt x="1407961" y="2592065"/>
                  <a:pt x="1369703" y="2557285"/>
                </a:cubicBezTo>
                <a:cubicBezTo>
                  <a:pt x="1363086" y="2551269"/>
                  <a:pt x="1357715" y="2543901"/>
                  <a:pt x="1350732" y="2538314"/>
                </a:cubicBezTo>
                <a:cubicBezTo>
                  <a:pt x="1332675" y="2523868"/>
                  <a:pt x="1332228" y="2531192"/>
                  <a:pt x="1316584" y="2515549"/>
                </a:cubicBezTo>
                <a:cubicBezTo>
                  <a:pt x="1310858" y="2509823"/>
                  <a:pt x="1307460" y="2501958"/>
                  <a:pt x="1301407" y="2496578"/>
                </a:cubicBezTo>
                <a:cubicBezTo>
                  <a:pt x="1295895" y="2491679"/>
                  <a:pt x="1288336" y="2489620"/>
                  <a:pt x="1282436" y="2485195"/>
                </a:cubicBezTo>
                <a:cubicBezTo>
                  <a:pt x="1259699" y="2468142"/>
                  <a:pt x="1282500" y="2477629"/>
                  <a:pt x="1259671" y="2470018"/>
                </a:cubicBezTo>
                <a:cubicBezTo>
                  <a:pt x="1241790" y="2443197"/>
                  <a:pt x="1265140" y="2475486"/>
                  <a:pt x="1236906" y="2447253"/>
                </a:cubicBezTo>
                <a:cubicBezTo>
                  <a:pt x="1232435" y="2442782"/>
                  <a:pt x="1229753" y="2436777"/>
                  <a:pt x="1225523" y="2432077"/>
                </a:cubicBezTo>
                <a:cubicBezTo>
                  <a:pt x="1225512" y="2432065"/>
                  <a:pt x="1197073" y="2403626"/>
                  <a:pt x="1191376" y="2397929"/>
                </a:cubicBezTo>
                <a:cubicBezTo>
                  <a:pt x="1187582" y="2394135"/>
                  <a:pt x="1183213" y="2390839"/>
                  <a:pt x="1179993" y="2386546"/>
                </a:cubicBezTo>
                <a:cubicBezTo>
                  <a:pt x="1176199" y="2381487"/>
                  <a:pt x="1172119" y="2376631"/>
                  <a:pt x="1168611" y="2371370"/>
                </a:cubicBezTo>
                <a:cubicBezTo>
                  <a:pt x="1161993" y="2361442"/>
                  <a:pt x="1158077" y="2349453"/>
                  <a:pt x="1149640" y="2341016"/>
                </a:cubicBezTo>
                <a:cubicBezTo>
                  <a:pt x="1131566" y="2322942"/>
                  <a:pt x="1121440" y="2308816"/>
                  <a:pt x="1092727" y="2303074"/>
                </a:cubicBezTo>
                <a:lnTo>
                  <a:pt x="1073756" y="2299280"/>
                </a:lnTo>
                <a:cubicBezTo>
                  <a:pt x="1068697" y="2296751"/>
                  <a:pt x="1064232" y="2291869"/>
                  <a:pt x="1058579" y="2291692"/>
                </a:cubicBezTo>
                <a:cubicBezTo>
                  <a:pt x="1023161" y="2290585"/>
                  <a:pt x="987703" y="2293205"/>
                  <a:pt x="952342" y="2295486"/>
                </a:cubicBezTo>
                <a:cubicBezTo>
                  <a:pt x="948351" y="2295743"/>
                  <a:pt x="944856" y="2298381"/>
                  <a:pt x="940959" y="2299280"/>
                </a:cubicBezTo>
                <a:cubicBezTo>
                  <a:pt x="940635" y="2299355"/>
                  <a:pt x="898254" y="2307191"/>
                  <a:pt x="887841" y="2310662"/>
                </a:cubicBezTo>
                <a:cubicBezTo>
                  <a:pt x="881380" y="2312816"/>
                  <a:pt x="875094" y="2315485"/>
                  <a:pt x="868870" y="2318251"/>
                </a:cubicBezTo>
                <a:cubicBezTo>
                  <a:pt x="863701" y="2320548"/>
                  <a:pt x="858945" y="2323738"/>
                  <a:pt x="853693" y="2325839"/>
                </a:cubicBezTo>
                <a:cubicBezTo>
                  <a:pt x="846266" y="2328810"/>
                  <a:pt x="838237" y="2330179"/>
                  <a:pt x="830928" y="2333428"/>
                </a:cubicBezTo>
                <a:cubicBezTo>
                  <a:pt x="798958" y="2347637"/>
                  <a:pt x="845542" y="2335817"/>
                  <a:pt x="800574" y="2344810"/>
                </a:cubicBezTo>
                <a:cubicBezTo>
                  <a:pt x="796780" y="2347340"/>
                  <a:pt x="793271" y="2350360"/>
                  <a:pt x="789192" y="2352399"/>
                </a:cubicBezTo>
                <a:cubicBezTo>
                  <a:pt x="779853" y="2357068"/>
                  <a:pt x="763784" y="2358530"/>
                  <a:pt x="755044" y="2359987"/>
                </a:cubicBezTo>
                <a:cubicBezTo>
                  <a:pt x="749985" y="2362516"/>
                  <a:pt x="745516" y="2367293"/>
                  <a:pt x="739867" y="2367575"/>
                </a:cubicBezTo>
                <a:cubicBezTo>
                  <a:pt x="714552" y="2368841"/>
                  <a:pt x="676361" y="2363431"/>
                  <a:pt x="648806" y="2359987"/>
                </a:cubicBezTo>
                <a:cubicBezTo>
                  <a:pt x="643747" y="2358722"/>
                  <a:pt x="638512" y="2358024"/>
                  <a:pt x="633630" y="2356193"/>
                </a:cubicBezTo>
                <a:cubicBezTo>
                  <a:pt x="607024" y="2346215"/>
                  <a:pt x="629085" y="2352023"/>
                  <a:pt x="607070" y="2341016"/>
                </a:cubicBezTo>
                <a:cubicBezTo>
                  <a:pt x="600978" y="2337970"/>
                  <a:pt x="594423" y="2335957"/>
                  <a:pt x="588099" y="2333428"/>
                </a:cubicBezTo>
                <a:cubicBezTo>
                  <a:pt x="560339" y="2305664"/>
                  <a:pt x="614415" y="2358520"/>
                  <a:pt x="561540" y="2314457"/>
                </a:cubicBezTo>
                <a:cubicBezTo>
                  <a:pt x="551922" y="2306442"/>
                  <a:pt x="544997" y="2295409"/>
                  <a:pt x="534981" y="2287897"/>
                </a:cubicBezTo>
                <a:lnTo>
                  <a:pt x="519804" y="2276515"/>
                </a:lnTo>
                <a:cubicBezTo>
                  <a:pt x="500045" y="2227115"/>
                  <a:pt x="527026" y="2287347"/>
                  <a:pt x="497039" y="2242367"/>
                </a:cubicBezTo>
                <a:cubicBezTo>
                  <a:pt x="461883" y="2189633"/>
                  <a:pt x="498199" y="2228353"/>
                  <a:pt x="470480" y="2200631"/>
                </a:cubicBezTo>
                <a:cubicBezTo>
                  <a:pt x="470004" y="2195872"/>
                  <a:pt x="464785" y="2140541"/>
                  <a:pt x="462891" y="2132335"/>
                </a:cubicBezTo>
                <a:cubicBezTo>
                  <a:pt x="461360" y="2125699"/>
                  <a:pt x="457306" y="2119874"/>
                  <a:pt x="455303" y="2113365"/>
                </a:cubicBezTo>
                <a:cubicBezTo>
                  <a:pt x="436735" y="2053021"/>
                  <a:pt x="461453" y="2113926"/>
                  <a:pt x="432538" y="2048863"/>
                </a:cubicBezTo>
                <a:cubicBezTo>
                  <a:pt x="426261" y="1998661"/>
                  <a:pt x="434028" y="2036977"/>
                  <a:pt x="413567" y="1984362"/>
                </a:cubicBezTo>
                <a:cubicBezTo>
                  <a:pt x="393595" y="1933005"/>
                  <a:pt x="413176" y="1966701"/>
                  <a:pt x="387007" y="1927449"/>
                </a:cubicBezTo>
                <a:cubicBezTo>
                  <a:pt x="384478" y="1919861"/>
                  <a:pt x="382390" y="1912111"/>
                  <a:pt x="379419" y="1904684"/>
                </a:cubicBezTo>
                <a:cubicBezTo>
                  <a:pt x="377318" y="1899432"/>
                  <a:pt x="373319" y="1894964"/>
                  <a:pt x="371831" y="1889507"/>
                </a:cubicBezTo>
                <a:cubicBezTo>
                  <a:pt x="369478" y="1880879"/>
                  <a:pt x="369301" y="1871801"/>
                  <a:pt x="368036" y="1862948"/>
                </a:cubicBezTo>
                <a:cubicBezTo>
                  <a:pt x="369301" y="1826271"/>
                  <a:pt x="368405" y="1789455"/>
                  <a:pt x="371831" y="1752916"/>
                </a:cubicBezTo>
                <a:cubicBezTo>
                  <a:pt x="372257" y="1748376"/>
                  <a:pt x="377236" y="1745537"/>
                  <a:pt x="379419" y="1741534"/>
                </a:cubicBezTo>
                <a:cubicBezTo>
                  <a:pt x="384836" y="1731603"/>
                  <a:pt x="388321" y="1720592"/>
                  <a:pt x="394596" y="1711180"/>
                </a:cubicBezTo>
                <a:cubicBezTo>
                  <a:pt x="397125" y="1707386"/>
                  <a:pt x="399534" y="1703508"/>
                  <a:pt x="402184" y="1699798"/>
                </a:cubicBezTo>
                <a:cubicBezTo>
                  <a:pt x="405860" y="1694652"/>
                  <a:pt x="410215" y="1689984"/>
                  <a:pt x="413567" y="1684621"/>
                </a:cubicBezTo>
                <a:cubicBezTo>
                  <a:pt x="416565" y="1679825"/>
                  <a:pt x="418626" y="1674503"/>
                  <a:pt x="421155" y="1669444"/>
                </a:cubicBezTo>
                <a:cubicBezTo>
                  <a:pt x="428669" y="1624355"/>
                  <a:pt x="428406" y="1635718"/>
                  <a:pt x="421155" y="1563207"/>
                </a:cubicBezTo>
                <a:cubicBezTo>
                  <a:pt x="419941" y="1551071"/>
                  <a:pt x="412199" y="1526324"/>
                  <a:pt x="405978" y="1513882"/>
                </a:cubicBezTo>
                <a:cubicBezTo>
                  <a:pt x="402680" y="1507286"/>
                  <a:pt x="398390" y="1501235"/>
                  <a:pt x="394596" y="1494911"/>
                </a:cubicBezTo>
                <a:cubicBezTo>
                  <a:pt x="389877" y="1476041"/>
                  <a:pt x="392260" y="1479313"/>
                  <a:pt x="379419" y="1460764"/>
                </a:cubicBezTo>
                <a:cubicBezTo>
                  <a:pt x="372220" y="1450365"/>
                  <a:pt x="362310" y="1441722"/>
                  <a:pt x="356654" y="1430410"/>
                </a:cubicBezTo>
                <a:cubicBezTo>
                  <a:pt x="354124" y="1425351"/>
                  <a:pt x="352309" y="1419867"/>
                  <a:pt x="349065" y="1415233"/>
                </a:cubicBezTo>
                <a:cubicBezTo>
                  <a:pt x="337518" y="1398737"/>
                  <a:pt x="311845" y="1374941"/>
                  <a:pt x="303535" y="1358321"/>
                </a:cubicBezTo>
                <a:cubicBezTo>
                  <a:pt x="292748" y="1336745"/>
                  <a:pt x="299946" y="1347143"/>
                  <a:pt x="280770" y="1327967"/>
                </a:cubicBezTo>
                <a:cubicBezTo>
                  <a:pt x="278241" y="1322908"/>
                  <a:pt x="276863" y="1317084"/>
                  <a:pt x="273182" y="1312790"/>
                </a:cubicBezTo>
                <a:cubicBezTo>
                  <a:pt x="269067" y="1307989"/>
                  <a:pt x="263151" y="1305083"/>
                  <a:pt x="258005" y="1301408"/>
                </a:cubicBezTo>
                <a:cubicBezTo>
                  <a:pt x="254294" y="1298757"/>
                  <a:pt x="250701" y="1295858"/>
                  <a:pt x="246622" y="1293819"/>
                </a:cubicBezTo>
                <a:cubicBezTo>
                  <a:pt x="215174" y="1278095"/>
                  <a:pt x="239258" y="1292290"/>
                  <a:pt x="216269" y="1282437"/>
                </a:cubicBezTo>
                <a:cubicBezTo>
                  <a:pt x="211070" y="1280209"/>
                  <a:pt x="206388" y="1276834"/>
                  <a:pt x="201092" y="1274848"/>
                </a:cubicBezTo>
                <a:cubicBezTo>
                  <a:pt x="196209" y="1273017"/>
                  <a:pt x="190910" y="1272552"/>
                  <a:pt x="185915" y="1271054"/>
                </a:cubicBezTo>
                <a:cubicBezTo>
                  <a:pt x="178254" y="1268756"/>
                  <a:pt x="163150" y="1263466"/>
                  <a:pt x="163150" y="1263466"/>
                </a:cubicBezTo>
                <a:cubicBezTo>
                  <a:pt x="159356" y="1260936"/>
                  <a:pt x="155846" y="1257916"/>
                  <a:pt x="151767" y="1255877"/>
                </a:cubicBezTo>
                <a:cubicBezTo>
                  <a:pt x="148190" y="1254088"/>
                  <a:pt x="143457" y="1254643"/>
                  <a:pt x="140385" y="1252083"/>
                </a:cubicBezTo>
                <a:cubicBezTo>
                  <a:pt x="135527" y="1248035"/>
                  <a:pt x="133803" y="1241021"/>
                  <a:pt x="129002" y="1236906"/>
                </a:cubicBezTo>
                <a:cubicBezTo>
                  <a:pt x="124708" y="1233225"/>
                  <a:pt x="118532" y="1232455"/>
                  <a:pt x="113826" y="1229318"/>
                </a:cubicBezTo>
                <a:cubicBezTo>
                  <a:pt x="110850" y="1227334"/>
                  <a:pt x="109213" y="1223714"/>
                  <a:pt x="106237" y="1221730"/>
                </a:cubicBezTo>
                <a:cubicBezTo>
                  <a:pt x="93965" y="1213549"/>
                  <a:pt x="78724" y="1209394"/>
                  <a:pt x="68295" y="1198965"/>
                </a:cubicBezTo>
                <a:cubicBezTo>
                  <a:pt x="55648" y="1186318"/>
                  <a:pt x="44661" y="1171755"/>
                  <a:pt x="30353" y="1161023"/>
                </a:cubicBezTo>
                <a:cubicBezTo>
                  <a:pt x="25294" y="1157229"/>
                  <a:pt x="19378" y="1154366"/>
                  <a:pt x="15177" y="1149640"/>
                </a:cubicBezTo>
                <a:cubicBezTo>
                  <a:pt x="9118" y="1142823"/>
                  <a:pt x="0" y="1126875"/>
                  <a:pt x="0" y="1126875"/>
                </a:cubicBezTo>
                <a:cubicBezTo>
                  <a:pt x="1265" y="1099051"/>
                  <a:pt x="1573" y="1071167"/>
                  <a:pt x="3794" y="1043403"/>
                </a:cubicBezTo>
                <a:cubicBezTo>
                  <a:pt x="4113" y="1039416"/>
                  <a:pt x="5441" y="1035394"/>
                  <a:pt x="7588" y="1032020"/>
                </a:cubicBezTo>
                <a:cubicBezTo>
                  <a:pt x="14378" y="1021350"/>
                  <a:pt x="30353" y="1001667"/>
                  <a:pt x="30353" y="1001667"/>
                </a:cubicBezTo>
                <a:cubicBezTo>
                  <a:pt x="39414" y="974488"/>
                  <a:pt x="26460" y="1005579"/>
                  <a:pt x="45530" y="982696"/>
                </a:cubicBezTo>
                <a:cubicBezTo>
                  <a:pt x="49151" y="978351"/>
                  <a:pt x="50313" y="972430"/>
                  <a:pt x="53119" y="967519"/>
                </a:cubicBezTo>
                <a:cubicBezTo>
                  <a:pt x="55381" y="963560"/>
                  <a:pt x="57971" y="959784"/>
                  <a:pt x="60707" y="956136"/>
                </a:cubicBezTo>
                <a:cubicBezTo>
                  <a:pt x="69359" y="944600"/>
                  <a:pt x="79267" y="933987"/>
                  <a:pt x="87266" y="921989"/>
                </a:cubicBezTo>
                <a:cubicBezTo>
                  <a:pt x="92325" y="914400"/>
                  <a:pt x="94854" y="904282"/>
                  <a:pt x="102443" y="899223"/>
                </a:cubicBezTo>
                <a:cubicBezTo>
                  <a:pt x="106237" y="896694"/>
                  <a:pt x="109747" y="893674"/>
                  <a:pt x="113826" y="891635"/>
                </a:cubicBezTo>
                <a:cubicBezTo>
                  <a:pt x="117403" y="889847"/>
                  <a:pt x="121463" y="889245"/>
                  <a:pt x="125208" y="887841"/>
                </a:cubicBezTo>
                <a:cubicBezTo>
                  <a:pt x="131585" y="885450"/>
                  <a:pt x="137718" y="882407"/>
                  <a:pt x="144179" y="880253"/>
                </a:cubicBezTo>
                <a:cubicBezTo>
                  <a:pt x="159528" y="875137"/>
                  <a:pt x="161767" y="877180"/>
                  <a:pt x="178327" y="872664"/>
                </a:cubicBezTo>
                <a:cubicBezTo>
                  <a:pt x="186044" y="870559"/>
                  <a:pt x="193504" y="867605"/>
                  <a:pt x="201092" y="865076"/>
                </a:cubicBezTo>
                <a:lnTo>
                  <a:pt x="223857" y="857487"/>
                </a:lnTo>
                <a:lnTo>
                  <a:pt x="235240" y="853693"/>
                </a:lnTo>
                <a:cubicBezTo>
                  <a:pt x="384635" y="859226"/>
                  <a:pt x="360118" y="860172"/>
                  <a:pt x="557746" y="853693"/>
                </a:cubicBezTo>
                <a:cubicBezTo>
                  <a:pt x="561743" y="853562"/>
                  <a:pt x="565283" y="850998"/>
                  <a:pt x="569128" y="849899"/>
                </a:cubicBezTo>
                <a:cubicBezTo>
                  <a:pt x="574142" y="848466"/>
                  <a:pt x="579246" y="847370"/>
                  <a:pt x="584305" y="846105"/>
                </a:cubicBezTo>
                <a:cubicBezTo>
                  <a:pt x="608067" y="828283"/>
                  <a:pt x="595010" y="839194"/>
                  <a:pt x="622247" y="811957"/>
                </a:cubicBezTo>
                <a:cubicBezTo>
                  <a:pt x="626041" y="808163"/>
                  <a:pt x="630653" y="805039"/>
                  <a:pt x="633630" y="800574"/>
                </a:cubicBezTo>
                <a:cubicBezTo>
                  <a:pt x="636159" y="796780"/>
                  <a:pt x="638568" y="792902"/>
                  <a:pt x="641218" y="789192"/>
                </a:cubicBezTo>
                <a:cubicBezTo>
                  <a:pt x="644894" y="784046"/>
                  <a:pt x="649347" y="779438"/>
                  <a:pt x="652601" y="774015"/>
                </a:cubicBezTo>
                <a:cubicBezTo>
                  <a:pt x="660909" y="760167"/>
                  <a:pt x="662025" y="751323"/>
                  <a:pt x="671572" y="739867"/>
                </a:cubicBezTo>
                <a:cubicBezTo>
                  <a:pt x="675007" y="735745"/>
                  <a:pt x="679519" y="732607"/>
                  <a:pt x="682954" y="728485"/>
                </a:cubicBezTo>
                <a:cubicBezTo>
                  <a:pt x="703667" y="703629"/>
                  <a:pt x="672843" y="733113"/>
                  <a:pt x="701925" y="694337"/>
                </a:cubicBezTo>
                <a:cubicBezTo>
                  <a:pt x="704661" y="690689"/>
                  <a:pt x="709514" y="689278"/>
                  <a:pt x="713308" y="686749"/>
                </a:cubicBezTo>
                <a:cubicBezTo>
                  <a:pt x="715837" y="681690"/>
                  <a:pt x="718910" y="676868"/>
                  <a:pt x="720896" y="671572"/>
                </a:cubicBezTo>
                <a:cubicBezTo>
                  <a:pt x="722727" y="666689"/>
                  <a:pt x="722572" y="661160"/>
                  <a:pt x="724690" y="656395"/>
                </a:cubicBezTo>
                <a:cubicBezTo>
                  <a:pt x="727685" y="649656"/>
                  <a:pt x="732279" y="643748"/>
                  <a:pt x="736073" y="637424"/>
                </a:cubicBezTo>
                <a:cubicBezTo>
                  <a:pt x="737338" y="628571"/>
                  <a:pt x="738113" y="619634"/>
                  <a:pt x="739867" y="610865"/>
                </a:cubicBezTo>
                <a:cubicBezTo>
                  <a:pt x="740651" y="606943"/>
                  <a:pt x="743661" y="603482"/>
                  <a:pt x="743661" y="599482"/>
                </a:cubicBezTo>
                <a:cubicBezTo>
                  <a:pt x="743661" y="583310"/>
                  <a:pt x="742113" y="556895"/>
                  <a:pt x="736073" y="538775"/>
                </a:cubicBezTo>
                <a:cubicBezTo>
                  <a:pt x="733919" y="532314"/>
                  <a:pt x="730638" y="526265"/>
                  <a:pt x="728484" y="519804"/>
                </a:cubicBezTo>
                <a:cubicBezTo>
                  <a:pt x="726835" y="514857"/>
                  <a:pt x="727277" y="509155"/>
                  <a:pt x="724690" y="504628"/>
                </a:cubicBezTo>
                <a:cubicBezTo>
                  <a:pt x="722028" y="499969"/>
                  <a:pt x="716527" y="497538"/>
                  <a:pt x="713308" y="493245"/>
                </a:cubicBezTo>
                <a:cubicBezTo>
                  <a:pt x="708883" y="487345"/>
                  <a:pt x="705223" y="480870"/>
                  <a:pt x="701925" y="474274"/>
                </a:cubicBezTo>
                <a:cubicBezTo>
                  <a:pt x="698879" y="468182"/>
                  <a:pt x="697383" y="461395"/>
                  <a:pt x="694337" y="455303"/>
                </a:cubicBezTo>
                <a:cubicBezTo>
                  <a:pt x="689552" y="445734"/>
                  <a:pt x="686215" y="443388"/>
                  <a:pt x="679160" y="436332"/>
                </a:cubicBezTo>
                <a:cubicBezTo>
                  <a:pt x="677895" y="432538"/>
                  <a:pt x="677350" y="428422"/>
                  <a:pt x="675366" y="424950"/>
                </a:cubicBezTo>
                <a:cubicBezTo>
                  <a:pt x="672557" y="420034"/>
                  <a:pt x="659335" y="405005"/>
                  <a:pt x="656395" y="398390"/>
                </a:cubicBezTo>
                <a:cubicBezTo>
                  <a:pt x="638336" y="357757"/>
                  <a:pt x="658390" y="390000"/>
                  <a:pt x="641218" y="364243"/>
                </a:cubicBezTo>
                <a:cubicBezTo>
                  <a:pt x="639953" y="360449"/>
                  <a:pt x="639213" y="356437"/>
                  <a:pt x="637424" y="352860"/>
                </a:cubicBezTo>
                <a:cubicBezTo>
                  <a:pt x="622709" y="323428"/>
                  <a:pt x="635583" y="358714"/>
                  <a:pt x="626041" y="330095"/>
                </a:cubicBezTo>
                <a:cubicBezTo>
                  <a:pt x="629835" y="321242"/>
                  <a:pt x="631407" y="311056"/>
                  <a:pt x="637424" y="303535"/>
                </a:cubicBezTo>
                <a:cubicBezTo>
                  <a:pt x="644798" y="294318"/>
                  <a:pt x="657548" y="292195"/>
                  <a:pt x="667777" y="288359"/>
                </a:cubicBezTo>
                <a:cubicBezTo>
                  <a:pt x="674154" y="285967"/>
                  <a:pt x="680347" y="283098"/>
                  <a:pt x="686748" y="280770"/>
                </a:cubicBezTo>
                <a:cubicBezTo>
                  <a:pt x="694265" y="278036"/>
                  <a:pt x="709514" y="273182"/>
                  <a:pt x="709514" y="273182"/>
                </a:cubicBezTo>
                <a:cubicBezTo>
                  <a:pt x="751813" y="274082"/>
                  <a:pt x="891635" y="219003"/>
                  <a:pt x="891635" y="295947"/>
                </a:cubicBezTo>
                <a:cubicBezTo>
                  <a:pt x="891635" y="316222"/>
                  <a:pt x="889964" y="336490"/>
                  <a:pt x="887841" y="356654"/>
                </a:cubicBezTo>
                <a:cubicBezTo>
                  <a:pt x="886859" y="365980"/>
                  <a:pt x="881413" y="371986"/>
                  <a:pt x="876458" y="379419"/>
                </a:cubicBezTo>
                <a:cubicBezTo>
                  <a:pt x="873929" y="387007"/>
                  <a:pt x="874526" y="396528"/>
                  <a:pt x="868870" y="402184"/>
                </a:cubicBezTo>
                <a:cubicBezTo>
                  <a:pt x="861281" y="409773"/>
                  <a:pt x="852543" y="416364"/>
                  <a:pt x="846104" y="424950"/>
                </a:cubicBezTo>
                <a:cubicBezTo>
                  <a:pt x="832576" y="442988"/>
                  <a:pt x="839193" y="435655"/>
                  <a:pt x="827133" y="447715"/>
                </a:cubicBezTo>
                <a:cubicBezTo>
                  <a:pt x="815182" y="471619"/>
                  <a:pt x="812486" y="470436"/>
                  <a:pt x="823339" y="508422"/>
                </a:cubicBezTo>
                <a:cubicBezTo>
                  <a:pt x="824592" y="512807"/>
                  <a:pt x="830928" y="513481"/>
                  <a:pt x="834722" y="516010"/>
                </a:cubicBezTo>
                <a:cubicBezTo>
                  <a:pt x="838516" y="521069"/>
                  <a:pt x="840448" y="528359"/>
                  <a:pt x="846104" y="531187"/>
                </a:cubicBezTo>
                <a:cubicBezTo>
                  <a:pt x="854103" y="535187"/>
                  <a:pt x="863894" y="533227"/>
                  <a:pt x="872664" y="534981"/>
                </a:cubicBezTo>
                <a:cubicBezTo>
                  <a:pt x="876586" y="535765"/>
                  <a:pt x="880201" y="537676"/>
                  <a:pt x="884046" y="538775"/>
                </a:cubicBezTo>
                <a:cubicBezTo>
                  <a:pt x="889060" y="540208"/>
                  <a:pt x="894228" y="541072"/>
                  <a:pt x="899223" y="542570"/>
                </a:cubicBezTo>
                <a:cubicBezTo>
                  <a:pt x="906884" y="544869"/>
                  <a:pt x="914400" y="547629"/>
                  <a:pt x="921988" y="550158"/>
                </a:cubicBezTo>
                <a:lnTo>
                  <a:pt x="933371" y="553952"/>
                </a:lnTo>
                <a:cubicBezTo>
                  <a:pt x="998443" y="548037"/>
                  <a:pt x="957349" y="558464"/>
                  <a:pt x="986489" y="542570"/>
                </a:cubicBezTo>
                <a:cubicBezTo>
                  <a:pt x="996420" y="537153"/>
                  <a:pt x="1016843" y="527393"/>
                  <a:pt x="1016843" y="527393"/>
                </a:cubicBezTo>
                <a:cubicBezTo>
                  <a:pt x="1020637" y="523599"/>
                  <a:pt x="1024104" y="519445"/>
                  <a:pt x="1028226" y="516010"/>
                </a:cubicBezTo>
                <a:cubicBezTo>
                  <a:pt x="1031729" y="513091"/>
                  <a:pt x="1036047" y="511271"/>
                  <a:pt x="1039608" y="508422"/>
                </a:cubicBezTo>
                <a:cubicBezTo>
                  <a:pt x="1045406" y="503783"/>
                  <a:pt x="1056119" y="490577"/>
                  <a:pt x="1058579" y="485657"/>
                </a:cubicBezTo>
                <a:cubicBezTo>
                  <a:pt x="1092324" y="418168"/>
                  <a:pt x="1060552" y="467523"/>
                  <a:pt x="1081344" y="436332"/>
                </a:cubicBezTo>
                <a:cubicBezTo>
                  <a:pt x="1082609" y="431273"/>
                  <a:pt x="1083705" y="426169"/>
                  <a:pt x="1085138" y="421155"/>
                </a:cubicBezTo>
                <a:cubicBezTo>
                  <a:pt x="1089205" y="406922"/>
                  <a:pt x="1089759" y="410920"/>
                  <a:pt x="1092727" y="394596"/>
                </a:cubicBezTo>
                <a:cubicBezTo>
                  <a:pt x="1094327" y="385797"/>
                  <a:pt x="1095051" y="376858"/>
                  <a:pt x="1096521" y="368037"/>
                </a:cubicBezTo>
                <a:cubicBezTo>
                  <a:pt x="1097581" y="361676"/>
                  <a:pt x="1098618" y="355288"/>
                  <a:pt x="1100315" y="349066"/>
                </a:cubicBezTo>
                <a:cubicBezTo>
                  <a:pt x="1102420" y="341349"/>
                  <a:pt x="1107904" y="326301"/>
                  <a:pt x="1107904" y="326301"/>
                </a:cubicBezTo>
                <a:cubicBezTo>
                  <a:pt x="1109169" y="304800"/>
                  <a:pt x="1107026" y="282824"/>
                  <a:pt x="1111698" y="261799"/>
                </a:cubicBezTo>
                <a:cubicBezTo>
                  <a:pt x="1112566" y="257895"/>
                  <a:pt x="1119249" y="259154"/>
                  <a:pt x="1123080" y="258005"/>
                </a:cubicBezTo>
                <a:cubicBezTo>
                  <a:pt x="1131899" y="255359"/>
                  <a:pt x="1140525" y="251719"/>
                  <a:pt x="1149640" y="250417"/>
                </a:cubicBezTo>
                <a:cubicBezTo>
                  <a:pt x="1167213" y="247907"/>
                  <a:pt x="1185052" y="247888"/>
                  <a:pt x="1202758" y="246623"/>
                </a:cubicBezTo>
                <a:cubicBezTo>
                  <a:pt x="1207817" y="244093"/>
                  <a:pt x="1212348" y="239916"/>
                  <a:pt x="1217935" y="239034"/>
                </a:cubicBezTo>
                <a:cubicBezTo>
                  <a:pt x="1236715" y="236069"/>
                  <a:pt x="1255929" y="237132"/>
                  <a:pt x="1274848" y="235240"/>
                </a:cubicBezTo>
                <a:cubicBezTo>
                  <a:pt x="1281265" y="234598"/>
                  <a:pt x="1287495" y="232711"/>
                  <a:pt x="1293819" y="231446"/>
                </a:cubicBezTo>
                <a:cubicBezTo>
                  <a:pt x="1315319" y="232711"/>
                  <a:pt x="1336889" y="233097"/>
                  <a:pt x="1358320" y="235240"/>
                </a:cubicBezTo>
                <a:cubicBezTo>
                  <a:pt x="1362300" y="235638"/>
                  <a:pt x="1366375" y="236815"/>
                  <a:pt x="1369703" y="239034"/>
                </a:cubicBezTo>
                <a:cubicBezTo>
                  <a:pt x="1374168" y="242010"/>
                  <a:pt x="1376963" y="246982"/>
                  <a:pt x="1381085" y="250417"/>
                </a:cubicBezTo>
                <a:cubicBezTo>
                  <a:pt x="1384588" y="253336"/>
                  <a:pt x="1388820" y="255269"/>
                  <a:pt x="1392468" y="258005"/>
                </a:cubicBezTo>
                <a:cubicBezTo>
                  <a:pt x="1398947" y="262864"/>
                  <a:pt x="1404495" y="269015"/>
                  <a:pt x="1411439" y="273182"/>
                </a:cubicBezTo>
                <a:cubicBezTo>
                  <a:pt x="1417279" y="276686"/>
                  <a:pt x="1424186" y="278004"/>
                  <a:pt x="1430410" y="280770"/>
                </a:cubicBezTo>
                <a:cubicBezTo>
                  <a:pt x="1435579" y="283067"/>
                  <a:pt x="1440737" y="285449"/>
                  <a:pt x="1445587" y="288359"/>
                </a:cubicBezTo>
                <a:cubicBezTo>
                  <a:pt x="1453407" y="293051"/>
                  <a:pt x="1460764" y="298476"/>
                  <a:pt x="1468352" y="303535"/>
                </a:cubicBezTo>
                <a:cubicBezTo>
                  <a:pt x="1472146" y="306064"/>
                  <a:pt x="1475408" y="309682"/>
                  <a:pt x="1479734" y="311124"/>
                </a:cubicBezTo>
                <a:lnTo>
                  <a:pt x="1502499" y="318712"/>
                </a:lnTo>
                <a:cubicBezTo>
                  <a:pt x="1506293" y="319977"/>
                  <a:pt x="1509960" y="321721"/>
                  <a:pt x="1513882" y="322506"/>
                </a:cubicBezTo>
                <a:lnTo>
                  <a:pt x="1532853" y="326301"/>
                </a:lnTo>
                <a:cubicBezTo>
                  <a:pt x="1570750" y="324406"/>
                  <a:pt x="1595323" y="336171"/>
                  <a:pt x="1620119" y="314918"/>
                </a:cubicBezTo>
                <a:cubicBezTo>
                  <a:pt x="1626870" y="309132"/>
                  <a:pt x="1638753" y="297654"/>
                  <a:pt x="1642884" y="288359"/>
                </a:cubicBezTo>
                <a:cubicBezTo>
                  <a:pt x="1646133" y="281050"/>
                  <a:pt x="1647943" y="273182"/>
                  <a:pt x="1650473" y="265594"/>
                </a:cubicBezTo>
                <a:lnTo>
                  <a:pt x="1654267" y="254211"/>
                </a:lnTo>
                <a:cubicBezTo>
                  <a:pt x="1653002" y="228916"/>
                  <a:pt x="1655256" y="203198"/>
                  <a:pt x="1650473" y="178327"/>
                </a:cubicBezTo>
                <a:cubicBezTo>
                  <a:pt x="1648751" y="169371"/>
                  <a:pt x="1641745" y="162011"/>
                  <a:pt x="1635296" y="155562"/>
                </a:cubicBezTo>
                <a:cubicBezTo>
                  <a:pt x="1631502" y="151768"/>
                  <a:pt x="1628379" y="147155"/>
                  <a:pt x="1623914" y="144179"/>
                </a:cubicBezTo>
                <a:cubicBezTo>
                  <a:pt x="1620586" y="141960"/>
                  <a:pt x="1616276" y="141789"/>
                  <a:pt x="1612531" y="140385"/>
                </a:cubicBezTo>
                <a:cubicBezTo>
                  <a:pt x="1606154" y="137994"/>
                  <a:pt x="1600109" y="134668"/>
                  <a:pt x="1593560" y="132797"/>
                </a:cubicBezTo>
                <a:cubicBezTo>
                  <a:pt x="1582348" y="129594"/>
                  <a:pt x="1570679" y="128213"/>
                  <a:pt x="1559412" y="125209"/>
                </a:cubicBezTo>
                <a:cubicBezTo>
                  <a:pt x="1538186" y="119549"/>
                  <a:pt x="1540179" y="117227"/>
                  <a:pt x="1521470" y="113826"/>
                </a:cubicBezTo>
                <a:cubicBezTo>
                  <a:pt x="1512671" y="112226"/>
                  <a:pt x="1503744" y="111427"/>
                  <a:pt x="1494911" y="110032"/>
                </a:cubicBezTo>
                <a:cubicBezTo>
                  <a:pt x="1449069" y="102793"/>
                  <a:pt x="1462670" y="105765"/>
                  <a:pt x="1434204" y="98649"/>
                </a:cubicBezTo>
                <a:cubicBezTo>
                  <a:pt x="1422777" y="91031"/>
                  <a:pt x="1421118" y="89246"/>
                  <a:pt x="1407645" y="83472"/>
                </a:cubicBezTo>
                <a:cubicBezTo>
                  <a:pt x="1403969" y="81896"/>
                  <a:pt x="1400056" y="80943"/>
                  <a:pt x="1396262" y="79678"/>
                </a:cubicBezTo>
                <a:cubicBezTo>
                  <a:pt x="1393733" y="75884"/>
                  <a:pt x="1390526" y="72463"/>
                  <a:pt x="1388674" y="68296"/>
                </a:cubicBezTo>
                <a:cubicBezTo>
                  <a:pt x="1385425" y="60987"/>
                  <a:pt x="1381085" y="45531"/>
                  <a:pt x="1381085" y="45531"/>
                </a:cubicBezTo>
                <a:cubicBezTo>
                  <a:pt x="1382350" y="37942"/>
                  <a:pt x="1380408" y="29025"/>
                  <a:pt x="1384880" y="22765"/>
                </a:cubicBezTo>
                <a:cubicBezTo>
                  <a:pt x="1387911" y="18522"/>
                  <a:pt x="1395062" y="20469"/>
                  <a:pt x="1400056" y="18971"/>
                </a:cubicBezTo>
                <a:cubicBezTo>
                  <a:pt x="1407717" y="16673"/>
                  <a:pt x="1415233" y="13912"/>
                  <a:pt x="1422821" y="11383"/>
                </a:cubicBezTo>
                <a:cubicBezTo>
                  <a:pt x="1426615" y="10118"/>
                  <a:pt x="1430324" y="8559"/>
                  <a:pt x="1434204" y="7589"/>
                </a:cubicBezTo>
                <a:cubicBezTo>
                  <a:pt x="1453261" y="2824"/>
                  <a:pt x="1444434" y="5443"/>
                  <a:pt x="1460763" y="0"/>
                </a:cubicBezTo>
                <a:cubicBezTo>
                  <a:pt x="1497440" y="2530"/>
                  <a:pt x="1534244" y="3637"/>
                  <a:pt x="1570795" y="7589"/>
                </a:cubicBezTo>
                <a:cubicBezTo>
                  <a:pt x="1603376" y="11111"/>
                  <a:pt x="1591888" y="13810"/>
                  <a:pt x="1612531" y="18971"/>
                </a:cubicBezTo>
                <a:cubicBezTo>
                  <a:pt x="1618787" y="20535"/>
                  <a:pt x="1625178" y="21500"/>
                  <a:pt x="1631502" y="22765"/>
                </a:cubicBezTo>
                <a:cubicBezTo>
                  <a:pt x="1653372" y="37347"/>
                  <a:pt x="1632278" y="24725"/>
                  <a:pt x="1654267" y="34148"/>
                </a:cubicBezTo>
                <a:cubicBezTo>
                  <a:pt x="1659466" y="36376"/>
                  <a:pt x="1664245" y="39508"/>
                  <a:pt x="1669444" y="41736"/>
                </a:cubicBezTo>
                <a:cubicBezTo>
                  <a:pt x="1681964" y="47102"/>
                  <a:pt x="1696052" y="49357"/>
                  <a:pt x="1707386" y="56913"/>
                </a:cubicBezTo>
                <a:cubicBezTo>
                  <a:pt x="1731238" y="72815"/>
                  <a:pt x="1704622" y="55750"/>
                  <a:pt x="1741533" y="75884"/>
                </a:cubicBezTo>
                <a:cubicBezTo>
                  <a:pt x="1806703" y="111433"/>
                  <a:pt x="1711640" y="60699"/>
                  <a:pt x="1779475" y="102443"/>
                </a:cubicBezTo>
                <a:cubicBezTo>
                  <a:pt x="1789109" y="108372"/>
                  <a:pt x="1799711" y="112561"/>
                  <a:pt x="1809829" y="117620"/>
                </a:cubicBezTo>
                <a:lnTo>
                  <a:pt x="1825006" y="125209"/>
                </a:lnTo>
                <a:cubicBezTo>
                  <a:pt x="1830065" y="127738"/>
                  <a:pt x="1835476" y="129660"/>
                  <a:pt x="1840182" y="132797"/>
                </a:cubicBezTo>
                <a:cubicBezTo>
                  <a:pt x="1867287" y="150866"/>
                  <a:pt x="1854100" y="145762"/>
                  <a:pt x="1878124" y="151768"/>
                </a:cubicBezTo>
                <a:cubicBezTo>
                  <a:pt x="1883183" y="155562"/>
                  <a:pt x="1887645" y="160322"/>
                  <a:pt x="1893301" y="163150"/>
                </a:cubicBezTo>
                <a:cubicBezTo>
                  <a:pt x="1897965" y="165482"/>
                  <a:pt x="1903531" y="165296"/>
                  <a:pt x="1908478" y="166945"/>
                </a:cubicBezTo>
                <a:cubicBezTo>
                  <a:pt x="1932511" y="174956"/>
                  <a:pt x="1920196" y="173003"/>
                  <a:pt x="1938831" y="178327"/>
                </a:cubicBezTo>
                <a:cubicBezTo>
                  <a:pt x="1954675" y="182854"/>
                  <a:pt x="1958890" y="182935"/>
                  <a:pt x="1976773" y="185916"/>
                </a:cubicBezTo>
                <a:cubicBezTo>
                  <a:pt x="1985626" y="190975"/>
                  <a:pt x="1994213" y="196532"/>
                  <a:pt x="2003333" y="201092"/>
                </a:cubicBezTo>
                <a:cubicBezTo>
                  <a:pt x="2013933" y="206392"/>
                  <a:pt x="2031475" y="207281"/>
                  <a:pt x="2041275" y="208681"/>
                </a:cubicBezTo>
                <a:cubicBezTo>
                  <a:pt x="2048863" y="212475"/>
                  <a:pt x="2056317" y="216552"/>
                  <a:pt x="2064040" y="220063"/>
                </a:cubicBezTo>
                <a:cubicBezTo>
                  <a:pt x="2070240" y="222881"/>
                  <a:pt x="2076827" y="224798"/>
                  <a:pt x="2083011" y="227652"/>
                </a:cubicBezTo>
                <a:cubicBezTo>
                  <a:pt x="2093282" y="232392"/>
                  <a:pt x="2102967" y="238372"/>
                  <a:pt x="2113364" y="242828"/>
                </a:cubicBezTo>
                <a:cubicBezTo>
                  <a:pt x="2120716" y="245979"/>
                  <a:pt x="2128975" y="246840"/>
                  <a:pt x="2136129" y="250417"/>
                </a:cubicBezTo>
                <a:cubicBezTo>
                  <a:pt x="2153288" y="258997"/>
                  <a:pt x="2155811" y="262512"/>
                  <a:pt x="2166483" y="273182"/>
                </a:cubicBezTo>
                <a:cubicBezTo>
                  <a:pt x="2165218" y="294682"/>
                  <a:pt x="2168170" y="316855"/>
                  <a:pt x="2162689" y="337683"/>
                </a:cubicBezTo>
                <a:cubicBezTo>
                  <a:pt x="2161250" y="343153"/>
                  <a:pt x="2152930" y="343647"/>
                  <a:pt x="2147512" y="345272"/>
                </a:cubicBezTo>
                <a:cubicBezTo>
                  <a:pt x="2140143" y="347483"/>
                  <a:pt x="2132257" y="347397"/>
                  <a:pt x="2124747" y="349066"/>
                </a:cubicBezTo>
                <a:cubicBezTo>
                  <a:pt x="2120843" y="349934"/>
                  <a:pt x="2117362" y="352749"/>
                  <a:pt x="2113364" y="352860"/>
                </a:cubicBezTo>
                <a:cubicBezTo>
                  <a:pt x="2026122" y="355283"/>
                  <a:pt x="1938831" y="355389"/>
                  <a:pt x="1851565" y="356654"/>
                </a:cubicBezTo>
                <a:cubicBezTo>
                  <a:pt x="1849036" y="359184"/>
                  <a:pt x="1845818" y="361176"/>
                  <a:pt x="1843977" y="364243"/>
                </a:cubicBezTo>
                <a:cubicBezTo>
                  <a:pt x="1837382" y="375235"/>
                  <a:pt x="1851565" y="405346"/>
                  <a:pt x="1859153" y="417361"/>
                </a:cubicBezTo>
                <a:close/>
              </a:path>
            </a:pathLst>
          </a:cu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863A2EC1-52C1-40C4-90A5-A85EC2F25033}"/>
              </a:ext>
            </a:extLst>
          </p:cNvPr>
          <p:cNvCxnSpPr>
            <a:cxnSpLocks/>
          </p:cNvCxnSpPr>
          <p:nvPr/>
        </p:nvCxnSpPr>
        <p:spPr>
          <a:xfrm flipV="1">
            <a:off x="497039" y="3794754"/>
            <a:ext cx="4739594" cy="22734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sp>
        <p:nvSpPr>
          <p:cNvPr id="15" name="Oval 14">
            <a:extLst>
              <a:ext uri="{FF2B5EF4-FFF2-40B4-BE49-F238E27FC236}">
                <a16:creationId xmlns:a16="http://schemas.microsoft.com/office/drawing/2014/main" id="{CB71D47A-B31C-4030-8C76-56262CE236D5}"/>
              </a:ext>
            </a:extLst>
          </p:cNvPr>
          <p:cNvSpPr/>
          <p:nvPr/>
        </p:nvSpPr>
        <p:spPr>
          <a:xfrm>
            <a:off x="292421" y="391349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cxnSp>
        <p:nvCxnSpPr>
          <p:cNvPr id="19" name="Straight Arrow Connector 18">
            <a:extLst>
              <a:ext uri="{FF2B5EF4-FFF2-40B4-BE49-F238E27FC236}">
                <a16:creationId xmlns:a16="http://schemas.microsoft.com/office/drawing/2014/main" id="{C25C57AF-78DC-45DD-B6D1-3C2078FA820F}"/>
              </a:ext>
            </a:extLst>
          </p:cNvPr>
          <p:cNvCxnSpPr>
            <a:cxnSpLocks/>
          </p:cNvCxnSpPr>
          <p:nvPr/>
        </p:nvCxnSpPr>
        <p:spPr>
          <a:xfrm>
            <a:off x="508421" y="4075470"/>
            <a:ext cx="2477607" cy="94229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008C7203-8CFF-4499-924A-FAA15DE9F1EE}"/>
              </a:ext>
            </a:extLst>
          </p:cNvPr>
          <p:cNvCxnSpPr>
            <a:cxnSpLocks/>
          </p:cNvCxnSpPr>
          <p:nvPr/>
        </p:nvCxnSpPr>
        <p:spPr>
          <a:xfrm>
            <a:off x="494257" y="4086742"/>
            <a:ext cx="1765578" cy="114228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F812D344-C828-4FE0-BAD6-62397289B379}"/>
              </a:ext>
            </a:extLst>
          </p:cNvPr>
          <p:cNvCxnSpPr>
            <a:cxnSpLocks/>
            <a:stCxn id="15" idx="5"/>
          </p:cNvCxnSpPr>
          <p:nvPr/>
        </p:nvCxnSpPr>
        <p:spPr>
          <a:xfrm>
            <a:off x="476789" y="4097858"/>
            <a:ext cx="1202140" cy="139310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5EA9F349-279D-4179-A556-9AD18A269A33}"/>
              </a:ext>
            </a:extLst>
          </p:cNvPr>
          <p:cNvCxnSpPr>
            <a:cxnSpLocks/>
          </p:cNvCxnSpPr>
          <p:nvPr/>
        </p:nvCxnSpPr>
        <p:spPr>
          <a:xfrm>
            <a:off x="446629" y="4115323"/>
            <a:ext cx="612144" cy="149497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1F65C515-5F54-4283-92C3-4A441A142131}"/>
              </a:ext>
            </a:extLst>
          </p:cNvPr>
          <p:cNvCxnSpPr>
            <a:cxnSpLocks/>
            <a:stCxn id="15" idx="4"/>
          </p:cNvCxnSpPr>
          <p:nvPr/>
        </p:nvCxnSpPr>
        <p:spPr>
          <a:xfrm>
            <a:off x="400421" y="4129490"/>
            <a:ext cx="4503" cy="148080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8" name="Straight Arrow Connector 37">
            <a:extLst>
              <a:ext uri="{FF2B5EF4-FFF2-40B4-BE49-F238E27FC236}">
                <a16:creationId xmlns:a16="http://schemas.microsoft.com/office/drawing/2014/main" id="{15D10132-F333-4438-BB3C-7E22946491D3}"/>
              </a:ext>
            </a:extLst>
          </p:cNvPr>
          <p:cNvCxnSpPr>
            <a:cxnSpLocks/>
            <a:stCxn id="15" idx="0"/>
          </p:cNvCxnSpPr>
          <p:nvPr/>
        </p:nvCxnSpPr>
        <p:spPr>
          <a:xfrm flipH="1" flipV="1">
            <a:off x="392348" y="2381855"/>
            <a:ext cx="8073" cy="153163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5" name="Straight Arrow Connector 54">
            <a:extLst>
              <a:ext uri="{FF2B5EF4-FFF2-40B4-BE49-F238E27FC236}">
                <a16:creationId xmlns:a16="http://schemas.microsoft.com/office/drawing/2014/main" id="{D2C29A84-DCF0-484C-A6C4-37C03F7956C0}"/>
              </a:ext>
            </a:extLst>
          </p:cNvPr>
          <p:cNvCxnSpPr>
            <a:cxnSpLocks/>
          </p:cNvCxnSpPr>
          <p:nvPr/>
        </p:nvCxnSpPr>
        <p:spPr>
          <a:xfrm flipV="1">
            <a:off x="497102" y="3025214"/>
            <a:ext cx="3355231" cy="961512"/>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2" name="Straight Arrow Connector 71">
            <a:extLst>
              <a:ext uri="{FF2B5EF4-FFF2-40B4-BE49-F238E27FC236}">
                <a16:creationId xmlns:a16="http://schemas.microsoft.com/office/drawing/2014/main" id="{A09A9DD7-9805-41C2-85AF-FCCF577E46A5}"/>
              </a:ext>
            </a:extLst>
          </p:cNvPr>
          <p:cNvCxnSpPr>
            <a:cxnSpLocks/>
          </p:cNvCxnSpPr>
          <p:nvPr/>
        </p:nvCxnSpPr>
        <p:spPr>
          <a:xfrm flipV="1">
            <a:off x="446629" y="2449487"/>
            <a:ext cx="683043" cy="146400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3" name="Straight Arrow Connector 72">
            <a:extLst>
              <a:ext uri="{FF2B5EF4-FFF2-40B4-BE49-F238E27FC236}">
                <a16:creationId xmlns:a16="http://schemas.microsoft.com/office/drawing/2014/main" id="{584C3ACD-2982-4C23-B014-15242EC383F7}"/>
              </a:ext>
            </a:extLst>
          </p:cNvPr>
          <p:cNvCxnSpPr>
            <a:cxnSpLocks/>
          </p:cNvCxnSpPr>
          <p:nvPr/>
        </p:nvCxnSpPr>
        <p:spPr>
          <a:xfrm flipV="1">
            <a:off x="466212" y="2679599"/>
            <a:ext cx="1180550" cy="1260579"/>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4" name="Straight Arrow Connector 73">
            <a:extLst>
              <a:ext uri="{FF2B5EF4-FFF2-40B4-BE49-F238E27FC236}">
                <a16:creationId xmlns:a16="http://schemas.microsoft.com/office/drawing/2014/main" id="{862DF1C4-69B2-4424-8D87-1D2FD11D784A}"/>
              </a:ext>
            </a:extLst>
          </p:cNvPr>
          <p:cNvCxnSpPr>
            <a:cxnSpLocks/>
          </p:cNvCxnSpPr>
          <p:nvPr/>
        </p:nvCxnSpPr>
        <p:spPr>
          <a:xfrm flipV="1">
            <a:off x="486237" y="2346424"/>
            <a:ext cx="2572327" cy="162913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8" name="Straight Arrow Connector 77">
            <a:extLst>
              <a:ext uri="{FF2B5EF4-FFF2-40B4-BE49-F238E27FC236}">
                <a16:creationId xmlns:a16="http://schemas.microsoft.com/office/drawing/2014/main" id="{3E1E40CA-1123-47FC-AF09-9F480489F317}"/>
              </a:ext>
            </a:extLst>
          </p:cNvPr>
          <p:cNvCxnSpPr>
            <a:cxnSpLocks/>
          </p:cNvCxnSpPr>
          <p:nvPr/>
        </p:nvCxnSpPr>
        <p:spPr>
          <a:xfrm>
            <a:off x="508421" y="4042655"/>
            <a:ext cx="3945046" cy="78368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39416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A877B-B9ED-F84A-8DBE-F28F4D05E5FA}"/>
              </a:ext>
            </a:extLst>
          </p:cNvPr>
          <p:cNvSpPr>
            <a:spLocks noGrp="1"/>
          </p:cNvSpPr>
          <p:nvPr>
            <p:ph type="title"/>
          </p:nvPr>
        </p:nvSpPr>
        <p:spPr/>
        <p:txBody>
          <a:bodyPr>
            <a:normAutofit fontScale="90000"/>
          </a:bodyPr>
          <a:lstStyle/>
          <a:p>
            <a:r>
              <a:rPr lang="en-GB" dirty="0"/>
              <a:t>Electric force</a:t>
            </a:r>
          </a:p>
        </p:txBody>
      </p:sp>
      <p:sp>
        <p:nvSpPr>
          <p:cNvPr id="3" name="Content Placeholder 2">
            <a:extLst>
              <a:ext uri="{FF2B5EF4-FFF2-40B4-BE49-F238E27FC236}">
                <a16:creationId xmlns:a16="http://schemas.microsoft.com/office/drawing/2014/main" id="{14E5D07A-01BB-404C-8D54-4B6A26FBB71D}"/>
              </a:ext>
            </a:extLst>
          </p:cNvPr>
          <p:cNvSpPr>
            <a:spLocks noGrp="1"/>
          </p:cNvSpPr>
          <p:nvPr>
            <p:ph idx="1"/>
          </p:nvPr>
        </p:nvSpPr>
        <p:spPr/>
        <p:txBody>
          <a:bodyPr/>
          <a:lstStyle/>
          <a:p>
            <a:r>
              <a:rPr lang="en-GB" dirty="0"/>
              <a:t>Common life examples</a:t>
            </a:r>
          </a:p>
          <a:p>
            <a:pPr lvl="1"/>
            <a:r>
              <a:rPr lang="en-US" dirty="0"/>
              <a:t>Polystyrene on a cat</a:t>
            </a:r>
            <a:endParaRPr lang="en-GB" dirty="0"/>
          </a:p>
        </p:txBody>
      </p:sp>
      <p:sp>
        <p:nvSpPr>
          <p:cNvPr id="4" name="Slide Number Placeholder 3">
            <a:extLst>
              <a:ext uri="{FF2B5EF4-FFF2-40B4-BE49-F238E27FC236}">
                <a16:creationId xmlns:a16="http://schemas.microsoft.com/office/drawing/2014/main" id="{F68356B3-BFB9-9A43-8469-4190E032B4B6}"/>
              </a:ext>
            </a:extLst>
          </p:cNvPr>
          <p:cNvSpPr>
            <a:spLocks noGrp="1"/>
          </p:cNvSpPr>
          <p:nvPr>
            <p:ph type="sldNum" sz="quarter" idx="12"/>
          </p:nvPr>
        </p:nvSpPr>
        <p:spPr/>
        <p:txBody>
          <a:bodyPr/>
          <a:lstStyle/>
          <a:p>
            <a:fld id="{374475D3-1812-EC42-892E-BF7EBDFBAE62}" type="slidenum">
              <a:rPr lang="en-GB" smtClean="0"/>
              <a:t>4</a:t>
            </a:fld>
            <a:endParaRPr lang="en-GB"/>
          </a:p>
        </p:txBody>
      </p:sp>
      <p:pic>
        <p:nvPicPr>
          <p:cNvPr id="2050" name="Picture 2" descr="https://upload.wikimedia.org/wikipedia/commons/e/e0/Cat_demonstrating_static_cling_with_styrofoam_peanu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133" y="2425511"/>
            <a:ext cx="4152900" cy="275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82546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1603A-10F8-457A-B3A0-251B57922AD6}"/>
              </a:ext>
            </a:extLst>
          </p:cNvPr>
          <p:cNvSpPr>
            <a:spLocks noGrp="1"/>
          </p:cNvSpPr>
          <p:nvPr>
            <p:ph type="title"/>
          </p:nvPr>
        </p:nvSpPr>
        <p:spPr/>
        <p:txBody>
          <a:bodyPr>
            <a:normAutofit fontScale="90000"/>
          </a:bodyPr>
          <a:lstStyle/>
          <a:p>
            <a:r>
              <a:rPr lang="en-GB" dirty="0"/>
              <a:t>Gauss Law</a:t>
            </a:r>
            <a:endParaRPr lang="en-US" dirty="0"/>
          </a:p>
        </p:txBody>
      </p:sp>
      <p:sp>
        <p:nvSpPr>
          <p:cNvPr id="3" name="Content Placeholder 2">
            <a:extLst>
              <a:ext uri="{FF2B5EF4-FFF2-40B4-BE49-F238E27FC236}">
                <a16:creationId xmlns:a16="http://schemas.microsoft.com/office/drawing/2014/main" id="{1535C306-4274-4FEE-9392-64AA24EBD184}"/>
              </a:ext>
            </a:extLst>
          </p:cNvPr>
          <p:cNvSpPr>
            <a:spLocks noGrp="1"/>
          </p:cNvSpPr>
          <p:nvPr>
            <p:ph idx="1"/>
          </p:nvPr>
        </p:nvSpPr>
        <p:spPr>
          <a:xfrm>
            <a:off x="2542139" y="4490362"/>
            <a:ext cx="6306090" cy="1028117"/>
          </a:xfrm>
        </p:spPr>
        <p:txBody>
          <a:bodyPr/>
          <a:lstStyle/>
          <a:p>
            <a:pPr marL="0" indent="0">
              <a:buNone/>
            </a:pPr>
            <a:r>
              <a:rPr lang="en-US" sz="2200" dirty="0">
                <a:solidFill>
                  <a:schemeClr val="bg1">
                    <a:lumMod val="50000"/>
                  </a:schemeClr>
                </a:solidFill>
              </a:rPr>
              <a:t>Field flux out of an arbitrary closed surface </a:t>
            </a:r>
            <a:br>
              <a:rPr lang="en-US" sz="2200" dirty="0">
                <a:solidFill>
                  <a:schemeClr val="bg1">
                    <a:lumMod val="50000"/>
                  </a:schemeClr>
                </a:solidFill>
              </a:rPr>
            </a:br>
            <a:r>
              <a:rPr lang="en-US" sz="2200" dirty="0">
                <a:solidFill>
                  <a:schemeClr val="bg1">
                    <a:lumMod val="50000"/>
                  </a:schemeClr>
                </a:solidFill>
              </a:rPr>
              <a:t>is proportional to the charge enclosed by the surface</a:t>
            </a:r>
            <a:br>
              <a:rPr lang="en-US" sz="2200" dirty="0">
                <a:solidFill>
                  <a:schemeClr val="bg1">
                    <a:lumMod val="50000"/>
                  </a:schemeClr>
                </a:solidFill>
              </a:rPr>
            </a:br>
            <a:r>
              <a:rPr lang="en-US" sz="2200" dirty="0">
                <a:solidFill>
                  <a:schemeClr val="bg1">
                    <a:lumMod val="50000"/>
                  </a:schemeClr>
                </a:solidFill>
              </a:rPr>
              <a:t>irrespective of how that charge is distributed</a:t>
            </a:r>
          </a:p>
        </p:txBody>
      </p:sp>
      <p:sp>
        <p:nvSpPr>
          <p:cNvPr id="4" name="Slide Number Placeholder 3">
            <a:extLst>
              <a:ext uri="{FF2B5EF4-FFF2-40B4-BE49-F238E27FC236}">
                <a16:creationId xmlns:a16="http://schemas.microsoft.com/office/drawing/2014/main" id="{24F3B62C-E4BB-4987-B368-89BDC5C7B6DD}"/>
              </a:ext>
            </a:extLst>
          </p:cNvPr>
          <p:cNvSpPr>
            <a:spLocks noGrp="1"/>
          </p:cNvSpPr>
          <p:nvPr>
            <p:ph type="sldNum" sz="quarter" idx="12"/>
          </p:nvPr>
        </p:nvSpPr>
        <p:spPr/>
        <p:txBody>
          <a:bodyPr/>
          <a:lstStyle/>
          <a:p>
            <a:fld id="{374475D3-1812-EC42-892E-BF7EBDFBAE62}" type="slidenum">
              <a:rPr lang="en-GB" smtClean="0"/>
              <a:t>40</a:t>
            </a:fld>
            <a:endParaRPr lang="en-GB"/>
          </a:p>
        </p:txBody>
      </p:sp>
      <p:grpSp>
        <p:nvGrpSpPr>
          <p:cNvPr id="28" name="Group 27">
            <a:extLst>
              <a:ext uri="{FF2B5EF4-FFF2-40B4-BE49-F238E27FC236}">
                <a16:creationId xmlns:a16="http://schemas.microsoft.com/office/drawing/2014/main" id="{AE60F657-95C9-4902-B3F9-96324FC545DA}"/>
              </a:ext>
            </a:extLst>
          </p:cNvPr>
          <p:cNvGrpSpPr/>
          <p:nvPr/>
        </p:nvGrpSpPr>
        <p:grpSpPr>
          <a:xfrm>
            <a:off x="209817" y="4141612"/>
            <a:ext cx="2119104" cy="1472579"/>
            <a:chOff x="212725" y="2398128"/>
            <a:chExt cx="4974745" cy="3228441"/>
          </a:xfrm>
        </p:grpSpPr>
        <p:sp>
          <p:nvSpPr>
            <p:cNvPr id="6" name="Oval 5">
              <a:extLst>
                <a:ext uri="{FF2B5EF4-FFF2-40B4-BE49-F238E27FC236}">
                  <a16:creationId xmlns:a16="http://schemas.microsoft.com/office/drawing/2014/main" id="{2E8E2EB5-6203-42DC-89CB-A541D942A731}"/>
                </a:ext>
              </a:extLst>
            </p:cNvPr>
            <p:cNvSpPr/>
            <p:nvPr/>
          </p:nvSpPr>
          <p:spPr>
            <a:xfrm>
              <a:off x="1673238" y="3703131"/>
              <a:ext cx="1138257" cy="785397"/>
            </a:xfrm>
            <a:prstGeom prst="ellipse">
              <a:avLst/>
            </a:prstGeom>
            <a:noFill/>
            <a:ln>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Plaque 7">
              <a:extLst>
                <a:ext uri="{FF2B5EF4-FFF2-40B4-BE49-F238E27FC236}">
                  <a16:creationId xmlns:a16="http://schemas.microsoft.com/office/drawing/2014/main" id="{592D17F0-DB84-477C-9563-9A9988538AB0}"/>
                </a:ext>
              </a:extLst>
            </p:cNvPr>
            <p:cNvSpPr/>
            <p:nvPr/>
          </p:nvSpPr>
          <p:spPr>
            <a:xfrm>
              <a:off x="1434204" y="3395801"/>
              <a:ext cx="1555618" cy="1403851"/>
            </a:xfrm>
            <a:prstGeom prst="plaque">
              <a:avLst/>
            </a:prstGeom>
            <a:noFill/>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Freeform: Shape 10">
              <a:extLst>
                <a:ext uri="{FF2B5EF4-FFF2-40B4-BE49-F238E27FC236}">
                  <a16:creationId xmlns:a16="http://schemas.microsoft.com/office/drawing/2014/main" id="{C1C08092-AC7E-498A-A4DB-B7B66148E7B0}"/>
                </a:ext>
              </a:extLst>
            </p:cNvPr>
            <p:cNvSpPr/>
            <p:nvPr/>
          </p:nvSpPr>
          <p:spPr>
            <a:xfrm>
              <a:off x="565334" y="2735612"/>
              <a:ext cx="4355731" cy="2731886"/>
            </a:xfrm>
            <a:custGeom>
              <a:avLst/>
              <a:gdLst>
                <a:gd name="connsiteX0" fmla="*/ 1859153 w 4355731"/>
                <a:gd name="connsiteY0" fmla="*/ 417361 h 2731886"/>
                <a:gd name="connsiteX1" fmla="*/ 1889507 w 4355731"/>
                <a:gd name="connsiteY1" fmla="*/ 436332 h 2731886"/>
                <a:gd name="connsiteX2" fmla="*/ 1972979 w 4355731"/>
                <a:gd name="connsiteY2" fmla="*/ 459097 h 2731886"/>
                <a:gd name="connsiteX3" fmla="*/ 2022304 w 4355731"/>
                <a:gd name="connsiteY3" fmla="*/ 474274 h 2731886"/>
                <a:gd name="connsiteX4" fmla="*/ 2105776 w 4355731"/>
                <a:gd name="connsiteY4" fmla="*/ 493245 h 2731886"/>
                <a:gd name="connsiteX5" fmla="*/ 2268926 w 4355731"/>
                <a:gd name="connsiteY5" fmla="*/ 489451 h 2731886"/>
                <a:gd name="connsiteX6" fmla="*/ 2322045 w 4355731"/>
                <a:gd name="connsiteY6" fmla="*/ 478068 h 2731886"/>
                <a:gd name="connsiteX7" fmla="*/ 2341016 w 4355731"/>
                <a:gd name="connsiteY7" fmla="*/ 470480 h 2731886"/>
                <a:gd name="connsiteX8" fmla="*/ 2371369 w 4355731"/>
                <a:gd name="connsiteY8" fmla="*/ 466686 h 2731886"/>
                <a:gd name="connsiteX9" fmla="*/ 2382752 w 4355731"/>
                <a:gd name="connsiteY9" fmla="*/ 462892 h 2731886"/>
                <a:gd name="connsiteX10" fmla="*/ 2397928 w 4355731"/>
                <a:gd name="connsiteY10" fmla="*/ 455303 h 2731886"/>
                <a:gd name="connsiteX11" fmla="*/ 2481401 w 4355731"/>
                <a:gd name="connsiteY11" fmla="*/ 443921 h 2731886"/>
                <a:gd name="connsiteX12" fmla="*/ 2572461 w 4355731"/>
                <a:gd name="connsiteY12" fmla="*/ 440126 h 2731886"/>
                <a:gd name="connsiteX13" fmla="*/ 2599021 w 4355731"/>
                <a:gd name="connsiteY13" fmla="*/ 455303 h 2731886"/>
                <a:gd name="connsiteX14" fmla="*/ 2617992 w 4355731"/>
                <a:gd name="connsiteY14" fmla="*/ 470480 h 2731886"/>
                <a:gd name="connsiteX15" fmla="*/ 2633168 w 4355731"/>
                <a:gd name="connsiteY15" fmla="*/ 485657 h 2731886"/>
                <a:gd name="connsiteX16" fmla="*/ 2667316 w 4355731"/>
                <a:gd name="connsiteY16" fmla="*/ 512216 h 2731886"/>
                <a:gd name="connsiteX17" fmla="*/ 2678699 w 4355731"/>
                <a:gd name="connsiteY17" fmla="*/ 523599 h 2731886"/>
                <a:gd name="connsiteX18" fmla="*/ 2693875 w 4355731"/>
                <a:gd name="connsiteY18" fmla="*/ 534981 h 2731886"/>
                <a:gd name="connsiteX19" fmla="*/ 2709052 w 4355731"/>
                <a:gd name="connsiteY19" fmla="*/ 557746 h 2731886"/>
                <a:gd name="connsiteX20" fmla="*/ 2720435 w 4355731"/>
                <a:gd name="connsiteY20" fmla="*/ 572923 h 2731886"/>
                <a:gd name="connsiteX21" fmla="*/ 2724229 w 4355731"/>
                <a:gd name="connsiteY21" fmla="*/ 595688 h 2731886"/>
                <a:gd name="connsiteX22" fmla="*/ 2731817 w 4355731"/>
                <a:gd name="connsiteY22" fmla="*/ 622248 h 2731886"/>
                <a:gd name="connsiteX23" fmla="*/ 2735611 w 4355731"/>
                <a:gd name="connsiteY23" fmla="*/ 656395 h 2731886"/>
                <a:gd name="connsiteX24" fmla="*/ 2739406 w 4355731"/>
                <a:gd name="connsiteY24" fmla="*/ 686749 h 2731886"/>
                <a:gd name="connsiteX25" fmla="*/ 2743200 w 4355731"/>
                <a:gd name="connsiteY25" fmla="*/ 834722 h 2731886"/>
                <a:gd name="connsiteX26" fmla="*/ 2758377 w 4355731"/>
                <a:gd name="connsiteY26" fmla="*/ 887841 h 2731886"/>
                <a:gd name="connsiteX27" fmla="*/ 2769759 w 4355731"/>
                <a:gd name="connsiteY27" fmla="*/ 895429 h 2731886"/>
                <a:gd name="connsiteX28" fmla="*/ 2788730 w 4355731"/>
                <a:gd name="connsiteY28" fmla="*/ 925783 h 2731886"/>
                <a:gd name="connsiteX29" fmla="*/ 2796319 w 4355731"/>
                <a:gd name="connsiteY29" fmla="*/ 937165 h 2731886"/>
                <a:gd name="connsiteX30" fmla="*/ 2815289 w 4355731"/>
                <a:gd name="connsiteY30" fmla="*/ 956136 h 2731886"/>
                <a:gd name="connsiteX31" fmla="*/ 2849437 w 4355731"/>
                <a:gd name="connsiteY31" fmla="*/ 982696 h 2731886"/>
                <a:gd name="connsiteX32" fmla="*/ 2860820 w 4355731"/>
                <a:gd name="connsiteY32" fmla="*/ 986490 h 2731886"/>
                <a:gd name="connsiteX33" fmla="*/ 2902556 w 4355731"/>
                <a:gd name="connsiteY33" fmla="*/ 1013049 h 2731886"/>
                <a:gd name="connsiteX34" fmla="*/ 2925321 w 4355731"/>
                <a:gd name="connsiteY34" fmla="*/ 1028226 h 2731886"/>
                <a:gd name="connsiteX35" fmla="*/ 2959469 w 4355731"/>
                <a:gd name="connsiteY35" fmla="*/ 1043403 h 2731886"/>
                <a:gd name="connsiteX36" fmla="*/ 2986028 w 4355731"/>
                <a:gd name="connsiteY36" fmla="*/ 1058579 h 2731886"/>
                <a:gd name="connsiteX37" fmla="*/ 3004999 w 4355731"/>
                <a:gd name="connsiteY37" fmla="*/ 1066168 h 2731886"/>
                <a:gd name="connsiteX38" fmla="*/ 3023970 w 4355731"/>
                <a:gd name="connsiteY38" fmla="*/ 1069962 h 2731886"/>
                <a:gd name="connsiteX39" fmla="*/ 3039147 w 4355731"/>
                <a:gd name="connsiteY39" fmla="*/ 1073756 h 2731886"/>
                <a:gd name="connsiteX40" fmla="*/ 3373036 w 4355731"/>
                <a:gd name="connsiteY40" fmla="*/ 1073756 h 2731886"/>
                <a:gd name="connsiteX41" fmla="*/ 3403389 w 4355731"/>
                <a:gd name="connsiteY41" fmla="*/ 1088933 h 2731886"/>
                <a:gd name="connsiteX42" fmla="*/ 3437537 w 4355731"/>
                <a:gd name="connsiteY42" fmla="*/ 1111698 h 2731886"/>
                <a:gd name="connsiteX43" fmla="*/ 3452714 w 4355731"/>
                <a:gd name="connsiteY43" fmla="*/ 1119287 h 2731886"/>
                <a:gd name="connsiteX44" fmla="*/ 3483067 w 4355731"/>
                <a:gd name="connsiteY44" fmla="*/ 1138257 h 2731886"/>
                <a:gd name="connsiteX45" fmla="*/ 3513421 w 4355731"/>
                <a:gd name="connsiteY45" fmla="*/ 1161023 h 2731886"/>
                <a:gd name="connsiteX46" fmla="*/ 3539980 w 4355731"/>
                <a:gd name="connsiteY46" fmla="*/ 1191376 h 2731886"/>
                <a:gd name="connsiteX47" fmla="*/ 3555157 w 4355731"/>
                <a:gd name="connsiteY47" fmla="*/ 1202759 h 2731886"/>
                <a:gd name="connsiteX48" fmla="*/ 3577922 w 4355731"/>
                <a:gd name="connsiteY48" fmla="*/ 1236906 h 2731886"/>
                <a:gd name="connsiteX49" fmla="*/ 3589304 w 4355731"/>
                <a:gd name="connsiteY49" fmla="*/ 1259672 h 2731886"/>
                <a:gd name="connsiteX50" fmla="*/ 3593099 w 4355731"/>
                <a:gd name="connsiteY50" fmla="*/ 1331761 h 2731886"/>
                <a:gd name="connsiteX51" fmla="*/ 3596893 w 4355731"/>
                <a:gd name="connsiteY51" fmla="*/ 1343144 h 2731886"/>
                <a:gd name="connsiteX52" fmla="*/ 3608275 w 4355731"/>
                <a:gd name="connsiteY52" fmla="*/ 1377292 h 2731886"/>
                <a:gd name="connsiteX53" fmla="*/ 3615864 w 4355731"/>
                <a:gd name="connsiteY53" fmla="*/ 1392468 h 2731886"/>
                <a:gd name="connsiteX54" fmla="*/ 3650011 w 4355731"/>
                <a:gd name="connsiteY54" fmla="*/ 1415233 h 2731886"/>
                <a:gd name="connsiteX55" fmla="*/ 3672777 w 4355731"/>
                <a:gd name="connsiteY55" fmla="*/ 1426616 h 2731886"/>
                <a:gd name="connsiteX56" fmla="*/ 3809367 w 4355731"/>
                <a:gd name="connsiteY56" fmla="*/ 1475940 h 2731886"/>
                <a:gd name="connsiteX57" fmla="*/ 3961135 w 4355731"/>
                <a:gd name="connsiteY57" fmla="*/ 1510088 h 2731886"/>
                <a:gd name="connsiteX58" fmla="*/ 4059784 w 4355731"/>
                <a:gd name="connsiteY58" fmla="*/ 1506294 h 2731886"/>
                <a:gd name="connsiteX59" fmla="*/ 4071167 w 4355731"/>
                <a:gd name="connsiteY59" fmla="*/ 1483529 h 2731886"/>
                <a:gd name="connsiteX60" fmla="*/ 4082549 w 4355731"/>
                <a:gd name="connsiteY60" fmla="*/ 1464558 h 2731886"/>
                <a:gd name="connsiteX61" fmla="*/ 4086343 w 4355731"/>
                <a:gd name="connsiteY61" fmla="*/ 1453175 h 2731886"/>
                <a:gd name="connsiteX62" fmla="*/ 4093932 w 4355731"/>
                <a:gd name="connsiteY62" fmla="*/ 1437999 h 2731886"/>
                <a:gd name="connsiteX63" fmla="*/ 4101520 w 4355731"/>
                <a:gd name="connsiteY63" fmla="*/ 1415233 h 2731886"/>
                <a:gd name="connsiteX64" fmla="*/ 4105314 w 4355731"/>
                <a:gd name="connsiteY64" fmla="*/ 1403851 h 2731886"/>
                <a:gd name="connsiteX65" fmla="*/ 4112903 w 4355731"/>
                <a:gd name="connsiteY65" fmla="*/ 1384880 h 2731886"/>
                <a:gd name="connsiteX66" fmla="*/ 4131874 w 4355731"/>
                <a:gd name="connsiteY66" fmla="*/ 1346938 h 2731886"/>
                <a:gd name="connsiteX67" fmla="*/ 4150845 w 4355731"/>
                <a:gd name="connsiteY67" fmla="*/ 1327967 h 2731886"/>
                <a:gd name="connsiteX68" fmla="*/ 4241905 w 4355731"/>
                <a:gd name="connsiteY68" fmla="*/ 1335555 h 2731886"/>
                <a:gd name="connsiteX69" fmla="*/ 4260876 w 4355731"/>
                <a:gd name="connsiteY69" fmla="*/ 1339350 h 2731886"/>
                <a:gd name="connsiteX70" fmla="*/ 4279847 w 4355731"/>
                <a:gd name="connsiteY70" fmla="*/ 1350732 h 2731886"/>
                <a:gd name="connsiteX71" fmla="*/ 4306406 w 4355731"/>
                <a:gd name="connsiteY71" fmla="*/ 1365909 h 2731886"/>
                <a:gd name="connsiteX72" fmla="*/ 4310201 w 4355731"/>
                <a:gd name="connsiteY72" fmla="*/ 1381086 h 2731886"/>
                <a:gd name="connsiteX73" fmla="*/ 4313995 w 4355731"/>
                <a:gd name="connsiteY73" fmla="*/ 1392468 h 2731886"/>
                <a:gd name="connsiteX74" fmla="*/ 4325377 w 4355731"/>
                <a:gd name="connsiteY74" fmla="*/ 1456970 h 2731886"/>
                <a:gd name="connsiteX75" fmla="*/ 4329172 w 4355731"/>
                <a:gd name="connsiteY75" fmla="*/ 1487323 h 2731886"/>
                <a:gd name="connsiteX76" fmla="*/ 4340554 w 4355731"/>
                <a:gd name="connsiteY76" fmla="*/ 1525265 h 2731886"/>
                <a:gd name="connsiteX77" fmla="*/ 4348143 w 4355731"/>
                <a:gd name="connsiteY77" fmla="*/ 1563207 h 2731886"/>
                <a:gd name="connsiteX78" fmla="*/ 4355731 w 4355731"/>
                <a:gd name="connsiteY78" fmla="*/ 1593560 h 2731886"/>
                <a:gd name="connsiteX79" fmla="*/ 4344348 w 4355731"/>
                <a:gd name="connsiteY79" fmla="*/ 1703592 h 2731886"/>
                <a:gd name="connsiteX80" fmla="*/ 4336760 w 4355731"/>
                <a:gd name="connsiteY80" fmla="*/ 1733945 h 2731886"/>
                <a:gd name="connsiteX81" fmla="*/ 4325377 w 4355731"/>
                <a:gd name="connsiteY81" fmla="*/ 1749122 h 2731886"/>
                <a:gd name="connsiteX82" fmla="*/ 4310201 w 4355731"/>
                <a:gd name="connsiteY82" fmla="*/ 1783270 h 2731886"/>
                <a:gd name="connsiteX83" fmla="*/ 4295024 w 4355731"/>
                <a:gd name="connsiteY83" fmla="*/ 1798447 h 2731886"/>
                <a:gd name="connsiteX84" fmla="*/ 4287436 w 4355731"/>
                <a:gd name="connsiteY84" fmla="*/ 1813623 h 2731886"/>
                <a:gd name="connsiteX85" fmla="*/ 4249494 w 4355731"/>
                <a:gd name="connsiteY85" fmla="*/ 1840183 h 2731886"/>
                <a:gd name="connsiteX86" fmla="*/ 4234317 w 4355731"/>
                <a:gd name="connsiteY86" fmla="*/ 1851565 h 2731886"/>
                <a:gd name="connsiteX87" fmla="*/ 4219140 w 4355731"/>
                <a:gd name="connsiteY87" fmla="*/ 1859154 h 2731886"/>
                <a:gd name="connsiteX88" fmla="*/ 4200169 w 4355731"/>
                <a:gd name="connsiteY88" fmla="*/ 1870536 h 2731886"/>
                <a:gd name="connsiteX89" fmla="*/ 4188787 w 4355731"/>
                <a:gd name="connsiteY89" fmla="*/ 1874331 h 2731886"/>
                <a:gd name="connsiteX90" fmla="*/ 4162227 w 4355731"/>
                <a:gd name="connsiteY90" fmla="*/ 1885713 h 2731886"/>
                <a:gd name="connsiteX91" fmla="*/ 4120491 w 4355731"/>
                <a:gd name="connsiteY91" fmla="*/ 1893301 h 2731886"/>
                <a:gd name="connsiteX92" fmla="*/ 4059784 w 4355731"/>
                <a:gd name="connsiteY92" fmla="*/ 1904684 h 2731886"/>
                <a:gd name="connsiteX93" fmla="*/ 3854898 w 4355731"/>
                <a:gd name="connsiteY93" fmla="*/ 1889507 h 2731886"/>
                <a:gd name="connsiteX94" fmla="*/ 3832133 w 4355731"/>
                <a:gd name="connsiteY94" fmla="*/ 1881919 h 2731886"/>
                <a:gd name="connsiteX95" fmla="*/ 3797985 w 4355731"/>
                <a:gd name="connsiteY95" fmla="*/ 1862948 h 2731886"/>
                <a:gd name="connsiteX96" fmla="*/ 3782808 w 4355731"/>
                <a:gd name="connsiteY96" fmla="*/ 1855360 h 2731886"/>
                <a:gd name="connsiteX97" fmla="*/ 3756249 w 4355731"/>
                <a:gd name="connsiteY97" fmla="*/ 1832594 h 2731886"/>
                <a:gd name="connsiteX98" fmla="*/ 3668982 w 4355731"/>
                <a:gd name="connsiteY98" fmla="*/ 1775682 h 2731886"/>
                <a:gd name="connsiteX99" fmla="*/ 3646217 w 4355731"/>
                <a:gd name="connsiteY99" fmla="*/ 1760505 h 2731886"/>
                <a:gd name="connsiteX100" fmla="*/ 3619658 w 4355731"/>
                <a:gd name="connsiteY100" fmla="*/ 1749122 h 2731886"/>
                <a:gd name="connsiteX101" fmla="*/ 3585510 w 4355731"/>
                <a:gd name="connsiteY101" fmla="*/ 1730151 h 2731886"/>
                <a:gd name="connsiteX102" fmla="*/ 3555157 w 4355731"/>
                <a:gd name="connsiteY102" fmla="*/ 1692209 h 2731886"/>
                <a:gd name="connsiteX103" fmla="*/ 3528597 w 4355731"/>
                <a:gd name="connsiteY103" fmla="*/ 1658062 h 2731886"/>
                <a:gd name="connsiteX104" fmla="*/ 3521009 w 4355731"/>
                <a:gd name="connsiteY104" fmla="*/ 1642885 h 2731886"/>
                <a:gd name="connsiteX105" fmla="*/ 3513421 w 4355731"/>
                <a:gd name="connsiteY105" fmla="*/ 1620120 h 2731886"/>
                <a:gd name="connsiteX106" fmla="*/ 3505832 w 4355731"/>
                <a:gd name="connsiteY106" fmla="*/ 1601149 h 2731886"/>
                <a:gd name="connsiteX107" fmla="*/ 3502038 w 4355731"/>
                <a:gd name="connsiteY107" fmla="*/ 1582178 h 2731886"/>
                <a:gd name="connsiteX108" fmla="*/ 3498244 w 4355731"/>
                <a:gd name="connsiteY108" fmla="*/ 1570795 h 2731886"/>
                <a:gd name="connsiteX109" fmla="*/ 3494450 w 4355731"/>
                <a:gd name="connsiteY109" fmla="*/ 1551824 h 2731886"/>
                <a:gd name="connsiteX110" fmla="*/ 3490655 w 4355731"/>
                <a:gd name="connsiteY110" fmla="*/ 1540442 h 2731886"/>
                <a:gd name="connsiteX111" fmla="*/ 3486861 w 4355731"/>
                <a:gd name="connsiteY111" fmla="*/ 1525265 h 2731886"/>
                <a:gd name="connsiteX112" fmla="*/ 3479273 w 4355731"/>
                <a:gd name="connsiteY112" fmla="*/ 1510088 h 2731886"/>
                <a:gd name="connsiteX113" fmla="*/ 3475479 w 4355731"/>
                <a:gd name="connsiteY113" fmla="*/ 1487323 h 2731886"/>
                <a:gd name="connsiteX114" fmla="*/ 3467890 w 4355731"/>
                <a:gd name="connsiteY114" fmla="*/ 1464558 h 2731886"/>
                <a:gd name="connsiteX115" fmla="*/ 3464096 w 4355731"/>
                <a:gd name="connsiteY115" fmla="*/ 1449381 h 2731886"/>
                <a:gd name="connsiteX116" fmla="*/ 3456508 w 4355731"/>
                <a:gd name="connsiteY116" fmla="*/ 1419028 h 2731886"/>
                <a:gd name="connsiteX117" fmla="*/ 3433743 w 4355731"/>
                <a:gd name="connsiteY117" fmla="*/ 1388674 h 2731886"/>
                <a:gd name="connsiteX118" fmla="*/ 3403389 w 4355731"/>
                <a:gd name="connsiteY118" fmla="*/ 1381086 h 2731886"/>
                <a:gd name="connsiteX119" fmla="*/ 3365447 w 4355731"/>
                <a:gd name="connsiteY119" fmla="*/ 1373497 h 2731886"/>
                <a:gd name="connsiteX120" fmla="*/ 3300946 w 4355731"/>
                <a:gd name="connsiteY120" fmla="*/ 1377292 h 2731886"/>
                <a:gd name="connsiteX121" fmla="*/ 3281975 w 4355731"/>
                <a:gd name="connsiteY121" fmla="*/ 1388674 h 2731886"/>
                <a:gd name="connsiteX122" fmla="*/ 3270592 w 4355731"/>
                <a:gd name="connsiteY122" fmla="*/ 1392468 h 2731886"/>
                <a:gd name="connsiteX123" fmla="*/ 3251621 w 4355731"/>
                <a:gd name="connsiteY123" fmla="*/ 1407645 h 2731886"/>
                <a:gd name="connsiteX124" fmla="*/ 3225062 w 4355731"/>
                <a:gd name="connsiteY124" fmla="*/ 1426616 h 2731886"/>
                <a:gd name="connsiteX125" fmla="*/ 3217474 w 4355731"/>
                <a:gd name="connsiteY125" fmla="*/ 1437999 h 2731886"/>
                <a:gd name="connsiteX126" fmla="*/ 3190914 w 4355731"/>
                <a:gd name="connsiteY126" fmla="*/ 1472146 h 2731886"/>
                <a:gd name="connsiteX127" fmla="*/ 3175738 w 4355731"/>
                <a:gd name="connsiteY127" fmla="*/ 1510088 h 2731886"/>
                <a:gd name="connsiteX128" fmla="*/ 3168149 w 4355731"/>
                <a:gd name="connsiteY128" fmla="*/ 1525265 h 2731886"/>
                <a:gd name="connsiteX129" fmla="*/ 3152972 w 4355731"/>
                <a:gd name="connsiteY129" fmla="*/ 1555618 h 2731886"/>
                <a:gd name="connsiteX130" fmla="*/ 3145384 w 4355731"/>
                <a:gd name="connsiteY130" fmla="*/ 1578384 h 2731886"/>
                <a:gd name="connsiteX131" fmla="*/ 3130207 w 4355731"/>
                <a:gd name="connsiteY131" fmla="*/ 1631502 h 2731886"/>
                <a:gd name="connsiteX132" fmla="*/ 3122619 w 4355731"/>
                <a:gd name="connsiteY132" fmla="*/ 1669444 h 2731886"/>
                <a:gd name="connsiteX133" fmla="*/ 3111236 w 4355731"/>
                <a:gd name="connsiteY133" fmla="*/ 1722563 h 2731886"/>
                <a:gd name="connsiteX134" fmla="*/ 3115031 w 4355731"/>
                <a:gd name="connsiteY134" fmla="*/ 1771887 h 2731886"/>
                <a:gd name="connsiteX135" fmla="*/ 3137796 w 4355731"/>
                <a:gd name="connsiteY135" fmla="*/ 1802241 h 2731886"/>
                <a:gd name="connsiteX136" fmla="*/ 3164355 w 4355731"/>
                <a:gd name="connsiteY136" fmla="*/ 1832594 h 2731886"/>
                <a:gd name="connsiteX137" fmla="*/ 3190914 w 4355731"/>
                <a:gd name="connsiteY137" fmla="*/ 1847771 h 2731886"/>
                <a:gd name="connsiteX138" fmla="*/ 3187120 w 4355731"/>
                <a:gd name="connsiteY138" fmla="*/ 1961597 h 2731886"/>
                <a:gd name="connsiteX139" fmla="*/ 3179532 w 4355731"/>
                <a:gd name="connsiteY139" fmla="*/ 1976774 h 2731886"/>
                <a:gd name="connsiteX140" fmla="*/ 3171943 w 4355731"/>
                <a:gd name="connsiteY140" fmla="*/ 1999539 h 2731886"/>
                <a:gd name="connsiteX141" fmla="*/ 3160561 w 4355731"/>
                <a:gd name="connsiteY141" fmla="*/ 2014716 h 2731886"/>
                <a:gd name="connsiteX142" fmla="*/ 3149178 w 4355731"/>
                <a:gd name="connsiteY142" fmla="*/ 2037481 h 2731886"/>
                <a:gd name="connsiteX143" fmla="*/ 3145384 w 4355731"/>
                <a:gd name="connsiteY143" fmla="*/ 2048863 h 2731886"/>
                <a:gd name="connsiteX144" fmla="*/ 3134001 w 4355731"/>
                <a:gd name="connsiteY144" fmla="*/ 2064040 h 2731886"/>
                <a:gd name="connsiteX145" fmla="*/ 3122619 w 4355731"/>
                <a:gd name="connsiteY145" fmla="*/ 2086805 h 2731886"/>
                <a:gd name="connsiteX146" fmla="*/ 3115031 w 4355731"/>
                <a:gd name="connsiteY146" fmla="*/ 2109570 h 2731886"/>
                <a:gd name="connsiteX147" fmla="*/ 3099854 w 4355731"/>
                <a:gd name="connsiteY147" fmla="*/ 2136130 h 2731886"/>
                <a:gd name="connsiteX148" fmla="*/ 3084677 w 4355731"/>
                <a:gd name="connsiteY148" fmla="*/ 2151306 h 2731886"/>
                <a:gd name="connsiteX149" fmla="*/ 3058118 w 4355731"/>
                <a:gd name="connsiteY149" fmla="*/ 2181660 h 2731886"/>
                <a:gd name="connsiteX150" fmla="*/ 3042941 w 4355731"/>
                <a:gd name="connsiteY150" fmla="*/ 2189248 h 2731886"/>
                <a:gd name="connsiteX151" fmla="*/ 3012587 w 4355731"/>
                <a:gd name="connsiteY151" fmla="*/ 2212014 h 2731886"/>
                <a:gd name="connsiteX152" fmla="*/ 3001205 w 4355731"/>
                <a:gd name="connsiteY152" fmla="*/ 2219602 h 2731886"/>
                <a:gd name="connsiteX153" fmla="*/ 2970851 w 4355731"/>
                <a:gd name="connsiteY153" fmla="*/ 2230984 h 2731886"/>
                <a:gd name="connsiteX154" fmla="*/ 2898762 w 4355731"/>
                <a:gd name="connsiteY154" fmla="*/ 2227190 h 2731886"/>
                <a:gd name="connsiteX155" fmla="*/ 2875997 w 4355731"/>
                <a:gd name="connsiteY155" fmla="*/ 2219602 h 2731886"/>
                <a:gd name="connsiteX156" fmla="*/ 2826672 w 4355731"/>
                <a:gd name="connsiteY156" fmla="*/ 2223396 h 2731886"/>
                <a:gd name="connsiteX157" fmla="*/ 2807701 w 4355731"/>
                <a:gd name="connsiteY157" fmla="*/ 2238573 h 2731886"/>
                <a:gd name="connsiteX158" fmla="*/ 2792524 w 4355731"/>
                <a:gd name="connsiteY158" fmla="*/ 2249955 h 2731886"/>
                <a:gd name="connsiteX159" fmla="*/ 2784936 w 4355731"/>
                <a:gd name="connsiteY159" fmla="*/ 2261338 h 2731886"/>
                <a:gd name="connsiteX160" fmla="*/ 2773553 w 4355731"/>
                <a:gd name="connsiteY160" fmla="*/ 2276515 h 2731886"/>
                <a:gd name="connsiteX161" fmla="*/ 2754582 w 4355731"/>
                <a:gd name="connsiteY161" fmla="*/ 2306868 h 2731886"/>
                <a:gd name="connsiteX162" fmla="*/ 2739406 w 4355731"/>
                <a:gd name="connsiteY162" fmla="*/ 2333428 h 2731886"/>
                <a:gd name="connsiteX163" fmla="*/ 2735611 w 4355731"/>
                <a:gd name="connsiteY163" fmla="*/ 2348604 h 2731886"/>
                <a:gd name="connsiteX164" fmla="*/ 2728023 w 4355731"/>
                <a:gd name="connsiteY164" fmla="*/ 2363781 h 2731886"/>
                <a:gd name="connsiteX165" fmla="*/ 2716641 w 4355731"/>
                <a:gd name="connsiteY165" fmla="*/ 2394135 h 2731886"/>
                <a:gd name="connsiteX166" fmla="*/ 2705258 w 4355731"/>
                <a:gd name="connsiteY166" fmla="*/ 2409311 h 2731886"/>
                <a:gd name="connsiteX167" fmla="*/ 2690081 w 4355731"/>
                <a:gd name="connsiteY167" fmla="*/ 2435871 h 2731886"/>
                <a:gd name="connsiteX168" fmla="*/ 2682493 w 4355731"/>
                <a:gd name="connsiteY168" fmla="*/ 2454842 h 2731886"/>
                <a:gd name="connsiteX169" fmla="*/ 2655933 w 4355731"/>
                <a:gd name="connsiteY169" fmla="*/ 2473813 h 2731886"/>
                <a:gd name="connsiteX170" fmla="*/ 2473812 w 4355731"/>
                <a:gd name="connsiteY170" fmla="*/ 2447253 h 2731886"/>
                <a:gd name="connsiteX171" fmla="*/ 2462430 w 4355731"/>
                <a:gd name="connsiteY171" fmla="*/ 2435871 h 2731886"/>
                <a:gd name="connsiteX172" fmla="*/ 2435870 w 4355731"/>
                <a:gd name="connsiteY172" fmla="*/ 2397929 h 2731886"/>
                <a:gd name="connsiteX173" fmla="*/ 2424488 w 4355731"/>
                <a:gd name="connsiteY173" fmla="*/ 2378958 h 2731886"/>
                <a:gd name="connsiteX174" fmla="*/ 2405517 w 4355731"/>
                <a:gd name="connsiteY174" fmla="*/ 2352399 h 2731886"/>
                <a:gd name="connsiteX175" fmla="*/ 2397928 w 4355731"/>
                <a:gd name="connsiteY175" fmla="*/ 2325839 h 2731886"/>
                <a:gd name="connsiteX176" fmla="*/ 2386546 w 4355731"/>
                <a:gd name="connsiteY176" fmla="*/ 2318251 h 2731886"/>
                <a:gd name="connsiteX177" fmla="*/ 2310662 w 4355731"/>
                <a:gd name="connsiteY177" fmla="*/ 2333428 h 2731886"/>
                <a:gd name="connsiteX178" fmla="*/ 2268926 w 4355731"/>
                <a:gd name="connsiteY178" fmla="*/ 2337222 h 2731886"/>
                <a:gd name="connsiteX179" fmla="*/ 2242367 w 4355731"/>
                <a:gd name="connsiteY179" fmla="*/ 2344810 h 2731886"/>
                <a:gd name="connsiteX180" fmla="*/ 2219601 w 4355731"/>
                <a:gd name="connsiteY180" fmla="*/ 2348604 h 2731886"/>
                <a:gd name="connsiteX181" fmla="*/ 2181660 w 4355731"/>
                <a:gd name="connsiteY181" fmla="*/ 2356193 h 2731886"/>
                <a:gd name="connsiteX182" fmla="*/ 2166483 w 4355731"/>
                <a:gd name="connsiteY182" fmla="*/ 2359987 h 2731886"/>
                <a:gd name="connsiteX183" fmla="*/ 2151306 w 4355731"/>
                <a:gd name="connsiteY183" fmla="*/ 2367575 h 2731886"/>
                <a:gd name="connsiteX184" fmla="*/ 2101982 w 4355731"/>
                <a:gd name="connsiteY184" fmla="*/ 2378958 h 2731886"/>
                <a:gd name="connsiteX185" fmla="*/ 2086805 w 4355731"/>
                <a:gd name="connsiteY185" fmla="*/ 2386546 h 2731886"/>
                <a:gd name="connsiteX186" fmla="*/ 2060245 w 4355731"/>
                <a:gd name="connsiteY186" fmla="*/ 2401723 h 2731886"/>
                <a:gd name="connsiteX187" fmla="*/ 2041275 w 4355731"/>
                <a:gd name="connsiteY187" fmla="*/ 2416900 h 2731886"/>
                <a:gd name="connsiteX188" fmla="*/ 2014715 w 4355731"/>
                <a:gd name="connsiteY188" fmla="*/ 2432077 h 2731886"/>
                <a:gd name="connsiteX189" fmla="*/ 2010921 w 4355731"/>
                <a:gd name="connsiteY189" fmla="*/ 2443459 h 2731886"/>
                <a:gd name="connsiteX190" fmla="*/ 2007127 w 4355731"/>
                <a:gd name="connsiteY190" fmla="*/ 2458636 h 2731886"/>
                <a:gd name="connsiteX191" fmla="*/ 1980567 w 4355731"/>
                <a:gd name="connsiteY191" fmla="*/ 2496578 h 2731886"/>
                <a:gd name="connsiteX192" fmla="*/ 1961597 w 4355731"/>
                <a:gd name="connsiteY192" fmla="*/ 2519343 h 2731886"/>
                <a:gd name="connsiteX193" fmla="*/ 1950214 w 4355731"/>
                <a:gd name="connsiteY193" fmla="*/ 2534520 h 2731886"/>
                <a:gd name="connsiteX194" fmla="*/ 1935037 w 4355731"/>
                <a:gd name="connsiteY194" fmla="*/ 2545902 h 2731886"/>
                <a:gd name="connsiteX195" fmla="*/ 1927449 w 4355731"/>
                <a:gd name="connsiteY195" fmla="*/ 2557285 h 2731886"/>
                <a:gd name="connsiteX196" fmla="*/ 1904684 w 4355731"/>
                <a:gd name="connsiteY196" fmla="*/ 2572462 h 2731886"/>
                <a:gd name="connsiteX197" fmla="*/ 1889507 w 4355731"/>
                <a:gd name="connsiteY197" fmla="*/ 2583844 h 2731886"/>
                <a:gd name="connsiteX198" fmla="*/ 1866742 w 4355731"/>
                <a:gd name="connsiteY198" fmla="*/ 2602815 h 2731886"/>
                <a:gd name="connsiteX199" fmla="*/ 1813623 w 4355731"/>
                <a:gd name="connsiteY199" fmla="*/ 2633169 h 2731886"/>
                <a:gd name="connsiteX200" fmla="*/ 1790858 w 4355731"/>
                <a:gd name="connsiteY200" fmla="*/ 2648345 h 2731886"/>
                <a:gd name="connsiteX201" fmla="*/ 1760504 w 4355731"/>
                <a:gd name="connsiteY201" fmla="*/ 2655934 h 2731886"/>
                <a:gd name="connsiteX202" fmla="*/ 1711180 w 4355731"/>
                <a:gd name="connsiteY202" fmla="*/ 2682493 h 2731886"/>
                <a:gd name="connsiteX203" fmla="*/ 1684621 w 4355731"/>
                <a:gd name="connsiteY203" fmla="*/ 2697670 h 2731886"/>
                <a:gd name="connsiteX204" fmla="*/ 1620119 w 4355731"/>
                <a:gd name="connsiteY204" fmla="*/ 2720435 h 2731886"/>
                <a:gd name="connsiteX205" fmla="*/ 1601148 w 4355731"/>
                <a:gd name="connsiteY205" fmla="*/ 2731818 h 2731886"/>
                <a:gd name="connsiteX206" fmla="*/ 1559412 w 4355731"/>
                <a:gd name="connsiteY206" fmla="*/ 2712847 h 2731886"/>
                <a:gd name="connsiteX207" fmla="*/ 1494911 w 4355731"/>
                <a:gd name="connsiteY207" fmla="*/ 2663522 h 2731886"/>
                <a:gd name="connsiteX208" fmla="*/ 1464558 w 4355731"/>
                <a:gd name="connsiteY208" fmla="*/ 2633169 h 2731886"/>
                <a:gd name="connsiteX209" fmla="*/ 1411439 w 4355731"/>
                <a:gd name="connsiteY209" fmla="*/ 2599021 h 2731886"/>
                <a:gd name="connsiteX210" fmla="*/ 1369703 w 4355731"/>
                <a:gd name="connsiteY210" fmla="*/ 2557285 h 2731886"/>
                <a:gd name="connsiteX211" fmla="*/ 1350732 w 4355731"/>
                <a:gd name="connsiteY211" fmla="*/ 2538314 h 2731886"/>
                <a:gd name="connsiteX212" fmla="*/ 1316584 w 4355731"/>
                <a:gd name="connsiteY212" fmla="*/ 2515549 h 2731886"/>
                <a:gd name="connsiteX213" fmla="*/ 1301407 w 4355731"/>
                <a:gd name="connsiteY213" fmla="*/ 2496578 h 2731886"/>
                <a:gd name="connsiteX214" fmla="*/ 1282436 w 4355731"/>
                <a:gd name="connsiteY214" fmla="*/ 2485195 h 2731886"/>
                <a:gd name="connsiteX215" fmla="*/ 1259671 w 4355731"/>
                <a:gd name="connsiteY215" fmla="*/ 2470018 h 2731886"/>
                <a:gd name="connsiteX216" fmla="*/ 1236906 w 4355731"/>
                <a:gd name="connsiteY216" fmla="*/ 2447253 h 2731886"/>
                <a:gd name="connsiteX217" fmla="*/ 1225523 w 4355731"/>
                <a:gd name="connsiteY217" fmla="*/ 2432077 h 2731886"/>
                <a:gd name="connsiteX218" fmla="*/ 1191376 w 4355731"/>
                <a:gd name="connsiteY218" fmla="*/ 2397929 h 2731886"/>
                <a:gd name="connsiteX219" fmla="*/ 1179993 w 4355731"/>
                <a:gd name="connsiteY219" fmla="*/ 2386546 h 2731886"/>
                <a:gd name="connsiteX220" fmla="*/ 1168611 w 4355731"/>
                <a:gd name="connsiteY220" fmla="*/ 2371370 h 2731886"/>
                <a:gd name="connsiteX221" fmla="*/ 1149640 w 4355731"/>
                <a:gd name="connsiteY221" fmla="*/ 2341016 h 2731886"/>
                <a:gd name="connsiteX222" fmla="*/ 1092727 w 4355731"/>
                <a:gd name="connsiteY222" fmla="*/ 2303074 h 2731886"/>
                <a:gd name="connsiteX223" fmla="*/ 1073756 w 4355731"/>
                <a:gd name="connsiteY223" fmla="*/ 2299280 h 2731886"/>
                <a:gd name="connsiteX224" fmla="*/ 1058579 w 4355731"/>
                <a:gd name="connsiteY224" fmla="*/ 2291692 h 2731886"/>
                <a:gd name="connsiteX225" fmla="*/ 952342 w 4355731"/>
                <a:gd name="connsiteY225" fmla="*/ 2295486 h 2731886"/>
                <a:gd name="connsiteX226" fmla="*/ 940959 w 4355731"/>
                <a:gd name="connsiteY226" fmla="*/ 2299280 h 2731886"/>
                <a:gd name="connsiteX227" fmla="*/ 887841 w 4355731"/>
                <a:gd name="connsiteY227" fmla="*/ 2310662 h 2731886"/>
                <a:gd name="connsiteX228" fmla="*/ 868870 w 4355731"/>
                <a:gd name="connsiteY228" fmla="*/ 2318251 h 2731886"/>
                <a:gd name="connsiteX229" fmla="*/ 853693 w 4355731"/>
                <a:gd name="connsiteY229" fmla="*/ 2325839 h 2731886"/>
                <a:gd name="connsiteX230" fmla="*/ 830928 w 4355731"/>
                <a:gd name="connsiteY230" fmla="*/ 2333428 h 2731886"/>
                <a:gd name="connsiteX231" fmla="*/ 800574 w 4355731"/>
                <a:gd name="connsiteY231" fmla="*/ 2344810 h 2731886"/>
                <a:gd name="connsiteX232" fmla="*/ 789192 w 4355731"/>
                <a:gd name="connsiteY232" fmla="*/ 2352399 h 2731886"/>
                <a:gd name="connsiteX233" fmla="*/ 755044 w 4355731"/>
                <a:gd name="connsiteY233" fmla="*/ 2359987 h 2731886"/>
                <a:gd name="connsiteX234" fmla="*/ 739867 w 4355731"/>
                <a:gd name="connsiteY234" fmla="*/ 2367575 h 2731886"/>
                <a:gd name="connsiteX235" fmla="*/ 648806 w 4355731"/>
                <a:gd name="connsiteY235" fmla="*/ 2359987 h 2731886"/>
                <a:gd name="connsiteX236" fmla="*/ 633630 w 4355731"/>
                <a:gd name="connsiteY236" fmla="*/ 2356193 h 2731886"/>
                <a:gd name="connsiteX237" fmla="*/ 607070 w 4355731"/>
                <a:gd name="connsiteY237" fmla="*/ 2341016 h 2731886"/>
                <a:gd name="connsiteX238" fmla="*/ 588099 w 4355731"/>
                <a:gd name="connsiteY238" fmla="*/ 2333428 h 2731886"/>
                <a:gd name="connsiteX239" fmla="*/ 561540 w 4355731"/>
                <a:gd name="connsiteY239" fmla="*/ 2314457 h 2731886"/>
                <a:gd name="connsiteX240" fmla="*/ 534981 w 4355731"/>
                <a:gd name="connsiteY240" fmla="*/ 2287897 h 2731886"/>
                <a:gd name="connsiteX241" fmla="*/ 519804 w 4355731"/>
                <a:gd name="connsiteY241" fmla="*/ 2276515 h 2731886"/>
                <a:gd name="connsiteX242" fmla="*/ 497039 w 4355731"/>
                <a:gd name="connsiteY242" fmla="*/ 2242367 h 2731886"/>
                <a:gd name="connsiteX243" fmla="*/ 470480 w 4355731"/>
                <a:gd name="connsiteY243" fmla="*/ 2200631 h 2731886"/>
                <a:gd name="connsiteX244" fmla="*/ 462891 w 4355731"/>
                <a:gd name="connsiteY244" fmla="*/ 2132335 h 2731886"/>
                <a:gd name="connsiteX245" fmla="*/ 455303 w 4355731"/>
                <a:gd name="connsiteY245" fmla="*/ 2113365 h 2731886"/>
                <a:gd name="connsiteX246" fmla="*/ 432538 w 4355731"/>
                <a:gd name="connsiteY246" fmla="*/ 2048863 h 2731886"/>
                <a:gd name="connsiteX247" fmla="*/ 413567 w 4355731"/>
                <a:gd name="connsiteY247" fmla="*/ 1984362 h 2731886"/>
                <a:gd name="connsiteX248" fmla="*/ 387007 w 4355731"/>
                <a:gd name="connsiteY248" fmla="*/ 1927449 h 2731886"/>
                <a:gd name="connsiteX249" fmla="*/ 379419 w 4355731"/>
                <a:gd name="connsiteY249" fmla="*/ 1904684 h 2731886"/>
                <a:gd name="connsiteX250" fmla="*/ 371831 w 4355731"/>
                <a:gd name="connsiteY250" fmla="*/ 1889507 h 2731886"/>
                <a:gd name="connsiteX251" fmla="*/ 368036 w 4355731"/>
                <a:gd name="connsiteY251" fmla="*/ 1862948 h 2731886"/>
                <a:gd name="connsiteX252" fmla="*/ 371831 w 4355731"/>
                <a:gd name="connsiteY252" fmla="*/ 1752916 h 2731886"/>
                <a:gd name="connsiteX253" fmla="*/ 379419 w 4355731"/>
                <a:gd name="connsiteY253" fmla="*/ 1741534 h 2731886"/>
                <a:gd name="connsiteX254" fmla="*/ 394596 w 4355731"/>
                <a:gd name="connsiteY254" fmla="*/ 1711180 h 2731886"/>
                <a:gd name="connsiteX255" fmla="*/ 402184 w 4355731"/>
                <a:gd name="connsiteY255" fmla="*/ 1699798 h 2731886"/>
                <a:gd name="connsiteX256" fmla="*/ 413567 w 4355731"/>
                <a:gd name="connsiteY256" fmla="*/ 1684621 h 2731886"/>
                <a:gd name="connsiteX257" fmla="*/ 421155 w 4355731"/>
                <a:gd name="connsiteY257" fmla="*/ 1669444 h 2731886"/>
                <a:gd name="connsiteX258" fmla="*/ 421155 w 4355731"/>
                <a:gd name="connsiteY258" fmla="*/ 1563207 h 2731886"/>
                <a:gd name="connsiteX259" fmla="*/ 405978 w 4355731"/>
                <a:gd name="connsiteY259" fmla="*/ 1513882 h 2731886"/>
                <a:gd name="connsiteX260" fmla="*/ 394596 w 4355731"/>
                <a:gd name="connsiteY260" fmla="*/ 1494911 h 2731886"/>
                <a:gd name="connsiteX261" fmla="*/ 379419 w 4355731"/>
                <a:gd name="connsiteY261" fmla="*/ 1460764 h 2731886"/>
                <a:gd name="connsiteX262" fmla="*/ 356654 w 4355731"/>
                <a:gd name="connsiteY262" fmla="*/ 1430410 h 2731886"/>
                <a:gd name="connsiteX263" fmla="*/ 349065 w 4355731"/>
                <a:gd name="connsiteY263" fmla="*/ 1415233 h 2731886"/>
                <a:gd name="connsiteX264" fmla="*/ 303535 w 4355731"/>
                <a:gd name="connsiteY264" fmla="*/ 1358321 h 2731886"/>
                <a:gd name="connsiteX265" fmla="*/ 280770 w 4355731"/>
                <a:gd name="connsiteY265" fmla="*/ 1327967 h 2731886"/>
                <a:gd name="connsiteX266" fmla="*/ 273182 w 4355731"/>
                <a:gd name="connsiteY266" fmla="*/ 1312790 h 2731886"/>
                <a:gd name="connsiteX267" fmla="*/ 258005 w 4355731"/>
                <a:gd name="connsiteY267" fmla="*/ 1301408 h 2731886"/>
                <a:gd name="connsiteX268" fmla="*/ 246622 w 4355731"/>
                <a:gd name="connsiteY268" fmla="*/ 1293819 h 2731886"/>
                <a:gd name="connsiteX269" fmla="*/ 216269 w 4355731"/>
                <a:gd name="connsiteY269" fmla="*/ 1282437 h 2731886"/>
                <a:gd name="connsiteX270" fmla="*/ 201092 w 4355731"/>
                <a:gd name="connsiteY270" fmla="*/ 1274848 h 2731886"/>
                <a:gd name="connsiteX271" fmla="*/ 185915 w 4355731"/>
                <a:gd name="connsiteY271" fmla="*/ 1271054 h 2731886"/>
                <a:gd name="connsiteX272" fmla="*/ 163150 w 4355731"/>
                <a:gd name="connsiteY272" fmla="*/ 1263466 h 2731886"/>
                <a:gd name="connsiteX273" fmla="*/ 151767 w 4355731"/>
                <a:gd name="connsiteY273" fmla="*/ 1255877 h 2731886"/>
                <a:gd name="connsiteX274" fmla="*/ 140385 w 4355731"/>
                <a:gd name="connsiteY274" fmla="*/ 1252083 h 2731886"/>
                <a:gd name="connsiteX275" fmla="*/ 129002 w 4355731"/>
                <a:gd name="connsiteY275" fmla="*/ 1236906 h 2731886"/>
                <a:gd name="connsiteX276" fmla="*/ 113826 w 4355731"/>
                <a:gd name="connsiteY276" fmla="*/ 1229318 h 2731886"/>
                <a:gd name="connsiteX277" fmla="*/ 106237 w 4355731"/>
                <a:gd name="connsiteY277" fmla="*/ 1221730 h 2731886"/>
                <a:gd name="connsiteX278" fmla="*/ 68295 w 4355731"/>
                <a:gd name="connsiteY278" fmla="*/ 1198965 h 2731886"/>
                <a:gd name="connsiteX279" fmla="*/ 30353 w 4355731"/>
                <a:gd name="connsiteY279" fmla="*/ 1161023 h 2731886"/>
                <a:gd name="connsiteX280" fmla="*/ 15177 w 4355731"/>
                <a:gd name="connsiteY280" fmla="*/ 1149640 h 2731886"/>
                <a:gd name="connsiteX281" fmla="*/ 0 w 4355731"/>
                <a:gd name="connsiteY281" fmla="*/ 1126875 h 2731886"/>
                <a:gd name="connsiteX282" fmla="*/ 3794 w 4355731"/>
                <a:gd name="connsiteY282" fmla="*/ 1043403 h 2731886"/>
                <a:gd name="connsiteX283" fmla="*/ 7588 w 4355731"/>
                <a:gd name="connsiteY283" fmla="*/ 1032020 h 2731886"/>
                <a:gd name="connsiteX284" fmla="*/ 30353 w 4355731"/>
                <a:gd name="connsiteY284" fmla="*/ 1001667 h 2731886"/>
                <a:gd name="connsiteX285" fmla="*/ 45530 w 4355731"/>
                <a:gd name="connsiteY285" fmla="*/ 982696 h 2731886"/>
                <a:gd name="connsiteX286" fmla="*/ 53119 w 4355731"/>
                <a:gd name="connsiteY286" fmla="*/ 967519 h 2731886"/>
                <a:gd name="connsiteX287" fmla="*/ 60707 w 4355731"/>
                <a:gd name="connsiteY287" fmla="*/ 956136 h 2731886"/>
                <a:gd name="connsiteX288" fmla="*/ 87266 w 4355731"/>
                <a:gd name="connsiteY288" fmla="*/ 921989 h 2731886"/>
                <a:gd name="connsiteX289" fmla="*/ 102443 w 4355731"/>
                <a:gd name="connsiteY289" fmla="*/ 899223 h 2731886"/>
                <a:gd name="connsiteX290" fmla="*/ 113826 w 4355731"/>
                <a:gd name="connsiteY290" fmla="*/ 891635 h 2731886"/>
                <a:gd name="connsiteX291" fmla="*/ 125208 w 4355731"/>
                <a:gd name="connsiteY291" fmla="*/ 887841 h 2731886"/>
                <a:gd name="connsiteX292" fmla="*/ 144179 w 4355731"/>
                <a:gd name="connsiteY292" fmla="*/ 880253 h 2731886"/>
                <a:gd name="connsiteX293" fmla="*/ 178327 w 4355731"/>
                <a:gd name="connsiteY293" fmla="*/ 872664 h 2731886"/>
                <a:gd name="connsiteX294" fmla="*/ 201092 w 4355731"/>
                <a:gd name="connsiteY294" fmla="*/ 865076 h 2731886"/>
                <a:gd name="connsiteX295" fmla="*/ 223857 w 4355731"/>
                <a:gd name="connsiteY295" fmla="*/ 857487 h 2731886"/>
                <a:gd name="connsiteX296" fmla="*/ 235240 w 4355731"/>
                <a:gd name="connsiteY296" fmla="*/ 853693 h 2731886"/>
                <a:gd name="connsiteX297" fmla="*/ 557746 w 4355731"/>
                <a:gd name="connsiteY297" fmla="*/ 853693 h 2731886"/>
                <a:gd name="connsiteX298" fmla="*/ 569128 w 4355731"/>
                <a:gd name="connsiteY298" fmla="*/ 849899 h 2731886"/>
                <a:gd name="connsiteX299" fmla="*/ 584305 w 4355731"/>
                <a:gd name="connsiteY299" fmla="*/ 846105 h 2731886"/>
                <a:gd name="connsiteX300" fmla="*/ 622247 w 4355731"/>
                <a:gd name="connsiteY300" fmla="*/ 811957 h 2731886"/>
                <a:gd name="connsiteX301" fmla="*/ 633630 w 4355731"/>
                <a:gd name="connsiteY301" fmla="*/ 800574 h 2731886"/>
                <a:gd name="connsiteX302" fmla="*/ 641218 w 4355731"/>
                <a:gd name="connsiteY302" fmla="*/ 789192 h 2731886"/>
                <a:gd name="connsiteX303" fmla="*/ 652601 w 4355731"/>
                <a:gd name="connsiteY303" fmla="*/ 774015 h 2731886"/>
                <a:gd name="connsiteX304" fmla="*/ 671572 w 4355731"/>
                <a:gd name="connsiteY304" fmla="*/ 739867 h 2731886"/>
                <a:gd name="connsiteX305" fmla="*/ 682954 w 4355731"/>
                <a:gd name="connsiteY305" fmla="*/ 728485 h 2731886"/>
                <a:gd name="connsiteX306" fmla="*/ 701925 w 4355731"/>
                <a:gd name="connsiteY306" fmla="*/ 694337 h 2731886"/>
                <a:gd name="connsiteX307" fmla="*/ 713308 w 4355731"/>
                <a:gd name="connsiteY307" fmla="*/ 686749 h 2731886"/>
                <a:gd name="connsiteX308" fmla="*/ 720896 w 4355731"/>
                <a:gd name="connsiteY308" fmla="*/ 671572 h 2731886"/>
                <a:gd name="connsiteX309" fmla="*/ 724690 w 4355731"/>
                <a:gd name="connsiteY309" fmla="*/ 656395 h 2731886"/>
                <a:gd name="connsiteX310" fmla="*/ 736073 w 4355731"/>
                <a:gd name="connsiteY310" fmla="*/ 637424 h 2731886"/>
                <a:gd name="connsiteX311" fmla="*/ 739867 w 4355731"/>
                <a:gd name="connsiteY311" fmla="*/ 610865 h 2731886"/>
                <a:gd name="connsiteX312" fmla="*/ 743661 w 4355731"/>
                <a:gd name="connsiteY312" fmla="*/ 599482 h 2731886"/>
                <a:gd name="connsiteX313" fmla="*/ 736073 w 4355731"/>
                <a:gd name="connsiteY313" fmla="*/ 538775 h 2731886"/>
                <a:gd name="connsiteX314" fmla="*/ 728484 w 4355731"/>
                <a:gd name="connsiteY314" fmla="*/ 519804 h 2731886"/>
                <a:gd name="connsiteX315" fmla="*/ 724690 w 4355731"/>
                <a:gd name="connsiteY315" fmla="*/ 504628 h 2731886"/>
                <a:gd name="connsiteX316" fmla="*/ 713308 w 4355731"/>
                <a:gd name="connsiteY316" fmla="*/ 493245 h 2731886"/>
                <a:gd name="connsiteX317" fmla="*/ 701925 w 4355731"/>
                <a:gd name="connsiteY317" fmla="*/ 474274 h 2731886"/>
                <a:gd name="connsiteX318" fmla="*/ 694337 w 4355731"/>
                <a:gd name="connsiteY318" fmla="*/ 455303 h 2731886"/>
                <a:gd name="connsiteX319" fmla="*/ 679160 w 4355731"/>
                <a:gd name="connsiteY319" fmla="*/ 436332 h 2731886"/>
                <a:gd name="connsiteX320" fmla="*/ 675366 w 4355731"/>
                <a:gd name="connsiteY320" fmla="*/ 424950 h 2731886"/>
                <a:gd name="connsiteX321" fmla="*/ 656395 w 4355731"/>
                <a:gd name="connsiteY321" fmla="*/ 398390 h 2731886"/>
                <a:gd name="connsiteX322" fmla="*/ 641218 w 4355731"/>
                <a:gd name="connsiteY322" fmla="*/ 364243 h 2731886"/>
                <a:gd name="connsiteX323" fmla="*/ 637424 w 4355731"/>
                <a:gd name="connsiteY323" fmla="*/ 352860 h 2731886"/>
                <a:gd name="connsiteX324" fmla="*/ 626041 w 4355731"/>
                <a:gd name="connsiteY324" fmla="*/ 330095 h 2731886"/>
                <a:gd name="connsiteX325" fmla="*/ 637424 w 4355731"/>
                <a:gd name="connsiteY325" fmla="*/ 303535 h 2731886"/>
                <a:gd name="connsiteX326" fmla="*/ 667777 w 4355731"/>
                <a:gd name="connsiteY326" fmla="*/ 288359 h 2731886"/>
                <a:gd name="connsiteX327" fmla="*/ 686748 w 4355731"/>
                <a:gd name="connsiteY327" fmla="*/ 280770 h 2731886"/>
                <a:gd name="connsiteX328" fmla="*/ 709514 w 4355731"/>
                <a:gd name="connsiteY328" fmla="*/ 273182 h 2731886"/>
                <a:gd name="connsiteX329" fmla="*/ 891635 w 4355731"/>
                <a:gd name="connsiteY329" fmla="*/ 295947 h 2731886"/>
                <a:gd name="connsiteX330" fmla="*/ 887841 w 4355731"/>
                <a:gd name="connsiteY330" fmla="*/ 356654 h 2731886"/>
                <a:gd name="connsiteX331" fmla="*/ 876458 w 4355731"/>
                <a:gd name="connsiteY331" fmla="*/ 379419 h 2731886"/>
                <a:gd name="connsiteX332" fmla="*/ 868870 w 4355731"/>
                <a:gd name="connsiteY332" fmla="*/ 402184 h 2731886"/>
                <a:gd name="connsiteX333" fmla="*/ 846104 w 4355731"/>
                <a:gd name="connsiteY333" fmla="*/ 424950 h 2731886"/>
                <a:gd name="connsiteX334" fmla="*/ 827133 w 4355731"/>
                <a:gd name="connsiteY334" fmla="*/ 447715 h 2731886"/>
                <a:gd name="connsiteX335" fmla="*/ 823339 w 4355731"/>
                <a:gd name="connsiteY335" fmla="*/ 508422 h 2731886"/>
                <a:gd name="connsiteX336" fmla="*/ 834722 w 4355731"/>
                <a:gd name="connsiteY336" fmla="*/ 516010 h 2731886"/>
                <a:gd name="connsiteX337" fmla="*/ 846104 w 4355731"/>
                <a:gd name="connsiteY337" fmla="*/ 531187 h 2731886"/>
                <a:gd name="connsiteX338" fmla="*/ 872664 w 4355731"/>
                <a:gd name="connsiteY338" fmla="*/ 534981 h 2731886"/>
                <a:gd name="connsiteX339" fmla="*/ 884046 w 4355731"/>
                <a:gd name="connsiteY339" fmla="*/ 538775 h 2731886"/>
                <a:gd name="connsiteX340" fmla="*/ 899223 w 4355731"/>
                <a:gd name="connsiteY340" fmla="*/ 542570 h 2731886"/>
                <a:gd name="connsiteX341" fmla="*/ 921988 w 4355731"/>
                <a:gd name="connsiteY341" fmla="*/ 550158 h 2731886"/>
                <a:gd name="connsiteX342" fmla="*/ 933371 w 4355731"/>
                <a:gd name="connsiteY342" fmla="*/ 553952 h 2731886"/>
                <a:gd name="connsiteX343" fmla="*/ 986489 w 4355731"/>
                <a:gd name="connsiteY343" fmla="*/ 542570 h 2731886"/>
                <a:gd name="connsiteX344" fmla="*/ 1016843 w 4355731"/>
                <a:gd name="connsiteY344" fmla="*/ 527393 h 2731886"/>
                <a:gd name="connsiteX345" fmla="*/ 1028226 w 4355731"/>
                <a:gd name="connsiteY345" fmla="*/ 516010 h 2731886"/>
                <a:gd name="connsiteX346" fmla="*/ 1039608 w 4355731"/>
                <a:gd name="connsiteY346" fmla="*/ 508422 h 2731886"/>
                <a:gd name="connsiteX347" fmla="*/ 1058579 w 4355731"/>
                <a:gd name="connsiteY347" fmla="*/ 485657 h 2731886"/>
                <a:gd name="connsiteX348" fmla="*/ 1081344 w 4355731"/>
                <a:gd name="connsiteY348" fmla="*/ 436332 h 2731886"/>
                <a:gd name="connsiteX349" fmla="*/ 1085138 w 4355731"/>
                <a:gd name="connsiteY349" fmla="*/ 421155 h 2731886"/>
                <a:gd name="connsiteX350" fmla="*/ 1092727 w 4355731"/>
                <a:gd name="connsiteY350" fmla="*/ 394596 h 2731886"/>
                <a:gd name="connsiteX351" fmla="*/ 1096521 w 4355731"/>
                <a:gd name="connsiteY351" fmla="*/ 368037 h 2731886"/>
                <a:gd name="connsiteX352" fmla="*/ 1100315 w 4355731"/>
                <a:gd name="connsiteY352" fmla="*/ 349066 h 2731886"/>
                <a:gd name="connsiteX353" fmla="*/ 1107904 w 4355731"/>
                <a:gd name="connsiteY353" fmla="*/ 326301 h 2731886"/>
                <a:gd name="connsiteX354" fmla="*/ 1111698 w 4355731"/>
                <a:gd name="connsiteY354" fmla="*/ 261799 h 2731886"/>
                <a:gd name="connsiteX355" fmla="*/ 1123080 w 4355731"/>
                <a:gd name="connsiteY355" fmla="*/ 258005 h 2731886"/>
                <a:gd name="connsiteX356" fmla="*/ 1149640 w 4355731"/>
                <a:gd name="connsiteY356" fmla="*/ 250417 h 2731886"/>
                <a:gd name="connsiteX357" fmla="*/ 1202758 w 4355731"/>
                <a:gd name="connsiteY357" fmla="*/ 246623 h 2731886"/>
                <a:gd name="connsiteX358" fmla="*/ 1217935 w 4355731"/>
                <a:gd name="connsiteY358" fmla="*/ 239034 h 2731886"/>
                <a:gd name="connsiteX359" fmla="*/ 1274848 w 4355731"/>
                <a:gd name="connsiteY359" fmla="*/ 235240 h 2731886"/>
                <a:gd name="connsiteX360" fmla="*/ 1293819 w 4355731"/>
                <a:gd name="connsiteY360" fmla="*/ 231446 h 2731886"/>
                <a:gd name="connsiteX361" fmla="*/ 1358320 w 4355731"/>
                <a:gd name="connsiteY361" fmla="*/ 235240 h 2731886"/>
                <a:gd name="connsiteX362" fmla="*/ 1369703 w 4355731"/>
                <a:gd name="connsiteY362" fmla="*/ 239034 h 2731886"/>
                <a:gd name="connsiteX363" fmla="*/ 1381085 w 4355731"/>
                <a:gd name="connsiteY363" fmla="*/ 250417 h 2731886"/>
                <a:gd name="connsiteX364" fmla="*/ 1392468 w 4355731"/>
                <a:gd name="connsiteY364" fmla="*/ 258005 h 2731886"/>
                <a:gd name="connsiteX365" fmla="*/ 1411439 w 4355731"/>
                <a:gd name="connsiteY365" fmla="*/ 273182 h 2731886"/>
                <a:gd name="connsiteX366" fmla="*/ 1430410 w 4355731"/>
                <a:gd name="connsiteY366" fmla="*/ 280770 h 2731886"/>
                <a:gd name="connsiteX367" fmla="*/ 1445587 w 4355731"/>
                <a:gd name="connsiteY367" fmla="*/ 288359 h 2731886"/>
                <a:gd name="connsiteX368" fmla="*/ 1468352 w 4355731"/>
                <a:gd name="connsiteY368" fmla="*/ 303535 h 2731886"/>
                <a:gd name="connsiteX369" fmla="*/ 1479734 w 4355731"/>
                <a:gd name="connsiteY369" fmla="*/ 311124 h 2731886"/>
                <a:gd name="connsiteX370" fmla="*/ 1502499 w 4355731"/>
                <a:gd name="connsiteY370" fmla="*/ 318712 h 2731886"/>
                <a:gd name="connsiteX371" fmla="*/ 1513882 w 4355731"/>
                <a:gd name="connsiteY371" fmla="*/ 322506 h 2731886"/>
                <a:gd name="connsiteX372" fmla="*/ 1532853 w 4355731"/>
                <a:gd name="connsiteY372" fmla="*/ 326301 h 2731886"/>
                <a:gd name="connsiteX373" fmla="*/ 1620119 w 4355731"/>
                <a:gd name="connsiteY373" fmla="*/ 314918 h 2731886"/>
                <a:gd name="connsiteX374" fmla="*/ 1642884 w 4355731"/>
                <a:gd name="connsiteY374" fmla="*/ 288359 h 2731886"/>
                <a:gd name="connsiteX375" fmla="*/ 1650473 w 4355731"/>
                <a:gd name="connsiteY375" fmla="*/ 265594 h 2731886"/>
                <a:gd name="connsiteX376" fmla="*/ 1654267 w 4355731"/>
                <a:gd name="connsiteY376" fmla="*/ 254211 h 2731886"/>
                <a:gd name="connsiteX377" fmla="*/ 1650473 w 4355731"/>
                <a:gd name="connsiteY377" fmla="*/ 178327 h 2731886"/>
                <a:gd name="connsiteX378" fmla="*/ 1635296 w 4355731"/>
                <a:gd name="connsiteY378" fmla="*/ 155562 h 2731886"/>
                <a:gd name="connsiteX379" fmla="*/ 1623914 w 4355731"/>
                <a:gd name="connsiteY379" fmla="*/ 144179 h 2731886"/>
                <a:gd name="connsiteX380" fmla="*/ 1612531 w 4355731"/>
                <a:gd name="connsiteY380" fmla="*/ 140385 h 2731886"/>
                <a:gd name="connsiteX381" fmla="*/ 1593560 w 4355731"/>
                <a:gd name="connsiteY381" fmla="*/ 132797 h 2731886"/>
                <a:gd name="connsiteX382" fmla="*/ 1559412 w 4355731"/>
                <a:gd name="connsiteY382" fmla="*/ 125209 h 2731886"/>
                <a:gd name="connsiteX383" fmla="*/ 1521470 w 4355731"/>
                <a:gd name="connsiteY383" fmla="*/ 113826 h 2731886"/>
                <a:gd name="connsiteX384" fmla="*/ 1494911 w 4355731"/>
                <a:gd name="connsiteY384" fmla="*/ 110032 h 2731886"/>
                <a:gd name="connsiteX385" fmla="*/ 1434204 w 4355731"/>
                <a:gd name="connsiteY385" fmla="*/ 98649 h 2731886"/>
                <a:gd name="connsiteX386" fmla="*/ 1407645 w 4355731"/>
                <a:gd name="connsiteY386" fmla="*/ 83472 h 2731886"/>
                <a:gd name="connsiteX387" fmla="*/ 1396262 w 4355731"/>
                <a:gd name="connsiteY387" fmla="*/ 79678 h 2731886"/>
                <a:gd name="connsiteX388" fmla="*/ 1388674 w 4355731"/>
                <a:gd name="connsiteY388" fmla="*/ 68296 h 2731886"/>
                <a:gd name="connsiteX389" fmla="*/ 1381085 w 4355731"/>
                <a:gd name="connsiteY389" fmla="*/ 45531 h 2731886"/>
                <a:gd name="connsiteX390" fmla="*/ 1384880 w 4355731"/>
                <a:gd name="connsiteY390" fmla="*/ 22765 h 2731886"/>
                <a:gd name="connsiteX391" fmla="*/ 1400056 w 4355731"/>
                <a:gd name="connsiteY391" fmla="*/ 18971 h 2731886"/>
                <a:gd name="connsiteX392" fmla="*/ 1422821 w 4355731"/>
                <a:gd name="connsiteY392" fmla="*/ 11383 h 2731886"/>
                <a:gd name="connsiteX393" fmla="*/ 1434204 w 4355731"/>
                <a:gd name="connsiteY393" fmla="*/ 7589 h 2731886"/>
                <a:gd name="connsiteX394" fmla="*/ 1460763 w 4355731"/>
                <a:gd name="connsiteY394" fmla="*/ 0 h 2731886"/>
                <a:gd name="connsiteX395" fmla="*/ 1570795 w 4355731"/>
                <a:gd name="connsiteY395" fmla="*/ 7589 h 2731886"/>
                <a:gd name="connsiteX396" fmla="*/ 1612531 w 4355731"/>
                <a:gd name="connsiteY396" fmla="*/ 18971 h 2731886"/>
                <a:gd name="connsiteX397" fmla="*/ 1631502 w 4355731"/>
                <a:gd name="connsiteY397" fmla="*/ 22765 h 2731886"/>
                <a:gd name="connsiteX398" fmla="*/ 1654267 w 4355731"/>
                <a:gd name="connsiteY398" fmla="*/ 34148 h 2731886"/>
                <a:gd name="connsiteX399" fmla="*/ 1669444 w 4355731"/>
                <a:gd name="connsiteY399" fmla="*/ 41736 h 2731886"/>
                <a:gd name="connsiteX400" fmla="*/ 1707386 w 4355731"/>
                <a:gd name="connsiteY400" fmla="*/ 56913 h 2731886"/>
                <a:gd name="connsiteX401" fmla="*/ 1741533 w 4355731"/>
                <a:gd name="connsiteY401" fmla="*/ 75884 h 2731886"/>
                <a:gd name="connsiteX402" fmla="*/ 1779475 w 4355731"/>
                <a:gd name="connsiteY402" fmla="*/ 102443 h 2731886"/>
                <a:gd name="connsiteX403" fmla="*/ 1809829 w 4355731"/>
                <a:gd name="connsiteY403" fmla="*/ 117620 h 2731886"/>
                <a:gd name="connsiteX404" fmla="*/ 1825006 w 4355731"/>
                <a:gd name="connsiteY404" fmla="*/ 125209 h 2731886"/>
                <a:gd name="connsiteX405" fmla="*/ 1840182 w 4355731"/>
                <a:gd name="connsiteY405" fmla="*/ 132797 h 2731886"/>
                <a:gd name="connsiteX406" fmla="*/ 1878124 w 4355731"/>
                <a:gd name="connsiteY406" fmla="*/ 151768 h 2731886"/>
                <a:gd name="connsiteX407" fmla="*/ 1893301 w 4355731"/>
                <a:gd name="connsiteY407" fmla="*/ 163150 h 2731886"/>
                <a:gd name="connsiteX408" fmla="*/ 1908478 w 4355731"/>
                <a:gd name="connsiteY408" fmla="*/ 166945 h 2731886"/>
                <a:gd name="connsiteX409" fmla="*/ 1938831 w 4355731"/>
                <a:gd name="connsiteY409" fmla="*/ 178327 h 2731886"/>
                <a:gd name="connsiteX410" fmla="*/ 1976773 w 4355731"/>
                <a:gd name="connsiteY410" fmla="*/ 185916 h 2731886"/>
                <a:gd name="connsiteX411" fmla="*/ 2003333 w 4355731"/>
                <a:gd name="connsiteY411" fmla="*/ 201092 h 2731886"/>
                <a:gd name="connsiteX412" fmla="*/ 2041275 w 4355731"/>
                <a:gd name="connsiteY412" fmla="*/ 208681 h 2731886"/>
                <a:gd name="connsiteX413" fmla="*/ 2064040 w 4355731"/>
                <a:gd name="connsiteY413" fmla="*/ 220063 h 2731886"/>
                <a:gd name="connsiteX414" fmla="*/ 2083011 w 4355731"/>
                <a:gd name="connsiteY414" fmla="*/ 227652 h 2731886"/>
                <a:gd name="connsiteX415" fmla="*/ 2113364 w 4355731"/>
                <a:gd name="connsiteY415" fmla="*/ 242828 h 2731886"/>
                <a:gd name="connsiteX416" fmla="*/ 2136129 w 4355731"/>
                <a:gd name="connsiteY416" fmla="*/ 250417 h 2731886"/>
                <a:gd name="connsiteX417" fmla="*/ 2166483 w 4355731"/>
                <a:gd name="connsiteY417" fmla="*/ 273182 h 2731886"/>
                <a:gd name="connsiteX418" fmla="*/ 2162689 w 4355731"/>
                <a:gd name="connsiteY418" fmla="*/ 337683 h 2731886"/>
                <a:gd name="connsiteX419" fmla="*/ 2147512 w 4355731"/>
                <a:gd name="connsiteY419" fmla="*/ 345272 h 2731886"/>
                <a:gd name="connsiteX420" fmla="*/ 2124747 w 4355731"/>
                <a:gd name="connsiteY420" fmla="*/ 349066 h 2731886"/>
                <a:gd name="connsiteX421" fmla="*/ 2113364 w 4355731"/>
                <a:gd name="connsiteY421" fmla="*/ 352860 h 2731886"/>
                <a:gd name="connsiteX422" fmla="*/ 1851565 w 4355731"/>
                <a:gd name="connsiteY422" fmla="*/ 356654 h 2731886"/>
                <a:gd name="connsiteX423" fmla="*/ 1843977 w 4355731"/>
                <a:gd name="connsiteY423" fmla="*/ 364243 h 2731886"/>
                <a:gd name="connsiteX424" fmla="*/ 1859153 w 4355731"/>
                <a:gd name="connsiteY424" fmla="*/ 417361 h 27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Lst>
              <a:rect l="l" t="t" r="r" b="b"/>
              <a:pathLst>
                <a:path w="4355731" h="2731886">
                  <a:moveTo>
                    <a:pt x="1859153" y="417361"/>
                  </a:moveTo>
                  <a:cubicBezTo>
                    <a:pt x="1866741" y="429376"/>
                    <a:pt x="1878711" y="431252"/>
                    <a:pt x="1889507" y="436332"/>
                  </a:cubicBezTo>
                  <a:cubicBezTo>
                    <a:pt x="1913765" y="447748"/>
                    <a:pt x="1948383" y="452475"/>
                    <a:pt x="1972979" y="459097"/>
                  </a:cubicBezTo>
                  <a:cubicBezTo>
                    <a:pt x="1989590" y="463569"/>
                    <a:pt x="2005644" y="469990"/>
                    <a:pt x="2022304" y="474274"/>
                  </a:cubicBezTo>
                  <a:cubicBezTo>
                    <a:pt x="2049939" y="481380"/>
                    <a:pt x="2105776" y="493245"/>
                    <a:pt x="2105776" y="493245"/>
                  </a:cubicBezTo>
                  <a:cubicBezTo>
                    <a:pt x="2160159" y="491980"/>
                    <a:pt x="2214615" y="492525"/>
                    <a:pt x="2268926" y="489451"/>
                  </a:cubicBezTo>
                  <a:cubicBezTo>
                    <a:pt x="2269042" y="489444"/>
                    <a:pt x="2311716" y="481511"/>
                    <a:pt x="2322045" y="478068"/>
                  </a:cubicBezTo>
                  <a:cubicBezTo>
                    <a:pt x="2328506" y="475914"/>
                    <a:pt x="2334380" y="472011"/>
                    <a:pt x="2341016" y="470480"/>
                  </a:cubicBezTo>
                  <a:cubicBezTo>
                    <a:pt x="2350951" y="468187"/>
                    <a:pt x="2361251" y="467951"/>
                    <a:pt x="2371369" y="466686"/>
                  </a:cubicBezTo>
                  <a:cubicBezTo>
                    <a:pt x="2375163" y="465421"/>
                    <a:pt x="2379076" y="464468"/>
                    <a:pt x="2382752" y="462892"/>
                  </a:cubicBezTo>
                  <a:cubicBezTo>
                    <a:pt x="2387951" y="460664"/>
                    <a:pt x="2392441" y="456675"/>
                    <a:pt x="2397928" y="455303"/>
                  </a:cubicBezTo>
                  <a:cubicBezTo>
                    <a:pt x="2423732" y="448852"/>
                    <a:pt x="2454802" y="446581"/>
                    <a:pt x="2481401" y="443921"/>
                  </a:cubicBezTo>
                  <a:cubicBezTo>
                    <a:pt x="2536749" y="432850"/>
                    <a:pt x="2506478" y="435413"/>
                    <a:pt x="2572461" y="440126"/>
                  </a:cubicBezTo>
                  <a:cubicBezTo>
                    <a:pt x="2590721" y="458386"/>
                    <a:pt x="2565581" y="435239"/>
                    <a:pt x="2599021" y="455303"/>
                  </a:cubicBezTo>
                  <a:cubicBezTo>
                    <a:pt x="2605965" y="459470"/>
                    <a:pt x="2611939" y="465100"/>
                    <a:pt x="2617992" y="470480"/>
                  </a:cubicBezTo>
                  <a:cubicBezTo>
                    <a:pt x="2623339" y="475233"/>
                    <a:pt x="2627707" y="481036"/>
                    <a:pt x="2633168" y="485657"/>
                  </a:cubicBezTo>
                  <a:cubicBezTo>
                    <a:pt x="2644176" y="494972"/>
                    <a:pt x="2657119" y="502019"/>
                    <a:pt x="2667316" y="512216"/>
                  </a:cubicBezTo>
                  <a:cubicBezTo>
                    <a:pt x="2671110" y="516010"/>
                    <a:pt x="2674625" y="520107"/>
                    <a:pt x="2678699" y="523599"/>
                  </a:cubicBezTo>
                  <a:cubicBezTo>
                    <a:pt x="2683500" y="527714"/>
                    <a:pt x="2689674" y="530255"/>
                    <a:pt x="2693875" y="534981"/>
                  </a:cubicBezTo>
                  <a:cubicBezTo>
                    <a:pt x="2699934" y="541797"/>
                    <a:pt x="2703580" y="550450"/>
                    <a:pt x="2709052" y="557746"/>
                  </a:cubicBezTo>
                  <a:lnTo>
                    <a:pt x="2720435" y="572923"/>
                  </a:lnTo>
                  <a:cubicBezTo>
                    <a:pt x="2721700" y="580511"/>
                    <a:pt x="2722720" y="588144"/>
                    <a:pt x="2724229" y="595688"/>
                  </a:cubicBezTo>
                  <a:cubicBezTo>
                    <a:pt x="2726611" y="607599"/>
                    <a:pt x="2728201" y="611399"/>
                    <a:pt x="2731817" y="622248"/>
                  </a:cubicBezTo>
                  <a:cubicBezTo>
                    <a:pt x="2733082" y="633630"/>
                    <a:pt x="2734273" y="645021"/>
                    <a:pt x="2735611" y="656395"/>
                  </a:cubicBezTo>
                  <a:cubicBezTo>
                    <a:pt x="2736803" y="666522"/>
                    <a:pt x="2738972" y="676561"/>
                    <a:pt x="2739406" y="686749"/>
                  </a:cubicBezTo>
                  <a:cubicBezTo>
                    <a:pt x="2741504" y="736045"/>
                    <a:pt x="2740960" y="785432"/>
                    <a:pt x="2743200" y="834722"/>
                  </a:cubicBezTo>
                  <a:cubicBezTo>
                    <a:pt x="2743660" y="844834"/>
                    <a:pt x="2755536" y="885947"/>
                    <a:pt x="2758377" y="887841"/>
                  </a:cubicBezTo>
                  <a:lnTo>
                    <a:pt x="2769759" y="895429"/>
                  </a:lnTo>
                  <a:cubicBezTo>
                    <a:pt x="2781642" y="919194"/>
                    <a:pt x="2772315" y="902802"/>
                    <a:pt x="2788730" y="925783"/>
                  </a:cubicBezTo>
                  <a:cubicBezTo>
                    <a:pt x="2791380" y="929494"/>
                    <a:pt x="2793316" y="933733"/>
                    <a:pt x="2796319" y="937165"/>
                  </a:cubicBezTo>
                  <a:cubicBezTo>
                    <a:pt x="2802208" y="943895"/>
                    <a:pt x="2808966" y="949812"/>
                    <a:pt x="2815289" y="956136"/>
                  </a:cubicBezTo>
                  <a:cubicBezTo>
                    <a:pt x="2829114" y="969961"/>
                    <a:pt x="2829017" y="971352"/>
                    <a:pt x="2849437" y="982696"/>
                  </a:cubicBezTo>
                  <a:cubicBezTo>
                    <a:pt x="2852933" y="984638"/>
                    <a:pt x="2857026" y="985225"/>
                    <a:pt x="2860820" y="986490"/>
                  </a:cubicBezTo>
                  <a:cubicBezTo>
                    <a:pt x="2894373" y="1011655"/>
                    <a:pt x="2879175" y="1005256"/>
                    <a:pt x="2902556" y="1013049"/>
                  </a:cubicBezTo>
                  <a:cubicBezTo>
                    <a:pt x="2910144" y="1018108"/>
                    <a:pt x="2917501" y="1023534"/>
                    <a:pt x="2925321" y="1028226"/>
                  </a:cubicBezTo>
                  <a:cubicBezTo>
                    <a:pt x="2938657" y="1036228"/>
                    <a:pt x="2944799" y="1036883"/>
                    <a:pt x="2959469" y="1043403"/>
                  </a:cubicBezTo>
                  <a:cubicBezTo>
                    <a:pt x="3019330" y="1070009"/>
                    <a:pt x="2937199" y="1034165"/>
                    <a:pt x="2986028" y="1058579"/>
                  </a:cubicBezTo>
                  <a:cubicBezTo>
                    <a:pt x="2992120" y="1061625"/>
                    <a:pt x="2998475" y="1064211"/>
                    <a:pt x="3004999" y="1066168"/>
                  </a:cubicBezTo>
                  <a:cubicBezTo>
                    <a:pt x="3011176" y="1068021"/>
                    <a:pt x="3017675" y="1068563"/>
                    <a:pt x="3023970" y="1069962"/>
                  </a:cubicBezTo>
                  <a:cubicBezTo>
                    <a:pt x="3029061" y="1071093"/>
                    <a:pt x="3034088" y="1072491"/>
                    <a:pt x="3039147" y="1073756"/>
                  </a:cubicBezTo>
                  <a:cubicBezTo>
                    <a:pt x="3170756" y="1067176"/>
                    <a:pt x="3237281" y="1059211"/>
                    <a:pt x="3373036" y="1073756"/>
                  </a:cubicBezTo>
                  <a:cubicBezTo>
                    <a:pt x="3384284" y="1074961"/>
                    <a:pt x="3393271" y="1083874"/>
                    <a:pt x="3403389" y="1088933"/>
                  </a:cubicBezTo>
                  <a:cubicBezTo>
                    <a:pt x="3438879" y="1106678"/>
                    <a:pt x="3395436" y="1083630"/>
                    <a:pt x="3437537" y="1111698"/>
                  </a:cubicBezTo>
                  <a:cubicBezTo>
                    <a:pt x="3442243" y="1114836"/>
                    <a:pt x="3447918" y="1116289"/>
                    <a:pt x="3452714" y="1119287"/>
                  </a:cubicBezTo>
                  <a:cubicBezTo>
                    <a:pt x="3492107" y="1143908"/>
                    <a:pt x="3444620" y="1119035"/>
                    <a:pt x="3483067" y="1138257"/>
                  </a:cubicBezTo>
                  <a:cubicBezTo>
                    <a:pt x="3504866" y="1160056"/>
                    <a:pt x="3493554" y="1154400"/>
                    <a:pt x="3513421" y="1161023"/>
                  </a:cubicBezTo>
                  <a:cubicBezTo>
                    <a:pt x="3522198" y="1174188"/>
                    <a:pt x="3525183" y="1180278"/>
                    <a:pt x="3539980" y="1191376"/>
                  </a:cubicBezTo>
                  <a:cubicBezTo>
                    <a:pt x="3545039" y="1195170"/>
                    <a:pt x="3550685" y="1198287"/>
                    <a:pt x="3555157" y="1202759"/>
                  </a:cubicBezTo>
                  <a:cubicBezTo>
                    <a:pt x="3572975" y="1220577"/>
                    <a:pt x="3567334" y="1218377"/>
                    <a:pt x="3577922" y="1236906"/>
                  </a:cubicBezTo>
                  <a:cubicBezTo>
                    <a:pt x="3589688" y="1257496"/>
                    <a:pt x="3582350" y="1238807"/>
                    <a:pt x="3589304" y="1259672"/>
                  </a:cubicBezTo>
                  <a:cubicBezTo>
                    <a:pt x="3590569" y="1283702"/>
                    <a:pt x="3590920" y="1307797"/>
                    <a:pt x="3593099" y="1331761"/>
                  </a:cubicBezTo>
                  <a:cubicBezTo>
                    <a:pt x="3593461" y="1335744"/>
                    <a:pt x="3595794" y="1339298"/>
                    <a:pt x="3596893" y="1343144"/>
                  </a:cubicBezTo>
                  <a:cubicBezTo>
                    <a:pt x="3603057" y="1364720"/>
                    <a:pt x="3597812" y="1353752"/>
                    <a:pt x="3608275" y="1377292"/>
                  </a:cubicBezTo>
                  <a:cubicBezTo>
                    <a:pt x="3610572" y="1382460"/>
                    <a:pt x="3612470" y="1387943"/>
                    <a:pt x="3615864" y="1392468"/>
                  </a:cubicBezTo>
                  <a:cubicBezTo>
                    <a:pt x="3629945" y="1411241"/>
                    <a:pt x="3630026" y="1406149"/>
                    <a:pt x="3650011" y="1415233"/>
                  </a:cubicBezTo>
                  <a:cubicBezTo>
                    <a:pt x="3657735" y="1418744"/>
                    <a:pt x="3664937" y="1423372"/>
                    <a:pt x="3672777" y="1426616"/>
                  </a:cubicBezTo>
                  <a:cubicBezTo>
                    <a:pt x="3733269" y="1451647"/>
                    <a:pt x="3753754" y="1460051"/>
                    <a:pt x="3809367" y="1475940"/>
                  </a:cubicBezTo>
                  <a:cubicBezTo>
                    <a:pt x="3926623" y="1509441"/>
                    <a:pt x="3883800" y="1503058"/>
                    <a:pt x="3961135" y="1510088"/>
                  </a:cubicBezTo>
                  <a:cubicBezTo>
                    <a:pt x="3994018" y="1508823"/>
                    <a:pt x="4027207" y="1510948"/>
                    <a:pt x="4059784" y="1506294"/>
                  </a:cubicBezTo>
                  <a:cubicBezTo>
                    <a:pt x="4065637" y="1505458"/>
                    <a:pt x="4069397" y="1487069"/>
                    <a:pt x="4071167" y="1483529"/>
                  </a:cubicBezTo>
                  <a:cubicBezTo>
                    <a:pt x="4074465" y="1476933"/>
                    <a:pt x="4079251" y="1471154"/>
                    <a:pt x="4082549" y="1464558"/>
                  </a:cubicBezTo>
                  <a:cubicBezTo>
                    <a:pt x="4084338" y="1460981"/>
                    <a:pt x="4084767" y="1456851"/>
                    <a:pt x="4086343" y="1453175"/>
                  </a:cubicBezTo>
                  <a:cubicBezTo>
                    <a:pt x="4088571" y="1447976"/>
                    <a:pt x="4091831" y="1443250"/>
                    <a:pt x="4093932" y="1437999"/>
                  </a:cubicBezTo>
                  <a:cubicBezTo>
                    <a:pt x="4096903" y="1430572"/>
                    <a:pt x="4098991" y="1422822"/>
                    <a:pt x="4101520" y="1415233"/>
                  </a:cubicBezTo>
                  <a:cubicBezTo>
                    <a:pt x="4102785" y="1411439"/>
                    <a:pt x="4103829" y="1407564"/>
                    <a:pt x="4105314" y="1403851"/>
                  </a:cubicBezTo>
                  <a:cubicBezTo>
                    <a:pt x="4107844" y="1397527"/>
                    <a:pt x="4110575" y="1391281"/>
                    <a:pt x="4112903" y="1384880"/>
                  </a:cubicBezTo>
                  <a:cubicBezTo>
                    <a:pt x="4121343" y="1361671"/>
                    <a:pt x="4116599" y="1364122"/>
                    <a:pt x="4131874" y="1346938"/>
                  </a:cubicBezTo>
                  <a:cubicBezTo>
                    <a:pt x="4137815" y="1340254"/>
                    <a:pt x="4150845" y="1327967"/>
                    <a:pt x="4150845" y="1327967"/>
                  </a:cubicBezTo>
                  <a:cubicBezTo>
                    <a:pt x="4181198" y="1330496"/>
                    <a:pt x="4211608" y="1332421"/>
                    <a:pt x="4241905" y="1335555"/>
                  </a:cubicBezTo>
                  <a:cubicBezTo>
                    <a:pt x="4248320" y="1336219"/>
                    <a:pt x="4254888" y="1336955"/>
                    <a:pt x="4260876" y="1339350"/>
                  </a:cubicBezTo>
                  <a:cubicBezTo>
                    <a:pt x="4267723" y="1342089"/>
                    <a:pt x="4273401" y="1347151"/>
                    <a:pt x="4279847" y="1350732"/>
                  </a:cubicBezTo>
                  <a:cubicBezTo>
                    <a:pt x="4308724" y="1366774"/>
                    <a:pt x="4282562" y="1350013"/>
                    <a:pt x="4306406" y="1365909"/>
                  </a:cubicBezTo>
                  <a:cubicBezTo>
                    <a:pt x="4307671" y="1370968"/>
                    <a:pt x="4308768" y="1376072"/>
                    <a:pt x="4310201" y="1381086"/>
                  </a:cubicBezTo>
                  <a:cubicBezTo>
                    <a:pt x="4311300" y="1384931"/>
                    <a:pt x="4313025" y="1388588"/>
                    <a:pt x="4313995" y="1392468"/>
                  </a:cubicBezTo>
                  <a:cubicBezTo>
                    <a:pt x="4317346" y="1405872"/>
                    <a:pt x="4324985" y="1454357"/>
                    <a:pt x="4325377" y="1456970"/>
                  </a:cubicBezTo>
                  <a:cubicBezTo>
                    <a:pt x="4326890" y="1467054"/>
                    <a:pt x="4326960" y="1477369"/>
                    <a:pt x="4329172" y="1487323"/>
                  </a:cubicBezTo>
                  <a:cubicBezTo>
                    <a:pt x="4332036" y="1500213"/>
                    <a:pt x="4336760" y="1512618"/>
                    <a:pt x="4340554" y="1525265"/>
                  </a:cubicBezTo>
                  <a:cubicBezTo>
                    <a:pt x="4347877" y="1576527"/>
                    <a:pt x="4340194" y="1534063"/>
                    <a:pt x="4348143" y="1563207"/>
                  </a:cubicBezTo>
                  <a:cubicBezTo>
                    <a:pt x="4350887" y="1573269"/>
                    <a:pt x="4355731" y="1593560"/>
                    <a:pt x="4355731" y="1593560"/>
                  </a:cubicBezTo>
                  <a:cubicBezTo>
                    <a:pt x="4351937" y="1630237"/>
                    <a:pt x="4349286" y="1667051"/>
                    <a:pt x="4344348" y="1703592"/>
                  </a:cubicBezTo>
                  <a:cubicBezTo>
                    <a:pt x="4342951" y="1713927"/>
                    <a:pt x="4340771" y="1724318"/>
                    <a:pt x="4336760" y="1733945"/>
                  </a:cubicBezTo>
                  <a:cubicBezTo>
                    <a:pt x="4334328" y="1739782"/>
                    <a:pt x="4329171" y="1744063"/>
                    <a:pt x="4325377" y="1749122"/>
                  </a:cubicBezTo>
                  <a:cubicBezTo>
                    <a:pt x="4320183" y="1764705"/>
                    <a:pt x="4320039" y="1771792"/>
                    <a:pt x="4310201" y="1783270"/>
                  </a:cubicBezTo>
                  <a:cubicBezTo>
                    <a:pt x="4305545" y="1788702"/>
                    <a:pt x="4299317" y="1792723"/>
                    <a:pt x="4295024" y="1798447"/>
                  </a:cubicBezTo>
                  <a:cubicBezTo>
                    <a:pt x="4291631" y="1802972"/>
                    <a:pt x="4291160" y="1809367"/>
                    <a:pt x="4287436" y="1813623"/>
                  </a:cubicBezTo>
                  <a:cubicBezTo>
                    <a:pt x="4276528" y="1826089"/>
                    <a:pt x="4262822" y="1831298"/>
                    <a:pt x="4249494" y="1840183"/>
                  </a:cubicBezTo>
                  <a:cubicBezTo>
                    <a:pt x="4244232" y="1843691"/>
                    <a:pt x="4239679" y="1848214"/>
                    <a:pt x="4234317" y="1851565"/>
                  </a:cubicBezTo>
                  <a:cubicBezTo>
                    <a:pt x="4229521" y="1854563"/>
                    <a:pt x="4224084" y="1856407"/>
                    <a:pt x="4219140" y="1859154"/>
                  </a:cubicBezTo>
                  <a:cubicBezTo>
                    <a:pt x="4212694" y="1862735"/>
                    <a:pt x="4206765" y="1867238"/>
                    <a:pt x="4200169" y="1870536"/>
                  </a:cubicBezTo>
                  <a:cubicBezTo>
                    <a:pt x="4196592" y="1872325"/>
                    <a:pt x="4192500" y="1872846"/>
                    <a:pt x="4188787" y="1874331"/>
                  </a:cubicBezTo>
                  <a:cubicBezTo>
                    <a:pt x="4179844" y="1877908"/>
                    <a:pt x="4171365" y="1882667"/>
                    <a:pt x="4162227" y="1885713"/>
                  </a:cubicBezTo>
                  <a:cubicBezTo>
                    <a:pt x="4155642" y="1887908"/>
                    <a:pt x="4125843" y="1892154"/>
                    <a:pt x="4120491" y="1893301"/>
                  </a:cubicBezTo>
                  <a:cubicBezTo>
                    <a:pt x="4064145" y="1905376"/>
                    <a:pt x="4116229" y="1897629"/>
                    <a:pt x="4059784" y="1904684"/>
                  </a:cubicBezTo>
                  <a:cubicBezTo>
                    <a:pt x="3946290" y="1899750"/>
                    <a:pt x="3928947" y="1910664"/>
                    <a:pt x="3854898" y="1889507"/>
                  </a:cubicBezTo>
                  <a:cubicBezTo>
                    <a:pt x="3847207" y="1887310"/>
                    <a:pt x="3839560" y="1884890"/>
                    <a:pt x="3832133" y="1881919"/>
                  </a:cubicBezTo>
                  <a:cubicBezTo>
                    <a:pt x="3819131" y="1876719"/>
                    <a:pt x="3810369" y="1869828"/>
                    <a:pt x="3797985" y="1862948"/>
                  </a:cubicBezTo>
                  <a:cubicBezTo>
                    <a:pt x="3793041" y="1860201"/>
                    <a:pt x="3787382" y="1858687"/>
                    <a:pt x="3782808" y="1855360"/>
                  </a:cubicBezTo>
                  <a:cubicBezTo>
                    <a:pt x="3773378" y="1848502"/>
                    <a:pt x="3765626" y="1839525"/>
                    <a:pt x="3756249" y="1832594"/>
                  </a:cubicBezTo>
                  <a:cubicBezTo>
                    <a:pt x="3674999" y="1772539"/>
                    <a:pt x="3721904" y="1808249"/>
                    <a:pt x="3668982" y="1775682"/>
                  </a:cubicBezTo>
                  <a:cubicBezTo>
                    <a:pt x="3661215" y="1770902"/>
                    <a:pt x="3654247" y="1764829"/>
                    <a:pt x="3646217" y="1760505"/>
                  </a:cubicBezTo>
                  <a:cubicBezTo>
                    <a:pt x="3637736" y="1755938"/>
                    <a:pt x="3627978" y="1753975"/>
                    <a:pt x="3619658" y="1749122"/>
                  </a:cubicBezTo>
                  <a:cubicBezTo>
                    <a:pt x="3581639" y="1726944"/>
                    <a:pt x="3618187" y="1738320"/>
                    <a:pt x="3585510" y="1730151"/>
                  </a:cubicBezTo>
                  <a:cubicBezTo>
                    <a:pt x="3548397" y="1693038"/>
                    <a:pt x="3581800" y="1729509"/>
                    <a:pt x="3555157" y="1692209"/>
                  </a:cubicBezTo>
                  <a:cubicBezTo>
                    <a:pt x="3546775" y="1680475"/>
                    <a:pt x="3535046" y="1670960"/>
                    <a:pt x="3528597" y="1658062"/>
                  </a:cubicBezTo>
                  <a:cubicBezTo>
                    <a:pt x="3526068" y="1653003"/>
                    <a:pt x="3523110" y="1648137"/>
                    <a:pt x="3521009" y="1642885"/>
                  </a:cubicBezTo>
                  <a:cubicBezTo>
                    <a:pt x="3518038" y="1635458"/>
                    <a:pt x="3516392" y="1627547"/>
                    <a:pt x="3513421" y="1620120"/>
                  </a:cubicBezTo>
                  <a:lnTo>
                    <a:pt x="3505832" y="1601149"/>
                  </a:lnTo>
                  <a:cubicBezTo>
                    <a:pt x="3504567" y="1594825"/>
                    <a:pt x="3503602" y="1588434"/>
                    <a:pt x="3502038" y="1582178"/>
                  </a:cubicBezTo>
                  <a:cubicBezTo>
                    <a:pt x="3501068" y="1578298"/>
                    <a:pt x="3499214" y="1574675"/>
                    <a:pt x="3498244" y="1570795"/>
                  </a:cubicBezTo>
                  <a:cubicBezTo>
                    <a:pt x="3496680" y="1564539"/>
                    <a:pt x="3496014" y="1558080"/>
                    <a:pt x="3494450" y="1551824"/>
                  </a:cubicBezTo>
                  <a:cubicBezTo>
                    <a:pt x="3493480" y="1547944"/>
                    <a:pt x="3491754" y="1544287"/>
                    <a:pt x="3490655" y="1540442"/>
                  </a:cubicBezTo>
                  <a:cubicBezTo>
                    <a:pt x="3489222" y="1535428"/>
                    <a:pt x="3488692" y="1530148"/>
                    <a:pt x="3486861" y="1525265"/>
                  </a:cubicBezTo>
                  <a:cubicBezTo>
                    <a:pt x="3484875" y="1519969"/>
                    <a:pt x="3481802" y="1515147"/>
                    <a:pt x="3479273" y="1510088"/>
                  </a:cubicBezTo>
                  <a:cubicBezTo>
                    <a:pt x="3478008" y="1502500"/>
                    <a:pt x="3477345" y="1494786"/>
                    <a:pt x="3475479" y="1487323"/>
                  </a:cubicBezTo>
                  <a:cubicBezTo>
                    <a:pt x="3473539" y="1479563"/>
                    <a:pt x="3470189" y="1472220"/>
                    <a:pt x="3467890" y="1464558"/>
                  </a:cubicBezTo>
                  <a:cubicBezTo>
                    <a:pt x="3466392" y="1459563"/>
                    <a:pt x="3465227" y="1454472"/>
                    <a:pt x="3464096" y="1449381"/>
                  </a:cubicBezTo>
                  <a:cubicBezTo>
                    <a:pt x="3462365" y="1441589"/>
                    <a:pt x="3460576" y="1427164"/>
                    <a:pt x="3456508" y="1419028"/>
                  </a:cubicBezTo>
                  <a:cubicBezTo>
                    <a:pt x="3453467" y="1412947"/>
                    <a:pt x="3442261" y="1392546"/>
                    <a:pt x="3433743" y="1388674"/>
                  </a:cubicBezTo>
                  <a:cubicBezTo>
                    <a:pt x="3424248" y="1384358"/>
                    <a:pt x="3413507" y="1383615"/>
                    <a:pt x="3403389" y="1381086"/>
                  </a:cubicBezTo>
                  <a:cubicBezTo>
                    <a:pt x="3380749" y="1375426"/>
                    <a:pt x="3393356" y="1378149"/>
                    <a:pt x="3365447" y="1373497"/>
                  </a:cubicBezTo>
                  <a:cubicBezTo>
                    <a:pt x="3343947" y="1374762"/>
                    <a:pt x="3322136" y="1373439"/>
                    <a:pt x="3300946" y="1377292"/>
                  </a:cubicBezTo>
                  <a:cubicBezTo>
                    <a:pt x="3293690" y="1378611"/>
                    <a:pt x="3288571" y="1385376"/>
                    <a:pt x="3281975" y="1388674"/>
                  </a:cubicBezTo>
                  <a:cubicBezTo>
                    <a:pt x="3278398" y="1390463"/>
                    <a:pt x="3274386" y="1391203"/>
                    <a:pt x="3270592" y="1392468"/>
                  </a:cubicBezTo>
                  <a:cubicBezTo>
                    <a:pt x="3242454" y="1411229"/>
                    <a:pt x="3273244" y="1389625"/>
                    <a:pt x="3251621" y="1407645"/>
                  </a:cubicBezTo>
                  <a:cubicBezTo>
                    <a:pt x="3242199" y="1415497"/>
                    <a:pt x="3234927" y="1420040"/>
                    <a:pt x="3225062" y="1426616"/>
                  </a:cubicBezTo>
                  <a:cubicBezTo>
                    <a:pt x="3222533" y="1430410"/>
                    <a:pt x="3220393" y="1434496"/>
                    <a:pt x="3217474" y="1437999"/>
                  </a:cubicBezTo>
                  <a:cubicBezTo>
                    <a:pt x="3201859" y="1456737"/>
                    <a:pt x="3205299" y="1443375"/>
                    <a:pt x="3190914" y="1472146"/>
                  </a:cubicBezTo>
                  <a:cubicBezTo>
                    <a:pt x="3173114" y="1507748"/>
                    <a:pt x="3194497" y="1463191"/>
                    <a:pt x="3175738" y="1510088"/>
                  </a:cubicBezTo>
                  <a:cubicBezTo>
                    <a:pt x="3173637" y="1515340"/>
                    <a:pt x="3170446" y="1520096"/>
                    <a:pt x="3168149" y="1525265"/>
                  </a:cubicBezTo>
                  <a:cubicBezTo>
                    <a:pt x="3155773" y="1553112"/>
                    <a:pt x="3166411" y="1535462"/>
                    <a:pt x="3152972" y="1555618"/>
                  </a:cubicBezTo>
                  <a:cubicBezTo>
                    <a:pt x="3150443" y="1563207"/>
                    <a:pt x="3147324" y="1570624"/>
                    <a:pt x="3145384" y="1578384"/>
                  </a:cubicBezTo>
                  <a:cubicBezTo>
                    <a:pt x="3132339" y="1630566"/>
                    <a:pt x="3145471" y="1600978"/>
                    <a:pt x="3130207" y="1631502"/>
                  </a:cubicBezTo>
                  <a:cubicBezTo>
                    <a:pt x="3127678" y="1644149"/>
                    <a:pt x="3125747" y="1656931"/>
                    <a:pt x="3122619" y="1669444"/>
                  </a:cubicBezTo>
                  <a:cubicBezTo>
                    <a:pt x="3115697" y="1697134"/>
                    <a:pt x="3119848" y="1679508"/>
                    <a:pt x="3111236" y="1722563"/>
                  </a:cubicBezTo>
                  <a:cubicBezTo>
                    <a:pt x="3112501" y="1739004"/>
                    <a:pt x="3112320" y="1755621"/>
                    <a:pt x="3115031" y="1771887"/>
                  </a:cubicBezTo>
                  <a:cubicBezTo>
                    <a:pt x="3119123" y="1796439"/>
                    <a:pt x="3122597" y="1787041"/>
                    <a:pt x="3137796" y="1802241"/>
                  </a:cubicBezTo>
                  <a:cubicBezTo>
                    <a:pt x="3155267" y="1819712"/>
                    <a:pt x="3142674" y="1816826"/>
                    <a:pt x="3164355" y="1832594"/>
                  </a:cubicBezTo>
                  <a:cubicBezTo>
                    <a:pt x="3172601" y="1838591"/>
                    <a:pt x="3182061" y="1842712"/>
                    <a:pt x="3190914" y="1847771"/>
                  </a:cubicBezTo>
                  <a:cubicBezTo>
                    <a:pt x="3202105" y="1892527"/>
                    <a:pt x="3198929" y="1873027"/>
                    <a:pt x="3187120" y="1961597"/>
                  </a:cubicBezTo>
                  <a:cubicBezTo>
                    <a:pt x="3186372" y="1967203"/>
                    <a:pt x="3181633" y="1971522"/>
                    <a:pt x="3179532" y="1976774"/>
                  </a:cubicBezTo>
                  <a:cubicBezTo>
                    <a:pt x="3176561" y="1984201"/>
                    <a:pt x="3176742" y="1993140"/>
                    <a:pt x="3171943" y="1999539"/>
                  </a:cubicBezTo>
                  <a:cubicBezTo>
                    <a:pt x="3168149" y="2004598"/>
                    <a:pt x="3163814" y="2009294"/>
                    <a:pt x="3160561" y="2014716"/>
                  </a:cubicBezTo>
                  <a:cubicBezTo>
                    <a:pt x="3156196" y="2021991"/>
                    <a:pt x="3152624" y="2029728"/>
                    <a:pt x="3149178" y="2037481"/>
                  </a:cubicBezTo>
                  <a:cubicBezTo>
                    <a:pt x="3147554" y="2041136"/>
                    <a:pt x="3147368" y="2045391"/>
                    <a:pt x="3145384" y="2048863"/>
                  </a:cubicBezTo>
                  <a:cubicBezTo>
                    <a:pt x="3142246" y="2054354"/>
                    <a:pt x="3137795" y="2058981"/>
                    <a:pt x="3134001" y="2064040"/>
                  </a:cubicBezTo>
                  <a:cubicBezTo>
                    <a:pt x="3120165" y="2105551"/>
                    <a:pt x="3142230" y="2042678"/>
                    <a:pt x="3122619" y="2086805"/>
                  </a:cubicBezTo>
                  <a:cubicBezTo>
                    <a:pt x="3119370" y="2094114"/>
                    <a:pt x="3118608" y="2102416"/>
                    <a:pt x="3115031" y="2109570"/>
                  </a:cubicBezTo>
                  <a:cubicBezTo>
                    <a:pt x="3110727" y="2118178"/>
                    <a:pt x="3106287" y="2128625"/>
                    <a:pt x="3099854" y="2136130"/>
                  </a:cubicBezTo>
                  <a:cubicBezTo>
                    <a:pt x="3095198" y="2141562"/>
                    <a:pt x="3089388" y="2145922"/>
                    <a:pt x="3084677" y="2151306"/>
                  </a:cubicBezTo>
                  <a:cubicBezTo>
                    <a:pt x="3072455" y="2165273"/>
                    <a:pt x="3073858" y="2169855"/>
                    <a:pt x="3058118" y="2181660"/>
                  </a:cubicBezTo>
                  <a:cubicBezTo>
                    <a:pt x="3053593" y="2185054"/>
                    <a:pt x="3047647" y="2186111"/>
                    <a:pt x="3042941" y="2189248"/>
                  </a:cubicBezTo>
                  <a:cubicBezTo>
                    <a:pt x="3032418" y="2196264"/>
                    <a:pt x="3023110" y="2204998"/>
                    <a:pt x="3012587" y="2212014"/>
                  </a:cubicBezTo>
                  <a:cubicBezTo>
                    <a:pt x="3008793" y="2214543"/>
                    <a:pt x="3005283" y="2217563"/>
                    <a:pt x="3001205" y="2219602"/>
                  </a:cubicBezTo>
                  <a:cubicBezTo>
                    <a:pt x="2992131" y="2224139"/>
                    <a:pt x="2980703" y="2227700"/>
                    <a:pt x="2970851" y="2230984"/>
                  </a:cubicBezTo>
                  <a:cubicBezTo>
                    <a:pt x="2946821" y="2229719"/>
                    <a:pt x="2922654" y="2230057"/>
                    <a:pt x="2898762" y="2227190"/>
                  </a:cubicBezTo>
                  <a:cubicBezTo>
                    <a:pt x="2890820" y="2226237"/>
                    <a:pt x="2875997" y="2219602"/>
                    <a:pt x="2875997" y="2219602"/>
                  </a:cubicBezTo>
                  <a:cubicBezTo>
                    <a:pt x="2859555" y="2220867"/>
                    <a:pt x="2842880" y="2220357"/>
                    <a:pt x="2826672" y="2223396"/>
                  </a:cubicBezTo>
                  <a:cubicBezTo>
                    <a:pt x="2819406" y="2224758"/>
                    <a:pt x="2812949" y="2234200"/>
                    <a:pt x="2807701" y="2238573"/>
                  </a:cubicBezTo>
                  <a:cubicBezTo>
                    <a:pt x="2802843" y="2242621"/>
                    <a:pt x="2797583" y="2246161"/>
                    <a:pt x="2792524" y="2249955"/>
                  </a:cubicBezTo>
                  <a:cubicBezTo>
                    <a:pt x="2789995" y="2253749"/>
                    <a:pt x="2787586" y="2257627"/>
                    <a:pt x="2784936" y="2261338"/>
                  </a:cubicBezTo>
                  <a:cubicBezTo>
                    <a:pt x="2781260" y="2266484"/>
                    <a:pt x="2776905" y="2271152"/>
                    <a:pt x="2773553" y="2276515"/>
                  </a:cubicBezTo>
                  <a:cubicBezTo>
                    <a:pt x="2747517" y="2318173"/>
                    <a:pt x="2786822" y="2263885"/>
                    <a:pt x="2754582" y="2306868"/>
                  </a:cubicBezTo>
                  <a:cubicBezTo>
                    <a:pt x="2742981" y="2341675"/>
                    <a:pt x="2762370" y="2287501"/>
                    <a:pt x="2739406" y="2333428"/>
                  </a:cubicBezTo>
                  <a:cubicBezTo>
                    <a:pt x="2737074" y="2338092"/>
                    <a:pt x="2737442" y="2343722"/>
                    <a:pt x="2735611" y="2348604"/>
                  </a:cubicBezTo>
                  <a:cubicBezTo>
                    <a:pt x="2733625" y="2353900"/>
                    <a:pt x="2730251" y="2358582"/>
                    <a:pt x="2728023" y="2363781"/>
                  </a:cubicBezTo>
                  <a:cubicBezTo>
                    <a:pt x="2721635" y="2378687"/>
                    <a:pt x="2726464" y="2376454"/>
                    <a:pt x="2716641" y="2394135"/>
                  </a:cubicBezTo>
                  <a:cubicBezTo>
                    <a:pt x="2713570" y="2399663"/>
                    <a:pt x="2708329" y="2403783"/>
                    <a:pt x="2705258" y="2409311"/>
                  </a:cubicBezTo>
                  <a:cubicBezTo>
                    <a:pt x="2688537" y="2439408"/>
                    <a:pt x="2706585" y="2419367"/>
                    <a:pt x="2690081" y="2435871"/>
                  </a:cubicBezTo>
                  <a:cubicBezTo>
                    <a:pt x="2687552" y="2442195"/>
                    <a:pt x="2686103" y="2449067"/>
                    <a:pt x="2682493" y="2454842"/>
                  </a:cubicBezTo>
                  <a:cubicBezTo>
                    <a:pt x="2675502" y="2466027"/>
                    <a:pt x="2667063" y="2468248"/>
                    <a:pt x="2655933" y="2473813"/>
                  </a:cubicBezTo>
                  <a:cubicBezTo>
                    <a:pt x="2603945" y="2472237"/>
                    <a:pt x="2523141" y="2484250"/>
                    <a:pt x="2473812" y="2447253"/>
                  </a:cubicBezTo>
                  <a:cubicBezTo>
                    <a:pt x="2469520" y="2444034"/>
                    <a:pt x="2466224" y="2439665"/>
                    <a:pt x="2462430" y="2435871"/>
                  </a:cubicBezTo>
                  <a:cubicBezTo>
                    <a:pt x="2447895" y="2399537"/>
                    <a:pt x="2464416" y="2433612"/>
                    <a:pt x="2435870" y="2397929"/>
                  </a:cubicBezTo>
                  <a:cubicBezTo>
                    <a:pt x="2431263" y="2392170"/>
                    <a:pt x="2428396" y="2385212"/>
                    <a:pt x="2424488" y="2378958"/>
                  </a:cubicBezTo>
                  <a:cubicBezTo>
                    <a:pt x="2417556" y="2367866"/>
                    <a:pt x="2413861" y="2363524"/>
                    <a:pt x="2405517" y="2352399"/>
                  </a:cubicBezTo>
                  <a:cubicBezTo>
                    <a:pt x="2405268" y="2351404"/>
                    <a:pt x="2399909" y="2328315"/>
                    <a:pt x="2397928" y="2325839"/>
                  </a:cubicBezTo>
                  <a:cubicBezTo>
                    <a:pt x="2395079" y="2322278"/>
                    <a:pt x="2390340" y="2320780"/>
                    <a:pt x="2386546" y="2318251"/>
                  </a:cubicBezTo>
                  <a:cubicBezTo>
                    <a:pt x="2284168" y="2329626"/>
                    <a:pt x="2431310" y="2311492"/>
                    <a:pt x="2310662" y="2333428"/>
                  </a:cubicBezTo>
                  <a:cubicBezTo>
                    <a:pt x="2296918" y="2335927"/>
                    <a:pt x="2282838" y="2335957"/>
                    <a:pt x="2268926" y="2337222"/>
                  </a:cubicBezTo>
                  <a:cubicBezTo>
                    <a:pt x="2260073" y="2339751"/>
                    <a:pt x="2251338" y="2342740"/>
                    <a:pt x="2242367" y="2344810"/>
                  </a:cubicBezTo>
                  <a:cubicBezTo>
                    <a:pt x="2234871" y="2346540"/>
                    <a:pt x="2227163" y="2347186"/>
                    <a:pt x="2219601" y="2348604"/>
                  </a:cubicBezTo>
                  <a:cubicBezTo>
                    <a:pt x="2206924" y="2350981"/>
                    <a:pt x="2194172" y="2353065"/>
                    <a:pt x="2181660" y="2356193"/>
                  </a:cubicBezTo>
                  <a:cubicBezTo>
                    <a:pt x="2176601" y="2357458"/>
                    <a:pt x="2171366" y="2358156"/>
                    <a:pt x="2166483" y="2359987"/>
                  </a:cubicBezTo>
                  <a:cubicBezTo>
                    <a:pt x="2161187" y="2361973"/>
                    <a:pt x="2156672" y="2365786"/>
                    <a:pt x="2151306" y="2367575"/>
                  </a:cubicBezTo>
                  <a:cubicBezTo>
                    <a:pt x="2132713" y="2373773"/>
                    <a:pt x="2121443" y="2369228"/>
                    <a:pt x="2101982" y="2378958"/>
                  </a:cubicBezTo>
                  <a:lnTo>
                    <a:pt x="2086805" y="2386546"/>
                  </a:lnTo>
                  <a:cubicBezTo>
                    <a:pt x="2068544" y="2404807"/>
                    <a:pt x="2093686" y="2381658"/>
                    <a:pt x="2060245" y="2401723"/>
                  </a:cubicBezTo>
                  <a:cubicBezTo>
                    <a:pt x="2053301" y="2405889"/>
                    <a:pt x="2047753" y="2412041"/>
                    <a:pt x="2041275" y="2416900"/>
                  </a:cubicBezTo>
                  <a:cubicBezTo>
                    <a:pt x="2030554" y="2424941"/>
                    <a:pt x="2027312" y="2425778"/>
                    <a:pt x="2014715" y="2432077"/>
                  </a:cubicBezTo>
                  <a:cubicBezTo>
                    <a:pt x="2013450" y="2435871"/>
                    <a:pt x="2012020" y="2439614"/>
                    <a:pt x="2010921" y="2443459"/>
                  </a:cubicBezTo>
                  <a:cubicBezTo>
                    <a:pt x="2009488" y="2448473"/>
                    <a:pt x="2009459" y="2453972"/>
                    <a:pt x="2007127" y="2458636"/>
                  </a:cubicBezTo>
                  <a:cubicBezTo>
                    <a:pt x="2001312" y="2470266"/>
                    <a:pt x="1988498" y="2485475"/>
                    <a:pt x="1980567" y="2496578"/>
                  </a:cubicBezTo>
                  <a:cubicBezTo>
                    <a:pt x="1956608" y="2530121"/>
                    <a:pt x="1991966" y="2483912"/>
                    <a:pt x="1961597" y="2519343"/>
                  </a:cubicBezTo>
                  <a:cubicBezTo>
                    <a:pt x="1957482" y="2524144"/>
                    <a:pt x="1954686" y="2530048"/>
                    <a:pt x="1950214" y="2534520"/>
                  </a:cubicBezTo>
                  <a:cubicBezTo>
                    <a:pt x="1945742" y="2538991"/>
                    <a:pt x="1940096" y="2542108"/>
                    <a:pt x="1935037" y="2545902"/>
                  </a:cubicBezTo>
                  <a:cubicBezTo>
                    <a:pt x="1932508" y="2549696"/>
                    <a:pt x="1930881" y="2554282"/>
                    <a:pt x="1927449" y="2557285"/>
                  </a:cubicBezTo>
                  <a:cubicBezTo>
                    <a:pt x="1920586" y="2563291"/>
                    <a:pt x="1911980" y="2566990"/>
                    <a:pt x="1904684" y="2572462"/>
                  </a:cubicBezTo>
                  <a:cubicBezTo>
                    <a:pt x="1899625" y="2576256"/>
                    <a:pt x="1894365" y="2579796"/>
                    <a:pt x="1889507" y="2583844"/>
                  </a:cubicBezTo>
                  <a:cubicBezTo>
                    <a:pt x="1874773" y="2596123"/>
                    <a:pt x="1889510" y="2588902"/>
                    <a:pt x="1866742" y="2602815"/>
                  </a:cubicBezTo>
                  <a:cubicBezTo>
                    <a:pt x="1849341" y="2613449"/>
                    <a:pt x="1830592" y="2621857"/>
                    <a:pt x="1813623" y="2633169"/>
                  </a:cubicBezTo>
                  <a:cubicBezTo>
                    <a:pt x="1806035" y="2638228"/>
                    <a:pt x="1799241" y="2644753"/>
                    <a:pt x="1790858" y="2648345"/>
                  </a:cubicBezTo>
                  <a:cubicBezTo>
                    <a:pt x="1781272" y="2652453"/>
                    <a:pt x="1770622" y="2653404"/>
                    <a:pt x="1760504" y="2655934"/>
                  </a:cubicBezTo>
                  <a:cubicBezTo>
                    <a:pt x="1681871" y="2700869"/>
                    <a:pt x="1780264" y="2645294"/>
                    <a:pt x="1711180" y="2682493"/>
                  </a:cubicBezTo>
                  <a:cubicBezTo>
                    <a:pt x="1702202" y="2687327"/>
                    <a:pt x="1693836" y="2693305"/>
                    <a:pt x="1684621" y="2697670"/>
                  </a:cubicBezTo>
                  <a:cubicBezTo>
                    <a:pt x="1643864" y="2716976"/>
                    <a:pt x="1651005" y="2714258"/>
                    <a:pt x="1620119" y="2720435"/>
                  </a:cubicBezTo>
                  <a:cubicBezTo>
                    <a:pt x="1613795" y="2724229"/>
                    <a:pt x="1608466" y="2732733"/>
                    <a:pt x="1601148" y="2731818"/>
                  </a:cubicBezTo>
                  <a:cubicBezTo>
                    <a:pt x="1585984" y="2729923"/>
                    <a:pt x="1572918" y="2719997"/>
                    <a:pt x="1559412" y="2712847"/>
                  </a:cubicBezTo>
                  <a:cubicBezTo>
                    <a:pt x="1541051" y="2703127"/>
                    <a:pt x="1505547" y="2673038"/>
                    <a:pt x="1494911" y="2663522"/>
                  </a:cubicBezTo>
                  <a:cubicBezTo>
                    <a:pt x="1484248" y="2653981"/>
                    <a:pt x="1475880" y="2641918"/>
                    <a:pt x="1464558" y="2633169"/>
                  </a:cubicBezTo>
                  <a:cubicBezTo>
                    <a:pt x="1447902" y="2620298"/>
                    <a:pt x="1424915" y="2615192"/>
                    <a:pt x="1411439" y="2599021"/>
                  </a:cubicBezTo>
                  <a:cubicBezTo>
                    <a:pt x="1378240" y="2559182"/>
                    <a:pt x="1407961" y="2592065"/>
                    <a:pt x="1369703" y="2557285"/>
                  </a:cubicBezTo>
                  <a:cubicBezTo>
                    <a:pt x="1363086" y="2551269"/>
                    <a:pt x="1357715" y="2543901"/>
                    <a:pt x="1350732" y="2538314"/>
                  </a:cubicBezTo>
                  <a:cubicBezTo>
                    <a:pt x="1332675" y="2523868"/>
                    <a:pt x="1332228" y="2531192"/>
                    <a:pt x="1316584" y="2515549"/>
                  </a:cubicBezTo>
                  <a:cubicBezTo>
                    <a:pt x="1310858" y="2509823"/>
                    <a:pt x="1307460" y="2501958"/>
                    <a:pt x="1301407" y="2496578"/>
                  </a:cubicBezTo>
                  <a:cubicBezTo>
                    <a:pt x="1295895" y="2491679"/>
                    <a:pt x="1288336" y="2489620"/>
                    <a:pt x="1282436" y="2485195"/>
                  </a:cubicBezTo>
                  <a:cubicBezTo>
                    <a:pt x="1259699" y="2468142"/>
                    <a:pt x="1282500" y="2477629"/>
                    <a:pt x="1259671" y="2470018"/>
                  </a:cubicBezTo>
                  <a:cubicBezTo>
                    <a:pt x="1241790" y="2443197"/>
                    <a:pt x="1265140" y="2475486"/>
                    <a:pt x="1236906" y="2447253"/>
                  </a:cubicBezTo>
                  <a:cubicBezTo>
                    <a:pt x="1232435" y="2442782"/>
                    <a:pt x="1229753" y="2436777"/>
                    <a:pt x="1225523" y="2432077"/>
                  </a:cubicBezTo>
                  <a:cubicBezTo>
                    <a:pt x="1225512" y="2432065"/>
                    <a:pt x="1197073" y="2403626"/>
                    <a:pt x="1191376" y="2397929"/>
                  </a:cubicBezTo>
                  <a:cubicBezTo>
                    <a:pt x="1187582" y="2394135"/>
                    <a:pt x="1183213" y="2390839"/>
                    <a:pt x="1179993" y="2386546"/>
                  </a:cubicBezTo>
                  <a:cubicBezTo>
                    <a:pt x="1176199" y="2381487"/>
                    <a:pt x="1172119" y="2376631"/>
                    <a:pt x="1168611" y="2371370"/>
                  </a:cubicBezTo>
                  <a:cubicBezTo>
                    <a:pt x="1161993" y="2361442"/>
                    <a:pt x="1158077" y="2349453"/>
                    <a:pt x="1149640" y="2341016"/>
                  </a:cubicBezTo>
                  <a:cubicBezTo>
                    <a:pt x="1131566" y="2322942"/>
                    <a:pt x="1121440" y="2308816"/>
                    <a:pt x="1092727" y="2303074"/>
                  </a:cubicBezTo>
                  <a:lnTo>
                    <a:pt x="1073756" y="2299280"/>
                  </a:lnTo>
                  <a:cubicBezTo>
                    <a:pt x="1068697" y="2296751"/>
                    <a:pt x="1064232" y="2291869"/>
                    <a:pt x="1058579" y="2291692"/>
                  </a:cubicBezTo>
                  <a:cubicBezTo>
                    <a:pt x="1023161" y="2290585"/>
                    <a:pt x="987703" y="2293205"/>
                    <a:pt x="952342" y="2295486"/>
                  </a:cubicBezTo>
                  <a:cubicBezTo>
                    <a:pt x="948351" y="2295743"/>
                    <a:pt x="944856" y="2298381"/>
                    <a:pt x="940959" y="2299280"/>
                  </a:cubicBezTo>
                  <a:cubicBezTo>
                    <a:pt x="940635" y="2299355"/>
                    <a:pt x="898254" y="2307191"/>
                    <a:pt x="887841" y="2310662"/>
                  </a:cubicBezTo>
                  <a:cubicBezTo>
                    <a:pt x="881380" y="2312816"/>
                    <a:pt x="875094" y="2315485"/>
                    <a:pt x="868870" y="2318251"/>
                  </a:cubicBezTo>
                  <a:cubicBezTo>
                    <a:pt x="863701" y="2320548"/>
                    <a:pt x="858945" y="2323738"/>
                    <a:pt x="853693" y="2325839"/>
                  </a:cubicBezTo>
                  <a:cubicBezTo>
                    <a:pt x="846266" y="2328810"/>
                    <a:pt x="838237" y="2330179"/>
                    <a:pt x="830928" y="2333428"/>
                  </a:cubicBezTo>
                  <a:cubicBezTo>
                    <a:pt x="798958" y="2347637"/>
                    <a:pt x="845542" y="2335817"/>
                    <a:pt x="800574" y="2344810"/>
                  </a:cubicBezTo>
                  <a:cubicBezTo>
                    <a:pt x="796780" y="2347340"/>
                    <a:pt x="793271" y="2350360"/>
                    <a:pt x="789192" y="2352399"/>
                  </a:cubicBezTo>
                  <a:cubicBezTo>
                    <a:pt x="779853" y="2357068"/>
                    <a:pt x="763784" y="2358530"/>
                    <a:pt x="755044" y="2359987"/>
                  </a:cubicBezTo>
                  <a:cubicBezTo>
                    <a:pt x="749985" y="2362516"/>
                    <a:pt x="745516" y="2367293"/>
                    <a:pt x="739867" y="2367575"/>
                  </a:cubicBezTo>
                  <a:cubicBezTo>
                    <a:pt x="714552" y="2368841"/>
                    <a:pt x="676361" y="2363431"/>
                    <a:pt x="648806" y="2359987"/>
                  </a:cubicBezTo>
                  <a:cubicBezTo>
                    <a:pt x="643747" y="2358722"/>
                    <a:pt x="638512" y="2358024"/>
                    <a:pt x="633630" y="2356193"/>
                  </a:cubicBezTo>
                  <a:cubicBezTo>
                    <a:pt x="607024" y="2346215"/>
                    <a:pt x="629085" y="2352023"/>
                    <a:pt x="607070" y="2341016"/>
                  </a:cubicBezTo>
                  <a:cubicBezTo>
                    <a:pt x="600978" y="2337970"/>
                    <a:pt x="594423" y="2335957"/>
                    <a:pt x="588099" y="2333428"/>
                  </a:cubicBezTo>
                  <a:cubicBezTo>
                    <a:pt x="560339" y="2305664"/>
                    <a:pt x="614415" y="2358520"/>
                    <a:pt x="561540" y="2314457"/>
                  </a:cubicBezTo>
                  <a:cubicBezTo>
                    <a:pt x="551922" y="2306442"/>
                    <a:pt x="544997" y="2295409"/>
                    <a:pt x="534981" y="2287897"/>
                  </a:cubicBezTo>
                  <a:lnTo>
                    <a:pt x="519804" y="2276515"/>
                  </a:lnTo>
                  <a:cubicBezTo>
                    <a:pt x="500045" y="2227115"/>
                    <a:pt x="527026" y="2287347"/>
                    <a:pt x="497039" y="2242367"/>
                  </a:cubicBezTo>
                  <a:cubicBezTo>
                    <a:pt x="461883" y="2189633"/>
                    <a:pt x="498199" y="2228353"/>
                    <a:pt x="470480" y="2200631"/>
                  </a:cubicBezTo>
                  <a:cubicBezTo>
                    <a:pt x="470004" y="2195872"/>
                    <a:pt x="464785" y="2140541"/>
                    <a:pt x="462891" y="2132335"/>
                  </a:cubicBezTo>
                  <a:cubicBezTo>
                    <a:pt x="461360" y="2125699"/>
                    <a:pt x="457306" y="2119874"/>
                    <a:pt x="455303" y="2113365"/>
                  </a:cubicBezTo>
                  <a:cubicBezTo>
                    <a:pt x="436735" y="2053021"/>
                    <a:pt x="461453" y="2113926"/>
                    <a:pt x="432538" y="2048863"/>
                  </a:cubicBezTo>
                  <a:cubicBezTo>
                    <a:pt x="426261" y="1998661"/>
                    <a:pt x="434028" y="2036977"/>
                    <a:pt x="413567" y="1984362"/>
                  </a:cubicBezTo>
                  <a:cubicBezTo>
                    <a:pt x="393595" y="1933005"/>
                    <a:pt x="413176" y="1966701"/>
                    <a:pt x="387007" y="1927449"/>
                  </a:cubicBezTo>
                  <a:cubicBezTo>
                    <a:pt x="384478" y="1919861"/>
                    <a:pt x="382390" y="1912111"/>
                    <a:pt x="379419" y="1904684"/>
                  </a:cubicBezTo>
                  <a:cubicBezTo>
                    <a:pt x="377318" y="1899432"/>
                    <a:pt x="373319" y="1894964"/>
                    <a:pt x="371831" y="1889507"/>
                  </a:cubicBezTo>
                  <a:cubicBezTo>
                    <a:pt x="369478" y="1880879"/>
                    <a:pt x="369301" y="1871801"/>
                    <a:pt x="368036" y="1862948"/>
                  </a:cubicBezTo>
                  <a:cubicBezTo>
                    <a:pt x="369301" y="1826271"/>
                    <a:pt x="368405" y="1789455"/>
                    <a:pt x="371831" y="1752916"/>
                  </a:cubicBezTo>
                  <a:cubicBezTo>
                    <a:pt x="372257" y="1748376"/>
                    <a:pt x="377236" y="1745537"/>
                    <a:pt x="379419" y="1741534"/>
                  </a:cubicBezTo>
                  <a:cubicBezTo>
                    <a:pt x="384836" y="1731603"/>
                    <a:pt x="388321" y="1720592"/>
                    <a:pt x="394596" y="1711180"/>
                  </a:cubicBezTo>
                  <a:cubicBezTo>
                    <a:pt x="397125" y="1707386"/>
                    <a:pt x="399534" y="1703508"/>
                    <a:pt x="402184" y="1699798"/>
                  </a:cubicBezTo>
                  <a:cubicBezTo>
                    <a:pt x="405860" y="1694652"/>
                    <a:pt x="410215" y="1689984"/>
                    <a:pt x="413567" y="1684621"/>
                  </a:cubicBezTo>
                  <a:cubicBezTo>
                    <a:pt x="416565" y="1679825"/>
                    <a:pt x="418626" y="1674503"/>
                    <a:pt x="421155" y="1669444"/>
                  </a:cubicBezTo>
                  <a:cubicBezTo>
                    <a:pt x="428669" y="1624355"/>
                    <a:pt x="428406" y="1635718"/>
                    <a:pt x="421155" y="1563207"/>
                  </a:cubicBezTo>
                  <a:cubicBezTo>
                    <a:pt x="419941" y="1551071"/>
                    <a:pt x="412199" y="1526324"/>
                    <a:pt x="405978" y="1513882"/>
                  </a:cubicBezTo>
                  <a:cubicBezTo>
                    <a:pt x="402680" y="1507286"/>
                    <a:pt x="398390" y="1501235"/>
                    <a:pt x="394596" y="1494911"/>
                  </a:cubicBezTo>
                  <a:cubicBezTo>
                    <a:pt x="389877" y="1476041"/>
                    <a:pt x="392260" y="1479313"/>
                    <a:pt x="379419" y="1460764"/>
                  </a:cubicBezTo>
                  <a:cubicBezTo>
                    <a:pt x="372220" y="1450365"/>
                    <a:pt x="362310" y="1441722"/>
                    <a:pt x="356654" y="1430410"/>
                  </a:cubicBezTo>
                  <a:cubicBezTo>
                    <a:pt x="354124" y="1425351"/>
                    <a:pt x="352309" y="1419867"/>
                    <a:pt x="349065" y="1415233"/>
                  </a:cubicBezTo>
                  <a:cubicBezTo>
                    <a:pt x="337518" y="1398737"/>
                    <a:pt x="311845" y="1374941"/>
                    <a:pt x="303535" y="1358321"/>
                  </a:cubicBezTo>
                  <a:cubicBezTo>
                    <a:pt x="292748" y="1336745"/>
                    <a:pt x="299946" y="1347143"/>
                    <a:pt x="280770" y="1327967"/>
                  </a:cubicBezTo>
                  <a:cubicBezTo>
                    <a:pt x="278241" y="1322908"/>
                    <a:pt x="276863" y="1317084"/>
                    <a:pt x="273182" y="1312790"/>
                  </a:cubicBezTo>
                  <a:cubicBezTo>
                    <a:pt x="269067" y="1307989"/>
                    <a:pt x="263151" y="1305083"/>
                    <a:pt x="258005" y="1301408"/>
                  </a:cubicBezTo>
                  <a:cubicBezTo>
                    <a:pt x="254294" y="1298757"/>
                    <a:pt x="250701" y="1295858"/>
                    <a:pt x="246622" y="1293819"/>
                  </a:cubicBezTo>
                  <a:cubicBezTo>
                    <a:pt x="215174" y="1278095"/>
                    <a:pt x="239258" y="1292290"/>
                    <a:pt x="216269" y="1282437"/>
                  </a:cubicBezTo>
                  <a:cubicBezTo>
                    <a:pt x="211070" y="1280209"/>
                    <a:pt x="206388" y="1276834"/>
                    <a:pt x="201092" y="1274848"/>
                  </a:cubicBezTo>
                  <a:cubicBezTo>
                    <a:pt x="196209" y="1273017"/>
                    <a:pt x="190910" y="1272552"/>
                    <a:pt x="185915" y="1271054"/>
                  </a:cubicBezTo>
                  <a:cubicBezTo>
                    <a:pt x="178254" y="1268756"/>
                    <a:pt x="163150" y="1263466"/>
                    <a:pt x="163150" y="1263466"/>
                  </a:cubicBezTo>
                  <a:cubicBezTo>
                    <a:pt x="159356" y="1260936"/>
                    <a:pt x="155846" y="1257916"/>
                    <a:pt x="151767" y="1255877"/>
                  </a:cubicBezTo>
                  <a:cubicBezTo>
                    <a:pt x="148190" y="1254088"/>
                    <a:pt x="143457" y="1254643"/>
                    <a:pt x="140385" y="1252083"/>
                  </a:cubicBezTo>
                  <a:cubicBezTo>
                    <a:pt x="135527" y="1248035"/>
                    <a:pt x="133803" y="1241021"/>
                    <a:pt x="129002" y="1236906"/>
                  </a:cubicBezTo>
                  <a:cubicBezTo>
                    <a:pt x="124708" y="1233225"/>
                    <a:pt x="118532" y="1232455"/>
                    <a:pt x="113826" y="1229318"/>
                  </a:cubicBezTo>
                  <a:cubicBezTo>
                    <a:pt x="110850" y="1227334"/>
                    <a:pt x="109213" y="1223714"/>
                    <a:pt x="106237" y="1221730"/>
                  </a:cubicBezTo>
                  <a:cubicBezTo>
                    <a:pt x="93965" y="1213549"/>
                    <a:pt x="78724" y="1209394"/>
                    <a:pt x="68295" y="1198965"/>
                  </a:cubicBezTo>
                  <a:cubicBezTo>
                    <a:pt x="55648" y="1186318"/>
                    <a:pt x="44661" y="1171755"/>
                    <a:pt x="30353" y="1161023"/>
                  </a:cubicBezTo>
                  <a:cubicBezTo>
                    <a:pt x="25294" y="1157229"/>
                    <a:pt x="19378" y="1154366"/>
                    <a:pt x="15177" y="1149640"/>
                  </a:cubicBezTo>
                  <a:cubicBezTo>
                    <a:pt x="9118" y="1142823"/>
                    <a:pt x="0" y="1126875"/>
                    <a:pt x="0" y="1126875"/>
                  </a:cubicBezTo>
                  <a:cubicBezTo>
                    <a:pt x="1265" y="1099051"/>
                    <a:pt x="1573" y="1071167"/>
                    <a:pt x="3794" y="1043403"/>
                  </a:cubicBezTo>
                  <a:cubicBezTo>
                    <a:pt x="4113" y="1039416"/>
                    <a:pt x="5441" y="1035394"/>
                    <a:pt x="7588" y="1032020"/>
                  </a:cubicBezTo>
                  <a:cubicBezTo>
                    <a:pt x="14378" y="1021350"/>
                    <a:pt x="30353" y="1001667"/>
                    <a:pt x="30353" y="1001667"/>
                  </a:cubicBezTo>
                  <a:cubicBezTo>
                    <a:pt x="39414" y="974488"/>
                    <a:pt x="26460" y="1005579"/>
                    <a:pt x="45530" y="982696"/>
                  </a:cubicBezTo>
                  <a:cubicBezTo>
                    <a:pt x="49151" y="978351"/>
                    <a:pt x="50313" y="972430"/>
                    <a:pt x="53119" y="967519"/>
                  </a:cubicBezTo>
                  <a:cubicBezTo>
                    <a:pt x="55381" y="963560"/>
                    <a:pt x="57971" y="959784"/>
                    <a:pt x="60707" y="956136"/>
                  </a:cubicBezTo>
                  <a:cubicBezTo>
                    <a:pt x="69359" y="944600"/>
                    <a:pt x="79267" y="933987"/>
                    <a:pt x="87266" y="921989"/>
                  </a:cubicBezTo>
                  <a:cubicBezTo>
                    <a:pt x="92325" y="914400"/>
                    <a:pt x="94854" y="904282"/>
                    <a:pt x="102443" y="899223"/>
                  </a:cubicBezTo>
                  <a:cubicBezTo>
                    <a:pt x="106237" y="896694"/>
                    <a:pt x="109747" y="893674"/>
                    <a:pt x="113826" y="891635"/>
                  </a:cubicBezTo>
                  <a:cubicBezTo>
                    <a:pt x="117403" y="889847"/>
                    <a:pt x="121463" y="889245"/>
                    <a:pt x="125208" y="887841"/>
                  </a:cubicBezTo>
                  <a:cubicBezTo>
                    <a:pt x="131585" y="885450"/>
                    <a:pt x="137718" y="882407"/>
                    <a:pt x="144179" y="880253"/>
                  </a:cubicBezTo>
                  <a:cubicBezTo>
                    <a:pt x="159528" y="875137"/>
                    <a:pt x="161767" y="877180"/>
                    <a:pt x="178327" y="872664"/>
                  </a:cubicBezTo>
                  <a:cubicBezTo>
                    <a:pt x="186044" y="870559"/>
                    <a:pt x="193504" y="867605"/>
                    <a:pt x="201092" y="865076"/>
                  </a:cubicBezTo>
                  <a:lnTo>
                    <a:pt x="223857" y="857487"/>
                  </a:lnTo>
                  <a:lnTo>
                    <a:pt x="235240" y="853693"/>
                  </a:lnTo>
                  <a:cubicBezTo>
                    <a:pt x="384635" y="859226"/>
                    <a:pt x="360118" y="860172"/>
                    <a:pt x="557746" y="853693"/>
                  </a:cubicBezTo>
                  <a:cubicBezTo>
                    <a:pt x="561743" y="853562"/>
                    <a:pt x="565283" y="850998"/>
                    <a:pt x="569128" y="849899"/>
                  </a:cubicBezTo>
                  <a:cubicBezTo>
                    <a:pt x="574142" y="848466"/>
                    <a:pt x="579246" y="847370"/>
                    <a:pt x="584305" y="846105"/>
                  </a:cubicBezTo>
                  <a:cubicBezTo>
                    <a:pt x="608067" y="828283"/>
                    <a:pt x="595010" y="839194"/>
                    <a:pt x="622247" y="811957"/>
                  </a:cubicBezTo>
                  <a:cubicBezTo>
                    <a:pt x="626041" y="808163"/>
                    <a:pt x="630653" y="805039"/>
                    <a:pt x="633630" y="800574"/>
                  </a:cubicBezTo>
                  <a:cubicBezTo>
                    <a:pt x="636159" y="796780"/>
                    <a:pt x="638568" y="792902"/>
                    <a:pt x="641218" y="789192"/>
                  </a:cubicBezTo>
                  <a:cubicBezTo>
                    <a:pt x="644894" y="784046"/>
                    <a:pt x="649347" y="779438"/>
                    <a:pt x="652601" y="774015"/>
                  </a:cubicBezTo>
                  <a:cubicBezTo>
                    <a:pt x="660909" y="760167"/>
                    <a:pt x="662025" y="751323"/>
                    <a:pt x="671572" y="739867"/>
                  </a:cubicBezTo>
                  <a:cubicBezTo>
                    <a:pt x="675007" y="735745"/>
                    <a:pt x="679519" y="732607"/>
                    <a:pt x="682954" y="728485"/>
                  </a:cubicBezTo>
                  <a:cubicBezTo>
                    <a:pt x="703667" y="703629"/>
                    <a:pt x="672843" y="733113"/>
                    <a:pt x="701925" y="694337"/>
                  </a:cubicBezTo>
                  <a:cubicBezTo>
                    <a:pt x="704661" y="690689"/>
                    <a:pt x="709514" y="689278"/>
                    <a:pt x="713308" y="686749"/>
                  </a:cubicBezTo>
                  <a:cubicBezTo>
                    <a:pt x="715837" y="681690"/>
                    <a:pt x="718910" y="676868"/>
                    <a:pt x="720896" y="671572"/>
                  </a:cubicBezTo>
                  <a:cubicBezTo>
                    <a:pt x="722727" y="666689"/>
                    <a:pt x="722572" y="661160"/>
                    <a:pt x="724690" y="656395"/>
                  </a:cubicBezTo>
                  <a:cubicBezTo>
                    <a:pt x="727685" y="649656"/>
                    <a:pt x="732279" y="643748"/>
                    <a:pt x="736073" y="637424"/>
                  </a:cubicBezTo>
                  <a:cubicBezTo>
                    <a:pt x="737338" y="628571"/>
                    <a:pt x="738113" y="619634"/>
                    <a:pt x="739867" y="610865"/>
                  </a:cubicBezTo>
                  <a:cubicBezTo>
                    <a:pt x="740651" y="606943"/>
                    <a:pt x="743661" y="603482"/>
                    <a:pt x="743661" y="599482"/>
                  </a:cubicBezTo>
                  <a:cubicBezTo>
                    <a:pt x="743661" y="583310"/>
                    <a:pt x="742113" y="556895"/>
                    <a:pt x="736073" y="538775"/>
                  </a:cubicBezTo>
                  <a:cubicBezTo>
                    <a:pt x="733919" y="532314"/>
                    <a:pt x="730638" y="526265"/>
                    <a:pt x="728484" y="519804"/>
                  </a:cubicBezTo>
                  <a:cubicBezTo>
                    <a:pt x="726835" y="514857"/>
                    <a:pt x="727277" y="509155"/>
                    <a:pt x="724690" y="504628"/>
                  </a:cubicBezTo>
                  <a:cubicBezTo>
                    <a:pt x="722028" y="499969"/>
                    <a:pt x="716527" y="497538"/>
                    <a:pt x="713308" y="493245"/>
                  </a:cubicBezTo>
                  <a:cubicBezTo>
                    <a:pt x="708883" y="487345"/>
                    <a:pt x="705223" y="480870"/>
                    <a:pt x="701925" y="474274"/>
                  </a:cubicBezTo>
                  <a:cubicBezTo>
                    <a:pt x="698879" y="468182"/>
                    <a:pt x="697383" y="461395"/>
                    <a:pt x="694337" y="455303"/>
                  </a:cubicBezTo>
                  <a:cubicBezTo>
                    <a:pt x="689552" y="445734"/>
                    <a:pt x="686215" y="443388"/>
                    <a:pt x="679160" y="436332"/>
                  </a:cubicBezTo>
                  <a:cubicBezTo>
                    <a:pt x="677895" y="432538"/>
                    <a:pt x="677350" y="428422"/>
                    <a:pt x="675366" y="424950"/>
                  </a:cubicBezTo>
                  <a:cubicBezTo>
                    <a:pt x="672557" y="420034"/>
                    <a:pt x="659335" y="405005"/>
                    <a:pt x="656395" y="398390"/>
                  </a:cubicBezTo>
                  <a:cubicBezTo>
                    <a:pt x="638336" y="357757"/>
                    <a:pt x="658390" y="390000"/>
                    <a:pt x="641218" y="364243"/>
                  </a:cubicBezTo>
                  <a:cubicBezTo>
                    <a:pt x="639953" y="360449"/>
                    <a:pt x="639213" y="356437"/>
                    <a:pt x="637424" y="352860"/>
                  </a:cubicBezTo>
                  <a:cubicBezTo>
                    <a:pt x="622709" y="323428"/>
                    <a:pt x="635583" y="358714"/>
                    <a:pt x="626041" y="330095"/>
                  </a:cubicBezTo>
                  <a:cubicBezTo>
                    <a:pt x="629835" y="321242"/>
                    <a:pt x="631407" y="311056"/>
                    <a:pt x="637424" y="303535"/>
                  </a:cubicBezTo>
                  <a:cubicBezTo>
                    <a:pt x="644798" y="294318"/>
                    <a:pt x="657548" y="292195"/>
                    <a:pt x="667777" y="288359"/>
                  </a:cubicBezTo>
                  <a:cubicBezTo>
                    <a:pt x="674154" y="285967"/>
                    <a:pt x="680347" y="283098"/>
                    <a:pt x="686748" y="280770"/>
                  </a:cubicBezTo>
                  <a:cubicBezTo>
                    <a:pt x="694265" y="278036"/>
                    <a:pt x="709514" y="273182"/>
                    <a:pt x="709514" y="273182"/>
                  </a:cubicBezTo>
                  <a:cubicBezTo>
                    <a:pt x="751813" y="274082"/>
                    <a:pt x="891635" y="219003"/>
                    <a:pt x="891635" y="295947"/>
                  </a:cubicBezTo>
                  <a:cubicBezTo>
                    <a:pt x="891635" y="316222"/>
                    <a:pt x="889964" y="336490"/>
                    <a:pt x="887841" y="356654"/>
                  </a:cubicBezTo>
                  <a:cubicBezTo>
                    <a:pt x="886859" y="365980"/>
                    <a:pt x="881413" y="371986"/>
                    <a:pt x="876458" y="379419"/>
                  </a:cubicBezTo>
                  <a:cubicBezTo>
                    <a:pt x="873929" y="387007"/>
                    <a:pt x="874526" y="396528"/>
                    <a:pt x="868870" y="402184"/>
                  </a:cubicBezTo>
                  <a:cubicBezTo>
                    <a:pt x="861281" y="409773"/>
                    <a:pt x="852543" y="416364"/>
                    <a:pt x="846104" y="424950"/>
                  </a:cubicBezTo>
                  <a:cubicBezTo>
                    <a:pt x="832576" y="442988"/>
                    <a:pt x="839193" y="435655"/>
                    <a:pt x="827133" y="447715"/>
                  </a:cubicBezTo>
                  <a:cubicBezTo>
                    <a:pt x="815182" y="471619"/>
                    <a:pt x="812486" y="470436"/>
                    <a:pt x="823339" y="508422"/>
                  </a:cubicBezTo>
                  <a:cubicBezTo>
                    <a:pt x="824592" y="512807"/>
                    <a:pt x="830928" y="513481"/>
                    <a:pt x="834722" y="516010"/>
                  </a:cubicBezTo>
                  <a:cubicBezTo>
                    <a:pt x="838516" y="521069"/>
                    <a:pt x="840448" y="528359"/>
                    <a:pt x="846104" y="531187"/>
                  </a:cubicBezTo>
                  <a:cubicBezTo>
                    <a:pt x="854103" y="535187"/>
                    <a:pt x="863894" y="533227"/>
                    <a:pt x="872664" y="534981"/>
                  </a:cubicBezTo>
                  <a:cubicBezTo>
                    <a:pt x="876586" y="535765"/>
                    <a:pt x="880201" y="537676"/>
                    <a:pt x="884046" y="538775"/>
                  </a:cubicBezTo>
                  <a:cubicBezTo>
                    <a:pt x="889060" y="540208"/>
                    <a:pt x="894228" y="541072"/>
                    <a:pt x="899223" y="542570"/>
                  </a:cubicBezTo>
                  <a:cubicBezTo>
                    <a:pt x="906884" y="544869"/>
                    <a:pt x="914400" y="547629"/>
                    <a:pt x="921988" y="550158"/>
                  </a:cubicBezTo>
                  <a:lnTo>
                    <a:pt x="933371" y="553952"/>
                  </a:lnTo>
                  <a:cubicBezTo>
                    <a:pt x="998443" y="548037"/>
                    <a:pt x="957349" y="558464"/>
                    <a:pt x="986489" y="542570"/>
                  </a:cubicBezTo>
                  <a:cubicBezTo>
                    <a:pt x="996420" y="537153"/>
                    <a:pt x="1016843" y="527393"/>
                    <a:pt x="1016843" y="527393"/>
                  </a:cubicBezTo>
                  <a:cubicBezTo>
                    <a:pt x="1020637" y="523599"/>
                    <a:pt x="1024104" y="519445"/>
                    <a:pt x="1028226" y="516010"/>
                  </a:cubicBezTo>
                  <a:cubicBezTo>
                    <a:pt x="1031729" y="513091"/>
                    <a:pt x="1036047" y="511271"/>
                    <a:pt x="1039608" y="508422"/>
                  </a:cubicBezTo>
                  <a:cubicBezTo>
                    <a:pt x="1045406" y="503783"/>
                    <a:pt x="1056119" y="490577"/>
                    <a:pt x="1058579" y="485657"/>
                  </a:cubicBezTo>
                  <a:cubicBezTo>
                    <a:pt x="1092324" y="418168"/>
                    <a:pt x="1060552" y="467523"/>
                    <a:pt x="1081344" y="436332"/>
                  </a:cubicBezTo>
                  <a:cubicBezTo>
                    <a:pt x="1082609" y="431273"/>
                    <a:pt x="1083705" y="426169"/>
                    <a:pt x="1085138" y="421155"/>
                  </a:cubicBezTo>
                  <a:cubicBezTo>
                    <a:pt x="1089205" y="406922"/>
                    <a:pt x="1089759" y="410920"/>
                    <a:pt x="1092727" y="394596"/>
                  </a:cubicBezTo>
                  <a:cubicBezTo>
                    <a:pt x="1094327" y="385797"/>
                    <a:pt x="1095051" y="376858"/>
                    <a:pt x="1096521" y="368037"/>
                  </a:cubicBezTo>
                  <a:cubicBezTo>
                    <a:pt x="1097581" y="361676"/>
                    <a:pt x="1098618" y="355288"/>
                    <a:pt x="1100315" y="349066"/>
                  </a:cubicBezTo>
                  <a:cubicBezTo>
                    <a:pt x="1102420" y="341349"/>
                    <a:pt x="1107904" y="326301"/>
                    <a:pt x="1107904" y="326301"/>
                  </a:cubicBezTo>
                  <a:cubicBezTo>
                    <a:pt x="1109169" y="304800"/>
                    <a:pt x="1107026" y="282824"/>
                    <a:pt x="1111698" y="261799"/>
                  </a:cubicBezTo>
                  <a:cubicBezTo>
                    <a:pt x="1112566" y="257895"/>
                    <a:pt x="1119249" y="259154"/>
                    <a:pt x="1123080" y="258005"/>
                  </a:cubicBezTo>
                  <a:cubicBezTo>
                    <a:pt x="1131899" y="255359"/>
                    <a:pt x="1140525" y="251719"/>
                    <a:pt x="1149640" y="250417"/>
                  </a:cubicBezTo>
                  <a:cubicBezTo>
                    <a:pt x="1167213" y="247907"/>
                    <a:pt x="1185052" y="247888"/>
                    <a:pt x="1202758" y="246623"/>
                  </a:cubicBezTo>
                  <a:cubicBezTo>
                    <a:pt x="1207817" y="244093"/>
                    <a:pt x="1212348" y="239916"/>
                    <a:pt x="1217935" y="239034"/>
                  </a:cubicBezTo>
                  <a:cubicBezTo>
                    <a:pt x="1236715" y="236069"/>
                    <a:pt x="1255929" y="237132"/>
                    <a:pt x="1274848" y="235240"/>
                  </a:cubicBezTo>
                  <a:cubicBezTo>
                    <a:pt x="1281265" y="234598"/>
                    <a:pt x="1287495" y="232711"/>
                    <a:pt x="1293819" y="231446"/>
                  </a:cubicBezTo>
                  <a:cubicBezTo>
                    <a:pt x="1315319" y="232711"/>
                    <a:pt x="1336889" y="233097"/>
                    <a:pt x="1358320" y="235240"/>
                  </a:cubicBezTo>
                  <a:cubicBezTo>
                    <a:pt x="1362300" y="235638"/>
                    <a:pt x="1366375" y="236815"/>
                    <a:pt x="1369703" y="239034"/>
                  </a:cubicBezTo>
                  <a:cubicBezTo>
                    <a:pt x="1374168" y="242010"/>
                    <a:pt x="1376963" y="246982"/>
                    <a:pt x="1381085" y="250417"/>
                  </a:cubicBezTo>
                  <a:cubicBezTo>
                    <a:pt x="1384588" y="253336"/>
                    <a:pt x="1388820" y="255269"/>
                    <a:pt x="1392468" y="258005"/>
                  </a:cubicBezTo>
                  <a:cubicBezTo>
                    <a:pt x="1398947" y="262864"/>
                    <a:pt x="1404495" y="269015"/>
                    <a:pt x="1411439" y="273182"/>
                  </a:cubicBezTo>
                  <a:cubicBezTo>
                    <a:pt x="1417279" y="276686"/>
                    <a:pt x="1424186" y="278004"/>
                    <a:pt x="1430410" y="280770"/>
                  </a:cubicBezTo>
                  <a:cubicBezTo>
                    <a:pt x="1435579" y="283067"/>
                    <a:pt x="1440737" y="285449"/>
                    <a:pt x="1445587" y="288359"/>
                  </a:cubicBezTo>
                  <a:cubicBezTo>
                    <a:pt x="1453407" y="293051"/>
                    <a:pt x="1460764" y="298476"/>
                    <a:pt x="1468352" y="303535"/>
                  </a:cubicBezTo>
                  <a:cubicBezTo>
                    <a:pt x="1472146" y="306064"/>
                    <a:pt x="1475408" y="309682"/>
                    <a:pt x="1479734" y="311124"/>
                  </a:cubicBezTo>
                  <a:lnTo>
                    <a:pt x="1502499" y="318712"/>
                  </a:lnTo>
                  <a:cubicBezTo>
                    <a:pt x="1506293" y="319977"/>
                    <a:pt x="1509960" y="321721"/>
                    <a:pt x="1513882" y="322506"/>
                  </a:cubicBezTo>
                  <a:lnTo>
                    <a:pt x="1532853" y="326301"/>
                  </a:lnTo>
                  <a:cubicBezTo>
                    <a:pt x="1570750" y="324406"/>
                    <a:pt x="1595323" y="336171"/>
                    <a:pt x="1620119" y="314918"/>
                  </a:cubicBezTo>
                  <a:cubicBezTo>
                    <a:pt x="1626870" y="309132"/>
                    <a:pt x="1638753" y="297654"/>
                    <a:pt x="1642884" y="288359"/>
                  </a:cubicBezTo>
                  <a:cubicBezTo>
                    <a:pt x="1646133" y="281050"/>
                    <a:pt x="1647943" y="273182"/>
                    <a:pt x="1650473" y="265594"/>
                  </a:cubicBezTo>
                  <a:lnTo>
                    <a:pt x="1654267" y="254211"/>
                  </a:lnTo>
                  <a:cubicBezTo>
                    <a:pt x="1653002" y="228916"/>
                    <a:pt x="1655256" y="203198"/>
                    <a:pt x="1650473" y="178327"/>
                  </a:cubicBezTo>
                  <a:cubicBezTo>
                    <a:pt x="1648751" y="169371"/>
                    <a:pt x="1641745" y="162011"/>
                    <a:pt x="1635296" y="155562"/>
                  </a:cubicBezTo>
                  <a:cubicBezTo>
                    <a:pt x="1631502" y="151768"/>
                    <a:pt x="1628379" y="147155"/>
                    <a:pt x="1623914" y="144179"/>
                  </a:cubicBezTo>
                  <a:cubicBezTo>
                    <a:pt x="1620586" y="141960"/>
                    <a:pt x="1616276" y="141789"/>
                    <a:pt x="1612531" y="140385"/>
                  </a:cubicBezTo>
                  <a:cubicBezTo>
                    <a:pt x="1606154" y="137994"/>
                    <a:pt x="1600109" y="134668"/>
                    <a:pt x="1593560" y="132797"/>
                  </a:cubicBezTo>
                  <a:cubicBezTo>
                    <a:pt x="1582348" y="129594"/>
                    <a:pt x="1570679" y="128213"/>
                    <a:pt x="1559412" y="125209"/>
                  </a:cubicBezTo>
                  <a:cubicBezTo>
                    <a:pt x="1538186" y="119549"/>
                    <a:pt x="1540179" y="117227"/>
                    <a:pt x="1521470" y="113826"/>
                  </a:cubicBezTo>
                  <a:cubicBezTo>
                    <a:pt x="1512671" y="112226"/>
                    <a:pt x="1503744" y="111427"/>
                    <a:pt x="1494911" y="110032"/>
                  </a:cubicBezTo>
                  <a:cubicBezTo>
                    <a:pt x="1449069" y="102793"/>
                    <a:pt x="1462670" y="105765"/>
                    <a:pt x="1434204" y="98649"/>
                  </a:cubicBezTo>
                  <a:cubicBezTo>
                    <a:pt x="1422777" y="91031"/>
                    <a:pt x="1421118" y="89246"/>
                    <a:pt x="1407645" y="83472"/>
                  </a:cubicBezTo>
                  <a:cubicBezTo>
                    <a:pt x="1403969" y="81896"/>
                    <a:pt x="1400056" y="80943"/>
                    <a:pt x="1396262" y="79678"/>
                  </a:cubicBezTo>
                  <a:cubicBezTo>
                    <a:pt x="1393733" y="75884"/>
                    <a:pt x="1390526" y="72463"/>
                    <a:pt x="1388674" y="68296"/>
                  </a:cubicBezTo>
                  <a:cubicBezTo>
                    <a:pt x="1385425" y="60987"/>
                    <a:pt x="1381085" y="45531"/>
                    <a:pt x="1381085" y="45531"/>
                  </a:cubicBezTo>
                  <a:cubicBezTo>
                    <a:pt x="1382350" y="37942"/>
                    <a:pt x="1380408" y="29025"/>
                    <a:pt x="1384880" y="22765"/>
                  </a:cubicBezTo>
                  <a:cubicBezTo>
                    <a:pt x="1387911" y="18522"/>
                    <a:pt x="1395062" y="20469"/>
                    <a:pt x="1400056" y="18971"/>
                  </a:cubicBezTo>
                  <a:cubicBezTo>
                    <a:pt x="1407717" y="16673"/>
                    <a:pt x="1415233" y="13912"/>
                    <a:pt x="1422821" y="11383"/>
                  </a:cubicBezTo>
                  <a:cubicBezTo>
                    <a:pt x="1426615" y="10118"/>
                    <a:pt x="1430324" y="8559"/>
                    <a:pt x="1434204" y="7589"/>
                  </a:cubicBezTo>
                  <a:cubicBezTo>
                    <a:pt x="1453261" y="2824"/>
                    <a:pt x="1444434" y="5443"/>
                    <a:pt x="1460763" y="0"/>
                  </a:cubicBezTo>
                  <a:cubicBezTo>
                    <a:pt x="1497440" y="2530"/>
                    <a:pt x="1534244" y="3637"/>
                    <a:pt x="1570795" y="7589"/>
                  </a:cubicBezTo>
                  <a:cubicBezTo>
                    <a:pt x="1603376" y="11111"/>
                    <a:pt x="1591888" y="13810"/>
                    <a:pt x="1612531" y="18971"/>
                  </a:cubicBezTo>
                  <a:cubicBezTo>
                    <a:pt x="1618787" y="20535"/>
                    <a:pt x="1625178" y="21500"/>
                    <a:pt x="1631502" y="22765"/>
                  </a:cubicBezTo>
                  <a:cubicBezTo>
                    <a:pt x="1653372" y="37347"/>
                    <a:pt x="1632278" y="24725"/>
                    <a:pt x="1654267" y="34148"/>
                  </a:cubicBezTo>
                  <a:cubicBezTo>
                    <a:pt x="1659466" y="36376"/>
                    <a:pt x="1664245" y="39508"/>
                    <a:pt x="1669444" y="41736"/>
                  </a:cubicBezTo>
                  <a:cubicBezTo>
                    <a:pt x="1681964" y="47102"/>
                    <a:pt x="1696052" y="49357"/>
                    <a:pt x="1707386" y="56913"/>
                  </a:cubicBezTo>
                  <a:cubicBezTo>
                    <a:pt x="1731238" y="72815"/>
                    <a:pt x="1704622" y="55750"/>
                    <a:pt x="1741533" y="75884"/>
                  </a:cubicBezTo>
                  <a:cubicBezTo>
                    <a:pt x="1806703" y="111433"/>
                    <a:pt x="1711640" y="60699"/>
                    <a:pt x="1779475" y="102443"/>
                  </a:cubicBezTo>
                  <a:cubicBezTo>
                    <a:pt x="1789109" y="108372"/>
                    <a:pt x="1799711" y="112561"/>
                    <a:pt x="1809829" y="117620"/>
                  </a:cubicBezTo>
                  <a:lnTo>
                    <a:pt x="1825006" y="125209"/>
                  </a:lnTo>
                  <a:cubicBezTo>
                    <a:pt x="1830065" y="127738"/>
                    <a:pt x="1835476" y="129660"/>
                    <a:pt x="1840182" y="132797"/>
                  </a:cubicBezTo>
                  <a:cubicBezTo>
                    <a:pt x="1867287" y="150866"/>
                    <a:pt x="1854100" y="145762"/>
                    <a:pt x="1878124" y="151768"/>
                  </a:cubicBezTo>
                  <a:cubicBezTo>
                    <a:pt x="1883183" y="155562"/>
                    <a:pt x="1887645" y="160322"/>
                    <a:pt x="1893301" y="163150"/>
                  </a:cubicBezTo>
                  <a:cubicBezTo>
                    <a:pt x="1897965" y="165482"/>
                    <a:pt x="1903531" y="165296"/>
                    <a:pt x="1908478" y="166945"/>
                  </a:cubicBezTo>
                  <a:cubicBezTo>
                    <a:pt x="1932511" y="174956"/>
                    <a:pt x="1920196" y="173003"/>
                    <a:pt x="1938831" y="178327"/>
                  </a:cubicBezTo>
                  <a:cubicBezTo>
                    <a:pt x="1954675" y="182854"/>
                    <a:pt x="1958890" y="182935"/>
                    <a:pt x="1976773" y="185916"/>
                  </a:cubicBezTo>
                  <a:cubicBezTo>
                    <a:pt x="1985626" y="190975"/>
                    <a:pt x="1994213" y="196532"/>
                    <a:pt x="2003333" y="201092"/>
                  </a:cubicBezTo>
                  <a:cubicBezTo>
                    <a:pt x="2013933" y="206392"/>
                    <a:pt x="2031475" y="207281"/>
                    <a:pt x="2041275" y="208681"/>
                  </a:cubicBezTo>
                  <a:cubicBezTo>
                    <a:pt x="2048863" y="212475"/>
                    <a:pt x="2056317" y="216552"/>
                    <a:pt x="2064040" y="220063"/>
                  </a:cubicBezTo>
                  <a:cubicBezTo>
                    <a:pt x="2070240" y="222881"/>
                    <a:pt x="2076827" y="224798"/>
                    <a:pt x="2083011" y="227652"/>
                  </a:cubicBezTo>
                  <a:cubicBezTo>
                    <a:pt x="2093282" y="232392"/>
                    <a:pt x="2102967" y="238372"/>
                    <a:pt x="2113364" y="242828"/>
                  </a:cubicBezTo>
                  <a:cubicBezTo>
                    <a:pt x="2120716" y="245979"/>
                    <a:pt x="2128975" y="246840"/>
                    <a:pt x="2136129" y="250417"/>
                  </a:cubicBezTo>
                  <a:cubicBezTo>
                    <a:pt x="2153288" y="258997"/>
                    <a:pt x="2155811" y="262512"/>
                    <a:pt x="2166483" y="273182"/>
                  </a:cubicBezTo>
                  <a:cubicBezTo>
                    <a:pt x="2165218" y="294682"/>
                    <a:pt x="2168170" y="316855"/>
                    <a:pt x="2162689" y="337683"/>
                  </a:cubicBezTo>
                  <a:cubicBezTo>
                    <a:pt x="2161250" y="343153"/>
                    <a:pt x="2152930" y="343647"/>
                    <a:pt x="2147512" y="345272"/>
                  </a:cubicBezTo>
                  <a:cubicBezTo>
                    <a:pt x="2140143" y="347483"/>
                    <a:pt x="2132257" y="347397"/>
                    <a:pt x="2124747" y="349066"/>
                  </a:cubicBezTo>
                  <a:cubicBezTo>
                    <a:pt x="2120843" y="349934"/>
                    <a:pt x="2117362" y="352749"/>
                    <a:pt x="2113364" y="352860"/>
                  </a:cubicBezTo>
                  <a:cubicBezTo>
                    <a:pt x="2026122" y="355283"/>
                    <a:pt x="1938831" y="355389"/>
                    <a:pt x="1851565" y="356654"/>
                  </a:cubicBezTo>
                  <a:cubicBezTo>
                    <a:pt x="1849036" y="359184"/>
                    <a:pt x="1845818" y="361176"/>
                    <a:pt x="1843977" y="364243"/>
                  </a:cubicBezTo>
                  <a:cubicBezTo>
                    <a:pt x="1837382" y="375235"/>
                    <a:pt x="1851565" y="405346"/>
                    <a:pt x="1859153" y="417361"/>
                  </a:cubicBezTo>
                  <a:close/>
                </a:path>
              </a:pathLst>
            </a:cu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863A2EC1-52C1-40C4-90A5-A85EC2F25033}"/>
                </a:ext>
              </a:extLst>
            </p:cNvPr>
            <p:cNvCxnSpPr>
              <a:cxnSpLocks/>
            </p:cNvCxnSpPr>
            <p:nvPr/>
          </p:nvCxnSpPr>
          <p:spPr>
            <a:xfrm flipV="1">
              <a:off x="2310662" y="3907075"/>
              <a:ext cx="2775048" cy="13129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sp>
          <p:nvSpPr>
            <p:cNvPr id="15" name="Oval 14">
              <a:extLst>
                <a:ext uri="{FF2B5EF4-FFF2-40B4-BE49-F238E27FC236}">
                  <a16:creationId xmlns:a16="http://schemas.microsoft.com/office/drawing/2014/main" id="{CB71D47A-B31C-4030-8C76-56262CE236D5}"/>
                </a:ext>
              </a:extLst>
            </p:cNvPr>
            <p:cNvSpPr/>
            <p:nvPr/>
          </p:nvSpPr>
          <p:spPr>
            <a:xfrm>
              <a:off x="2106044" y="392976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cxnSp>
          <p:nvCxnSpPr>
            <p:cNvPr id="19" name="Straight Arrow Connector 18">
              <a:extLst>
                <a:ext uri="{FF2B5EF4-FFF2-40B4-BE49-F238E27FC236}">
                  <a16:creationId xmlns:a16="http://schemas.microsoft.com/office/drawing/2014/main" id="{C25C57AF-78DC-45DD-B6D1-3C2078FA820F}"/>
                </a:ext>
              </a:extLst>
            </p:cNvPr>
            <p:cNvCxnSpPr>
              <a:cxnSpLocks/>
            </p:cNvCxnSpPr>
            <p:nvPr/>
          </p:nvCxnSpPr>
          <p:spPr>
            <a:xfrm>
              <a:off x="2322044" y="4091743"/>
              <a:ext cx="2477607" cy="94229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008C7203-8CFF-4499-924A-FAA15DE9F1EE}"/>
                </a:ext>
              </a:extLst>
            </p:cNvPr>
            <p:cNvCxnSpPr>
              <a:cxnSpLocks/>
            </p:cNvCxnSpPr>
            <p:nvPr/>
          </p:nvCxnSpPr>
          <p:spPr>
            <a:xfrm>
              <a:off x="2307880" y="4103015"/>
              <a:ext cx="1765578" cy="114228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F812D344-C828-4FE0-BAD6-62397289B379}"/>
                </a:ext>
              </a:extLst>
            </p:cNvPr>
            <p:cNvCxnSpPr>
              <a:cxnSpLocks/>
              <a:stCxn id="15" idx="5"/>
            </p:cNvCxnSpPr>
            <p:nvPr/>
          </p:nvCxnSpPr>
          <p:spPr>
            <a:xfrm>
              <a:off x="2290412" y="4114131"/>
              <a:ext cx="1202140" cy="139310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5EA9F349-279D-4179-A556-9AD18A269A33}"/>
                </a:ext>
              </a:extLst>
            </p:cNvPr>
            <p:cNvCxnSpPr>
              <a:cxnSpLocks/>
            </p:cNvCxnSpPr>
            <p:nvPr/>
          </p:nvCxnSpPr>
          <p:spPr>
            <a:xfrm>
              <a:off x="2260252" y="4131596"/>
              <a:ext cx="612144" cy="149497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1F65C515-5F54-4283-92C3-4A441A142131}"/>
                </a:ext>
              </a:extLst>
            </p:cNvPr>
            <p:cNvCxnSpPr>
              <a:cxnSpLocks/>
              <a:stCxn id="15" idx="4"/>
            </p:cNvCxnSpPr>
            <p:nvPr/>
          </p:nvCxnSpPr>
          <p:spPr>
            <a:xfrm>
              <a:off x="2214044" y="4145763"/>
              <a:ext cx="4503" cy="148080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1" name="Straight Arrow Connector 30">
              <a:extLst>
                <a:ext uri="{FF2B5EF4-FFF2-40B4-BE49-F238E27FC236}">
                  <a16:creationId xmlns:a16="http://schemas.microsoft.com/office/drawing/2014/main" id="{016D567E-D9C0-4050-BEB1-4FB239C0392A}"/>
                </a:ext>
              </a:extLst>
            </p:cNvPr>
            <p:cNvCxnSpPr>
              <a:cxnSpLocks/>
              <a:stCxn id="15" idx="2"/>
            </p:cNvCxnSpPr>
            <p:nvPr/>
          </p:nvCxnSpPr>
          <p:spPr>
            <a:xfrm flipH="1" flipV="1">
              <a:off x="212725" y="4035226"/>
              <a:ext cx="1893319" cy="253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761A7869-5648-465E-AF1F-641ECD054DAE}"/>
                </a:ext>
              </a:extLst>
            </p:cNvPr>
            <p:cNvCxnSpPr>
              <a:cxnSpLocks/>
              <a:stCxn id="15" idx="1"/>
            </p:cNvCxnSpPr>
            <p:nvPr/>
          </p:nvCxnSpPr>
          <p:spPr>
            <a:xfrm flipH="1" flipV="1">
              <a:off x="925036" y="2797175"/>
              <a:ext cx="1212640" cy="1164220"/>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38" name="Straight Arrow Connector 37">
              <a:extLst>
                <a:ext uri="{FF2B5EF4-FFF2-40B4-BE49-F238E27FC236}">
                  <a16:creationId xmlns:a16="http://schemas.microsoft.com/office/drawing/2014/main" id="{15D10132-F333-4438-BB3C-7E22946491D3}"/>
                </a:ext>
              </a:extLst>
            </p:cNvPr>
            <p:cNvCxnSpPr>
              <a:cxnSpLocks/>
              <a:stCxn id="15" idx="0"/>
            </p:cNvCxnSpPr>
            <p:nvPr/>
          </p:nvCxnSpPr>
          <p:spPr>
            <a:xfrm flipH="1" flipV="1">
              <a:off x="2205971" y="2398128"/>
              <a:ext cx="8073" cy="1531635"/>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C83BA434-F87A-4B2C-99C3-6189A7397FD0}"/>
                </a:ext>
              </a:extLst>
            </p:cNvPr>
            <p:cNvCxnSpPr>
              <a:cxnSpLocks/>
            </p:cNvCxnSpPr>
            <p:nvPr/>
          </p:nvCxnSpPr>
          <p:spPr>
            <a:xfrm flipH="1" flipV="1">
              <a:off x="1508593" y="2407714"/>
              <a:ext cx="659195" cy="1531636"/>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FF1DED76-8597-4D27-B144-D847AEB0B233}"/>
                </a:ext>
              </a:extLst>
            </p:cNvPr>
            <p:cNvCxnSpPr>
              <a:cxnSpLocks/>
            </p:cNvCxnSpPr>
            <p:nvPr/>
          </p:nvCxnSpPr>
          <p:spPr>
            <a:xfrm flipH="1" flipV="1">
              <a:off x="296215" y="3215394"/>
              <a:ext cx="1811475" cy="769820"/>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2" name="Straight Arrow Connector 51">
              <a:extLst>
                <a:ext uri="{FF2B5EF4-FFF2-40B4-BE49-F238E27FC236}">
                  <a16:creationId xmlns:a16="http://schemas.microsoft.com/office/drawing/2014/main" id="{89EE1B54-D2EC-4FE5-8253-070CCBFB8751}"/>
                </a:ext>
              </a:extLst>
            </p:cNvPr>
            <p:cNvCxnSpPr>
              <a:cxnSpLocks/>
            </p:cNvCxnSpPr>
            <p:nvPr/>
          </p:nvCxnSpPr>
          <p:spPr>
            <a:xfrm flipH="1">
              <a:off x="350568" y="4068227"/>
              <a:ext cx="1752583" cy="49179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4" name="Straight Arrow Connector 53">
              <a:extLst>
                <a:ext uri="{FF2B5EF4-FFF2-40B4-BE49-F238E27FC236}">
                  <a16:creationId xmlns:a16="http://schemas.microsoft.com/office/drawing/2014/main" id="{E921EE4E-0CF1-471C-ABB5-176647F2F395}"/>
                </a:ext>
              </a:extLst>
            </p:cNvPr>
            <p:cNvCxnSpPr>
              <a:cxnSpLocks/>
              <a:stCxn id="15" idx="3"/>
            </p:cNvCxnSpPr>
            <p:nvPr/>
          </p:nvCxnSpPr>
          <p:spPr>
            <a:xfrm flipH="1">
              <a:off x="534982" y="4114131"/>
              <a:ext cx="1602694" cy="93762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55" name="Straight Arrow Connector 54">
              <a:extLst>
                <a:ext uri="{FF2B5EF4-FFF2-40B4-BE49-F238E27FC236}">
                  <a16:creationId xmlns:a16="http://schemas.microsoft.com/office/drawing/2014/main" id="{D2C29A84-DCF0-484C-A6C4-37C03F7956C0}"/>
                </a:ext>
              </a:extLst>
            </p:cNvPr>
            <p:cNvCxnSpPr>
              <a:cxnSpLocks/>
            </p:cNvCxnSpPr>
            <p:nvPr/>
          </p:nvCxnSpPr>
          <p:spPr>
            <a:xfrm flipV="1">
              <a:off x="2310725" y="3395801"/>
              <a:ext cx="2123682" cy="60719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60" name="Straight Arrow Connector 59">
              <a:extLst>
                <a:ext uri="{FF2B5EF4-FFF2-40B4-BE49-F238E27FC236}">
                  <a16:creationId xmlns:a16="http://schemas.microsoft.com/office/drawing/2014/main" id="{02CB1C13-7FC5-4327-A6E8-42592E7A41EB}"/>
                </a:ext>
              </a:extLst>
            </p:cNvPr>
            <p:cNvCxnSpPr>
              <a:cxnSpLocks/>
            </p:cNvCxnSpPr>
            <p:nvPr/>
          </p:nvCxnSpPr>
          <p:spPr>
            <a:xfrm flipH="1">
              <a:off x="831739" y="4136361"/>
              <a:ext cx="1334519" cy="130098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63" name="Straight Arrow Connector 62">
              <a:extLst>
                <a:ext uri="{FF2B5EF4-FFF2-40B4-BE49-F238E27FC236}">
                  <a16:creationId xmlns:a16="http://schemas.microsoft.com/office/drawing/2014/main" id="{70D04E09-61ED-4149-86D9-08C27587AF37}"/>
                </a:ext>
              </a:extLst>
            </p:cNvPr>
            <p:cNvCxnSpPr>
              <a:cxnSpLocks/>
            </p:cNvCxnSpPr>
            <p:nvPr/>
          </p:nvCxnSpPr>
          <p:spPr>
            <a:xfrm flipH="1">
              <a:off x="1591858" y="4145763"/>
              <a:ext cx="593605" cy="139810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2" name="Straight Arrow Connector 71">
              <a:extLst>
                <a:ext uri="{FF2B5EF4-FFF2-40B4-BE49-F238E27FC236}">
                  <a16:creationId xmlns:a16="http://schemas.microsoft.com/office/drawing/2014/main" id="{A09A9DD7-9805-41C2-85AF-FCCF577E46A5}"/>
                </a:ext>
              </a:extLst>
            </p:cNvPr>
            <p:cNvCxnSpPr>
              <a:cxnSpLocks/>
            </p:cNvCxnSpPr>
            <p:nvPr/>
          </p:nvCxnSpPr>
          <p:spPr>
            <a:xfrm flipV="1">
              <a:off x="2260252" y="2465760"/>
              <a:ext cx="683043" cy="1464004"/>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3" name="Straight Arrow Connector 72">
              <a:extLst>
                <a:ext uri="{FF2B5EF4-FFF2-40B4-BE49-F238E27FC236}">
                  <a16:creationId xmlns:a16="http://schemas.microsoft.com/office/drawing/2014/main" id="{584C3ACD-2982-4C23-B014-15242EC383F7}"/>
                </a:ext>
              </a:extLst>
            </p:cNvPr>
            <p:cNvCxnSpPr>
              <a:cxnSpLocks/>
            </p:cNvCxnSpPr>
            <p:nvPr/>
          </p:nvCxnSpPr>
          <p:spPr>
            <a:xfrm flipV="1">
              <a:off x="2279835" y="2695872"/>
              <a:ext cx="1180550" cy="1260579"/>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4" name="Straight Arrow Connector 73">
              <a:extLst>
                <a:ext uri="{FF2B5EF4-FFF2-40B4-BE49-F238E27FC236}">
                  <a16:creationId xmlns:a16="http://schemas.microsoft.com/office/drawing/2014/main" id="{862DF1C4-69B2-4424-8D87-1D2FD11D784A}"/>
                </a:ext>
              </a:extLst>
            </p:cNvPr>
            <p:cNvCxnSpPr>
              <a:cxnSpLocks/>
            </p:cNvCxnSpPr>
            <p:nvPr/>
          </p:nvCxnSpPr>
          <p:spPr>
            <a:xfrm flipV="1">
              <a:off x="2299860" y="3015644"/>
              <a:ext cx="1546748" cy="976187"/>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cxnSp>
          <p:nvCxnSpPr>
            <p:cNvPr id="78" name="Straight Arrow Connector 77">
              <a:extLst>
                <a:ext uri="{FF2B5EF4-FFF2-40B4-BE49-F238E27FC236}">
                  <a16:creationId xmlns:a16="http://schemas.microsoft.com/office/drawing/2014/main" id="{3E1E40CA-1123-47FC-AF09-9F480489F317}"/>
                </a:ext>
              </a:extLst>
            </p:cNvPr>
            <p:cNvCxnSpPr>
              <a:cxnSpLocks/>
            </p:cNvCxnSpPr>
            <p:nvPr/>
          </p:nvCxnSpPr>
          <p:spPr>
            <a:xfrm>
              <a:off x="2322044" y="4058928"/>
              <a:ext cx="2865426" cy="560913"/>
            </a:xfrm>
            <a:prstGeom prst="straightConnector1">
              <a:avLst/>
            </a:prstGeom>
            <a:ln w="3175">
              <a:tailEnd type="triangle" w="sm" len="sm"/>
            </a:ln>
          </p:spPr>
          <p:style>
            <a:lnRef idx="2">
              <a:schemeClr val="dk1"/>
            </a:lnRef>
            <a:fillRef idx="0">
              <a:schemeClr val="dk1"/>
            </a:fillRef>
            <a:effectRef idx="1">
              <a:schemeClr val="dk1"/>
            </a:effectRef>
            <a:fontRef idx="minor">
              <a:schemeClr val="tx1"/>
            </a:fontRef>
          </p:style>
        </p:cxnSp>
      </p:grpSp>
      <mc:AlternateContent xmlns:mc="http://schemas.openxmlformats.org/markup-compatibility/2006">
        <mc:Choice xmlns:a14="http://schemas.microsoft.com/office/drawing/2010/main" Requires="a14">
          <p:sp>
            <p:nvSpPr>
              <p:cNvPr id="45" name="Content Placeholder 2">
                <a:extLst>
                  <a:ext uri="{FF2B5EF4-FFF2-40B4-BE49-F238E27FC236}">
                    <a16:creationId xmlns:a16="http://schemas.microsoft.com/office/drawing/2014/main" id="{69D68795-ACE7-4340-ABC8-BB8024F2A28C}"/>
                  </a:ext>
                </a:extLst>
              </p:cNvPr>
              <p:cNvSpPr txBox="1">
                <a:spLocks/>
              </p:cNvSpPr>
              <p:nvPr/>
            </p:nvSpPr>
            <p:spPr>
              <a:xfrm>
                <a:off x="76200" y="773051"/>
                <a:ext cx="8970433" cy="297161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r>
                  <a:rPr lang="en-GB" sz="2800" dirty="0"/>
                  <a:t>Gauss Law has another form using divergence operator </a:t>
                </a:r>
                <a:br>
                  <a:rPr lang="en-GB" sz="2800" dirty="0"/>
                </a:br>
                <a14:m>
                  <m:oMath xmlns:m="http://schemas.openxmlformats.org/officeDocument/2006/math">
                    <m:r>
                      <m:rPr>
                        <m:sty m:val="p"/>
                      </m:rPr>
                      <a:rPr lang="en-GB" sz="2800" i="1" smtClean="0">
                        <a:solidFill>
                          <a:schemeClr val="tx1"/>
                        </a:solidFill>
                        <a:latin typeface="Cambria Math" panose="02040503050406030204" pitchFamily="18" charset="0"/>
                        <a:ea typeface="Cambria Math" panose="02040503050406030204" pitchFamily="18" charset="0"/>
                      </a:rPr>
                      <m:t>∇</m:t>
                    </m:r>
                    <m:r>
                      <a:rPr lang="en-GB" sz="2800" b="0" i="1" smtClean="0">
                        <a:solidFill>
                          <a:schemeClr val="tx1"/>
                        </a:solidFill>
                        <a:latin typeface="Cambria Math" panose="02040503050406030204" pitchFamily="18" charset="0"/>
                        <a:ea typeface="Cambria Math" panose="02040503050406030204" pitchFamily="18" charset="0"/>
                      </a:rPr>
                      <m:t>⋅</m:t>
                    </m:r>
                    <m:acc>
                      <m:accPr>
                        <m:chr m:val="⃗"/>
                        <m:ctrlPr>
                          <a:rPr lang="en-GB" sz="2800" b="0" i="1" smtClean="0">
                            <a:solidFill>
                              <a:schemeClr val="tx1"/>
                            </a:solidFill>
                            <a:latin typeface="Cambria Math" panose="02040503050406030204" pitchFamily="18" charset="0"/>
                            <a:ea typeface="Cambria Math" panose="02040503050406030204" pitchFamily="18" charset="0"/>
                          </a:rPr>
                        </m:ctrlPr>
                      </m:accPr>
                      <m:e>
                        <m:r>
                          <a:rPr lang="en-GB" sz="2800" b="0" i="1" smtClean="0">
                            <a:solidFill>
                              <a:schemeClr val="tx1"/>
                            </a:solidFill>
                            <a:latin typeface="Cambria Math" panose="02040503050406030204" pitchFamily="18" charset="0"/>
                            <a:ea typeface="Cambria Math" panose="02040503050406030204" pitchFamily="18" charset="0"/>
                          </a:rPr>
                          <m:t>𝐸</m:t>
                        </m:r>
                      </m:e>
                    </m:acc>
                    <m:r>
                      <a:rPr lang="en-GB" sz="2800" b="0" i="1" smtClean="0">
                        <a:solidFill>
                          <a:schemeClr val="tx1"/>
                        </a:solidFill>
                        <a:latin typeface="Cambria Math" panose="02040503050406030204" pitchFamily="18" charset="0"/>
                        <a:ea typeface="Cambria Math" panose="02040503050406030204" pitchFamily="18" charset="0"/>
                      </a:rPr>
                      <m:t>=</m:t>
                    </m:r>
                    <m:f>
                      <m:fPr>
                        <m:ctrlPr>
                          <a:rPr lang="en-GB" sz="2800" i="1">
                            <a:solidFill>
                              <a:schemeClr val="tx1"/>
                            </a:solidFill>
                            <a:latin typeface="Cambria Math" panose="02040503050406030204" pitchFamily="18" charset="0"/>
                          </a:rPr>
                        </m:ctrlPr>
                      </m:fPr>
                      <m:num>
                        <m:r>
                          <a:rPr lang="en-GB" sz="2800" i="1">
                            <a:solidFill>
                              <a:schemeClr val="tx1"/>
                            </a:solidFill>
                            <a:latin typeface="Cambria Math" panose="02040503050406030204" pitchFamily="18" charset="0"/>
                          </a:rPr>
                          <m:t>𝜕</m:t>
                        </m:r>
                        <m:sSub>
                          <m:sSubPr>
                            <m:ctrlPr>
                              <a:rPr lang="en-GB" sz="2800" b="0" i="1" smtClean="0">
                                <a:solidFill>
                                  <a:schemeClr val="tx1"/>
                                </a:solidFill>
                                <a:latin typeface="Cambria Math" panose="02040503050406030204" pitchFamily="18" charset="0"/>
                                <a:ea typeface="Cambria Math" panose="02040503050406030204" pitchFamily="18" charset="0"/>
                              </a:rPr>
                            </m:ctrlPr>
                          </m:sSubPr>
                          <m:e>
                            <m:acc>
                              <m:accPr>
                                <m:chr m:val="⃗"/>
                                <m:ctrlPr>
                                  <a:rPr lang="en-GB" sz="2800" i="1" smtClean="0">
                                    <a:solidFill>
                                      <a:schemeClr val="tx1"/>
                                    </a:solidFill>
                                    <a:latin typeface="Cambria Math" panose="02040503050406030204" pitchFamily="18" charset="0"/>
                                    <a:ea typeface="Cambria Math" panose="02040503050406030204" pitchFamily="18" charset="0"/>
                                  </a:rPr>
                                </m:ctrlPr>
                              </m:accPr>
                              <m:e>
                                <m:r>
                                  <a:rPr lang="en-GB" sz="2800" b="0" i="1" smtClean="0">
                                    <a:solidFill>
                                      <a:schemeClr val="tx1"/>
                                    </a:solidFill>
                                    <a:latin typeface="Cambria Math" panose="02040503050406030204" pitchFamily="18" charset="0"/>
                                    <a:ea typeface="Cambria Math" panose="02040503050406030204" pitchFamily="18" charset="0"/>
                                  </a:rPr>
                                  <m:t>𝐸</m:t>
                                </m:r>
                              </m:e>
                            </m:acc>
                          </m:e>
                          <m:sub>
                            <m:r>
                              <a:rPr lang="en-GB" sz="2800" b="0" i="1" smtClean="0">
                                <a:solidFill>
                                  <a:schemeClr val="tx1"/>
                                </a:solidFill>
                                <a:latin typeface="Cambria Math" panose="02040503050406030204" pitchFamily="18" charset="0"/>
                                <a:ea typeface="Cambria Math" panose="02040503050406030204" pitchFamily="18" charset="0"/>
                              </a:rPr>
                              <m:t>𝑥</m:t>
                            </m:r>
                          </m:sub>
                        </m:sSub>
                      </m:num>
                      <m:den>
                        <m:r>
                          <a:rPr lang="en-GB" sz="2800" i="1">
                            <a:solidFill>
                              <a:schemeClr val="tx1"/>
                            </a:solidFill>
                            <a:latin typeface="Cambria Math" panose="02040503050406030204" pitchFamily="18" charset="0"/>
                          </a:rPr>
                          <m:t>𝜕</m:t>
                        </m:r>
                        <m:r>
                          <a:rPr lang="en-GB" sz="2800" i="1">
                            <a:solidFill>
                              <a:schemeClr val="tx1"/>
                            </a:solidFill>
                            <a:latin typeface="Cambria Math" panose="02040503050406030204" pitchFamily="18" charset="0"/>
                          </a:rPr>
                          <m:t>𝑥</m:t>
                        </m:r>
                      </m:den>
                    </m:f>
                    <m:r>
                      <a:rPr lang="en-GB" sz="2800" b="0" i="1" smtClean="0">
                        <a:solidFill>
                          <a:schemeClr val="tx1"/>
                        </a:solidFill>
                        <a:latin typeface="Cambria Math" panose="02040503050406030204" pitchFamily="18" charset="0"/>
                      </a:rPr>
                      <m:t>+</m:t>
                    </m:r>
                    <m:f>
                      <m:fPr>
                        <m:ctrlPr>
                          <a:rPr lang="en-GB" sz="2800" i="1">
                            <a:solidFill>
                              <a:schemeClr val="tx1"/>
                            </a:solidFill>
                            <a:latin typeface="Cambria Math" panose="02040503050406030204" pitchFamily="18" charset="0"/>
                          </a:rPr>
                        </m:ctrlPr>
                      </m:fPr>
                      <m:num>
                        <m:r>
                          <a:rPr lang="en-GB" sz="2800" i="1">
                            <a:solidFill>
                              <a:schemeClr val="tx1"/>
                            </a:solidFill>
                            <a:latin typeface="Cambria Math" panose="02040503050406030204" pitchFamily="18" charset="0"/>
                          </a:rPr>
                          <m:t>𝜕</m:t>
                        </m:r>
                        <m:sSub>
                          <m:sSubPr>
                            <m:ctrlPr>
                              <a:rPr lang="en-GB" sz="2800" i="1">
                                <a:solidFill>
                                  <a:schemeClr val="tx1"/>
                                </a:solidFill>
                                <a:latin typeface="Cambria Math" panose="02040503050406030204" pitchFamily="18" charset="0"/>
                                <a:ea typeface="Cambria Math" panose="02040503050406030204" pitchFamily="18" charset="0"/>
                              </a:rPr>
                            </m:ctrlPr>
                          </m:sSubPr>
                          <m:e>
                            <m:acc>
                              <m:accPr>
                                <m:chr m:val="⃗"/>
                                <m:ctrlPr>
                                  <a:rPr lang="en-GB" sz="2800" i="1">
                                    <a:solidFill>
                                      <a:schemeClr val="tx1"/>
                                    </a:solidFill>
                                    <a:latin typeface="Cambria Math" panose="02040503050406030204" pitchFamily="18" charset="0"/>
                                    <a:ea typeface="Cambria Math" panose="02040503050406030204" pitchFamily="18" charset="0"/>
                                  </a:rPr>
                                </m:ctrlPr>
                              </m:accPr>
                              <m:e>
                                <m:r>
                                  <a:rPr lang="en-GB" sz="2800" i="1">
                                    <a:solidFill>
                                      <a:schemeClr val="tx1"/>
                                    </a:solidFill>
                                    <a:latin typeface="Cambria Math" panose="02040503050406030204" pitchFamily="18" charset="0"/>
                                    <a:ea typeface="Cambria Math" panose="02040503050406030204" pitchFamily="18" charset="0"/>
                                  </a:rPr>
                                  <m:t>𝐸</m:t>
                                </m:r>
                              </m:e>
                            </m:acc>
                          </m:e>
                          <m:sub>
                            <m:r>
                              <a:rPr lang="en-GB" sz="2800" b="0" i="1" smtClean="0">
                                <a:solidFill>
                                  <a:schemeClr val="tx1"/>
                                </a:solidFill>
                                <a:latin typeface="Cambria Math" panose="02040503050406030204" pitchFamily="18" charset="0"/>
                                <a:ea typeface="Cambria Math" panose="02040503050406030204" pitchFamily="18" charset="0"/>
                              </a:rPr>
                              <m:t>𝑦</m:t>
                            </m:r>
                          </m:sub>
                        </m:sSub>
                      </m:num>
                      <m:den>
                        <m:r>
                          <a:rPr lang="en-GB" sz="2800" i="1">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𝑦</m:t>
                        </m:r>
                      </m:den>
                    </m:f>
                    <m:r>
                      <a:rPr lang="en-GB" sz="2800" i="1">
                        <a:solidFill>
                          <a:schemeClr val="tx1"/>
                        </a:solidFill>
                        <a:latin typeface="Cambria Math" panose="02040503050406030204" pitchFamily="18" charset="0"/>
                      </a:rPr>
                      <m:t>+</m:t>
                    </m:r>
                    <m:f>
                      <m:fPr>
                        <m:ctrlPr>
                          <a:rPr lang="en-GB" sz="2800" i="1">
                            <a:solidFill>
                              <a:schemeClr val="tx1"/>
                            </a:solidFill>
                            <a:latin typeface="Cambria Math" panose="02040503050406030204" pitchFamily="18" charset="0"/>
                          </a:rPr>
                        </m:ctrlPr>
                      </m:fPr>
                      <m:num>
                        <m:r>
                          <a:rPr lang="en-GB" sz="2800" i="1">
                            <a:solidFill>
                              <a:schemeClr val="tx1"/>
                            </a:solidFill>
                            <a:latin typeface="Cambria Math" panose="02040503050406030204" pitchFamily="18" charset="0"/>
                          </a:rPr>
                          <m:t>𝜕</m:t>
                        </m:r>
                        <m:sSub>
                          <m:sSubPr>
                            <m:ctrlPr>
                              <a:rPr lang="en-GB" sz="2800" i="1">
                                <a:solidFill>
                                  <a:schemeClr val="tx1"/>
                                </a:solidFill>
                                <a:latin typeface="Cambria Math" panose="02040503050406030204" pitchFamily="18" charset="0"/>
                                <a:ea typeface="Cambria Math" panose="02040503050406030204" pitchFamily="18" charset="0"/>
                              </a:rPr>
                            </m:ctrlPr>
                          </m:sSubPr>
                          <m:e>
                            <m:acc>
                              <m:accPr>
                                <m:chr m:val="⃗"/>
                                <m:ctrlPr>
                                  <a:rPr lang="en-GB" sz="2800" i="1">
                                    <a:solidFill>
                                      <a:schemeClr val="tx1"/>
                                    </a:solidFill>
                                    <a:latin typeface="Cambria Math" panose="02040503050406030204" pitchFamily="18" charset="0"/>
                                    <a:ea typeface="Cambria Math" panose="02040503050406030204" pitchFamily="18" charset="0"/>
                                  </a:rPr>
                                </m:ctrlPr>
                              </m:accPr>
                              <m:e>
                                <m:r>
                                  <a:rPr lang="en-GB" sz="2800" i="1">
                                    <a:solidFill>
                                      <a:schemeClr val="tx1"/>
                                    </a:solidFill>
                                    <a:latin typeface="Cambria Math" panose="02040503050406030204" pitchFamily="18" charset="0"/>
                                    <a:ea typeface="Cambria Math" panose="02040503050406030204" pitchFamily="18" charset="0"/>
                                  </a:rPr>
                                  <m:t>𝐸</m:t>
                                </m:r>
                              </m:e>
                            </m:acc>
                          </m:e>
                          <m:sub>
                            <m:r>
                              <a:rPr lang="en-GB" sz="2800" b="0" i="1" smtClean="0">
                                <a:solidFill>
                                  <a:schemeClr val="tx1"/>
                                </a:solidFill>
                                <a:latin typeface="Cambria Math" panose="02040503050406030204" pitchFamily="18" charset="0"/>
                                <a:ea typeface="Cambria Math" panose="02040503050406030204" pitchFamily="18" charset="0"/>
                              </a:rPr>
                              <m:t>𝑧</m:t>
                            </m:r>
                          </m:sub>
                        </m:sSub>
                      </m:num>
                      <m:den>
                        <m:r>
                          <a:rPr lang="en-GB" sz="2800" i="1">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𝑧</m:t>
                        </m:r>
                      </m:den>
                    </m:f>
                    <m:r>
                      <a:rPr lang="en-GB" sz="2800" b="0" i="1" smtClean="0">
                        <a:solidFill>
                          <a:schemeClr val="tx1"/>
                        </a:solidFill>
                        <a:latin typeface="Cambria Math" panose="02040503050406030204" pitchFamily="18" charset="0"/>
                      </a:rPr>
                      <m:t>=</m:t>
                    </m:r>
                    <m:f>
                      <m:fPr>
                        <m:ctrlPr>
                          <a:rPr lang="en-GB" sz="2800" b="0" i="1" smtClean="0">
                            <a:solidFill>
                              <a:schemeClr val="tx1"/>
                            </a:solidFill>
                            <a:latin typeface="Cambria Math" panose="02040503050406030204" pitchFamily="18" charset="0"/>
                          </a:rPr>
                        </m:ctrlPr>
                      </m:fPr>
                      <m:num>
                        <m:r>
                          <a:rPr lang="en-GB" sz="2800" b="0" i="1" smtClean="0">
                            <a:solidFill>
                              <a:schemeClr val="tx1"/>
                            </a:solidFill>
                            <a:latin typeface="Cambria Math" panose="02040503050406030204" pitchFamily="18" charset="0"/>
                            <a:ea typeface="Cambria Math" panose="02040503050406030204" pitchFamily="18" charset="0"/>
                          </a:rPr>
                          <m:t>𝜌</m:t>
                        </m:r>
                      </m:num>
                      <m:den>
                        <m:sSub>
                          <m:sSubPr>
                            <m:ctrlPr>
                              <a:rPr lang="en-GB" sz="2800" b="0" i="1" smtClean="0">
                                <a:solidFill>
                                  <a:schemeClr val="tx1"/>
                                </a:solidFill>
                                <a:latin typeface="Cambria Math" panose="02040503050406030204" pitchFamily="18" charset="0"/>
                                <a:ea typeface="Cambria Math" panose="02040503050406030204" pitchFamily="18" charset="0"/>
                              </a:rPr>
                            </m:ctrlPr>
                          </m:sSubPr>
                          <m:e>
                            <m:r>
                              <a:rPr lang="en-GB" sz="2800" b="0" i="1" smtClean="0">
                                <a:solidFill>
                                  <a:schemeClr val="tx1"/>
                                </a:solidFill>
                                <a:latin typeface="Cambria Math" panose="02040503050406030204" pitchFamily="18" charset="0"/>
                                <a:ea typeface="Cambria Math" panose="02040503050406030204" pitchFamily="18" charset="0"/>
                              </a:rPr>
                              <m:t>𝜀</m:t>
                            </m:r>
                          </m:e>
                          <m:sub>
                            <m:r>
                              <a:rPr lang="en-GB" sz="2800" b="0" i="1" smtClean="0">
                                <a:solidFill>
                                  <a:schemeClr val="tx1"/>
                                </a:solidFill>
                                <a:latin typeface="Cambria Math" panose="02040503050406030204" pitchFamily="18" charset="0"/>
                                <a:ea typeface="Cambria Math" panose="02040503050406030204" pitchFamily="18" charset="0"/>
                              </a:rPr>
                              <m:t>0</m:t>
                            </m:r>
                          </m:sub>
                        </m:sSub>
                      </m:den>
                    </m:f>
                  </m:oMath>
                </a14:m>
                <a:endParaRPr lang="en-GB" sz="2800" b="0" dirty="0">
                  <a:solidFill>
                    <a:schemeClr val="tx1"/>
                  </a:solidFill>
                </a:endParaRPr>
              </a:p>
              <a:p>
                <a:pPr lvl="1"/>
                <a:r>
                  <a:rPr lang="en-GB" sz="2400" b="0" dirty="0"/>
                  <a:t>Where </a:t>
                </a:r>
                <a14:m>
                  <m:oMath xmlns:m="http://schemas.openxmlformats.org/officeDocument/2006/math">
                    <m:r>
                      <a:rPr lang="en-GB" sz="2400" i="1">
                        <a:latin typeface="Cambria Math" panose="02040503050406030204" pitchFamily="18" charset="0"/>
                        <a:ea typeface="Cambria Math" panose="02040503050406030204" pitchFamily="18" charset="0"/>
                      </a:rPr>
                      <m:t>𝜌</m:t>
                    </m:r>
                  </m:oMath>
                </a14:m>
                <a:r>
                  <a:rPr lang="en-GB" sz="2400" dirty="0"/>
                  <a:t> is the volume charge density</a:t>
                </a:r>
              </a:p>
              <a:p>
                <a:pPr marL="285750" indent="-285750"/>
                <a:r>
                  <a:rPr lang="en-GB" sz="2800" dirty="0"/>
                  <a:t>Divergence tells how much field is created at a given point</a:t>
                </a:r>
              </a:p>
              <a:p>
                <a:pPr marL="285750" indent="-285750"/>
                <a:r>
                  <a:rPr lang="en-US" sz="2800" dirty="0">
                    <a:solidFill>
                      <a:schemeClr val="bg1">
                        <a:lumMod val="50000"/>
                      </a:schemeClr>
                    </a:solidFill>
                  </a:rPr>
                  <a:t>Only electric charges can </a:t>
                </a:r>
                <a:br>
                  <a:rPr lang="en-US" sz="2800" dirty="0">
                    <a:solidFill>
                      <a:schemeClr val="bg1">
                        <a:lumMod val="50000"/>
                      </a:schemeClr>
                    </a:solidFill>
                  </a:rPr>
                </a:br>
                <a:r>
                  <a:rPr lang="en-US" sz="2800" dirty="0">
                    <a:solidFill>
                      <a:schemeClr val="bg1">
                        <a:lumMod val="50000"/>
                      </a:schemeClr>
                    </a:solidFill>
                  </a:rPr>
                  <a:t>create electric field lines</a:t>
                </a:r>
                <a:endParaRPr lang="en-GB" sz="2800" dirty="0">
                  <a:solidFill>
                    <a:schemeClr val="bg1">
                      <a:lumMod val="50000"/>
                    </a:schemeClr>
                  </a:solidFill>
                </a:endParaRPr>
              </a:p>
            </p:txBody>
          </p:sp>
        </mc:Choice>
        <mc:Fallback>
          <p:sp>
            <p:nvSpPr>
              <p:cNvPr id="45" name="Content Placeholder 2">
                <a:extLst>
                  <a:ext uri="{FF2B5EF4-FFF2-40B4-BE49-F238E27FC236}">
                    <a16:creationId xmlns:a16="http://schemas.microsoft.com/office/drawing/2014/main" id="{69D68795-ACE7-4340-ABC8-BB8024F2A28C}"/>
                  </a:ext>
                </a:extLst>
              </p:cNvPr>
              <p:cNvSpPr txBox="1">
                <a:spLocks noRot="1" noChangeAspect="1" noMove="1" noResize="1" noEditPoints="1" noAdjustHandles="1" noChangeArrowheads="1" noChangeShapeType="1" noTextEdit="1"/>
              </p:cNvSpPr>
              <p:nvPr/>
            </p:nvSpPr>
            <p:spPr>
              <a:xfrm>
                <a:off x="76200" y="773051"/>
                <a:ext cx="8970433" cy="2971615"/>
              </a:xfrm>
              <a:prstGeom prst="rect">
                <a:avLst/>
              </a:prstGeom>
              <a:blipFill>
                <a:blip r:embed="rId2"/>
                <a:stretch>
                  <a:fillRect l="-1273" t="-2128"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56709AE-9A52-4515-BE67-81337C8AD3FD}"/>
                  </a:ext>
                </a:extLst>
              </p:cNvPr>
              <p:cNvSpPr txBox="1"/>
              <p:nvPr/>
            </p:nvSpPr>
            <p:spPr>
              <a:xfrm>
                <a:off x="6155990" y="3361019"/>
                <a:ext cx="2621808" cy="9270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ea typeface="Cambria Math" panose="02040503050406030204" pitchFamily="18" charset="0"/>
                            </a:rPr>
                            <m:t>∯</m:t>
                          </m:r>
                        </m:e>
                        <m:sub>
                          <m:r>
                            <a:rPr lang="en-GB" sz="3200" b="0" i="1" smtClean="0">
                              <a:latin typeface="Cambria Math" panose="02040503050406030204" pitchFamily="18" charset="0"/>
                            </a:rPr>
                            <m:t>𝑆</m:t>
                          </m:r>
                        </m:sub>
                      </m:sSub>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𝑆</m:t>
                          </m:r>
                        </m:e>
                      </m:acc>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𝑞</m:t>
                          </m:r>
                        </m:num>
                        <m:den>
                          <m:sSub>
                            <m:sSubPr>
                              <m:ctrlPr>
                                <a:rPr lang="en-GB" sz="3200" b="0" i="1" smtClean="0">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b="0" i="1" smtClean="0">
                                  <a:latin typeface="Cambria Math" panose="02040503050406030204" pitchFamily="18" charset="0"/>
                                  <a:ea typeface="Cambria Math" panose="02040503050406030204" pitchFamily="18" charset="0"/>
                                </a:rPr>
                                <m:t>0</m:t>
                              </m:r>
                            </m:sub>
                          </m:sSub>
                        </m:den>
                      </m:f>
                    </m:oMath>
                  </m:oMathPara>
                </a14:m>
                <a:endParaRPr lang="en-US" sz="3200" dirty="0"/>
              </a:p>
            </p:txBody>
          </p:sp>
        </mc:Choice>
        <mc:Fallback xmlns="">
          <p:sp>
            <p:nvSpPr>
              <p:cNvPr id="32" name="TextBox 31">
                <a:extLst>
                  <a:ext uri="{FF2B5EF4-FFF2-40B4-BE49-F238E27FC236}">
                    <a16:creationId xmlns:a16="http://schemas.microsoft.com/office/drawing/2014/main" id="{D56709AE-9A52-4515-BE67-81337C8AD3FD}"/>
                  </a:ext>
                </a:extLst>
              </p:cNvPr>
              <p:cNvSpPr txBox="1">
                <a:spLocks noRot="1" noChangeAspect="1" noMove="1" noResize="1" noEditPoints="1" noAdjustHandles="1" noChangeArrowheads="1" noChangeShapeType="1" noTextEdit="1"/>
              </p:cNvSpPr>
              <p:nvPr/>
            </p:nvSpPr>
            <p:spPr>
              <a:xfrm>
                <a:off x="6155990" y="3361019"/>
                <a:ext cx="2621808" cy="927049"/>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814899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FBF88-29FF-41D5-A90A-6629C6B4A653}"/>
              </a:ext>
            </a:extLst>
          </p:cNvPr>
          <p:cNvSpPr>
            <a:spLocks noGrp="1"/>
          </p:cNvSpPr>
          <p:nvPr>
            <p:ph type="title"/>
          </p:nvPr>
        </p:nvSpPr>
        <p:spPr/>
        <p:txBody>
          <a:bodyPr>
            <a:normAutofit fontScale="90000"/>
          </a:bodyPr>
          <a:lstStyle/>
          <a:p>
            <a:r>
              <a:rPr lang="en-US" dirty="0"/>
              <a:t>Electrostatic potential energy </a:t>
            </a:r>
          </a:p>
        </p:txBody>
      </p:sp>
      <p:sp>
        <p:nvSpPr>
          <p:cNvPr id="3" name="Content Placeholder 2">
            <a:extLst>
              <a:ext uri="{FF2B5EF4-FFF2-40B4-BE49-F238E27FC236}">
                <a16:creationId xmlns:a16="http://schemas.microsoft.com/office/drawing/2014/main" id="{F2523696-F910-4B40-BB98-E0DF7FE8C96E}"/>
              </a:ext>
            </a:extLst>
          </p:cNvPr>
          <p:cNvSpPr>
            <a:spLocks noGrp="1"/>
          </p:cNvSpPr>
          <p:nvPr>
            <p:ph idx="1"/>
          </p:nvPr>
        </p:nvSpPr>
        <p:spPr/>
        <p:txBody>
          <a:bodyPr/>
          <a:lstStyle/>
          <a:p>
            <a:r>
              <a:rPr lang="en-US" sz="2800" dirty="0"/>
              <a:t>If we let the charges move upon electrostatic force, </a:t>
            </a:r>
            <a:br>
              <a:rPr lang="en-US" sz="2800" dirty="0"/>
            </a:br>
            <a:r>
              <a:rPr lang="en-US" sz="2800" dirty="0"/>
              <a:t>then they start accelerating </a:t>
            </a:r>
            <a:r>
              <a:rPr lang="en-US" sz="2800" dirty="0">
                <a:sym typeface="Wingdings" panose="05000000000000000000" pitchFamily="2" charset="2"/>
              </a:rPr>
              <a:t> </a:t>
            </a:r>
            <a:r>
              <a:rPr lang="en-US" sz="2800" dirty="0"/>
              <a:t>they gain kinetic energy</a:t>
            </a:r>
          </a:p>
          <a:p>
            <a:endParaRPr lang="en-US" sz="2800" dirty="0"/>
          </a:p>
        </p:txBody>
      </p:sp>
      <p:sp>
        <p:nvSpPr>
          <p:cNvPr id="4" name="Slide Number Placeholder 3">
            <a:extLst>
              <a:ext uri="{FF2B5EF4-FFF2-40B4-BE49-F238E27FC236}">
                <a16:creationId xmlns:a16="http://schemas.microsoft.com/office/drawing/2014/main" id="{480FCE4A-3077-4B9B-AFA8-53F6F87281F3}"/>
              </a:ext>
            </a:extLst>
          </p:cNvPr>
          <p:cNvSpPr>
            <a:spLocks noGrp="1"/>
          </p:cNvSpPr>
          <p:nvPr>
            <p:ph type="sldNum" sz="quarter" idx="12"/>
          </p:nvPr>
        </p:nvSpPr>
        <p:spPr/>
        <p:txBody>
          <a:bodyPr/>
          <a:lstStyle/>
          <a:p>
            <a:fld id="{374475D3-1812-EC42-892E-BF7EBDFBAE62}" type="slidenum">
              <a:rPr lang="en-GB" smtClean="0"/>
              <a:t>41</a:t>
            </a:fld>
            <a:endParaRPr lang="en-GB"/>
          </a:p>
        </p:txBody>
      </p:sp>
      <p:pic>
        <p:nvPicPr>
          <p:cNvPr id="15" name="Graphic 14">
            <a:extLst>
              <a:ext uri="{FF2B5EF4-FFF2-40B4-BE49-F238E27FC236}">
                <a16:creationId xmlns:a16="http://schemas.microsoft.com/office/drawing/2014/main" id="{49091060-361D-0E4C-B969-BE7046EE7A5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58038" y="2189018"/>
            <a:ext cx="3245038" cy="1431635"/>
          </a:xfrm>
          <a:prstGeom prst="rect">
            <a:avLst/>
          </a:prstGeom>
        </p:spPr>
      </p:pic>
      <p:pic>
        <p:nvPicPr>
          <p:cNvPr id="17" name="Graphic 16">
            <a:extLst>
              <a:ext uri="{FF2B5EF4-FFF2-40B4-BE49-F238E27FC236}">
                <a16:creationId xmlns:a16="http://schemas.microsoft.com/office/drawing/2014/main" id="{0BD8901D-E3AC-D04F-BC1C-F976DBFC682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90733" y="3980873"/>
            <a:ext cx="3275151" cy="1444920"/>
          </a:xfrm>
          <a:prstGeom prst="rect">
            <a:avLst/>
          </a:prstGeom>
        </p:spPr>
      </p:pic>
    </p:spTree>
    <p:extLst>
      <p:ext uri="{BB962C8B-B14F-4D97-AF65-F5344CB8AC3E}">
        <p14:creationId xmlns:p14="http://schemas.microsoft.com/office/powerpoint/2010/main" val="1918306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FBF88-29FF-41D5-A90A-6629C6B4A653}"/>
              </a:ext>
            </a:extLst>
          </p:cNvPr>
          <p:cNvSpPr>
            <a:spLocks noGrp="1"/>
          </p:cNvSpPr>
          <p:nvPr>
            <p:ph type="title"/>
          </p:nvPr>
        </p:nvSpPr>
        <p:spPr/>
        <p:txBody>
          <a:bodyPr>
            <a:normAutofit fontScale="90000"/>
          </a:bodyPr>
          <a:lstStyle/>
          <a:p>
            <a:r>
              <a:rPr lang="en-US" dirty="0"/>
              <a:t>Electrostatic potential energy </a:t>
            </a:r>
          </a:p>
        </p:txBody>
      </p:sp>
      <p:sp>
        <p:nvSpPr>
          <p:cNvPr id="3" name="Content Placeholder 2">
            <a:extLst>
              <a:ext uri="{FF2B5EF4-FFF2-40B4-BE49-F238E27FC236}">
                <a16:creationId xmlns:a16="http://schemas.microsoft.com/office/drawing/2014/main" id="{F2523696-F910-4B40-BB98-E0DF7FE8C96E}"/>
              </a:ext>
            </a:extLst>
          </p:cNvPr>
          <p:cNvSpPr>
            <a:spLocks noGrp="1"/>
          </p:cNvSpPr>
          <p:nvPr>
            <p:ph idx="1"/>
          </p:nvPr>
        </p:nvSpPr>
        <p:spPr/>
        <p:txBody>
          <a:bodyPr/>
          <a:lstStyle/>
          <a:p>
            <a:r>
              <a:rPr lang="en-US" sz="2800" dirty="0"/>
              <a:t>If we want to separate opposite sign charges, </a:t>
            </a:r>
            <a:br>
              <a:rPr lang="en-US" sz="2800" dirty="0"/>
            </a:br>
            <a:r>
              <a:rPr lang="en-US" sz="2800" dirty="0"/>
              <a:t>then we need to put work into it</a:t>
            </a:r>
          </a:p>
          <a:p>
            <a:endParaRPr lang="en-US" sz="2800" dirty="0"/>
          </a:p>
        </p:txBody>
      </p:sp>
      <p:sp>
        <p:nvSpPr>
          <p:cNvPr id="4" name="Slide Number Placeholder 3">
            <a:extLst>
              <a:ext uri="{FF2B5EF4-FFF2-40B4-BE49-F238E27FC236}">
                <a16:creationId xmlns:a16="http://schemas.microsoft.com/office/drawing/2014/main" id="{480FCE4A-3077-4B9B-AFA8-53F6F87281F3}"/>
              </a:ext>
            </a:extLst>
          </p:cNvPr>
          <p:cNvSpPr>
            <a:spLocks noGrp="1"/>
          </p:cNvSpPr>
          <p:nvPr>
            <p:ph type="sldNum" sz="quarter" idx="12"/>
          </p:nvPr>
        </p:nvSpPr>
        <p:spPr/>
        <p:txBody>
          <a:bodyPr/>
          <a:lstStyle/>
          <a:p>
            <a:fld id="{374475D3-1812-EC42-892E-BF7EBDFBAE62}" type="slidenum">
              <a:rPr lang="en-GB" smtClean="0"/>
              <a:t>42</a:t>
            </a:fld>
            <a:endParaRPr lang="en-GB"/>
          </a:p>
        </p:txBody>
      </p:sp>
      <p:pic>
        <p:nvPicPr>
          <p:cNvPr id="7" name="Graphic 6">
            <a:extLst>
              <a:ext uri="{FF2B5EF4-FFF2-40B4-BE49-F238E27FC236}">
                <a16:creationId xmlns:a16="http://schemas.microsoft.com/office/drawing/2014/main" id="{B5704E84-C12F-0A47-BD41-99D4C84A0B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16890" y="2184400"/>
            <a:ext cx="5895883" cy="1768764"/>
          </a:xfrm>
          <a:prstGeom prst="rect">
            <a:avLst/>
          </a:prstGeom>
        </p:spPr>
      </p:pic>
    </p:spTree>
    <p:extLst>
      <p:ext uri="{BB962C8B-B14F-4D97-AF65-F5344CB8AC3E}">
        <p14:creationId xmlns:p14="http://schemas.microsoft.com/office/powerpoint/2010/main" val="34063763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FBF88-29FF-41D5-A90A-6629C6B4A653}"/>
              </a:ext>
            </a:extLst>
          </p:cNvPr>
          <p:cNvSpPr>
            <a:spLocks noGrp="1"/>
          </p:cNvSpPr>
          <p:nvPr>
            <p:ph type="title"/>
          </p:nvPr>
        </p:nvSpPr>
        <p:spPr/>
        <p:txBody>
          <a:bodyPr>
            <a:normAutofit fontScale="90000"/>
          </a:bodyPr>
          <a:lstStyle/>
          <a:p>
            <a:r>
              <a:rPr lang="en-US" dirty="0"/>
              <a:t>Electrostatic potential energy </a:t>
            </a:r>
          </a:p>
        </p:txBody>
      </p:sp>
      <p:sp>
        <p:nvSpPr>
          <p:cNvPr id="3" name="Content Placeholder 2">
            <a:extLst>
              <a:ext uri="{FF2B5EF4-FFF2-40B4-BE49-F238E27FC236}">
                <a16:creationId xmlns:a16="http://schemas.microsoft.com/office/drawing/2014/main" id="{F2523696-F910-4B40-BB98-E0DF7FE8C96E}"/>
              </a:ext>
            </a:extLst>
          </p:cNvPr>
          <p:cNvSpPr>
            <a:spLocks noGrp="1"/>
          </p:cNvSpPr>
          <p:nvPr>
            <p:ph idx="1"/>
          </p:nvPr>
        </p:nvSpPr>
        <p:spPr/>
        <p:txBody>
          <a:bodyPr/>
          <a:lstStyle/>
          <a:p>
            <a:pPr marL="285750" indent="-285750"/>
            <a:r>
              <a:rPr lang="en-US" sz="2800" dirty="0"/>
              <a:t>Work needed to bring 2 </a:t>
            </a:r>
            <a:r>
              <a:rPr lang="en-US" sz="2800" dirty="0">
                <a:solidFill>
                  <a:srgbClr val="4F81BD">
                    <a:lumMod val="75000"/>
                  </a:srgbClr>
                </a:solidFill>
              </a:rPr>
              <a:t>point-like charges to a distance r</a:t>
            </a:r>
            <a:endParaRPr lang="en-US" sz="2800" dirty="0"/>
          </a:p>
          <a:p>
            <a:endParaRPr lang="en-US" sz="2800" dirty="0"/>
          </a:p>
        </p:txBody>
      </p:sp>
      <p:sp>
        <p:nvSpPr>
          <p:cNvPr id="4" name="Slide Number Placeholder 3">
            <a:extLst>
              <a:ext uri="{FF2B5EF4-FFF2-40B4-BE49-F238E27FC236}">
                <a16:creationId xmlns:a16="http://schemas.microsoft.com/office/drawing/2014/main" id="{480FCE4A-3077-4B9B-AFA8-53F6F87281F3}"/>
              </a:ext>
            </a:extLst>
          </p:cNvPr>
          <p:cNvSpPr>
            <a:spLocks noGrp="1"/>
          </p:cNvSpPr>
          <p:nvPr>
            <p:ph type="sldNum" sz="quarter" idx="12"/>
          </p:nvPr>
        </p:nvSpPr>
        <p:spPr/>
        <p:txBody>
          <a:bodyPr/>
          <a:lstStyle/>
          <a:p>
            <a:fld id="{374475D3-1812-EC42-892E-BF7EBDFBAE62}" type="slidenum">
              <a:rPr lang="en-GB" smtClean="0"/>
              <a:t>43</a:t>
            </a:fld>
            <a:endParaRPr lang="en-GB"/>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DBBEE5F-3B32-494A-8C94-A21A11567382}"/>
                  </a:ext>
                </a:extLst>
              </p:cNvPr>
              <p:cNvSpPr txBox="1"/>
              <p:nvPr/>
            </p:nvSpPr>
            <p:spPr>
              <a:xfrm>
                <a:off x="231913" y="1917675"/>
                <a:ext cx="8680174" cy="1357038"/>
              </a:xfrm>
              <a:prstGeom prst="rect">
                <a:avLst/>
              </a:prstGeom>
              <a:noFill/>
            </p:spPr>
            <p:txBody>
              <a:bodyPr wrap="square">
                <a:spAutoFit/>
              </a:bodyPr>
              <a:lstStyle/>
              <a:p>
                <a:pPr/>
                <a:br>
                  <a:rPr kumimoji="0" lang="en-GB" sz="2600" b="0" i="1" u="none" strike="noStrike" kern="1200" cap="none" spc="0" normalizeH="0" baseline="0" noProof="0" dirty="0">
                    <a:ln>
                      <a:noFill/>
                    </a:ln>
                    <a:solidFill>
                      <a:srgbClr val="4F81BD">
                        <a:lumMod val="75000"/>
                      </a:srgbClr>
                    </a:solidFill>
                    <a:effectLst/>
                    <a:uLnTx/>
                    <a:uFillTx/>
                    <a:latin typeface="Cambria Math" panose="02040503050406030204" pitchFamily="18" charset="0"/>
                  </a:rPr>
                </a:br>
                <a14:m>
                  <m:oMathPara xmlns:m="http://schemas.openxmlformats.org/officeDocument/2006/math">
                    <m:oMathParaPr>
                      <m:jc m:val="centerGroup"/>
                    </m:oMathParaPr>
                    <m:oMath xmlns:m="http://schemas.openxmlformats.org/officeDocument/2006/math">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𝑊</m:t>
                      </m:r>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m:t>
                      </m:r>
                      <m:nary>
                        <m:naryPr>
                          <m:ctrlP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ctrlPr>
                        </m:naryPr>
                        <m:sub>
                          <m:r>
                            <m:rPr>
                              <m:brk m:alnAt="23"/>
                            </m:rPr>
                            <a:rPr kumimoji="0" lang="en-GB" sz="2600" b="0" i="1" u="none" strike="noStrike" kern="1200" cap="none" spc="0" normalizeH="0" baseline="0" noProof="0">
                              <a:ln>
                                <a:noFill/>
                              </a:ln>
                              <a:solidFill>
                                <a:srgbClr val="4F81BD">
                                  <a:lumMod val="75000"/>
                                </a:srgbClr>
                              </a:solidFill>
                              <a:effectLst/>
                              <a:uLnTx/>
                              <a:uFillTx/>
                              <a:latin typeface="Cambria Math" panose="02040503050406030204" pitchFamily="18" charset="0"/>
                              <a:ea typeface="Cambria Math" panose="02040503050406030204" pitchFamily="18" charset="0"/>
                            </a:rPr>
                            <m:t>∞</m:t>
                          </m:r>
                        </m:sub>
                        <m:sup>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𝑟</m:t>
                          </m:r>
                        </m:sup>
                        <m:e>
                          <m:acc>
                            <m:accPr>
                              <m:chr m:val="⃗"/>
                              <m:ctrlP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ctrlPr>
                            </m:accPr>
                            <m:e>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𝐹</m:t>
                              </m:r>
                            </m:e>
                          </m:acc>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m:t>
                          </m:r>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𝑑</m:t>
                          </m:r>
                          <m:acc>
                            <m:accPr>
                              <m:chr m:val="⃗"/>
                              <m:ctrlP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ctrlPr>
                            </m:accPr>
                            <m:e>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𝑟</m:t>
                              </m:r>
                            </m:e>
                          </m:acc>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m:t>
                          </m:r>
                          <m:sSub>
                            <m:sSubPr>
                              <m:ctrlP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ctrlPr>
                            </m:sSubPr>
                            <m:e>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𝑞</m:t>
                              </m:r>
                            </m:e>
                            <m:sub>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1</m:t>
                              </m:r>
                            </m:sub>
                          </m:sSub>
                          <m:nary>
                            <m:naryPr>
                              <m:ctrlPr>
                                <a:rPr lang="en-GB" sz="2600" i="1">
                                  <a:solidFill>
                                    <a:srgbClr val="4F81BD">
                                      <a:lumMod val="75000"/>
                                    </a:srgbClr>
                                  </a:solidFill>
                                  <a:latin typeface="Cambria Math" panose="02040503050406030204" pitchFamily="18" charset="0"/>
                                </a:rPr>
                              </m:ctrlPr>
                            </m:naryPr>
                            <m:sub>
                              <m:r>
                                <m:rPr>
                                  <m:brk m:alnAt="23"/>
                                </m:rPr>
                                <a:rPr lang="en-GB" sz="2600" i="1">
                                  <a:solidFill>
                                    <a:srgbClr val="4F81BD">
                                      <a:lumMod val="75000"/>
                                    </a:srgbClr>
                                  </a:solidFill>
                                  <a:latin typeface="Cambria Math" panose="02040503050406030204" pitchFamily="18" charset="0"/>
                                  <a:ea typeface="Cambria Math" panose="02040503050406030204" pitchFamily="18" charset="0"/>
                                </a:rPr>
                                <m:t>∞</m:t>
                              </m:r>
                            </m:sub>
                            <m:sup>
                              <m:r>
                                <a:rPr lang="en-GB" sz="2600" i="1">
                                  <a:solidFill>
                                    <a:srgbClr val="4F81BD">
                                      <a:lumMod val="75000"/>
                                    </a:srgbClr>
                                  </a:solidFill>
                                  <a:latin typeface="Cambria Math" panose="02040503050406030204" pitchFamily="18" charset="0"/>
                                </a:rPr>
                                <m:t>𝑟</m:t>
                              </m:r>
                            </m:sup>
                            <m:e>
                              <m:acc>
                                <m:accPr>
                                  <m:chr m:val="⃗"/>
                                  <m:ctrlPr>
                                    <a:rPr lang="en-GB" sz="2600" i="1">
                                      <a:solidFill>
                                        <a:srgbClr val="4F81BD">
                                          <a:lumMod val="75000"/>
                                        </a:srgbClr>
                                      </a:solidFill>
                                      <a:latin typeface="Cambria Math" panose="02040503050406030204" pitchFamily="18" charset="0"/>
                                    </a:rPr>
                                  </m:ctrlPr>
                                </m:accPr>
                                <m:e>
                                  <m:r>
                                    <a:rPr lang="en-GB" sz="2600" b="0" i="1" smtClean="0">
                                      <a:solidFill>
                                        <a:srgbClr val="4F81BD">
                                          <a:lumMod val="75000"/>
                                        </a:srgbClr>
                                      </a:solidFill>
                                      <a:latin typeface="Cambria Math" panose="02040503050406030204" pitchFamily="18" charset="0"/>
                                    </a:rPr>
                                    <m:t>𝐸</m:t>
                                  </m:r>
                                </m:e>
                              </m:acc>
                              <m:r>
                                <a:rPr lang="en-GB" sz="2600" i="1">
                                  <a:solidFill>
                                    <a:srgbClr val="4F81BD">
                                      <a:lumMod val="75000"/>
                                    </a:srgbClr>
                                  </a:solidFill>
                                  <a:latin typeface="Cambria Math" panose="02040503050406030204" pitchFamily="18" charset="0"/>
                                </a:rPr>
                                <m:t>⋅</m:t>
                              </m:r>
                              <m:r>
                                <a:rPr lang="en-GB" sz="2600" i="1">
                                  <a:solidFill>
                                    <a:srgbClr val="4F81BD">
                                      <a:lumMod val="75000"/>
                                    </a:srgbClr>
                                  </a:solidFill>
                                  <a:latin typeface="Cambria Math" panose="02040503050406030204" pitchFamily="18" charset="0"/>
                                </a:rPr>
                                <m:t>𝑑</m:t>
                              </m:r>
                              <m:acc>
                                <m:accPr>
                                  <m:chr m:val="⃗"/>
                                  <m:ctrlPr>
                                    <a:rPr lang="en-GB" sz="2600" i="1">
                                      <a:solidFill>
                                        <a:srgbClr val="4F81BD">
                                          <a:lumMod val="75000"/>
                                        </a:srgbClr>
                                      </a:solidFill>
                                      <a:latin typeface="Cambria Math" panose="02040503050406030204" pitchFamily="18" charset="0"/>
                                    </a:rPr>
                                  </m:ctrlPr>
                                </m:accPr>
                                <m:e>
                                  <m:r>
                                    <a:rPr lang="en-GB" sz="2600" b="0" i="1" smtClean="0">
                                      <a:solidFill>
                                        <a:srgbClr val="4F81BD">
                                          <a:lumMod val="75000"/>
                                        </a:srgbClr>
                                      </a:solidFill>
                                      <a:latin typeface="Cambria Math" panose="02040503050406030204" pitchFamily="18" charset="0"/>
                                    </a:rPr>
                                    <m:t>𝑟</m:t>
                                  </m:r>
                                </m:e>
                              </m:acc>
                            </m:e>
                          </m:nary>
                        </m:e>
                      </m:nary>
                      <m:r>
                        <a:rPr kumimoji="0" lang="en-GB" sz="2600" b="0" i="1" u="none" strike="noStrike" kern="1200" cap="none" spc="0" normalizeH="0" baseline="0" noProof="0" smtClean="0">
                          <a:ln>
                            <a:noFill/>
                          </a:ln>
                          <a:solidFill>
                            <a:srgbClr val="4F81BD">
                              <a:lumMod val="75000"/>
                            </a:srgbClr>
                          </a:solidFill>
                          <a:effectLst/>
                          <a:uLnTx/>
                          <a:uFillTx/>
                          <a:latin typeface="Cambria Math" panose="02040503050406030204" pitchFamily="18" charset="0"/>
                        </a:rPr>
                        <m:t>=</m:t>
                      </m:r>
                      <m:sSub>
                        <m:sSubPr>
                          <m:ctrlPr>
                            <a:rPr lang="en-GB" sz="2600" b="0" i="1" smtClean="0">
                              <a:solidFill>
                                <a:srgbClr val="4F81BD">
                                  <a:lumMod val="75000"/>
                                </a:srgbClr>
                              </a:solidFill>
                              <a:latin typeface="Cambria Math" panose="02040503050406030204" pitchFamily="18" charset="0"/>
                            </a:rPr>
                          </m:ctrlPr>
                        </m:sSubPr>
                        <m:e>
                          <m:r>
                            <a:rPr lang="en-GB" sz="2600" i="1">
                              <a:solidFill>
                                <a:srgbClr val="4F81BD">
                                  <a:lumMod val="75000"/>
                                </a:srgbClr>
                              </a:solidFill>
                              <a:latin typeface="Cambria Math" panose="02040503050406030204" pitchFamily="18" charset="0"/>
                            </a:rPr>
                            <m:t>𝐾𝑞</m:t>
                          </m:r>
                        </m:e>
                        <m:sub>
                          <m:r>
                            <a:rPr lang="en-GB" sz="2600" b="0" i="1" smtClean="0">
                              <a:solidFill>
                                <a:srgbClr val="4F81BD">
                                  <a:lumMod val="75000"/>
                                </a:srgbClr>
                              </a:solidFill>
                              <a:latin typeface="Cambria Math" panose="02040503050406030204" pitchFamily="18" charset="0"/>
                            </a:rPr>
                            <m:t>1</m:t>
                          </m:r>
                        </m:sub>
                      </m:sSub>
                      <m:sSub>
                        <m:sSubPr>
                          <m:ctrlPr>
                            <a:rPr lang="en-GB" sz="2600" b="0" i="1" smtClean="0">
                              <a:solidFill>
                                <a:srgbClr val="4F81BD">
                                  <a:lumMod val="75000"/>
                                </a:srgbClr>
                              </a:solidFill>
                              <a:latin typeface="Cambria Math" panose="02040503050406030204" pitchFamily="18" charset="0"/>
                            </a:rPr>
                          </m:ctrlPr>
                        </m:sSubPr>
                        <m:e>
                          <m:r>
                            <a:rPr lang="en-GB" sz="2600" b="0" i="1" smtClean="0">
                              <a:solidFill>
                                <a:srgbClr val="4F81BD">
                                  <a:lumMod val="75000"/>
                                </a:srgbClr>
                              </a:solidFill>
                              <a:latin typeface="Cambria Math" panose="02040503050406030204" pitchFamily="18" charset="0"/>
                            </a:rPr>
                            <m:t>𝑞</m:t>
                          </m:r>
                        </m:e>
                        <m:sub>
                          <m:r>
                            <a:rPr lang="en-GB" sz="2600" b="0" i="1" smtClean="0">
                              <a:solidFill>
                                <a:srgbClr val="4F81BD">
                                  <a:lumMod val="75000"/>
                                </a:srgbClr>
                              </a:solidFill>
                              <a:latin typeface="Cambria Math" panose="02040503050406030204" pitchFamily="18" charset="0"/>
                            </a:rPr>
                            <m:t>2</m:t>
                          </m:r>
                        </m:sub>
                      </m:sSub>
                      <m:nary>
                        <m:naryPr>
                          <m:ctrlPr>
                            <a:rPr lang="en-GB" sz="2600" i="1">
                              <a:solidFill>
                                <a:srgbClr val="4F81BD">
                                  <a:lumMod val="75000"/>
                                </a:srgbClr>
                              </a:solidFill>
                              <a:latin typeface="Cambria Math" panose="02040503050406030204" pitchFamily="18" charset="0"/>
                            </a:rPr>
                          </m:ctrlPr>
                        </m:naryPr>
                        <m:sub>
                          <m:r>
                            <m:rPr>
                              <m:brk m:alnAt="23"/>
                            </m:rPr>
                            <a:rPr lang="en-GB" sz="2600" i="1">
                              <a:solidFill>
                                <a:srgbClr val="4F81BD">
                                  <a:lumMod val="75000"/>
                                </a:srgbClr>
                              </a:solidFill>
                              <a:latin typeface="Cambria Math" panose="02040503050406030204" pitchFamily="18" charset="0"/>
                              <a:ea typeface="Cambria Math" panose="02040503050406030204" pitchFamily="18" charset="0"/>
                            </a:rPr>
                            <m:t>∞</m:t>
                          </m:r>
                        </m:sub>
                        <m:sup>
                          <m:r>
                            <a:rPr lang="en-GB" sz="2600" i="1">
                              <a:solidFill>
                                <a:srgbClr val="4F81BD">
                                  <a:lumMod val="75000"/>
                                </a:srgbClr>
                              </a:solidFill>
                              <a:latin typeface="Cambria Math" panose="02040503050406030204" pitchFamily="18" charset="0"/>
                            </a:rPr>
                            <m:t>𝑟</m:t>
                          </m:r>
                        </m:sup>
                        <m:e>
                          <m:f>
                            <m:fPr>
                              <m:ctrlPr>
                                <a:rPr lang="en-GB" sz="2600" i="1" smtClean="0">
                                  <a:solidFill>
                                    <a:srgbClr val="4F81BD">
                                      <a:lumMod val="75000"/>
                                    </a:srgbClr>
                                  </a:solidFill>
                                  <a:latin typeface="Cambria Math" panose="02040503050406030204" pitchFamily="18" charset="0"/>
                                </a:rPr>
                              </m:ctrlPr>
                            </m:fPr>
                            <m:num>
                              <m:r>
                                <a:rPr lang="en-GB" sz="2600" b="0" i="1" smtClean="0">
                                  <a:solidFill>
                                    <a:srgbClr val="4F81BD">
                                      <a:lumMod val="75000"/>
                                    </a:srgbClr>
                                  </a:solidFill>
                                  <a:latin typeface="Cambria Math" panose="02040503050406030204" pitchFamily="18" charset="0"/>
                                </a:rPr>
                                <m:t>𝑑𝑟</m:t>
                              </m:r>
                            </m:num>
                            <m:den>
                              <m:sSup>
                                <m:sSupPr>
                                  <m:ctrlPr>
                                    <a:rPr lang="en-GB" sz="2600" b="0" i="1" smtClean="0">
                                      <a:solidFill>
                                        <a:srgbClr val="4F81BD">
                                          <a:lumMod val="75000"/>
                                        </a:srgbClr>
                                      </a:solidFill>
                                      <a:latin typeface="Cambria Math" panose="02040503050406030204" pitchFamily="18" charset="0"/>
                                    </a:rPr>
                                  </m:ctrlPr>
                                </m:sSupPr>
                                <m:e>
                                  <m:r>
                                    <a:rPr lang="en-GB" sz="2600" b="0" i="1" smtClean="0">
                                      <a:solidFill>
                                        <a:srgbClr val="4F81BD">
                                          <a:lumMod val="75000"/>
                                        </a:srgbClr>
                                      </a:solidFill>
                                      <a:latin typeface="Cambria Math" panose="02040503050406030204" pitchFamily="18" charset="0"/>
                                    </a:rPr>
                                    <m:t>𝑟</m:t>
                                  </m:r>
                                </m:e>
                                <m:sup>
                                  <m:r>
                                    <a:rPr lang="en-GB" sz="2600" b="0" i="1" smtClean="0">
                                      <a:solidFill>
                                        <a:srgbClr val="4F81BD">
                                          <a:lumMod val="75000"/>
                                        </a:srgbClr>
                                      </a:solidFill>
                                      <a:latin typeface="Cambria Math" panose="02040503050406030204" pitchFamily="18" charset="0"/>
                                    </a:rPr>
                                    <m:t>2</m:t>
                                  </m:r>
                                </m:sup>
                              </m:sSup>
                            </m:den>
                          </m:f>
                        </m:e>
                      </m:nary>
                      <m:sSub>
                        <m:sSubPr>
                          <m:ctrlPr>
                            <a:rPr lang="en-GB" sz="2600" i="1">
                              <a:solidFill>
                                <a:srgbClr val="4F81BD">
                                  <a:lumMod val="75000"/>
                                </a:srgbClr>
                              </a:solidFill>
                              <a:latin typeface="Cambria Math" panose="02040503050406030204" pitchFamily="18" charset="0"/>
                            </a:rPr>
                          </m:ctrlPr>
                        </m:sSubPr>
                        <m:e>
                          <m:r>
                            <a:rPr lang="en-GB" sz="2600" b="0" i="1" smtClean="0">
                              <a:solidFill>
                                <a:srgbClr val="4F81BD">
                                  <a:lumMod val="75000"/>
                                </a:srgbClr>
                              </a:solidFill>
                              <a:latin typeface="Cambria Math" panose="02040503050406030204" pitchFamily="18" charset="0"/>
                            </a:rPr>
                            <m:t>=</m:t>
                          </m:r>
                          <m:r>
                            <a:rPr lang="en-GB" sz="2600" i="1">
                              <a:solidFill>
                                <a:srgbClr val="4F81BD">
                                  <a:lumMod val="75000"/>
                                </a:srgbClr>
                              </a:solidFill>
                              <a:latin typeface="Cambria Math" panose="02040503050406030204" pitchFamily="18" charset="0"/>
                            </a:rPr>
                            <m:t>𝐾𝑞</m:t>
                          </m:r>
                        </m:e>
                        <m:sub>
                          <m:r>
                            <a:rPr lang="en-GB" sz="2600" i="1">
                              <a:solidFill>
                                <a:srgbClr val="4F81BD">
                                  <a:lumMod val="75000"/>
                                </a:srgbClr>
                              </a:solidFill>
                              <a:latin typeface="Cambria Math" panose="02040503050406030204" pitchFamily="18" charset="0"/>
                            </a:rPr>
                            <m:t>1</m:t>
                          </m:r>
                        </m:sub>
                      </m:sSub>
                      <m:sSub>
                        <m:sSubPr>
                          <m:ctrlPr>
                            <a:rPr lang="en-GB" sz="2600" i="1">
                              <a:solidFill>
                                <a:srgbClr val="4F81BD">
                                  <a:lumMod val="75000"/>
                                </a:srgbClr>
                              </a:solidFill>
                              <a:latin typeface="Cambria Math" panose="02040503050406030204" pitchFamily="18" charset="0"/>
                            </a:rPr>
                          </m:ctrlPr>
                        </m:sSubPr>
                        <m:e>
                          <m:r>
                            <a:rPr lang="en-GB" sz="2600" i="1">
                              <a:solidFill>
                                <a:srgbClr val="4F81BD">
                                  <a:lumMod val="75000"/>
                                </a:srgbClr>
                              </a:solidFill>
                              <a:latin typeface="Cambria Math" panose="02040503050406030204" pitchFamily="18" charset="0"/>
                            </a:rPr>
                            <m:t>𝑞</m:t>
                          </m:r>
                        </m:e>
                        <m:sub>
                          <m:r>
                            <a:rPr lang="en-GB" sz="2600" i="1">
                              <a:solidFill>
                                <a:srgbClr val="4F81BD">
                                  <a:lumMod val="75000"/>
                                </a:srgbClr>
                              </a:solidFill>
                              <a:latin typeface="Cambria Math" panose="02040503050406030204" pitchFamily="18" charset="0"/>
                            </a:rPr>
                            <m:t>2</m:t>
                          </m:r>
                        </m:sub>
                      </m:sSub>
                      <m:f>
                        <m:fPr>
                          <m:ctrlPr>
                            <a:rPr lang="en-GB" sz="2600" i="1" smtClean="0">
                              <a:solidFill>
                                <a:srgbClr val="4F81BD">
                                  <a:lumMod val="75000"/>
                                </a:srgbClr>
                              </a:solidFill>
                              <a:latin typeface="Cambria Math" panose="02040503050406030204" pitchFamily="18" charset="0"/>
                            </a:rPr>
                          </m:ctrlPr>
                        </m:fPr>
                        <m:num>
                          <m:r>
                            <a:rPr lang="en-GB" sz="2600" b="0" i="1" smtClean="0">
                              <a:solidFill>
                                <a:srgbClr val="4F81BD">
                                  <a:lumMod val="75000"/>
                                </a:srgbClr>
                              </a:solidFill>
                              <a:latin typeface="Cambria Math" panose="02040503050406030204" pitchFamily="18" charset="0"/>
                            </a:rPr>
                            <m:t>1</m:t>
                          </m:r>
                        </m:num>
                        <m:den>
                          <m:r>
                            <a:rPr lang="en-GB" sz="2600" b="0" i="1" smtClean="0">
                              <a:solidFill>
                                <a:srgbClr val="4F81BD">
                                  <a:lumMod val="75000"/>
                                </a:srgbClr>
                              </a:solidFill>
                              <a:latin typeface="Cambria Math" panose="02040503050406030204" pitchFamily="18" charset="0"/>
                            </a:rPr>
                            <m:t>𝑟</m:t>
                          </m:r>
                        </m:den>
                      </m:f>
                    </m:oMath>
                  </m:oMathPara>
                </a14:m>
                <a:endParaRPr lang="en-US" sz="2600" dirty="0"/>
              </a:p>
            </p:txBody>
          </p:sp>
        </mc:Choice>
        <mc:Fallback xmlns="">
          <p:sp>
            <p:nvSpPr>
              <p:cNvPr id="11" name="TextBox 10">
                <a:extLst>
                  <a:ext uri="{FF2B5EF4-FFF2-40B4-BE49-F238E27FC236}">
                    <a16:creationId xmlns:a16="http://schemas.microsoft.com/office/drawing/2014/main" id="{8DBBEE5F-3B32-494A-8C94-A21A11567382}"/>
                  </a:ext>
                </a:extLst>
              </p:cNvPr>
              <p:cNvSpPr txBox="1">
                <a:spLocks noRot="1" noChangeAspect="1" noMove="1" noResize="1" noEditPoints="1" noAdjustHandles="1" noChangeArrowheads="1" noChangeShapeType="1" noTextEdit="1"/>
              </p:cNvSpPr>
              <p:nvPr/>
            </p:nvSpPr>
            <p:spPr>
              <a:xfrm>
                <a:off x="231913" y="1917675"/>
                <a:ext cx="8680174" cy="1357038"/>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18223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FBF88-29FF-41D5-A90A-6629C6B4A653}"/>
              </a:ext>
            </a:extLst>
          </p:cNvPr>
          <p:cNvSpPr>
            <a:spLocks noGrp="1"/>
          </p:cNvSpPr>
          <p:nvPr>
            <p:ph type="title"/>
          </p:nvPr>
        </p:nvSpPr>
        <p:spPr/>
        <p:txBody>
          <a:bodyPr>
            <a:normAutofit fontScale="90000"/>
          </a:bodyPr>
          <a:lstStyle/>
          <a:p>
            <a:r>
              <a:rPr lang="en-US" dirty="0"/>
              <a:t>Electrostatic potential energy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2523696-F910-4B40-BB98-E0DF7FE8C96E}"/>
                  </a:ext>
                </a:extLst>
              </p:cNvPr>
              <p:cNvSpPr>
                <a:spLocks noGrp="1"/>
              </p:cNvSpPr>
              <p:nvPr>
                <p:ph idx="1"/>
              </p:nvPr>
            </p:nvSpPr>
            <p:spPr/>
            <p:txBody>
              <a:bodyPr/>
              <a:lstStyle/>
              <a:p>
                <a:r>
                  <a:rPr lang="en-US" sz="2800" dirty="0">
                    <a:solidFill>
                      <a:schemeClr val="bg1">
                        <a:lumMod val="75000"/>
                      </a:schemeClr>
                    </a:solidFill>
                  </a:rPr>
                  <a:t>If we let the charges move upon electrostatic force, </a:t>
                </a:r>
                <a:br>
                  <a:rPr lang="en-US" sz="2800" dirty="0">
                    <a:solidFill>
                      <a:schemeClr val="bg1">
                        <a:lumMod val="75000"/>
                      </a:schemeClr>
                    </a:solidFill>
                  </a:rPr>
                </a:br>
                <a:r>
                  <a:rPr lang="en-US" sz="2800" dirty="0">
                    <a:solidFill>
                      <a:schemeClr val="bg1">
                        <a:lumMod val="75000"/>
                      </a:schemeClr>
                    </a:solidFill>
                  </a:rPr>
                  <a:t>then  they start accelerating </a:t>
                </a:r>
                <a:r>
                  <a:rPr lang="en-US" sz="2800" dirty="0">
                    <a:solidFill>
                      <a:schemeClr val="bg1">
                        <a:lumMod val="75000"/>
                      </a:schemeClr>
                    </a:solidFill>
                    <a:sym typeface="Wingdings" panose="05000000000000000000" pitchFamily="2" charset="2"/>
                  </a:rPr>
                  <a:t> </a:t>
                </a:r>
                <a:r>
                  <a:rPr lang="en-US" sz="2800" dirty="0">
                    <a:solidFill>
                      <a:schemeClr val="bg1">
                        <a:lumMod val="75000"/>
                      </a:schemeClr>
                    </a:solidFill>
                  </a:rPr>
                  <a:t>they gain kinetic energy</a:t>
                </a:r>
              </a:p>
              <a:p>
                <a:r>
                  <a:rPr lang="en-US" sz="2800" dirty="0">
                    <a:solidFill>
                      <a:schemeClr val="bg1">
                        <a:lumMod val="75000"/>
                      </a:schemeClr>
                    </a:solidFill>
                  </a:rPr>
                  <a:t>If we want to separate opposite sign charges, </a:t>
                </a:r>
                <a:br>
                  <a:rPr lang="en-US" sz="2800" dirty="0">
                    <a:solidFill>
                      <a:schemeClr val="bg1">
                        <a:lumMod val="75000"/>
                      </a:schemeClr>
                    </a:solidFill>
                  </a:rPr>
                </a:br>
                <a:r>
                  <a:rPr lang="en-US" sz="2800" dirty="0">
                    <a:solidFill>
                      <a:schemeClr val="bg1">
                        <a:lumMod val="75000"/>
                      </a:schemeClr>
                    </a:solidFill>
                  </a:rPr>
                  <a:t>then we need to put work into it</a:t>
                </a:r>
              </a:p>
              <a:p>
                <a:r>
                  <a:rPr lang="en-US" sz="2800" dirty="0"/>
                  <a:t>Electric field has potential energy</a:t>
                </a:r>
                <a:endParaRPr lang="en-US" sz="2400" dirty="0"/>
              </a:p>
              <a:p>
                <a:pPr lvl="1"/>
                <a:r>
                  <a:rPr lang="en-US" sz="2400" dirty="0"/>
                  <a:t>For example, potential energy of 2 point-like charges of 1 C brought together to a distance of 1 cm is </a:t>
                </a:r>
                <a:br>
                  <a:rPr lang="en-US" sz="2400" dirty="0"/>
                </a:b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𝐸</m:t>
                        </m:r>
                      </m:sub>
                    </m:sSub>
                    <m:r>
                      <a:rPr lang="en-US" sz="2400" b="0" i="1" smtClean="0">
                        <a:latin typeface="Cambria Math" panose="02040503050406030204" pitchFamily="18" charset="0"/>
                      </a:rPr>
                      <m:t>=</m:t>
                    </m:r>
                    <m:f>
                      <m:fPr>
                        <m:ctrlPr>
                          <a:rPr lang="en-GB" sz="2400" i="1" smtClean="0">
                            <a:solidFill>
                              <a:schemeClr val="tx2"/>
                            </a:solidFill>
                            <a:latin typeface="Cambria Math" panose="02040503050406030204" pitchFamily="18" charset="0"/>
                          </a:rPr>
                        </m:ctrlPr>
                      </m:fPr>
                      <m:num>
                        <m:r>
                          <a:rPr lang="en-GB" sz="2400" i="1">
                            <a:solidFill>
                              <a:schemeClr val="tx2"/>
                            </a:solidFill>
                            <a:latin typeface="Cambria Math" panose="02040503050406030204" pitchFamily="18" charset="0"/>
                          </a:rPr>
                          <m:t>1</m:t>
                        </m:r>
                      </m:num>
                      <m:den>
                        <m:r>
                          <a:rPr lang="en-GB" sz="2400" i="1">
                            <a:solidFill>
                              <a:schemeClr val="tx2"/>
                            </a:solidFill>
                            <a:latin typeface="Cambria Math" panose="02040503050406030204" pitchFamily="18" charset="0"/>
                          </a:rPr>
                          <m:t>4</m:t>
                        </m:r>
                        <m:r>
                          <a:rPr lang="en-GB" sz="2400" i="1">
                            <a:solidFill>
                              <a:schemeClr val="tx2"/>
                            </a:solidFill>
                            <a:latin typeface="Cambria Math" panose="02040503050406030204" pitchFamily="18" charset="0"/>
                          </a:rPr>
                          <m:t>𝜋</m:t>
                        </m:r>
                        <m:sSub>
                          <m:sSubPr>
                            <m:ctrlPr>
                              <a:rPr lang="en-GB" sz="2400" i="1">
                                <a:solidFill>
                                  <a:schemeClr val="tx2"/>
                                </a:solidFill>
                                <a:latin typeface="Cambria Math" panose="02040503050406030204" pitchFamily="18" charset="0"/>
                                <a:ea typeface="Cambria Math" panose="02040503050406030204" pitchFamily="18" charset="0"/>
                              </a:rPr>
                            </m:ctrlPr>
                          </m:sSubPr>
                          <m:e>
                            <m:r>
                              <a:rPr lang="en-GB" sz="2400" i="1">
                                <a:solidFill>
                                  <a:schemeClr val="tx2"/>
                                </a:solidFill>
                                <a:latin typeface="Cambria Math" panose="02040503050406030204" pitchFamily="18" charset="0"/>
                                <a:ea typeface="Cambria Math" panose="02040503050406030204" pitchFamily="18" charset="0"/>
                              </a:rPr>
                              <m:t>𝜀</m:t>
                            </m:r>
                          </m:e>
                          <m:sub>
                            <m:r>
                              <a:rPr lang="en-GB" sz="2400" i="1">
                                <a:solidFill>
                                  <a:schemeClr val="tx2"/>
                                </a:solidFill>
                                <a:latin typeface="Cambria Math" panose="02040503050406030204" pitchFamily="18" charset="0"/>
                                <a:ea typeface="Cambria Math" panose="02040503050406030204" pitchFamily="18" charset="0"/>
                              </a:rPr>
                              <m:t>0</m:t>
                            </m:r>
                          </m:sub>
                        </m:sSub>
                      </m:den>
                    </m:f>
                    <m:r>
                      <a:rPr lang="en-GB" sz="2400" i="1">
                        <a:solidFill>
                          <a:schemeClr val="tx2"/>
                        </a:solidFill>
                        <a:latin typeface="Cambria Math" panose="02040503050406030204" pitchFamily="18" charset="0"/>
                      </a:rPr>
                      <m:t>⋅</m:t>
                    </m:r>
                    <m:f>
                      <m:fPr>
                        <m:ctrlPr>
                          <a:rPr lang="en-GB" sz="2400" i="1">
                            <a:solidFill>
                              <a:schemeClr val="tx2"/>
                            </a:solidFill>
                            <a:latin typeface="Cambria Math" panose="02040503050406030204" pitchFamily="18" charset="0"/>
                          </a:rPr>
                        </m:ctrlPr>
                      </m:fPr>
                      <m:num>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𝑞</m:t>
                            </m:r>
                          </m:e>
                          <m:sub>
                            <m:r>
                              <a:rPr lang="en-GB" sz="2400" i="1">
                                <a:solidFill>
                                  <a:schemeClr val="tx2"/>
                                </a:solidFill>
                                <a:latin typeface="Cambria Math" panose="02040503050406030204" pitchFamily="18" charset="0"/>
                              </a:rPr>
                              <m:t>1</m:t>
                            </m:r>
                          </m:sub>
                        </m:sSub>
                        <m:r>
                          <a:rPr lang="en-GB" sz="2400" i="1">
                            <a:solidFill>
                              <a:schemeClr val="tx2"/>
                            </a:solidFill>
                            <a:latin typeface="Cambria Math" panose="02040503050406030204" pitchFamily="18" charset="0"/>
                          </a:rPr>
                          <m:t>⋅</m:t>
                        </m:r>
                        <m:sSub>
                          <m:sSubPr>
                            <m:ctrlPr>
                              <a:rPr lang="en-GB" sz="2400" i="1">
                                <a:solidFill>
                                  <a:schemeClr val="tx2"/>
                                </a:solidFill>
                                <a:latin typeface="Cambria Math" panose="02040503050406030204" pitchFamily="18" charset="0"/>
                              </a:rPr>
                            </m:ctrlPr>
                          </m:sSubPr>
                          <m:e>
                            <m:r>
                              <a:rPr lang="en-GB" sz="2400" i="1">
                                <a:solidFill>
                                  <a:schemeClr val="tx2"/>
                                </a:solidFill>
                                <a:latin typeface="Cambria Math" panose="02040503050406030204" pitchFamily="18" charset="0"/>
                              </a:rPr>
                              <m:t>𝑞</m:t>
                            </m:r>
                          </m:e>
                          <m:sub>
                            <m:r>
                              <a:rPr lang="en-GB" sz="2400" i="1">
                                <a:solidFill>
                                  <a:schemeClr val="tx2"/>
                                </a:solidFill>
                                <a:latin typeface="Cambria Math" panose="02040503050406030204" pitchFamily="18" charset="0"/>
                              </a:rPr>
                              <m:t>2</m:t>
                            </m:r>
                          </m:sub>
                        </m:sSub>
                      </m:num>
                      <m:den>
                        <m:r>
                          <a:rPr lang="en-US" sz="2400" b="0" i="1" smtClean="0">
                            <a:solidFill>
                              <a:schemeClr val="tx2"/>
                            </a:solidFill>
                            <a:latin typeface="Cambria Math" panose="02040503050406030204" pitchFamily="18" charset="0"/>
                          </a:rPr>
                          <m:t>𝑟</m:t>
                        </m:r>
                      </m:den>
                    </m:f>
                    <m:r>
                      <a:rPr lang="en-US" sz="2400" b="0" i="1" smtClean="0">
                        <a:solidFill>
                          <a:schemeClr val="tx2"/>
                        </a:solidFill>
                        <a:latin typeface="Cambria Math" panose="02040503050406030204" pitchFamily="18" charset="0"/>
                      </a:rPr>
                      <m:t>=</m:t>
                    </m:r>
                    <m:r>
                      <a:rPr lang="en-GB" sz="2400">
                        <a:solidFill>
                          <a:schemeClr val="tx2"/>
                        </a:solidFill>
                        <a:latin typeface="Cambria Math" panose="02040503050406030204" pitchFamily="18" charset="0"/>
                      </a:rPr>
                      <m:t>9</m:t>
                    </m:r>
                    <m:r>
                      <a:rPr lang="en-GB" sz="2400" i="1">
                        <a:solidFill>
                          <a:schemeClr val="tx2"/>
                        </a:solidFill>
                        <a:latin typeface="Cambria Math" panose="02040503050406030204" pitchFamily="18" charset="0"/>
                      </a:rPr>
                      <m:t>⋅</m:t>
                    </m:r>
                    <m:sSup>
                      <m:sSupPr>
                        <m:ctrlPr>
                          <a:rPr lang="en-GB" sz="2400" i="1">
                            <a:solidFill>
                              <a:schemeClr val="tx2"/>
                            </a:solidFill>
                            <a:latin typeface="Cambria Math" panose="02040503050406030204" pitchFamily="18" charset="0"/>
                          </a:rPr>
                        </m:ctrlPr>
                      </m:sSupPr>
                      <m:e>
                        <m:r>
                          <a:rPr lang="en-GB" sz="2400" i="1">
                            <a:solidFill>
                              <a:schemeClr val="tx2"/>
                            </a:solidFill>
                            <a:latin typeface="Cambria Math" panose="02040503050406030204" pitchFamily="18" charset="0"/>
                          </a:rPr>
                          <m:t>10</m:t>
                        </m:r>
                      </m:e>
                      <m:sup>
                        <m:r>
                          <a:rPr lang="en-GB" sz="2400" i="1">
                            <a:solidFill>
                              <a:schemeClr val="tx2"/>
                            </a:solidFill>
                            <a:latin typeface="Cambria Math" panose="02040503050406030204" pitchFamily="18" charset="0"/>
                          </a:rPr>
                          <m:t>9</m:t>
                        </m:r>
                      </m:sup>
                    </m:sSup>
                    <m:r>
                      <a:rPr lang="en-GB" sz="2400" i="1">
                        <a:solidFill>
                          <a:schemeClr val="tx2"/>
                        </a:solidFill>
                        <a:latin typeface="Cambria Math" panose="02040503050406030204" pitchFamily="18" charset="0"/>
                      </a:rPr>
                      <m:t>⋅</m:t>
                    </m:r>
                    <m:f>
                      <m:fPr>
                        <m:ctrlPr>
                          <a:rPr lang="en-GB" sz="2400" i="1">
                            <a:solidFill>
                              <a:schemeClr val="tx2"/>
                            </a:solidFill>
                            <a:latin typeface="Cambria Math" panose="02040503050406030204" pitchFamily="18" charset="0"/>
                          </a:rPr>
                        </m:ctrlPr>
                      </m:fPr>
                      <m:num>
                        <m:r>
                          <a:rPr lang="en-US" sz="2400" b="0" i="1" smtClean="0">
                            <a:solidFill>
                              <a:schemeClr val="tx2"/>
                            </a:solidFill>
                            <a:latin typeface="Cambria Math" panose="02040503050406030204" pitchFamily="18" charset="0"/>
                          </a:rPr>
                          <m:t>1</m:t>
                        </m:r>
                        <m:r>
                          <a:rPr lang="en-GB" sz="2400" i="1">
                            <a:solidFill>
                              <a:schemeClr val="tx2"/>
                            </a:solidFill>
                            <a:latin typeface="Cambria Math" panose="02040503050406030204" pitchFamily="18" charset="0"/>
                          </a:rPr>
                          <m:t>⋅</m:t>
                        </m:r>
                        <m:r>
                          <a:rPr lang="en-US" sz="2400" b="0" i="1" smtClean="0">
                            <a:solidFill>
                              <a:schemeClr val="tx2"/>
                            </a:solidFill>
                            <a:latin typeface="Cambria Math" panose="02040503050406030204" pitchFamily="18" charset="0"/>
                          </a:rPr>
                          <m:t>1</m:t>
                        </m:r>
                      </m:num>
                      <m:den>
                        <m:r>
                          <a:rPr lang="en-US" sz="2400" b="0" i="1" smtClean="0">
                            <a:solidFill>
                              <a:schemeClr val="tx2"/>
                            </a:solidFill>
                            <a:latin typeface="Cambria Math" panose="02040503050406030204" pitchFamily="18" charset="0"/>
                          </a:rPr>
                          <m:t>0.01</m:t>
                        </m:r>
                      </m:den>
                    </m:f>
                    <m:r>
                      <a:rPr lang="en-US" sz="2400" b="0" i="1" smtClean="0">
                        <a:solidFill>
                          <a:schemeClr val="tx2"/>
                        </a:solidFill>
                        <a:latin typeface="Cambria Math" panose="02040503050406030204" pitchFamily="18" charset="0"/>
                      </a:rPr>
                      <m:t>=9</m:t>
                    </m:r>
                    <m:r>
                      <a:rPr lang="en-GB" sz="2400" i="1">
                        <a:solidFill>
                          <a:schemeClr val="tx2"/>
                        </a:solidFill>
                        <a:latin typeface="Cambria Math" panose="02040503050406030204" pitchFamily="18" charset="0"/>
                      </a:rPr>
                      <m:t>⋅</m:t>
                    </m:r>
                    <m:sSup>
                      <m:sSupPr>
                        <m:ctrlPr>
                          <a:rPr lang="en-US" sz="2400" b="0" i="1" smtClean="0">
                            <a:solidFill>
                              <a:schemeClr val="tx2"/>
                            </a:solidFill>
                            <a:latin typeface="Cambria Math" panose="02040503050406030204" pitchFamily="18" charset="0"/>
                          </a:rPr>
                        </m:ctrlPr>
                      </m:sSupPr>
                      <m:e>
                        <m:r>
                          <a:rPr lang="en-US" sz="2400" b="0" i="1" smtClean="0">
                            <a:solidFill>
                              <a:schemeClr val="tx2"/>
                            </a:solidFill>
                            <a:latin typeface="Cambria Math" panose="02040503050406030204" pitchFamily="18" charset="0"/>
                          </a:rPr>
                          <m:t>10</m:t>
                        </m:r>
                      </m:e>
                      <m:sup>
                        <m:r>
                          <a:rPr lang="en-GB" sz="2400" b="0" i="1" smtClean="0">
                            <a:solidFill>
                              <a:schemeClr val="tx2"/>
                            </a:solidFill>
                            <a:latin typeface="Cambria Math" panose="02040503050406030204" pitchFamily="18" charset="0"/>
                          </a:rPr>
                          <m:t>11</m:t>
                        </m:r>
                      </m:sup>
                    </m:sSup>
                    <m:r>
                      <a:rPr lang="en-US" sz="2400" b="0" i="1" smtClean="0">
                        <a:solidFill>
                          <a:schemeClr val="tx2"/>
                        </a:solidFill>
                        <a:latin typeface="Cambria Math" panose="02040503050406030204" pitchFamily="18" charset="0"/>
                      </a:rPr>
                      <m:t> </m:t>
                    </m:r>
                    <m:r>
                      <a:rPr lang="en-US" sz="2400" b="0" i="1" smtClean="0">
                        <a:solidFill>
                          <a:schemeClr val="tx2"/>
                        </a:solidFill>
                        <a:latin typeface="Cambria Math" panose="02040503050406030204" pitchFamily="18" charset="0"/>
                      </a:rPr>
                      <m:t>𝐽</m:t>
                    </m:r>
                  </m:oMath>
                </a14:m>
                <a:endParaRPr lang="en-US" sz="2400" dirty="0"/>
              </a:p>
              <a:p>
                <a:endParaRPr lang="en-US" sz="2800" dirty="0"/>
              </a:p>
            </p:txBody>
          </p:sp>
        </mc:Choice>
        <mc:Fallback xmlns="">
          <p:sp>
            <p:nvSpPr>
              <p:cNvPr id="3" name="Content Placeholder 2">
                <a:extLst>
                  <a:ext uri="{FF2B5EF4-FFF2-40B4-BE49-F238E27FC236}">
                    <a16:creationId xmlns:a16="http://schemas.microsoft.com/office/drawing/2014/main" id="{F2523696-F910-4B40-BB98-E0DF7FE8C96E}"/>
                  </a:ext>
                </a:extLst>
              </p:cNvPr>
              <p:cNvSpPr>
                <a:spLocks noGrp="1" noRot="1" noChangeAspect="1" noMove="1" noResize="1" noEditPoints="1" noAdjustHandles="1" noChangeArrowheads="1" noChangeShapeType="1" noTextEdit="1"/>
              </p:cNvSpPr>
              <p:nvPr>
                <p:ph idx="1"/>
              </p:nvPr>
            </p:nvSpPr>
            <p:spPr>
              <a:blipFill>
                <a:blip r:embed="rId2"/>
                <a:stretch>
                  <a:fillRect l="-1264" t="-138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480FCE4A-3077-4B9B-AFA8-53F6F87281F3}"/>
              </a:ext>
            </a:extLst>
          </p:cNvPr>
          <p:cNvSpPr>
            <a:spLocks noGrp="1"/>
          </p:cNvSpPr>
          <p:nvPr>
            <p:ph type="sldNum" sz="quarter" idx="12"/>
          </p:nvPr>
        </p:nvSpPr>
        <p:spPr/>
        <p:txBody>
          <a:bodyPr/>
          <a:lstStyle/>
          <a:p>
            <a:fld id="{374475D3-1812-EC42-892E-BF7EBDFBAE62}" type="slidenum">
              <a:rPr lang="en-GB" smtClean="0"/>
              <a:t>44</a:t>
            </a:fld>
            <a:endParaRPr lang="en-GB"/>
          </a:p>
        </p:txBody>
      </p:sp>
    </p:spTree>
    <p:extLst>
      <p:ext uri="{BB962C8B-B14F-4D97-AF65-F5344CB8AC3E}">
        <p14:creationId xmlns:p14="http://schemas.microsoft.com/office/powerpoint/2010/main" val="11710187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FBF88-29FF-41D5-A90A-6629C6B4A653}"/>
              </a:ext>
            </a:extLst>
          </p:cNvPr>
          <p:cNvSpPr>
            <a:spLocks noGrp="1"/>
          </p:cNvSpPr>
          <p:nvPr>
            <p:ph type="title"/>
          </p:nvPr>
        </p:nvSpPr>
        <p:spPr/>
        <p:txBody>
          <a:bodyPr>
            <a:normAutofit fontScale="90000"/>
          </a:bodyPr>
          <a:lstStyle/>
          <a:p>
            <a:r>
              <a:rPr lang="en-US" dirty="0"/>
              <a:t>Electrostatic potential energy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2523696-F910-4B40-BB98-E0DF7FE8C96E}"/>
                  </a:ext>
                </a:extLst>
              </p:cNvPr>
              <p:cNvSpPr>
                <a:spLocks noGrp="1"/>
              </p:cNvSpPr>
              <p:nvPr>
                <p:ph idx="1"/>
              </p:nvPr>
            </p:nvSpPr>
            <p:spPr>
              <a:xfrm>
                <a:off x="110069" y="897652"/>
                <a:ext cx="8928100" cy="4395073"/>
              </a:xfrm>
            </p:spPr>
            <p:txBody>
              <a:bodyPr/>
              <a:lstStyle/>
              <a:p>
                <a:r>
                  <a:rPr lang="en-US" sz="2800" dirty="0">
                    <a:solidFill>
                      <a:schemeClr val="bg1">
                        <a:lumMod val="75000"/>
                      </a:schemeClr>
                    </a:solidFill>
                  </a:rPr>
                  <a:t>Potential energy of electric field</a:t>
                </a:r>
              </a:p>
              <a:p>
                <a:pPr marL="449263" lvl="1" indent="-261938"/>
                <a:r>
                  <a:rPr lang="en-US" sz="2400" dirty="0">
                    <a:solidFill>
                      <a:schemeClr val="bg1">
                        <a:lumMod val="75000"/>
                      </a:schemeClr>
                    </a:solidFill>
                  </a:rPr>
                  <a:t>For example, potential energy of 2 point-like charges of +1 C brought together at distance of 1cm is </a:t>
                </a:r>
                <a:br>
                  <a:rPr lang="en-US" sz="2400" dirty="0">
                    <a:solidFill>
                      <a:schemeClr val="bg1">
                        <a:lumMod val="75000"/>
                      </a:schemeClr>
                    </a:solidFill>
                  </a:rPr>
                </a:br>
                <a14:m>
                  <m:oMath xmlns:m="http://schemas.openxmlformats.org/officeDocument/2006/math">
                    <m:sSub>
                      <m:sSubPr>
                        <m:ctrlPr>
                          <a:rPr lang="en-US" sz="2400" b="0" i="1" smtClean="0">
                            <a:solidFill>
                              <a:schemeClr val="bg1">
                                <a:lumMod val="75000"/>
                              </a:schemeClr>
                            </a:solidFill>
                            <a:latin typeface="Cambria Math" panose="02040503050406030204" pitchFamily="18" charset="0"/>
                          </a:rPr>
                        </m:ctrlPr>
                      </m:sSubPr>
                      <m:e>
                        <m:r>
                          <a:rPr lang="en-US" sz="2400" b="0" i="1" smtClean="0">
                            <a:solidFill>
                              <a:schemeClr val="bg1">
                                <a:lumMod val="75000"/>
                              </a:schemeClr>
                            </a:solidFill>
                            <a:latin typeface="Cambria Math" panose="02040503050406030204" pitchFamily="18" charset="0"/>
                          </a:rPr>
                          <m:t>𝑈</m:t>
                        </m:r>
                      </m:e>
                      <m:sub>
                        <m:r>
                          <a:rPr lang="en-US" sz="2400" b="0" i="1" smtClean="0">
                            <a:solidFill>
                              <a:schemeClr val="bg1">
                                <a:lumMod val="75000"/>
                              </a:schemeClr>
                            </a:solidFill>
                            <a:latin typeface="Cambria Math" panose="02040503050406030204" pitchFamily="18" charset="0"/>
                          </a:rPr>
                          <m:t>𝐸</m:t>
                        </m:r>
                      </m:sub>
                    </m:sSub>
                    <m:r>
                      <a:rPr lang="en-US" sz="2400" b="0" i="1" smtClean="0">
                        <a:solidFill>
                          <a:schemeClr val="bg1">
                            <a:lumMod val="75000"/>
                          </a:schemeClr>
                        </a:solidFill>
                        <a:latin typeface="Cambria Math" panose="02040503050406030204" pitchFamily="18" charset="0"/>
                      </a:rPr>
                      <m:t>=</m:t>
                    </m:r>
                    <m:f>
                      <m:fPr>
                        <m:ctrlPr>
                          <a:rPr lang="en-GB" sz="2400" i="1" smtClean="0">
                            <a:solidFill>
                              <a:schemeClr val="bg1">
                                <a:lumMod val="75000"/>
                              </a:schemeClr>
                            </a:solidFill>
                            <a:latin typeface="Cambria Math" panose="02040503050406030204" pitchFamily="18" charset="0"/>
                          </a:rPr>
                        </m:ctrlPr>
                      </m:fPr>
                      <m:num>
                        <m:r>
                          <a:rPr lang="en-GB" sz="2400" i="1">
                            <a:solidFill>
                              <a:schemeClr val="bg1">
                                <a:lumMod val="75000"/>
                              </a:schemeClr>
                            </a:solidFill>
                            <a:latin typeface="Cambria Math" panose="02040503050406030204" pitchFamily="18" charset="0"/>
                          </a:rPr>
                          <m:t>1</m:t>
                        </m:r>
                      </m:num>
                      <m:den>
                        <m:r>
                          <a:rPr lang="en-GB" sz="2400" i="1">
                            <a:solidFill>
                              <a:schemeClr val="bg1">
                                <a:lumMod val="75000"/>
                              </a:schemeClr>
                            </a:solidFill>
                            <a:latin typeface="Cambria Math" panose="02040503050406030204" pitchFamily="18" charset="0"/>
                          </a:rPr>
                          <m:t>4</m:t>
                        </m:r>
                        <m:r>
                          <a:rPr lang="en-GB" sz="2400" i="1">
                            <a:solidFill>
                              <a:schemeClr val="bg1">
                                <a:lumMod val="75000"/>
                              </a:schemeClr>
                            </a:solidFill>
                            <a:latin typeface="Cambria Math" panose="02040503050406030204" pitchFamily="18" charset="0"/>
                          </a:rPr>
                          <m:t>𝜋</m:t>
                        </m:r>
                        <m:sSub>
                          <m:sSubPr>
                            <m:ctrlPr>
                              <a:rPr lang="en-GB" sz="2400" i="1">
                                <a:solidFill>
                                  <a:schemeClr val="bg1">
                                    <a:lumMod val="75000"/>
                                  </a:schemeClr>
                                </a:solidFill>
                                <a:latin typeface="Cambria Math" panose="02040503050406030204" pitchFamily="18" charset="0"/>
                                <a:ea typeface="Cambria Math" panose="02040503050406030204" pitchFamily="18" charset="0"/>
                              </a:rPr>
                            </m:ctrlPr>
                          </m:sSubPr>
                          <m:e>
                            <m:r>
                              <a:rPr lang="en-GB" sz="2400" i="1">
                                <a:solidFill>
                                  <a:schemeClr val="bg1">
                                    <a:lumMod val="75000"/>
                                  </a:schemeClr>
                                </a:solidFill>
                                <a:latin typeface="Cambria Math" panose="02040503050406030204" pitchFamily="18" charset="0"/>
                                <a:ea typeface="Cambria Math" panose="02040503050406030204" pitchFamily="18" charset="0"/>
                              </a:rPr>
                              <m:t>𝜀</m:t>
                            </m:r>
                          </m:e>
                          <m:sub>
                            <m:r>
                              <a:rPr lang="en-GB" sz="2400" i="1">
                                <a:solidFill>
                                  <a:schemeClr val="bg1">
                                    <a:lumMod val="75000"/>
                                  </a:schemeClr>
                                </a:solidFill>
                                <a:latin typeface="Cambria Math" panose="02040503050406030204" pitchFamily="18" charset="0"/>
                                <a:ea typeface="Cambria Math" panose="02040503050406030204" pitchFamily="18" charset="0"/>
                              </a:rPr>
                              <m:t>0</m:t>
                            </m:r>
                          </m:sub>
                        </m:sSub>
                      </m:den>
                    </m:f>
                    <m:r>
                      <a:rPr lang="en-GB" sz="2400" i="1">
                        <a:solidFill>
                          <a:schemeClr val="bg1">
                            <a:lumMod val="75000"/>
                          </a:schemeClr>
                        </a:solidFill>
                        <a:latin typeface="Cambria Math" panose="02040503050406030204" pitchFamily="18" charset="0"/>
                      </a:rPr>
                      <m:t>⋅</m:t>
                    </m:r>
                    <m:f>
                      <m:fPr>
                        <m:ctrlPr>
                          <a:rPr lang="en-GB" sz="2400" i="1">
                            <a:solidFill>
                              <a:schemeClr val="bg1">
                                <a:lumMod val="75000"/>
                              </a:schemeClr>
                            </a:solidFill>
                            <a:latin typeface="Cambria Math" panose="02040503050406030204" pitchFamily="18" charset="0"/>
                          </a:rPr>
                        </m:ctrlPr>
                      </m:fPr>
                      <m:num>
                        <m:sSub>
                          <m:sSubPr>
                            <m:ctrlPr>
                              <a:rPr lang="en-GB" sz="2400" i="1">
                                <a:solidFill>
                                  <a:schemeClr val="bg1">
                                    <a:lumMod val="75000"/>
                                  </a:schemeClr>
                                </a:solidFill>
                                <a:latin typeface="Cambria Math" panose="02040503050406030204" pitchFamily="18" charset="0"/>
                              </a:rPr>
                            </m:ctrlPr>
                          </m:sSubPr>
                          <m:e>
                            <m:r>
                              <a:rPr lang="en-GB" sz="2400" i="1">
                                <a:solidFill>
                                  <a:schemeClr val="bg1">
                                    <a:lumMod val="75000"/>
                                  </a:schemeClr>
                                </a:solidFill>
                                <a:latin typeface="Cambria Math" panose="02040503050406030204" pitchFamily="18" charset="0"/>
                              </a:rPr>
                              <m:t>𝑞</m:t>
                            </m:r>
                          </m:e>
                          <m:sub>
                            <m:r>
                              <a:rPr lang="en-GB" sz="2400" i="1">
                                <a:solidFill>
                                  <a:schemeClr val="bg1">
                                    <a:lumMod val="75000"/>
                                  </a:schemeClr>
                                </a:solidFill>
                                <a:latin typeface="Cambria Math" panose="02040503050406030204" pitchFamily="18" charset="0"/>
                              </a:rPr>
                              <m:t>1</m:t>
                            </m:r>
                          </m:sub>
                        </m:sSub>
                        <m:r>
                          <a:rPr lang="en-GB" sz="2400" i="1">
                            <a:solidFill>
                              <a:schemeClr val="bg1">
                                <a:lumMod val="75000"/>
                              </a:schemeClr>
                            </a:solidFill>
                            <a:latin typeface="Cambria Math" panose="02040503050406030204" pitchFamily="18" charset="0"/>
                          </a:rPr>
                          <m:t>⋅</m:t>
                        </m:r>
                        <m:sSub>
                          <m:sSubPr>
                            <m:ctrlPr>
                              <a:rPr lang="en-GB" sz="2400" i="1">
                                <a:solidFill>
                                  <a:schemeClr val="bg1">
                                    <a:lumMod val="75000"/>
                                  </a:schemeClr>
                                </a:solidFill>
                                <a:latin typeface="Cambria Math" panose="02040503050406030204" pitchFamily="18" charset="0"/>
                              </a:rPr>
                            </m:ctrlPr>
                          </m:sSubPr>
                          <m:e>
                            <m:r>
                              <a:rPr lang="en-GB" sz="2400" i="1">
                                <a:solidFill>
                                  <a:schemeClr val="bg1">
                                    <a:lumMod val="75000"/>
                                  </a:schemeClr>
                                </a:solidFill>
                                <a:latin typeface="Cambria Math" panose="02040503050406030204" pitchFamily="18" charset="0"/>
                              </a:rPr>
                              <m:t>𝑞</m:t>
                            </m:r>
                          </m:e>
                          <m:sub>
                            <m:r>
                              <a:rPr lang="en-GB" sz="2400" i="1">
                                <a:solidFill>
                                  <a:schemeClr val="bg1">
                                    <a:lumMod val="75000"/>
                                  </a:schemeClr>
                                </a:solidFill>
                                <a:latin typeface="Cambria Math" panose="02040503050406030204" pitchFamily="18" charset="0"/>
                              </a:rPr>
                              <m:t>2</m:t>
                            </m:r>
                          </m:sub>
                        </m:sSub>
                      </m:num>
                      <m:den>
                        <m:r>
                          <a:rPr lang="en-US" sz="2400" b="0" i="1" smtClean="0">
                            <a:solidFill>
                              <a:schemeClr val="bg1">
                                <a:lumMod val="75000"/>
                              </a:schemeClr>
                            </a:solidFill>
                            <a:latin typeface="Cambria Math" panose="02040503050406030204" pitchFamily="18" charset="0"/>
                          </a:rPr>
                          <m:t>𝑟</m:t>
                        </m:r>
                      </m:den>
                    </m:f>
                    <m:r>
                      <a:rPr lang="en-US" sz="2400" b="0" i="1" smtClean="0">
                        <a:solidFill>
                          <a:schemeClr val="bg1">
                            <a:lumMod val="75000"/>
                          </a:schemeClr>
                        </a:solidFill>
                        <a:latin typeface="Cambria Math" panose="02040503050406030204" pitchFamily="18" charset="0"/>
                      </a:rPr>
                      <m:t>=</m:t>
                    </m:r>
                    <m:r>
                      <a:rPr lang="en-GB" sz="2400">
                        <a:solidFill>
                          <a:schemeClr val="bg1">
                            <a:lumMod val="75000"/>
                          </a:schemeClr>
                        </a:solidFill>
                        <a:latin typeface="Cambria Math" panose="02040503050406030204" pitchFamily="18" charset="0"/>
                      </a:rPr>
                      <m:t>9</m:t>
                    </m:r>
                    <m:r>
                      <a:rPr lang="en-GB" sz="2400" i="1">
                        <a:solidFill>
                          <a:schemeClr val="bg1">
                            <a:lumMod val="75000"/>
                          </a:schemeClr>
                        </a:solidFill>
                        <a:latin typeface="Cambria Math" panose="02040503050406030204" pitchFamily="18" charset="0"/>
                      </a:rPr>
                      <m:t>⋅</m:t>
                    </m:r>
                    <m:sSup>
                      <m:sSupPr>
                        <m:ctrlPr>
                          <a:rPr lang="en-GB" sz="2400" i="1">
                            <a:solidFill>
                              <a:schemeClr val="bg1">
                                <a:lumMod val="75000"/>
                              </a:schemeClr>
                            </a:solidFill>
                            <a:latin typeface="Cambria Math" panose="02040503050406030204" pitchFamily="18" charset="0"/>
                          </a:rPr>
                        </m:ctrlPr>
                      </m:sSupPr>
                      <m:e>
                        <m:r>
                          <a:rPr lang="en-GB" sz="2400" i="1">
                            <a:solidFill>
                              <a:schemeClr val="bg1">
                                <a:lumMod val="75000"/>
                              </a:schemeClr>
                            </a:solidFill>
                            <a:latin typeface="Cambria Math" panose="02040503050406030204" pitchFamily="18" charset="0"/>
                          </a:rPr>
                          <m:t>10</m:t>
                        </m:r>
                      </m:e>
                      <m:sup>
                        <m:r>
                          <a:rPr lang="en-GB" sz="2400" i="1">
                            <a:solidFill>
                              <a:schemeClr val="bg1">
                                <a:lumMod val="75000"/>
                              </a:schemeClr>
                            </a:solidFill>
                            <a:latin typeface="Cambria Math" panose="02040503050406030204" pitchFamily="18" charset="0"/>
                          </a:rPr>
                          <m:t>9</m:t>
                        </m:r>
                      </m:sup>
                    </m:sSup>
                    <m:r>
                      <a:rPr lang="en-GB" sz="2400" i="1">
                        <a:solidFill>
                          <a:schemeClr val="bg1">
                            <a:lumMod val="75000"/>
                          </a:schemeClr>
                        </a:solidFill>
                        <a:latin typeface="Cambria Math" panose="02040503050406030204" pitchFamily="18" charset="0"/>
                      </a:rPr>
                      <m:t>⋅</m:t>
                    </m:r>
                    <m:f>
                      <m:fPr>
                        <m:ctrlPr>
                          <a:rPr lang="en-GB" sz="2400" i="1">
                            <a:solidFill>
                              <a:schemeClr val="bg1">
                                <a:lumMod val="75000"/>
                              </a:schemeClr>
                            </a:solidFill>
                            <a:latin typeface="Cambria Math" panose="02040503050406030204" pitchFamily="18" charset="0"/>
                          </a:rPr>
                        </m:ctrlPr>
                      </m:fPr>
                      <m:num>
                        <m:r>
                          <a:rPr lang="en-US" sz="2400" b="0" i="1" smtClean="0">
                            <a:solidFill>
                              <a:schemeClr val="bg1">
                                <a:lumMod val="75000"/>
                              </a:schemeClr>
                            </a:solidFill>
                            <a:latin typeface="Cambria Math" panose="02040503050406030204" pitchFamily="18" charset="0"/>
                          </a:rPr>
                          <m:t>1</m:t>
                        </m:r>
                        <m:r>
                          <a:rPr lang="en-GB" sz="2400" i="1">
                            <a:solidFill>
                              <a:schemeClr val="bg1">
                                <a:lumMod val="75000"/>
                              </a:schemeClr>
                            </a:solidFill>
                            <a:latin typeface="Cambria Math" panose="02040503050406030204" pitchFamily="18" charset="0"/>
                          </a:rPr>
                          <m:t>⋅</m:t>
                        </m:r>
                        <m:r>
                          <a:rPr lang="en-US" sz="2400" b="0" i="1" smtClean="0">
                            <a:solidFill>
                              <a:schemeClr val="bg1">
                                <a:lumMod val="75000"/>
                              </a:schemeClr>
                            </a:solidFill>
                            <a:latin typeface="Cambria Math" panose="02040503050406030204" pitchFamily="18" charset="0"/>
                          </a:rPr>
                          <m:t>1</m:t>
                        </m:r>
                      </m:num>
                      <m:den>
                        <m:r>
                          <a:rPr lang="en-US" sz="2400" b="0" i="1" smtClean="0">
                            <a:solidFill>
                              <a:schemeClr val="bg1">
                                <a:lumMod val="75000"/>
                              </a:schemeClr>
                            </a:solidFill>
                            <a:latin typeface="Cambria Math" panose="02040503050406030204" pitchFamily="18" charset="0"/>
                          </a:rPr>
                          <m:t>0.01</m:t>
                        </m:r>
                      </m:den>
                    </m:f>
                    <m:r>
                      <a:rPr lang="en-US" sz="2400" b="0" i="1" smtClean="0">
                        <a:solidFill>
                          <a:schemeClr val="bg1">
                            <a:lumMod val="75000"/>
                          </a:schemeClr>
                        </a:solidFill>
                        <a:latin typeface="Cambria Math" panose="02040503050406030204" pitchFamily="18" charset="0"/>
                      </a:rPr>
                      <m:t>=9</m:t>
                    </m:r>
                    <m:r>
                      <a:rPr lang="en-GB" sz="2400" i="1">
                        <a:solidFill>
                          <a:schemeClr val="bg1">
                            <a:lumMod val="75000"/>
                          </a:schemeClr>
                        </a:solidFill>
                        <a:latin typeface="Cambria Math" panose="02040503050406030204" pitchFamily="18" charset="0"/>
                      </a:rPr>
                      <m:t>⋅</m:t>
                    </m:r>
                    <m:sSup>
                      <m:sSupPr>
                        <m:ctrlPr>
                          <a:rPr lang="en-US" sz="2400" b="0" i="1" smtClean="0">
                            <a:solidFill>
                              <a:schemeClr val="bg1">
                                <a:lumMod val="75000"/>
                              </a:schemeClr>
                            </a:solidFill>
                            <a:latin typeface="Cambria Math" panose="02040503050406030204" pitchFamily="18" charset="0"/>
                          </a:rPr>
                        </m:ctrlPr>
                      </m:sSupPr>
                      <m:e>
                        <m:r>
                          <a:rPr lang="en-US" sz="2400" b="0" i="1" smtClean="0">
                            <a:solidFill>
                              <a:schemeClr val="bg1">
                                <a:lumMod val="75000"/>
                              </a:schemeClr>
                            </a:solidFill>
                            <a:latin typeface="Cambria Math" panose="02040503050406030204" pitchFamily="18" charset="0"/>
                          </a:rPr>
                          <m:t>10</m:t>
                        </m:r>
                      </m:e>
                      <m:sup>
                        <m:r>
                          <a:rPr lang="en-US" sz="2400" b="0" i="1" smtClean="0">
                            <a:solidFill>
                              <a:schemeClr val="bg1">
                                <a:lumMod val="75000"/>
                              </a:schemeClr>
                            </a:solidFill>
                            <a:latin typeface="Cambria Math" panose="02040503050406030204" pitchFamily="18" charset="0"/>
                          </a:rPr>
                          <m:t>7</m:t>
                        </m:r>
                      </m:sup>
                    </m:sSup>
                    <m:r>
                      <a:rPr lang="en-US" sz="2400" b="0" i="1" smtClean="0">
                        <a:solidFill>
                          <a:schemeClr val="bg1">
                            <a:lumMod val="75000"/>
                          </a:schemeClr>
                        </a:solidFill>
                        <a:latin typeface="Cambria Math" panose="02040503050406030204" pitchFamily="18" charset="0"/>
                      </a:rPr>
                      <m:t> </m:t>
                    </m:r>
                    <m:r>
                      <a:rPr lang="en-US" sz="2400" b="0" i="1" smtClean="0">
                        <a:solidFill>
                          <a:schemeClr val="bg1">
                            <a:lumMod val="75000"/>
                          </a:schemeClr>
                        </a:solidFill>
                        <a:latin typeface="Cambria Math" panose="02040503050406030204" pitchFamily="18" charset="0"/>
                      </a:rPr>
                      <m:t>𝐽</m:t>
                    </m:r>
                  </m:oMath>
                </a14:m>
                <a:endParaRPr lang="en-US" sz="2400" dirty="0"/>
              </a:p>
              <a:p>
                <a:pPr marL="449263" lvl="1"/>
                <a:r>
                  <a:rPr lang="en-US" sz="2400" dirty="0"/>
                  <a:t>If one of the charges has mass of 1 kg and we let it go, </a:t>
                </a:r>
                <a:br>
                  <a:rPr lang="en-US" sz="2400" dirty="0"/>
                </a:br>
                <a:r>
                  <a:rPr lang="en-US" sz="2400" dirty="0"/>
                  <a:t>then all the potential energy will be converted to kinetic energy</a:t>
                </a:r>
                <a:br>
                  <a:rPr lang="en-US" sz="2400" dirty="0"/>
                </a:b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𝑈</m:t>
                        </m:r>
                      </m:e>
                      <m:sub>
                        <m:r>
                          <a:rPr lang="en-US" sz="2400" b="0" i="1" smtClean="0">
                            <a:latin typeface="Cambria Math" panose="02040503050406030204" pitchFamily="18" charset="0"/>
                          </a:rPr>
                          <m:t>𝐸</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𝐸</m:t>
                        </m:r>
                      </m:e>
                      <m:sub>
                        <m:r>
                          <a:rPr lang="en-US" sz="2400" b="0" i="1" smtClean="0">
                            <a:latin typeface="Cambria Math" panose="02040503050406030204" pitchFamily="18" charset="0"/>
                          </a:rPr>
                          <m:t>𝐾</m:t>
                        </m:r>
                      </m:sub>
                    </m:sSub>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𝑚</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𝑣</m:t>
                            </m:r>
                          </m:e>
                          <m:sup>
                            <m:r>
                              <a:rPr lang="en-US" sz="2400" b="0" i="1" smtClean="0">
                                <a:latin typeface="Cambria Math" panose="02040503050406030204" pitchFamily="18" charset="0"/>
                              </a:rPr>
                              <m:t>2</m:t>
                            </m:r>
                          </m:sup>
                        </m:sSup>
                      </m:num>
                      <m:den>
                        <m:r>
                          <a:rPr lang="en-US" sz="2400" b="0" i="1" smtClean="0">
                            <a:latin typeface="Cambria Math" panose="02040503050406030204" pitchFamily="18" charset="0"/>
                          </a:rPr>
                          <m:t>2</m:t>
                        </m:r>
                      </m:den>
                    </m:f>
                    <m:r>
                      <a:rPr lang="en-US" sz="2400" b="0" i="1" smtClean="0">
                        <a:latin typeface="Cambria Math" panose="02040503050406030204" pitchFamily="18" charset="0"/>
                      </a:rPr>
                      <m:t>⇒</m:t>
                    </m:r>
                  </m:oMath>
                </a14:m>
                <a:br>
                  <a:rPr lang="en-GB" sz="2400" b="0" i="1" dirty="0">
                    <a:latin typeface="Cambria Math" panose="02040503050406030204" pitchFamily="18" charset="0"/>
                  </a:rPr>
                </a:br>
                <a14:m>
                  <m:oMath xmlns:m="http://schemas.openxmlformats.org/officeDocument/2006/math">
                    <m:r>
                      <a:rPr lang="en-US" sz="2400" b="0" i="1" smtClean="0">
                        <a:latin typeface="Cambria Math" panose="02040503050406030204" pitchFamily="18" charset="0"/>
                      </a:rPr>
                      <m:t>𝑣</m:t>
                    </m:r>
                    <m:r>
                      <a:rPr lang="en-US" sz="2400" b="0" i="1" smtClean="0">
                        <a:latin typeface="Cambria Math" panose="02040503050406030204" pitchFamily="18" charset="0"/>
                      </a:rPr>
                      <m:t>=</m:t>
                    </m:r>
                    <m:rad>
                      <m:radPr>
                        <m:degHide m:val="on"/>
                        <m:ctrlPr>
                          <a:rPr lang="en-US" sz="2400" b="0" i="1" smtClean="0">
                            <a:latin typeface="Cambria Math" panose="02040503050406030204" pitchFamily="18" charset="0"/>
                          </a:rPr>
                        </m:ctrlPr>
                      </m:radPr>
                      <m:deg/>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2</m:t>
                            </m:r>
                            <m:r>
                              <a:rPr lang="en-US" sz="2400" b="0" i="1" smtClean="0">
                                <a:latin typeface="Cambria Math" panose="02040503050406030204" pitchFamily="18" charset="0"/>
                              </a:rPr>
                              <m:t>𝑈</m:t>
                            </m:r>
                          </m:e>
                          <m:sub>
                            <m:r>
                              <a:rPr lang="en-US" sz="2400" b="0" i="1" smtClean="0">
                                <a:latin typeface="Cambria Math" panose="02040503050406030204" pitchFamily="18" charset="0"/>
                              </a:rPr>
                              <m:t>𝐸</m:t>
                            </m:r>
                          </m:sub>
                        </m:sSub>
                        <m:r>
                          <a:rPr lang="en-US" sz="2400" b="0" i="1" smtClean="0">
                            <a:latin typeface="Cambria Math" panose="02040503050406030204" pitchFamily="18" charset="0"/>
                          </a:rPr>
                          <m:t>/</m:t>
                        </m:r>
                        <m:r>
                          <a:rPr lang="en-US" sz="2400" b="0" i="1" smtClean="0">
                            <a:latin typeface="Cambria Math" panose="02040503050406030204" pitchFamily="18" charset="0"/>
                          </a:rPr>
                          <m:t>𝑚</m:t>
                        </m:r>
                      </m:e>
                    </m:rad>
                    <m:r>
                      <a:rPr lang="en-US" sz="2400" b="0" i="1" smtClean="0">
                        <a:latin typeface="Cambria Math" panose="02040503050406030204" pitchFamily="18" charset="0"/>
                      </a:rPr>
                      <m:t>=1</m:t>
                    </m:r>
                    <m:r>
                      <a:rPr lang="en-GB" sz="2400" b="0" i="1" smtClean="0">
                        <a:latin typeface="Cambria Math" panose="02040503050406030204" pitchFamily="18" charset="0"/>
                      </a:rPr>
                      <m:t>′</m:t>
                    </m:r>
                    <m:r>
                      <a:rPr lang="en-US" sz="2400" b="0" i="1" smtClean="0">
                        <a:latin typeface="Cambria Math" panose="02040503050406030204" pitchFamily="18" charset="0"/>
                      </a:rPr>
                      <m:t>3</m:t>
                    </m:r>
                    <m:r>
                      <a:rPr lang="en-GB" sz="2400" b="0" i="1" smtClean="0">
                        <a:latin typeface="Cambria Math" panose="02040503050406030204" pitchFamily="18" charset="0"/>
                      </a:rPr>
                      <m:t>41</m:t>
                    </m:r>
                    <m:r>
                      <a:rPr lang="en-US" sz="2400" b="0" i="1" smtClean="0">
                        <a:latin typeface="Cambria Math" panose="02040503050406030204" pitchFamily="18" charset="0"/>
                      </a:rPr>
                      <m:t>.</m:t>
                    </m:r>
                    <m:r>
                      <a:rPr lang="en-GB" sz="2400" b="0" i="1" smtClean="0">
                        <a:latin typeface="Cambria Math" panose="02040503050406030204" pitchFamily="18" charset="0"/>
                      </a:rPr>
                      <m:t>6</m:t>
                    </m:r>
                    <m:f>
                      <m:fPr>
                        <m:type m:val="lin"/>
                        <m:ctrlPr>
                          <a:rPr lang="en-US" sz="2400" b="0" i="1" smtClean="0">
                            <a:latin typeface="Cambria Math" panose="02040503050406030204" pitchFamily="18" charset="0"/>
                          </a:rPr>
                        </m:ctrlPr>
                      </m:fPr>
                      <m:num>
                        <m:r>
                          <a:rPr lang="en-US" sz="2400" b="0" i="1" smtClean="0">
                            <a:latin typeface="Cambria Math" panose="02040503050406030204" pitchFamily="18" charset="0"/>
                          </a:rPr>
                          <m:t>𝑘𝑚</m:t>
                        </m:r>
                      </m:num>
                      <m:den>
                        <m:r>
                          <a:rPr lang="en-US" sz="2400" b="0" i="1" smtClean="0">
                            <a:latin typeface="Cambria Math" panose="02040503050406030204" pitchFamily="18" charset="0"/>
                          </a:rPr>
                          <m:t>𝑠</m:t>
                        </m:r>
                      </m:den>
                    </m:f>
                    <m:r>
                      <a:rPr lang="en-GB" sz="2400" b="0" i="1" smtClean="0">
                        <a:latin typeface="Cambria Math" panose="02040503050406030204" pitchFamily="18" charset="0"/>
                      </a:rPr>
                      <m:t>=</m:t>
                    </m:r>
                    <m:sSup>
                      <m:sSupPr>
                        <m:ctrlPr>
                          <a:rPr lang="en-GB"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4</m:t>
                        </m:r>
                      </m:e>
                      <m:sup>
                        <m:r>
                          <a:rPr lang="en-GB" sz="2400" b="0" i="1" smtClean="0">
                            <a:latin typeface="Cambria Math" panose="02040503050406030204" pitchFamily="18" charset="0"/>
                            <a:ea typeface="Cambria Math" panose="02040503050406030204" pitchFamily="18" charset="0"/>
                          </a:rPr>
                          <m:t>′</m:t>
                        </m:r>
                      </m:sup>
                    </m:sSup>
                    <m:r>
                      <a:rPr lang="en-US" sz="2400" b="0" i="1" smtClean="0">
                        <a:latin typeface="Cambria Math" panose="02040503050406030204" pitchFamily="18" charset="0"/>
                        <a:ea typeface="Cambria Math" panose="02040503050406030204" pitchFamily="18" charset="0"/>
                      </a:rPr>
                      <m:t>8</m:t>
                    </m:r>
                    <m:r>
                      <a:rPr lang="en-GB" sz="2400" b="0" i="1" smtClean="0">
                        <a:latin typeface="Cambria Math" panose="02040503050406030204" pitchFamily="18" charset="0"/>
                        <a:ea typeface="Cambria Math" panose="02040503050406030204" pitchFamily="18" charset="0"/>
                      </a:rPr>
                      <m:t>29′907</m:t>
                    </m:r>
                    <m:f>
                      <m:fPr>
                        <m:type m:val="lin"/>
                        <m:ctrlPr>
                          <a:rPr lang="en-US" sz="2400" i="1" smtClean="0">
                            <a:latin typeface="Cambria Math" panose="02040503050406030204" pitchFamily="18" charset="0"/>
                          </a:rPr>
                        </m:ctrlPr>
                      </m:fPr>
                      <m:num>
                        <m:r>
                          <a:rPr lang="en-US" sz="2400" i="1">
                            <a:latin typeface="Cambria Math" panose="02040503050406030204" pitchFamily="18" charset="0"/>
                          </a:rPr>
                          <m:t>𝑘𝑚</m:t>
                        </m:r>
                      </m:num>
                      <m:den>
                        <m:r>
                          <a:rPr lang="en-US" sz="2400" b="0" i="1" smtClean="0">
                            <a:latin typeface="Cambria Math" panose="02040503050406030204" pitchFamily="18" charset="0"/>
                          </a:rPr>
                          <m:t>h</m:t>
                        </m:r>
                      </m:den>
                    </m:f>
                  </m:oMath>
                </a14:m>
                <a:endParaRPr lang="en-US" sz="2400" dirty="0"/>
              </a:p>
              <a:p>
                <a:pPr marL="449263" lvl="1"/>
                <a:r>
                  <a:rPr lang="en-US" sz="2400" dirty="0"/>
                  <a:t>1 Coulomb it is a lot of charge!</a:t>
                </a:r>
              </a:p>
              <a:p>
                <a:endParaRPr lang="en-US" sz="2800" dirty="0"/>
              </a:p>
            </p:txBody>
          </p:sp>
        </mc:Choice>
        <mc:Fallback xmlns="">
          <p:sp>
            <p:nvSpPr>
              <p:cNvPr id="3" name="Content Placeholder 2">
                <a:extLst>
                  <a:ext uri="{FF2B5EF4-FFF2-40B4-BE49-F238E27FC236}">
                    <a16:creationId xmlns:a16="http://schemas.microsoft.com/office/drawing/2014/main" id="{F2523696-F910-4B40-BB98-E0DF7FE8C96E}"/>
                  </a:ext>
                </a:extLst>
              </p:cNvPr>
              <p:cNvSpPr>
                <a:spLocks noGrp="1" noRot="1" noChangeAspect="1" noMove="1" noResize="1" noEditPoints="1" noAdjustHandles="1" noChangeArrowheads="1" noChangeShapeType="1" noTextEdit="1"/>
              </p:cNvSpPr>
              <p:nvPr>
                <p:ph idx="1"/>
              </p:nvPr>
            </p:nvSpPr>
            <p:spPr>
              <a:xfrm>
                <a:off x="110069" y="897652"/>
                <a:ext cx="8928100" cy="4395073"/>
              </a:xfrm>
              <a:blipFill>
                <a:blip r:embed="rId2"/>
                <a:stretch>
                  <a:fillRect l="-1229" t="-1248" b="-527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480FCE4A-3077-4B9B-AFA8-53F6F87281F3}"/>
              </a:ext>
            </a:extLst>
          </p:cNvPr>
          <p:cNvSpPr>
            <a:spLocks noGrp="1"/>
          </p:cNvSpPr>
          <p:nvPr>
            <p:ph type="sldNum" sz="quarter" idx="12"/>
          </p:nvPr>
        </p:nvSpPr>
        <p:spPr/>
        <p:txBody>
          <a:bodyPr/>
          <a:lstStyle/>
          <a:p>
            <a:fld id="{374475D3-1812-EC42-892E-BF7EBDFBAE62}" type="slidenum">
              <a:rPr lang="en-GB" smtClean="0"/>
              <a:t>45</a:t>
            </a:fld>
            <a:endParaRPr lang="en-GB"/>
          </a:p>
        </p:txBody>
      </p:sp>
    </p:spTree>
    <p:extLst>
      <p:ext uri="{BB962C8B-B14F-4D97-AF65-F5344CB8AC3E}">
        <p14:creationId xmlns:p14="http://schemas.microsoft.com/office/powerpoint/2010/main" val="23494123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3F779-C7C5-43E4-A3B5-F3276A3E345D}"/>
              </a:ext>
            </a:extLst>
          </p:cNvPr>
          <p:cNvSpPr>
            <a:spLocks noGrp="1"/>
          </p:cNvSpPr>
          <p:nvPr>
            <p:ph type="title"/>
          </p:nvPr>
        </p:nvSpPr>
        <p:spPr/>
        <p:txBody>
          <a:bodyPr>
            <a:normAutofit fontScale="90000"/>
          </a:bodyPr>
          <a:lstStyle/>
          <a:p>
            <a:r>
              <a:rPr lang="en-US" dirty="0"/>
              <a:t>Electric potential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BDA1C3-F152-4E08-8FCF-E3A0965D9424}"/>
                  </a:ext>
                </a:extLst>
              </p:cNvPr>
              <p:cNvSpPr>
                <a:spLocks noGrp="1"/>
              </p:cNvSpPr>
              <p:nvPr>
                <p:ph idx="1"/>
              </p:nvPr>
            </p:nvSpPr>
            <p:spPr/>
            <p:txBody>
              <a:bodyPr/>
              <a:lstStyle/>
              <a:p>
                <a:r>
                  <a:rPr lang="en-US" sz="2800" dirty="0"/>
                  <a:t>Potential energy per 1 Coulomb is called </a:t>
                </a:r>
                <a:r>
                  <a:rPr lang="en-US" sz="2800" b="1" dirty="0"/>
                  <a:t>potential</a:t>
                </a:r>
                <a:r>
                  <a:rPr lang="en-US" sz="2800" dirty="0"/>
                  <a:t> </a:t>
                </a:r>
                <a:br>
                  <a:rPr lang="en-US" sz="2800" dirty="0"/>
                </a:br>
                <a14:m>
                  <m:oMath xmlns:m="http://schemas.openxmlformats.org/officeDocument/2006/math">
                    <m:r>
                      <a:rPr lang="en-US" sz="2800" i="1" smtClean="0">
                        <a:solidFill>
                          <a:schemeClr val="tx1"/>
                        </a:solidFill>
                        <a:latin typeface="Cambria Math" panose="02040503050406030204" pitchFamily="18" charset="0"/>
                      </a:rPr>
                      <m:t>𝑉</m:t>
                    </m:r>
                    <m:r>
                      <a:rPr lang="en-US" sz="2800" i="1" smtClean="0">
                        <a:solidFill>
                          <a:schemeClr val="tx1"/>
                        </a:solidFill>
                        <a:latin typeface="Cambria Math" panose="02040503050406030204" pitchFamily="18" charset="0"/>
                      </a:rPr>
                      <m:t>= </m:t>
                    </m:r>
                    <m:f>
                      <m:fPr>
                        <m:ctrlPr>
                          <a:rPr lang="en-US" sz="2800" i="1">
                            <a:solidFill>
                              <a:schemeClr val="tx1"/>
                            </a:solidFill>
                            <a:latin typeface="Cambria Math" panose="02040503050406030204" pitchFamily="18" charset="0"/>
                          </a:rPr>
                        </m:ctrlPr>
                      </m:fPr>
                      <m:num>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𝑈</m:t>
                            </m:r>
                          </m:e>
                          <m:sub>
                            <m:r>
                              <a:rPr lang="en-US" sz="2800" i="1">
                                <a:solidFill>
                                  <a:schemeClr val="tx1"/>
                                </a:solidFill>
                                <a:latin typeface="Cambria Math" panose="02040503050406030204" pitchFamily="18" charset="0"/>
                              </a:rPr>
                              <m:t>𝐸</m:t>
                            </m:r>
                          </m:sub>
                        </m:sSub>
                      </m:num>
                      <m:den>
                        <m:r>
                          <a:rPr lang="en-US" sz="2800" i="1">
                            <a:solidFill>
                              <a:schemeClr val="tx1"/>
                            </a:solidFill>
                            <a:latin typeface="Cambria Math" panose="02040503050406030204" pitchFamily="18" charset="0"/>
                          </a:rPr>
                          <m:t>𝑞</m:t>
                        </m:r>
                      </m:den>
                    </m:f>
                  </m:oMath>
                </a14:m>
                <a:endParaRPr lang="en-US" sz="2800" dirty="0"/>
              </a:p>
              <a:p>
                <a:r>
                  <a:rPr lang="en-US" sz="2800" dirty="0"/>
                  <a:t>It corresponds to the energy needed to </a:t>
                </a:r>
                <a:br>
                  <a:rPr lang="en-US" sz="2800" dirty="0"/>
                </a:br>
                <a:r>
                  <a:rPr lang="en-US" sz="2800" dirty="0"/>
                  <a:t>bring 1 C charge from infinity to a given point</a:t>
                </a:r>
              </a:p>
              <a:p>
                <a:r>
                  <a:rPr lang="en-US" sz="2800" dirty="0"/>
                  <a:t>Unit is called Volt [V]</a:t>
                </a:r>
              </a:p>
              <a:p>
                <a:r>
                  <a:rPr lang="en-US" sz="2800" dirty="0"/>
                  <a:t>For point-like charges </a:t>
                </a:r>
                <a:br>
                  <a:rPr lang="en-US" sz="2800" dirty="0"/>
                </a:br>
                <a14:m>
                  <m:oMath xmlns:m="http://schemas.openxmlformats.org/officeDocument/2006/math">
                    <m:r>
                      <a:rPr lang="en-GB" sz="2800" b="0" i="1" smtClean="0">
                        <a:solidFill>
                          <a:schemeClr val="tx1"/>
                        </a:solidFill>
                        <a:latin typeface="Cambria Math" panose="02040503050406030204" pitchFamily="18" charset="0"/>
                      </a:rPr>
                      <m:t>𝑉</m:t>
                    </m:r>
                    <m:r>
                      <a:rPr lang="en-GB" sz="2800" b="0" i="0" smtClean="0">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𝐾</m:t>
                    </m:r>
                    <m:f>
                      <m:fPr>
                        <m:ctrlPr>
                          <a:rPr lang="en-GB" sz="2800" i="1" smtClean="0">
                            <a:solidFill>
                              <a:schemeClr val="tx1"/>
                            </a:solidFill>
                            <a:latin typeface="Cambria Math" panose="02040503050406030204" pitchFamily="18" charset="0"/>
                          </a:rPr>
                        </m:ctrlPr>
                      </m:fPr>
                      <m:num>
                        <m:r>
                          <a:rPr lang="en-GB" sz="2800" b="0" i="1" smtClean="0">
                            <a:solidFill>
                              <a:schemeClr val="tx1"/>
                            </a:solidFill>
                            <a:latin typeface="Cambria Math" panose="02040503050406030204" pitchFamily="18" charset="0"/>
                          </a:rPr>
                          <m:t>𝑞</m:t>
                        </m:r>
                      </m:num>
                      <m:den>
                        <m:r>
                          <a:rPr lang="en-GB" sz="2800" b="0" i="1" smtClean="0">
                            <a:solidFill>
                              <a:schemeClr val="tx1"/>
                            </a:solidFill>
                            <a:latin typeface="Cambria Math" panose="02040503050406030204" pitchFamily="18" charset="0"/>
                          </a:rPr>
                          <m:t>𝑟</m:t>
                        </m:r>
                      </m:den>
                    </m:f>
                  </m:oMath>
                </a14:m>
                <a:endParaRPr lang="en-US" sz="2800" dirty="0">
                  <a:solidFill>
                    <a:schemeClr val="tx1"/>
                  </a:solidFill>
                </a:endParaRPr>
              </a:p>
              <a:p>
                <a:pPr marL="0" indent="0">
                  <a:buNone/>
                </a:pPr>
                <a:endParaRPr lang="en-US" sz="2800" dirty="0"/>
              </a:p>
            </p:txBody>
          </p:sp>
        </mc:Choice>
        <mc:Fallback xmlns="">
          <p:sp>
            <p:nvSpPr>
              <p:cNvPr id="3" name="Content Placeholder 2">
                <a:extLst>
                  <a:ext uri="{FF2B5EF4-FFF2-40B4-BE49-F238E27FC236}">
                    <a16:creationId xmlns:a16="http://schemas.microsoft.com/office/drawing/2014/main" id="{EDBDA1C3-F152-4E08-8FCF-E3A0965D9424}"/>
                  </a:ext>
                </a:extLst>
              </p:cNvPr>
              <p:cNvSpPr>
                <a:spLocks noGrp="1" noRot="1" noChangeAspect="1" noMove="1" noResize="1" noEditPoints="1" noAdjustHandles="1" noChangeArrowheads="1" noChangeShapeType="1" noTextEdit="1"/>
              </p:cNvSpPr>
              <p:nvPr>
                <p:ph idx="1"/>
              </p:nvPr>
            </p:nvSpPr>
            <p:spPr>
              <a:blipFill>
                <a:blip r:embed="rId2"/>
                <a:stretch>
                  <a:fillRect l="-1264" t="-138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B71EB09-6B73-422E-8936-DF8499643C1D}"/>
              </a:ext>
            </a:extLst>
          </p:cNvPr>
          <p:cNvSpPr>
            <a:spLocks noGrp="1"/>
          </p:cNvSpPr>
          <p:nvPr>
            <p:ph type="sldNum" sz="quarter" idx="12"/>
          </p:nvPr>
        </p:nvSpPr>
        <p:spPr/>
        <p:txBody>
          <a:bodyPr/>
          <a:lstStyle/>
          <a:p>
            <a:fld id="{374475D3-1812-EC42-892E-BF7EBDFBAE62}" type="slidenum">
              <a:rPr lang="en-GB" smtClean="0"/>
              <a:t>46</a:t>
            </a:fld>
            <a:endParaRPr lang="en-GB"/>
          </a:p>
        </p:txBody>
      </p:sp>
      <p:pic>
        <p:nvPicPr>
          <p:cNvPr id="3074" name="Picture 2">
            <a:extLst>
              <a:ext uri="{FF2B5EF4-FFF2-40B4-BE49-F238E27FC236}">
                <a16:creationId xmlns:a16="http://schemas.microsoft.com/office/drawing/2014/main" id="{EE9381D4-A528-4A1F-81F8-32F02C3E429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r="52651"/>
          <a:stretch/>
        </p:blipFill>
        <p:spPr bwMode="auto">
          <a:xfrm>
            <a:off x="6035040" y="3439319"/>
            <a:ext cx="2651760" cy="1914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02019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137A0-B766-42EB-A82E-6C0C7B0BF528}"/>
              </a:ext>
            </a:extLst>
          </p:cNvPr>
          <p:cNvSpPr>
            <a:spLocks noGrp="1"/>
          </p:cNvSpPr>
          <p:nvPr>
            <p:ph type="title"/>
          </p:nvPr>
        </p:nvSpPr>
        <p:spPr/>
        <p:txBody>
          <a:bodyPr>
            <a:normAutofit fontScale="90000"/>
          </a:bodyPr>
          <a:lstStyle/>
          <a:p>
            <a:r>
              <a:rPr lang="en-US" dirty="0"/>
              <a:t>Electric potential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C8F2406-6BD8-4052-95EC-DC5AC4FEAC3F}"/>
                  </a:ext>
                </a:extLst>
              </p:cNvPr>
              <p:cNvSpPr>
                <a:spLocks noGrp="1"/>
              </p:cNvSpPr>
              <p:nvPr>
                <p:ph idx="1"/>
              </p:nvPr>
            </p:nvSpPr>
            <p:spPr/>
            <p:txBody>
              <a:bodyPr/>
              <a:lstStyle/>
              <a:p>
                <a:r>
                  <a:rPr lang="en-GB" sz="2800" dirty="0"/>
                  <a:t>Usually, it is much easier to solve equations using potentials than using fields and forces</a:t>
                </a:r>
              </a:p>
              <a:p>
                <a:pPr lvl="1"/>
                <a:r>
                  <a:rPr lang="en-GB" sz="2400" dirty="0"/>
                  <a:t>Potential is a scalar, single value at each point in space</a:t>
                </a:r>
              </a:p>
              <a:p>
                <a:pPr lvl="1"/>
                <a:r>
                  <a:rPr lang="en-GB" sz="2400" dirty="0"/>
                  <a:t>Field is a vector, it has 3 values for each point in space, </a:t>
                </a:r>
                <a:br>
                  <a:rPr lang="en-GB" sz="2400" dirty="0"/>
                </a:br>
                <a:r>
                  <a:rPr lang="en-GB" sz="2400" dirty="0"/>
                  <a:t>so normally 3 equations are needed</a:t>
                </a:r>
              </a:p>
              <a:p>
                <a:pPr lvl="1"/>
                <a:r>
                  <a:rPr lang="en-GB" sz="2400" dirty="0"/>
                  <a:t>Field can be easily obtained from potential, namely,</a:t>
                </a:r>
                <a:br>
                  <a:rPr lang="en-GB" sz="2400" dirty="0"/>
                </a:br>
                <a:r>
                  <a:rPr lang="en-GB" sz="2400" dirty="0"/>
                  <a:t>field is equal to gradient of potential:</a:t>
                </a:r>
                <a:br>
                  <a:rPr lang="en-GB" sz="2400" dirty="0"/>
                </a:br>
                <a14:m>
                  <m:oMath xmlns:m="http://schemas.openxmlformats.org/officeDocument/2006/math">
                    <m:acc>
                      <m:accPr>
                        <m:chr m:val="⃗"/>
                        <m:ctrlPr>
                          <a:rPr lang="en-GB" i="1" smtClean="0">
                            <a:solidFill>
                              <a:schemeClr val="tx1"/>
                            </a:solidFill>
                            <a:latin typeface="Cambria Math" panose="02040503050406030204" pitchFamily="18" charset="0"/>
                          </a:rPr>
                        </m:ctrlPr>
                      </m:accPr>
                      <m:e>
                        <m:r>
                          <a:rPr lang="en-GB" b="0" i="1" smtClean="0">
                            <a:solidFill>
                              <a:schemeClr val="tx1"/>
                            </a:solidFill>
                            <a:latin typeface="Cambria Math" panose="02040503050406030204" pitchFamily="18" charset="0"/>
                          </a:rPr>
                          <m:t>𝐸</m:t>
                        </m:r>
                      </m:e>
                    </m:acc>
                    <m:r>
                      <a:rPr lang="en-GB" b="0" i="1" smtClean="0">
                        <a:solidFill>
                          <a:schemeClr val="tx1"/>
                        </a:solidFill>
                        <a:latin typeface="Cambria Math" panose="02040503050406030204" pitchFamily="18" charset="0"/>
                      </a:rPr>
                      <m:t>=</m:t>
                    </m:r>
                    <m:d>
                      <m:dPr>
                        <m:ctrlPr>
                          <a:rPr lang="en-GB" b="0" i="1" smtClean="0">
                            <a:solidFill>
                              <a:schemeClr val="tx1"/>
                            </a:solidFill>
                            <a:latin typeface="Cambria Math" panose="02040503050406030204" pitchFamily="18" charset="0"/>
                          </a:rPr>
                        </m:ctrlPr>
                      </m:dPr>
                      <m:e>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𝐸</m:t>
                            </m:r>
                          </m:e>
                          <m:sub>
                            <m:r>
                              <a:rPr lang="en-GB" b="0" i="1" smtClean="0">
                                <a:solidFill>
                                  <a:schemeClr val="tx1"/>
                                </a:solidFill>
                                <a:latin typeface="Cambria Math" panose="02040503050406030204" pitchFamily="18" charset="0"/>
                              </a:rPr>
                              <m:t>𝑥</m:t>
                            </m:r>
                          </m:sub>
                        </m:sSub>
                        <m:r>
                          <a:rPr lang="en-GB" b="0" i="1" smtClean="0">
                            <a:solidFill>
                              <a:schemeClr val="tx1"/>
                            </a:solidFill>
                            <a:latin typeface="Cambria Math" panose="02040503050406030204" pitchFamily="18" charset="0"/>
                          </a:rPr>
                          <m:t>,</m:t>
                        </m:r>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𝐸</m:t>
                            </m:r>
                          </m:e>
                          <m:sub>
                            <m:r>
                              <a:rPr lang="en-GB" b="0" i="1" smtClean="0">
                                <a:solidFill>
                                  <a:schemeClr val="tx1"/>
                                </a:solidFill>
                                <a:latin typeface="Cambria Math" panose="02040503050406030204" pitchFamily="18" charset="0"/>
                              </a:rPr>
                              <m:t>𝑦</m:t>
                            </m:r>
                          </m:sub>
                        </m:sSub>
                        <m:r>
                          <a:rPr lang="en-GB" b="0" i="1" smtClean="0">
                            <a:solidFill>
                              <a:schemeClr val="tx1"/>
                            </a:solidFill>
                            <a:latin typeface="Cambria Math" panose="02040503050406030204" pitchFamily="18" charset="0"/>
                          </a:rPr>
                          <m:t>,</m:t>
                        </m:r>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𝐸</m:t>
                            </m:r>
                          </m:e>
                          <m:sub>
                            <m:r>
                              <a:rPr lang="en-GB" b="0" i="1" smtClean="0">
                                <a:solidFill>
                                  <a:schemeClr val="tx1"/>
                                </a:solidFill>
                                <a:latin typeface="Cambria Math" panose="02040503050406030204" pitchFamily="18" charset="0"/>
                              </a:rPr>
                              <m:t>𝑧</m:t>
                            </m:r>
                          </m:sub>
                        </m:sSub>
                      </m:e>
                    </m:d>
                    <m:r>
                      <a:rPr lang="en-GB" b="0" i="1" smtClean="0">
                        <a:solidFill>
                          <a:schemeClr val="tx1"/>
                        </a:solidFill>
                        <a:latin typeface="Cambria Math" panose="02040503050406030204" pitchFamily="18" charset="0"/>
                      </a:rPr>
                      <m:t>=</m:t>
                    </m:r>
                    <m:d>
                      <m:dPr>
                        <m:ctrlPr>
                          <a:rPr lang="en-GB" b="0" i="1" smtClean="0">
                            <a:solidFill>
                              <a:schemeClr val="tx1"/>
                            </a:solidFill>
                            <a:latin typeface="Cambria Math" panose="02040503050406030204" pitchFamily="18" charset="0"/>
                          </a:rPr>
                        </m:ctrlPr>
                      </m:dPr>
                      <m:e>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𝑉</m:t>
                            </m:r>
                          </m:num>
                          <m:den>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𝑥</m:t>
                            </m:r>
                          </m:den>
                        </m:f>
                        <m:r>
                          <a:rPr lang="en-GB" b="0" i="1" smtClean="0">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r>
                              <a:rPr lang="en-GB"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𝑉</m:t>
                            </m:r>
                          </m:num>
                          <m:den>
                            <m:r>
                              <a:rPr lang="en-GB" i="1">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𝑦</m:t>
                            </m:r>
                          </m:den>
                        </m:f>
                        <m:r>
                          <a:rPr lang="en-GB" b="0" i="1" smtClean="0">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r>
                              <a:rPr lang="en-GB"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𝑉</m:t>
                            </m:r>
                          </m:num>
                          <m:den>
                            <m:r>
                              <a:rPr lang="en-GB" i="1">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𝑧</m:t>
                            </m:r>
                          </m:den>
                        </m:f>
                      </m:e>
                    </m:d>
                    <m:r>
                      <a:rPr lang="en-GB" b="0" i="1" smtClean="0">
                        <a:solidFill>
                          <a:schemeClr val="tx1"/>
                        </a:solidFill>
                        <a:latin typeface="Cambria Math" panose="02040503050406030204" pitchFamily="18" charset="0"/>
                      </a:rPr>
                      <m:t>=</m:t>
                    </m:r>
                    <m:r>
                      <m:rPr>
                        <m:sty m:val="p"/>
                      </m:rPr>
                      <a:rPr lang="en-GB" sz="3200" i="1">
                        <a:solidFill>
                          <a:schemeClr val="tx1"/>
                        </a:solidFill>
                        <a:latin typeface="Cambria Math" panose="02040503050406030204" pitchFamily="18" charset="0"/>
                        <a:ea typeface="Cambria Math" panose="02040503050406030204" pitchFamily="18" charset="0"/>
                      </a:rPr>
                      <m:t>∇</m:t>
                    </m:r>
                  </m:oMath>
                </a14:m>
                <a:r>
                  <a:rPr lang="en-US" sz="3200" dirty="0">
                    <a:solidFill>
                      <a:schemeClr val="tx1"/>
                    </a:solidFill>
                  </a:rPr>
                  <a:t>V</a:t>
                </a:r>
              </a:p>
            </p:txBody>
          </p:sp>
        </mc:Choice>
        <mc:Fallback xmlns="">
          <p:sp>
            <p:nvSpPr>
              <p:cNvPr id="3" name="Content Placeholder 2">
                <a:extLst>
                  <a:ext uri="{FF2B5EF4-FFF2-40B4-BE49-F238E27FC236}">
                    <a16:creationId xmlns:a16="http://schemas.microsoft.com/office/drawing/2014/main" id="{2C8F2406-6BD8-4052-95EC-DC5AC4FEAC3F}"/>
                  </a:ext>
                </a:extLst>
              </p:cNvPr>
              <p:cNvSpPr>
                <a:spLocks noGrp="1" noRot="1" noChangeAspect="1" noMove="1" noResize="1" noEditPoints="1" noAdjustHandles="1" noChangeArrowheads="1" noChangeShapeType="1" noTextEdit="1"/>
              </p:cNvSpPr>
              <p:nvPr>
                <p:ph idx="1"/>
              </p:nvPr>
            </p:nvSpPr>
            <p:spPr>
              <a:blipFill>
                <a:blip r:embed="rId2"/>
                <a:stretch>
                  <a:fillRect l="-1264" t="-138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0DF1982-817F-4FCE-B930-B50AAC459E43}"/>
              </a:ext>
            </a:extLst>
          </p:cNvPr>
          <p:cNvSpPr>
            <a:spLocks noGrp="1"/>
          </p:cNvSpPr>
          <p:nvPr>
            <p:ph type="sldNum" sz="quarter" idx="12"/>
          </p:nvPr>
        </p:nvSpPr>
        <p:spPr/>
        <p:txBody>
          <a:bodyPr/>
          <a:lstStyle/>
          <a:p>
            <a:fld id="{374475D3-1812-EC42-892E-BF7EBDFBAE62}" type="slidenum">
              <a:rPr lang="en-GB" smtClean="0"/>
              <a:t>47</a:t>
            </a:fld>
            <a:endParaRPr lang="en-GB" dirty="0"/>
          </a:p>
        </p:txBody>
      </p:sp>
    </p:spTree>
    <p:extLst>
      <p:ext uri="{BB962C8B-B14F-4D97-AF65-F5344CB8AC3E}">
        <p14:creationId xmlns:p14="http://schemas.microsoft.com/office/powerpoint/2010/main" val="5299235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FD7E8-634A-4648-828C-F070A50AB28F}"/>
              </a:ext>
            </a:extLst>
          </p:cNvPr>
          <p:cNvSpPr>
            <a:spLocks noGrp="1"/>
          </p:cNvSpPr>
          <p:nvPr>
            <p:ph type="title"/>
          </p:nvPr>
        </p:nvSpPr>
        <p:spPr/>
        <p:txBody>
          <a:bodyPr>
            <a:normAutofit fontScale="90000"/>
          </a:bodyPr>
          <a:lstStyle/>
          <a:p>
            <a:r>
              <a:rPr lang="en-GB" dirty="0"/>
              <a:t>Field and potential</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32B356F-FEF1-4F06-886D-04F60F7A7C08}"/>
                  </a:ext>
                </a:extLst>
              </p:cNvPr>
              <p:cNvSpPr>
                <a:spLocks noGrp="1"/>
              </p:cNvSpPr>
              <p:nvPr>
                <p:ph idx="1"/>
              </p:nvPr>
            </p:nvSpPr>
            <p:spPr>
              <a:xfrm>
                <a:off x="231913" y="959201"/>
                <a:ext cx="5231722" cy="4683376"/>
              </a:xfrm>
            </p:spPr>
            <p:txBody>
              <a:bodyPr/>
              <a:lstStyle/>
              <a:p>
                <a:pPr marL="0" indent="0">
                  <a:buNone/>
                </a:pPr>
                <a14:m>
                  <m:oMathPara xmlns:m="http://schemas.openxmlformats.org/officeDocument/2006/math">
                    <m:oMathParaPr>
                      <m:jc m:val="center"/>
                    </m:oMathParaPr>
                    <m:oMath xmlns:m="http://schemas.openxmlformats.org/officeDocument/2006/math">
                      <m:acc>
                        <m:accPr>
                          <m:chr m:val="⃗"/>
                          <m:ctrlPr>
                            <a:rPr lang="en-GB" sz="2800" i="1" smtClean="0">
                              <a:solidFill>
                                <a:schemeClr val="tx1"/>
                              </a:solidFill>
                              <a:latin typeface="Cambria Math" panose="02040503050406030204" pitchFamily="18" charset="0"/>
                            </a:rPr>
                          </m:ctrlPr>
                        </m:accPr>
                        <m:e>
                          <m:r>
                            <a:rPr lang="en-GB" sz="2800" b="0" i="1" smtClean="0">
                              <a:solidFill>
                                <a:schemeClr val="tx1"/>
                              </a:solidFill>
                              <a:latin typeface="Cambria Math" panose="02040503050406030204" pitchFamily="18" charset="0"/>
                            </a:rPr>
                            <m:t>𝐸</m:t>
                          </m:r>
                        </m:e>
                      </m:acc>
                      <m:r>
                        <a:rPr lang="en-GB" sz="2800" b="0" i="1" smtClean="0">
                          <a:solidFill>
                            <a:schemeClr val="tx1"/>
                          </a:solidFill>
                          <a:latin typeface="Cambria Math" panose="02040503050406030204" pitchFamily="18" charset="0"/>
                        </a:rPr>
                        <m:t>=(</m:t>
                      </m:r>
                      <m:f>
                        <m:fPr>
                          <m:ctrlPr>
                            <a:rPr lang="en-GB" sz="2800" b="0" i="1" smtClean="0">
                              <a:solidFill>
                                <a:schemeClr val="tx1"/>
                              </a:solidFill>
                              <a:latin typeface="Cambria Math" panose="02040503050406030204" pitchFamily="18" charset="0"/>
                            </a:rPr>
                          </m:ctrlPr>
                        </m:fPr>
                        <m:num>
                          <m:r>
                            <a:rPr lang="en-GB" sz="2800" b="0" i="1" smtClean="0">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𝑉</m:t>
                          </m:r>
                        </m:num>
                        <m:den>
                          <m:r>
                            <a:rPr lang="en-GB" sz="2800" b="0" i="1" smtClean="0">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𝑥</m:t>
                          </m:r>
                        </m:den>
                      </m:f>
                      <m:r>
                        <a:rPr lang="en-GB" sz="2800" b="0" i="1" smtClean="0">
                          <a:solidFill>
                            <a:schemeClr val="tx1"/>
                          </a:solidFill>
                          <a:latin typeface="Cambria Math" panose="02040503050406030204" pitchFamily="18" charset="0"/>
                        </a:rPr>
                        <m:t>,</m:t>
                      </m:r>
                      <m:f>
                        <m:fPr>
                          <m:ctrlPr>
                            <a:rPr lang="en-GB" sz="2800" i="1">
                              <a:solidFill>
                                <a:schemeClr val="tx1"/>
                              </a:solidFill>
                              <a:latin typeface="Cambria Math" panose="02040503050406030204" pitchFamily="18" charset="0"/>
                            </a:rPr>
                          </m:ctrlPr>
                        </m:fPr>
                        <m:num>
                          <m:r>
                            <a:rPr lang="en-GB" sz="2800" i="1">
                              <a:solidFill>
                                <a:schemeClr val="tx1"/>
                              </a:solidFill>
                              <a:latin typeface="Cambria Math" panose="02040503050406030204" pitchFamily="18" charset="0"/>
                            </a:rPr>
                            <m:t>𝜕</m:t>
                          </m:r>
                          <m:r>
                            <a:rPr lang="en-GB" sz="2800" i="1">
                              <a:solidFill>
                                <a:schemeClr val="tx1"/>
                              </a:solidFill>
                              <a:latin typeface="Cambria Math" panose="02040503050406030204" pitchFamily="18" charset="0"/>
                            </a:rPr>
                            <m:t>𝑉</m:t>
                          </m:r>
                        </m:num>
                        <m:den>
                          <m:r>
                            <a:rPr lang="en-GB" sz="2800" i="1">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𝑦</m:t>
                          </m:r>
                        </m:den>
                      </m:f>
                      <m:r>
                        <a:rPr lang="en-GB" sz="2800" b="0" i="1" smtClean="0">
                          <a:solidFill>
                            <a:schemeClr val="tx1"/>
                          </a:solidFill>
                          <a:latin typeface="Cambria Math" panose="02040503050406030204" pitchFamily="18" charset="0"/>
                        </a:rPr>
                        <m:t>,</m:t>
                      </m:r>
                      <m:f>
                        <m:fPr>
                          <m:ctrlPr>
                            <a:rPr lang="en-GB" sz="2800" i="1">
                              <a:solidFill>
                                <a:schemeClr val="tx1"/>
                              </a:solidFill>
                              <a:latin typeface="Cambria Math" panose="02040503050406030204" pitchFamily="18" charset="0"/>
                            </a:rPr>
                          </m:ctrlPr>
                        </m:fPr>
                        <m:num>
                          <m:r>
                            <a:rPr lang="en-GB" sz="2800" i="1">
                              <a:solidFill>
                                <a:schemeClr val="tx1"/>
                              </a:solidFill>
                              <a:latin typeface="Cambria Math" panose="02040503050406030204" pitchFamily="18" charset="0"/>
                            </a:rPr>
                            <m:t>𝜕</m:t>
                          </m:r>
                          <m:r>
                            <a:rPr lang="en-GB" sz="2800" i="1">
                              <a:solidFill>
                                <a:schemeClr val="tx1"/>
                              </a:solidFill>
                              <a:latin typeface="Cambria Math" panose="02040503050406030204" pitchFamily="18" charset="0"/>
                            </a:rPr>
                            <m:t>𝑉</m:t>
                          </m:r>
                        </m:num>
                        <m:den>
                          <m:r>
                            <a:rPr lang="en-GB" sz="2800" i="1">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𝑧</m:t>
                          </m:r>
                        </m:den>
                      </m:f>
                      <m:r>
                        <a:rPr lang="en-GB" sz="2800" b="0" i="1" smtClean="0">
                          <a:solidFill>
                            <a:schemeClr val="tx1"/>
                          </a:solidFill>
                          <a:latin typeface="Cambria Math" panose="02040503050406030204" pitchFamily="18" charset="0"/>
                        </a:rPr>
                        <m:t>)</m:t>
                      </m:r>
                    </m:oMath>
                  </m:oMathPara>
                </a14:m>
                <a:endParaRPr lang="en-US" sz="2800" dirty="0">
                  <a:solidFill>
                    <a:schemeClr val="tx1"/>
                  </a:solidFill>
                </a:endParaRPr>
              </a:p>
              <a:p>
                <a:r>
                  <a:rPr lang="en-US" sz="2800" dirty="0"/>
                  <a:t>Thin lines = equipotential lines</a:t>
                </a:r>
              </a:p>
              <a:p>
                <a:r>
                  <a:rPr lang="en-US" sz="2800" dirty="0"/>
                  <a:t>Thick lines = electric field lines</a:t>
                </a:r>
              </a:p>
              <a:p>
                <a:r>
                  <a:rPr lang="en-US" sz="2800" dirty="0"/>
                  <a:t>Electric field lines are </a:t>
                </a:r>
                <a:br>
                  <a:rPr lang="en-US" sz="2800" dirty="0"/>
                </a:br>
                <a:r>
                  <a:rPr lang="en-US" sz="2800" dirty="0"/>
                  <a:t>always perpendicular to equipotential lines</a:t>
                </a:r>
              </a:p>
            </p:txBody>
          </p:sp>
        </mc:Choice>
        <mc:Fallback xmlns="">
          <p:sp>
            <p:nvSpPr>
              <p:cNvPr id="3" name="Content Placeholder 2">
                <a:extLst>
                  <a:ext uri="{FF2B5EF4-FFF2-40B4-BE49-F238E27FC236}">
                    <a16:creationId xmlns:a16="http://schemas.microsoft.com/office/drawing/2014/main" id="{F32B356F-FEF1-4F06-886D-04F60F7A7C08}"/>
                  </a:ext>
                </a:extLst>
              </p:cNvPr>
              <p:cNvSpPr>
                <a:spLocks noGrp="1" noRot="1" noChangeAspect="1" noMove="1" noResize="1" noEditPoints="1" noAdjustHandles="1" noChangeArrowheads="1" noChangeShapeType="1" noTextEdit="1"/>
              </p:cNvSpPr>
              <p:nvPr>
                <p:ph idx="1"/>
              </p:nvPr>
            </p:nvSpPr>
            <p:spPr>
              <a:xfrm>
                <a:off x="231913" y="959201"/>
                <a:ext cx="5231722" cy="4683376"/>
              </a:xfrm>
              <a:blipFill>
                <a:blip r:embed="rId2"/>
                <a:stretch>
                  <a:fillRect l="-209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3B4015C-685D-45D7-8CA0-22C6EF2740F1}"/>
              </a:ext>
            </a:extLst>
          </p:cNvPr>
          <p:cNvSpPr>
            <a:spLocks noGrp="1"/>
          </p:cNvSpPr>
          <p:nvPr>
            <p:ph type="sldNum" sz="quarter" idx="12"/>
          </p:nvPr>
        </p:nvSpPr>
        <p:spPr/>
        <p:txBody>
          <a:bodyPr/>
          <a:lstStyle/>
          <a:p>
            <a:fld id="{374475D3-1812-EC42-892E-BF7EBDFBAE62}" type="slidenum">
              <a:rPr lang="en-GB" smtClean="0"/>
              <a:t>48</a:t>
            </a:fld>
            <a:endParaRPr lang="en-GB"/>
          </a:p>
        </p:txBody>
      </p:sp>
      <p:pic>
        <p:nvPicPr>
          <p:cNvPr id="8" name="Graphic 7">
            <a:extLst>
              <a:ext uri="{FF2B5EF4-FFF2-40B4-BE49-F238E27FC236}">
                <a16:creationId xmlns:a16="http://schemas.microsoft.com/office/drawing/2014/main" id="{08065E21-95F3-4297-AA03-10BDEDEA7D7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5014024" y="1271235"/>
            <a:ext cx="4719974" cy="3539980"/>
          </a:xfrm>
          <a:prstGeom prst="rect">
            <a:avLst/>
          </a:prstGeom>
        </p:spPr>
      </p:pic>
    </p:spTree>
    <p:extLst>
      <p:ext uri="{BB962C8B-B14F-4D97-AF65-F5344CB8AC3E}">
        <p14:creationId xmlns:p14="http://schemas.microsoft.com/office/powerpoint/2010/main" val="24709054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3F5A-9A95-44EB-8B39-B825CFE0CE50}"/>
              </a:ext>
            </a:extLst>
          </p:cNvPr>
          <p:cNvSpPr>
            <a:spLocks noGrp="1"/>
          </p:cNvSpPr>
          <p:nvPr>
            <p:ph type="title"/>
          </p:nvPr>
        </p:nvSpPr>
        <p:spPr/>
        <p:txBody>
          <a:bodyPr>
            <a:normAutofit fontScale="90000"/>
          </a:bodyPr>
          <a:lstStyle/>
          <a:p>
            <a:r>
              <a:rPr lang="en-GB" dirty="0"/>
              <a:t>Capacitance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116582C-82FB-4434-82F3-F0A784A65B2B}"/>
                  </a:ext>
                </a:extLst>
              </p:cNvPr>
              <p:cNvSpPr>
                <a:spLocks noGrp="1"/>
              </p:cNvSpPr>
              <p:nvPr>
                <p:ph idx="1"/>
              </p:nvPr>
            </p:nvSpPr>
            <p:spPr/>
            <p:txBody>
              <a:bodyPr/>
              <a:lstStyle/>
              <a:p>
                <a:r>
                  <a:rPr lang="en-US" dirty="0"/>
                  <a:t>It’s the ratio between </a:t>
                </a:r>
                <a:br>
                  <a:rPr lang="en-US" dirty="0"/>
                </a:br>
                <a:r>
                  <a:rPr lang="en-US" dirty="0"/>
                  <a:t>charge and produced voltage</a:t>
                </a:r>
                <a:endParaRPr lang="en-GB" b="0" i="1" dirty="0">
                  <a:latin typeface="Cambria Math" panose="02040503050406030204" pitchFamily="18" charset="0"/>
                </a:endParaRPr>
              </a:p>
              <a:p>
                <a:pPr marL="0" indent="0" algn="ctr">
                  <a:buNone/>
                </a:pPr>
                <a14:m>
                  <m:oMath xmlns:m="http://schemas.openxmlformats.org/officeDocument/2006/math">
                    <m:r>
                      <a:rPr lang="pl-PL" b="0" i="1" smtClean="0">
                        <a:solidFill>
                          <a:schemeClr val="tx1"/>
                        </a:solidFill>
                        <a:latin typeface="Cambria Math" panose="02040503050406030204" pitchFamily="18" charset="0"/>
                      </a:rPr>
                      <m:t>𝐶</m:t>
                    </m:r>
                    <m:r>
                      <a:rPr lang="pl-PL" b="0" i="1" smtClean="0">
                        <a:solidFill>
                          <a:schemeClr val="tx1"/>
                        </a:solidFill>
                        <a:latin typeface="Cambria Math" panose="02040503050406030204" pitchFamily="18" charset="0"/>
                      </a:rPr>
                      <m:t>= </m:t>
                    </m:r>
                    <m:f>
                      <m:fPr>
                        <m:ctrlPr>
                          <a:rPr lang="pl-PL" b="0" i="1" smtClean="0">
                            <a:solidFill>
                              <a:schemeClr val="tx1"/>
                            </a:solidFill>
                            <a:latin typeface="Cambria Math" panose="02040503050406030204" pitchFamily="18" charset="0"/>
                          </a:rPr>
                        </m:ctrlPr>
                      </m:fPr>
                      <m:num>
                        <m:r>
                          <a:rPr lang="pl-PL" b="0" i="1" smtClean="0">
                            <a:solidFill>
                              <a:schemeClr val="tx1"/>
                            </a:solidFill>
                            <a:latin typeface="Cambria Math" panose="02040503050406030204" pitchFamily="18" charset="0"/>
                          </a:rPr>
                          <m:t>𝑞</m:t>
                        </m:r>
                      </m:num>
                      <m:den>
                        <m:r>
                          <a:rPr lang="pl-PL" b="0" i="1" smtClean="0">
                            <a:solidFill>
                              <a:schemeClr val="tx1"/>
                            </a:solidFill>
                            <a:latin typeface="Cambria Math" panose="02040503050406030204" pitchFamily="18" charset="0"/>
                          </a:rPr>
                          <m:t>𝑉</m:t>
                        </m:r>
                      </m:den>
                    </m:f>
                  </m:oMath>
                </a14:m>
                <a:r>
                  <a:rPr lang="pl-PL" b="0" dirty="0">
                    <a:solidFill>
                      <a:schemeClr val="tx1"/>
                    </a:solidFill>
                  </a:rPr>
                  <a:t> </a:t>
                </a:r>
              </a:p>
              <a:p>
                <a:r>
                  <a:rPr lang="en-US" dirty="0"/>
                  <a:t>Unit is Farad [F]</a:t>
                </a:r>
              </a:p>
            </p:txBody>
          </p:sp>
        </mc:Choice>
        <mc:Fallback xmlns="">
          <p:sp>
            <p:nvSpPr>
              <p:cNvPr id="3" name="Content Placeholder 2">
                <a:extLst>
                  <a:ext uri="{FF2B5EF4-FFF2-40B4-BE49-F238E27FC236}">
                    <a16:creationId xmlns:a16="http://schemas.microsoft.com/office/drawing/2014/main" id="{4116582C-82FB-4434-82F3-F0A784A65B2B}"/>
                  </a:ext>
                </a:extLst>
              </p:cNvPr>
              <p:cNvSpPr>
                <a:spLocks noGrp="1" noRot="1" noChangeAspect="1" noMove="1" noResize="1" noEditPoints="1" noAdjustHandles="1" noChangeArrowheads="1" noChangeShapeType="1" noTextEdit="1"/>
              </p:cNvSpPr>
              <p:nvPr>
                <p:ph idx="1"/>
              </p:nvPr>
            </p:nvSpPr>
            <p:spPr>
              <a:blipFill>
                <a:blip r:embed="rId2"/>
                <a:stretch>
                  <a:fillRect l="-1615" t="-180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4716CCA-8A1F-4594-915F-21FBBB3F79F8}"/>
              </a:ext>
            </a:extLst>
          </p:cNvPr>
          <p:cNvSpPr>
            <a:spLocks noGrp="1"/>
          </p:cNvSpPr>
          <p:nvPr>
            <p:ph type="sldNum" sz="quarter" idx="12"/>
          </p:nvPr>
        </p:nvSpPr>
        <p:spPr/>
        <p:txBody>
          <a:bodyPr/>
          <a:lstStyle/>
          <a:p>
            <a:fld id="{374475D3-1812-EC42-892E-BF7EBDFBAE62}" type="slidenum">
              <a:rPr lang="en-GB" smtClean="0"/>
              <a:t>49</a:t>
            </a:fld>
            <a:endParaRPr lang="en-GB"/>
          </a:p>
        </p:txBody>
      </p:sp>
    </p:spTree>
    <p:extLst>
      <p:ext uri="{BB962C8B-B14F-4D97-AF65-F5344CB8AC3E}">
        <p14:creationId xmlns:p14="http://schemas.microsoft.com/office/powerpoint/2010/main" val="2962784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Electric force</a:t>
            </a:r>
            <a:endParaRPr lang="en-US" dirty="0"/>
          </a:p>
        </p:txBody>
      </p:sp>
      <p:sp>
        <p:nvSpPr>
          <p:cNvPr id="3" name="Content Placeholder 2"/>
          <p:cNvSpPr>
            <a:spLocks noGrp="1"/>
          </p:cNvSpPr>
          <p:nvPr>
            <p:ph idx="1"/>
          </p:nvPr>
        </p:nvSpPr>
        <p:spPr/>
        <p:txBody>
          <a:bodyPr/>
          <a:lstStyle/>
          <a:p>
            <a:r>
              <a:rPr lang="en-GB" dirty="0"/>
              <a:t>The force that </a:t>
            </a:r>
          </a:p>
          <a:p>
            <a:pPr lvl="1"/>
            <a:r>
              <a:rPr lang="en-GB" dirty="0"/>
              <a:t>repels the hairs</a:t>
            </a:r>
          </a:p>
          <a:p>
            <a:pPr lvl="1"/>
            <a:r>
              <a:rPr lang="en-GB" dirty="0"/>
              <a:t>attracts polystyrene to the cat’s fur</a:t>
            </a:r>
          </a:p>
          <a:p>
            <a:pPr marL="0" indent="0">
              <a:buNone/>
            </a:pPr>
            <a:r>
              <a:rPr lang="en-GB" dirty="0"/>
              <a:t>	is due to </a:t>
            </a:r>
            <a:r>
              <a:rPr lang="en-GB" b="1" dirty="0"/>
              <a:t>electric charge</a:t>
            </a:r>
          </a:p>
          <a:p>
            <a:endParaRPr lang="en-GB" dirty="0"/>
          </a:p>
          <a:p>
            <a:r>
              <a:rPr lang="en-GB" dirty="0"/>
              <a:t>If electric charges are at rest then we call it</a:t>
            </a:r>
          </a:p>
          <a:p>
            <a:pPr marL="0" indent="0">
              <a:buNone/>
            </a:pPr>
            <a:r>
              <a:rPr lang="en-GB" dirty="0"/>
              <a:t>	</a:t>
            </a:r>
            <a:r>
              <a:rPr lang="en-GB" b="1" dirty="0"/>
              <a:t>electro</a:t>
            </a:r>
            <a:r>
              <a:rPr lang="en-GB" b="1" dirty="0">
                <a:solidFill>
                  <a:srgbClr val="FF0000"/>
                </a:solidFill>
              </a:rPr>
              <a:t>static</a:t>
            </a:r>
            <a:r>
              <a:rPr lang="en-GB" b="1" dirty="0"/>
              <a:t> force</a:t>
            </a:r>
          </a:p>
        </p:txBody>
      </p:sp>
      <p:sp>
        <p:nvSpPr>
          <p:cNvPr id="4" name="Slide Number Placeholder 3"/>
          <p:cNvSpPr>
            <a:spLocks noGrp="1"/>
          </p:cNvSpPr>
          <p:nvPr>
            <p:ph type="sldNum" sz="quarter" idx="12"/>
          </p:nvPr>
        </p:nvSpPr>
        <p:spPr/>
        <p:txBody>
          <a:bodyPr/>
          <a:lstStyle/>
          <a:p>
            <a:fld id="{374475D3-1812-EC42-892E-BF7EBDFBAE62}" type="slidenum">
              <a:rPr lang="en-GB" smtClean="0"/>
              <a:t>5</a:t>
            </a:fld>
            <a:endParaRPr lang="en-GB"/>
          </a:p>
        </p:txBody>
      </p:sp>
      <p:pic>
        <p:nvPicPr>
          <p:cNvPr id="5" name="Picture 2" descr="https://www.psaudio.com/wp-content/uploads/2018/04/196773Im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4851" y="705002"/>
            <a:ext cx="1814573" cy="12097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upload.wikimedia.org/wikipedia/commons/e/e0/Cat_demonstrating_static_cling_with_styrofoam_peanut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4851" y="2143558"/>
            <a:ext cx="1814573" cy="1202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50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779EC-BCB6-A9D8-3E85-DB17BC21F48A}"/>
              </a:ext>
            </a:extLst>
          </p:cNvPr>
          <p:cNvSpPr>
            <a:spLocks noGrp="1"/>
          </p:cNvSpPr>
          <p:nvPr>
            <p:ph type="title"/>
          </p:nvPr>
        </p:nvSpPr>
        <p:spPr/>
        <p:txBody>
          <a:bodyPr/>
          <a:lstStyle/>
          <a:p>
            <a:r>
              <a:rPr lang="en-GB" dirty="0"/>
              <a:t>Magnetism</a:t>
            </a:r>
            <a:endParaRPr lang="en-US" dirty="0"/>
          </a:p>
        </p:txBody>
      </p:sp>
      <p:sp>
        <p:nvSpPr>
          <p:cNvPr id="3" name="Text Placeholder 2">
            <a:extLst>
              <a:ext uri="{FF2B5EF4-FFF2-40B4-BE49-F238E27FC236}">
                <a16:creationId xmlns:a16="http://schemas.microsoft.com/office/drawing/2014/main" id="{0EA03934-74E5-67BC-4372-C2014E1738C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F912A85-08DB-CC3D-B3CF-9A09908973CA}"/>
              </a:ext>
            </a:extLst>
          </p:cNvPr>
          <p:cNvSpPr>
            <a:spLocks noGrp="1"/>
          </p:cNvSpPr>
          <p:nvPr>
            <p:ph type="sldNum" sz="quarter" idx="12"/>
          </p:nvPr>
        </p:nvSpPr>
        <p:spPr/>
        <p:txBody>
          <a:bodyPr/>
          <a:lstStyle/>
          <a:p>
            <a:fld id="{374475D3-1812-EC42-892E-BF7EBDFBAE62}" type="slidenum">
              <a:rPr lang="en-GB" smtClean="0"/>
              <a:t>50</a:t>
            </a:fld>
            <a:endParaRPr lang="en-GB"/>
          </a:p>
        </p:txBody>
      </p:sp>
    </p:spTree>
    <p:extLst>
      <p:ext uri="{BB962C8B-B14F-4D97-AF65-F5344CB8AC3E}">
        <p14:creationId xmlns:p14="http://schemas.microsoft.com/office/powerpoint/2010/main" val="15967599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62831864-930A-46AE-9D05-67FA11F3D9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342" y="1916815"/>
            <a:ext cx="2088808" cy="27850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E50D057-3B7C-4328-A194-508CB1BB9C1E}"/>
              </a:ext>
            </a:extLst>
          </p:cNvPr>
          <p:cNvSpPr>
            <a:spLocks noGrp="1"/>
          </p:cNvSpPr>
          <p:nvPr>
            <p:ph type="title"/>
          </p:nvPr>
        </p:nvSpPr>
        <p:spPr/>
        <p:txBody>
          <a:bodyPr>
            <a:normAutofit fontScale="90000"/>
          </a:bodyPr>
          <a:lstStyle/>
          <a:p>
            <a:r>
              <a:rPr lang="en-GB" dirty="0"/>
              <a:t>Magnetic Force</a:t>
            </a:r>
            <a:endParaRPr lang="en-US" dirty="0"/>
          </a:p>
        </p:txBody>
      </p:sp>
      <p:sp>
        <p:nvSpPr>
          <p:cNvPr id="3" name="Content Placeholder 2">
            <a:extLst>
              <a:ext uri="{FF2B5EF4-FFF2-40B4-BE49-F238E27FC236}">
                <a16:creationId xmlns:a16="http://schemas.microsoft.com/office/drawing/2014/main" id="{0A21194F-F00A-4A12-A96D-002A9A17FEDC}"/>
              </a:ext>
            </a:extLst>
          </p:cNvPr>
          <p:cNvSpPr>
            <a:spLocks noGrp="1"/>
          </p:cNvSpPr>
          <p:nvPr>
            <p:ph idx="1"/>
          </p:nvPr>
        </p:nvSpPr>
        <p:spPr>
          <a:xfrm>
            <a:off x="231913" y="901885"/>
            <a:ext cx="4951833" cy="4395073"/>
          </a:xfrm>
        </p:spPr>
        <p:txBody>
          <a:bodyPr/>
          <a:lstStyle/>
          <a:p>
            <a:r>
              <a:rPr lang="en-GB" dirty="0"/>
              <a:t>Real life examples</a:t>
            </a:r>
          </a:p>
          <a:p>
            <a:pPr lvl="1"/>
            <a:r>
              <a:rPr lang="en-GB" dirty="0"/>
              <a:t>Compass</a:t>
            </a:r>
          </a:p>
          <a:p>
            <a:pPr lvl="1"/>
            <a:r>
              <a:rPr lang="en-GB" dirty="0"/>
              <a:t>Magnets</a:t>
            </a:r>
          </a:p>
          <a:p>
            <a:pPr lvl="1"/>
            <a:r>
              <a:rPr lang="en-GB" dirty="0"/>
              <a:t>Attracted pair of wires</a:t>
            </a:r>
            <a:endParaRPr lang="en-US" dirty="0"/>
          </a:p>
        </p:txBody>
      </p:sp>
      <p:sp>
        <p:nvSpPr>
          <p:cNvPr id="4" name="Slide Number Placeholder 3">
            <a:extLst>
              <a:ext uri="{FF2B5EF4-FFF2-40B4-BE49-F238E27FC236}">
                <a16:creationId xmlns:a16="http://schemas.microsoft.com/office/drawing/2014/main" id="{DA533689-AA83-42D8-8F8A-81A35464C039}"/>
              </a:ext>
            </a:extLst>
          </p:cNvPr>
          <p:cNvSpPr>
            <a:spLocks noGrp="1"/>
          </p:cNvSpPr>
          <p:nvPr>
            <p:ph type="sldNum" sz="quarter" idx="12"/>
          </p:nvPr>
        </p:nvSpPr>
        <p:spPr/>
        <p:txBody>
          <a:bodyPr/>
          <a:lstStyle/>
          <a:p>
            <a:fld id="{374475D3-1812-EC42-892E-BF7EBDFBAE62}" type="slidenum">
              <a:rPr lang="en-GB" smtClean="0"/>
              <a:t>51</a:t>
            </a:fld>
            <a:endParaRPr lang="en-GB"/>
          </a:p>
        </p:txBody>
      </p:sp>
      <p:pic>
        <p:nvPicPr>
          <p:cNvPr id="1026" name="Picture 2">
            <a:extLst>
              <a:ext uri="{FF2B5EF4-FFF2-40B4-BE49-F238E27FC236}">
                <a16:creationId xmlns:a16="http://schemas.microsoft.com/office/drawing/2014/main" id="{C7582017-3AA8-471B-A185-211205038C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7860" y="673698"/>
            <a:ext cx="3006586" cy="225494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a:extLst>
              <a:ext uri="{FF2B5EF4-FFF2-40B4-BE49-F238E27FC236}">
                <a16:creationId xmlns:a16="http://schemas.microsoft.com/office/drawing/2014/main" id="{7BFFB9F0-ABEF-727E-77C1-B73BDC9A9EED}"/>
              </a:ext>
            </a:extLst>
          </p:cNvPr>
          <p:cNvCxnSpPr/>
          <p:nvPr/>
        </p:nvCxnSpPr>
        <p:spPr>
          <a:xfrm flipV="1">
            <a:off x="1268203" y="3528422"/>
            <a:ext cx="807720" cy="176784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D905779C-D33D-1278-9423-99DD863465FE}"/>
              </a:ext>
            </a:extLst>
          </p:cNvPr>
          <p:cNvCxnSpPr>
            <a:cxnSpLocks/>
          </p:cNvCxnSpPr>
          <p:nvPr/>
        </p:nvCxnSpPr>
        <p:spPr>
          <a:xfrm flipV="1">
            <a:off x="2403583" y="3595083"/>
            <a:ext cx="640080" cy="17678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0A8B5B46-2006-B403-732D-E534D40A4F74}"/>
              </a:ext>
            </a:extLst>
          </p:cNvPr>
          <p:cNvCxnSpPr/>
          <p:nvPr/>
        </p:nvCxnSpPr>
        <p:spPr>
          <a:xfrm flipV="1">
            <a:off x="1580623" y="3955142"/>
            <a:ext cx="152400" cy="312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42D80DC-789A-233C-BD03-37AA01F8BB5F}"/>
                  </a:ext>
                </a:extLst>
              </p:cNvPr>
              <p:cNvSpPr txBox="1"/>
              <p:nvPr/>
            </p:nvSpPr>
            <p:spPr>
              <a:xfrm>
                <a:off x="1417009" y="3911892"/>
                <a:ext cx="229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1</m:t>
                          </m:r>
                        </m:sub>
                      </m:sSub>
                    </m:oMath>
                  </m:oMathPara>
                </a14:m>
                <a:endParaRPr lang="en-US" dirty="0"/>
              </a:p>
            </p:txBody>
          </p:sp>
        </mc:Choice>
        <mc:Fallback xmlns="">
          <p:sp>
            <p:nvSpPr>
              <p:cNvPr id="10" name="TextBox 9">
                <a:extLst>
                  <a:ext uri="{FF2B5EF4-FFF2-40B4-BE49-F238E27FC236}">
                    <a16:creationId xmlns:a16="http://schemas.microsoft.com/office/drawing/2014/main" id="{842D80DC-789A-233C-BD03-37AA01F8BB5F}"/>
                  </a:ext>
                </a:extLst>
              </p:cNvPr>
              <p:cNvSpPr txBox="1">
                <a:spLocks noRot="1" noChangeAspect="1" noMove="1" noResize="1" noEditPoints="1" noAdjustHandles="1" noChangeArrowheads="1" noChangeShapeType="1" noTextEdit="1"/>
              </p:cNvSpPr>
              <p:nvPr/>
            </p:nvSpPr>
            <p:spPr>
              <a:xfrm>
                <a:off x="1417009" y="3911892"/>
                <a:ext cx="229550" cy="276999"/>
              </a:xfrm>
              <a:prstGeom prst="rect">
                <a:avLst/>
              </a:prstGeom>
              <a:blipFill>
                <a:blip r:embed="rId4"/>
                <a:stretch>
                  <a:fillRect l="-21053" r="-10526" b="-18182"/>
                </a:stretch>
              </a:blipFill>
            </p:spPr>
            <p:txBody>
              <a:bodyPr/>
              <a:lstStyle/>
              <a:p>
                <a:r>
                  <a:rPr lang="en-GB">
                    <a:noFill/>
                  </a:rPr>
                  <a:t> </a:t>
                </a:r>
              </a:p>
            </p:txBody>
          </p:sp>
        </mc:Fallback>
      </mc:AlternateContent>
      <p:cxnSp>
        <p:nvCxnSpPr>
          <p:cNvPr id="11" name="Straight Arrow Connector 10">
            <a:extLst>
              <a:ext uri="{FF2B5EF4-FFF2-40B4-BE49-F238E27FC236}">
                <a16:creationId xmlns:a16="http://schemas.microsoft.com/office/drawing/2014/main" id="{DFE4459C-592F-1BB8-B611-58F645DB6944}"/>
              </a:ext>
            </a:extLst>
          </p:cNvPr>
          <p:cNvCxnSpPr>
            <a:cxnSpLocks/>
          </p:cNvCxnSpPr>
          <p:nvPr/>
        </p:nvCxnSpPr>
        <p:spPr>
          <a:xfrm flipV="1">
            <a:off x="2994060" y="4075931"/>
            <a:ext cx="86464" cy="312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246E239-4FAB-906B-8C88-746A2D0EBE2D}"/>
                  </a:ext>
                </a:extLst>
              </p:cNvPr>
              <p:cNvSpPr txBox="1"/>
              <p:nvPr/>
            </p:nvSpPr>
            <p:spPr>
              <a:xfrm>
                <a:off x="3080524" y="4273842"/>
                <a:ext cx="2348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2</m:t>
                          </m:r>
                        </m:sub>
                      </m:sSub>
                    </m:oMath>
                  </m:oMathPara>
                </a14:m>
                <a:endParaRPr lang="en-US" dirty="0"/>
              </a:p>
            </p:txBody>
          </p:sp>
        </mc:Choice>
        <mc:Fallback xmlns="">
          <p:sp>
            <p:nvSpPr>
              <p:cNvPr id="12" name="TextBox 11">
                <a:extLst>
                  <a:ext uri="{FF2B5EF4-FFF2-40B4-BE49-F238E27FC236}">
                    <a16:creationId xmlns:a16="http://schemas.microsoft.com/office/drawing/2014/main" id="{A246E239-4FAB-906B-8C88-746A2D0EBE2D}"/>
                  </a:ext>
                </a:extLst>
              </p:cNvPr>
              <p:cNvSpPr txBox="1">
                <a:spLocks noRot="1" noChangeAspect="1" noMove="1" noResize="1" noEditPoints="1" noAdjustHandles="1" noChangeArrowheads="1" noChangeShapeType="1" noTextEdit="1"/>
              </p:cNvSpPr>
              <p:nvPr/>
            </p:nvSpPr>
            <p:spPr>
              <a:xfrm>
                <a:off x="3080524" y="4273842"/>
                <a:ext cx="234872" cy="276999"/>
              </a:xfrm>
              <a:prstGeom prst="rect">
                <a:avLst/>
              </a:prstGeom>
              <a:blipFill>
                <a:blip r:embed="rId5"/>
                <a:stretch>
                  <a:fillRect l="-20000" r="-5000" b="-13043"/>
                </a:stretch>
              </a:blipFill>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72A7A022-FB69-72A5-4C2C-4FC6B08EA31A}"/>
              </a:ext>
            </a:extLst>
          </p:cNvPr>
          <p:cNvCxnSpPr>
            <a:cxnSpLocks/>
          </p:cNvCxnSpPr>
          <p:nvPr/>
        </p:nvCxnSpPr>
        <p:spPr>
          <a:xfrm>
            <a:off x="1672063" y="4379600"/>
            <a:ext cx="342900" cy="804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4" name="Straight Arrow Connector 13">
            <a:extLst>
              <a:ext uri="{FF2B5EF4-FFF2-40B4-BE49-F238E27FC236}">
                <a16:creationId xmlns:a16="http://schemas.microsoft.com/office/drawing/2014/main" id="{612F3A8B-97DB-ABBD-DE6F-9A4FF99B4E38}"/>
              </a:ext>
            </a:extLst>
          </p:cNvPr>
          <p:cNvCxnSpPr>
            <a:cxnSpLocks/>
          </p:cNvCxnSpPr>
          <p:nvPr/>
        </p:nvCxnSpPr>
        <p:spPr>
          <a:xfrm flipH="1">
            <a:off x="2378229" y="4399572"/>
            <a:ext cx="368254"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2297E1B-C71D-7D0E-9C52-6DA86DC8D456}"/>
                  </a:ext>
                </a:extLst>
              </p:cNvPr>
              <p:cNvSpPr txBox="1"/>
              <p:nvPr/>
            </p:nvSpPr>
            <p:spPr>
              <a:xfrm>
                <a:off x="1685310" y="4435194"/>
                <a:ext cx="203004"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p>
            </p:txBody>
          </p:sp>
        </mc:Choice>
        <mc:Fallback xmlns="">
          <p:sp>
            <p:nvSpPr>
              <p:cNvPr id="15" name="TextBox 14">
                <a:extLst>
                  <a:ext uri="{FF2B5EF4-FFF2-40B4-BE49-F238E27FC236}">
                    <a16:creationId xmlns:a16="http://schemas.microsoft.com/office/drawing/2014/main" id="{22297E1B-C71D-7D0E-9C52-6DA86DC8D456}"/>
                  </a:ext>
                </a:extLst>
              </p:cNvPr>
              <p:cNvSpPr txBox="1">
                <a:spLocks noRot="1" noChangeAspect="1" noMove="1" noResize="1" noEditPoints="1" noAdjustHandles="1" noChangeArrowheads="1" noChangeShapeType="1" noTextEdit="1"/>
              </p:cNvSpPr>
              <p:nvPr/>
            </p:nvSpPr>
            <p:spPr>
              <a:xfrm>
                <a:off x="1685310" y="4435194"/>
                <a:ext cx="203004" cy="310598"/>
              </a:xfrm>
              <a:prstGeom prst="rect">
                <a:avLst/>
              </a:prstGeom>
              <a:blipFill>
                <a:blip r:embed="rId6"/>
                <a:stretch>
                  <a:fillRect l="-23529" t="-32000" r="-23529"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A8A5A30-3C3C-B73D-BD26-4FAC6CFCA9B5}"/>
                  </a:ext>
                </a:extLst>
              </p:cNvPr>
              <p:cNvSpPr txBox="1"/>
              <p:nvPr/>
            </p:nvSpPr>
            <p:spPr>
              <a:xfrm>
                <a:off x="2326680" y="4389027"/>
                <a:ext cx="372142"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p>
            </p:txBody>
          </p:sp>
        </mc:Choice>
        <mc:Fallback xmlns="">
          <p:sp>
            <p:nvSpPr>
              <p:cNvPr id="16" name="TextBox 15">
                <a:extLst>
                  <a:ext uri="{FF2B5EF4-FFF2-40B4-BE49-F238E27FC236}">
                    <a16:creationId xmlns:a16="http://schemas.microsoft.com/office/drawing/2014/main" id="{1A8A5A30-3C3C-B73D-BD26-4FAC6CFCA9B5}"/>
                  </a:ext>
                </a:extLst>
              </p:cNvPr>
              <p:cNvSpPr txBox="1">
                <a:spLocks noRot="1" noChangeAspect="1" noMove="1" noResize="1" noEditPoints="1" noAdjustHandles="1" noChangeArrowheads="1" noChangeShapeType="1" noTextEdit="1"/>
              </p:cNvSpPr>
              <p:nvPr/>
            </p:nvSpPr>
            <p:spPr>
              <a:xfrm>
                <a:off x="2326680" y="4389027"/>
                <a:ext cx="372142" cy="402931"/>
              </a:xfrm>
              <a:prstGeom prst="rect">
                <a:avLst/>
              </a:prstGeom>
              <a:blipFill>
                <a:blip r:embed="rId7"/>
                <a:stretch>
                  <a:fillRect t="-12121"/>
                </a:stretch>
              </a:blipFill>
            </p:spPr>
            <p:txBody>
              <a:bodyPr/>
              <a:lstStyle/>
              <a:p>
                <a:r>
                  <a:rPr lang="en-GB">
                    <a:noFill/>
                  </a:rPr>
                  <a:t> </a:t>
                </a:r>
              </a:p>
            </p:txBody>
          </p:sp>
        </mc:Fallback>
      </mc:AlternateContent>
    </p:spTree>
    <p:extLst>
      <p:ext uri="{BB962C8B-B14F-4D97-AF65-F5344CB8AC3E}">
        <p14:creationId xmlns:p14="http://schemas.microsoft.com/office/powerpoint/2010/main" val="6541837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EA305-6057-4F21-B8D9-8DB5B7A263F2}"/>
              </a:ext>
            </a:extLst>
          </p:cNvPr>
          <p:cNvSpPr>
            <a:spLocks noGrp="1"/>
          </p:cNvSpPr>
          <p:nvPr>
            <p:ph type="title"/>
          </p:nvPr>
        </p:nvSpPr>
        <p:spPr/>
        <p:txBody>
          <a:bodyPr>
            <a:normAutofit fontScale="90000"/>
          </a:bodyPr>
          <a:lstStyle/>
          <a:p>
            <a:r>
              <a:rPr lang="en-GB" dirty="0"/>
              <a:t>Electric current</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027A5E6-879D-449B-91AA-7DAB881E0BF3}"/>
                  </a:ext>
                </a:extLst>
              </p:cNvPr>
              <p:cNvSpPr>
                <a:spLocks noGrp="1"/>
              </p:cNvSpPr>
              <p:nvPr>
                <p:ph idx="1"/>
              </p:nvPr>
            </p:nvSpPr>
            <p:spPr>
              <a:xfrm>
                <a:off x="231913" y="792733"/>
                <a:ext cx="8363447" cy="4395073"/>
              </a:xfrm>
            </p:spPr>
            <p:txBody>
              <a:bodyPr/>
              <a:lstStyle/>
              <a:p>
                <a:r>
                  <a:rPr lang="en-GB" sz="2800" dirty="0"/>
                  <a:t>Magnetic force is due to moving electric charges</a:t>
                </a:r>
              </a:p>
              <a:p>
                <a:r>
                  <a:rPr lang="en-GB" sz="2800" dirty="0"/>
                  <a:t>Flow of charges is called electric current </a:t>
                </a:r>
              </a:p>
              <a:p>
                <a:pPr marL="1430338" indent="0">
                  <a:buNone/>
                </a:pPr>
                <a14:m>
                  <m:oMathPara xmlns:m="http://schemas.openxmlformats.org/officeDocument/2006/math">
                    <m:oMathParaPr>
                      <m:jc m:val="left"/>
                    </m:oMathParaPr>
                    <m:oMath xmlns:m="http://schemas.openxmlformats.org/officeDocument/2006/math">
                      <m:r>
                        <a:rPr lang="en-GB" sz="2800" b="0" i="1" smtClean="0">
                          <a:latin typeface="Cambria Math" panose="02040503050406030204" pitchFamily="18" charset="0"/>
                        </a:rPr>
                        <m:t>𝐼</m:t>
                      </m:r>
                      <m:r>
                        <a:rPr lang="en-GB" sz="2800" b="0" i="1" smtClean="0">
                          <a:latin typeface="Cambria Math" panose="02040503050406030204" pitchFamily="18" charset="0"/>
                        </a:rPr>
                        <m:t>=</m:t>
                      </m:r>
                      <m:f>
                        <m:fPr>
                          <m:ctrlPr>
                            <a:rPr lang="en-GB" sz="2800" b="0" i="1" smtClean="0">
                              <a:latin typeface="Cambria Math" panose="02040503050406030204" pitchFamily="18" charset="0"/>
                            </a:rPr>
                          </m:ctrlPr>
                        </m:fPr>
                        <m:num>
                          <m:r>
                            <a:rPr lang="en-GB" sz="2800" b="0" i="1" smtClean="0">
                              <a:latin typeface="Cambria Math" panose="02040503050406030204" pitchFamily="18" charset="0"/>
                            </a:rPr>
                            <m:t>𝑑𝑞</m:t>
                          </m:r>
                        </m:num>
                        <m:den>
                          <m:r>
                            <a:rPr lang="en-GB" sz="2800" b="0" i="1" smtClean="0">
                              <a:latin typeface="Cambria Math" panose="02040503050406030204" pitchFamily="18" charset="0"/>
                            </a:rPr>
                            <m:t>𝑑𝑡</m:t>
                          </m:r>
                        </m:den>
                      </m:f>
                    </m:oMath>
                  </m:oMathPara>
                </a14:m>
                <a:endParaRPr lang="en-GB" sz="2800" dirty="0"/>
              </a:p>
              <a:p>
                <a:r>
                  <a:rPr lang="en-GB" sz="2800" dirty="0"/>
                  <a:t>It measures how much charge </a:t>
                </a:r>
                <a:br>
                  <a:rPr lang="en-GB" sz="2800" dirty="0"/>
                </a:br>
                <a:r>
                  <a:rPr lang="en-GB" sz="2800" dirty="0"/>
                  <a:t>flows through a surface </a:t>
                </a:r>
                <a:br>
                  <a:rPr lang="en-GB" sz="2800" dirty="0"/>
                </a:br>
                <a:r>
                  <a:rPr lang="en-GB" sz="2800" dirty="0"/>
                  <a:t>in a unit of time</a:t>
                </a:r>
              </a:p>
              <a:p>
                <a:r>
                  <a:rPr lang="en-GB" sz="2800" dirty="0"/>
                  <a:t>Unit is Ampere [A]</a:t>
                </a:r>
              </a:p>
              <a:p>
                <a:endParaRPr lang="en-GB" sz="2800" dirty="0"/>
              </a:p>
              <a:p>
                <a:endParaRPr lang="en-US" sz="2800" dirty="0"/>
              </a:p>
            </p:txBody>
          </p:sp>
        </mc:Choice>
        <mc:Fallback xmlns="">
          <p:sp>
            <p:nvSpPr>
              <p:cNvPr id="3" name="Content Placeholder 2">
                <a:extLst>
                  <a:ext uri="{FF2B5EF4-FFF2-40B4-BE49-F238E27FC236}">
                    <a16:creationId xmlns:a16="http://schemas.microsoft.com/office/drawing/2014/main" id="{B027A5E6-879D-449B-91AA-7DAB881E0BF3}"/>
                  </a:ext>
                </a:extLst>
              </p:cNvPr>
              <p:cNvSpPr>
                <a:spLocks noGrp="1" noRot="1" noChangeAspect="1" noMove="1" noResize="1" noEditPoints="1" noAdjustHandles="1" noChangeArrowheads="1" noChangeShapeType="1" noTextEdit="1"/>
              </p:cNvSpPr>
              <p:nvPr>
                <p:ph idx="1"/>
              </p:nvPr>
            </p:nvSpPr>
            <p:spPr>
              <a:xfrm>
                <a:off x="231913" y="792733"/>
                <a:ext cx="8363447" cy="4395073"/>
              </a:xfrm>
              <a:blipFill>
                <a:blip r:embed="rId2"/>
                <a:stretch>
                  <a:fillRect l="-1312" t="-124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F331D349-BF97-4600-9439-A72FFA2B112F}"/>
              </a:ext>
            </a:extLst>
          </p:cNvPr>
          <p:cNvSpPr>
            <a:spLocks noGrp="1"/>
          </p:cNvSpPr>
          <p:nvPr>
            <p:ph type="sldNum" sz="quarter" idx="12"/>
          </p:nvPr>
        </p:nvSpPr>
        <p:spPr/>
        <p:txBody>
          <a:bodyPr/>
          <a:lstStyle/>
          <a:p>
            <a:fld id="{374475D3-1812-EC42-892E-BF7EBDFBAE62}" type="slidenum">
              <a:rPr lang="en-GB" smtClean="0"/>
              <a:t>52</a:t>
            </a:fld>
            <a:endParaRPr lang="en-GB"/>
          </a:p>
        </p:txBody>
      </p:sp>
      <p:pic>
        <p:nvPicPr>
          <p:cNvPr id="2050" name="Picture 2">
            <a:extLst>
              <a:ext uri="{FF2B5EF4-FFF2-40B4-BE49-F238E27FC236}">
                <a16:creationId xmlns:a16="http://schemas.microsoft.com/office/drawing/2014/main" id="{54662E31-3DAA-494F-B947-3B16A7BF2B69}"/>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520603" y="2617442"/>
            <a:ext cx="3391484" cy="2548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6419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EA305-6057-4F21-B8D9-8DB5B7A263F2}"/>
              </a:ext>
            </a:extLst>
          </p:cNvPr>
          <p:cNvSpPr>
            <a:spLocks noGrp="1"/>
          </p:cNvSpPr>
          <p:nvPr>
            <p:ph type="title"/>
          </p:nvPr>
        </p:nvSpPr>
        <p:spPr/>
        <p:txBody>
          <a:bodyPr>
            <a:normAutofit fontScale="90000"/>
          </a:bodyPr>
          <a:lstStyle/>
          <a:p>
            <a:r>
              <a:rPr lang="en-GB" dirty="0"/>
              <a:t>Electric current</a:t>
            </a:r>
            <a:endParaRPr lang="en-US" dirty="0"/>
          </a:p>
        </p:txBody>
      </p:sp>
      <p:sp>
        <p:nvSpPr>
          <p:cNvPr id="3" name="Content Placeholder 2">
            <a:extLst>
              <a:ext uri="{FF2B5EF4-FFF2-40B4-BE49-F238E27FC236}">
                <a16:creationId xmlns:a16="http://schemas.microsoft.com/office/drawing/2014/main" id="{B027A5E6-879D-449B-91AA-7DAB881E0BF3}"/>
              </a:ext>
            </a:extLst>
          </p:cNvPr>
          <p:cNvSpPr>
            <a:spLocks noGrp="1"/>
          </p:cNvSpPr>
          <p:nvPr>
            <p:ph idx="1"/>
          </p:nvPr>
        </p:nvSpPr>
        <p:spPr>
          <a:xfrm>
            <a:off x="231913" y="792733"/>
            <a:ext cx="8363447" cy="4395073"/>
          </a:xfrm>
        </p:spPr>
        <p:txBody>
          <a:bodyPr/>
          <a:lstStyle/>
          <a:p>
            <a:r>
              <a:rPr lang="en-GB" dirty="0"/>
              <a:t>Positive current when</a:t>
            </a:r>
          </a:p>
          <a:p>
            <a:pPr lvl="1"/>
            <a:r>
              <a:rPr lang="en-GB" dirty="0"/>
              <a:t>Positive charge moves towards positive direction</a:t>
            </a:r>
          </a:p>
          <a:p>
            <a:pPr lvl="1"/>
            <a:r>
              <a:rPr lang="en-GB" dirty="0"/>
              <a:t>Negative charge moves towards negative direction </a:t>
            </a:r>
          </a:p>
          <a:p>
            <a:endParaRPr lang="en-GB" dirty="0"/>
          </a:p>
          <a:p>
            <a:endParaRPr lang="en-US" dirty="0"/>
          </a:p>
        </p:txBody>
      </p:sp>
      <p:sp>
        <p:nvSpPr>
          <p:cNvPr id="4" name="Slide Number Placeholder 3">
            <a:extLst>
              <a:ext uri="{FF2B5EF4-FFF2-40B4-BE49-F238E27FC236}">
                <a16:creationId xmlns:a16="http://schemas.microsoft.com/office/drawing/2014/main" id="{F331D349-BF97-4600-9439-A72FFA2B112F}"/>
              </a:ext>
            </a:extLst>
          </p:cNvPr>
          <p:cNvSpPr>
            <a:spLocks noGrp="1"/>
          </p:cNvSpPr>
          <p:nvPr>
            <p:ph type="sldNum" sz="quarter" idx="12"/>
          </p:nvPr>
        </p:nvSpPr>
        <p:spPr/>
        <p:txBody>
          <a:bodyPr/>
          <a:lstStyle/>
          <a:p>
            <a:fld id="{374475D3-1812-EC42-892E-BF7EBDFBAE62}" type="slidenum">
              <a:rPr lang="en-GB" smtClean="0"/>
              <a:t>53</a:t>
            </a:fld>
            <a:endParaRPr lang="en-GB"/>
          </a:p>
        </p:txBody>
      </p:sp>
      <p:pic>
        <p:nvPicPr>
          <p:cNvPr id="2050" name="Picture 2">
            <a:extLst>
              <a:ext uri="{FF2B5EF4-FFF2-40B4-BE49-F238E27FC236}">
                <a16:creationId xmlns:a16="http://schemas.microsoft.com/office/drawing/2014/main" id="{54662E31-3DAA-494F-B947-3B16A7BF2B69}"/>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520603" y="2653358"/>
            <a:ext cx="3391484" cy="2548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28383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229E1-C177-4706-9E41-3C6D9F272686}"/>
              </a:ext>
            </a:extLst>
          </p:cNvPr>
          <p:cNvSpPr>
            <a:spLocks noGrp="1"/>
          </p:cNvSpPr>
          <p:nvPr>
            <p:ph type="title"/>
          </p:nvPr>
        </p:nvSpPr>
        <p:spPr/>
        <p:txBody>
          <a:bodyPr>
            <a:normAutofit fontScale="90000"/>
          </a:bodyPr>
          <a:lstStyle/>
          <a:p>
            <a:r>
              <a:rPr lang="en-GB" dirty="0"/>
              <a:t>Magnetic Force</a:t>
            </a:r>
            <a:endParaRPr lang="en-US" dirty="0"/>
          </a:p>
        </p:txBody>
      </p:sp>
      <p:sp>
        <p:nvSpPr>
          <p:cNvPr id="3" name="Content Placeholder 2">
            <a:extLst>
              <a:ext uri="{FF2B5EF4-FFF2-40B4-BE49-F238E27FC236}">
                <a16:creationId xmlns:a16="http://schemas.microsoft.com/office/drawing/2014/main" id="{55F37DB2-A4E5-4082-8C4E-AA7DC4B52629}"/>
              </a:ext>
            </a:extLst>
          </p:cNvPr>
          <p:cNvSpPr>
            <a:spLocks noGrp="1"/>
          </p:cNvSpPr>
          <p:nvPr>
            <p:ph idx="1"/>
          </p:nvPr>
        </p:nvSpPr>
        <p:spPr/>
        <p:txBody>
          <a:bodyPr/>
          <a:lstStyle/>
          <a:p>
            <a:r>
              <a:rPr lang="en-GB" sz="2800" dirty="0"/>
              <a:t>Magnetic force occurs only when </a:t>
            </a:r>
            <a:br>
              <a:rPr lang="en-GB" sz="2800" dirty="0"/>
            </a:br>
            <a:r>
              <a:rPr lang="en-GB" sz="2800" dirty="0"/>
              <a:t>both charges are moving</a:t>
            </a:r>
          </a:p>
        </p:txBody>
      </p:sp>
      <p:sp>
        <p:nvSpPr>
          <p:cNvPr id="4" name="Slide Number Placeholder 3">
            <a:extLst>
              <a:ext uri="{FF2B5EF4-FFF2-40B4-BE49-F238E27FC236}">
                <a16:creationId xmlns:a16="http://schemas.microsoft.com/office/drawing/2014/main" id="{4F96C4A7-CED5-45BE-B07D-8D5FA92AD09B}"/>
              </a:ext>
            </a:extLst>
          </p:cNvPr>
          <p:cNvSpPr>
            <a:spLocks noGrp="1"/>
          </p:cNvSpPr>
          <p:nvPr>
            <p:ph type="sldNum" sz="quarter" idx="12"/>
          </p:nvPr>
        </p:nvSpPr>
        <p:spPr/>
        <p:txBody>
          <a:bodyPr/>
          <a:lstStyle/>
          <a:p>
            <a:fld id="{374475D3-1812-EC42-892E-BF7EBDFBAE62}" type="slidenum">
              <a:rPr lang="en-GB" smtClean="0"/>
              <a:t>54</a:t>
            </a:fld>
            <a:endParaRPr lang="en-GB"/>
          </a:p>
        </p:txBody>
      </p:sp>
      <p:cxnSp>
        <p:nvCxnSpPr>
          <p:cNvPr id="6" name="Straight Connector 5">
            <a:extLst>
              <a:ext uri="{FF2B5EF4-FFF2-40B4-BE49-F238E27FC236}">
                <a16:creationId xmlns:a16="http://schemas.microsoft.com/office/drawing/2014/main" id="{3005F7C3-0F1A-494E-BF4F-B41AC8DAA2AE}"/>
              </a:ext>
            </a:extLst>
          </p:cNvPr>
          <p:cNvCxnSpPr/>
          <p:nvPr/>
        </p:nvCxnSpPr>
        <p:spPr>
          <a:xfrm flipV="1">
            <a:off x="769620" y="3032760"/>
            <a:ext cx="807720" cy="176784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9392DA75-09B3-4FA4-B0F7-B55E64C27009}"/>
              </a:ext>
            </a:extLst>
          </p:cNvPr>
          <p:cNvCxnSpPr>
            <a:cxnSpLocks/>
          </p:cNvCxnSpPr>
          <p:nvPr/>
        </p:nvCxnSpPr>
        <p:spPr>
          <a:xfrm flipV="1">
            <a:off x="1905000" y="3099421"/>
            <a:ext cx="640080" cy="176784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BA7CF316-3A84-44B7-8550-CFB61953E990}"/>
              </a:ext>
            </a:extLst>
          </p:cNvPr>
          <p:cNvCxnSpPr/>
          <p:nvPr/>
        </p:nvCxnSpPr>
        <p:spPr>
          <a:xfrm flipV="1">
            <a:off x="1082040" y="3459480"/>
            <a:ext cx="152400" cy="312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7B313B3-361A-42AF-B7F7-417CFFB908E2}"/>
                  </a:ext>
                </a:extLst>
              </p:cNvPr>
              <p:cNvSpPr txBox="1"/>
              <p:nvPr/>
            </p:nvSpPr>
            <p:spPr>
              <a:xfrm>
                <a:off x="918426" y="3416230"/>
                <a:ext cx="229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1</m:t>
                          </m:r>
                        </m:sub>
                      </m:sSub>
                    </m:oMath>
                  </m:oMathPara>
                </a14:m>
                <a:endParaRPr lang="en-US" dirty="0"/>
              </a:p>
            </p:txBody>
          </p:sp>
        </mc:Choice>
        <mc:Fallback xmlns="">
          <p:sp>
            <p:nvSpPr>
              <p:cNvPr id="19" name="TextBox 18">
                <a:extLst>
                  <a:ext uri="{FF2B5EF4-FFF2-40B4-BE49-F238E27FC236}">
                    <a16:creationId xmlns:a16="http://schemas.microsoft.com/office/drawing/2014/main" id="{67B313B3-361A-42AF-B7F7-417CFFB908E2}"/>
                  </a:ext>
                </a:extLst>
              </p:cNvPr>
              <p:cNvSpPr txBox="1">
                <a:spLocks noRot="1" noChangeAspect="1" noMove="1" noResize="1" noEditPoints="1" noAdjustHandles="1" noChangeArrowheads="1" noChangeShapeType="1" noTextEdit="1"/>
              </p:cNvSpPr>
              <p:nvPr/>
            </p:nvSpPr>
            <p:spPr>
              <a:xfrm>
                <a:off x="918426" y="3416230"/>
                <a:ext cx="229550" cy="276999"/>
              </a:xfrm>
              <a:prstGeom prst="rect">
                <a:avLst/>
              </a:prstGeom>
              <a:blipFill>
                <a:blip r:embed="rId2"/>
                <a:stretch>
                  <a:fillRect l="-27027" r="-8108" b="-15217"/>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544CD2C5-171A-4FE7-8495-2A6CA4747649}"/>
              </a:ext>
            </a:extLst>
          </p:cNvPr>
          <p:cNvCxnSpPr>
            <a:cxnSpLocks/>
          </p:cNvCxnSpPr>
          <p:nvPr/>
        </p:nvCxnSpPr>
        <p:spPr>
          <a:xfrm flipV="1">
            <a:off x="2495477" y="3580269"/>
            <a:ext cx="86464" cy="312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26B12AF-868A-4C94-85B9-9B0DBE899C37}"/>
                  </a:ext>
                </a:extLst>
              </p:cNvPr>
              <p:cNvSpPr txBox="1"/>
              <p:nvPr/>
            </p:nvSpPr>
            <p:spPr>
              <a:xfrm>
                <a:off x="2581941" y="3778180"/>
                <a:ext cx="2348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2</m:t>
                          </m:r>
                        </m:sub>
                      </m:sSub>
                    </m:oMath>
                  </m:oMathPara>
                </a14:m>
                <a:endParaRPr lang="en-US" dirty="0"/>
              </a:p>
            </p:txBody>
          </p:sp>
        </mc:Choice>
        <mc:Fallback xmlns="">
          <p:sp>
            <p:nvSpPr>
              <p:cNvPr id="21" name="TextBox 20">
                <a:extLst>
                  <a:ext uri="{FF2B5EF4-FFF2-40B4-BE49-F238E27FC236}">
                    <a16:creationId xmlns:a16="http://schemas.microsoft.com/office/drawing/2014/main" id="{126B12AF-868A-4C94-85B9-9B0DBE899C37}"/>
                  </a:ext>
                </a:extLst>
              </p:cNvPr>
              <p:cNvSpPr txBox="1">
                <a:spLocks noRot="1" noChangeAspect="1" noMove="1" noResize="1" noEditPoints="1" noAdjustHandles="1" noChangeArrowheads="1" noChangeShapeType="1" noTextEdit="1"/>
              </p:cNvSpPr>
              <p:nvPr/>
            </p:nvSpPr>
            <p:spPr>
              <a:xfrm>
                <a:off x="2581941" y="3778180"/>
                <a:ext cx="234872" cy="276999"/>
              </a:xfrm>
              <a:prstGeom prst="rect">
                <a:avLst/>
              </a:prstGeom>
              <a:blipFill>
                <a:blip r:embed="rId3"/>
                <a:stretch>
                  <a:fillRect l="-26316" r="-7895" b="-15556"/>
                </a:stretch>
              </a:blipFill>
            </p:spPr>
            <p:txBody>
              <a:bodyPr/>
              <a:lstStyle/>
              <a:p>
                <a:r>
                  <a:rPr lang="en-US">
                    <a:noFill/>
                  </a:rPr>
                  <a:t> </a:t>
                </a:r>
              </a:p>
            </p:txBody>
          </p:sp>
        </mc:Fallback>
      </mc:AlternateContent>
      <p:cxnSp>
        <p:nvCxnSpPr>
          <p:cNvPr id="27" name="Straight Arrow Connector 26">
            <a:extLst>
              <a:ext uri="{FF2B5EF4-FFF2-40B4-BE49-F238E27FC236}">
                <a16:creationId xmlns:a16="http://schemas.microsoft.com/office/drawing/2014/main" id="{36610D63-95A8-4F65-8B06-3F382A87B1FD}"/>
              </a:ext>
            </a:extLst>
          </p:cNvPr>
          <p:cNvCxnSpPr>
            <a:cxnSpLocks/>
          </p:cNvCxnSpPr>
          <p:nvPr/>
        </p:nvCxnSpPr>
        <p:spPr>
          <a:xfrm>
            <a:off x="1173480" y="3883938"/>
            <a:ext cx="342900" cy="804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31" name="Straight Arrow Connector 30">
            <a:extLst>
              <a:ext uri="{FF2B5EF4-FFF2-40B4-BE49-F238E27FC236}">
                <a16:creationId xmlns:a16="http://schemas.microsoft.com/office/drawing/2014/main" id="{227F4431-EBCB-49F5-AE98-B4186B0F2F86}"/>
              </a:ext>
            </a:extLst>
          </p:cNvPr>
          <p:cNvCxnSpPr>
            <a:cxnSpLocks/>
          </p:cNvCxnSpPr>
          <p:nvPr/>
        </p:nvCxnSpPr>
        <p:spPr>
          <a:xfrm flipH="1">
            <a:off x="1879646" y="3903910"/>
            <a:ext cx="368254"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381552F3-596E-4AE0-B1CA-7F71C3A9ABA6}"/>
                  </a:ext>
                </a:extLst>
              </p:cNvPr>
              <p:cNvSpPr txBox="1"/>
              <p:nvPr/>
            </p:nvSpPr>
            <p:spPr>
              <a:xfrm>
                <a:off x="1186727" y="3939532"/>
                <a:ext cx="203004"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p>
            </p:txBody>
          </p:sp>
        </mc:Choice>
        <mc:Fallback xmlns="">
          <p:sp>
            <p:nvSpPr>
              <p:cNvPr id="33" name="TextBox 32">
                <a:extLst>
                  <a:ext uri="{FF2B5EF4-FFF2-40B4-BE49-F238E27FC236}">
                    <a16:creationId xmlns:a16="http://schemas.microsoft.com/office/drawing/2014/main" id="{381552F3-596E-4AE0-B1CA-7F71C3A9ABA6}"/>
                  </a:ext>
                </a:extLst>
              </p:cNvPr>
              <p:cNvSpPr txBox="1">
                <a:spLocks noRot="1" noChangeAspect="1" noMove="1" noResize="1" noEditPoints="1" noAdjustHandles="1" noChangeArrowheads="1" noChangeShapeType="1" noTextEdit="1"/>
              </p:cNvSpPr>
              <p:nvPr/>
            </p:nvSpPr>
            <p:spPr>
              <a:xfrm>
                <a:off x="1186727" y="3939532"/>
                <a:ext cx="203004" cy="310598"/>
              </a:xfrm>
              <a:prstGeom prst="rect">
                <a:avLst/>
              </a:prstGeom>
              <a:blipFill>
                <a:blip r:embed="rId4"/>
                <a:stretch>
                  <a:fillRect l="-30303" t="-43137" r="-100000" b="-78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465FBA52-20DC-433E-97B6-71DCEC4323A6}"/>
                  </a:ext>
                </a:extLst>
              </p:cNvPr>
              <p:cNvSpPr txBox="1"/>
              <p:nvPr/>
            </p:nvSpPr>
            <p:spPr>
              <a:xfrm>
                <a:off x="1828097" y="3893365"/>
                <a:ext cx="372142"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p>
            </p:txBody>
          </p:sp>
        </mc:Choice>
        <mc:Fallback xmlns="">
          <p:sp>
            <p:nvSpPr>
              <p:cNvPr id="43" name="TextBox 42">
                <a:extLst>
                  <a:ext uri="{FF2B5EF4-FFF2-40B4-BE49-F238E27FC236}">
                    <a16:creationId xmlns:a16="http://schemas.microsoft.com/office/drawing/2014/main" id="{465FBA52-20DC-433E-97B6-71DCEC4323A6}"/>
                  </a:ext>
                </a:extLst>
              </p:cNvPr>
              <p:cNvSpPr txBox="1">
                <a:spLocks noRot="1" noChangeAspect="1" noMove="1" noResize="1" noEditPoints="1" noAdjustHandles="1" noChangeArrowheads="1" noChangeShapeType="1" noTextEdit="1"/>
              </p:cNvSpPr>
              <p:nvPr/>
            </p:nvSpPr>
            <p:spPr>
              <a:xfrm>
                <a:off x="1828097" y="3893365"/>
                <a:ext cx="372142" cy="402931"/>
              </a:xfrm>
              <a:prstGeom prst="rect">
                <a:avLst/>
              </a:prstGeom>
              <a:blipFill>
                <a:blip r:embed="rId5"/>
                <a:stretch>
                  <a:fillRect t="-22727" r="-27869"/>
                </a:stretch>
              </a:blipFill>
            </p:spPr>
            <p:txBody>
              <a:bodyPr/>
              <a:lstStyle/>
              <a:p>
                <a:r>
                  <a:rPr lang="en-US">
                    <a:noFill/>
                  </a:rPr>
                  <a:t> </a:t>
                </a:r>
              </a:p>
            </p:txBody>
          </p:sp>
        </mc:Fallback>
      </mc:AlternateContent>
      <p:cxnSp>
        <p:nvCxnSpPr>
          <p:cNvPr id="44" name="Straight Connector 43">
            <a:extLst>
              <a:ext uri="{FF2B5EF4-FFF2-40B4-BE49-F238E27FC236}">
                <a16:creationId xmlns:a16="http://schemas.microsoft.com/office/drawing/2014/main" id="{A032F12E-540D-4401-ACDB-40AFBFD812A0}"/>
              </a:ext>
            </a:extLst>
          </p:cNvPr>
          <p:cNvCxnSpPr>
            <a:cxnSpLocks/>
          </p:cNvCxnSpPr>
          <p:nvPr/>
        </p:nvCxnSpPr>
        <p:spPr>
          <a:xfrm flipV="1">
            <a:off x="4576484" y="3060263"/>
            <a:ext cx="1066800" cy="23241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40EC4241-0548-4055-8EBD-36E6D22D0918}"/>
              </a:ext>
            </a:extLst>
          </p:cNvPr>
          <p:cNvCxnSpPr/>
          <p:nvPr/>
        </p:nvCxnSpPr>
        <p:spPr>
          <a:xfrm flipV="1">
            <a:off x="5361902" y="3070742"/>
            <a:ext cx="152400" cy="312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95C332F8-9DEA-486E-A31E-FA9FAF3BD632}"/>
                  </a:ext>
                </a:extLst>
              </p:cNvPr>
              <p:cNvSpPr txBox="1"/>
              <p:nvPr/>
            </p:nvSpPr>
            <p:spPr>
              <a:xfrm>
                <a:off x="5198288" y="3027492"/>
                <a:ext cx="229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1</m:t>
                          </m:r>
                        </m:sub>
                      </m:sSub>
                    </m:oMath>
                  </m:oMathPara>
                </a14:m>
                <a:endParaRPr lang="en-US" dirty="0"/>
              </a:p>
            </p:txBody>
          </p:sp>
        </mc:Choice>
        <mc:Fallback xmlns="">
          <p:sp>
            <p:nvSpPr>
              <p:cNvPr id="46" name="TextBox 45">
                <a:extLst>
                  <a:ext uri="{FF2B5EF4-FFF2-40B4-BE49-F238E27FC236}">
                    <a16:creationId xmlns:a16="http://schemas.microsoft.com/office/drawing/2014/main" id="{95C332F8-9DEA-486E-A31E-FA9FAF3BD632}"/>
                  </a:ext>
                </a:extLst>
              </p:cNvPr>
              <p:cNvSpPr txBox="1">
                <a:spLocks noRot="1" noChangeAspect="1" noMove="1" noResize="1" noEditPoints="1" noAdjustHandles="1" noChangeArrowheads="1" noChangeShapeType="1" noTextEdit="1"/>
              </p:cNvSpPr>
              <p:nvPr/>
            </p:nvSpPr>
            <p:spPr>
              <a:xfrm>
                <a:off x="5198288" y="3027492"/>
                <a:ext cx="229550" cy="276999"/>
              </a:xfrm>
              <a:prstGeom prst="rect">
                <a:avLst/>
              </a:prstGeom>
              <a:blipFill>
                <a:blip r:embed="rId6"/>
                <a:stretch>
                  <a:fillRect l="-27027" r="-8108" b="-15556"/>
                </a:stretch>
              </a:blipFill>
            </p:spPr>
            <p:txBody>
              <a:bodyPr/>
              <a:lstStyle/>
              <a:p>
                <a:r>
                  <a:rPr lang="en-US">
                    <a:noFill/>
                  </a:rPr>
                  <a:t> </a:t>
                </a:r>
              </a:p>
            </p:txBody>
          </p:sp>
        </mc:Fallback>
      </mc:AlternateContent>
      <p:cxnSp>
        <p:nvCxnSpPr>
          <p:cNvPr id="47" name="Straight Arrow Connector 46">
            <a:extLst>
              <a:ext uri="{FF2B5EF4-FFF2-40B4-BE49-F238E27FC236}">
                <a16:creationId xmlns:a16="http://schemas.microsoft.com/office/drawing/2014/main" id="{96733738-1F8C-4234-A88A-C3B6957EDD18}"/>
              </a:ext>
            </a:extLst>
          </p:cNvPr>
          <p:cNvCxnSpPr>
            <a:cxnSpLocks/>
          </p:cNvCxnSpPr>
          <p:nvPr/>
        </p:nvCxnSpPr>
        <p:spPr>
          <a:xfrm flipH="1" flipV="1">
            <a:off x="6011394" y="3170556"/>
            <a:ext cx="370394" cy="6562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87832048-6152-459F-A3B1-80B1B410FB75}"/>
                  </a:ext>
                </a:extLst>
              </p:cNvPr>
              <p:cNvSpPr txBox="1"/>
              <p:nvPr/>
            </p:nvSpPr>
            <p:spPr>
              <a:xfrm>
                <a:off x="6647885" y="3805683"/>
                <a:ext cx="18492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𝑞</m:t>
                      </m:r>
                    </m:oMath>
                  </m:oMathPara>
                </a14:m>
                <a:endParaRPr lang="en-US" dirty="0"/>
              </a:p>
            </p:txBody>
          </p:sp>
        </mc:Choice>
        <mc:Fallback xmlns="">
          <p:sp>
            <p:nvSpPr>
              <p:cNvPr id="48" name="TextBox 47">
                <a:extLst>
                  <a:ext uri="{FF2B5EF4-FFF2-40B4-BE49-F238E27FC236}">
                    <a16:creationId xmlns:a16="http://schemas.microsoft.com/office/drawing/2014/main" id="{87832048-6152-459F-A3B1-80B1B410FB75}"/>
                  </a:ext>
                </a:extLst>
              </p:cNvPr>
              <p:cNvSpPr txBox="1">
                <a:spLocks noRot="1" noChangeAspect="1" noMove="1" noResize="1" noEditPoints="1" noAdjustHandles="1" noChangeArrowheads="1" noChangeShapeType="1" noTextEdit="1"/>
              </p:cNvSpPr>
              <p:nvPr/>
            </p:nvSpPr>
            <p:spPr>
              <a:xfrm>
                <a:off x="6647885" y="3805683"/>
                <a:ext cx="184922" cy="276999"/>
              </a:xfrm>
              <a:prstGeom prst="rect">
                <a:avLst/>
              </a:prstGeom>
              <a:blipFill>
                <a:blip r:embed="rId7"/>
                <a:stretch>
                  <a:fillRect l="-33333" r="-26667" b="-23913"/>
                </a:stretch>
              </a:blipFill>
            </p:spPr>
            <p:txBody>
              <a:bodyPr/>
              <a:lstStyle/>
              <a:p>
                <a:r>
                  <a:rPr lang="en-US">
                    <a:noFill/>
                  </a:rPr>
                  <a:t> </a:t>
                </a:r>
              </a:p>
            </p:txBody>
          </p:sp>
        </mc:Fallback>
      </mc:AlternateContent>
      <p:cxnSp>
        <p:nvCxnSpPr>
          <p:cNvPr id="49" name="Straight Arrow Connector 48">
            <a:extLst>
              <a:ext uri="{FF2B5EF4-FFF2-40B4-BE49-F238E27FC236}">
                <a16:creationId xmlns:a16="http://schemas.microsoft.com/office/drawing/2014/main" id="{318C4DE6-9E63-4797-A50E-01408317AF37}"/>
              </a:ext>
            </a:extLst>
          </p:cNvPr>
          <p:cNvCxnSpPr>
            <a:cxnSpLocks/>
          </p:cNvCxnSpPr>
          <p:nvPr/>
        </p:nvCxnSpPr>
        <p:spPr>
          <a:xfrm flipH="1">
            <a:off x="6112014" y="4038747"/>
            <a:ext cx="233536" cy="15126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50805714-E1E7-4CDB-B26D-19F3708C1A4F}"/>
                  </a:ext>
                </a:extLst>
              </p:cNvPr>
              <p:cNvSpPr txBox="1"/>
              <p:nvPr/>
            </p:nvSpPr>
            <p:spPr>
              <a:xfrm>
                <a:off x="6064308" y="4069062"/>
                <a:ext cx="372142"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p>
            </p:txBody>
          </p:sp>
        </mc:Choice>
        <mc:Fallback xmlns="">
          <p:sp>
            <p:nvSpPr>
              <p:cNvPr id="50" name="TextBox 49">
                <a:extLst>
                  <a:ext uri="{FF2B5EF4-FFF2-40B4-BE49-F238E27FC236}">
                    <a16:creationId xmlns:a16="http://schemas.microsoft.com/office/drawing/2014/main" id="{50805714-E1E7-4CDB-B26D-19F3708C1A4F}"/>
                  </a:ext>
                </a:extLst>
              </p:cNvPr>
              <p:cNvSpPr txBox="1">
                <a:spLocks noRot="1" noChangeAspect="1" noMove="1" noResize="1" noEditPoints="1" noAdjustHandles="1" noChangeArrowheads="1" noChangeShapeType="1" noTextEdit="1"/>
              </p:cNvSpPr>
              <p:nvPr/>
            </p:nvSpPr>
            <p:spPr>
              <a:xfrm>
                <a:off x="6064308" y="4069062"/>
                <a:ext cx="372142" cy="402931"/>
              </a:xfrm>
              <a:prstGeom prst="rect">
                <a:avLst/>
              </a:prstGeom>
              <a:blipFill>
                <a:blip r:embed="rId8"/>
                <a:stretch>
                  <a:fillRect t="-22388" r="-27869"/>
                </a:stretch>
              </a:blipFill>
            </p:spPr>
            <p:txBody>
              <a:bodyPr/>
              <a:lstStyle/>
              <a:p>
                <a:r>
                  <a:rPr lang="en-US">
                    <a:noFill/>
                  </a:rPr>
                  <a:t> </a:t>
                </a:r>
              </a:p>
            </p:txBody>
          </p:sp>
        </mc:Fallback>
      </mc:AlternateContent>
      <p:sp>
        <p:nvSpPr>
          <p:cNvPr id="51" name="Oval 50">
            <a:extLst>
              <a:ext uri="{FF2B5EF4-FFF2-40B4-BE49-F238E27FC236}">
                <a16:creationId xmlns:a16="http://schemas.microsoft.com/office/drawing/2014/main" id="{6C940465-1EF8-4E26-9888-8141832187D1}"/>
              </a:ext>
            </a:extLst>
          </p:cNvPr>
          <p:cNvSpPr/>
          <p:nvPr/>
        </p:nvSpPr>
        <p:spPr>
          <a:xfrm>
            <a:off x="6333093" y="384382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9707D866-6F16-4867-BCB2-D46A59DA7C65}"/>
                  </a:ext>
                </a:extLst>
              </p:cNvPr>
              <p:cNvSpPr txBox="1"/>
              <p:nvPr/>
            </p:nvSpPr>
            <p:spPr>
              <a:xfrm>
                <a:off x="6086614" y="3152425"/>
                <a:ext cx="37214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oMath>
                  </m:oMathPara>
                </a14:m>
                <a:endParaRPr lang="en-US" dirty="0"/>
              </a:p>
            </p:txBody>
          </p:sp>
        </mc:Choice>
        <mc:Fallback xmlns="">
          <p:sp>
            <p:nvSpPr>
              <p:cNvPr id="54" name="TextBox 53">
                <a:extLst>
                  <a:ext uri="{FF2B5EF4-FFF2-40B4-BE49-F238E27FC236}">
                    <a16:creationId xmlns:a16="http://schemas.microsoft.com/office/drawing/2014/main" id="{9707D866-6F16-4867-BCB2-D46A59DA7C65}"/>
                  </a:ext>
                </a:extLst>
              </p:cNvPr>
              <p:cNvSpPr txBox="1">
                <a:spLocks noRot="1" noChangeAspect="1" noMove="1" noResize="1" noEditPoints="1" noAdjustHandles="1" noChangeArrowheads="1" noChangeShapeType="1" noTextEdit="1"/>
              </p:cNvSpPr>
              <p:nvPr/>
            </p:nvSpPr>
            <p:spPr>
              <a:xfrm>
                <a:off x="6086614" y="3152425"/>
                <a:ext cx="372142" cy="369332"/>
              </a:xfrm>
              <a:prstGeom prst="rect">
                <a:avLst/>
              </a:prstGeom>
              <a:blipFill>
                <a:blip r:embed="rId9"/>
                <a:stretch>
                  <a:fillRect t="-22951" r="-27419"/>
                </a:stretch>
              </a:blipFill>
            </p:spPr>
            <p:txBody>
              <a:bodyPr/>
              <a:lstStyle/>
              <a:p>
                <a:r>
                  <a:rPr lang="en-US">
                    <a:noFill/>
                  </a:rPr>
                  <a:t> </a:t>
                </a:r>
              </a:p>
            </p:txBody>
          </p:sp>
        </mc:Fallback>
      </mc:AlternateContent>
    </p:spTree>
    <p:extLst>
      <p:ext uri="{BB962C8B-B14F-4D97-AF65-F5344CB8AC3E}">
        <p14:creationId xmlns:p14="http://schemas.microsoft.com/office/powerpoint/2010/main" val="6638958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229E1-C177-4706-9E41-3C6D9F272686}"/>
              </a:ext>
            </a:extLst>
          </p:cNvPr>
          <p:cNvSpPr>
            <a:spLocks noGrp="1"/>
          </p:cNvSpPr>
          <p:nvPr>
            <p:ph type="title"/>
          </p:nvPr>
        </p:nvSpPr>
        <p:spPr/>
        <p:txBody>
          <a:bodyPr>
            <a:normAutofit fontScale="90000"/>
          </a:bodyPr>
          <a:lstStyle/>
          <a:p>
            <a:r>
              <a:rPr lang="en-GB" dirty="0"/>
              <a:t>Magnetic Force charge and wire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5F37DB2-A4E5-4082-8C4E-AA7DC4B52629}"/>
                  </a:ext>
                </a:extLst>
              </p:cNvPr>
              <p:cNvSpPr>
                <a:spLocks noGrp="1"/>
              </p:cNvSpPr>
              <p:nvPr>
                <p:ph idx="1"/>
              </p:nvPr>
            </p:nvSpPr>
            <p:spPr>
              <a:xfrm>
                <a:off x="231912" y="901885"/>
                <a:ext cx="8912087" cy="4395073"/>
              </a:xfrm>
            </p:spPr>
            <p:txBody>
              <a:bodyPr/>
              <a:lstStyle/>
              <a:p>
                <a:r>
                  <a:rPr lang="en-GB" sz="2800" dirty="0"/>
                  <a:t>Only velocity component in plane with the wire and charge is important</a:t>
                </a:r>
              </a:p>
              <a:p>
                <a:pPr marL="0" indent="0">
                  <a:buNone/>
                </a:pPr>
                <a14:m>
                  <m:oMathPara xmlns:m="http://schemas.openxmlformats.org/officeDocument/2006/math">
                    <m:oMathParaPr>
                      <m:jc m:val="centerGroup"/>
                    </m:oMathParaPr>
                    <m:oMath xmlns:m="http://schemas.openxmlformats.org/officeDocument/2006/math">
                      <m:acc>
                        <m:accPr>
                          <m:chr m:val="⃗"/>
                          <m:ctrlPr>
                            <a:rPr lang="en-GB" sz="2800" i="1" smtClean="0">
                              <a:solidFill>
                                <a:schemeClr val="tx1"/>
                              </a:solidFill>
                              <a:latin typeface="Cambria Math" panose="02040503050406030204" pitchFamily="18" charset="0"/>
                            </a:rPr>
                          </m:ctrlPr>
                        </m:accPr>
                        <m:e>
                          <m:r>
                            <a:rPr lang="en-GB" sz="2800" b="0" i="1" smtClean="0">
                              <a:solidFill>
                                <a:schemeClr val="tx1"/>
                              </a:solidFill>
                              <a:latin typeface="Cambria Math" panose="02040503050406030204" pitchFamily="18" charset="0"/>
                            </a:rPr>
                            <m:t>𝐹</m:t>
                          </m:r>
                        </m:e>
                      </m:acc>
                      <m:r>
                        <a:rPr lang="en-GB" sz="2800" b="0" i="1" smtClean="0">
                          <a:solidFill>
                            <a:schemeClr val="tx1"/>
                          </a:solidFill>
                          <a:latin typeface="Cambria Math" panose="02040503050406030204" pitchFamily="18" charset="0"/>
                        </a:rPr>
                        <m:t>=</m:t>
                      </m:r>
                      <m:f>
                        <m:fPr>
                          <m:ctrlPr>
                            <a:rPr lang="en-GB" sz="2800" b="0" i="1" smtClean="0">
                              <a:solidFill>
                                <a:schemeClr val="tx1"/>
                              </a:solidFill>
                              <a:latin typeface="Cambria Math" panose="02040503050406030204" pitchFamily="18" charset="0"/>
                            </a:rPr>
                          </m:ctrlPr>
                        </m:fPr>
                        <m:num>
                          <m:sSub>
                            <m:sSubPr>
                              <m:ctrlPr>
                                <a:rPr lang="en-GB" sz="2800" b="0" i="1" smtClean="0">
                                  <a:solidFill>
                                    <a:schemeClr val="tx1"/>
                                  </a:solidFill>
                                  <a:latin typeface="Cambria Math" panose="02040503050406030204" pitchFamily="18" charset="0"/>
                                  <a:ea typeface="Cambria Math" panose="02040503050406030204" pitchFamily="18" charset="0"/>
                                </a:rPr>
                              </m:ctrlPr>
                            </m:sSubPr>
                            <m:e>
                              <m:r>
                                <a:rPr lang="en-GB" sz="2800" b="0" i="1" smtClean="0">
                                  <a:solidFill>
                                    <a:schemeClr val="tx1"/>
                                  </a:solidFill>
                                  <a:latin typeface="Cambria Math" panose="02040503050406030204" pitchFamily="18" charset="0"/>
                                  <a:ea typeface="Cambria Math" panose="02040503050406030204" pitchFamily="18" charset="0"/>
                                </a:rPr>
                                <m:t>𝜇</m:t>
                              </m:r>
                            </m:e>
                            <m:sub>
                              <m:r>
                                <a:rPr lang="en-GB" sz="2800" b="0" i="1" smtClean="0">
                                  <a:solidFill>
                                    <a:schemeClr val="tx1"/>
                                  </a:solidFill>
                                  <a:latin typeface="Cambria Math" panose="02040503050406030204" pitchFamily="18" charset="0"/>
                                  <a:ea typeface="Cambria Math" panose="02040503050406030204" pitchFamily="18" charset="0"/>
                                </a:rPr>
                                <m:t>0</m:t>
                              </m:r>
                            </m:sub>
                          </m:sSub>
                        </m:num>
                        <m:den>
                          <m:r>
                            <a:rPr lang="en-GB" sz="2800" b="0" i="1" smtClean="0">
                              <a:solidFill>
                                <a:schemeClr val="tx1"/>
                              </a:solidFill>
                              <a:latin typeface="Cambria Math" panose="02040503050406030204" pitchFamily="18" charset="0"/>
                            </a:rPr>
                            <m:t>2</m:t>
                          </m:r>
                          <m:r>
                            <a:rPr lang="en-GB" sz="2800" b="0" i="1" smtClean="0">
                              <a:solidFill>
                                <a:schemeClr val="tx1"/>
                              </a:solidFill>
                              <a:latin typeface="Cambria Math" panose="02040503050406030204" pitchFamily="18" charset="0"/>
                              <a:ea typeface="Cambria Math" panose="02040503050406030204" pitchFamily="18" charset="0"/>
                            </a:rPr>
                            <m:t>𝜋</m:t>
                          </m:r>
                          <m:r>
                            <a:rPr lang="en-GB" sz="2800" b="0" i="1" smtClean="0">
                              <a:solidFill>
                                <a:schemeClr val="tx1"/>
                              </a:solidFill>
                              <a:latin typeface="Cambria Math" panose="02040503050406030204" pitchFamily="18" charset="0"/>
                              <a:ea typeface="Cambria Math" panose="02040503050406030204" pitchFamily="18" charset="0"/>
                            </a:rPr>
                            <m:t>𝑟</m:t>
                          </m:r>
                        </m:den>
                      </m:f>
                      <m:r>
                        <a:rPr lang="en-GB" sz="2800" b="0" i="1" smtClean="0">
                          <a:solidFill>
                            <a:schemeClr val="tx1"/>
                          </a:solidFill>
                          <a:latin typeface="Cambria Math" panose="02040503050406030204" pitchFamily="18" charset="0"/>
                        </a:rPr>
                        <m:t>𝑞</m:t>
                      </m:r>
                      <m:sSub>
                        <m:sSubPr>
                          <m:ctrlPr>
                            <a:rPr lang="en-GB" sz="2800" b="0" i="1" smtClean="0">
                              <a:solidFill>
                                <a:schemeClr val="tx1"/>
                              </a:solidFill>
                              <a:latin typeface="Cambria Math" panose="02040503050406030204" pitchFamily="18" charset="0"/>
                            </a:rPr>
                          </m:ctrlPr>
                        </m:sSubPr>
                        <m:e>
                          <m:acc>
                            <m:accPr>
                              <m:chr m:val="⃗"/>
                              <m:ctrlPr>
                                <a:rPr lang="en-GB" sz="2800" b="0" i="1" smtClean="0">
                                  <a:solidFill>
                                    <a:schemeClr val="tx1"/>
                                  </a:solidFill>
                                  <a:latin typeface="Cambria Math" panose="02040503050406030204" pitchFamily="18" charset="0"/>
                                </a:rPr>
                              </m:ctrlPr>
                            </m:accPr>
                            <m:e>
                              <m:r>
                                <a:rPr lang="en-GB" sz="2800" b="0" i="1" smtClean="0">
                                  <a:solidFill>
                                    <a:schemeClr val="tx1"/>
                                  </a:solidFill>
                                  <a:latin typeface="Cambria Math" panose="02040503050406030204" pitchFamily="18" charset="0"/>
                                </a:rPr>
                                <m:t>𝑣</m:t>
                              </m:r>
                            </m:e>
                          </m:acc>
                        </m:e>
                        <m:sub>
                          <m:r>
                            <a:rPr lang="en-GB" sz="2800" i="1">
                              <a:solidFill>
                                <a:schemeClr val="tx1"/>
                              </a:solidFill>
                              <a:latin typeface="Cambria Math" panose="02040503050406030204" pitchFamily="18" charset="0"/>
                              <a:ea typeface="Cambria Math" panose="02040503050406030204" pitchFamily="18" charset="0"/>
                            </a:rPr>
                            <m:t>∥</m:t>
                          </m:r>
                          <m:r>
                            <a:rPr lang="en-GB" sz="2800" b="0" i="1" smtClean="0">
                              <a:solidFill>
                                <a:schemeClr val="tx1"/>
                              </a:solidFill>
                              <a:latin typeface="Cambria Math" panose="02040503050406030204" pitchFamily="18" charset="0"/>
                              <a:ea typeface="Cambria Math" panose="02040503050406030204" pitchFamily="18" charset="0"/>
                            </a:rPr>
                            <m:t> </m:t>
                          </m:r>
                        </m:sub>
                      </m:sSub>
                      <m:sSub>
                        <m:sSubPr>
                          <m:ctrlPr>
                            <a:rPr lang="en-GB" sz="2800" i="1">
                              <a:solidFill>
                                <a:schemeClr val="tx1"/>
                              </a:solidFill>
                              <a:latin typeface="Cambria Math" panose="02040503050406030204" pitchFamily="18" charset="0"/>
                            </a:rPr>
                          </m:ctrlPr>
                        </m:sSubPr>
                        <m:e>
                          <m:r>
                            <a:rPr lang="en-GB" sz="2800" i="1">
                              <a:solidFill>
                                <a:schemeClr val="tx1"/>
                              </a:solidFill>
                              <a:latin typeface="Cambria Math" panose="02040503050406030204" pitchFamily="18" charset="0"/>
                            </a:rPr>
                            <m:t>𝐼</m:t>
                          </m:r>
                        </m:e>
                        <m:sub>
                          <m:r>
                            <a:rPr lang="en-GB" sz="2800" i="1">
                              <a:solidFill>
                                <a:schemeClr val="tx1"/>
                              </a:solidFill>
                              <a:latin typeface="Cambria Math" panose="02040503050406030204" pitchFamily="18" charset="0"/>
                            </a:rPr>
                            <m:t>1</m:t>
                          </m:r>
                        </m:sub>
                      </m:sSub>
                    </m:oMath>
                  </m:oMathPara>
                </a14:m>
                <a:endParaRPr lang="en-GB" sz="2800" dirty="0"/>
              </a:p>
              <a:p>
                <a:r>
                  <a:rPr lang="en-GB" sz="2800" dirty="0"/>
                  <a:t>If current and charge are positive, then</a:t>
                </a:r>
                <a:br>
                  <a:rPr lang="en-GB" sz="2800" dirty="0"/>
                </a:br>
                <a:r>
                  <a:rPr lang="en-GB" sz="2800" dirty="0"/>
                  <a:t>the force is always towards the wire</a:t>
                </a:r>
              </a:p>
              <a:p>
                <a:r>
                  <a:rPr lang="en-GB" sz="2800" dirty="0"/>
                  <a:t>As closer to the wire as </a:t>
                </a:r>
                <a:br>
                  <a:rPr lang="en-GB" sz="2800" dirty="0"/>
                </a:br>
                <a:r>
                  <a:rPr lang="en-GB" sz="2800" dirty="0"/>
                  <a:t>stronger the force</a:t>
                </a:r>
              </a:p>
              <a:p>
                <a:r>
                  <a:rPr lang="en-GB" sz="2800" dirty="0"/>
                  <a:t>Is proportional to charge and current</a:t>
                </a:r>
              </a:p>
              <a:p>
                <a14:m>
                  <m:oMath xmlns:m="http://schemas.openxmlformats.org/officeDocument/2006/math">
                    <m:sSub>
                      <m:sSubPr>
                        <m:ctrlPr>
                          <a:rPr lang="en-GB" sz="2800" b="0" i="1" smtClean="0">
                            <a:latin typeface="Cambria Math" panose="02040503050406030204" pitchFamily="18" charset="0"/>
                            <a:ea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𝜇</m:t>
                        </m:r>
                      </m:e>
                      <m:sub>
                        <m:r>
                          <a:rPr lang="en-GB" sz="2800" b="0" i="1" smtClean="0">
                            <a:latin typeface="Cambria Math" panose="02040503050406030204" pitchFamily="18" charset="0"/>
                            <a:ea typeface="Cambria Math" panose="02040503050406030204" pitchFamily="18" charset="0"/>
                          </a:rPr>
                          <m:t>0</m:t>
                        </m:r>
                      </m:sub>
                    </m:sSub>
                  </m:oMath>
                </a14:m>
                <a:r>
                  <a:rPr lang="en-GB" sz="2800" dirty="0"/>
                  <a:t> is the magnetic vacuum permeability (physical const.)</a:t>
                </a:r>
              </a:p>
              <a:p>
                <a:pPr marL="0" indent="0">
                  <a:buNone/>
                </a:pPr>
                <a:endParaRPr lang="en-US" sz="2800" dirty="0"/>
              </a:p>
            </p:txBody>
          </p:sp>
        </mc:Choice>
        <mc:Fallback xmlns="">
          <p:sp>
            <p:nvSpPr>
              <p:cNvPr id="3" name="Content Placeholder 2">
                <a:extLst>
                  <a:ext uri="{FF2B5EF4-FFF2-40B4-BE49-F238E27FC236}">
                    <a16:creationId xmlns:a16="http://schemas.microsoft.com/office/drawing/2014/main" id="{55F37DB2-A4E5-4082-8C4E-AA7DC4B52629}"/>
                  </a:ext>
                </a:extLst>
              </p:cNvPr>
              <p:cNvSpPr>
                <a:spLocks noGrp="1" noRot="1" noChangeAspect="1" noMove="1" noResize="1" noEditPoints="1" noAdjustHandles="1" noChangeArrowheads="1" noChangeShapeType="1" noTextEdit="1"/>
              </p:cNvSpPr>
              <p:nvPr>
                <p:ph idx="1"/>
              </p:nvPr>
            </p:nvSpPr>
            <p:spPr>
              <a:xfrm>
                <a:off x="231912" y="901885"/>
                <a:ext cx="8912087" cy="4395073"/>
              </a:xfrm>
              <a:blipFill>
                <a:blip r:embed="rId2"/>
                <a:stretch>
                  <a:fillRect l="-1231" t="-1387" b="-8044"/>
                </a:stretch>
              </a:blipFill>
            </p:spPr>
            <p:txBody>
              <a:bodyPr/>
              <a:lstStyle/>
              <a:p>
                <a:r>
                  <a:rPr lang="en-US">
                    <a:noFill/>
                  </a:rPr>
                  <a:t> </a:t>
                </a:r>
              </a:p>
            </p:txBody>
          </p:sp>
        </mc:Fallback>
      </mc:AlternateContent>
      <p:cxnSp>
        <p:nvCxnSpPr>
          <p:cNvPr id="6" name="Straight Connector 5">
            <a:extLst>
              <a:ext uri="{FF2B5EF4-FFF2-40B4-BE49-F238E27FC236}">
                <a16:creationId xmlns:a16="http://schemas.microsoft.com/office/drawing/2014/main" id="{3005F7C3-0F1A-494E-BF4F-B41AC8DAA2AE}"/>
              </a:ext>
            </a:extLst>
          </p:cNvPr>
          <p:cNvCxnSpPr>
            <a:cxnSpLocks/>
          </p:cNvCxnSpPr>
          <p:nvPr/>
        </p:nvCxnSpPr>
        <p:spPr>
          <a:xfrm flipV="1">
            <a:off x="6239827" y="1660705"/>
            <a:ext cx="1066800" cy="23241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BA7CF316-3A84-44B7-8550-CFB61953E990}"/>
              </a:ext>
            </a:extLst>
          </p:cNvPr>
          <p:cNvCxnSpPr/>
          <p:nvPr/>
        </p:nvCxnSpPr>
        <p:spPr>
          <a:xfrm flipV="1">
            <a:off x="6811327" y="2087425"/>
            <a:ext cx="152400" cy="312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7B313B3-361A-42AF-B7F7-417CFFB908E2}"/>
                  </a:ext>
                </a:extLst>
              </p:cNvPr>
              <p:cNvSpPr txBox="1"/>
              <p:nvPr/>
            </p:nvSpPr>
            <p:spPr>
              <a:xfrm>
                <a:off x="6647713" y="2044175"/>
                <a:ext cx="229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1</m:t>
                          </m:r>
                        </m:sub>
                      </m:sSub>
                    </m:oMath>
                  </m:oMathPara>
                </a14:m>
                <a:endParaRPr lang="en-US" dirty="0"/>
              </a:p>
            </p:txBody>
          </p:sp>
        </mc:Choice>
        <mc:Fallback xmlns="">
          <p:sp>
            <p:nvSpPr>
              <p:cNvPr id="19" name="TextBox 18">
                <a:extLst>
                  <a:ext uri="{FF2B5EF4-FFF2-40B4-BE49-F238E27FC236}">
                    <a16:creationId xmlns:a16="http://schemas.microsoft.com/office/drawing/2014/main" id="{67B313B3-361A-42AF-B7F7-417CFFB908E2}"/>
                  </a:ext>
                </a:extLst>
              </p:cNvPr>
              <p:cNvSpPr txBox="1">
                <a:spLocks noRot="1" noChangeAspect="1" noMove="1" noResize="1" noEditPoints="1" noAdjustHandles="1" noChangeArrowheads="1" noChangeShapeType="1" noTextEdit="1"/>
              </p:cNvSpPr>
              <p:nvPr/>
            </p:nvSpPr>
            <p:spPr>
              <a:xfrm>
                <a:off x="6647713" y="2044175"/>
                <a:ext cx="229550" cy="276999"/>
              </a:xfrm>
              <a:prstGeom prst="rect">
                <a:avLst/>
              </a:prstGeom>
              <a:blipFill>
                <a:blip r:embed="rId3"/>
                <a:stretch>
                  <a:fillRect l="-27027" r="-8108" b="-15217"/>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544CD2C5-171A-4FE7-8495-2A6CA4747649}"/>
              </a:ext>
            </a:extLst>
          </p:cNvPr>
          <p:cNvCxnSpPr>
            <a:cxnSpLocks/>
          </p:cNvCxnSpPr>
          <p:nvPr/>
        </p:nvCxnSpPr>
        <p:spPr>
          <a:xfrm flipH="1" flipV="1">
            <a:off x="7667558" y="1708725"/>
            <a:ext cx="411354" cy="7248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26B12AF-868A-4C94-85B9-9B0DBE899C37}"/>
                  </a:ext>
                </a:extLst>
              </p:cNvPr>
              <p:cNvSpPr txBox="1"/>
              <p:nvPr/>
            </p:nvSpPr>
            <p:spPr>
              <a:xfrm>
                <a:off x="8311228" y="2406125"/>
                <a:ext cx="2348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2</m:t>
                          </m:r>
                        </m:sub>
                      </m:sSub>
                    </m:oMath>
                  </m:oMathPara>
                </a14:m>
                <a:endParaRPr lang="en-US" dirty="0"/>
              </a:p>
            </p:txBody>
          </p:sp>
        </mc:Choice>
        <mc:Fallback xmlns="">
          <p:sp>
            <p:nvSpPr>
              <p:cNvPr id="21" name="TextBox 20">
                <a:extLst>
                  <a:ext uri="{FF2B5EF4-FFF2-40B4-BE49-F238E27FC236}">
                    <a16:creationId xmlns:a16="http://schemas.microsoft.com/office/drawing/2014/main" id="{126B12AF-868A-4C94-85B9-9B0DBE899C37}"/>
                  </a:ext>
                </a:extLst>
              </p:cNvPr>
              <p:cNvSpPr txBox="1">
                <a:spLocks noRot="1" noChangeAspect="1" noMove="1" noResize="1" noEditPoints="1" noAdjustHandles="1" noChangeArrowheads="1" noChangeShapeType="1" noTextEdit="1"/>
              </p:cNvSpPr>
              <p:nvPr/>
            </p:nvSpPr>
            <p:spPr>
              <a:xfrm>
                <a:off x="8311228" y="2406125"/>
                <a:ext cx="234872" cy="276999"/>
              </a:xfrm>
              <a:prstGeom prst="rect">
                <a:avLst/>
              </a:prstGeom>
              <a:blipFill>
                <a:blip r:embed="rId4"/>
                <a:stretch>
                  <a:fillRect l="-23077" r="-7692" b="-15556"/>
                </a:stretch>
              </a:blipFill>
            </p:spPr>
            <p:txBody>
              <a:bodyPr/>
              <a:lstStyle/>
              <a:p>
                <a:r>
                  <a:rPr lang="en-US">
                    <a:noFill/>
                  </a:rPr>
                  <a:t> </a:t>
                </a:r>
              </a:p>
            </p:txBody>
          </p:sp>
        </mc:Fallback>
      </mc:AlternateContent>
      <p:cxnSp>
        <p:nvCxnSpPr>
          <p:cNvPr id="31" name="Straight Arrow Connector 30">
            <a:extLst>
              <a:ext uri="{FF2B5EF4-FFF2-40B4-BE49-F238E27FC236}">
                <a16:creationId xmlns:a16="http://schemas.microsoft.com/office/drawing/2014/main" id="{227F4431-EBCB-49F5-AE98-B4186B0F2F86}"/>
              </a:ext>
            </a:extLst>
          </p:cNvPr>
          <p:cNvCxnSpPr>
            <a:cxnSpLocks/>
          </p:cNvCxnSpPr>
          <p:nvPr/>
        </p:nvCxnSpPr>
        <p:spPr>
          <a:xfrm flipH="1">
            <a:off x="7786214" y="2653528"/>
            <a:ext cx="191235" cy="13754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465FBA52-20DC-433E-97B6-71DCEC4323A6}"/>
                  </a:ext>
                </a:extLst>
              </p:cNvPr>
              <p:cNvSpPr txBox="1"/>
              <p:nvPr/>
            </p:nvSpPr>
            <p:spPr>
              <a:xfrm>
                <a:off x="7793121" y="2686524"/>
                <a:ext cx="372142"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p>
            </p:txBody>
          </p:sp>
        </mc:Choice>
        <mc:Fallback xmlns="">
          <p:sp>
            <p:nvSpPr>
              <p:cNvPr id="43" name="TextBox 42">
                <a:extLst>
                  <a:ext uri="{FF2B5EF4-FFF2-40B4-BE49-F238E27FC236}">
                    <a16:creationId xmlns:a16="http://schemas.microsoft.com/office/drawing/2014/main" id="{465FBA52-20DC-433E-97B6-71DCEC4323A6}"/>
                  </a:ext>
                </a:extLst>
              </p:cNvPr>
              <p:cNvSpPr txBox="1">
                <a:spLocks noRot="1" noChangeAspect="1" noMove="1" noResize="1" noEditPoints="1" noAdjustHandles="1" noChangeArrowheads="1" noChangeShapeType="1" noTextEdit="1"/>
              </p:cNvSpPr>
              <p:nvPr/>
            </p:nvSpPr>
            <p:spPr>
              <a:xfrm>
                <a:off x="7793121" y="2686524"/>
                <a:ext cx="372142" cy="402931"/>
              </a:xfrm>
              <a:prstGeom prst="rect">
                <a:avLst/>
              </a:prstGeom>
              <a:blipFill>
                <a:blip r:embed="rId5"/>
                <a:stretch>
                  <a:fillRect t="-22727" r="-29508"/>
                </a:stretch>
              </a:blipFill>
            </p:spPr>
            <p:txBody>
              <a:bodyPr/>
              <a:lstStyle/>
              <a:p>
                <a:r>
                  <a:rPr lang="en-US">
                    <a:noFill/>
                  </a:rPr>
                  <a:t> </a:t>
                </a:r>
              </a:p>
            </p:txBody>
          </p:sp>
        </mc:Fallback>
      </mc:AlternateContent>
      <p:sp>
        <p:nvSpPr>
          <p:cNvPr id="26" name="Oval 25">
            <a:extLst>
              <a:ext uri="{FF2B5EF4-FFF2-40B4-BE49-F238E27FC236}">
                <a16:creationId xmlns:a16="http://schemas.microsoft.com/office/drawing/2014/main" id="{3A7D1F4F-646E-4782-9FF0-B5B52FA8FE1C}"/>
              </a:ext>
            </a:extLst>
          </p:cNvPr>
          <p:cNvSpPr/>
          <p:nvPr/>
        </p:nvSpPr>
        <p:spPr>
          <a:xfrm>
            <a:off x="7996436" y="244426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cxnSp>
        <p:nvCxnSpPr>
          <p:cNvPr id="40" name="Straight Arrow Connector 39">
            <a:extLst>
              <a:ext uri="{FF2B5EF4-FFF2-40B4-BE49-F238E27FC236}">
                <a16:creationId xmlns:a16="http://schemas.microsoft.com/office/drawing/2014/main" id="{9D78A061-26A2-4FF0-9B4B-29351099E9CB}"/>
              </a:ext>
            </a:extLst>
          </p:cNvPr>
          <p:cNvCxnSpPr>
            <a:cxnSpLocks/>
            <a:endCxn id="53" idx="3"/>
          </p:cNvCxnSpPr>
          <p:nvPr/>
        </p:nvCxnSpPr>
        <p:spPr>
          <a:xfrm flipH="1" flipV="1">
            <a:off x="8067903" y="1874342"/>
            <a:ext cx="5196" cy="574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534BAD28-DF76-4A09-BB82-457867F9F807}"/>
              </a:ext>
            </a:extLst>
          </p:cNvPr>
          <p:cNvCxnSpPr>
            <a:cxnSpLocks/>
          </p:cNvCxnSpPr>
          <p:nvPr/>
        </p:nvCxnSpPr>
        <p:spPr>
          <a:xfrm flipH="1" flipV="1">
            <a:off x="7595049" y="2311959"/>
            <a:ext cx="483197" cy="1251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5B0A2C1-A63B-4877-97CB-AD0883756261}"/>
                  </a:ext>
                </a:extLst>
              </p:cNvPr>
              <p:cNvSpPr txBox="1"/>
              <p:nvPr/>
            </p:nvSpPr>
            <p:spPr>
              <a:xfrm>
                <a:off x="7695761" y="1689676"/>
                <a:ext cx="37214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oMath>
                  </m:oMathPara>
                </a14:m>
                <a:endParaRPr lang="en-US" dirty="0"/>
              </a:p>
            </p:txBody>
          </p:sp>
        </mc:Choice>
        <mc:Fallback xmlns="">
          <p:sp>
            <p:nvSpPr>
              <p:cNvPr id="53" name="TextBox 52">
                <a:extLst>
                  <a:ext uri="{FF2B5EF4-FFF2-40B4-BE49-F238E27FC236}">
                    <a16:creationId xmlns:a16="http://schemas.microsoft.com/office/drawing/2014/main" id="{75B0A2C1-A63B-4877-97CB-AD0883756261}"/>
                  </a:ext>
                </a:extLst>
              </p:cNvPr>
              <p:cNvSpPr txBox="1">
                <a:spLocks noRot="1" noChangeAspect="1" noMove="1" noResize="1" noEditPoints="1" noAdjustHandles="1" noChangeArrowheads="1" noChangeShapeType="1" noTextEdit="1"/>
              </p:cNvSpPr>
              <p:nvPr/>
            </p:nvSpPr>
            <p:spPr>
              <a:xfrm>
                <a:off x="7695761" y="1689676"/>
                <a:ext cx="372142" cy="369332"/>
              </a:xfrm>
              <a:prstGeom prst="rect">
                <a:avLst/>
              </a:prstGeom>
              <a:blipFill>
                <a:blip r:embed="rId6"/>
                <a:stretch>
                  <a:fillRect t="-22951" r="-295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8005CDBD-C8C5-4287-82C4-D1552AB08755}"/>
                  </a:ext>
                </a:extLst>
              </p:cNvPr>
              <p:cNvSpPr txBox="1"/>
              <p:nvPr/>
            </p:nvSpPr>
            <p:spPr>
              <a:xfrm>
                <a:off x="7460004" y="2052761"/>
                <a:ext cx="514014" cy="3752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e>
                        <m:sub>
                          <m:r>
                            <a:rPr lang="en-GB" i="1">
                              <a:latin typeface="Cambria Math" panose="02040503050406030204" pitchFamily="18" charset="0"/>
                              <a:ea typeface="Cambria Math" panose="02040503050406030204" pitchFamily="18" charset="0"/>
                            </a:rPr>
                            <m:t>∥</m:t>
                          </m:r>
                        </m:sub>
                      </m:sSub>
                    </m:oMath>
                  </m:oMathPara>
                </a14:m>
                <a:endParaRPr lang="en-US" dirty="0"/>
              </a:p>
            </p:txBody>
          </p:sp>
        </mc:Choice>
        <mc:Fallback xmlns="">
          <p:sp>
            <p:nvSpPr>
              <p:cNvPr id="54" name="TextBox 53">
                <a:extLst>
                  <a:ext uri="{FF2B5EF4-FFF2-40B4-BE49-F238E27FC236}">
                    <a16:creationId xmlns:a16="http://schemas.microsoft.com/office/drawing/2014/main" id="{8005CDBD-C8C5-4287-82C4-D1552AB08755}"/>
                  </a:ext>
                </a:extLst>
              </p:cNvPr>
              <p:cNvSpPr txBox="1">
                <a:spLocks noRot="1" noChangeAspect="1" noMove="1" noResize="1" noEditPoints="1" noAdjustHandles="1" noChangeArrowheads="1" noChangeShapeType="1" noTextEdit="1"/>
              </p:cNvSpPr>
              <p:nvPr/>
            </p:nvSpPr>
            <p:spPr>
              <a:xfrm>
                <a:off x="7460004" y="2052761"/>
                <a:ext cx="514014" cy="375231"/>
              </a:xfrm>
              <a:prstGeom prst="rect">
                <a:avLst/>
              </a:prstGeom>
              <a:blipFill>
                <a:blip r:embed="rId7"/>
                <a:stretch>
                  <a:fillRect t="-21311" r="-26190" b="-81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7D1AA71E-1FB2-4656-A3EF-F99DB93952F5}"/>
                  </a:ext>
                </a:extLst>
              </p:cNvPr>
              <p:cNvSpPr txBox="1"/>
              <p:nvPr/>
            </p:nvSpPr>
            <p:spPr>
              <a:xfrm>
                <a:off x="8083440" y="2052761"/>
                <a:ext cx="345223" cy="3752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e>
                        <m:sub>
                          <m:r>
                            <a:rPr lang="en-GB" i="1" smtClean="0">
                              <a:latin typeface="Cambria Math" panose="02040503050406030204" pitchFamily="18" charset="0"/>
                              <a:ea typeface="Cambria Math" panose="02040503050406030204" pitchFamily="18" charset="0"/>
                            </a:rPr>
                            <m:t>⊥</m:t>
                          </m:r>
                        </m:sub>
                      </m:sSub>
                    </m:oMath>
                  </m:oMathPara>
                </a14:m>
                <a:endParaRPr lang="en-US" dirty="0"/>
              </a:p>
            </p:txBody>
          </p:sp>
        </mc:Choice>
        <mc:Fallback xmlns="">
          <p:sp>
            <p:nvSpPr>
              <p:cNvPr id="56" name="TextBox 55">
                <a:extLst>
                  <a:ext uri="{FF2B5EF4-FFF2-40B4-BE49-F238E27FC236}">
                    <a16:creationId xmlns:a16="http://schemas.microsoft.com/office/drawing/2014/main" id="{7D1AA71E-1FB2-4656-A3EF-F99DB93952F5}"/>
                  </a:ext>
                </a:extLst>
              </p:cNvPr>
              <p:cNvSpPr txBox="1">
                <a:spLocks noRot="1" noChangeAspect="1" noMove="1" noResize="1" noEditPoints="1" noAdjustHandles="1" noChangeArrowheads="1" noChangeShapeType="1" noTextEdit="1"/>
              </p:cNvSpPr>
              <p:nvPr/>
            </p:nvSpPr>
            <p:spPr>
              <a:xfrm>
                <a:off x="8083440" y="2052761"/>
                <a:ext cx="345223" cy="375231"/>
              </a:xfrm>
              <a:prstGeom prst="rect">
                <a:avLst/>
              </a:prstGeom>
              <a:blipFill>
                <a:blip r:embed="rId8"/>
                <a:stretch>
                  <a:fillRect t="-22951" r="-228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ECD8DE0F-247C-45FE-8B7D-25FCCE0B2165}"/>
                  </a:ext>
                </a:extLst>
              </p:cNvPr>
              <p:cNvSpPr txBox="1"/>
              <p:nvPr/>
            </p:nvSpPr>
            <p:spPr>
              <a:xfrm>
                <a:off x="7694248" y="1912807"/>
                <a:ext cx="19774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𝛼</m:t>
                      </m:r>
                    </m:oMath>
                  </m:oMathPara>
                </a14:m>
                <a:endParaRPr lang="en-US" dirty="0"/>
              </a:p>
            </p:txBody>
          </p:sp>
        </mc:Choice>
        <mc:Fallback xmlns="">
          <p:sp>
            <p:nvSpPr>
              <p:cNvPr id="57" name="TextBox 56">
                <a:extLst>
                  <a:ext uri="{FF2B5EF4-FFF2-40B4-BE49-F238E27FC236}">
                    <a16:creationId xmlns:a16="http://schemas.microsoft.com/office/drawing/2014/main" id="{ECD8DE0F-247C-45FE-8B7D-25FCCE0B2165}"/>
                  </a:ext>
                </a:extLst>
              </p:cNvPr>
              <p:cNvSpPr txBox="1">
                <a:spLocks noRot="1" noChangeAspect="1" noMove="1" noResize="1" noEditPoints="1" noAdjustHandles="1" noChangeArrowheads="1" noChangeShapeType="1" noTextEdit="1"/>
              </p:cNvSpPr>
              <p:nvPr/>
            </p:nvSpPr>
            <p:spPr>
              <a:xfrm>
                <a:off x="7694248" y="1912807"/>
                <a:ext cx="197746" cy="276999"/>
              </a:xfrm>
              <a:prstGeom prst="rect">
                <a:avLst/>
              </a:prstGeom>
              <a:blipFill>
                <a:blip r:embed="rId9"/>
                <a:stretch>
                  <a:fillRect l="-18182" r="-12121"/>
                </a:stretch>
              </a:blipFill>
            </p:spPr>
            <p:txBody>
              <a:bodyPr/>
              <a:lstStyle/>
              <a:p>
                <a:r>
                  <a:rPr lang="en-US">
                    <a:noFill/>
                  </a:rPr>
                  <a:t> </a:t>
                </a:r>
              </a:p>
            </p:txBody>
          </p:sp>
        </mc:Fallback>
      </mc:AlternateContent>
    </p:spTree>
    <p:extLst>
      <p:ext uri="{BB962C8B-B14F-4D97-AF65-F5344CB8AC3E}">
        <p14:creationId xmlns:p14="http://schemas.microsoft.com/office/powerpoint/2010/main" val="36973996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229E1-C177-4706-9E41-3C6D9F272686}"/>
              </a:ext>
            </a:extLst>
          </p:cNvPr>
          <p:cNvSpPr>
            <a:spLocks noGrp="1"/>
          </p:cNvSpPr>
          <p:nvPr>
            <p:ph type="title"/>
          </p:nvPr>
        </p:nvSpPr>
        <p:spPr>
          <a:xfrm>
            <a:off x="447675" y="72423"/>
            <a:ext cx="8229600" cy="700628"/>
          </a:xfrm>
        </p:spPr>
        <p:txBody>
          <a:bodyPr>
            <a:normAutofit fontScale="90000"/>
          </a:bodyPr>
          <a:lstStyle/>
          <a:p>
            <a:r>
              <a:rPr lang="en-GB" dirty="0"/>
              <a:t>Magnetic Field</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5F37DB2-A4E5-4082-8C4E-AA7DC4B52629}"/>
                  </a:ext>
                </a:extLst>
              </p:cNvPr>
              <p:cNvSpPr>
                <a:spLocks noGrp="1"/>
              </p:cNvSpPr>
              <p:nvPr>
                <p:ph idx="1"/>
              </p:nvPr>
            </p:nvSpPr>
            <p:spPr>
              <a:xfrm>
                <a:off x="231912" y="901885"/>
                <a:ext cx="8912087" cy="4395073"/>
              </a:xfrm>
            </p:spPr>
            <p:txBody>
              <a:bodyPr/>
              <a:lstStyle/>
              <a:p>
                <a:r>
                  <a:rPr lang="en-GB" sz="2800" dirty="0"/>
                  <a:t>The force is the same for the same r: </a:t>
                </a:r>
                <a14:m>
                  <m:oMath xmlns:m="http://schemas.openxmlformats.org/officeDocument/2006/math">
                    <m:acc>
                      <m:accPr>
                        <m:chr m:val="⃗"/>
                        <m:ctrlPr>
                          <a:rPr lang="en-GB" sz="2800" i="1" smtClean="0">
                            <a:solidFill>
                              <a:schemeClr val="tx1"/>
                            </a:solidFill>
                            <a:latin typeface="Cambria Math" panose="02040503050406030204" pitchFamily="18" charset="0"/>
                          </a:rPr>
                        </m:ctrlPr>
                      </m:accPr>
                      <m:e>
                        <m:r>
                          <a:rPr lang="en-GB" sz="2800" b="0" i="1" smtClean="0">
                            <a:solidFill>
                              <a:schemeClr val="tx1"/>
                            </a:solidFill>
                            <a:latin typeface="Cambria Math" panose="02040503050406030204" pitchFamily="18" charset="0"/>
                          </a:rPr>
                          <m:t>𝐹</m:t>
                        </m:r>
                      </m:e>
                    </m:acc>
                    <m:r>
                      <a:rPr lang="en-GB" sz="2800" b="0" i="1" smtClean="0">
                        <a:solidFill>
                          <a:schemeClr val="tx1"/>
                        </a:solidFill>
                        <a:latin typeface="Cambria Math" panose="02040503050406030204" pitchFamily="18" charset="0"/>
                      </a:rPr>
                      <m:t>=</m:t>
                    </m:r>
                    <m:f>
                      <m:fPr>
                        <m:ctrlPr>
                          <a:rPr lang="en-GB" sz="2800" b="0" i="1" smtClean="0">
                            <a:solidFill>
                              <a:schemeClr val="tx1"/>
                            </a:solidFill>
                            <a:latin typeface="Cambria Math" panose="02040503050406030204" pitchFamily="18" charset="0"/>
                          </a:rPr>
                        </m:ctrlPr>
                      </m:fPr>
                      <m:num>
                        <m:sSub>
                          <m:sSubPr>
                            <m:ctrlPr>
                              <a:rPr lang="en-GB" sz="2800" b="0" i="1" smtClean="0">
                                <a:solidFill>
                                  <a:schemeClr val="tx1"/>
                                </a:solidFill>
                                <a:latin typeface="Cambria Math" panose="02040503050406030204" pitchFamily="18" charset="0"/>
                                <a:ea typeface="Cambria Math" panose="02040503050406030204" pitchFamily="18" charset="0"/>
                              </a:rPr>
                            </m:ctrlPr>
                          </m:sSubPr>
                          <m:e>
                            <m:r>
                              <a:rPr lang="en-GB" sz="2800" b="0" i="1" smtClean="0">
                                <a:solidFill>
                                  <a:schemeClr val="tx1"/>
                                </a:solidFill>
                                <a:latin typeface="Cambria Math" panose="02040503050406030204" pitchFamily="18" charset="0"/>
                                <a:ea typeface="Cambria Math" panose="02040503050406030204" pitchFamily="18" charset="0"/>
                              </a:rPr>
                              <m:t>𝜇</m:t>
                            </m:r>
                          </m:e>
                          <m:sub>
                            <m:r>
                              <a:rPr lang="en-GB" sz="2800" b="0" i="1" smtClean="0">
                                <a:solidFill>
                                  <a:schemeClr val="tx1"/>
                                </a:solidFill>
                                <a:latin typeface="Cambria Math" panose="02040503050406030204" pitchFamily="18" charset="0"/>
                                <a:ea typeface="Cambria Math" panose="02040503050406030204" pitchFamily="18" charset="0"/>
                              </a:rPr>
                              <m:t>0</m:t>
                            </m:r>
                          </m:sub>
                        </m:sSub>
                      </m:num>
                      <m:den>
                        <m:r>
                          <a:rPr lang="en-GB" sz="2800" b="0" i="1" smtClean="0">
                            <a:solidFill>
                              <a:schemeClr val="tx1"/>
                            </a:solidFill>
                            <a:latin typeface="Cambria Math" panose="02040503050406030204" pitchFamily="18" charset="0"/>
                          </a:rPr>
                          <m:t>2</m:t>
                        </m:r>
                        <m:r>
                          <a:rPr lang="en-GB" sz="2800" b="0" i="1" smtClean="0">
                            <a:solidFill>
                              <a:schemeClr val="tx1"/>
                            </a:solidFill>
                            <a:latin typeface="Cambria Math" panose="02040503050406030204" pitchFamily="18" charset="0"/>
                            <a:ea typeface="Cambria Math" panose="02040503050406030204" pitchFamily="18" charset="0"/>
                          </a:rPr>
                          <m:t>𝜋</m:t>
                        </m:r>
                        <m:r>
                          <a:rPr lang="en-GB" sz="2800" b="0" i="1" smtClean="0">
                            <a:solidFill>
                              <a:schemeClr val="tx1"/>
                            </a:solidFill>
                            <a:latin typeface="Cambria Math" panose="02040503050406030204" pitchFamily="18" charset="0"/>
                            <a:ea typeface="Cambria Math" panose="02040503050406030204" pitchFamily="18" charset="0"/>
                          </a:rPr>
                          <m:t>𝑟</m:t>
                        </m:r>
                      </m:den>
                    </m:f>
                    <m:r>
                      <a:rPr lang="en-GB" sz="2800" b="0" i="1" smtClean="0">
                        <a:solidFill>
                          <a:schemeClr val="tx1"/>
                        </a:solidFill>
                        <a:latin typeface="Cambria Math" panose="02040503050406030204" pitchFamily="18" charset="0"/>
                      </a:rPr>
                      <m:t>𝑞</m:t>
                    </m:r>
                    <m:sSub>
                      <m:sSubPr>
                        <m:ctrlPr>
                          <a:rPr lang="en-GB" sz="2800" b="0" i="1" smtClean="0">
                            <a:solidFill>
                              <a:schemeClr val="tx1"/>
                            </a:solidFill>
                            <a:latin typeface="Cambria Math" panose="02040503050406030204" pitchFamily="18" charset="0"/>
                          </a:rPr>
                        </m:ctrlPr>
                      </m:sSubPr>
                      <m:e>
                        <m:acc>
                          <m:accPr>
                            <m:chr m:val="⃗"/>
                            <m:ctrlPr>
                              <a:rPr lang="en-GB" sz="2800" b="0" i="1" smtClean="0">
                                <a:solidFill>
                                  <a:schemeClr val="tx1"/>
                                </a:solidFill>
                                <a:latin typeface="Cambria Math" panose="02040503050406030204" pitchFamily="18" charset="0"/>
                              </a:rPr>
                            </m:ctrlPr>
                          </m:accPr>
                          <m:e>
                            <m:r>
                              <a:rPr lang="en-GB" sz="2800" b="0" i="1" smtClean="0">
                                <a:solidFill>
                                  <a:schemeClr val="tx1"/>
                                </a:solidFill>
                                <a:latin typeface="Cambria Math" panose="02040503050406030204" pitchFamily="18" charset="0"/>
                              </a:rPr>
                              <m:t>𝑣</m:t>
                            </m:r>
                          </m:e>
                        </m:acc>
                      </m:e>
                      <m:sub>
                        <m:r>
                          <a:rPr lang="en-GB" sz="2800" i="1">
                            <a:solidFill>
                              <a:schemeClr val="tx1"/>
                            </a:solidFill>
                            <a:latin typeface="Cambria Math" panose="02040503050406030204" pitchFamily="18" charset="0"/>
                            <a:ea typeface="Cambria Math" panose="02040503050406030204" pitchFamily="18" charset="0"/>
                          </a:rPr>
                          <m:t>∥</m:t>
                        </m:r>
                      </m:sub>
                    </m:sSub>
                    <m:sSub>
                      <m:sSubPr>
                        <m:ctrlPr>
                          <a:rPr lang="en-GB" sz="2800" i="1">
                            <a:solidFill>
                              <a:schemeClr val="tx1"/>
                            </a:solidFill>
                            <a:latin typeface="Cambria Math" panose="02040503050406030204" pitchFamily="18" charset="0"/>
                          </a:rPr>
                        </m:ctrlPr>
                      </m:sSubPr>
                      <m:e>
                        <m:r>
                          <a:rPr lang="en-GB" sz="2800" i="1">
                            <a:solidFill>
                              <a:schemeClr val="tx1"/>
                            </a:solidFill>
                            <a:latin typeface="Cambria Math" panose="02040503050406030204" pitchFamily="18" charset="0"/>
                          </a:rPr>
                          <m:t>𝐼</m:t>
                        </m:r>
                      </m:e>
                      <m:sub>
                        <m:r>
                          <a:rPr lang="en-GB" sz="2800" i="1">
                            <a:solidFill>
                              <a:schemeClr val="tx1"/>
                            </a:solidFill>
                            <a:latin typeface="Cambria Math" panose="02040503050406030204" pitchFamily="18" charset="0"/>
                          </a:rPr>
                          <m:t>1</m:t>
                        </m:r>
                      </m:sub>
                    </m:sSub>
                  </m:oMath>
                </a14:m>
                <a:endParaRPr lang="en-GB" sz="2800" dirty="0">
                  <a:solidFill>
                    <a:schemeClr val="tx1"/>
                  </a:solidFill>
                </a:endParaRPr>
              </a:p>
              <a:p>
                <a:r>
                  <a:rPr lang="en-GB" sz="2800" dirty="0"/>
                  <a:t>Field of magnetic force creates circles around the wire</a:t>
                </a:r>
              </a:p>
              <a:p>
                <a:r>
                  <a:rPr lang="en-GB" sz="2800" dirty="0"/>
                  <a:t>Strength of magnetic field from a wire is </a:t>
                </a:r>
                <a14:m>
                  <m:oMath xmlns:m="http://schemas.openxmlformats.org/officeDocument/2006/math">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𝐵</m:t>
                    </m:r>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f>
                      <m:fPr>
                        <m:ctrlP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fPr>
                      <m:num>
                        <m:sSub>
                          <m:sSubPr>
                            <m:ctrlP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cs typeface="+mn-cs"/>
                              </a:rPr>
                              <m:t>𝜇</m:t>
                            </m:r>
                          </m:e>
                          <m:sub>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cs typeface="+mn-cs"/>
                              </a:rPr>
                              <m:t>0</m:t>
                            </m:r>
                          </m:sub>
                        </m:sSub>
                      </m:num>
                      <m:den>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2</m:t>
                        </m:r>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cs typeface="+mn-cs"/>
                          </a:rPr>
                          <m:t>𝜋</m:t>
                        </m:r>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cs typeface="+mn-cs"/>
                          </a:rPr>
                          <m:t>𝑟</m:t>
                        </m:r>
                      </m:den>
                    </m:f>
                    <m:sSub>
                      <m:sSubPr>
                        <m:ctrlP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sSubPr>
                      <m:e>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𝐼</m:t>
                        </m:r>
                      </m:e>
                      <m:sub>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1</m:t>
                        </m:r>
                      </m:sub>
                    </m:sSub>
                  </m:oMath>
                </a14:m>
                <a:endParaRPr lang="en-US" sz="1600" dirty="0">
                  <a:solidFill>
                    <a:schemeClr val="tx1"/>
                  </a:solidFill>
                </a:endParaRPr>
              </a:p>
              <a:p>
                <a:pPr marL="0" indent="0">
                  <a:buNone/>
                </a:pPr>
                <a:endParaRPr lang="en-GB" sz="2800" dirty="0"/>
              </a:p>
              <a:p>
                <a:endParaRPr lang="en-GB" sz="2800" dirty="0"/>
              </a:p>
              <a:p>
                <a:endParaRPr lang="en-GB" sz="2800" dirty="0"/>
              </a:p>
              <a:p>
                <a:pPr marL="0" indent="0">
                  <a:buNone/>
                </a:pPr>
                <a:endParaRPr lang="en-US" sz="2800" dirty="0"/>
              </a:p>
            </p:txBody>
          </p:sp>
        </mc:Choice>
        <mc:Fallback xmlns="">
          <p:sp>
            <p:nvSpPr>
              <p:cNvPr id="3" name="Content Placeholder 2">
                <a:extLst>
                  <a:ext uri="{FF2B5EF4-FFF2-40B4-BE49-F238E27FC236}">
                    <a16:creationId xmlns:a16="http://schemas.microsoft.com/office/drawing/2014/main" id="{55F37DB2-A4E5-4082-8C4E-AA7DC4B52629}"/>
                  </a:ext>
                </a:extLst>
              </p:cNvPr>
              <p:cNvSpPr>
                <a:spLocks noGrp="1" noRot="1" noChangeAspect="1" noMove="1" noResize="1" noEditPoints="1" noAdjustHandles="1" noChangeArrowheads="1" noChangeShapeType="1" noTextEdit="1"/>
              </p:cNvSpPr>
              <p:nvPr>
                <p:ph idx="1"/>
              </p:nvPr>
            </p:nvSpPr>
            <p:spPr>
              <a:xfrm>
                <a:off x="231912" y="901885"/>
                <a:ext cx="8912087" cy="4395073"/>
              </a:xfrm>
              <a:blipFill>
                <a:blip r:embed="rId2"/>
                <a:stretch>
                  <a:fillRect l="-1231"/>
                </a:stretch>
              </a:blipFill>
            </p:spPr>
            <p:txBody>
              <a:bodyPr/>
              <a:lstStyle/>
              <a:p>
                <a:r>
                  <a:rPr lang="en-US">
                    <a:noFill/>
                  </a:rPr>
                  <a:t> </a:t>
                </a:r>
              </a:p>
            </p:txBody>
          </p:sp>
        </mc:Fallback>
      </mc:AlternateContent>
      <p:cxnSp>
        <p:nvCxnSpPr>
          <p:cNvPr id="6" name="Straight Connector 5">
            <a:extLst>
              <a:ext uri="{FF2B5EF4-FFF2-40B4-BE49-F238E27FC236}">
                <a16:creationId xmlns:a16="http://schemas.microsoft.com/office/drawing/2014/main" id="{3005F7C3-0F1A-494E-BF4F-B41AC8DAA2AE}"/>
              </a:ext>
            </a:extLst>
          </p:cNvPr>
          <p:cNvCxnSpPr>
            <a:cxnSpLocks/>
          </p:cNvCxnSpPr>
          <p:nvPr/>
        </p:nvCxnSpPr>
        <p:spPr>
          <a:xfrm flipV="1">
            <a:off x="3105643" y="3045477"/>
            <a:ext cx="1066800" cy="23241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BA7CF316-3A84-44B7-8550-CFB61953E990}"/>
              </a:ext>
            </a:extLst>
          </p:cNvPr>
          <p:cNvCxnSpPr/>
          <p:nvPr/>
        </p:nvCxnSpPr>
        <p:spPr>
          <a:xfrm flipV="1">
            <a:off x="3039707" y="4931028"/>
            <a:ext cx="152400" cy="312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67B313B3-361A-42AF-B7F7-417CFFB908E2}"/>
                  </a:ext>
                </a:extLst>
              </p:cNvPr>
              <p:cNvSpPr txBox="1"/>
              <p:nvPr/>
            </p:nvSpPr>
            <p:spPr>
              <a:xfrm>
                <a:off x="2876093" y="4887778"/>
                <a:ext cx="229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1</m:t>
                          </m:r>
                        </m:sub>
                      </m:sSub>
                    </m:oMath>
                  </m:oMathPara>
                </a14:m>
                <a:endParaRPr lang="en-US" dirty="0"/>
              </a:p>
            </p:txBody>
          </p:sp>
        </mc:Choice>
        <mc:Fallback xmlns="">
          <p:sp>
            <p:nvSpPr>
              <p:cNvPr id="19" name="TextBox 18">
                <a:extLst>
                  <a:ext uri="{FF2B5EF4-FFF2-40B4-BE49-F238E27FC236}">
                    <a16:creationId xmlns:a16="http://schemas.microsoft.com/office/drawing/2014/main" id="{67B313B3-361A-42AF-B7F7-417CFFB908E2}"/>
                  </a:ext>
                </a:extLst>
              </p:cNvPr>
              <p:cNvSpPr txBox="1">
                <a:spLocks noRot="1" noChangeAspect="1" noMove="1" noResize="1" noEditPoints="1" noAdjustHandles="1" noChangeArrowheads="1" noChangeShapeType="1" noTextEdit="1"/>
              </p:cNvSpPr>
              <p:nvPr/>
            </p:nvSpPr>
            <p:spPr>
              <a:xfrm>
                <a:off x="2876093" y="4887778"/>
                <a:ext cx="229550" cy="276999"/>
              </a:xfrm>
              <a:prstGeom prst="rect">
                <a:avLst/>
              </a:prstGeom>
              <a:blipFill>
                <a:blip r:embed="rId3"/>
                <a:stretch>
                  <a:fillRect l="-27027" r="-8108" b="-15556"/>
                </a:stretch>
              </a:blipFill>
            </p:spPr>
            <p:txBody>
              <a:bodyPr/>
              <a:lstStyle/>
              <a:p>
                <a:r>
                  <a:rPr lang="en-US">
                    <a:noFill/>
                  </a:rPr>
                  <a:t> </a:t>
                </a:r>
              </a:p>
            </p:txBody>
          </p:sp>
        </mc:Fallback>
      </mc:AlternateContent>
      <p:sp>
        <p:nvSpPr>
          <p:cNvPr id="4" name="Oval 3">
            <a:extLst>
              <a:ext uri="{FF2B5EF4-FFF2-40B4-BE49-F238E27FC236}">
                <a16:creationId xmlns:a16="http://schemas.microsoft.com/office/drawing/2014/main" id="{210AABE6-B40D-41E7-AEF3-F93DFB43661E}"/>
              </a:ext>
            </a:extLst>
          </p:cNvPr>
          <p:cNvSpPr/>
          <p:nvPr/>
        </p:nvSpPr>
        <p:spPr>
          <a:xfrm>
            <a:off x="2576555" y="2899810"/>
            <a:ext cx="2442890" cy="1934458"/>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22" name="Oval 21">
            <a:extLst>
              <a:ext uri="{FF2B5EF4-FFF2-40B4-BE49-F238E27FC236}">
                <a16:creationId xmlns:a16="http://schemas.microsoft.com/office/drawing/2014/main" id="{99373638-CB2B-4156-AD76-43B2D539D00D}"/>
              </a:ext>
            </a:extLst>
          </p:cNvPr>
          <p:cNvSpPr/>
          <p:nvPr/>
        </p:nvSpPr>
        <p:spPr>
          <a:xfrm>
            <a:off x="3045767" y="3300184"/>
            <a:ext cx="1481038" cy="1158902"/>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23" name="Oval 22">
            <a:extLst>
              <a:ext uri="{FF2B5EF4-FFF2-40B4-BE49-F238E27FC236}">
                <a16:creationId xmlns:a16="http://schemas.microsoft.com/office/drawing/2014/main" id="{528A9289-B88F-4D62-A7B2-FA4C692EB518}"/>
              </a:ext>
            </a:extLst>
          </p:cNvPr>
          <p:cNvSpPr/>
          <p:nvPr/>
        </p:nvSpPr>
        <p:spPr>
          <a:xfrm>
            <a:off x="3318894" y="3542220"/>
            <a:ext cx="951301" cy="680093"/>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24" name="Oval 23">
            <a:extLst>
              <a:ext uri="{FF2B5EF4-FFF2-40B4-BE49-F238E27FC236}">
                <a16:creationId xmlns:a16="http://schemas.microsoft.com/office/drawing/2014/main" id="{2CCA5458-F1A4-462B-B130-9498278FB322}"/>
              </a:ext>
            </a:extLst>
          </p:cNvPr>
          <p:cNvSpPr/>
          <p:nvPr/>
        </p:nvSpPr>
        <p:spPr>
          <a:xfrm>
            <a:off x="3541067" y="3690079"/>
            <a:ext cx="496570" cy="356524"/>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E389000-9DAB-4E48-9B5D-890705BEE78A}"/>
                  </a:ext>
                </a:extLst>
              </p:cNvPr>
              <p:cNvSpPr txBox="1"/>
              <p:nvPr/>
            </p:nvSpPr>
            <p:spPr>
              <a:xfrm>
                <a:off x="5171885" y="3773757"/>
                <a:ext cx="18492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𝑞</m:t>
                      </m:r>
                    </m:oMath>
                  </m:oMathPara>
                </a14:m>
                <a:endParaRPr lang="en-US" dirty="0"/>
              </a:p>
            </p:txBody>
          </p:sp>
        </mc:Choice>
        <mc:Fallback xmlns="">
          <p:sp>
            <p:nvSpPr>
              <p:cNvPr id="29" name="TextBox 28">
                <a:extLst>
                  <a:ext uri="{FF2B5EF4-FFF2-40B4-BE49-F238E27FC236}">
                    <a16:creationId xmlns:a16="http://schemas.microsoft.com/office/drawing/2014/main" id="{AE389000-9DAB-4E48-9B5D-890705BEE78A}"/>
                  </a:ext>
                </a:extLst>
              </p:cNvPr>
              <p:cNvSpPr txBox="1">
                <a:spLocks noRot="1" noChangeAspect="1" noMove="1" noResize="1" noEditPoints="1" noAdjustHandles="1" noChangeArrowheads="1" noChangeShapeType="1" noTextEdit="1"/>
              </p:cNvSpPr>
              <p:nvPr/>
            </p:nvSpPr>
            <p:spPr>
              <a:xfrm>
                <a:off x="5171885" y="3773757"/>
                <a:ext cx="184922" cy="276999"/>
              </a:xfrm>
              <a:prstGeom prst="rect">
                <a:avLst/>
              </a:prstGeom>
              <a:blipFill>
                <a:blip r:embed="rId4"/>
                <a:stretch>
                  <a:fillRect l="-32258" r="-22581" b="-26667"/>
                </a:stretch>
              </a:blipFill>
            </p:spPr>
            <p:txBody>
              <a:bodyPr/>
              <a:lstStyle/>
              <a:p>
                <a:r>
                  <a:rPr lang="en-US">
                    <a:noFill/>
                  </a:rPr>
                  <a:t> </a:t>
                </a:r>
              </a:p>
            </p:txBody>
          </p:sp>
        </mc:Fallback>
      </mc:AlternateContent>
      <p:cxnSp>
        <p:nvCxnSpPr>
          <p:cNvPr id="30" name="Straight Arrow Connector 29">
            <a:extLst>
              <a:ext uri="{FF2B5EF4-FFF2-40B4-BE49-F238E27FC236}">
                <a16:creationId xmlns:a16="http://schemas.microsoft.com/office/drawing/2014/main" id="{1BC93A23-9445-493F-BF6D-C6120A1E11CF}"/>
              </a:ext>
            </a:extLst>
          </p:cNvPr>
          <p:cNvCxnSpPr>
            <a:cxnSpLocks/>
          </p:cNvCxnSpPr>
          <p:nvPr/>
        </p:nvCxnSpPr>
        <p:spPr>
          <a:xfrm flipH="1" flipV="1">
            <a:off x="4568808" y="3080520"/>
            <a:ext cx="411354" cy="7248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0158D566-BB6D-4E1A-B185-7FDC77A39271}"/>
              </a:ext>
            </a:extLst>
          </p:cNvPr>
          <p:cNvCxnSpPr>
            <a:cxnSpLocks/>
          </p:cNvCxnSpPr>
          <p:nvPr/>
        </p:nvCxnSpPr>
        <p:spPr>
          <a:xfrm flipH="1">
            <a:off x="4687464" y="4025323"/>
            <a:ext cx="191235" cy="13754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24DB936F-BE4A-4BB6-AC8E-2DF4D03CD0E5}"/>
                  </a:ext>
                </a:extLst>
              </p:cNvPr>
              <p:cNvSpPr txBox="1"/>
              <p:nvPr/>
            </p:nvSpPr>
            <p:spPr>
              <a:xfrm>
                <a:off x="4842868" y="4119020"/>
                <a:ext cx="372142"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p>
            </p:txBody>
          </p:sp>
        </mc:Choice>
        <mc:Fallback xmlns="">
          <p:sp>
            <p:nvSpPr>
              <p:cNvPr id="34" name="TextBox 33">
                <a:extLst>
                  <a:ext uri="{FF2B5EF4-FFF2-40B4-BE49-F238E27FC236}">
                    <a16:creationId xmlns:a16="http://schemas.microsoft.com/office/drawing/2014/main" id="{24DB936F-BE4A-4BB6-AC8E-2DF4D03CD0E5}"/>
                  </a:ext>
                </a:extLst>
              </p:cNvPr>
              <p:cNvSpPr txBox="1">
                <a:spLocks noRot="1" noChangeAspect="1" noMove="1" noResize="1" noEditPoints="1" noAdjustHandles="1" noChangeArrowheads="1" noChangeShapeType="1" noTextEdit="1"/>
              </p:cNvSpPr>
              <p:nvPr/>
            </p:nvSpPr>
            <p:spPr>
              <a:xfrm>
                <a:off x="4842868" y="4119020"/>
                <a:ext cx="372142" cy="402931"/>
              </a:xfrm>
              <a:prstGeom prst="rect">
                <a:avLst/>
              </a:prstGeom>
              <a:blipFill>
                <a:blip r:embed="rId5"/>
                <a:stretch>
                  <a:fillRect t="-22727" r="-29508"/>
                </a:stretch>
              </a:blipFill>
            </p:spPr>
            <p:txBody>
              <a:bodyPr/>
              <a:lstStyle/>
              <a:p>
                <a:r>
                  <a:rPr lang="en-US">
                    <a:noFill/>
                  </a:rPr>
                  <a:t> </a:t>
                </a:r>
              </a:p>
            </p:txBody>
          </p:sp>
        </mc:Fallback>
      </mc:AlternateContent>
      <p:sp>
        <p:nvSpPr>
          <p:cNvPr id="35" name="Oval 34">
            <a:extLst>
              <a:ext uri="{FF2B5EF4-FFF2-40B4-BE49-F238E27FC236}">
                <a16:creationId xmlns:a16="http://schemas.microsoft.com/office/drawing/2014/main" id="{5670E648-C57C-49BB-B05F-49972A3BC2FD}"/>
              </a:ext>
            </a:extLst>
          </p:cNvPr>
          <p:cNvSpPr/>
          <p:nvPr/>
        </p:nvSpPr>
        <p:spPr>
          <a:xfrm>
            <a:off x="4897686" y="38160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cxnSp>
        <p:nvCxnSpPr>
          <p:cNvPr id="36" name="Straight Arrow Connector 35">
            <a:extLst>
              <a:ext uri="{FF2B5EF4-FFF2-40B4-BE49-F238E27FC236}">
                <a16:creationId xmlns:a16="http://schemas.microsoft.com/office/drawing/2014/main" id="{AFBF0990-2C20-4EB2-A2FE-EF632B6D996B}"/>
              </a:ext>
            </a:extLst>
          </p:cNvPr>
          <p:cNvCxnSpPr>
            <a:cxnSpLocks/>
            <a:endCxn id="38" idx="3"/>
          </p:cNvCxnSpPr>
          <p:nvPr/>
        </p:nvCxnSpPr>
        <p:spPr>
          <a:xfrm flipH="1" flipV="1">
            <a:off x="4969153" y="3246137"/>
            <a:ext cx="5196" cy="574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7F5BAF25-3407-40D1-AEFC-22D9EB2558E3}"/>
              </a:ext>
            </a:extLst>
          </p:cNvPr>
          <p:cNvCxnSpPr>
            <a:cxnSpLocks/>
          </p:cNvCxnSpPr>
          <p:nvPr/>
        </p:nvCxnSpPr>
        <p:spPr>
          <a:xfrm flipH="1" flipV="1">
            <a:off x="4532482" y="3634885"/>
            <a:ext cx="447014" cy="17403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29249B8F-3124-4F15-A6C0-1D3DB235A6A3}"/>
                  </a:ext>
                </a:extLst>
              </p:cNvPr>
              <p:cNvSpPr txBox="1"/>
              <p:nvPr/>
            </p:nvSpPr>
            <p:spPr>
              <a:xfrm>
                <a:off x="4597011" y="3061471"/>
                <a:ext cx="37214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oMath>
                  </m:oMathPara>
                </a14:m>
                <a:endParaRPr lang="en-US" dirty="0"/>
              </a:p>
            </p:txBody>
          </p:sp>
        </mc:Choice>
        <mc:Fallback xmlns="">
          <p:sp>
            <p:nvSpPr>
              <p:cNvPr id="38" name="TextBox 37">
                <a:extLst>
                  <a:ext uri="{FF2B5EF4-FFF2-40B4-BE49-F238E27FC236}">
                    <a16:creationId xmlns:a16="http://schemas.microsoft.com/office/drawing/2014/main" id="{29249B8F-3124-4F15-A6C0-1D3DB235A6A3}"/>
                  </a:ext>
                </a:extLst>
              </p:cNvPr>
              <p:cNvSpPr txBox="1">
                <a:spLocks noRot="1" noChangeAspect="1" noMove="1" noResize="1" noEditPoints="1" noAdjustHandles="1" noChangeArrowheads="1" noChangeShapeType="1" noTextEdit="1"/>
              </p:cNvSpPr>
              <p:nvPr/>
            </p:nvSpPr>
            <p:spPr>
              <a:xfrm>
                <a:off x="4597011" y="3061471"/>
                <a:ext cx="372142" cy="369332"/>
              </a:xfrm>
              <a:prstGeom prst="rect">
                <a:avLst/>
              </a:prstGeom>
              <a:blipFill>
                <a:blip r:embed="rId6"/>
                <a:stretch>
                  <a:fillRect t="-22951" r="-295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ADC52AA6-1492-4E5F-B19F-D78CA61F8A52}"/>
                  </a:ext>
                </a:extLst>
              </p:cNvPr>
              <p:cNvSpPr txBox="1"/>
              <p:nvPr/>
            </p:nvSpPr>
            <p:spPr>
              <a:xfrm>
                <a:off x="4419406" y="3641956"/>
                <a:ext cx="514014" cy="3752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e>
                        <m:sub>
                          <m:r>
                            <a:rPr lang="en-GB" i="1">
                              <a:latin typeface="Cambria Math" panose="02040503050406030204" pitchFamily="18" charset="0"/>
                              <a:ea typeface="Cambria Math" panose="02040503050406030204" pitchFamily="18" charset="0"/>
                            </a:rPr>
                            <m:t>∥</m:t>
                          </m:r>
                        </m:sub>
                      </m:sSub>
                    </m:oMath>
                  </m:oMathPara>
                </a14:m>
                <a:endParaRPr lang="en-US" dirty="0"/>
              </a:p>
            </p:txBody>
          </p:sp>
        </mc:Choice>
        <mc:Fallback xmlns="">
          <p:sp>
            <p:nvSpPr>
              <p:cNvPr id="39" name="TextBox 38">
                <a:extLst>
                  <a:ext uri="{FF2B5EF4-FFF2-40B4-BE49-F238E27FC236}">
                    <a16:creationId xmlns:a16="http://schemas.microsoft.com/office/drawing/2014/main" id="{ADC52AA6-1492-4E5F-B19F-D78CA61F8A52}"/>
                  </a:ext>
                </a:extLst>
              </p:cNvPr>
              <p:cNvSpPr txBox="1">
                <a:spLocks noRot="1" noChangeAspect="1" noMove="1" noResize="1" noEditPoints="1" noAdjustHandles="1" noChangeArrowheads="1" noChangeShapeType="1" noTextEdit="1"/>
              </p:cNvSpPr>
              <p:nvPr/>
            </p:nvSpPr>
            <p:spPr>
              <a:xfrm>
                <a:off x="4419406" y="3641956"/>
                <a:ext cx="514014" cy="375231"/>
              </a:xfrm>
              <a:prstGeom prst="rect">
                <a:avLst/>
              </a:prstGeom>
              <a:blipFill>
                <a:blip r:embed="rId7"/>
                <a:stretch>
                  <a:fillRect t="-20968" r="-26190" b="-64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1B24F23-2BB6-4C61-93E6-45A8F80C7607}"/>
                  </a:ext>
                </a:extLst>
              </p:cNvPr>
              <p:cNvSpPr txBox="1"/>
              <p:nvPr/>
            </p:nvSpPr>
            <p:spPr>
              <a:xfrm>
                <a:off x="4996016" y="3424556"/>
                <a:ext cx="333897" cy="3752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e>
                        <m:sub>
                          <m:r>
                            <a:rPr lang="en-GB" i="1" smtClean="0">
                              <a:latin typeface="Cambria Math" panose="02040503050406030204" pitchFamily="18" charset="0"/>
                              <a:ea typeface="Cambria Math" panose="02040503050406030204" pitchFamily="18" charset="0"/>
                            </a:rPr>
                            <m:t>⊥</m:t>
                          </m:r>
                        </m:sub>
                      </m:sSub>
                    </m:oMath>
                  </m:oMathPara>
                </a14:m>
                <a:endParaRPr lang="en-US" dirty="0"/>
              </a:p>
            </p:txBody>
          </p:sp>
        </mc:Choice>
        <mc:Fallback xmlns="">
          <p:sp>
            <p:nvSpPr>
              <p:cNvPr id="41" name="TextBox 40">
                <a:extLst>
                  <a:ext uri="{FF2B5EF4-FFF2-40B4-BE49-F238E27FC236}">
                    <a16:creationId xmlns:a16="http://schemas.microsoft.com/office/drawing/2014/main" id="{B1B24F23-2BB6-4C61-93E6-45A8F80C7607}"/>
                  </a:ext>
                </a:extLst>
              </p:cNvPr>
              <p:cNvSpPr txBox="1">
                <a:spLocks noRot="1" noChangeAspect="1" noMove="1" noResize="1" noEditPoints="1" noAdjustHandles="1" noChangeArrowheads="1" noChangeShapeType="1" noTextEdit="1"/>
              </p:cNvSpPr>
              <p:nvPr/>
            </p:nvSpPr>
            <p:spPr>
              <a:xfrm>
                <a:off x="4996016" y="3424556"/>
                <a:ext cx="333897" cy="375231"/>
              </a:xfrm>
              <a:prstGeom prst="rect">
                <a:avLst/>
              </a:prstGeom>
              <a:blipFill>
                <a:blip r:embed="rId8"/>
                <a:stretch>
                  <a:fillRect t="-22951" r="-2407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967B453D-7C4C-455A-9DDD-DF22EF871503}"/>
                  </a:ext>
                </a:extLst>
              </p:cNvPr>
              <p:cNvSpPr txBox="1"/>
              <p:nvPr/>
            </p:nvSpPr>
            <p:spPr>
              <a:xfrm>
                <a:off x="4595498" y="3284602"/>
                <a:ext cx="19774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𝛼</m:t>
                      </m:r>
                    </m:oMath>
                  </m:oMathPara>
                </a14:m>
                <a:endParaRPr lang="en-US" dirty="0"/>
              </a:p>
            </p:txBody>
          </p:sp>
        </mc:Choice>
        <mc:Fallback xmlns="">
          <p:sp>
            <p:nvSpPr>
              <p:cNvPr id="44" name="TextBox 43">
                <a:extLst>
                  <a:ext uri="{FF2B5EF4-FFF2-40B4-BE49-F238E27FC236}">
                    <a16:creationId xmlns:a16="http://schemas.microsoft.com/office/drawing/2014/main" id="{967B453D-7C4C-455A-9DDD-DF22EF871503}"/>
                  </a:ext>
                </a:extLst>
              </p:cNvPr>
              <p:cNvSpPr txBox="1">
                <a:spLocks noRot="1" noChangeAspect="1" noMove="1" noResize="1" noEditPoints="1" noAdjustHandles="1" noChangeArrowheads="1" noChangeShapeType="1" noTextEdit="1"/>
              </p:cNvSpPr>
              <p:nvPr/>
            </p:nvSpPr>
            <p:spPr>
              <a:xfrm>
                <a:off x="4595498" y="3284602"/>
                <a:ext cx="197746" cy="276999"/>
              </a:xfrm>
              <a:prstGeom prst="rect">
                <a:avLst/>
              </a:prstGeom>
              <a:blipFill>
                <a:blip r:embed="rId9"/>
                <a:stretch>
                  <a:fillRect l="-18750" r="-15625"/>
                </a:stretch>
              </a:blipFill>
            </p:spPr>
            <p:txBody>
              <a:bodyPr/>
              <a:lstStyle/>
              <a:p>
                <a:r>
                  <a:rPr lang="en-US">
                    <a:noFill/>
                  </a:rPr>
                  <a:t> </a:t>
                </a:r>
              </a:p>
            </p:txBody>
          </p:sp>
        </mc:Fallback>
      </mc:AlternateContent>
    </p:spTree>
    <p:extLst>
      <p:ext uri="{BB962C8B-B14F-4D97-AF65-F5344CB8AC3E}">
        <p14:creationId xmlns:p14="http://schemas.microsoft.com/office/powerpoint/2010/main" val="9998265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70BB9-41E2-4072-A724-762224D6578C}"/>
              </a:ext>
            </a:extLst>
          </p:cNvPr>
          <p:cNvSpPr>
            <a:spLocks noGrp="1"/>
          </p:cNvSpPr>
          <p:nvPr>
            <p:ph type="title"/>
          </p:nvPr>
        </p:nvSpPr>
        <p:spPr/>
        <p:txBody>
          <a:bodyPr>
            <a:normAutofit fontScale="90000"/>
          </a:bodyPr>
          <a:lstStyle/>
          <a:p>
            <a:r>
              <a:rPr lang="en-GB" dirty="0"/>
              <a:t>Direction of magnetic field</a:t>
            </a:r>
            <a:endParaRPr lang="en-US" dirty="0"/>
          </a:p>
        </p:txBody>
      </p:sp>
      <p:sp>
        <p:nvSpPr>
          <p:cNvPr id="3" name="Content Placeholder 2">
            <a:extLst>
              <a:ext uri="{FF2B5EF4-FFF2-40B4-BE49-F238E27FC236}">
                <a16:creationId xmlns:a16="http://schemas.microsoft.com/office/drawing/2014/main" id="{4CB0D325-D0E0-4EB5-A405-894BC9C0AEC6}"/>
              </a:ext>
            </a:extLst>
          </p:cNvPr>
          <p:cNvSpPr>
            <a:spLocks noGrp="1"/>
          </p:cNvSpPr>
          <p:nvPr>
            <p:ph idx="1"/>
          </p:nvPr>
        </p:nvSpPr>
        <p:spPr/>
        <p:txBody>
          <a:bodyPr/>
          <a:lstStyle/>
          <a:p>
            <a:r>
              <a:rPr lang="en-GB" dirty="0"/>
              <a:t>For positive current direction of magnetic field is determined with rule of right hand</a:t>
            </a:r>
            <a:endParaRPr lang="en-US" dirty="0"/>
          </a:p>
        </p:txBody>
      </p:sp>
      <p:sp>
        <p:nvSpPr>
          <p:cNvPr id="4" name="Slide Number Placeholder 3">
            <a:extLst>
              <a:ext uri="{FF2B5EF4-FFF2-40B4-BE49-F238E27FC236}">
                <a16:creationId xmlns:a16="http://schemas.microsoft.com/office/drawing/2014/main" id="{0C6D0B4E-9BEC-4C14-AC93-79E10EAA6B21}"/>
              </a:ext>
            </a:extLst>
          </p:cNvPr>
          <p:cNvSpPr>
            <a:spLocks noGrp="1"/>
          </p:cNvSpPr>
          <p:nvPr>
            <p:ph type="sldNum" sz="quarter" idx="12"/>
          </p:nvPr>
        </p:nvSpPr>
        <p:spPr/>
        <p:txBody>
          <a:bodyPr/>
          <a:lstStyle/>
          <a:p>
            <a:fld id="{374475D3-1812-EC42-892E-BF7EBDFBAE62}" type="slidenum">
              <a:rPr lang="en-GB" smtClean="0"/>
              <a:t>57</a:t>
            </a:fld>
            <a:endParaRPr lang="en-GB"/>
          </a:p>
        </p:txBody>
      </p:sp>
      <p:pic>
        <p:nvPicPr>
          <p:cNvPr id="5" name="Picture 4">
            <a:extLst>
              <a:ext uri="{FF2B5EF4-FFF2-40B4-BE49-F238E27FC236}">
                <a16:creationId xmlns:a16="http://schemas.microsoft.com/office/drawing/2014/main" id="{33E55451-977B-4736-986C-112D8A6F75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2132" y="2128974"/>
            <a:ext cx="4506629" cy="3543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84138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229E1-C177-4706-9E41-3C6D9F272686}"/>
              </a:ext>
            </a:extLst>
          </p:cNvPr>
          <p:cNvSpPr>
            <a:spLocks noGrp="1"/>
          </p:cNvSpPr>
          <p:nvPr>
            <p:ph type="title"/>
          </p:nvPr>
        </p:nvSpPr>
        <p:spPr/>
        <p:txBody>
          <a:bodyPr>
            <a:normAutofit fontScale="90000"/>
          </a:bodyPr>
          <a:lstStyle/>
          <a:p>
            <a:r>
              <a:rPr lang="en-GB" dirty="0"/>
              <a:t>Magnetic Force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5F37DB2-A4E5-4082-8C4E-AA7DC4B52629}"/>
                  </a:ext>
                </a:extLst>
              </p:cNvPr>
              <p:cNvSpPr>
                <a:spLocks noGrp="1"/>
              </p:cNvSpPr>
              <p:nvPr>
                <p:ph idx="1"/>
              </p:nvPr>
            </p:nvSpPr>
            <p:spPr>
              <a:xfrm>
                <a:off x="231912" y="804905"/>
                <a:ext cx="8912087" cy="1677006"/>
              </a:xfrm>
            </p:spPr>
            <p:txBody>
              <a:bodyPr/>
              <a:lstStyle/>
              <a:p>
                <a:r>
                  <a:rPr lang="en-GB" sz="2800" dirty="0"/>
                  <a:t>Equation for force from magnetic field</a:t>
                </a:r>
              </a:p>
              <a:p>
                <a:pPr marL="0" indent="0" algn="ctr">
                  <a:buNone/>
                </a:pPr>
                <a:r>
                  <a:rPr lang="en-GB" sz="2800" dirty="0">
                    <a:solidFill>
                      <a:schemeClr val="tx1"/>
                    </a:solidFill>
                  </a:rPr>
                  <a:t> </a:t>
                </a:r>
                <a14:m>
                  <m:oMath xmlns:m="http://schemas.openxmlformats.org/officeDocument/2006/math">
                    <m:acc>
                      <m:accPr>
                        <m:chr m:val="⃗"/>
                        <m:ctrlPr>
                          <a:rPr lang="en-GB" sz="2800" i="1" smtClean="0">
                            <a:solidFill>
                              <a:schemeClr val="tx1"/>
                            </a:solidFill>
                            <a:latin typeface="Cambria Math" panose="02040503050406030204" pitchFamily="18" charset="0"/>
                          </a:rPr>
                        </m:ctrlPr>
                      </m:accPr>
                      <m:e>
                        <m:r>
                          <a:rPr lang="en-GB" sz="2800" b="0" i="1" smtClean="0">
                            <a:solidFill>
                              <a:schemeClr val="tx1"/>
                            </a:solidFill>
                            <a:latin typeface="Cambria Math" panose="02040503050406030204" pitchFamily="18" charset="0"/>
                          </a:rPr>
                          <m:t>𝐹</m:t>
                        </m:r>
                      </m:e>
                    </m:acc>
                    <m:r>
                      <a:rPr lang="en-GB" sz="2800" b="0" i="1" smtClean="0">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𝑞</m:t>
                    </m:r>
                    <m:r>
                      <a:rPr lang="en-GB" sz="2800" b="0" i="1" smtClean="0">
                        <a:solidFill>
                          <a:schemeClr val="tx1"/>
                        </a:solidFill>
                        <a:latin typeface="Cambria Math" panose="02040503050406030204" pitchFamily="18" charset="0"/>
                      </a:rPr>
                      <m:t>⋅</m:t>
                    </m:r>
                    <m:acc>
                      <m:accPr>
                        <m:chr m:val="⃗"/>
                        <m:ctrlPr>
                          <a:rPr lang="en-GB" sz="2800" i="1">
                            <a:solidFill>
                              <a:schemeClr val="tx1"/>
                            </a:solidFill>
                            <a:latin typeface="Cambria Math" panose="02040503050406030204" pitchFamily="18" charset="0"/>
                          </a:rPr>
                        </m:ctrlPr>
                      </m:accPr>
                      <m:e>
                        <m:r>
                          <a:rPr lang="en-GB" sz="2800" i="1">
                            <a:solidFill>
                              <a:schemeClr val="tx1"/>
                            </a:solidFill>
                            <a:latin typeface="Cambria Math" panose="02040503050406030204" pitchFamily="18" charset="0"/>
                          </a:rPr>
                          <m:t>𝑣</m:t>
                        </m:r>
                      </m:e>
                    </m:acc>
                    <m:r>
                      <a:rPr lang="en-GB" sz="2800" i="1" smtClean="0">
                        <a:solidFill>
                          <a:schemeClr val="tx1"/>
                        </a:solidFill>
                        <a:latin typeface="Cambria Math" panose="02040503050406030204" pitchFamily="18" charset="0"/>
                        <a:ea typeface="Cambria Math" panose="02040503050406030204" pitchFamily="18" charset="0"/>
                      </a:rPr>
                      <m:t>×</m:t>
                    </m:r>
                    <m:acc>
                      <m:accPr>
                        <m:chr m:val="⃗"/>
                        <m:ctrlPr>
                          <a:rPr lang="en-GB" sz="2800" i="1">
                            <a:solidFill>
                              <a:schemeClr val="tx1"/>
                            </a:solidFill>
                            <a:latin typeface="Cambria Math" panose="02040503050406030204" pitchFamily="18" charset="0"/>
                          </a:rPr>
                        </m:ctrlPr>
                      </m:accPr>
                      <m:e>
                        <m:r>
                          <a:rPr lang="en-GB" sz="2800" b="0" i="1" smtClean="0">
                            <a:solidFill>
                              <a:schemeClr val="tx1"/>
                            </a:solidFill>
                            <a:latin typeface="Cambria Math" panose="02040503050406030204" pitchFamily="18" charset="0"/>
                          </a:rPr>
                          <m:t>𝐵</m:t>
                        </m:r>
                      </m:e>
                    </m:acc>
                  </m:oMath>
                </a14:m>
                <a:endParaRPr lang="en-GB" sz="2800" dirty="0">
                  <a:solidFill>
                    <a:schemeClr val="tx1"/>
                  </a:solidFill>
                </a:endParaRPr>
              </a:p>
              <a:p>
                <a:r>
                  <a:rPr lang="en-GB" sz="2800" dirty="0"/>
                  <a:t>Direction of force determined with</a:t>
                </a:r>
                <a:br>
                  <a:rPr lang="en-GB" sz="2800" dirty="0"/>
                </a:br>
                <a:r>
                  <a:rPr lang="en-GB" sz="2800" dirty="0"/>
                  <a:t>rule of right hand</a:t>
                </a:r>
              </a:p>
              <a:p>
                <a:pPr lvl="1"/>
                <a:r>
                  <a:rPr lang="en-GB" sz="2400" dirty="0"/>
                  <a:t>Index finger: direction of v</a:t>
                </a:r>
              </a:p>
              <a:p>
                <a:pPr lvl="1"/>
                <a:r>
                  <a:rPr lang="en-GB" sz="2400" dirty="0"/>
                  <a:t>Middle finger: direction of B</a:t>
                </a:r>
              </a:p>
              <a:p>
                <a:pPr lvl="1"/>
                <a:r>
                  <a:rPr lang="en-GB" sz="2400" dirty="0"/>
                  <a:t>Thumb gives direction of force</a:t>
                </a:r>
              </a:p>
              <a:p>
                <a:endParaRPr lang="en-US" sz="1600" dirty="0"/>
              </a:p>
              <a:p>
                <a:pPr marL="0" indent="0">
                  <a:buNone/>
                </a:pPr>
                <a:endParaRPr lang="en-GB" sz="2800" dirty="0"/>
              </a:p>
              <a:p>
                <a:endParaRPr lang="en-GB" sz="2800" dirty="0"/>
              </a:p>
              <a:p>
                <a:endParaRPr lang="en-GB" sz="2800" dirty="0"/>
              </a:p>
              <a:p>
                <a:pPr marL="0" indent="0">
                  <a:buNone/>
                </a:pPr>
                <a:endParaRPr lang="en-US" sz="2800" dirty="0"/>
              </a:p>
            </p:txBody>
          </p:sp>
        </mc:Choice>
        <mc:Fallback xmlns="">
          <p:sp>
            <p:nvSpPr>
              <p:cNvPr id="3" name="Content Placeholder 2">
                <a:extLst>
                  <a:ext uri="{FF2B5EF4-FFF2-40B4-BE49-F238E27FC236}">
                    <a16:creationId xmlns:a16="http://schemas.microsoft.com/office/drawing/2014/main" id="{55F37DB2-A4E5-4082-8C4E-AA7DC4B52629}"/>
                  </a:ext>
                </a:extLst>
              </p:cNvPr>
              <p:cNvSpPr>
                <a:spLocks noGrp="1" noRot="1" noChangeAspect="1" noMove="1" noResize="1" noEditPoints="1" noAdjustHandles="1" noChangeArrowheads="1" noChangeShapeType="1" noTextEdit="1"/>
              </p:cNvSpPr>
              <p:nvPr>
                <p:ph idx="1"/>
              </p:nvPr>
            </p:nvSpPr>
            <p:spPr>
              <a:xfrm>
                <a:off x="231912" y="804905"/>
                <a:ext cx="8912087" cy="1677006"/>
              </a:xfrm>
              <a:blipFill>
                <a:blip r:embed="rId2"/>
                <a:stretch>
                  <a:fillRect l="-1282" t="-3759" b="-106767"/>
                </a:stretch>
              </a:blipFill>
            </p:spPr>
            <p:txBody>
              <a:bodyPr/>
              <a:lstStyle/>
              <a:p>
                <a:r>
                  <a:rPr lang="en-GB">
                    <a:noFill/>
                  </a:rPr>
                  <a:t> </a:t>
                </a:r>
              </a:p>
            </p:txBody>
          </p:sp>
        </mc:Fallback>
      </mc:AlternateContent>
      <p:sp>
        <p:nvSpPr>
          <p:cNvPr id="5" name="Flowchart: Extract 4">
            <a:extLst>
              <a:ext uri="{FF2B5EF4-FFF2-40B4-BE49-F238E27FC236}">
                <a16:creationId xmlns:a16="http://schemas.microsoft.com/office/drawing/2014/main" id="{49BD5499-A96E-4E6B-9E26-B7710B418DA2}"/>
              </a:ext>
            </a:extLst>
          </p:cNvPr>
          <p:cNvSpPr/>
          <p:nvPr/>
        </p:nvSpPr>
        <p:spPr>
          <a:xfrm rot="5400000">
            <a:off x="7248207" y="1332513"/>
            <a:ext cx="109133" cy="117090"/>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5" name="Flowchart: Extract 24">
            <a:extLst>
              <a:ext uri="{FF2B5EF4-FFF2-40B4-BE49-F238E27FC236}">
                <a16:creationId xmlns:a16="http://schemas.microsoft.com/office/drawing/2014/main" id="{E3E1EA33-0881-4967-B212-6E89F7A49FAD}"/>
              </a:ext>
            </a:extLst>
          </p:cNvPr>
          <p:cNvSpPr/>
          <p:nvPr/>
        </p:nvSpPr>
        <p:spPr>
          <a:xfrm rot="5400000">
            <a:off x="7242947" y="1970618"/>
            <a:ext cx="109133" cy="117090"/>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7" name="Flowchart: Extract 26">
            <a:extLst>
              <a:ext uri="{FF2B5EF4-FFF2-40B4-BE49-F238E27FC236}">
                <a16:creationId xmlns:a16="http://schemas.microsoft.com/office/drawing/2014/main" id="{F019451D-3DD7-44DB-B90C-F6D4353BEDA1}"/>
              </a:ext>
            </a:extLst>
          </p:cNvPr>
          <p:cNvSpPr/>
          <p:nvPr/>
        </p:nvSpPr>
        <p:spPr>
          <a:xfrm rot="5400000">
            <a:off x="7242947" y="2121970"/>
            <a:ext cx="109133" cy="117090"/>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8" name="Flowchart: Extract 27">
            <a:extLst>
              <a:ext uri="{FF2B5EF4-FFF2-40B4-BE49-F238E27FC236}">
                <a16:creationId xmlns:a16="http://schemas.microsoft.com/office/drawing/2014/main" id="{55627058-54B2-444F-B7D2-3B5DF146F8C7}"/>
              </a:ext>
            </a:extLst>
          </p:cNvPr>
          <p:cNvSpPr/>
          <p:nvPr/>
        </p:nvSpPr>
        <p:spPr>
          <a:xfrm rot="5400000">
            <a:off x="7242947" y="1724680"/>
            <a:ext cx="109133" cy="117090"/>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F995F40-726C-44D6-9CC7-9B43C078B5C8}"/>
                  </a:ext>
                </a:extLst>
              </p:cNvPr>
              <p:cNvSpPr txBox="1"/>
              <p:nvPr/>
            </p:nvSpPr>
            <p:spPr>
              <a:xfrm>
                <a:off x="6983083" y="1001318"/>
                <a:ext cx="372142"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oMath>
                  </m:oMathPara>
                </a14:m>
                <a:endParaRPr lang="en-US" dirty="0"/>
              </a:p>
            </p:txBody>
          </p:sp>
        </mc:Choice>
        <mc:Fallback xmlns="">
          <p:sp>
            <p:nvSpPr>
              <p:cNvPr id="29" name="TextBox 28">
                <a:extLst>
                  <a:ext uri="{FF2B5EF4-FFF2-40B4-BE49-F238E27FC236}">
                    <a16:creationId xmlns:a16="http://schemas.microsoft.com/office/drawing/2014/main" id="{DF995F40-726C-44D6-9CC7-9B43C078B5C8}"/>
                  </a:ext>
                </a:extLst>
              </p:cNvPr>
              <p:cNvSpPr txBox="1">
                <a:spLocks noRot="1" noChangeAspect="1" noMove="1" noResize="1" noEditPoints="1" noAdjustHandles="1" noChangeArrowheads="1" noChangeShapeType="1" noTextEdit="1"/>
              </p:cNvSpPr>
              <p:nvPr/>
            </p:nvSpPr>
            <p:spPr>
              <a:xfrm>
                <a:off x="6983083" y="1001318"/>
                <a:ext cx="372142" cy="402931"/>
              </a:xfrm>
              <a:prstGeom prst="rect">
                <a:avLst/>
              </a:prstGeom>
              <a:blipFill>
                <a:blip r:embed="rId3"/>
                <a:stretch>
                  <a:fillRect/>
                </a:stretch>
              </a:blipFill>
            </p:spPr>
            <p:txBody>
              <a:bodyPr/>
              <a:lstStyle/>
              <a:p>
                <a:r>
                  <a:rPr lang="en-US">
                    <a:noFill/>
                  </a:rPr>
                  <a:t> </a:t>
                </a:r>
              </a:p>
            </p:txBody>
          </p:sp>
        </mc:Fallback>
      </mc:AlternateContent>
      <p:cxnSp>
        <p:nvCxnSpPr>
          <p:cNvPr id="34" name="Straight Connector 33">
            <a:extLst>
              <a:ext uri="{FF2B5EF4-FFF2-40B4-BE49-F238E27FC236}">
                <a16:creationId xmlns:a16="http://schemas.microsoft.com/office/drawing/2014/main" id="{FB852BCC-98CB-4A81-957A-C22BFE5C7FB8}"/>
              </a:ext>
            </a:extLst>
          </p:cNvPr>
          <p:cNvCxnSpPr>
            <a:cxnSpLocks/>
          </p:cNvCxnSpPr>
          <p:nvPr/>
        </p:nvCxnSpPr>
        <p:spPr>
          <a:xfrm flipV="1">
            <a:off x="6660924" y="1529197"/>
            <a:ext cx="1066800" cy="23241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5521019B-3B2C-4450-8664-0CB53BF0DB90}"/>
              </a:ext>
            </a:extLst>
          </p:cNvPr>
          <p:cNvCxnSpPr/>
          <p:nvPr/>
        </p:nvCxnSpPr>
        <p:spPr>
          <a:xfrm flipV="1">
            <a:off x="6594988" y="3414748"/>
            <a:ext cx="152400" cy="3124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22A88D89-AA2C-4485-BC9C-C46A45451E03}"/>
                  </a:ext>
                </a:extLst>
              </p:cNvPr>
              <p:cNvSpPr txBox="1"/>
              <p:nvPr/>
            </p:nvSpPr>
            <p:spPr>
              <a:xfrm>
                <a:off x="6431374" y="3371498"/>
                <a:ext cx="2295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1</m:t>
                          </m:r>
                        </m:sub>
                      </m:sSub>
                    </m:oMath>
                  </m:oMathPara>
                </a14:m>
                <a:endParaRPr lang="en-US" dirty="0"/>
              </a:p>
            </p:txBody>
          </p:sp>
        </mc:Choice>
        <mc:Fallback xmlns="">
          <p:sp>
            <p:nvSpPr>
              <p:cNvPr id="36" name="TextBox 35">
                <a:extLst>
                  <a:ext uri="{FF2B5EF4-FFF2-40B4-BE49-F238E27FC236}">
                    <a16:creationId xmlns:a16="http://schemas.microsoft.com/office/drawing/2014/main" id="{22A88D89-AA2C-4485-BC9C-C46A45451E03}"/>
                  </a:ext>
                </a:extLst>
              </p:cNvPr>
              <p:cNvSpPr txBox="1">
                <a:spLocks noRot="1" noChangeAspect="1" noMove="1" noResize="1" noEditPoints="1" noAdjustHandles="1" noChangeArrowheads="1" noChangeShapeType="1" noTextEdit="1"/>
              </p:cNvSpPr>
              <p:nvPr/>
            </p:nvSpPr>
            <p:spPr>
              <a:xfrm>
                <a:off x="6431374" y="3371498"/>
                <a:ext cx="229550" cy="276999"/>
              </a:xfrm>
              <a:prstGeom prst="rect">
                <a:avLst/>
              </a:prstGeom>
              <a:blipFill>
                <a:blip r:embed="rId4"/>
                <a:stretch>
                  <a:fillRect l="-23684" r="-7895" b="-15217"/>
                </a:stretch>
              </a:blipFill>
            </p:spPr>
            <p:txBody>
              <a:bodyPr/>
              <a:lstStyle/>
              <a:p>
                <a:r>
                  <a:rPr lang="en-US">
                    <a:noFill/>
                  </a:rPr>
                  <a:t> </a:t>
                </a:r>
              </a:p>
            </p:txBody>
          </p:sp>
        </mc:Fallback>
      </mc:AlternateContent>
      <p:sp>
        <p:nvSpPr>
          <p:cNvPr id="37" name="Oval 36">
            <a:extLst>
              <a:ext uri="{FF2B5EF4-FFF2-40B4-BE49-F238E27FC236}">
                <a16:creationId xmlns:a16="http://schemas.microsoft.com/office/drawing/2014/main" id="{85ACB2BB-98BD-4C09-96A2-4DBF36B6C2A5}"/>
              </a:ext>
            </a:extLst>
          </p:cNvPr>
          <p:cNvSpPr/>
          <p:nvPr/>
        </p:nvSpPr>
        <p:spPr>
          <a:xfrm>
            <a:off x="6131836" y="1383530"/>
            <a:ext cx="2442890" cy="1934458"/>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38" name="Oval 37">
            <a:extLst>
              <a:ext uri="{FF2B5EF4-FFF2-40B4-BE49-F238E27FC236}">
                <a16:creationId xmlns:a16="http://schemas.microsoft.com/office/drawing/2014/main" id="{6A4BA674-0DD2-45A9-B5C7-DE799C8362BC}"/>
              </a:ext>
            </a:extLst>
          </p:cNvPr>
          <p:cNvSpPr/>
          <p:nvPr/>
        </p:nvSpPr>
        <p:spPr>
          <a:xfrm>
            <a:off x="6601048" y="1783904"/>
            <a:ext cx="1481038" cy="1158902"/>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39" name="Oval 38">
            <a:extLst>
              <a:ext uri="{FF2B5EF4-FFF2-40B4-BE49-F238E27FC236}">
                <a16:creationId xmlns:a16="http://schemas.microsoft.com/office/drawing/2014/main" id="{0724ADA8-E197-47D8-BDE6-B4CF8E1907BC}"/>
              </a:ext>
            </a:extLst>
          </p:cNvPr>
          <p:cNvSpPr/>
          <p:nvPr/>
        </p:nvSpPr>
        <p:spPr>
          <a:xfrm>
            <a:off x="6874175" y="2025940"/>
            <a:ext cx="951301" cy="680093"/>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41" name="Oval 40">
            <a:extLst>
              <a:ext uri="{FF2B5EF4-FFF2-40B4-BE49-F238E27FC236}">
                <a16:creationId xmlns:a16="http://schemas.microsoft.com/office/drawing/2014/main" id="{53229180-4E4B-40BD-AD93-3A91A56CE302}"/>
              </a:ext>
            </a:extLst>
          </p:cNvPr>
          <p:cNvSpPr/>
          <p:nvPr/>
        </p:nvSpPr>
        <p:spPr>
          <a:xfrm>
            <a:off x="7096348" y="2173799"/>
            <a:ext cx="496570" cy="356524"/>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7E73F8F0-1B3F-43BE-89E1-E0D37E86E727}"/>
                  </a:ext>
                </a:extLst>
              </p:cNvPr>
              <p:cNvSpPr txBox="1"/>
              <p:nvPr/>
            </p:nvSpPr>
            <p:spPr>
              <a:xfrm>
                <a:off x="8727166" y="2257477"/>
                <a:ext cx="18492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𝑞</m:t>
                      </m:r>
                    </m:oMath>
                  </m:oMathPara>
                </a14:m>
                <a:endParaRPr lang="en-US" dirty="0"/>
              </a:p>
            </p:txBody>
          </p:sp>
        </mc:Choice>
        <mc:Fallback xmlns="">
          <p:sp>
            <p:nvSpPr>
              <p:cNvPr id="44" name="TextBox 43">
                <a:extLst>
                  <a:ext uri="{FF2B5EF4-FFF2-40B4-BE49-F238E27FC236}">
                    <a16:creationId xmlns:a16="http://schemas.microsoft.com/office/drawing/2014/main" id="{7E73F8F0-1B3F-43BE-89E1-E0D37E86E727}"/>
                  </a:ext>
                </a:extLst>
              </p:cNvPr>
              <p:cNvSpPr txBox="1">
                <a:spLocks noRot="1" noChangeAspect="1" noMove="1" noResize="1" noEditPoints="1" noAdjustHandles="1" noChangeArrowheads="1" noChangeShapeType="1" noTextEdit="1"/>
              </p:cNvSpPr>
              <p:nvPr/>
            </p:nvSpPr>
            <p:spPr>
              <a:xfrm>
                <a:off x="8727166" y="2257477"/>
                <a:ext cx="184922" cy="276999"/>
              </a:xfrm>
              <a:prstGeom prst="rect">
                <a:avLst/>
              </a:prstGeom>
              <a:blipFill>
                <a:blip r:embed="rId5"/>
                <a:stretch>
                  <a:fillRect l="-33333" r="-26667" b="-23913"/>
                </a:stretch>
              </a:blipFill>
            </p:spPr>
            <p:txBody>
              <a:bodyPr/>
              <a:lstStyle/>
              <a:p>
                <a:r>
                  <a:rPr lang="en-US">
                    <a:noFill/>
                  </a:rPr>
                  <a:t> </a:t>
                </a:r>
              </a:p>
            </p:txBody>
          </p:sp>
        </mc:Fallback>
      </mc:AlternateContent>
      <p:cxnSp>
        <p:nvCxnSpPr>
          <p:cNvPr id="45" name="Straight Arrow Connector 44">
            <a:extLst>
              <a:ext uri="{FF2B5EF4-FFF2-40B4-BE49-F238E27FC236}">
                <a16:creationId xmlns:a16="http://schemas.microsoft.com/office/drawing/2014/main" id="{02B4B19B-2C3C-4D3B-A848-ACD00F5A4BF2}"/>
              </a:ext>
            </a:extLst>
          </p:cNvPr>
          <p:cNvCxnSpPr>
            <a:cxnSpLocks/>
          </p:cNvCxnSpPr>
          <p:nvPr/>
        </p:nvCxnSpPr>
        <p:spPr>
          <a:xfrm flipH="1" flipV="1">
            <a:off x="8124089" y="1564240"/>
            <a:ext cx="411354" cy="7248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117915D4-16D9-48E9-BC2D-B9EAE989B4D1}"/>
              </a:ext>
            </a:extLst>
          </p:cNvPr>
          <p:cNvCxnSpPr>
            <a:cxnSpLocks/>
          </p:cNvCxnSpPr>
          <p:nvPr/>
        </p:nvCxnSpPr>
        <p:spPr>
          <a:xfrm flipH="1">
            <a:off x="8242745" y="2509043"/>
            <a:ext cx="191235" cy="13754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08949F13-45ED-4B46-9F50-1E5A3055BBE9}"/>
                  </a:ext>
                </a:extLst>
              </p:cNvPr>
              <p:cNvSpPr txBox="1"/>
              <p:nvPr/>
            </p:nvSpPr>
            <p:spPr>
              <a:xfrm>
                <a:off x="8398149" y="2602740"/>
                <a:ext cx="372142"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p>
            </p:txBody>
          </p:sp>
        </mc:Choice>
        <mc:Fallback xmlns="">
          <p:sp>
            <p:nvSpPr>
              <p:cNvPr id="47" name="TextBox 46">
                <a:extLst>
                  <a:ext uri="{FF2B5EF4-FFF2-40B4-BE49-F238E27FC236}">
                    <a16:creationId xmlns:a16="http://schemas.microsoft.com/office/drawing/2014/main" id="{08949F13-45ED-4B46-9F50-1E5A3055BBE9}"/>
                  </a:ext>
                </a:extLst>
              </p:cNvPr>
              <p:cNvSpPr txBox="1">
                <a:spLocks noRot="1" noChangeAspect="1" noMove="1" noResize="1" noEditPoints="1" noAdjustHandles="1" noChangeArrowheads="1" noChangeShapeType="1" noTextEdit="1"/>
              </p:cNvSpPr>
              <p:nvPr/>
            </p:nvSpPr>
            <p:spPr>
              <a:xfrm>
                <a:off x="8398149" y="2602740"/>
                <a:ext cx="372142" cy="402931"/>
              </a:xfrm>
              <a:prstGeom prst="rect">
                <a:avLst/>
              </a:prstGeom>
              <a:blipFill>
                <a:blip r:embed="rId6"/>
                <a:stretch>
                  <a:fillRect t="-22727" r="-27869"/>
                </a:stretch>
              </a:blipFill>
            </p:spPr>
            <p:txBody>
              <a:bodyPr/>
              <a:lstStyle/>
              <a:p>
                <a:r>
                  <a:rPr lang="en-US">
                    <a:noFill/>
                  </a:rPr>
                  <a:t> </a:t>
                </a:r>
              </a:p>
            </p:txBody>
          </p:sp>
        </mc:Fallback>
      </mc:AlternateContent>
      <p:sp>
        <p:nvSpPr>
          <p:cNvPr id="48" name="Oval 47">
            <a:extLst>
              <a:ext uri="{FF2B5EF4-FFF2-40B4-BE49-F238E27FC236}">
                <a16:creationId xmlns:a16="http://schemas.microsoft.com/office/drawing/2014/main" id="{03848360-466C-4F02-8410-289B41BB3C0A}"/>
              </a:ext>
            </a:extLst>
          </p:cNvPr>
          <p:cNvSpPr/>
          <p:nvPr/>
        </p:nvSpPr>
        <p:spPr>
          <a:xfrm>
            <a:off x="8452967" y="22997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cxnSp>
        <p:nvCxnSpPr>
          <p:cNvPr id="49" name="Straight Arrow Connector 48">
            <a:extLst>
              <a:ext uri="{FF2B5EF4-FFF2-40B4-BE49-F238E27FC236}">
                <a16:creationId xmlns:a16="http://schemas.microsoft.com/office/drawing/2014/main" id="{9586B09B-6BCB-4779-9F9D-A5F791638C3C}"/>
              </a:ext>
            </a:extLst>
          </p:cNvPr>
          <p:cNvCxnSpPr>
            <a:cxnSpLocks/>
            <a:endCxn id="51" idx="3"/>
          </p:cNvCxnSpPr>
          <p:nvPr/>
        </p:nvCxnSpPr>
        <p:spPr>
          <a:xfrm flipH="1" flipV="1">
            <a:off x="8524434" y="1729857"/>
            <a:ext cx="5195" cy="5744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DE430921-6A52-4F20-8535-DA6DFECA1E4D}"/>
              </a:ext>
            </a:extLst>
          </p:cNvPr>
          <p:cNvCxnSpPr>
            <a:cxnSpLocks/>
          </p:cNvCxnSpPr>
          <p:nvPr/>
        </p:nvCxnSpPr>
        <p:spPr>
          <a:xfrm flipH="1" flipV="1">
            <a:off x="8082086" y="2083730"/>
            <a:ext cx="452691" cy="2089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FBB6BB07-6EEC-46FF-BE12-B464FA45B833}"/>
                  </a:ext>
                </a:extLst>
              </p:cNvPr>
              <p:cNvSpPr txBox="1"/>
              <p:nvPr/>
            </p:nvSpPr>
            <p:spPr>
              <a:xfrm>
                <a:off x="8152292" y="1545191"/>
                <a:ext cx="37214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oMath>
                  </m:oMathPara>
                </a14:m>
                <a:endParaRPr lang="en-US" dirty="0"/>
              </a:p>
            </p:txBody>
          </p:sp>
        </mc:Choice>
        <mc:Fallback xmlns="">
          <p:sp>
            <p:nvSpPr>
              <p:cNvPr id="51" name="TextBox 50">
                <a:extLst>
                  <a:ext uri="{FF2B5EF4-FFF2-40B4-BE49-F238E27FC236}">
                    <a16:creationId xmlns:a16="http://schemas.microsoft.com/office/drawing/2014/main" id="{FBB6BB07-6EEC-46FF-BE12-B464FA45B833}"/>
                  </a:ext>
                </a:extLst>
              </p:cNvPr>
              <p:cNvSpPr txBox="1">
                <a:spLocks noRot="1" noChangeAspect="1" noMove="1" noResize="1" noEditPoints="1" noAdjustHandles="1" noChangeArrowheads="1" noChangeShapeType="1" noTextEdit="1"/>
              </p:cNvSpPr>
              <p:nvPr/>
            </p:nvSpPr>
            <p:spPr>
              <a:xfrm>
                <a:off x="8152292" y="1545191"/>
                <a:ext cx="372142" cy="369332"/>
              </a:xfrm>
              <a:prstGeom prst="rect">
                <a:avLst/>
              </a:prstGeom>
              <a:blipFill>
                <a:blip r:embed="rId7"/>
                <a:stretch>
                  <a:fillRect t="-22951" r="-295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A6C4754F-A197-4BB5-AF9A-BE31735F9BF7}"/>
                  </a:ext>
                </a:extLst>
              </p:cNvPr>
              <p:cNvSpPr txBox="1"/>
              <p:nvPr/>
            </p:nvSpPr>
            <p:spPr>
              <a:xfrm>
                <a:off x="8012826" y="1986183"/>
                <a:ext cx="514014" cy="3752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e>
                        <m:sub>
                          <m:r>
                            <a:rPr lang="en-GB" i="1">
                              <a:latin typeface="Cambria Math" panose="02040503050406030204" pitchFamily="18" charset="0"/>
                              <a:ea typeface="Cambria Math" panose="02040503050406030204" pitchFamily="18" charset="0"/>
                            </a:rPr>
                            <m:t>∥</m:t>
                          </m:r>
                        </m:sub>
                      </m:sSub>
                    </m:oMath>
                  </m:oMathPara>
                </a14:m>
                <a:endParaRPr lang="en-US" dirty="0"/>
              </a:p>
            </p:txBody>
          </p:sp>
        </mc:Choice>
        <mc:Fallback xmlns="">
          <p:sp>
            <p:nvSpPr>
              <p:cNvPr id="52" name="TextBox 51">
                <a:extLst>
                  <a:ext uri="{FF2B5EF4-FFF2-40B4-BE49-F238E27FC236}">
                    <a16:creationId xmlns:a16="http://schemas.microsoft.com/office/drawing/2014/main" id="{A6C4754F-A197-4BB5-AF9A-BE31735F9BF7}"/>
                  </a:ext>
                </a:extLst>
              </p:cNvPr>
              <p:cNvSpPr txBox="1">
                <a:spLocks noRot="1" noChangeAspect="1" noMove="1" noResize="1" noEditPoints="1" noAdjustHandles="1" noChangeArrowheads="1" noChangeShapeType="1" noTextEdit="1"/>
              </p:cNvSpPr>
              <p:nvPr/>
            </p:nvSpPr>
            <p:spPr>
              <a:xfrm>
                <a:off x="8012826" y="1986183"/>
                <a:ext cx="514014" cy="375231"/>
              </a:xfrm>
              <a:prstGeom prst="rect">
                <a:avLst/>
              </a:prstGeom>
              <a:blipFill>
                <a:blip r:embed="rId8"/>
                <a:stretch>
                  <a:fillRect t="-21311" r="-25882" b="-49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5BE8A89A-33B6-4645-A69E-FD7D953DAF7C}"/>
                  </a:ext>
                </a:extLst>
              </p:cNvPr>
              <p:cNvSpPr txBox="1"/>
              <p:nvPr/>
            </p:nvSpPr>
            <p:spPr>
              <a:xfrm>
                <a:off x="8593023" y="1895178"/>
                <a:ext cx="372142" cy="3752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𝑣</m:t>
                              </m:r>
                            </m:e>
                          </m:acc>
                        </m:e>
                        <m:sub>
                          <m:r>
                            <a:rPr lang="en-GB" i="1" smtClean="0">
                              <a:latin typeface="Cambria Math" panose="02040503050406030204" pitchFamily="18" charset="0"/>
                              <a:ea typeface="Cambria Math" panose="02040503050406030204" pitchFamily="18" charset="0"/>
                            </a:rPr>
                            <m:t>⊥</m:t>
                          </m:r>
                        </m:sub>
                      </m:sSub>
                    </m:oMath>
                  </m:oMathPara>
                </a14:m>
                <a:endParaRPr lang="en-US" dirty="0"/>
              </a:p>
            </p:txBody>
          </p:sp>
        </mc:Choice>
        <mc:Fallback xmlns="">
          <p:sp>
            <p:nvSpPr>
              <p:cNvPr id="55" name="TextBox 54">
                <a:extLst>
                  <a:ext uri="{FF2B5EF4-FFF2-40B4-BE49-F238E27FC236}">
                    <a16:creationId xmlns:a16="http://schemas.microsoft.com/office/drawing/2014/main" id="{5BE8A89A-33B6-4645-A69E-FD7D953DAF7C}"/>
                  </a:ext>
                </a:extLst>
              </p:cNvPr>
              <p:cNvSpPr txBox="1">
                <a:spLocks noRot="1" noChangeAspect="1" noMove="1" noResize="1" noEditPoints="1" noAdjustHandles="1" noChangeArrowheads="1" noChangeShapeType="1" noTextEdit="1"/>
              </p:cNvSpPr>
              <p:nvPr/>
            </p:nvSpPr>
            <p:spPr>
              <a:xfrm>
                <a:off x="8593023" y="1895178"/>
                <a:ext cx="372142" cy="375231"/>
              </a:xfrm>
              <a:prstGeom prst="rect">
                <a:avLst/>
              </a:prstGeom>
              <a:blipFill>
                <a:blip r:embed="rId9"/>
                <a:stretch>
                  <a:fillRect t="-22951" r="-1967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2E438104-0AF6-4C67-BBA0-185522BF8FB9}"/>
                  </a:ext>
                </a:extLst>
              </p:cNvPr>
              <p:cNvSpPr txBox="1"/>
              <p:nvPr/>
            </p:nvSpPr>
            <p:spPr>
              <a:xfrm>
                <a:off x="8150779" y="1768322"/>
                <a:ext cx="19774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𝛼</m:t>
                      </m:r>
                    </m:oMath>
                  </m:oMathPara>
                </a14:m>
                <a:endParaRPr lang="en-US" dirty="0"/>
              </a:p>
            </p:txBody>
          </p:sp>
        </mc:Choice>
        <mc:Fallback xmlns="">
          <p:sp>
            <p:nvSpPr>
              <p:cNvPr id="58" name="TextBox 57">
                <a:extLst>
                  <a:ext uri="{FF2B5EF4-FFF2-40B4-BE49-F238E27FC236}">
                    <a16:creationId xmlns:a16="http://schemas.microsoft.com/office/drawing/2014/main" id="{2E438104-0AF6-4C67-BBA0-185522BF8FB9}"/>
                  </a:ext>
                </a:extLst>
              </p:cNvPr>
              <p:cNvSpPr txBox="1">
                <a:spLocks noRot="1" noChangeAspect="1" noMove="1" noResize="1" noEditPoints="1" noAdjustHandles="1" noChangeArrowheads="1" noChangeShapeType="1" noTextEdit="1"/>
              </p:cNvSpPr>
              <p:nvPr/>
            </p:nvSpPr>
            <p:spPr>
              <a:xfrm>
                <a:off x="8150779" y="1768322"/>
                <a:ext cx="197746" cy="276999"/>
              </a:xfrm>
              <a:prstGeom prst="rect">
                <a:avLst/>
              </a:prstGeom>
              <a:blipFill>
                <a:blip r:embed="rId10"/>
                <a:stretch>
                  <a:fillRect l="-18182" r="-12121"/>
                </a:stretch>
              </a:blipFill>
            </p:spPr>
            <p:txBody>
              <a:bodyPr/>
              <a:lstStyle/>
              <a:p>
                <a:r>
                  <a:rPr lang="en-US">
                    <a:noFill/>
                  </a:rPr>
                  <a:t> </a:t>
                </a:r>
              </a:p>
            </p:txBody>
          </p:sp>
        </mc:Fallback>
      </mc:AlternateContent>
      <p:pic>
        <p:nvPicPr>
          <p:cNvPr id="63" name="Graphic 62">
            <a:extLst>
              <a:ext uri="{FF2B5EF4-FFF2-40B4-BE49-F238E27FC236}">
                <a16:creationId xmlns:a16="http://schemas.microsoft.com/office/drawing/2014/main" id="{46EE740E-088A-4969-BEFA-B5DC5DCB32E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350725" y="3103725"/>
            <a:ext cx="2892767" cy="2618895"/>
          </a:xfrm>
          <a:prstGeom prst="rect">
            <a:avLst/>
          </a:prstGeom>
        </p:spPr>
      </p:pic>
    </p:spTree>
    <p:extLst>
      <p:ext uri="{BB962C8B-B14F-4D97-AF65-F5344CB8AC3E}">
        <p14:creationId xmlns:p14="http://schemas.microsoft.com/office/powerpoint/2010/main" val="16349863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229E1-C177-4706-9E41-3C6D9F272686}"/>
              </a:ext>
            </a:extLst>
          </p:cNvPr>
          <p:cNvSpPr>
            <a:spLocks noGrp="1"/>
          </p:cNvSpPr>
          <p:nvPr>
            <p:ph type="title"/>
          </p:nvPr>
        </p:nvSpPr>
        <p:spPr/>
        <p:txBody>
          <a:bodyPr>
            <a:normAutofit fontScale="90000"/>
          </a:bodyPr>
          <a:lstStyle/>
          <a:p>
            <a:r>
              <a:rPr lang="en-GB" dirty="0"/>
              <a:t>Magnetic Force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5F37DB2-A4E5-4082-8C4E-AA7DC4B52629}"/>
                  </a:ext>
                </a:extLst>
              </p:cNvPr>
              <p:cNvSpPr>
                <a:spLocks noGrp="1"/>
              </p:cNvSpPr>
              <p:nvPr>
                <p:ph idx="1"/>
              </p:nvPr>
            </p:nvSpPr>
            <p:spPr>
              <a:xfrm>
                <a:off x="231912" y="804904"/>
                <a:ext cx="8912087" cy="3100345"/>
              </a:xfrm>
            </p:spPr>
            <p:txBody>
              <a:bodyPr/>
              <a:lstStyle/>
              <a:p>
                <a:r>
                  <a:rPr lang="en-GB" sz="2800" dirty="0"/>
                  <a:t>Equation for force from magnetic field</a:t>
                </a:r>
              </a:p>
              <a:p>
                <a:pPr marL="0" indent="0" algn="ctr">
                  <a:buNone/>
                </a:pPr>
                <a:r>
                  <a:rPr lang="en-GB" sz="2800" dirty="0"/>
                  <a:t> </a:t>
                </a:r>
                <a14:m>
                  <m:oMath xmlns:m="http://schemas.openxmlformats.org/officeDocument/2006/math">
                    <m:acc>
                      <m:accPr>
                        <m:chr m:val="⃗"/>
                        <m:ctrlPr>
                          <a:rPr lang="en-GB" sz="2800" i="1" smtClean="0">
                            <a:latin typeface="Cambria Math" panose="02040503050406030204" pitchFamily="18" charset="0"/>
                          </a:rPr>
                        </m:ctrlPr>
                      </m:accPr>
                      <m:e>
                        <m:r>
                          <a:rPr lang="en-GB" sz="2800" b="0" i="1" smtClean="0">
                            <a:latin typeface="Cambria Math" panose="02040503050406030204" pitchFamily="18" charset="0"/>
                          </a:rPr>
                          <m:t>𝐹</m:t>
                        </m:r>
                      </m:e>
                    </m:acc>
                    <m:r>
                      <a:rPr lang="en-GB" sz="2800" b="0" i="1" smtClean="0">
                        <a:latin typeface="Cambria Math" panose="02040503050406030204" pitchFamily="18" charset="0"/>
                      </a:rPr>
                      <m:t>=</m:t>
                    </m:r>
                    <m:r>
                      <a:rPr lang="en-GB" sz="2800" b="0" i="1" smtClean="0">
                        <a:latin typeface="Cambria Math" panose="02040503050406030204" pitchFamily="18" charset="0"/>
                      </a:rPr>
                      <m:t>𝑞</m:t>
                    </m:r>
                    <m:r>
                      <a:rPr lang="en-GB" sz="2800" b="0" i="1" smtClean="0">
                        <a:latin typeface="Cambria Math" panose="02040503050406030204" pitchFamily="18" charset="0"/>
                      </a:rPr>
                      <m:t>⋅</m:t>
                    </m:r>
                    <m:acc>
                      <m:accPr>
                        <m:chr m:val="⃗"/>
                        <m:ctrlPr>
                          <a:rPr lang="en-GB" sz="2800" i="1">
                            <a:latin typeface="Cambria Math" panose="02040503050406030204" pitchFamily="18" charset="0"/>
                          </a:rPr>
                        </m:ctrlPr>
                      </m:accPr>
                      <m:e>
                        <m:r>
                          <a:rPr lang="en-GB" sz="2800" i="1">
                            <a:latin typeface="Cambria Math" panose="02040503050406030204" pitchFamily="18" charset="0"/>
                          </a:rPr>
                          <m:t>𝑣</m:t>
                        </m:r>
                      </m:e>
                    </m:acc>
                    <m:r>
                      <a:rPr lang="en-GB" sz="2800" i="1" smtClean="0">
                        <a:latin typeface="Cambria Math" panose="02040503050406030204" pitchFamily="18" charset="0"/>
                        <a:ea typeface="Cambria Math" panose="02040503050406030204" pitchFamily="18" charset="0"/>
                      </a:rPr>
                      <m:t>×</m:t>
                    </m:r>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𝐵</m:t>
                        </m:r>
                      </m:e>
                    </m:acc>
                  </m:oMath>
                </a14:m>
                <a:endParaRPr lang="en-GB" sz="2800" dirty="0"/>
              </a:p>
              <a:p>
                <a:r>
                  <a:rPr lang="en-GB" sz="2800" dirty="0"/>
                  <a:t>Direction of force determined with </a:t>
                </a:r>
                <a:br>
                  <a:rPr lang="en-GB" sz="2800" dirty="0"/>
                </a:br>
                <a:r>
                  <a:rPr lang="en-GB" sz="2800" dirty="0"/>
                  <a:t>rule of right hand</a:t>
                </a:r>
              </a:p>
              <a:p>
                <a:pPr lvl="1"/>
                <a:r>
                  <a:rPr lang="en-GB" sz="2400" dirty="0"/>
                  <a:t>Index finger: direction of I</a:t>
                </a:r>
              </a:p>
              <a:p>
                <a:pPr lvl="1"/>
                <a:r>
                  <a:rPr lang="en-GB" sz="2400" dirty="0"/>
                  <a:t>Middle finger: direction of B</a:t>
                </a:r>
              </a:p>
              <a:p>
                <a:pPr lvl="1"/>
                <a:r>
                  <a:rPr lang="en-GB" sz="2400" dirty="0"/>
                  <a:t>Thumb gives direction of force</a:t>
                </a:r>
              </a:p>
              <a:p>
                <a:endParaRPr lang="en-US" sz="1600" dirty="0"/>
              </a:p>
              <a:p>
                <a:pPr marL="0" indent="0">
                  <a:buNone/>
                </a:pPr>
                <a:endParaRPr lang="en-GB" sz="2800" dirty="0"/>
              </a:p>
              <a:p>
                <a:endParaRPr lang="en-GB" sz="2800" dirty="0"/>
              </a:p>
              <a:p>
                <a:endParaRPr lang="en-GB" sz="2800" dirty="0"/>
              </a:p>
              <a:p>
                <a:pPr marL="0" indent="0">
                  <a:buNone/>
                </a:pPr>
                <a:endParaRPr lang="en-US" sz="2800" dirty="0"/>
              </a:p>
            </p:txBody>
          </p:sp>
        </mc:Choice>
        <mc:Fallback xmlns="">
          <p:sp>
            <p:nvSpPr>
              <p:cNvPr id="3" name="Content Placeholder 2">
                <a:extLst>
                  <a:ext uri="{FF2B5EF4-FFF2-40B4-BE49-F238E27FC236}">
                    <a16:creationId xmlns:a16="http://schemas.microsoft.com/office/drawing/2014/main" id="{55F37DB2-A4E5-4082-8C4E-AA7DC4B52629}"/>
                  </a:ext>
                </a:extLst>
              </p:cNvPr>
              <p:cNvSpPr>
                <a:spLocks noGrp="1" noRot="1" noChangeAspect="1" noMove="1" noResize="1" noEditPoints="1" noAdjustHandles="1" noChangeArrowheads="1" noChangeShapeType="1" noTextEdit="1"/>
              </p:cNvSpPr>
              <p:nvPr>
                <p:ph idx="1"/>
              </p:nvPr>
            </p:nvSpPr>
            <p:spPr>
              <a:xfrm>
                <a:off x="231912" y="804904"/>
                <a:ext cx="8912087" cy="3100345"/>
              </a:xfrm>
              <a:blipFill>
                <a:blip r:embed="rId2"/>
                <a:stretch>
                  <a:fillRect l="-1231" t="-1768" b="-12377"/>
                </a:stretch>
              </a:blipFill>
            </p:spPr>
            <p:txBody>
              <a:bodyPr/>
              <a:lstStyle/>
              <a:p>
                <a:r>
                  <a:rPr lang="en-US">
                    <a:noFill/>
                  </a:rPr>
                  <a:t> </a:t>
                </a:r>
              </a:p>
            </p:txBody>
          </p:sp>
        </mc:Fallback>
      </mc:AlternateContent>
      <p:pic>
        <p:nvPicPr>
          <p:cNvPr id="30" name="Picture 2">
            <a:extLst>
              <a:ext uri="{FF2B5EF4-FFF2-40B4-BE49-F238E27FC236}">
                <a16:creationId xmlns:a16="http://schemas.microsoft.com/office/drawing/2014/main" id="{F2CFF717-37B0-40E5-9487-00D7A9D77C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2393" y="2386929"/>
            <a:ext cx="3962474" cy="3100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825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Coulomb law</a:t>
            </a:r>
            <a:endParaRPr lang="en-US" dirty="0"/>
          </a:p>
        </p:txBody>
      </p:sp>
      <p:sp>
        <p:nvSpPr>
          <p:cNvPr id="3" name="Content Placeholder 2"/>
          <p:cNvSpPr>
            <a:spLocks noGrp="1"/>
          </p:cNvSpPr>
          <p:nvPr>
            <p:ph idx="1"/>
          </p:nvPr>
        </p:nvSpPr>
        <p:spPr>
          <a:xfrm>
            <a:off x="579243" y="2538099"/>
            <a:ext cx="8680174" cy="1738369"/>
          </a:xfrm>
        </p:spPr>
        <p:txBody>
          <a:bodyPr/>
          <a:lstStyle/>
          <a:p>
            <a:r>
              <a:rPr lang="en-GB" sz="2800" dirty="0"/>
              <a:t>Electrostatic force between point-like objects is</a:t>
            </a:r>
          </a:p>
          <a:p>
            <a:pPr lvl="1"/>
            <a:r>
              <a:rPr lang="en-GB" sz="2400" dirty="0"/>
              <a:t>Proportional to electric charge of </a:t>
            </a:r>
            <a:br>
              <a:rPr lang="en-GB" sz="2400" dirty="0"/>
            </a:br>
            <a:r>
              <a:rPr lang="en-GB" sz="2400" dirty="0"/>
              <a:t>each of the two interacting objects</a:t>
            </a:r>
          </a:p>
        </p:txBody>
      </p:sp>
      <p:sp>
        <p:nvSpPr>
          <p:cNvPr id="4" name="Slide Number Placeholder 3"/>
          <p:cNvSpPr>
            <a:spLocks noGrp="1"/>
          </p:cNvSpPr>
          <p:nvPr>
            <p:ph type="sldNum" sz="quarter" idx="12"/>
          </p:nvPr>
        </p:nvSpPr>
        <p:spPr/>
        <p:txBody>
          <a:bodyPr/>
          <a:lstStyle/>
          <a:p>
            <a:fld id="{374475D3-1812-EC42-892E-BF7EBDFBAE62}" type="slidenum">
              <a:rPr lang="en-GB" smtClean="0"/>
              <a:t>6</a:t>
            </a:fld>
            <a:endParaRPr lang="en-GB"/>
          </a:p>
        </p:txBody>
      </p:sp>
      <mc:AlternateContent xmlns:mc="http://schemas.openxmlformats.org/markup-compatibility/2006" xmlns:a14="http://schemas.microsoft.com/office/drawing/2010/main">
        <mc:Choice Requires="a14">
          <p:sp>
            <p:nvSpPr>
              <p:cNvPr id="7" name="TextBox 6"/>
              <p:cNvSpPr txBox="1"/>
              <p:nvPr/>
            </p:nvSpPr>
            <p:spPr>
              <a:xfrm>
                <a:off x="1005840" y="1188720"/>
                <a:ext cx="354244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0" i="1" smtClean="0">
                          <a:solidFill>
                            <a:schemeClr val="bg2">
                              <a:lumMod val="75000"/>
                            </a:schemeClr>
                          </a:solidFill>
                          <a:latin typeface="Cambria Math" panose="02040503050406030204" pitchFamily="18" charset="0"/>
                        </a:rPr>
                        <m:t>𝐾</m:t>
                      </m:r>
                      <m:r>
                        <a:rPr lang="en-GB"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b="1" i="1">
                                  <a:latin typeface="Cambria Math" panose="02040503050406030204" pitchFamily="18" charset="0"/>
                                </a:rPr>
                              </m:ctrlPr>
                            </m:sSubPr>
                            <m:e>
                              <m:r>
                                <a:rPr lang="en-GB" sz="4000" b="1" i="1">
                                  <a:latin typeface="Cambria Math" panose="02040503050406030204" pitchFamily="18" charset="0"/>
                                </a:rPr>
                                <m:t>𝒒</m:t>
                              </m:r>
                            </m:e>
                            <m:sub>
                              <m:r>
                                <a:rPr lang="en-GB" sz="4000" b="1" i="1">
                                  <a:latin typeface="Cambria Math" panose="02040503050406030204" pitchFamily="18" charset="0"/>
                                </a:rPr>
                                <m:t>𝟏</m:t>
                              </m:r>
                            </m:sub>
                          </m:sSub>
                          <m:r>
                            <a:rPr lang="en-GB" sz="4000" b="0" i="1" smtClean="0">
                              <a:latin typeface="Cambria Math" panose="02040503050406030204" pitchFamily="18" charset="0"/>
                            </a:rPr>
                            <m:t>⋅</m:t>
                          </m:r>
                          <m:sSub>
                            <m:sSubPr>
                              <m:ctrlPr>
                                <a:rPr lang="en-GB" sz="4000" b="1" i="1" smtClean="0">
                                  <a:latin typeface="Cambria Math" panose="02040503050406030204" pitchFamily="18" charset="0"/>
                                </a:rPr>
                              </m:ctrlPr>
                            </m:sSubPr>
                            <m:e>
                              <m:r>
                                <a:rPr lang="en-GB" sz="4000" b="1" i="1" smtClean="0">
                                  <a:latin typeface="Cambria Math" panose="02040503050406030204" pitchFamily="18" charset="0"/>
                                </a:rPr>
                                <m:t>𝒒</m:t>
                              </m:r>
                            </m:e>
                            <m:sub>
                              <m:r>
                                <a:rPr lang="en-GB" sz="4000" b="1" i="1" smtClean="0">
                                  <a:latin typeface="Cambria Math" panose="02040503050406030204" pitchFamily="18" charset="0"/>
                                </a:rPr>
                                <m:t>𝟐</m:t>
                              </m:r>
                            </m:sub>
                          </m:sSub>
                        </m:num>
                        <m:den>
                          <m:sSup>
                            <m:sSupPr>
                              <m:ctrlPr>
                                <a:rPr lang="en-GB" sz="4000" i="1" smtClean="0">
                                  <a:solidFill>
                                    <a:schemeClr val="bg2">
                                      <a:lumMod val="75000"/>
                                    </a:schemeClr>
                                  </a:solidFill>
                                  <a:latin typeface="Cambria Math" panose="02040503050406030204" pitchFamily="18" charset="0"/>
                                </a:rPr>
                              </m:ctrlPr>
                            </m:sSupPr>
                            <m:e>
                              <m:r>
                                <a:rPr lang="en-GB" sz="4000" i="1">
                                  <a:solidFill>
                                    <a:schemeClr val="bg2">
                                      <a:lumMod val="75000"/>
                                    </a:schemeClr>
                                  </a:solidFill>
                                  <a:latin typeface="Cambria Math" panose="02040503050406030204" pitchFamily="18" charset="0"/>
                                </a:rPr>
                                <m:t>𝑟</m:t>
                              </m:r>
                            </m:e>
                            <m:sup>
                              <m:r>
                                <a:rPr lang="en-GB" sz="4000" i="1">
                                  <a:solidFill>
                                    <a:schemeClr val="bg2">
                                      <a:lumMod val="75000"/>
                                    </a:schemeClr>
                                  </a:solidFill>
                                  <a:latin typeface="Cambria Math" panose="02040503050406030204" pitchFamily="18" charset="0"/>
                                </a:rPr>
                                <m:t>2</m:t>
                              </m:r>
                            </m:sup>
                          </m:sSup>
                        </m:den>
                      </m:f>
                    </m:oMath>
                  </m:oMathPara>
                </a14:m>
                <a:endParaRPr lang="en-US" sz="4000" dirty="0"/>
              </a:p>
            </p:txBody>
          </p:sp>
        </mc:Choice>
        <mc:Fallback xmlns="">
          <p:sp>
            <p:nvSpPr>
              <p:cNvPr id="7" name="TextBox 6"/>
              <p:cNvSpPr txBox="1">
                <a:spLocks noRot="1" noChangeAspect="1" noMove="1" noResize="1" noEditPoints="1" noAdjustHandles="1" noChangeArrowheads="1" noChangeShapeType="1" noTextEdit="1"/>
              </p:cNvSpPr>
              <p:nvPr/>
            </p:nvSpPr>
            <p:spPr>
              <a:xfrm>
                <a:off x="1005840" y="1188720"/>
                <a:ext cx="3542444" cy="1059072"/>
              </a:xfrm>
              <a:prstGeom prst="rect">
                <a:avLst/>
              </a:prstGeom>
              <a:blipFill>
                <a:blip r:embed="rId2"/>
                <a:stretch>
                  <a:fillRect/>
                </a:stretch>
              </a:blipFill>
            </p:spPr>
            <p:txBody>
              <a:bodyPr/>
              <a:lstStyle/>
              <a:p>
                <a:r>
                  <a:rPr lang="en-US">
                    <a:noFill/>
                  </a:rPr>
                  <a:t> </a:t>
                </a:r>
              </a:p>
            </p:txBody>
          </p:sp>
        </mc:Fallback>
      </mc:AlternateContent>
      <p:pic>
        <p:nvPicPr>
          <p:cNvPr id="8" name="Graphic 7">
            <a:extLst>
              <a:ext uri="{FF2B5EF4-FFF2-40B4-BE49-F238E27FC236}">
                <a16:creationId xmlns:a16="http://schemas.microsoft.com/office/drawing/2014/main" id="{928B67B4-EFC9-6C60-245C-7D7C1DB3D7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709970" y="767619"/>
            <a:ext cx="3420036" cy="1823181"/>
          </a:xfrm>
          <a:prstGeom prst="rect">
            <a:avLst/>
          </a:prstGeom>
        </p:spPr>
      </p:pic>
    </p:spTree>
    <p:extLst>
      <p:ext uri="{BB962C8B-B14F-4D97-AF65-F5344CB8AC3E}">
        <p14:creationId xmlns:p14="http://schemas.microsoft.com/office/powerpoint/2010/main" val="4708392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1B198-3AAF-9326-DA1C-8731953813C5}"/>
              </a:ext>
            </a:extLst>
          </p:cNvPr>
          <p:cNvSpPr>
            <a:spLocks noGrp="1"/>
          </p:cNvSpPr>
          <p:nvPr>
            <p:ph type="title"/>
          </p:nvPr>
        </p:nvSpPr>
        <p:spPr/>
        <p:txBody>
          <a:bodyPr/>
          <a:lstStyle/>
          <a:p>
            <a:r>
              <a:rPr lang="en-GB" dirty="0" err="1"/>
              <a:t>electromagnetisM</a:t>
            </a:r>
            <a:endParaRPr lang="en-GB" dirty="0"/>
          </a:p>
        </p:txBody>
      </p:sp>
      <p:sp>
        <p:nvSpPr>
          <p:cNvPr id="3" name="Text Placeholder 2">
            <a:extLst>
              <a:ext uri="{FF2B5EF4-FFF2-40B4-BE49-F238E27FC236}">
                <a16:creationId xmlns:a16="http://schemas.microsoft.com/office/drawing/2014/main" id="{5F2807F6-27CA-EB97-9F48-E2EC4F39249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8C8FEF3-BA5B-02A5-4C36-34E52D47E570}"/>
              </a:ext>
            </a:extLst>
          </p:cNvPr>
          <p:cNvSpPr>
            <a:spLocks noGrp="1"/>
          </p:cNvSpPr>
          <p:nvPr>
            <p:ph type="sldNum" sz="quarter" idx="12"/>
          </p:nvPr>
        </p:nvSpPr>
        <p:spPr/>
        <p:txBody>
          <a:bodyPr/>
          <a:lstStyle/>
          <a:p>
            <a:fld id="{374475D3-1812-EC42-892E-BF7EBDFBAE62}" type="slidenum">
              <a:rPr lang="en-GB" smtClean="0"/>
              <a:t>60</a:t>
            </a:fld>
            <a:endParaRPr lang="en-GB"/>
          </a:p>
        </p:txBody>
      </p:sp>
    </p:spTree>
    <p:extLst>
      <p:ext uri="{BB962C8B-B14F-4D97-AF65-F5344CB8AC3E}">
        <p14:creationId xmlns:p14="http://schemas.microsoft.com/office/powerpoint/2010/main" val="22379229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3" name="Content Placeholder 2">
            <a:extLst>
              <a:ext uri="{FF2B5EF4-FFF2-40B4-BE49-F238E27FC236}">
                <a16:creationId xmlns:a16="http://schemas.microsoft.com/office/drawing/2014/main" id="{A677D805-F62C-4BE7-AF09-C12EC74114F2}"/>
              </a:ext>
            </a:extLst>
          </p:cNvPr>
          <p:cNvSpPr>
            <a:spLocks noGrp="1"/>
          </p:cNvSpPr>
          <p:nvPr>
            <p:ph idx="1"/>
          </p:nvPr>
        </p:nvSpPr>
        <p:spPr>
          <a:xfrm>
            <a:off x="254009" y="952685"/>
            <a:ext cx="8680174" cy="1253381"/>
          </a:xfrm>
        </p:spPr>
        <p:txBody>
          <a:bodyPr/>
          <a:lstStyle/>
          <a:p>
            <a:r>
              <a:rPr lang="en-GB" sz="2800" dirty="0"/>
              <a:t>Magnetic force is electrostatic force </a:t>
            </a:r>
            <a:br>
              <a:rPr lang="en-GB" sz="2800" dirty="0"/>
            </a:br>
            <a:r>
              <a:rPr lang="en-GB" sz="2800" dirty="0"/>
              <a:t>transformed by relativistic motion of charges</a:t>
            </a:r>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61</a:t>
            </a:fld>
            <a:endParaRPr lang="en-GB"/>
          </a:p>
        </p:txBody>
      </p:sp>
    </p:spTree>
    <p:extLst>
      <p:ext uri="{BB962C8B-B14F-4D97-AF65-F5344CB8AC3E}">
        <p14:creationId xmlns:p14="http://schemas.microsoft.com/office/powerpoint/2010/main" val="32365165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3" name="Content Placeholder 2">
            <a:extLst>
              <a:ext uri="{FF2B5EF4-FFF2-40B4-BE49-F238E27FC236}">
                <a16:creationId xmlns:a16="http://schemas.microsoft.com/office/drawing/2014/main" id="{A677D805-F62C-4BE7-AF09-C12EC74114F2}"/>
              </a:ext>
            </a:extLst>
          </p:cNvPr>
          <p:cNvSpPr>
            <a:spLocks noGrp="1"/>
          </p:cNvSpPr>
          <p:nvPr>
            <p:ph idx="1"/>
          </p:nvPr>
        </p:nvSpPr>
        <p:spPr>
          <a:xfrm>
            <a:off x="231913" y="838385"/>
            <a:ext cx="8680174" cy="1253381"/>
          </a:xfrm>
        </p:spPr>
        <p:txBody>
          <a:bodyPr/>
          <a:lstStyle/>
          <a:p>
            <a:r>
              <a:rPr lang="en-GB" sz="2800" dirty="0">
                <a:solidFill>
                  <a:schemeClr val="bg1">
                    <a:lumMod val="75000"/>
                  </a:schemeClr>
                </a:solidFill>
              </a:rPr>
              <a:t>Magnetic force is electrostatic force </a:t>
            </a:r>
            <a:br>
              <a:rPr lang="en-GB" sz="2800" dirty="0">
                <a:solidFill>
                  <a:schemeClr val="bg1">
                    <a:lumMod val="75000"/>
                  </a:schemeClr>
                </a:solidFill>
              </a:rPr>
            </a:br>
            <a:r>
              <a:rPr lang="en-GB" sz="2800" dirty="0">
                <a:solidFill>
                  <a:schemeClr val="bg1">
                    <a:lumMod val="75000"/>
                  </a:schemeClr>
                </a:solidFill>
              </a:rPr>
              <a:t>transformed by relativistic motion of charges</a:t>
            </a:r>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62</a:t>
            </a:fld>
            <a:endParaRPr lang="en-GB"/>
          </a:p>
        </p:txBody>
      </p:sp>
      <p:sp>
        <p:nvSpPr>
          <p:cNvPr id="194" name="Content Placeholder 2">
            <a:extLst>
              <a:ext uri="{FF2B5EF4-FFF2-40B4-BE49-F238E27FC236}">
                <a16:creationId xmlns:a16="http://schemas.microsoft.com/office/drawing/2014/main" id="{57AE4FA9-B786-4A71-9F7B-77D404D4D379}"/>
              </a:ext>
            </a:extLst>
          </p:cNvPr>
          <p:cNvSpPr txBox="1">
            <a:spLocks/>
          </p:cNvSpPr>
          <p:nvPr/>
        </p:nvSpPr>
        <p:spPr>
          <a:xfrm>
            <a:off x="342899" y="3090212"/>
            <a:ext cx="8612409" cy="194511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t>Let’s take a cable with flowing electric current</a:t>
            </a:r>
          </a:p>
          <a:p>
            <a:pPr lvl="1"/>
            <a:r>
              <a:rPr lang="en-GB" sz="2400" dirty="0"/>
              <a:t>Positive current to the right</a:t>
            </a:r>
          </a:p>
          <a:p>
            <a:pPr lvl="1"/>
            <a:r>
              <a:rPr lang="en-GB" sz="2400" dirty="0"/>
              <a:t>Electrons are flowing to the left</a:t>
            </a:r>
          </a:p>
          <a:p>
            <a:r>
              <a:rPr lang="en-GB" sz="2800" dirty="0"/>
              <a:t>The cable is electrically neutral</a:t>
            </a:r>
          </a:p>
          <a:p>
            <a:r>
              <a:rPr lang="en-GB" sz="2800" dirty="0"/>
              <a:t>Atoms of the metal are at rest</a:t>
            </a:r>
          </a:p>
        </p:txBody>
      </p:sp>
      <p:grpSp>
        <p:nvGrpSpPr>
          <p:cNvPr id="198" name="Group 197">
            <a:extLst>
              <a:ext uri="{FF2B5EF4-FFF2-40B4-BE49-F238E27FC236}">
                <a16:creationId xmlns:a16="http://schemas.microsoft.com/office/drawing/2014/main" id="{DBA85A9E-1824-41BC-AA2F-A8478AFEE9C3}"/>
              </a:ext>
            </a:extLst>
          </p:cNvPr>
          <p:cNvGrpSpPr/>
          <p:nvPr/>
        </p:nvGrpSpPr>
        <p:grpSpPr>
          <a:xfrm>
            <a:off x="3213074" y="1722406"/>
            <a:ext cx="4861216" cy="1074268"/>
            <a:chOff x="866484" y="1980941"/>
            <a:chExt cx="4861216" cy="1074268"/>
          </a:xfrm>
        </p:grpSpPr>
        <p:cxnSp>
          <p:nvCxnSpPr>
            <p:cNvPr id="55" name="Straight Arrow Connector 54">
              <a:extLst>
                <a:ext uri="{FF2B5EF4-FFF2-40B4-BE49-F238E27FC236}">
                  <a16:creationId xmlns:a16="http://schemas.microsoft.com/office/drawing/2014/main" id="{F2969FB3-4FC2-42B5-A7DA-29CBAA6D35AE}"/>
                </a:ext>
              </a:extLst>
            </p:cNvPr>
            <p:cNvCxnSpPr>
              <a:cxnSpLocks/>
            </p:cNvCxnSpPr>
            <p:nvPr/>
          </p:nvCxnSpPr>
          <p:spPr>
            <a:xfrm flipV="1">
              <a:off x="4492111" y="2331188"/>
              <a:ext cx="860200" cy="90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7" name="Oval 116">
              <a:extLst>
                <a:ext uri="{FF2B5EF4-FFF2-40B4-BE49-F238E27FC236}">
                  <a16:creationId xmlns:a16="http://schemas.microsoft.com/office/drawing/2014/main" id="{8C4DE3EB-FDF0-416E-A53A-CAC389532E76}"/>
                </a:ext>
              </a:extLst>
            </p:cNvPr>
            <p:cNvSpPr/>
            <p:nvPr/>
          </p:nvSpPr>
          <p:spPr>
            <a:xfrm>
              <a:off x="3172283" y="27731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8" name="Oval 117">
              <a:extLst>
                <a:ext uri="{FF2B5EF4-FFF2-40B4-BE49-F238E27FC236}">
                  <a16:creationId xmlns:a16="http://schemas.microsoft.com/office/drawing/2014/main" id="{CA884FBF-B0C1-461C-AF28-9E5D5003CD97}"/>
                </a:ext>
              </a:extLst>
            </p:cNvPr>
            <p:cNvSpPr/>
            <p:nvPr/>
          </p:nvSpPr>
          <p:spPr>
            <a:xfrm>
              <a:off x="3720467" y="27731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9" name="Oval 118">
              <a:extLst>
                <a:ext uri="{FF2B5EF4-FFF2-40B4-BE49-F238E27FC236}">
                  <a16:creationId xmlns:a16="http://schemas.microsoft.com/office/drawing/2014/main" id="{AB87529F-51BE-4663-A306-70E4B520BE43}"/>
                </a:ext>
              </a:extLst>
            </p:cNvPr>
            <p:cNvSpPr/>
            <p:nvPr/>
          </p:nvSpPr>
          <p:spPr>
            <a:xfrm>
              <a:off x="3312912" y="25328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0" name="Oval 119">
              <a:extLst>
                <a:ext uri="{FF2B5EF4-FFF2-40B4-BE49-F238E27FC236}">
                  <a16:creationId xmlns:a16="http://schemas.microsoft.com/office/drawing/2014/main" id="{5CA04160-4596-4EBD-93AB-AF13A1064413}"/>
                </a:ext>
              </a:extLst>
            </p:cNvPr>
            <p:cNvSpPr/>
            <p:nvPr/>
          </p:nvSpPr>
          <p:spPr>
            <a:xfrm>
              <a:off x="3448374" y="2762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1" name="Oval 120">
              <a:extLst>
                <a:ext uri="{FF2B5EF4-FFF2-40B4-BE49-F238E27FC236}">
                  <a16:creationId xmlns:a16="http://schemas.microsoft.com/office/drawing/2014/main" id="{4A800346-BA77-44C6-9FBB-40C16F1A3F78}"/>
                </a:ext>
              </a:extLst>
            </p:cNvPr>
            <p:cNvSpPr/>
            <p:nvPr/>
          </p:nvSpPr>
          <p:spPr>
            <a:xfrm>
              <a:off x="3586008" y="25284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2" name="Oval 121">
              <a:extLst>
                <a:ext uri="{FF2B5EF4-FFF2-40B4-BE49-F238E27FC236}">
                  <a16:creationId xmlns:a16="http://schemas.microsoft.com/office/drawing/2014/main" id="{C7A7D4D4-2776-466C-9D43-4C5F5D082080}"/>
                </a:ext>
              </a:extLst>
            </p:cNvPr>
            <p:cNvSpPr/>
            <p:nvPr/>
          </p:nvSpPr>
          <p:spPr>
            <a:xfrm>
              <a:off x="3858857" y="253555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3" name="Oval 122">
              <a:extLst>
                <a:ext uri="{FF2B5EF4-FFF2-40B4-BE49-F238E27FC236}">
                  <a16:creationId xmlns:a16="http://schemas.microsoft.com/office/drawing/2014/main" id="{31C4B614-9CEB-483F-97C9-469B4C90893C}"/>
                </a:ext>
              </a:extLst>
            </p:cNvPr>
            <p:cNvSpPr/>
            <p:nvPr/>
          </p:nvSpPr>
          <p:spPr>
            <a:xfrm>
              <a:off x="3994319" y="276557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5" name="Oval 124">
              <a:extLst>
                <a:ext uri="{FF2B5EF4-FFF2-40B4-BE49-F238E27FC236}">
                  <a16:creationId xmlns:a16="http://schemas.microsoft.com/office/drawing/2014/main" id="{EC5A1017-5765-4E54-9AFE-D61EEE39449E}"/>
                </a:ext>
              </a:extLst>
            </p:cNvPr>
            <p:cNvSpPr/>
            <p:nvPr/>
          </p:nvSpPr>
          <p:spPr>
            <a:xfrm>
              <a:off x="2767910" y="253629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6" name="Oval 125">
              <a:extLst>
                <a:ext uri="{FF2B5EF4-FFF2-40B4-BE49-F238E27FC236}">
                  <a16:creationId xmlns:a16="http://schemas.microsoft.com/office/drawing/2014/main" id="{A987FCAA-9CEF-4E8A-83D7-E3A3CACBF6B5}"/>
                </a:ext>
              </a:extLst>
            </p:cNvPr>
            <p:cNvSpPr/>
            <p:nvPr/>
          </p:nvSpPr>
          <p:spPr>
            <a:xfrm>
              <a:off x="2903372" y="276631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7" name="Oval 126">
              <a:extLst>
                <a:ext uri="{FF2B5EF4-FFF2-40B4-BE49-F238E27FC236}">
                  <a16:creationId xmlns:a16="http://schemas.microsoft.com/office/drawing/2014/main" id="{62D05954-0B49-4623-8737-40C72AFA6CE9}"/>
                </a:ext>
              </a:extLst>
            </p:cNvPr>
            <p:cNvSpPr/>
            <p:nvPr/>
          </p:nvSpPr>
          <p:spPr>
            <a:xfrm>
              <a:off x="3041006" y="253184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8" name="Oval 127">
              <a:extLst>
                <a:ext uri="{FF2B5EF4-FFF2-40B4-BE49-F238E27FC236}">
                  <a16:creationId xmlns:a16="http://schemas.microsoft.com/office/drawing/2014/main" id="{4EA4390E-B86D-4005-B9AD-B5C20B012CFC}"/>
                </a:ext>
              </a:extLst>
            </p:cNvPr>
            <p:cNvSpPr/>
            <p:nvPr/>
          </p:nvSpPr>
          <p:spPr>
            <a:xfrm>
              <a:off x="1808495" y="27801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9" name="Oval 128">
              <a:extLst>
                <a:ext uri="{FF2B5EF4-FFF2-40B4-BE49-F238E27FC236}">
                  <a16:creationId xmlns:a16="http://schemas.microsoft.com/office/drawing/2014/main" id="{DD6E71F2-8E66-4BF5-9784-5846900138A3}"/>
                </a:ext>
              </a:extLst>
            </p:cNvPr>
            <p:cNvSpPr/>
            <p:nvPr/>
          </p:nvSpPr>
          <p:spPr>
            <a:xfrm>
              <a:off x="2356679" y="27801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0" name="Oval 129">
              <a:extLst>
                <a:ext uri="{FF2B5EF4-FFF2-40B4-BE49-F238E27FC236}">
                  <a16:creationId xmlns:a16="http://schemas.microsoft.com/office/drawing/2014/main" id="{4D9FD037-E999-4574-8B62-BF3F06ADF1C0}"/>
                </a:ext>
              </a:extLst>
            </p:cNvPr>
            <p:cNvSpPr/>
            <p:nvPr/>
          </p:nvSpPr>
          <p:spPr>
            <a:xfrm>
              <a:off x="1949124" y="25397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1" name="Oval 130">
              <a:extLst>
                <a:ext uri="{FF2B5EF4-FFF2-40B4-BE49-F238E27FC236}">
                  <a16:creationId xmlns:a16="http://schemas.microsoft.com/office/drawing/2014/main" id="{6DB09909-F917-41CD-B823-ECAEA5228F94}"/>
                </a:ext>
              </a:extLst>
            </p:cNvPr>
            <p:cNvSpPr/>
            <p:nvPr/>
          </p:nvSpPr>
          <p:spPr>
            <a:xfrm>
              <a:off x="2084586" y="277403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2" name="Oval 131">
              <a:extLst>
                <a:ext uri="{FF2B5EF4-FFF2-40B4-BE49-F238E27FC236}">
                  <a16:creationId xmlns:a16="http://schemas.microsoft.com/office/drawing/2014/main" id="{BE8466BF-4FC3-4D9F-AFF8-D9130C5E346A}"/>
                </a:ext>
              </a:extLst>
            </p:cNvPr>
            <p:cNvSpPr/>
            <p:nvPr/>
          </p:nvSpPr>
          <p:spPr>
            <a:xfrm>
              <a:off x="2222220" y="253532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3" name="Oval 132">
              <a:extLst>
                <a:ext uri="{FF2B5EF4-FFF2-40B4-BE49-F238E27FC236}">
                  <a16:creationId xmlns:a16="http://schemas.microsoft.com/office/drawing/2014/main" id="{23C583F0-CA9C-4B4F-A1FA-566AEE9A8EBC}"/>
                </a:ext>
              </a:extLst>
            </p:cNvPr>
            <p:cNvSpPr/>
            <p:nvPr/>
          </p:nvSpPr>
          <p:spPr>
            <a:xfrm>
              <a:off x="2495069" y="25424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4" name="Oval 133">
              <a:extLst>
                <a:ext uri="{FF2B5EF4-FFF2-40B4-BE49-F238E27FC236}">
                  <a16:creationId xmlns:a16="http://schemas.microsoft.com/office/drawing/2014/main" id="{0D637965-8A07-46C0-8595-05DE35D36D53}"/>
                </a:ext>
              </a:extLst>
            </p:cNvPr>
            <p:cNvSpPr/>
            <p:nvPr/>
          </p:nvSpPr>
          <p:spPr>
            <a:xfrm>
              <a:off x="2630531" y="277249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6" name="Oval 135">
              <a:extLst>
                <a:ext uri="{FF2B5EF4-FFF2-40B4-BE49-F238E27FC236}">
                  <a16:creationId xmlns:a16="http://schemas.microsoft.com/office/drawing/2014/main" id="{D1B1D60C-5EC8-4E5D-8653-CD8020028E89}"/>
                </a:ext>
              </a:extLst>
            </p:cNvPr>
            <p:cNvSpPr/>
            <p:nvPr/>
          </p:nvSpPr>
          <p:spPr>
            <a:xfrm>
              <a:off x="1404122" y="254321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7" name="Oval 136">
              <a:extLst>
                <a:ext uri="{FF2B5EF4-FFF2-40B4-BE49-F238E27FC236}">
                  <a16:creationId xmlns:a16="http://schemas.microsoft.com/office/drawing/2014/main" id="{7F362AFD-4504-4959-A869-B895B9C7AAC6}"/>
                </a:ext>
              </a:extLst>
            </p:cNvPr>
            <p:cNvSpPr/>
            <p:nvPr/>
          </p:nvSpPr>
          <p:spPr>
            <a:xfrm>
              <a:off x="1539584" y="277323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8" name="Oval 137">
              <a:extLst>
                <a:ext uri="{FF2B5EF4-FFF2-40B4-BE49-F238E27FC236}">
                  <a16:creationId xmlns:a16="http://schemas.microsoft.com/office/drawing/2014/main" id="{E3835E63-7972-4AE9-AD45-FB4C25D0A4A0}"/>
                </a:ext>
              </a:extLst>
            </p:cNvPr>
            <p:cNvSpPr/>
            <p:nvPr/>
          </p:nvSpPr>
          <p:spPr>
            <a:xfrm>
              <a:off x="1677218" y="253876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9" name="Oval 138">
              <a:extLst>
                <a:ext uri="{FF2B5EF4-FFF2-40B4-BE49-F238E27FC236}">
                  <a16:creationId xmlns:a16="http://schemas.microsoft.com/office/drawing/2014/main" id="{D55602B3-AFEB-4897-98DF-66DA46817F5D}"/>
                </a:ext>
              </a:extLst>
            </p:cNvPr>
            <p:cNvSpPr/>
            <p:nvPr/>
          </p:nvSpPr>
          <p:spPr>
            <a:xfrm>
              <a:off x="4538120" y="27724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0" name="Oval 139">
              <a:extLst>
                <a:ext uri="{FF2B5EF4-FFF2-40B4-BE49-F238E27FC236}">
                  <a16:creationId xmlns:a16="http://schemas.microsoft.com/office/drawing/2014/main" id="{320B96BB-C276-49AA-BE72-13100A092563}"/>
                </a:ext>
              </a:extLst>
            </p:cNvPr>
            <p:cNvSpPr/>
            <p:nvPr/>
          </p:nvSpPr>
          <p:spPr>
            <a:xfrm>
              <a:off x="5086304" y="27724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1" name="Oval 140">
              <a:extLst>
                <a:ext uri="{FF2B5EF4-FFF2-40B4-BE49-F238E27FC236}">
                  <a16:creationId xmlns:a16="http://schemas.microsoft.com/office/drawing/2014/main" id="{6E378CF8-ACCF-43D7-AD9B-BD5D2EA8B386}"/>
                </a:ext>
              </a:extLst>
            </p:cNvPr>
            <p:cNvSpPr/>
            <p:nvPr/>
          </p:nvSpPr>
          <p:spPr>
            <a:xfrm>
              <a:off x="4678749" y="25321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2" name="Oval 141">
              <a:extLst>
                <a:ext uri="{FF2B5EF4-FFF2-40B4-BE49-F238E27FC236}">
                  <a16:creationId xmlns:a16="http://schemas.microsoft.com/office/drawing/2014/main" id="{DAB65831-440C-4536-809A-AA5C18267514}"/>
                </a:ext>
              </a:extLst>
            </p:cNvPr>
            <p:cNvSpPr/>
            <p:nvPr/>
          </p:nvSpPr>
          <p:spPr>
            <a:xfrm>
              <a:off x="4814211" y="27621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3" name="Oval 142">
              <a:extLst>
                <a:ext uri="{FF2B5EF4-FFF2-40B4-BE49-F238E27FC236}">
                  <a16:creationId xmlns:a16="http://schemas.microsoft.com/office/drawing/2014/main" id="{8A1C01BA-101A-4535-9E3D-A9E77AA66D62}"/>
                </a:ext>
              </a:extLst>
            </p:cNvPr>
            <p:cNvSpPr/>
            <p:nvPr/>
          </p:nvSpPr>
          <p:spPr>
            <a:xfrm>
              <a:off x="4951845" y="25276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4" name="Oval 143">
              <a:extLst>
                <a:ext uri="{FF2B5EF4-FFF2-40B4-BE49-F238E27FC236}">
                  <a16:creationId xmlns:a16="http://schemas.microsoft.com/office/drawing/2014/main" id="{723EF9F9-8581-43BE-AD71-313AFF3DC38B}"/>
                </a:ext>
              </a:extLst>
            </p:cNvPr>
            <p:cNvSpPr/>
            <p:nvPr/>
          </p:nvSpPr>
          <p:spPr>
            <a:xfrm>
              <a:off x="5224694" y="253481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5" name="Oval 144">
              <a:extLst>
                <a:ext uri="{FF2B5EF4-FFF2-40B4-BE49-F238E27FC236}">
                  <a16:creationId xmlns:a16="http://schemas.microsoft.com/office/drawing/2014/main" id="{4AA37D3B-11B4-414D-9672-3E86E4ADAF6B}"/>
                </a:ext>
              </a:extLst>
            </p:cNvPr>
            <p:cNvSpPr/>
            <p:nvPr/>
          </p:nvSpPr>
          <p:spPr>
            <a:xfrm>
              <a:off x="5360156" y="27648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7" name="Oval 146">
              <a:extLst>
                <a:ext uri="{FF2B5EF4-FFF2-40B4-BE49-F238E27FC236}">
                  <a16:creationId xmlns:a16="http://schemas.microsoft.com/office/drawing/2014/main" id="{453EB9E1-4F9E-43F9-A38A-C60D9559072B}"/>
                </a:ext>
              </a:extLst>
            </p:cNvPr>
            <p:cNvSpPr/>
            <p:nvPr/>
          </p:nvSpPr>
          <p:spPr>
            <a:xfrm>
              <a:off x="4133747" y="253555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8" name="Oval 147">
              <a:extLst>
                <a:ext uri="{FF2B5EF4-FFF2-40B4-BE49-F238E27FC236}">
                  <a16:creationId xmlns:a16="http://schemas.microsoft.com/office/drawing/2014/main" id="{8A05EDB7-97EB-46CE-AB68-3B3DCD503E03}"/>
                </a:ext>
              </a:extLst>
            </p:cNvPr>
            <p:cNvSpPr/>
            <p:nvPr/>
          </p:nvSpPr>
          <p:spPr>
            <a:xfrm>
              <a:off x="4269209" y="276557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9" name="Oval 148">
              <a:extLst>
                <a:ext uri="{FF2B5EF4-FFF2-40B4-BE49-F238E27FC236}">
                  <a16:creationId xmlns:a16="http://schemas.microsoft.com/office/drawing/2014/main" id="{C6BE1E01-08E0-46A1-BC4E-0AC9507AE191}"/>
                </a:ext>
              </a:extLst>
            </p:cNvPr>
            <p:cNvSpPr/>
            <p:nvPr/>
          </p:nvSpPr>
          <p:spPr>
            <a:xfrm>
              <a:off x="4406843" y="25311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0" name="Oval 149">
              <a:extLst>
                <a:ext uri="{FF2B5EF4-FFF2-40B4-BE49-F238E27FC236}">
                  <a16:creationId xmlns:a16="http://schemas.microsoft.com/office/drawing/2014/main" id="{F1F80254-7FA6-4EB7-BA57-083FF61DA0C4}"/>
                </a:ext>
              </a:extLst>
            </p:cNvPr>
            <p:cNvSpPr/>
            <p:nvPr/>
          </p:nvSpPr>
          <p:spPr>
            <a:xfrm>
              <a:off x="2918283" y="27259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1" name="Oval 150">
              <a:extLst>
                <a:ext uri="{FF2B5EF4-FFF2-40B4-BE49-F238E27FC236}">
                  <a16:creationId xmlns:a16="http://schemas.microsoft.com/office/drawing/2014/main" id="{A7FFCDF2-15A9-4AA3-B411-ACC797650F51}"/>
                </a:ext>
              </a:extLst>
            </p:cNvPr>
            <p:cNvSpPr/>
            <p:nvPr/>
          </p:nvSpPr>
          <p:spPr>
            <a:xfrm>
              <a:off x="3070683" y="28783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2" name="Oval 151">
              <a:extLst>
                <a:ext uri="{FF2B5EF4-FFF2-40B4-BE49-F238E27FC236}">
                  <a16:creationId xmlns:a16="http://schemas.microsoft.com/office/drawing/2014/main" id="{EAF6140D-DDE4-4129-BF6B-EB166CEC78F7}"/>
                </a:ext>
              </a:extLst>
            </p:cNvPr>
            <p:cNvSpPr/>
            <p:nvPr/>
          </p:nvSpPr>
          <p:spPr>
            <a:xfrm>
              <a:off x="1859295" y="25613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3" name="Oval 152">
              <a:extLst>
                <a:ext uri="{FF2B5EF4-FFF2-40B4-BE49-F238E27FC236}">
                  <a16:creationId xmlns:a16="http://schemas.microsoft.com/office/drawing/2014/main" id="{3A6C5666-60D4-44F1-88C4-D5722C76E488}"/>
                </a:ext>
              </a:extLst>
            </p:cNvPr>
            <p:cNvSpPr/>
            <p:nvPr/>
          </p:nvSpPr>
          <p:spPr>
            <a:xfrm>
              <a:off x="2011695" y="27137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4" name="Oval 153">
              <a:extLst>
                <a:ext uri="{FF2B5EF4-FFF2-40B4-BE49-F238E27FC236}">
                  <a16:creationId xmlns:a16="http://schemas.microsoft.com/office/drawing/2014/main" id="{2B01F55C-027F-42BE-806C-1532F484C68D}"/>
                </a:ext>
              </a:extLst>
            </p:cNvPr>
            <p:cNvSpPr/>
            <p:nvPr/>
          </p:nvSpPr>
          <p:spPr>
            <a:xfrm>
              <a:off x="2259149" y="279410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5" name="Oval 154">
              <a:extLst>
                <a:ext uri="{FF2B5EF4-FFF2-40B4-BE49-F238E27FC236}">
                  <a16:creationId xmlns:a16="http://schemas.microsoft.com/office/drawing/2014/main" id="{AEDECAC2-92E3-4E97-9934-75981DE343BB}"/>
                </a:ext>
              </a:extLst>
            </p:cNvPr>
            <p:cNvSpPr/>
            <p:nvPr/>
          </p:nvSpPr>
          <p:spPr>
            <a:xfrm>
              <a:off x="5046120" y="25234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6" name="Oval 155">
              <a:extLst>
                <a:ext uri="{FF2B5EF4-FFF2-40B4-BE49-F238E27FC236}">
                  <a16:creationId xmlns:a16="http://schemas.microsoft.com/office/drawing/2014/main" id="{39AA34D9-3E5A-4F43-8676-7EFF27080606}"/>
                </a:ext>
              </a:extLst>
            </p:cNvPr>
            <p:cNvSpPr/>
            <p:nvPr/>
          </p:nvSpPr>
          <p:spPr>
            <a:xfrm>
              <a:off x="5198520" y="26758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7" name="Oval 156">
              <a:extLst>
                <a:ext uri="{FF2B5EF4-FFF2-40B4-BE49-F238E27FC236}">
                  <a16:creationId xmlns:a16="http://schemas.microsoft.com/office/drawing/2014/main" id="{54035CB1-9304-45CE-994C-385B14BCC9A4}"/>
                </a:ext>
              </a:extLst>
            </p:cNvPr>
            <p:cNvSpPr/>
            <p:nvPr/>
          </p:nvSpPr>
          <p:spPr>
            <a:xfrm>
              <a:off x="5350920" y="28282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8" name="Oval 157">
              <a:extLst>
                <a:ext uri="{FF2B5EF4-FFF2-40B4-BE49-F238E27FC236}">
                  <a16:creationId xmlns:a16="http://schemas.microsoft.com/office/drawing/2014/main" id="{146310C6-F004-4FB1-8EFA-A1EDB6A29E78}"/>
                </a:ext>
              </a:extLst>
            </p:cNvPr>
            <p:cNvSpPr/>
            <p:nvPr/>
          </p:nvSpPr>
          <p:spPr>
            <a:xfrm>
              <a:off x="5503320" y="29806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9" name="Oval 158">
              <a:extLst>
                <a:ext uri="{FF2B5EF4-FFF2-40B4-BE49-F238E27FC236}">
                  <a16:creationId xmlns:a16="http://schemas.microsoft.com/office/drawing/2014/main" id="{F4887D57-F21D-4E51-AC46-B2A3B87D513B}"/>
                </a:ext>
              </a:extLst>
            </p:cNvPr>
            <p:cNvSpPr/>
            <p:nvPr/>
          </p:nvSpPr>
          <p:spPr>
            <a:xfrm>
              <a:off x="3207879" y="26598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0" name="Oval 159">
              <a:extLst>
                <a:ext uri="{FF2B5EF4-FFF2-40B4-BE49-F238E27FC236}">
                  <a16:creationId xmlns:a16="http://schemas.microsoft.com/office/drawing/2014/main" id="{98680283-118A-49E0-B3F2-1C031E10D314}"/>
                </a:ext>
              </a:extLst>
            </p:cNvPr>
            <p:cNvSpPr/>
            <p:nvPr/>
          </p:nvSpPr>
          <p:spPr>
            <a:xfrm>
              <a:off x="3360279" y="28122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1" name="Oval 160">
              <a:extLst>
                <a:ext uri="{FF2B5EF4-FFF2-40B4-BE49-F238E27FC236}">
                  <a16:creationId xmlns:a16="http://schemas.microsoft.com/office/drawing/2014/main" id="{F07A3E34-BD84-4743-A34E-921E847DA252}"/>
                </a:ext>
              </a:extLst>
            </p:cNvPr>
            <p:cNvSpPr/>
            <p:nvPr/>
          </p:nvSpPr>
          <p:spPr>
            <a:xfrm>
              <a:off x="1602815" y="29556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2" name="Oval 161">
              <a:extLst>
                <a:ext uri="{FF2B5EF4-FFF2-40B4-BE49-F238E27FC236}">
                  <a16:creationId xmlns:a16="http://schemas.microsoft.com/office/drawing/2014/main" id="{2CE1C10F-D62C-4850-82D0-1853F9E71D33}"/>
                </a:ext>
              </a:extLst>
            </p:cNvPr>
            <p:cNvSpPr/>
            <p:nvPr/>
          </p:nvSpPr>
          <p:spPr>
            <a:xfrm>
              <a:off x="2305764" y="250387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3" name="Oval 162">
              <a:extLst>
                <a:ext uri="{FF2B5EF4-FFF2-40B4-BE49-F238E27FC236}">
                  <a16:creationId xmlns:a16="http://schemas.microsoft.com/office/drawing/2014/main" id="{2685A24A-EAAB-4FD9-94ED-B1D851482CEB}"/>
                </a:ext>
              </a:extLst>
            </p:cNvPr>
            <p:cNvSpPr/>
            <p:nvPr/>
          </p:nvSpPr>
          <p:spPr>
            <a:xfrm>
              <a:off x="2453691" y="28000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5" name="Oval 164">
              <a:extLst>
                <a:ext uri="{FF2B5EF4-FFF2-40B4-BE49-F238E27FC236}">
                  <a16:creationId xmlns:a16="http://schemas.microsoft.com/office/drawing/2014/main" id="{FFE4363F-C57C-4C95-9D80-46BA5C823BFE}"/>
                </a:ext>
              </a:extLst>
            </p:cNvPr>
            <p:cNvSpPr/>
            <p:nvPr/>
          </p:nvSpPr>
          <p:spPr>
            <a:xfrm>
              <a:off x="5488116" y="26097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6" name="Oval 165">
              <a:extLst>
                <a:ext uri="{FF2B5EF4-FFF2-40B4-BE49-F238E27FC236}">
                  <a16:creationId xmlns:a16="http://schemas.microsoft.com/office/drawing/2014/main" id="{FB03AF7E-CB84-4E03-9B7C-38F0E4054692}"/>
                </a:ext>
              </a:extLst>
            </p:cNvPr>
            <p:cNvSpPr/>
            <p:nvPr/>
          </p:nvSpPr>
          <p:spPr>
            <a:xfrm>
              <a:off x="5640516" y="27621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7" name="Oval 166">
              <a:extLst>
                <a:ext uri="{FF2B5EF4-FFF2-40B4-BE49-F238E27FC236}">
                  <a16:creationId xmlns:a16="http://schemas.microsoft.com/office/drawing/2014/main" id="{74230739-BE40-4991-8E57-8467D16B8B22}"/>
                </a:ext>
              </a:extLst>
            </p:cNvPr>
            <p:cNvSpPr/>
            <p:nvPr/>
          </p:nvSpPr>
          <p:spPr>
            <a:xfrm>
              <a:off x="1481118" y="25011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9" name="Oval 168">
              <a:extLst>
                <a:ext uri="{FF2B5EF4-FFF2-40B4-BE49-F238E27FC236}">
                  <a16:creationId xmlns:a16="http://schemas.microsoft.com/office/drawing/2014/main" id="{C5D65822-05D9-4236-88A5-BDB659B22D46}"/>
                </a:ext>
              </a:extLst>
            </p:cNvPr>
            <p:cNvSpPr/>
            <p:nvPr/>
          </p:nvSpPr>
          <p:spPr>
            <a:xfrm>
              <a:off x="1785918" y="28059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0" name="Oval 169">
              <a:extLst>
                <a:ext uri="{FF2B5EF4-FFF2-40B4-BE49-F238E27FC236}">
                  <a16:creationId xmlns:a16="http://schemas.microsoft.com/office/drawing/2014/main" id="{FA07C894-AA48-4A75-BDA8-7831EFEA859C}"/>
                </a:ext>
              </a:extLst>
            </p:cNvPr>
            <p:cNvSpPr/>
            <p:nvPr/>
          </p:nvSpPr>
          <p:spPr>
            <a:xfrm>
              <a:off x="1938318" y="29583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1" name="Oval 170">
              <a:extLst>
                <a:ext uri="{FF2B5EF4-FFF2-40B4-BE49-F238E27FC236}">
                  <a16:creationId xmlns:a16="http://schemas.microsoft.com/office/drawing/2014/main" id="{37DF27F3-7CD5-4A69-B5DC-7E013AB56C98}"/>
                </a:ext>
              </a:extLst>
            </p:cNvPr>
            <p:cNvSpPr/>
            <p:nvPr/>
          </p:nvSpPr>
          <p:spPr>
            <a:xfrm>
              <a:off x="4854595" y="256995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2" name="Oval 171">
              <a:extLst>
                <a:ext uri="{FF2B5EF4-FFF2-40B4-BE49-F238E27FC236}">
                  <a16:creationId xmlns:a16="http://schemas.microsoft.com/office/drawing/2014/main" id="{94E64807-FA67-41ED-8B47-EC01A0F1C031}"/>
                </a:ext>
              </a:extLst>
            </p:cNvPr>
            <p:cNvSpPr/>
            <p:nvPr/>
          </p:nvSpPr>
          <p:spPr>
            <a:xfrm>
              <a:off x="4972743" y="276807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3" name="Oval 172">
              <a:extLst>
                <a:ext uri="{FF2B5EF4-FFF2-40B4-BE49-F238E27FC236}">
                  <a16:creationId xmlns:a16="http://schemas.microsoft.com/office/drawing/2014/main" id="{7E34C8DC-2D3D-4A10-81A2-F247C4FB7E66}"/>
                </a:ext>
              </a:extLst>
            </p:cNvPr>
            <p:cNvSpPr/>
            <p:nvPr/>
          </p:nvSpPr>
          <p:spPr>
            <a:xfrm>
              <a:off x="5125143" y="292047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4" name="Oval 173">
              <a:extLst>
                <a:ext uri="{FF2B5EF4-FFF2-40B4-BE49-F238E27FC236}">
                  <a16:creationId xmlns:a16="http://schemas.microsoft.com/office/drawing/2014/main" id="{371605C7-7F68-44D8-95F8-34F006544F1A}"/>
                </a:ext>
              </a:extLst>
            </p:cNvPr>
            <p:cNvSpPr/>
            <p:nvPr/>
          </p:nvSpPr>
          <p:spPr>
            <a:xfrm>
              <a:off x="2723811" y="272831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3E994773-DF30-4433-8EBC-669A4D669F1A}"/>
                </a:ext>
              </a:extLst>
            </p:cNvPr>
            <p:cNvSpPr/>
            <p:nvPr/>
          </p:nvSpPr>
          <p:spPr>
            <a:xfrm>
              <a:off x="3761828" y="26078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6" name="Oval 175">
              <a:extLst>
                <a:ext uri="{FF2B5EF4-FFF2-40B4-BE49-F238E27FC236}">
                  <a16:creationId xmlns:a16="http://schemas.microsoft.com/office/drawing/2014/main" id="{044F0F7C-C2A0-4DF5-AC87-2638ACC63861}"/>
                </a:ext>
              </a:extLst>
            </p:cNvPr>
            <p:cNvSpPr/>
            <p:nvPr/>
          </p:nvSpPr>
          <p:spPr>
            <a:xfrm>
              <a:off x="3914228" y="27602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7" name="Oval 176">
              <a:extLst>
                <a:ext uri="{FF2B5EF4-FFF2-40B4-BE49-F238E27FC236}">
                  <a16:creationId xmlns:a16="http://schemas.microsoft.com/office/drawing/2014/main" id="{B85C37AB-A9DF-49A5-83C0-EA529E13A954}"/>
                </a:ext>
              </a:extLst>
            </p:cNvPr>
            <p:cNvSpPr/>
            <p:nvPr/>
          </p:nvSpPr>
          <p:spPr>
            <a:xfrm>
              <a:off x="2640979" y="251585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8" name="Oval 177">
              <a:extLst>
                <a:ext uri="{FF2B5EF4-FFF2-40B4-BE49-F238E27FC236}">
                  <a16:creationId xmlns:a16="http://schemas.microsoft.com/office/drawing/2014/main" id="{FCE5CACB-5242-4A1B-9846-FC43376A5FF6}"/>
                </a:ext>
              </a:extLst>
            </p:cNvPr>
            <p:cNvSpPr/>
            <p:nvPr/>
          </p:nvSpPr>
          <p:spPr>
            <a:xfrm>
              <a:off x="4113821" y="274022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9" name="Oval 178">
              <a:extLst>
                <a:ext uri="{FF2B5EF4-FFF2-40B4-BE49-F238E27FC236}">
                  <a16:creationId xmlns:a16="http://schemas.microsoft.com/office/drawing/2014/main" id="{2CB1E82B-599C-48CA-BA93-96C5A387AA1E}"/>
                </a:ext>
              </a:extLst>
            </p:cNvPr>
            <p:cNvSpPr/>
            <p:nvPr/>
          </p:nvSpPr>
          <p:spPr>
            <a:xfrm>
              <a:off x="4234249" y="260699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0" name="Oval 179">
              <a:extLst>
                <a:ext uri="{FF2B5EF4-FFF2-40B4-BE49-F238E27FC236}">
                  <a16:creationId xmlns:a16="http://schemas.microsoft.com/office/drawing/2014/main" id="{4CA6873F-8772-47D0-844D-6BF068473515}"/>
                </a:ext>
              </a:extLst>
            </p:cNvPr>
            <p:cNvSpPr/>
            <p:nvPr/>
          </p:nvSpPr>
          <p:spPr>
            <a:xfrm>
              <a:off x="4379748" y="25954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1" name="Oval 180">
              <a:extLst>
                <a:ext uri="{FF2B5EF4-FFF2-40B4-BE49-F238E27FC236}">
                  <a16:creationId xmlns:a16="http://schemas.microsoft.com/office/drawing/2014/main" id="{F93460DF-F785-4ABA-A850-5399061420FD}"/>
                </a:ext>
              </a:extLst>
            </p:cNvPr>
            <p:cNvSpPr/>
            <p:nvPr/>
          </p:nvSpPr>
          <p:spPr>
            <a:xfrm>
              <a:off x="4532148" y="27478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2" name="Oval 181">
              <a:extLst>
                <a:ext uri="{FF2B5EF4-FFF2-40B4-BE49-F238E27FC236}">
                  <a16:creationId xmlns:a16="http://schemas.microsoft.com/office/drawing/2014/main" id="{5F9B34E4-FEA3-4E50-BED5-E1DADD428108}"/>
                </a:ext>
              </a:extLst>
            </p:cNvPr>
            <p:cNvSpPr/>
            <p:nvPr/>
          </p:nvSpPr>
          <p:spPr>
            <a:xfrm>
              <a:off x="4684548" y="29002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4" name="Oval 183">
              <a:extLst>
                <a:ext uri="{FF2B5EF4-FFF2-40B4-BE49-F238E27FC236}">
                  <a16:creationId xmlns:a16="http://schemas.microsoft.com/office/drawing/2014/main" id="{642376F6-9789-485F-B8AE-601F80E4D5BF}"/>
                </a:ext>
              </a:extLst>
            </p:cNvPr>
            <p:cNvSpPr/>
            <p:nvPr/>
          </p:nvSpPr>
          <p:spPr>
            <a:xfrm>
              <a:off x="3712140" y="28708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5" name="Oval 184">
              <a:extLst>
                <a:ext uri="{FF2B5EF4-FFF2-40B4-BE49-F238E27FC236}">
                  <a16:creationId xmlns:a16="http://schemas.microsoft.com/office/drawing/2014/main" id="{63DFBAF1-D07F-4375-9074-6DF40BF84B18}"/>
                </a:ext>
              </a:extLst>
            </p:cNvPr>
            <p:cNvSpPr/>
            <p:nvPr/>
          </p:nvSpPr>
          <p:spPr>
            <a:xfrm>
              <a:off x="3498440" y="27065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6" name="Oval 185">
              <a:extLst>
                <a:ext uri="{FF2B5EF4-FFF2-40B4-BE49-F238E27FC236}">
                  <a16:creationId xmlns:a16="http://schemas.microsoft.com/office/drawing/2014/main" id="{38287E16-B827-46F1-99BA-76FB25EA42DB}"/>
                </a:ext>
              </a:extLst>
            </p:cNvPr>
            <p:cNvSpPr/>
            <p:nvPr/>
          </p:nvSpPr>
          <p:spPr>
            <a:xfrm>
              <a:off x="4599983" y="254906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7" name="Oval 186">
              <a:extLst>
                <a:ext uri="{FF2B5EF4-FFF2-40B4-BE49-F238E27FC236}">
                  <a16:creationId xmlns:a16="http://schemas.microsoft.com/office/drawing/2014/main" id="{EE93082A-9A38-4D02-9219-3A0C9B7E2775}"/>
                </a:ext>
              </a:extLst>
            </p:cNvPr>
            <p:cNvSpPr/>
            <p:nvPr/>
          </p:nvSpPr>
          <p:spPr>
            <a:xfrm>
              <a:off x="4427483" y="287094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8" name="Oval 187">
              <a:extLst>
                <a:ext uri="{FF2B5EF4-FFF2-40B4-BE49-F238E27FC236}">
                  <a16:creationId xmlns:a16="http://schemas.microsoft.com/office/drawing/2014/main" id="{0312F7E2-162F-4A93-90AE-BF4605C63FC9}"/>
                </a:ext>
              </a:extLst>
            </p:cNvPr>
            <p:cNvSpPr/>
            <p:nvPr/>
          </p:nvSpPr>
          <p:spPr>
            <a:xfrm>
              <a:off x="4040796" y="257195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189" name="Straight Arrow Connector 188">
              <a:extLst>
                <a:ext uri="{FF2B5EF4-FFF2-40B4-BE49-F238E27FC236}">
                  <a16:creationId xmlns:a16="http://schemas.microsoft.com/office/drawing/2014/main" id="{7DFDC557-0A63-4AF6-8B73-69FB1C736E0C}"/>
                </a:ext>
              </a:extLst>
            </p:cNvPr>
            <p:cNvCxnSpPr>
              <a:cxnSpLocks/>
            </p:cNvCxnSpPr>
            <p:nvPr/>
          </p:nvCxnSpPr>
          <p:spPr>
            <a:xfrm flipH="1">
              <a:off x="1305340" y="3026412"/>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191" name="Straight Arrow Connector 190">
              <a:extLst>
                <a:ext uri="{FF2B5EF4-FFF2-40B4-BE49-F238E27FC236}">
                  <a16:creationId xmlns:a16="http://schemas.microsoft.com/office/drawing/2014/main" id="{DBA4A6B2-FD3B-4FB1-AE9F-9FB4D6EF0977}"/>
                </a:ext>
              </a:extLst>
            </p:cNvPr>
            <p:cNvCxnSpPr>
              <a:cxnSpLocks/>
            </p:cNvCxnSpPr>
            <p:nvPr/>
          </p:nvCxnSpPr>
          <p:spPr>
            <a:xfrm flipH="1">
              <a:off x="1270546" y="2459550"/>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93" name="TextBox 192">
                  <a:extLst>
                    <a:ext uri="{FF2B5EF4-FFF2-40B4-BE49-F238E27FC236}">
                      <a16:creationId xmlns:a16="http://schemas.microsoft.com/office/drawing/2014/main" id="{CC10038C-7773-4D27-933D-A16077DBBDF1}"/>
                    </a:ext>
                  </a:extLst>
                </p:cNvPr>
                <p:cNvSpPr txBox="1"/>
                <p:nvPr/>
              </p:nvSpPr>
              <p:spPr>
                <a:xfrm>
                  <a:off x="4865468" y="1990034"/>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solidFill>
                              <a:schemeClr val="tx2">
                                <a:lumMod val="60000"/>
                                <a:lumOff val="40000"/>
                              </a:schemeClr>
                            </a:solidFill>
                            <a:latin typeface="Cambria Math" panose="02040503050406030204" pitchFamily="18" charset="0"/>
                          </a:rPr>
                          <m:t>𝐼</m:t>
                        </m:r>
                      </m:oMath>
                    </m:oMathPara>
                  </a14:m>
                  <a:endParaRPr lang="en-US" dirty="0">
                    <a:solidFill>
                      <a:schemeClr val="tx2">
                        <a:lumMod val="60000"/>
                        <a:lumOff val="40000"/>
                      </a:schemeClr>
                    </a:solidFill>
                  </a:endParaRPr>
                </a:p>
              </p:txBody>
            </p:sp>
          </mc:Choice>
          <mc:Fallback xmlns="">
            <p:sp>
              <p:nvSpPr>
                <p:cNvPr id="193" name="TextBox 192">
                  <a:extLst>
                    <a:ext uri="{FF2B5EF4-FFF2-40B4-BE49-F238E27FC236}">
                      <a16:creationId xmlns:a16="http://schemas.microsoft.com/office/drawing/2014/main" id="{CC10038C-7773-4D27-933D-A16077DBBDF1}"/>
                    </a:ext>
                  </a:extLst>
                </p:cNvPr>
                <p:cNvSpPr txBox="1">
                  <a:spLocks noRot="1" noChangeAspect="1" noMove="1" noResize="1" noEditPoints="1" noAdjustHandles="1" noChangeArrowheads="1" noChangeShapeType="1" noTextEdit="1"/>
                </p:cNvSpPr>
                <p:nvPr/>
              </p:nvSpPr>
              <p:spPr>
                <a:xfrm>
                  <a:off x="4865468" y="1990034"/>
                  <a:ext cx="259675" cy="369332"/>
                </a:xfrm>
                <a:prstGeom prst="rect">
                  <a:avLst/>
                </a:prstGeom>
                <a:blipFill>
                  <a:blip r:embed="rId2"/>
                  <a:stretch>
                    <a:fillRect/>
                  </a:stretch>
                </a:blipFill>
              </p:spPr>
              <p:txBody>
                <a:bodyPr/>
                <a:lstStyle/>
                <a:p>
                  <a:r>
                    <a:rPr lang="en-US">
                      <a:noFill/>
                    </a:rPr>
                    <a:t> </a:t>
                  </a:r>
                </a:p>
              </p:txBody>
            </p:sp>
          </mc:Fallback>
        </mc:AlternateContent>
        <p:cxnSp>
          <p:nvCxnSpPr>
            <p:cNvPr id="195" name="Straight Arrow Connector 194">
              <a:extLst>
                <a:ext uri="{FF2B5EF4-FFF2-40B4-BE49-F238E27FC236}">
                  <a16:creationId xmlns:a16="http://schemas.microsoft.com/office/drawing/2014/main" id="{6E79C94E-5AAB-4528-98D8-C3607C34D7B5}"/>
                </a:ext>
              </a:extLst>
            </p:cNvPr>
            <p:cNvCxnSpPr/>
            <p:nvPr/>
          </p:nvCxnSpPr>
          <p:spPr>
            <a:xfrm flipH="1">
              <a:off x="866484" y="2340834"/>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96" name="TextBox 195">
                  <a:extLst>
                    <a:ext uri="{FF2B5EF4-FFF2-40B4-BE49-F238E27FC236}">
                      <a16:creationId xmlns:a16="http://schemas.microsoft.com/office/drawing/2014/main" id="{E9E908FB-FA93-4F39-8F06-A22F0CC52908}"/>
                    </a:ext>
                  </a:extLst>
                </p:cNvPr>
                <p:cNvSpPr txBox="1"/>
                <p:nvPr/>
              </p:nvSpPr>
              <p:spPr>
                <a:xfrm>
                  <a:off x="1140677" y="1980941"/>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𝑒</m:t>
                            </m:r>
                          </m:sub>
                        </m:sSub>
                      </m:oMath>
                    </m:oMathPara>
                  </a14:m>
                  <a:endParaRPr lang="en-US" dirty="0">
                    <a:solidFill>
                      <a:schemeClr val="accent2">
                        <a:lumMod val="75000"/>
                      </a:schemeClr>
                    </a:solidFill>
                  </a:endParaRPr>
                </a:p>
              </p:txBody>
            </p:sp>
          </mc:Choice>
          <mc:Fallback xmlns="">
            <p:sp>
              <p:nvSpPr>
                <p:cNvPr id="196" name="TextBox 195">
                  <a:extLst>
                    <a:ext uri="{FF2B5EF4-FFF2-40B4-BE49-F238E27FC236}">
                      <a16:creationId xmlns:a16="http://schemas.microsoft.com/office/drawing/2014/main" id="{E9E908FB-FA93-4F39-8F06-A22F0CC52908}"/>
                    </a:ext>
                  </a:extLst>
                </p:cNvPr>
                <p:cNvSpPr txBox="1">
                  <a:spLocks noRot="1" noChangeAspect="1" noMove="1" noResize="1" noEditPoints="1" noAdjustHandles="1" noChangeArrowheads="1" noChangeShapeType="1" noTextEdit="1"/>
                </p:cNvSpPr>
                <p:nvPr/>
              </p:nvSpPr>
              <p:spPr>
                <a:xfrm>
                  <a:off x="1140677" y="1980941"/>
                  <a:ext cx="259675" cy="369332"/>
                </a:xfrm>
                <a:prstGeom prst="rect">
                  <a:avLst/>
                </a:prstGeom>
                <a:blipFill>
                  <a:blip r:embed="rId3"/>
                  <a:stretch>
                    <a:fillRect r="-32558"/>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99" name="TextBox 198">
                <a:extLst>
                  <a:ext uri="{FF2B5EF4-FFF2-40B4-BE49-F238E27FC236}">
                    <a16:creationId xmlns:a16="http://schemas.microsoft.com/office/drawing/2014/main" id="{F41912EC-86BD-479C-ACAB-C166BC5EB224}"/>
                  </a:ext>
                </a:extLst>
              </p:cNvPr>
              <p:cNvSpPr txBox="1"/>
              <p:nvPr/>
            </p:nvSpPr>
            <p:spPr>
              <a:xfrm>
                <a:off x="6992292" y="2828632"/>
                <a:ext cx="13678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chemeClr val="tx2">
                                  <a:lumMod val="60000"/>
                                  <a:lumOff val="40000"/>
                                </a:schemeClr>
                              </a:solidFill>
                              <a:latin typeface="Cambria Math" panose="02040503050406030204" pitchFamily="18" charset="0"/>
                            </a:rPr>
                          </m:ctrlPr>
                        </m:sSubPr>
                        <m:e>
                          <m:r>
                            <a:rPr lang="en-GB" b="0" i="1" smtClean="0">
                              <a:solidFill>
                                <a:schemeClr val="tx2">
                                  <a:lumMod val="60000"/>
                                  <a:lumOff val="40000"/>
                                </a:schemeClr>
                              </a:solidFill>
                              <a:latin typeface="Cambria Math" panose="02040503050406030204" pitchFamily="18" charset="0"/>
                            </a:rPr>
                            <m:t>𝑣</m:t>
                          </m:r>
                        </m:e>
                        <m:sub>
                          <m:r>
                            <a:rPr lang="en-GB" b="0" i="1" smtClean="0">
                              <a:solidFill>
                                <a:schemeClr val="tx2">
                                  <a:lumMod val="60000"/>
                                  <a:lumOff val="40000"/>
                                </a:schemeClr>
                              </a:solidFill>
                              <a:latin typeface="Cambria Math" panose="02040503050406030204" pitchFamily="18" charset="0"/>
                            </a:rPr>
                            <m:t>𝑐𝑎𝑏𝑙𝑒</m:t>
                          </m:r>
                        </m:sub>
                      </m:sSub>
                      <m:r>
                        <a:rPr lang="en-GB" b="0" i="1" smtClean="0">
                          <a:solidFill>
                            <a:schemeClr val="tx2">
                              <a:lumMod val="60000"/>
                              <a:lumOff val="40000"/>
                            </a:schemeClr>
                          </a:solidFill>
                          <a:latin typeface="Cambria Math" panose="02040503050406030204" pitchFamily="18" charset="0"/>
                        </a:rPr>
                        <m:t>=0</m:t>
                      </m:r>
                    </m:oMath>
                  </m:oMathPara>
                </a14:m>
                <a:endParaRPr lang="en-US" dirty="0">
                  <a:solidFill>
                    <a:schemeClr val="tx2">
                      <a:lumMod val="60000"/>
                      <a:lumOff val="40000"/>
                    </a:schemeClr>
                  </a:solidFill>
                </a:endParaRPr>
              </a:p>
            </p:txBody>
          </p:sp>
        </mc:Choice>
        <mc:Fallback xmlns="">
          <p:sp>
            <p:nvSpPr>
              <p:cNvPr id="199" name="TextBox 198">
                <a:extLst>
                  <a:ext uri="{FF2B5EF4-FFF2-40B4-BE49-F238E27FC236}">
                    <a16:creationId xmlns:a16="http://schemas.microsoft.com/office/drawing/2014/main" id="{F41912EC-86BD-479C-ACAB-C166BC5EB224}"/>
                  </a:ext>
                </a:extLst>
              </p:cNvPr>
              <p:cNvSpPr txBox="1">
                <a:spLocks noRot="1" noChangeAspect="1" noMove="1" noResize="1" noEditPoints="1" noAdjustHandles="1" noChangeArrowheads="1" noChangeShapeType="1" noTextEdit="1"/>
              </p:cNvSpPr>
              <p:nvPr/>
            </p:nvSpPr>
            <p:spPr>
              <a:xfrm>
                <a:off x="6992292" y="2828632"/>
                <a:ext cx="1367803" cy="369332"/>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6467526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3" name="Content Placeholder 2">
            <a:extLst>
              <a:ext uri="{FF2B5EF4-FFF2-40B4-BE49-F238E27FC236}">
                <a16:creationId xmlns:a16="http://schemas.microsoft.com/office/drawing/2014/main" id="{A677D805-F62C-4BE7-AF09-C12EC74114F2}"/>
              </a:ext>
            </a:extLst>
          </p:cNvPr>
          <p:cNvSpPr>
            <a:spLocks noGrp="1"/>
          </p:cNvSpPr>
          <p:nvPr>
            <p:ph idx="1"/>
          </p:nvPr>
        </p:nvSpPr>
        <p:spPr>
          <a:xfrm>
            <a:off x="231913" y="838385"/>
            <a:ext cx="8680174" cy="1253381"/>
          </a:xfrm>
        </p:spPr>
        <p:txBody>
          <a:bodyPr/>
          <a:lstStyle/>
          <a:p>
            <a:r>
              <a:rPr lang="en-GB" sz="2800" dirty="0">
                <a:solidFill>
                  <a:schemeClr val="bg1">
                    <a:lumMod val="75000"/>
                  </a:schemeClr>
                </a:solidFill>
              </a:rPr>
              <a:t>Magnetic force is electrostatic force </a:t>
            </a:r>
            <a:br>
              <a:rPr lang="en-GB" sz="2800" dirty="0">
                <a:solidFill>
                  <a:schemeClr val="bg1">
                    <a:lumMod val="75000"/>
                  </a:schemeClr>
                </a:solidFill>
              </a:rPr>
            </a:br>
            <a:r>
              <a:rPr lang="en-GB" sz="2800" dirty="0">
                <a:solidFill>
                  <a:schemeClr val="bg1">
                    <a:lumMod val="75000"/>
                  </a:schemeClr>
                </a:solidFill>
              </a:rPr>
              <a:t>transformed by relativistic motion of charges</a:t>
            </a:r>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63</a:t>
            </a:fld>
            <a:endParaRPr lang="en-GB"/>
          </a:p>
        </p:txBody>
      </p:sp>
      <p:sp>
        <p:nvSpPr>
          <p:cNvPr id="194" name="Content Placeholder 2">
            <a:extLst>
              <a:ext uri="{FF2B5EF4-FFF2-40B4-BE49-F238E27FC236}">
                <a16:creationId xmlns:a16="http://schemas.microsoft.com/office/drawing/2014/main" id="{57AE4FA9-B786-4A71-9F7B-77D404D4D379}"/>
              </a:ext>
            </a:extLst>
          </p:cNvPr>
          <p:cNvSpPr txBox="1">
            <a:spLocks/>
          </p:cNvSpPr>
          <p:nvPr/>
        </p:nvSpPr>
        <p:spPr>
          <a:xfrm>
            <a:off x="305917" y="3753902"/>
            <a:ext cx="8680174" cy="125338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t>A test negative charge moves along the cable to the left</a:t>
            </a:r>
          </a:p>
          <a:p>
            <a:r>
              <a:rPr lang="en-GB" sz="2800" dirty="0"/>
              <a:t>Magnetic force attracts the test charge to the cable</a:t>
            </a:r>
          </a:p>
        </p:txBody>
      </p:sp>
      <p:grpSp>
        <p:nvGrpSpPr>
          <p:cNvPr id="198" name="Group 197">
            <a:extLst>
              <a:ext uri="{FF2B5EF4-FFF2-40B4-BE49-F238E27FC236}">
                <a16:creationId xmlns:a16="http://schemas.microsoft.com/office/drawing/2014/main" id="{DBA85A9E-1824-41BC-AA2F-A8478AFEE9C3}"/>
              </a:ext>
            </a:extLst>
          </p:cNvPr>
          <p:cNvGrpSpPr/>
          <p:nvPr/>
        </p:nvGrpSpPr>
        <p:grpSpPr>
          <a:xfrm>
            <a:off x="3213074" y="1722406"/>
            <a:ext cx="4861216" cy="1074268"/>
            <a:chOff x="866484" y="1980941"/>
            <a:chExt cx="4861216" cy="1074268"/>
          </a:xfrm>
        </p:grpSpPr>
        <p:cxnSp>
          <p:nvCxnSpPr>
            <p:cNvPr id="55" name="Straight Arrow Connector 54">
              <a:extLst>
                <a:ext uri="{FF2B5EF4-FFF2-40B4-BE49-F238E27FC236}">
                  <a16:creationId xmlns:a16="http://schemas.microsoft.com/office/drawing/2014/main" id="{F2969FB3-4FC2-42B5-A7DA-29CBAA6D35AE}"/>
                </a:ext>
              </a:extLst>
            </p:cNvPr>
            <p:cNvCxnSpPr>
              <a:cxnSpLocks/>
            </p:cNvCxnSpPr>
            <p:nvPr/>
          </p:nvCxnSpPr>
          <p:spPr>
            <a:xfrm flipV="1">
              <a:off x="4492111" y="2331188"/>
              <a:ext cx="860200" cy="90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7" name="Oval 116">
              <a:extLst>
                <a:ext uri="{FF2B5EF4-FFF2-40B4-BE49-F238E27FC236}">
                  <a16:creationId xmlns:a16="http://schemas.microsoft.com/office/drawing/2014/main" id="{8C4DE3EB-FDF0-416E-A53A-CAC389532E76}"/>
                </a:ext>
              </a:extLst>
            </p:cNvPr>
            <p:cNvSpPr/>
            <p:nvPr/>
          </p:nvSpPr>
          <p:spPr>
            <a:xfrm>
              <a:off x="3172283" y="27731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8" name="Oval 117">
              <a:extLst>
                <a:ext uri="{FF2B5EF4-FFF2-40B4-BE49-F238E27FC236}">
                  <a16:creationId xmlns:a16="http://schemas.microsoft.com/office/drawing/2014/main" id="{CA884FBF-B0C1-461C-AF28-9E5D5003CD97}"/>
                </a:ext>
              </a:extLst>
            </p:cNvPr>
            <p:cNvSpPr/>
            <p:nvPr/>
          </p:nvSpPr>
          <p:spPr>
            <a:xfrm>
              <a:off x="3720467" y="27731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9" name="Oval 118">
              <a:extLst>
                <a:ext uri="{FF2B5EF4-FFF2-40B4-BE49-F238E27FC236}">
                  <a16:creationId xmlns:a16="http://schemas.microsoft.com/office/drawing/2014/main" id="{AB87529F-51BE-4663-A306-70E4B520BE43}"/>
                </a:ext>
              </a:extLst>
            </p:cNvPr>
            <p:cNvSpPr/>
            <p:nvPr/>
          </p:nvSpPr>
          <p:spPr>
            <a:xfrm>
              <a:off x="3312912" y="25328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0" name="Oval 119">
              <a:extLst>
                <a:ext uri="{FF2B5EF4-FFF2-40B4-BE49-F238E27FC236}">
                  <a16:creationId xmlns:a16="http://schemas.microsoft.com/office/drawing/2014/main" id="{5CA04160-4596-4EBD-93AB-AF13A1064413}"/>
                </a:ext>
              </a:extLst>
            </p:cNvPr>
            <p:cNvSpPr/>
            <p:nvPr/>
          </p:nvSpPr>
          <p:spPr>
            <a:xfrm>
              <a:off x="3448374" y="2762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1" name="Oval 120">
              <a:extLst>
                <a:ext uri="{FF2B5EF4-FFF2-40B4-BE49-F238E27FC236}">
                  <a16:creationId xmlns:a16="http://schemas.microsoft.com/office/drawing/2014/main" id="{4A800346-BA77-44C6-9FBB-40C16F1A3F78}"/>
                </a:ext>
              </a:extLst>
            </p:cNvPr>
            <p:cNvSpPr/>
            <p:nvPr/>
          </p:nvSpPr>
          <p:spPr>
            <a:xfrm>
              <a:off x="3586008" y="25284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2" name="Oval 121">
              <a:extLst>
                <a:ext uri="{FF2B5EF4-FFF2-40B4-BE49-F238E27FC236}">
                  <a16:creationId xmlns:a16="http://schemas.microsoft.com/office/drawing/2014/main" id="{C7A7D4D4-2776-466C-9D43-4C5F5D082080}"/>
                </a:ext>
              </a:extLst>
            </p:cNvPr>
            <p:cNvSpPr/>
            <p:nvPr/>
          </p:nvSpPr>
          <p:spPr>
            <a:xfrm>
              <a:off x="3858857" y="253555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3" name="Oval 122">
              <a:extLst>
                <a:ext uri="{FF2B5EF4-FFF2-40B4-BE49-F238E27FC236}">
                  <a16:creationId xmlns:a16="http://schemas.microsoft.com/office/drawing/2014/main" id="{31C4B614-9CEB-483F-97C9-469B4C90893C}"/>
                </a:ext>
              </a:extLst>
            </p:cNvPr>
            <p:cNvSpPr/>
            <p:nvPr/>
          </p:nvSpPr>
          <p:spPr>
            <a:xfrm>
              <a:off x="3994319" y="276557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5" name="Oval 124">
              <a:extLst>
                <a:ext uri="{FF2B5EF4-FFF2-40B4-BE49-F238E27FC236}">
                  <a16:creationId xmlns:a16="http://schemas.microsoft.com/office/drawing/2014/main" id="{EC5A1017-5765-4E54-9AFE-D61EEE39449E}"/>
                </a:ext>
              </a:extLst>
            </p:cNvPr>
            <p:cNvSpPr/>
            <p:nvPr/>
          </p:nvSpPr>
          <p:spPr>
            <a:xfrm>
              <a:off x="2767910" y="253629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6" name="Oval 125">
              <a:extLst>
                <a:ext uri="{FF2B5EF4-FFF2-40B4-BE49-F238E27FC236}">
                  <a16:creationId xmlns:a16="http://schemas.microsoft.com/office/drawing/2014/main" id="{A987FCAA-9CEF-4E8A-83D7-E3A3CACBF6B5}"/>
                </a:ext>
              </a:extLst>
            </p:cNvPr>
            <p:cNvSpPr/>
            <p:nvPr/>
          </p:nvSpPr>
          <p:spPr>
            <a:xfrm>
              <a:off x="2903372" y="276631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7" name="Oval 126">
              <a:extLst>
                <a:ext uri="{FF2B5EF4-FFF2-40B4-BE49-F238E27FC236}">
                  <a16:creationId xmlns:a16="http://schemas.microsoft.com/office/drawing/2014/main" id="{62D05954-0B49-4623-8737-40C72AFA6CE9}"/>
                </a:ext>
              </a:extLst>
            </p:cNvPr>
            <p:cNvSpPr/>
            <p:nvPr/>
          </p:nvSpPr>
          <p:spPr>
            <a:xfrm>
              <a:off x="3041006" y="253184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8" name="Oval 127">
              <a:extLst>
                <a:ext uri="{FF2B5EF4-FFF2-40B4-BE49-F238E27FC236}">
                  <a16:creationId xmlns:a16="http://schemas.microsoft.com/office/drawing/2014/main" id="{4EA4390E-B86D-4005-B9AD-B5C20B012CFC}"/>
                </a:ext>
              </a:extLst>
            </p:cNvPr>
            <p:cNvSpPr/>
            <p:nvPr/>
          </p:nvSpPr>
          <p:spPr>
            <a:xfrm>
              <a:off x="1808495" y="27801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9" name="Oval 128">
              <a:extLst>
                <a:ext uri="{FF2B5EF4-FFF2-40B4-BE49-F238E27FC236}">
                  <a16:creationId xmlns:a16="http://schemas.microsoft.com/office/drawing/2014/main" id="{DD6E71F2-8E66-4BF5-9784-5846900138A3}"/>
                </a:ext>
              </a:extLst>
            </p:cNvPr>
            <p:cNvSpPr/>
            <p:nvPr/>
          </p:nvSpPr>
          <p:spPr>
            <a:xfrm>
              <a:off x="2356679" y="27801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0" name="Oval 129">
              <a:extLst>
                <a:ext uri="{FF2B5EF4-FFF2-40B4-BE49-F238E27FC236}">
                  <a16:creationId xmlns:a16="http://schemas.microsoft.com/office/drawing/2014/main" id="{4D9FD037-E999-4574-8B62-BF3F06ADF1C0}"/>
                </a:ext>
              </a:extLst>
            </p:cNvPr>
            <p:cNvSpPr/>
            <p:nvPr/>
          </p:nvSpPr>
          <p:spPr>
            <a:xfrm>
              <a:off x="1949124" y="25397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1" name="Oval 130">
              <a:extLst>
                <a:ext uri="{FF2B5EF4-FFF2-40B4-BE49-F238E27FC236}">
                  <a16:creationId xmlns:a16="http://schemas.microsoft.com/office/drawing/2014/main" id="{6DB09909-F917-41CD-B823-ECAEA5228F94}"/>
                </a:ext>
              </a:extLst>
            </p:cNvPr>
            <p:cNvSpPr/>
            <p:nvPr/>
          </p:nvSpPr>
          <p:spPr>
            <a:xfrm>
              <a:off x="2084586" y="277403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2" name="Oval 131">
              <a:extLst>
                <a:ext uri="{FF2B5EF4-FFF2-40B4-BE49-F238E27FC236}">
                  <a16:creationId xmlns:a16="http://schemas.microsoft.com/office/drawing/2014/main" id="{BE8466BF-4FC3-4D9F-AFF8-D9130C5E346A}"/>
                </a:ext>
              </a:extLst>
            </p:cNvPr>
            <p:cNvSpPr/>
            <p:nvPr/>
          </p:nvSpPr>
          <p:spPr>
            <a:xfrm>
              <a:off x="2222220" y="253532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3" name="Oval 132">
              <a:extLst>
                <a:ext uri="{FF2B5EF4-FFF2-40B4-BE49-F238E27FC236}">
                  <a16:creationId xmlns:a16="http://schemas.microsoft.com/office/drawing/2014/main" id="{23C583F0-CA9C-4B4F-A1FA-566AEE9A8EBC}"/>
                </a:ext>
              </a:extLst>
            </p:cNvPr>
            <p:cNvSpPr/>
            <p:nvPr/>
          </p:nvSpPr>
          <p:spPr>
            <a:xfrm>
              <a:off x="2495069" y="25424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4" name="Oval 133">
              <a:extLst>
                <a:ext uri="{FF2B5EF4-FFF2-40B4-BE49-F238E27FC236}">
                  <a16:creationId xmlns:a16="http://schemas.microsoft.com/office/drawing/2014/main" id="{0D637965-8A07-46C0-8595-05DE35D36D53}"/>
                </a:ext>
              </a:extLst>
            </p:cNvPr>
            <p:cNvSpPr/>
            <p:nvPr/>
          </p:nvSpPr>
          <p:spPr>
            <a:xfrm>
              <a:off x="2630531" y="277249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6" name="Oval 135">
              <a:extLst>
                <a:ext uri="{FF2B5EF4-FFF2-40B4-BE49-F238E27FC236}">
                  <a16:creationId xmlns:a16="http://schemas.microsoft.com/office/drawing/2014/main" id="{D1B1D60C-5EC8-4E5D-8653-CD8020028E89}"/>
                </a:ext>
              </a:extLst>
            </p:cNvPr>
            <p:cNvSpPr/>
            <p:nvPr/>
          </p:nvSpPr>
          <p:spPr>
            <a:xfrm>
              <a:off x="1404122" y="254321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7" name="Oval 136">
              <a:extLst>
                <a:ext uri="{FF2B5EF4-FFF2-40B4-BE49-F238E27FC236}">
                  <a16:creationId xmlns:a16="http://schemas.microsoft.com/office/drawing/2014/main" id="{7F362AFD-4504-4959-A869-B895B9C7AAC6}"/>
                </a:ext>
              </a:extLst>
            </p:cNvPr>
            <p:cNvSpPr/>
            <p:nvPr/>
          </p:nvSpPr>
          <p:spPr>
            <a:xfrm>
              <a:off x="1539584" y="277323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8" name="Oval 137">
              <a:extLst>
                <a:ext uri="{FF2B5EF4-FFF2-40B4-BE49-F238E27FC236}">
                  <a16:creationId xmlns:a16="http://schemas.microsoft.com/office/drawing/2014/main" id="{E3835E63-7972-4AE9-AD45-FB4C25D0A4A0}"/>
                </a:ext>
              </a:extLst>
            </p:cNvPr>
            <p:cNvSpPr/>
            <p:nvPr/>
          </p:nvSpPr>
          <p:spPr>
            <a:xfrm>
              <a:off x="1677218" y="253876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9" name="Oval 138">
              <a:extLst>
                <a:ext uri="{FF2B5EF4-FFF2-40B4-BE49-F238E27FC236}">
                  <a16:creationId xmlns:a16="http://schemas.microsoft.com/office/drawing/2014/main" id="{D55602B3-AFEB-4897-98DF-66DA46817F5D}"/>
                </a:ext>
              </a:extLst>
            </p:cNvPr>
            <p:cNvSpPr/>
            <p:nvPr/>
          </p:nvSpPr>
          <p:spPr>
            <a:xfrm>
              <a:off x="4538120" y="27724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0" name="Oval 139">
              <a:extLst>
                <a:ext uri="{FF2B5EF4-FFF2-40B4-BE49-F238E27FC236}">
                  <a16:creationId xmlns:a16="http://schemas.microsoft.com/office/drawing/2014/main" id="{320B96BB-C276-49AA-BE72-13100A092563}"/>
                </a:ext>
              </a:extLst>
            </p:cNvPr>
            <p:cNvSpPr/>
            <p:nvPr/>
          </p:nvSpPr>
          <p:spPr>
            <a:xfrm>
              <a:off x="5086304" y="27724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1" name="Oval 140">
              <a:extLst>
                <a:ext uri="{FF2B5EF4-FFF2-40B4-BE49-F238E27FC236}">
                  <a16:creationId xmlns:a16="http://schemas.microsoft.com/office/drawing/2014/main" id="{6E378CF8-ACCF-43D7-AD9B-BD5D2EA8B386}"/>
                </a:ext>
              </a:extLst>
            </p:cNvPr>
            <p:cNvSpPr/>
            <p:nvPr/>
          </p:nvSpPr>
          <p:spPr>
            <a:xfrm>
              <a:off x="4678749" y="25321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2" name="Oval 141">
              <a:extLst>
                <a:ext uri="{FF2B5EF4-FFF2-40B4-BE49-F238E27FC236}">
                  <a16:creationId xmlns:a16="http://schemas.microsoft.com/office/drawing/2014/main" id="{DAB65831-440C-4536-809A-AA5C18267514}"/>
                </a:ext>
              </a:extLst>
            </p:cNvPr>
            <p:cNvSpPr/>
            <p:nvPr/>
          </p:nvSpPr>
          <p:spPr>
            <a:xfrm>
              <a:off x="4814211" y="27621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3" name="Oval 142">
              <a:extLst>
                <a:ext uri="{FF2B5EF4-FFF2-40B4-BE49-F238E27FC236}">
                  <a16:creationId xmlns:a16="http://schemas.microsoft.com/office/drawing/2014/main" id="{8A1C01BA-101A-4535-9E3D-A9E77AA66D62}"/>
                </a:ext>
              </a:extLst>
            </p:cNvPr>
            <p:cNvSpPr/>
            <p:nvPr/>
          </p:nvSpPr>
          <p:spPr>
            <a:xfrm>
              <a:off x="4951845" y="25276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4" name="Oval 143">
              <a:extLst>
                <a:ext uri="{FF2B5EF4-FFF2-40B4-BE49-F238E27FC236}">
                  <a16:creationId xmlns:a16="http://schemas.microsoft.com/office/drawing/2014/main" id="{723EF9F9-8581-43BE-AD71-313AFF3DC38B}"/>
                </a:ext>
              </a:extLst>
            </p:cNvPr>
            <p:cNvSpPr/>
            <p:nvPr/>
          </p:nvSpPr>
          <p:spPr>
            <a:xfrm>
              <a:off x="5224694" y="253481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5" name="Oval 144">
              <a:extLst>
                <a:ext uri="{FF2B5EF4-FFF2-40B4-BE49-F238E27FC236}">
                  <a16:creationId xmlns:a16="http://schemas.microsoft.com/office/drawing/2014/main" id="{4AA37D3B-11B4-414D-9672-3E86E4ADAF6B}"/>
                </a:ext>
              </a:extLst>
            </p:cNvPr>
            <p:cNvSpPr/>
            <p:nvPr/>
          </p:nvSpPr>
          <p:spPr>
            <a:xfrm>
              <a:off x="5360156" y="27648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7" name="Oval 146">
              <a:extLst>
                <a:ext uri="{FF2B5EF4-FFF2-40B4-BE49-F238E27FC236}">
                  <a16:creationId xmlns:a16="http://schemas.microsoft.com/office/drawing/2014/main" id="{453EB9E1-4F9E-43F9-A38A-C60D9559072B}"/>
                </a:ext>
              </a:extLst>
            </p:cNvPr>
            <p:cNvSpPr/>
            <p:nvPr/>
          </p:nvSpPr>
          <p:spPr>
            <a:xfrm>
              <a:off x="4133747" y="253555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8" name="Oval 147">
              <a:extLst>
                <a:ext uri="{FF2B5EF4-FFF2-40B4-BE49-F238E27FC236}">
                  <a16:creationId xmlns:a16="http://schemas.microsoft.com/office/drawing/2014/main" id="{8A05EDB7-97EB-46CE-AB68-3B3DCD503E03}"/>
                </a:ext>
              </a:extLst>
            </p:cNvPr>
            <p:cNvSpPr/>
            <p:nvPr/>
          </p:nvSpPr>
          <p:spPr>
            <a:xfrm>
              <a:off x="4269209" y="276557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9" name="Oval 148">
              <a:extLst>
                <a:ext uri="{FF2B5EF4-FFF2-40B4-BE49-F238E27FC236}">
                  <a16:creationId xmlns:a16="http://schemas.microsoft.com/office/drawing/2014/main" id="{C6BE1E01-08E0-46A1-BC4E-0AC9507AE191}"/>
                </a:ext>
              </a:extLst>
            </p:cNvPr>
            <p:cNvSpPr/>
            <p:nvPr/>
          </p:nvSpPr>
          <p:spPr>
            <a:xfrm>
              <a:off x="4406843" y="25311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0" name="Oval 149">
              <a:extLst>
                <a:ext uri="{FF2B5EF4-FFF2-40B4-BE49-F238E27FC236}">
                  <a16:creationId xmlns:a16="http://schemas.microsoft.com/office/drawing/2014/main" id="{F1F80254-7FA6-4EB7-BA57-083FF61DA0C4}"/>
                </a:ext>
              </a:extLst>
            </p:cNvPr>
            <p:cNvSpPr/>
            <p:nvPr/>
          </p:nvSpPr>
          <p:spPr>
            <a:xfrm>
              <a:off x="2918283" y="27259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1" name="Oval 150">
              <a:extLst>
                <a:ext uri="{FF2B5EF4-FFF2-40B4-BE49-F238E27FC236}">
                  <a16:creationId xmlns:a16="http://schemas.microsoft.com/office/drawing/2014/main" id="{A7FFCDF2-15A9-4AA3-B411-ACC797650F51}"/>
                </a:ext>
              </a:extLst>
            </p:cNvPr>
            <p:cNvSpPr/>
            <p:nvPr/>
          </p:nvSpPr>
          <p:spPr>
            <a:xfrm>
              <a:off x="3070683" y="28783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2" name="Oval 151">
              <a:extLst>
                <a:ext uri="{FF2B5EF4-FFF2-40B4-BE49-F238E27FC236}">
                  <a16:creationId xmlns:a16="http://schemas.microsoft.com/office/drawing/2014/main" id="{EAF6140D-DDE4-4129-BF6B-EB166CEC78F7}"/>
                </a:ext>
              </a:extLst>
            </p:cNvPr>
            <p:cNvSpPr/>
            <p:nvPr/>
          </p:nvSpPr>
          <p:spPr>
            <a:xfrm>
              <a:off x="1859295" y="25613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3" name="Oval 152">
              <a:extLst>
                <a:ext uri="{FF2B5EF4-FFF2-40B4-BE49-F238E27FC236}">
                  <a16:creationId xmlns:a16="http://schemas.microsoft.com/office/drawing/2014/main" id="{3A6C5666-60D4-44F1-88C4-D5722C76E488}"/>
                </a:ext>
              </a:extLst>
            </p:cNvPr>
            <p:cNvSpPr/>
            <p:nvPr/>
          </p:nvSpPr>
          <p:spPr>
            <a:xfrm>
              <a:off x="2011695" y="27137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4" name="Oval 153">
              <a:extLst>
                <a:ext uri="{FF2B5EF4-FFF2-40B4-BE49-F238E27FC236}">
                  <a16:creationId xmlns:a16="http://schemas.microsoft.com/office/drawing/2014/main" id="{2B01F55C-027F-42BE-806C-1532F484C68D}"/>
                </a:ext>
              </a:extLst>
            </p:cNvPr>
            <p:cNvSpPr/>
            <p:nvPr/>
          </p:nvSpPr>
          <p:spPr>
            <a:xfrm>
              <a:off x="2259149" y="279410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5" name="Oval 154">
              <a:extLst>
                <a:ext uri="{FF2B5EF4-FFF2-40B4-BE49-F238E27FC236}">
                  <a16:creationId xmlns:a16="http://schemas.microsoft.com/office/drawing/2014/main" id="{AEDECAC2-92E3-4E97-9934-75981DE343BB}"/>
                </a:ext>
              </a:extLst>
            </p:cNvPr>
            <p:cNvSpPr/>
            <p:nvPr/>
          </p:nvSpPr>
          <p:spPr>
            <a:xfrm>
              <a:off x="5046120" y="25234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6" name="Oval 155">
              <a:extLst>
                <a:ext uri="{FF2B5EF4-FFF2-40B4-BE49-F238E27FC236}">
                  <a16:creationId xmlns:a16="http://schemas.microsoft.com/office/drawing/2014/main" id="{39AA34D9-3E5A-4F43-8676-7EFF27080606}"/>
                </a:ext>
              </a:extLst>
            </p:cNvPr>
            <p:cNvSpPr/>
            <p:nvPr/>
          </p:nvSpPr>
          <p:spPr>
            <a:xfrm>
              <a:off x="5198520" y="26758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7" name="Oval 156">
              <a:extLst>
                <a:ext uri="{FF2B5EF4-FFF2-40B4-BE49-F238E27FC236}">
                  <a16:creationId xmlns:a16="http://schemas.microsoft.com/office/drawing/2014/main" id="{54035CB1-9304-45CE-994C-385B14BCC9A4}"/>
                </a:ext>
              </a:extLst>
            </p:cNvPr>
            <p:cNvSpPr/>
            <p:nvPr/>
          </p:nvSpPr>
          <p:spPr>
            <a:xfrm>
              <a:off x="5350920" y="28282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8" name="Oval 157">
              <a:extLst>
                <a:ext uri="{FF2B5EF4-FFF2-40B4-BE49-F238E27FC236}">
                  <a16:creationId xmlns:a16="http://schemas.microsoft.com/office/drawing/2014/main" id="{146310C6-F004-4FB1-8EFA-A1EDB6A29E78}"/>
                </a:ext>
              </a:extLst>
            </p:cNvPr>
            <p:cNvSpPr/>
            <p:nvPr/>
          </p:nvSpPr>
          <p:spPr>
            <a:xfrm>
              <a:off x="5503320" y="29806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9" name="Oval 158">
              <a:extLst>
                <a:ext uri="{FF2B5EF4-FFF2-40B4-BE49-F238E27FC236}">
                  <a16:creationId xmlns:a16="http://schemas.microsoft.com/office/drawing/2014/main" id="{F4887D57-F21D-4E51-AC46-B2A3B87D513B}"/>
                </a:ext>
              </a:extLst>
            </p:cNvPr>
            <p:cNvSpPr/>
            <p:nvPr/>
          </p:nvSpPr>
          <p:spPr>
            <a:xfrm>
              <a:off x="3207879" y="26598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0" name="Oval 159">
              <a:extLst>
                <a:ext uri="{FF2B5EF4-FFF2-40B4-BE49-F238E27FC236}">
                  <a16:creationId xmlns:a16="http://schemas.microsoft.com/office/drawing/2014/main" id="{98680283-118A-49E0-B3F2-1C031E10D314}"/>
                </a:ext>
              </a:extLst>
            </p:cNvPr>
            <p:cNvSpPr/>
            <p:nvPr/>
          </p:nvSpPr>
          <p:spPr>
            <a:xfrm>
              <a:off x="3360279" y="28122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1" name="Oval 160">
              <a:extLst>
                <a:ext uri="{FF2B5EF4-FFF2-40B4-BE49-F238E27FC236}">
                  <a16:creationId xmlns:a16="http://schemas.microsoft.com/office/drawing/2014/main" id="{F07A3E34-BD84-4743-A34E-921E847DA252}"/>
                </a:ext>
              </a:extLst>
            </p:cNvPr>
            <p:cNvSpPr/>
            <p:nvPr/>
          </p:nvSpPr>
          <p:spPr>
            <a:xfrm>
              <a:off x="1602815" y="29556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2" name="Oval 161">
              <a:extLst>
                <a:ext uri="{FF2B5EF4-FFF2-40B4-BE49-F238E27FC236}">
                  <a16:creationId xmlns:a16="http://schemas.microsoft.com/office/drawing/2014/main" id="{2CE1C10F-D62C-4850-82D0-1853F9E71D33}"/>
                </a:ext>
              </a:extLst>
            </p:cNvPr>
            <p:cNvSpPr/>
            <p:nvPr/>
          </p:nvSpPr>
          <p:spPr>
            <a:xfrm>
              <a:off x="2305764" y="250387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3" name="Oval 162">
              <a:extLst>
                <a:ext uri="{FF2B5EF4-FFF2-40B4-BE49-F238E27FC236}">
                  <a16:creationId xmlns:a16="http://schemas.microsoft.com/office/drawing/2014/main" id="{2685A24A-EAAB-4FD9-94ED-B1D851482CEB}"/>
                </a:ext>
              </a:extLst>
            </p:cNvPr>
            <p:cNvSpPr/>
            <p:nvPr/>
          </p:nvSpPr>
          <p:spPr>
            <a:xfrm>
              <a:off x="2453691" y="28000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5" name="Oval 164">
              <a:extLst>
                <a:ext uri="{FF2B5EF4-FFF2-40B4-BE49-F238E27FC236}">
                  <a16:creationId xmlns:a16="http://schemas.microsoft.com/office/drawing/2014/main" id="{FFE4363F-C57C-4C95-9D80-46BA5C823BFE}"/>
                </a:ext>
              </a:extLst>
            </p:cNvPr>
            <p:cNvSpPr/>
            <p:nvPr/>
          </p:nvSpPr>
          <p:spPr>
            <a:xfrm>
              <a:off x="5488116" y="26097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6" name="Oval 165">
              <a:extLst>
                <a:ext uri="{FF2B5EF4-FFF2-40B4-BE49-F238E27FC236}">
                  <a16:creationId xmlns:a16="http://schemas.microsoft.com/office/drawing/2014/main" id="{FB03AF7E-CB84-4E03-9B7C-38F0E4054692}"/>
                </a:ext>
              </a:extLst>
            </p:cNvPr>
            <p:cNvSpPr/>
            <p:nvPr/>
          </p:nvSpPr>
          <p:spPr>
            <a:xfrm>
              <a:off x="5640516" y="27621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7" name="Oval 166">
              <a:extLst>
                <a:ext uri="{FF2B5EF4-FFF2-40B4-BE49-F238E27FC236}">
                  <a16:creationId xmlns:a16="http://schemas.microsoft.com/office/drawing/2014/main" id="{74230739-BE40-4991-8E57-8467D16B8B22}"/>
                </a:ext>
              </a:extLst>
            </p:cNvPr>
            <p:cNvSpPr/>
            <p:nvPr/>
          </p:nvSpPr>
          <p:spPr>
            <a:xfrm>
              <a:off x="1481118" y="25011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9" name="Oval 168">
              <a:extLst>
                <a:ext uri="{FF2B5EF4-FFF2-40B4-BE49-F238E27FC236}">
                  <a16:creationId xmlns:a16="http://schemas.microsoft.com/office/drawing/2014/main" id="{C5D65822-05D9-4236-88A5-BDB659B22D46}"/>
                </a:ext>
              </a:extLst>
            </p:cNvPr>
            <p:cNvSpPr/>
            <p:nvPr/>
          </p:nvSpPr>
          <p:spPr>
            <a:xfrm>
              <a:off x="1785918" y="28059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0" name="Oval 169">
              <a:extLst>
                <a:ext uri="{FF2B5EF4-FFF2-40B4-BE49-F238E27FC236}">
                  <a16:creationId xmlns:a16="http://schemas.microsoft.com/office/drawing/2014/main" id="{FA07C894-AA48-4A75-BDA8-7831EFEA859C}"/>
                </a:ext>
              </a:extLst>
            </p:cNvPr>
            <p:cNvSpPr/>
            <p:nvPr/>
          </p:nvSpPr>
          <p:spPr>
            <a:xfrm>
              <a:off x="1938318" y="29583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1" name="Oval 170">
              <a:extLst>
                <a:ext uri="{FF2B5EF4-FFF2-40B4-BE49-F238E27FC236}">
                  <a16:creationId xmlns:a16="http://schemas.microsoft.com/office/drawing/2014/main" id="{37DF27F3-7CD5-4A69-B5DC-7E013AB56C98}"/>
                </a:ext>
              </a:extLst>
            </p:cNvPr>
            <p:cNvSpPr/>
            <p:nvPr/>
          </p:nvSpPr>
          <p:spPr>
            <a:xfrm>
              <a:off x="4854595" y="256995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2" name="Oval 171">
              <a:extLst>
                <a:ext uri="{FF2B5EF4-FFF2-40B4-BE49-F238E27FC236}">
                  <a16:creationId xmlns:a16="http://schemas.microsoft.com/office/drawing/2014/main" id="{94E64807-FA67-41ED-8B47-EC01A0F1C031}"/>
                </a:ext>
              </a:extLst>
            </p:cNvPr>
            <p:cNvSpPr/>
            <p:nvPr/>
          </p:nvSpPr>
          <p:spPr>
            <a:xfrm>
              <a:off x="4972743" y="276807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3" name="Oval 172">
              <a:extLst>
                <a:ext uri="{FF2B5EF4-FFF2-40B4-BE49-F238E27FC236}">
                  <a16:creationId xmlns:a16="http://schemas.microsoft.com/office/drawing/2014/main" id="{7E34C8DC-2D3D-4A10-81A2-F247C4FB7E66}"/>
                </a:ext>
              </a:extLst>
            </p:cNvPr>
            <p:cNvSpPr/>
            <p:nvPr/>
          </p:nvSpPr>
          <p:spPr>
            <a:xfrm>
              <a:off x="5125143" y="292047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4" name="Oval 173">
              <a:extLst>
                <a:ext uri="{FF2B5EF4-FFF2-40B4-BE49-F238E27FC236}">
                  <a16:creationId xmlns:a16="http://schemas.microsoft.com/office/drawing/2014/main" id="{371605C7-7F68-44D8-95F8-34F006544F1A}"/>
                </a:ext>
              </a:extLst>
            </p:cNvPr>
            <p:cNvSpPr/>
            <p:nvPr/>
          </p:nvSpPr>
          <p:spPr>
            <a:xfrm>
              <a:off x="2723811" y="272831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3E994773-DF30-4433-8EBC-669A4D669F1A}"/>
                </a:ext>
              </a:extLst>
            </p:cNvPr>
            <p:cNvSpPr/>
            <p:nvPr/>
          </p:nvSpPr>
          <p:spPr>
            <a:xfrm>
              <a:off x="3761828" y="26078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6" name="Oval 175">
              <a:extLst>
                <a:ext uri="{FF2B5EF4-FFF2-40B4-BE49-F238E27FC236}">
                  <a16:creationId xmlns:a16="http://schemas.microsoft.com/office/drawing/2014/main" id="{044F0F7C-C2A0-4DF5-AC87-2638ACC63861}"/>
                </a:ext>
              </a:extLst>
            </p:cNvPr>
            <p:cNvSpPr/>
            <p:nvPr/>
          </p:nvSpPr>
          <p:spPr>
            <a:xfrm>
              <a:off x="3914228" y="27602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7" name="Oval 176">
              <a:extLst>
                <a:ext uri="{FF2B5EF4-FFF2-40B4-BE49-F238E27FC236}">
                  <a16:creationId xmlns:a16="http://schemas.microsoft.com/office/drawing/2014/main" id="{B85C37AB-A9DF-49A5-83C0-EA529E13A954}"/>
                </a:ext>
              </a:extLst>
            </p:cNvPr>
            <p:cNvSpPr/>
            <p:nvPr/>
          </p:nvSpPr>
          <p:spPr>
            <a:xfrm>
              <a:off x="2640979" y="251585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8" name="Oval 177">
              <a:extLst>
                <a:ext uri="{FF2B5EF4-FFF2-40B4-BE49-F238E27FC236}">
                  <a16:creationId xmlns:a16="http://schemas.microsoft.com/office/drawing/2014/main" id="{FCE5CACB-5242-4A1B-9846-FC43376A5FF6}"/>
                </a:ext>
              </a:extLst>
            </p:cNvPr>
            <p:cNvSpPr/>
            <p:nvPr/>
          </p:nvSpPr>
          <p:spPr>
            <a:xfrm>
              <a:off x="4113821" y="274022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9" name="Oval 178">
              <a:extLst>
                <a:ext uri="{FF2B5EF4-FFF2-40B4-BE49-F238E27FC236}">
                  <a16:creationId xmlns:a16="http://schemas.microsoft.com/office/drawing/2014/main" id="{2CB1E82B-599C-48CA-BA93-96C5A387AA1E}"/>
                </a:ext>
              </a:extLst>
            </p:cNvPr>
            <p:cNvSpPr/>
            <p:nvPr/>
          </p:nvSpPr>
          <p:spPr>
            <a:xfrm>
              <a:off x="4234249" y="260699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0" name="Oval 179">
              <a:extLst>
                <a:ext uri="{FF2B5EF4-FFF2-40B4-BE49-F238E27FC236}">
                  <a16:creationId xmlns:a16="http://schemas.microsoft.com/office/drawing/2014/main" id="{4CA6873F-8772-47D0-844D-6BF068473515}"/>
                </a:ext>
              </a:extLst>
            </p:cNvPr>
            <p:cNvSpPr/>
            <p:nvPr/>
          </p:nvSpPr>
          <p:spPr>
            <a:xfrm>
              <a:off x="4379748" y="25954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1" name="Oval 180">
              <a:extLst>
                <a:ext uri="{FF2B5EF4-FFF2-40B4-BE49-F238E27FC236}">
                  <a16:creationId xmlns:a16="http://schemas.microsoft.com/office/drawing/2014/main" id="{F93460DF-F785-4ABA-A850-5399061420FD}"/>
                </a:ext>
              </a:extLst>
            </p:cNvPr>
            <p:cNvSpPr/>
            <p:nvPr/>
          </p:nvSpPr>
          <p:spPr>
            <a:xfrm>
              <a:off x="4532148" y="27478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2" name="Oval 181">
              <a:extLst>
                <a:ext uri="{FF2B5EF4-FFF2-40B4-BE49-F238E27FC236}">
                  <a16:creationId xmlns:a16="http://schemas.microsoft.com/office/drawing/2014/main" id="{5F9B34E4-FEA3-4E50-BED5-E1DADD428108}"/>
                </a:ext>
              </a:extLst>
            </p:cNvPr>
            <p:cNvSpPr/>
            <p:nvPr/>
          </p:nvSpPr>
          <p:spPr>
            <a:xfrm>
              <a:off x="4684548" y="29002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4" name="Oval 183">
              <a:extLst>
                <a:ext uri="{FF2B5EF4-FFF2-40B4-BE49-F238E27FC236}">
                  <a16:creationId xmlns:a16="http://schemas.microsoft.com/office/drawing/2014/main" id="{642376F6-9789-485F-B8AE-601F80E4D5BF}"/>
                </a:ext>
              </a:extLst>
            </p:cNvPr>
            <p:cNvSpPr/>
            <p:nvPr/>
          </p:nvSpPr>
          <p:spPr>
            <a:xfrm>
              <a:off x="3712140" y="28708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5" name="Oval 184">
              <a:extLst>
                <a:ext uri="{FF2B5EF4-FFF2-40B4-BE49-F238E27FC236}">
                  <a16:creationId xmlns:a16="http://schemas.microsoft.com/office/drawing/2014/main" id="{63DFBAF1-D07F-4375-9074-6DF40BF84B18}"/>
                </a:ext>
              </a:extLst>
            </p:cNvPr>
            <p:cNvSpPr/>
            <p:nvPr/>
          </p:nvSpPr>
          <p:spPr>
            <a:xfrm>
              <a:off x="3498440" y="27065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6" name="Oval 185">
              <a:extLst>
                <a:ext uri="{FF2B5EF4-FFF2-40B4-BE49-F238E27FC236}">
                  <a16:creationId xmlns:a16="http://schemas.microsoft.com/office/drawing/2014/main" id="{38287E16-B827-46F1-99BA-76FB25EA42DB}"/>
                </a:ext>
              </a:extLst>
            </p:cNvPr>
            <p:cNvSpPr/>
            <p:nvPr/>
          </p:nvSpPr>
          <p:spPr>
            <a:xfrm>
              <a:off x="4599983" y="254906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7" name="Oval 186">
              <a:extLst>
                <a:ext uri="{FF2B5EF4-FFF2-40B4-BE49-F238E27FC236}">
                  <a16:creationId xmlns:a16="http://schemas.microsoft.com/office/drawing/2014/main" id="{EE93082A-9A38-4D02-9219-3A0C9B7E2775}"/>
                </a:ext>
              </a:extLst>
            </p:cNvPr>
            <p:cNvSpPr/>
            <p:nvPr/>
          </p:nvSpPr>
          <p:spPr>
            <a:xfrm>
              <a:off x="4427483" y="287094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8" name="Oval 187">
              <a:extLst>
                <a:ext uri="{FF2B5EF4-FFF2-40B4-BE49-F238E27FC236}">
                  <a16:creationId xmlns:a16="http://schemas.microsoft.com/office/drawing/2014/main" id="{0312F7E2-162F-4A93-90AE-BF4605C63FC9}"/>
                </a:ext>
              </a:extLst>
            </p:cNvPr>
            <p:cNvSpPr/>
            <p:nvPr/>
          </p:nvSpPr>
          <p:spPr>
            <a:xfrm>
              <a:off x="4040796" y="257195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189" name="Straight Arrow Connector 188">
              <a:extLst>
                <a:ext uri="{FF2B5EF4-FFF2-40B4-BE49-F238E27FC236}">
                  <a16:creationId xmlns:a16="http://schemas.microsoft.com/office/drawing/2014/main" id="{7DFDC557-0A63-4AF6-8B73-69FB1C736E0C}"/>
                </a:ext>
              </a:extLst>
            </p:cNvPr>
            <p:cNvCxnSpPr>
              <a:cxnSpLocks/>
            </p:cNvCxnSpPr>
            <p:nvPr/>
          </p:nvCxnSpPr>
          <p:spPr>
            <a:xfrm flipH="1">
              <a:off x="1305340" y="3026412"/>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191" name="Straight Arrow Connector 190">
              <a:extLst>
                <a:ext uri="{FF2B5EF4-FFF2-40B4-BE49-F238E27FC236}">
                  <a16:creationId xmlns:a16="http://schemas.microsoft.com/office/drawing/2014/main" id="{DBA4A6B2-FD3B-4FB1-AE9F-9FB4D6EF0977}"/>
                </a:ext>
              </a:extLst>
            </p:cNvPr>
            <p:cNvCxnSpPr>
              <a:cxnSpLocks/>
            </p:cNvCxnSpPr>
            <p:nvPr/>
          </p:nvCxnSpPr>
          <p:spPr>
            <a:xfrm flipH="1">
              <a:off x="1270546" y="2459550"/>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93" name="TextBox 192">
                  <a:extLst>
                    <a:ext uri="{FF2B5EF4-FFF2-40B4-BE49-F238E27FC236}">
                      <a16:creationId xmlns:a16="http://schemas.microsoft.com/office/drawing/2014/main" id="{CC10038C-7773-4D27-933D-A16077DBBDF1}"/>
                    </a:ext>
                  </a:extLst>
                </p:cNvPr>
                <p:cNvSpPr txBox="1"/>
                <p:nvPr/>
              </p:nvSpPr>
              <p:spPr>
                <a:xfrm>
                  <a:off x="4865468" y="1990034"/>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solidFill>
                              <a:schemeClr val="tx2">
                                <a:lumMod val="60000"/>
                                <a:lumOff val="40000"/>
                              </a:schemeClr>
                            </a:solidFill>
                            <a:latin typeface="Cambria Math" panose="02040503050406030204" pitchFamily="18" charset="0"/>
                          </a:rPr>
                          <m:t>𝐼</m:t>
                        </m:r>
                      </m:oMath>
                    </m:oMathPara>
                  </a14:m>
                  <a:endParaRPr lang="en-US" dirty="0">
                    <a:solidFill>
                      <a:schemeClr val="tx2">
                        <a:lumMod val="60000"/>
                        <a:lumOff val="40000"/>
                      </a:schemeClr>
                    </a:solidFill>
                  </a:endParaRPr>
                </a:p>
              </p:txBody>
            </p:sp>
          </mc:Choice>
          <mc:Fallback xmlns="">
            <p:sp>
              <p:nvSpPr>
                <p:cNvPr id="193" name="TextBox 192">
                  <a:extLst>
                    <a:ext uri="{FF2B5EF4-FFF2-40B4-BE49-F238E27FC236}">
                      <a16:creationId xmlns:a16="http://schemas.microsoft.com/office/drawing/2014/main" id="{CC10038C-7773-4D27-933D-A16077DBBDF1}"/>
                    </a:ext>
                  </a:extLst>
                </p:cNvPr>
                <p:cNvSpPr txBox="1">
                  <a:spLocks noRot="1" noChangeAspect="1" noMove="1" noResize="1" noEditPoints="1" noAdjustHandles="1" noChangeArrowheads="1" noChangeShapeType="1" noTextEdit="1"/>
                </p:cNvSpPr>
                <p:nvPr/>
              </p:nvSpPr>
              <p:spPr>
                <a:xfrm>
                  <a:off x="4865468" y="1990034"/>
                  <a:ext cx="259675" cy="369332"/>
                </a:xfrm>
                <a:prstGeom prst="rect">
                  <a:avLst/>
                </a:prstGeom>
                <a:blipFill>
                  <a:blip r:embed="rId2"/>
                  <a:stretch>
                    <a:fillRect/>
                  </a:stretch>
                </a:blipFill>
              </p:spPr>
              <p:txBody>
                <a:bodyPr/>
                <a:lstStyle/>
                <a:p>
                  <a:r>
                    <a:rPr lang="en-US">
                      <a:noFill/>
                    </a:rPr>
                    <a:t> </a:t>
                  </a:r>
                </a:p>
              </p:txBody>
            </p:sp>
          </mc:Fallback>
        </mc:AlternateContent>
        <p:cxnSp>
          <p:nvCxnSpPr>
            <p:cNvPr id="195" name="Straight Arrow Connector 194">
              <a:extLst>
                <a:ext uri="{FF2B5EF4-FFF2-40B4-BE49-F238E27FC236}">
                  <a16:creationId xmlns:a16="http://schemas.microsoft.com/office/drawing/2014/main" id="{6E79C94E-5AAB-4528-98D8-C3607C34D7B5}"/>
                </a:ext>
              </a:extLst>
            </p:cNvPr>
            <p:cNvCxnSpPr/>
            <p:nvPr/>
          </p:nvCxnSpPr>
          <p:spPr>
            <a:xfrm flipH="1">
              <a:off x="866484" y="2340834"/>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96" name="TextBox 195">
                  <a:extLst>
                    <a:ext uri="{FF2B5EF4-FFF2-40B4-BE49-F238E27FC236}">
                      <a16:creationId xmlns:a16="http://schemas.microsoft.com/office/drawing/2014/main" id="{E9E908FB-FA93-4F39-8F06-A22F0CC52908}"/>
                    </a:ext>
                  </a:extLst>
                </p:cNvPr>
                <p:cNvSpPr txBox="1"/>
                <p:nvPr/>
              </p:nvSpPr>
              <p:spPr>
                <a:xfrm>
                  <a:off x="1140677" y="1980941"/>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𝑒𝑐</m:t>
                            </m:r>
                          </m:sub>
                        </m:sSub>
                      </m:oMath>
                    </m:oMathPara>
                  </a14:m>
                  <a:endParaRPr lang="en-US" dirty="0">
                    <a:solidFill>
                      <a:schemeClr val="accent2">
                        <a:lumMod val="75000"/>
                      </a:schemeClr>
                    </a:solidFill>
                  </a:endParaRPr>
                </a:p>
              </p:txBody>
            </p:sp>
          </mc:Choice>
          <mc:Fallback xmlns="">
            <p:sp>
              <p:nvSpPr>
                <p:cNvPr id="196" name="TextBox 195">
                  <a:extLst>
                    <a:ext uri="{FF2B5EF4-FFF2-40B4-BE49-F238E27FC236}">
                      <a16:creationId xmlns:a16="http://schemas.microsoft.com/office/drawing/2014/main" id="{E9E908FB-FA93-4F39-8F06-A22F0CC52908}"/>
                    </a:ext>
                  </a:extLst>
                </p:cNvPr>
                <p:cNvSpPr txBox="1">
                  <a:spLocks noRot="1" noChangeAspect="1" noMove="1" noResize="1" noEditPoints="1" noAdjustHandles="1" noChangeArrowheads="1" noChangeShapeType="1" noTextEdit="1"/>
                </p:cNvSpPr>
                <p:nvPr/>
              </p:nvSpPr>
              <p:spPr>
                <a:xfrm>
                  <a:off x="1140677" y="1980941"/>
                  <a:ext cx="259675" cy="369332"/>
                </a:xfrm>
                <a:prstGeom prst="rect">
                  <a:avLst/>
                </a:prstGeom>
                <a:blipFill>
                  <a:blip r:embed="rId3"/>
                  <a:stretch>
                    <a:fillRect r="-65116"/>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9EDF02CF-5C09-40C0-809C-A278FBF444A2}"/>
                  </a:ext>
                </a:extLst>
              </p:cNvPr>
              <p:cNvSpPr txBox="1"/>
              <p:nvPr/>
            </p:nvSpPr>
            <p:spPr>
              <a:xfrm>
                <a:off x="7053997" y="2904638"/>
                <a:ext cx="13678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chemeClr val="tx2">
                                  <a:lumMod val="60000"/>
                                  <a:lumOff val="40000"/>
                                </a:schemeClr>
                              </a:solidFill>
                              <a:latin typeface="Cambria Math" panose="02040503050406030204" pitchFamily="18" charset="0"/>
                            </a:rPr>
                          </m:ctrlPr>
                        </m:sSubPr>
                        <m:e>
                          <m:r>
                            <a:rPr lang="en-GB" b="0" i="1" smtClean="0">
                              <a:solidFill>
                                <a:schemeClr val="tx2">
                                  <a:lumMod val="60000"/>
                                  <a:lumOff val="40000"/>
                                </a:schemeClr>
                              </a:solidFill>
                              <a:latin typeface="Cambria Math" panose="02040503050406030204" pitchFamily="18" charset="0"/>
                            </a:rPr>
                            <m:t>𝑣</m:t>
                          </m:r>
                        </m:e>
                        <m:sub>
                          <m:r>
                            <a:rPr lang="en-GB" b="0" i="1" smtClean="0">
                              <a:solidFill>
                                <a:schemeClr val="tx2">
                                  <a:lumMod val="60000"/>
                                  <a:lumOff val="40000"/>
                                </a:schemeClr>
                              </a:solidFill>
                              <a:latin typeface="Cambria Math" panose="02040503050406030204" pitchFamily="18" charset="0"/>
                            </a:rPr>
                            <m:t>𝑐𝑎𝑏𝑙𝑒</m:t>
                          </m:r>
                        </m:sub>
                      </m:sSub>
                      <m:r>
                        <a:rPr lang="en-GB" b="0" i="1" smtClean="0">
                          <a:solidFill>
                            <a:schemeClr val="tx2">
                              <a:lumMod val="60000"/>
                              <a:lumOff val="40000"/>
                            </a:schemeClr>
                          </a:solidFill>
                          <a:latin typeface="Cambria Math" panose="02040503050406030204" pitchFamily="18" charset="0"/>
                        </a:rPr>
                        <m:t>=0</m:t>
                      </m:r>
                    </m:oMath>
                  </m:oMathPara>
                </a14:m>
                <a:endParaRPr lang="en-US" dirty="0">
                  <a:solidFill>
                    <a:schemeClr val="tx2">
                      <a:lumMod val="60000"/>
                      <a:lumOff val="40000"/>
                    </a:schemeClr>
                  </a:solidFill>
                </a:endParaRPr>
              </a:p>
            </p:txBody>
          </p:sp>
        </mc:Choice>
        <mc:Fallback xmlns="">
          <p:sp>
            <p:nvSpPr>
              <p:cNvPr id="82" name="TextBox 81">
                <a:extLst>
                  <a:ext uri="{FF2B5EF4-FFF2-40B4-BE49-F238E27FC236}">
                    <a16:creationId xmlns:a16="http://schemas.microsoft.com/office/drawing/2014/main" id="{9EDF02CF-5C09-40C0-809C-A278FBF444A2}"/>
                  </a:ext>
                </a:extLst>
              </p:cNvPr>
              <p:cNvSpPr txBox="1">
                <a:spLocks noRot="1" noChangeAspect="1" noMove="1" noResize="1" noEditPoints="1" noAdjustHandles="1" noChangeArrowheads="1" noChangeShapeType="1" noTextEdit="1"/>
              </p:cNvSpPr>
              <p:nvPr/>
            </p:nvSpPr>
            <p:spPr>
              <a:xfrm>
                <a:off x="7053997" y="2904638"/>
                <a:ext cx="1367803" cy="369332"/>
              </a:xfrm>
              <a:prstGeom prst="rect">
                <a:avLst/>
              </a:prstGeom>
              <a:blipFill>
                <a:blip r:embed="rId4"/>
                <a:stretch>
                  <a:fillRect/>
                </a:stretch>
              </a:blipFill>
            </p:spPr>
            <p:txBody>
              <a:bodyPr/>
              <a:lstStyle/>
              <a:p>
                <a:r>
                  <a:rPr lang="en-US">
                    <a:noFill/>
                  </a:rPr>
                  <a:t> </a:t>
                </a:r>
              </a:p>
            </p:txBody>
          </p:sp>
        </mc:Fallback>
      </mc:AlternateContent>
      <p:sp>
        <p:nvSpPr>
          <p:cNvPr id="83" name="Oval 82">
            <a:extLst>
              <a:ext uri="{FF2B5EF4-FFF2-40B4-BE49-F238E27FC236}">
                <a16:creationId xmlns:a16="http://schemas.microsoft.com/office/drawing/2014/main" id="{B54CFD74-8189-4F55-A77E-E24FF3A507E4}"/>
              </a:ext>
            </a:extLst>
          </p:cNvPr>
          <p:cNvSpPr/>
          <p:nvPr/>
        </p:nvSpPr>
        <p:spPr>
          <a:xfrm>
            <a:off x="5809214" y="3119123"/>
            <a:ext cx="169547" cy="171765"/>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84" name="Straight Arrow Connector 83">
            <a:extLst>
              <a:ext uri="{FF2B5EF4-FFF2-40B4-BE49-F238E27FC236}">
                <a16:creationId xmlns:a16="http://schemas.microsoft.com/office/drawing/2014/main" id="{4A334ED6-E141-4320-9178-13E2EADD3ABF}"/>
              </a:ext>
            </a:extLst>
          </p:cNvPr>
          <p:cNvCxnSpPr/>
          <p:nvPr/>
        </p:nvCxnSpPr>
        <p:spPr>
          <a:xfrm flipH="1">
            <a:off x="5110314" y="3219058"/>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BBF84316-D722-442A-958C-6C5DBDE3DE36}"/>
                  </a:ext>
                </a:extLst>
              </p:cNvPr>
              <p:cNvSpPr txBox="1"/>
              <p:nvPr/>
            </p:nvSpPr>
            <p:spPr>
              <a:xfrm>
                <a:off x="5271143" y="3171426"/>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𝑡</m:t>
                          </m:r>
                        </m:sub>
                      </m:sSub>
                    </m:oMath>
                  </m:oMathPara>
                </a14:m>
                <a:endParaRPr lang="en-US" dirty="0">
                  <a:solidFill>
                    <a:schemeClr val="accent2">
                      <a:lumMod val="75000"/>
                    </a:schemeClr>
                  </a:solidFill>
                </a:endParaRPr>
              </a:p>
            </p:txBody>
          </p:sp>
        </mc:Choice>
        <mc:Fallback xmlns="">
          <p:sp>
            <p:nvSpPr>
              <p:cNvPr id="85" name="TextBox 84">
                <a:extLst>
                  <a:ext uri="{FF2B5EF4-FFF2-40B4-BE49-F238E27FC236}">
                    <a16:creationId xmlns:a16="http://schemas.microsoft.com/office/drawing/2014/main" id="{BBF84316-D722-442A-958C-6C5DBDE3DE36}"/>
                  </a:ext>
                </a:extLst>
              </p:cNvPr>
              <p:cNvSpPr txBox="1">
                <a:spLocks noRot="1" noChangeAspect="1" noMove="1" noResize="1" noEditPoints="1" noAdjustHandles="1" noChangeArrowheads="1" noChangeShapeType="1" noTextEdit="1"/>
              </p:cNvSpPr>
              <p:nvPr/>
            </p:nvSpPr>
            <p:spPr>
              <a:xfrm>
                <a:off x="5271143" y="3171426"/>
                <a:ext cx="259675" cy="369332"/>
              </a:xfrm>
              <a:prstGeom prst="rect">
                <a:avLst/>
              </a:prstGeom>
              <a:blipFill>
                <a:blip r:embed="rId5"/>
                <a:stretch>
                  <a:fillRect r="-35714"/>
                </a:stretch>
              </a:blipFill>
            </p:spPr>
            <p:txBody>
              <a:bodyPr/>
              <a:lstStyle/>
              <a:p>
                <a:r>
                  <a:rPr lang="en-US">
                    <a:noFill/>
                  </a:rPr>
                  <a:t> </a:t>
                </a:r>
              </a:p>
            </p:txBody>
          </p:sp>
        </mc:Fallback>
      </mc:AlternateContent>
      <p:cxnSp>
        <p:nvCxnSpPr>
          <p:cNvPr id="86" name="Straight Arrow Connector 85">
            <a:extLst>
              <a:ext uri="{FF2B5EF4-FFF2-40B4-BE49-F238E27FC236}">
                <a16:creationId xmlns:a16="http://schemas.microsoft.com/office/drawing/2014/main" id="{A38B3062-B32D-466F-8791-D9E879C0FABE}"/>
              </a:ext>
            </a:extLst>
          </p:cNvPr>
          <p:cNvCxnSpPr>
            <a:cxnSpLocks/>
          </p:cNvCxnSpPr>
          <p:nvPr/>
        </p:nvCxnSpPr>
        <p:spPr>
          <a:xfrm flipV="1">
            <a:off x="5893523" y="2857500"/>
            <a:ext cx="0" cy="250660"/>
          </a:xfrm>
          <a:prstGeom prst="straightConnector1">
            <a:avLst/>
          </a:prstGeom>
          <a:ln>
            <a:solidFill>
              <a:schemeClr val="accent3">
                <a:lumMod val="50000"/>
              </a:schemeClr>
            </a:solidFill>
            <a:tailEnd type="triangle"/>
          </a:ln>
        </p:spPr>
        <p:style>
          <a:lnRef idx="2">
            <a:schemeClr val="accent3"/>
          </a:lnRef>
          <a:fillRef idx="0">
            <a:schemeClr val="accent3"/>
          </a:fillRef>
          <a:effectRef idx="1">
            <a:schemeClr val="accent3"/>
          </a:effectRef>
          <a:fontRef idx="minor">
            <a:schemeClr val="tx1"/>
          </a:fontRef>
        </p:style>
      </p:cxnSp>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B1E1564B-C7CB-4D7B-B6D1-3850389A87DD}"/>
                  </a:ext>
                </a:extLst>
              </p:cNvPr>
              <p:cNvSpPr txBox="1"/>
              <p:nvPr/>
            </p:nvSpPr>
            <p:spPr>
              <a:xfrm>
                <a:off x="5921610" y="2819838"/>
                <a:ext cx="627293" cy="39190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3">
                                  <a:lumMod val="50000"/>
                                </a:schemeClr>
                              </a:solidFill>
                              <a:latin typeface="Cambria Math" panose="02040503050406030204" pitchFamily="18" charset="0"/>
                            </a:rPr>
                          </m:ctrlPr>
                        </m:sSubPr>
                        <m:e>
                          <m:r>
                            <a:rPr lang="en-GB" sz="1800" b="0" i="1" smtClean="0">
                              <a:solidFill>
                                <a:schemeClr val="accent3">
                                  <a:lumMod val="50000"/>
                                </a:schemeClr>
                              </a:solidFill>
                              <a:latin typeface="Cambria Math" panose="02040503050406030204" pitchFamily="18" charset="0"/>
                            </a:rPr>
                            <m:t>𝐹</m:t>
                          </m:r>
                        </m:e>
                        <m:sub>
                          <m:r>
                            <a:rPr lang="en-GB" sz="1800" b="0" i="1" smtClean="0">
                              <a:solidFill>
                                <a:schemeClr val="accent3">
                                  <a:lumMod val="50000"/>
                                </a:schemeClr>
                              </a:solidFill>
                              <a:latin typeface="Cambria Math" panose="02040503050406030204" pitchFamily="18" charset="0"/>
                            </a:rPr>
                            <m:t>𝑚𝑎𝑔𝑛</m:t>
                          </m:r>
                        </m:sub>
                      </m:sSub>
                    </m:oMath>
                  </m:oMathPara>
                </a14:m>
                <a:endParaRPr lang="en-US" dirty="0">
                  <a:solidFill>
                    <a:schemeClr val="accent3">
                      <a:lumMod val="50000"/>
                    </a:schemeClr>
                  </a:solidFill>
                </a:endParaRPr>
              </a:p>
            </p:txBody>
          </p:sp>
        </mc:Choice>
        <mc:Fallback xmlns="">
          <p:sp>
            <p:nvSpPr>
              <p:cNvPr id="89" name="TextBox 88">
                <a:extLst>
                  <a:ext uri="{FF2B5EF4-FFF2-40B4-BE49-F238E27FC236}">
                    <a16:creationId xmlns:a16="http://schemas.microsoft.com/office/drawing/2014/main" id="{B1E1564B-C7CB-4D7B-B6D1-3850389A87DD}"/>
                  </a:ext>
                </a:extLst>
              </p:cNvPr>
              <p:cNvSpPr txBox="1">
                <a:spLocks noRot="1" noChangeAspect="1" noMove="1" noResize="1" noEditPoints="1" noAdjustHandles="1" noChangeArrowheads="1" noChangeShapeType="1" noTextEdit="1"/>
              </p:cNvSpPr>
              <p:nvPr/>
            </p:nvSpPr>
            <p:spPr>
              <a:xfrm>
                <a:off x="5921610" y="2819838"/>
                <a:ext cx="627293" cy="391902"/>
              </a:xfrm>
              <a:prstGeom prst="rect">
                <a:avLst/>
              </a:prstGeom>
              <a:blipFill>
                <a:blip r:embed="rId6"/>
                <a:stretch>
                  <a:fillRect r="-17476" b="-6250"/>
                </a:stretch>
              </a:blipFill>
            </p:spPr>
            <p:txBody>
              <a:bodyPr/>
              <a:lstStyle/>
              <a:p>
                <a:r>
                  <a:rPr lang="en-US">
                    <a:noFill/>
                  </a:rPr>
                  <a:t> </a:t>
                </a:r>
              </a:p>
            </p:txBody>
          </p:sp>
        </mc:Fallback>
      </mc:AlternateContent>
    </p:spTree>
    <p:extLst>
      <p:ext uri="{BB962C8B-B14F-4D97-AF65-F5344CB8AC3E}">
        <p14:creationId xmlns:p14="http://schemas.microsoft.com/office/powerpoint/2010/main" val="35416465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3" name="Content Placeholder 2">
            <a:extLst>
              <a:ext uri="{FF2B5EF4-FFF2-40B4-BE49-F238E27FC236}">
                <a16:creationId xmlns:a16="http://schemas.microsoft.com/office/drawing/2014/main" id="{A677D805-F62C-4BE7-AF09-C12EC74114F2}"/>
              </a:ext>
            </a:extLst>
          </p:cNvPr>
          <p:cNvSpPr>
            <a:spLocks noGrp="1"/>
          </p:cNvSpPr>
          <p:nvPr>
            <p:ph idx="1"/>
          </p:nvPr>
        </p:nvSpPr>
        <p:spPr>
          <a:xfrm>
            <a:off x="231913" y="838385"/>
            <a:ext cx="8680174" cy="1253381"/>
          </a:xfrm>
        </p:spPr>
        <p:txBody>
          <a:bodyPr/>
          <a:lstStyle/>
          <a:p>
            <a:r>
              <a:rPr lang="en-GB" sz="2800" dirty="0">
                <a:solidFill>
                  <a:schemeClr val="bg1">
                    <a:lumMod val="75000"/>
                  </a:schemeClr>
                </a:solidFill>
              </a:rPr>
              <a:t>Magnetic force is electrostatic force </a:t>
            </a:r>
            <a:br>
              <a:rPr lang="en-GB" sz="2800" dirty="0">
                <a:solidFill>
                  <a:schemeClr val="bg1">
                    <a:lumMod val="75000"/>
                  </a:schemeClr>
                </a:solidFill>
              </a:rPr>
            </a:br>
            <a:r>
              <a:rPr lang="en-GB" sz="2800" dirty="0">
                <a:solidFill>
                  <a:schemeClr val="bg1">
                    <a:lumMod val="75000"/>
                  </a:schemeClr>
                </a:solidFill>
              </a:rPr>
              <a:t>transformed by relativistic motion of charges</a:t>
            </a:r>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64</a:t>
            </a:fld>
            <a:endParaRPr lang="en-GB"/>
          </a:p>
        </p:txBody>
      </p:sp>
      <mc:AlternateContent xmlns:mc="http://schemas.openxmlformats.org/markup-compatibility/2006" xmlns:a14="http://schemas.microsoft.com/office/drawing/2010/main">
        <mc:Choice Requires="a14">
          <p:sp>
            <p:nvSpPr>
              <p:cNvPr id="194" name="Content Placeholder 2">
                <a:extLst>
                  <a:ext uri="{FF2B5EF4-FFF2-40B4-BE49-F238E27FC236}">
                    <a16:creationId xmlns:a16="http://schemas.microsoft.com/office/drawing/2014/main" id="{57AE4FA9-B786-4A71-9F7B-77D404D4D379}"/>
                  </a:ext>
                </a:extLst>
              </p:cNvPr>
              <p:cNvSpPr txBox="1">
                <a:spLocks/>
              </p:cNvSpPr>
              <p:nvPr/>
            </p:nvSpPr>
            <p:spPr>
              <a:xfrm>
                <a:off x="288511" y="3661545"/>
                <a:ext cx="8680174" cy="125338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t>Lets move to the rest frame of the test charge</a:t>
                </a:r>
              </a:p>
              <a:p>
                <a:r>
                  <a:rPr lang="en-GB" sz="2800" dirty="0"/>
                  <a:t>The test charge now is at rest</a:t>
                </a:r>
              </a:p>
              <a:p>
                <a:r>
                  <a:rPr lang="en-GB" sz="2800" dirty="0"/>
                  <a:t>Electrons in the cable are almost at rest (</a:t>
                </a:r>
                <a14:m>
                  <m:oMath xmlns:m="http://schemas.openxmlformats.org/officeDocument/2006/math">
                    <m:sSub>
                      <m:sSubPr>
                        <m:ctrlPr>
                          <a:rPr lang="en-GB" sz="2800" b="0" i="1" smtClean="0">
                            <a:solidFill>
                              <a:schemeClr val="accent2">
                                <a:lumMod val="75000"/>
                              </a:schemeClr>
                            </a:solidFill>
                            <a:latin typeface="Cambria Math" panose="02040503050406030204" pitchFamily="18" charset="0"/>
                          </a:rPr>
                        </m:ctrlPr>
                      </m:sSubPr>
                      <m:e>
                        <m:r>
                          <a:rPr lang="en-GB" sz="2800" i="1" smtClean="0">
                            <a:solidFill>
                              <a:schemeClr val="accent2">
                                <a:lumMod val="75000"/>
                              </a:schemeClr>
                            </a:solidFill>
                            <a:latin typeface="Cambria Math" panose="02040503050406030204" pitchFamily="18" charset="0"/>
                          </a:rPr>
                          <m:t>𝑣</m:t>
                        </m:r>
                      </m:e>
                      <m:sub>
                        <m:r>
                          <a:rPr lang="en-GB" sz="2800" b="0" i="1" smtClean="0">
                            <a:solidFill>
                              <a:schemeClr val="accent2">
                                <a:lumMod val="75000"/>
                              </a:schemeClr>
                            </a:solidFill>
                            <a:latin typeface="Cambria Math" panose="02040503050406030204" pitchFamily="18" charset="0"/>
                          </a:rPr>
                          <m:t>𝑡</m:t>
                        </m:r>
                      </m:sub>
                    </m:sSub>
                    <m:r>
                      <a:rPr lang="en-GB" sz="2800" b="0" i="1" smtClean="0">
                        <a:solidFill>
                          <a:schemeClr val="accent2">
                            <a:lumMod val="75000"/>
                          </a:schemeClr>
                        </a:solidFill>
                        <a:latin typeface="Cambria Math" panose="02040503050406030204" pitchFamily="18" charset="0"/>
                        <a:ea typeface="Cambria Math" panose="02040503050406030204" pitchFamily="18" charset="0"/>
                      </a:rPr>
                      <m:t>≃</m:t>
                    </m:r>
                    <m:sSub>
                      <m:sSubPr>
                        <m:ctrlPr>
                          <a:rPr lang="en-GB" sz="2800" b="0" i="1" smtClean="0">
                            <a:solidFill>
                              <a:schemeClr val="accent2">
                                <a:lumMod val="75000"/>
                              </a:schemeClr>
                            </a:solidFill>
                            <a:latin typeface="Cambria Math" panose="02040503050406030204" pitchFamily="18" charset="0"/>
                            <a:ea typeface="Cambria Math" panose="02040503050406030204" pitchFamily="18" charset="0"/>
                          </a:rPr>
                        </m:ctrlPr>
                      </m:sSubPr>
                      <m:e>
                        <m:r>
                          <a:rPr lang="en-GB" sz="2800" b="0" i="1" smtClean="0">
                            <a:solidFill>
                              <a:schemeClr val="accent2">
                                <a:lumMod val="75000"/>
                              </a:schemeClr>
                            </a:solidFill>
                            <a:latin typeface="Cambria Math" panose="02040503050406030204" pitchFamily="18" charset="0"/>
                            <a:ea typeface="Cambria Math" panose="02040503050406030204" pitchFamily="18" charset="0"/>
                          </a:rPr>
                          <m:t>𝑣</m:t>
                        </m:r>
                      </m:e>
                      <m:sub>
                        <m:r>
                          <a:rPr lang="en-GB" sz="2800" b="0" i="1" smtClean="0">
                            <a:solidFill>
                              <a:schemeClr val="accent2">
                                <a:lumMod val="75000"/>
                              </a:schemeClr>
                            </a:solidFill>
                            <a:latin typeface="Cambria Math" panose="02040503050406030204" pitchFamily="18" charset="0"/>
                            <a:ea typeface="Cambria Math" panose="02040503050406030204" pitchFamily="18" charset="0"/>
                          </a:rPr>
                          <m:t>𝑒𝑐</m:t>
                        </m:r>
                      </m:sub>
                    </m:sSub>
                  </m:oMath>
                </a14:m>
                <a:r>
                  <a:rPr lang="en-GB" sz="2800" dirty="0"/>
                  <a:t>)</a:t>
                </a:r>
              </a:p>
              <a:p>
                <a:r>
                  <a:rPr lang="en-GB" sz="2800" dirty="0"/>
                  <a:t>Cable atoms move to the right with </a:t>
                </a:r>
                <a14:m>
                  <m:oMath xmlns:m="http://schemas.openxmlformats.org/officeDocument/2006/math">
                    <m:sSub>
                      <m:sSubPr>
                        <m:ctrlPr>
                          <a:rPr lang="en-GB" sz="2800" b="0" i="1" smtClean="0">
                            <a:solidFill>
                              <a:schemeClr val="accent2">
                                <a:lumMod val="75000"/>
                              </a:schemeClr>
                            </a:solidFill>
                            <a:latin typeface="Cambria Math" panose="02040503050406030204" pitchFamily="18" charset="0"/>
                          </a:rPr>
                        </m:ctrlPr>
                      </m:sSubPr>
                      <m:e>
                        <m:r>
                          <a:rPr lang="en-GB" sz="2800" b="0" i="1" smtClean="0">
                            <a:solidFill>
                              <a:schemeClr val="accent2">
                                <a:lumMod val="75000"/>
                              </a:schemeClr>
                            </a:solidFill>
                            <a:latin typeface="Cambria Math" panose="02040503050406030204" pitchFamily="18" charset="0"/>
                          </a:rPr>
                          <m:t>−</m:t>
                        </m:r>
                        <m:r>
                          <a:rPr lang="en-GB" sz="2800" i="1" smtClean="0">
                            <a:solidFill>
                              <a:schemeClr val="accent2">
                                <a:lumMod val="75000"/>
                              </a:schemeClr>
                            </a:solidFill>
                            <a:latin typeface="Cambria Math" panose="02040503050406030204" pitchFamily="18" charset="0"/>
                          </a:rPr>
                          <m:t>𝑣</m:t>
                        </m:r>
                      </m:e>
                      <m:sub>
                        <m:r>
                          <a:rPr lang="en-GB" sz="2800" b="0" i="1" smtClean="0">
                            <a:solidFill>
                              <a:schemeClr val="accent2">
                                <a:lumMod val="75000"/>
                              </a:schemeClr>
                            </a:solidFill>
                            <a:latin typeface="Cambria Math" panose="02040503050406030204" pitchFamily="18" charset="0"/>
                          </a:rPr>
                          <m:t>𝑡</m:t>
                        </m:r>
                      </m:sub>
                    </m:sSub>
                  </m:oMath>
                </a14:m>
                <a:endParaRPr lang="en-GB" sz="2800" dirty="0"/>
              </a:p>
              <a:p>
                <a:endParaRPr lang="en-GB" sz="2800" dirty="0"/>
              </a:p>
            </p:txBody>
          </p:sp>
        </mc:Choice>
        <mc:Fallback xmlns="">
          <p:sp>
            <p:nvSpPr>
              <p:cNvPr id="194" name="Content Placeholder 2">
                <a:extLst>
                  <a:ext uri="{FF2B5EF4-FFF2-40B4-BE49-F238E27FC236}">
                    <a16:creationId xmlns:a16="http://schemas.microsoft.com/office/drawing/2014/main" id="{57AE4FA9-B786-4A71-9F7B-77D404D4D379}"/>
                  </a:ext>
                </a:extLst>
              </p:cNvPr>
              <p:cNvSpPr txBox="1">
                <a:spLocks noRot="1" noChangeAspect="1" noMove="1" noResize="1" noEditPoints="1" noAdjustHandles="1" noChangeArrowheads="1" noChangeShapeType="1" noTextEdit="1"/>
              </p:cNvSpPr>
              <p:nvPr/>
            </p:nvSpPr>
            <p:spPr>
              <a:xfrm>
                <a:off x="288511" y="3661545"/>
                <a:ext cx="8680174" cy="1253381"/>
              </a:xfrm>
              <a:prstGeom prst="rect">
                <a:avLst/>
              </a:prstGeom>
              <a:blipFill>
                <a:blip r:embed="rId2"/>
                <a:stretch>
                  <a:fillRect l="-1264" t="-4878" b="-78537"/>
                </a:stretch>
              </a:blipFill>
            </p:spPr>
            <p:txBody>
              <a:bodyPr/>
              <a:lstStyle/>
              <a:p>
                <a:r>
                  <a:rPr lang="en-US">
                    <a:noFill/>
                  </a:rPr>
                  <a:t> </a:t>
                </a:r>
              </a:p>
            </p:txBody>
          </p:sp>
        </mc:Fallback>
      </mc:AlternateContent>
      <p:grpSp>
        <p:nvGrpSpPr>
          <p:cNvPr id="198" name="Group 197">
            <a:extLst>
              <a:ext uri="{FF2B5EF4-FFF2-40B4-BE49-F238E27FC236}">
                <a16:creationId xmlns:a16="http://schemas.microsoft.com/office/drawing/2014/main" id="{DBA85A9E-1824-41BC-AA2F-A8478AFEE9C3}"/>
              </a:ext>
            </a:extLst>
          </p:cNvPr>
          <p:cNvGrpSpPr/>
          <p:nvPr/>
        </p:nvGrpSpPr>
        <p:grpSpPr>
          <a:xfrm>
            <a:off x="3487267" y="1722406"/>
            <a:ext cx="4587023" cy="1074268"/>
            <a:chOff x="1140677" y="1980941"/>
            <a:chExt cx="4587023" cy="1074268"/>
          </a:xfrm>
        </p:grpSpPr>
        <p:cxnSp>
          <p:nvCxnSpPr>
            <p:cNvPr id="55" name="Straight Arrow Connector 54">
              <a:extLst>
                <a:ext uri="{FF2B5EF4-FFF2-40B4-BE49-F238E27FC236}">
                  <a16:creationId xmlns:a16="http://schemas.microsoft.com/office/drawing/2014/main" id="{F2969FB3-4FC2-42B5-A7DA-29CBAA6D35AE}"/>
                </a:ext>
              </a:extLst>
            </p:cNvPr>
            <p:cNvCxnSpPr>
              <a:cxnSpLocks/>
            </p:cNvCxnSpPr>
            <p:nvPr/>
          </p:nvCxnSpPr>
          <p:spPr>
            <a:xfrm flipV="1">
              <a:off x="4492111" y="2331188"/>
              <a:ext cx="860200" cy="90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7" name="Oval 116">
              <a:extLst>
                <a:ext uri="{FF2B5EF4-FFF2-40B4-BE49-F238E27FC236}">
                  <a16:creationId xmlns:a16="http://schemas.microsoft.com/office/drawing/2014/main" id="{8C4DE3EB-FDF0-416E-A53A-CAC389532E76}"/>
                </a:ext>
              </a:extLst>
            </p:cNvPr>
            <p:cNvSpPr/>
            <p:nvPr/>
          </p:nvSpPr>
          <p:spPr>
            <a:xfrm>
              <a:off x="3172283" y="27731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8" name="Oval 117">
              <a:extLst>
                <a:ext uri="{FF2B5EF4-FFF2-40B4-BE49-F238E27FC236}">
                  <a16:creationId xmlns:a16="http://schemas.microsoft.com/office/drawing/2014/main" id="{CA884FBF-B0C1-461C-AF28-9E5D5003CD97}"/>
                </a:ext>
              </a:extLst>
            </p:cNvPr>
            <p:cNvSpPr/>
            <p:nvPr/>
          </p:nvSpPr>
          <p:spPr>
            <a:xfrm>
              <a:off x="3720467" y="27731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9" name="Oval 118">
              <a:extLst>
                <a:ext uri="{FF2B5EF4-FFF2-40B4-BE49-F238E27FC236}">
                  <a16:creationId xmlns:a16="http://schemas.microsoft.com/office/drawing/2014/main" id="{AB87529F-51BE-4663-A306-70E4B520BE43}"/>
                </a:ext>
              </a:extLst>
            </p:cNvPr>
            <p:cNvSpPr/>
            <p:nvPr/>
          </p:nvSpPr>
          <p:spPr>
            <a:xfrm>
              <a:off x="3312912" y="25328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0" name="Oval 119">
              <a:extLst>
                <a:ext uri="{FF2B5EF4-FFF2-40B4-BE49-F238E27FC236}">
                  <a16:creationId xmlns:a16="http://schemas.microsoft.com/office/drawing/2014/main" id="{5CA04160-4596-4EBD-93AB-AF13A1064413}"/>
                </a:ext>
              </a:extLst>
            </p:cNvPr>
            <p:cNvSpPr/>
            <p:nvPr/>
          </p:nvSpPr>
          <p:spPr>
            <a:xfrm>
              <a:off x="3448374" y="276287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1" name="Oval 120">
              <a:extLst>
                <a:ext uri="{FF2B5EF4-FFF2-40B4-BE49-F238E27FC236}">
                  <a16:creationId xmlns:a16="http://schemas.microsoft.com/office/drawing/2014/main" id="{4A800346-BA77-44C6-9FBB-40C16F1A3F78}"/>
                </a:ext>
              </a:extLst>
            </p:cNvPr>
            <p:cNvSpPr/>
            <p:nvPr/>
          </p:nvSpPr>
          <p:spPr>
            <a:xfrm>
              <a:off x="3586008" y="252840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2" name="Oval 121">
              <a:extLst>
                <a:ext uri="{FF2B5EF4-FFF2-40B4-BE49-F238E27FC236}">
                  <a16:creationId xmlns:a16="http://schemas.microsoft.com/office/drawing/2014/main" id="{C7A7D4D4-2776-466C-9D43-4C5F5D082080}"/>
                </a:ext>
              </a:extLst>
            </p:cNvPr>
            <p:cNvSpPr/>
            <p:nvPr/>
          </p:nvSpPr>
          <p:spPr>
            <a:xfrm>
              <a:off x="3858857" y="253555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3" name="Oval 122">
              <a:extLst>
                <a:ext uri="{FF2B5EF4-FFF2-40B4-BE49-F238E27FC236}">
                  <a16:creationId xmlns:a16="http://schemas.microsoft.com/office/drawing/2014/main" id="{31C4B614-9CEB-483F-97C9-469B4C90893C}"/>
                </a:ext>
              </a:extLst>
            </p:cNvPr>
            <p:cNvSpPr/>
            <p:nvPr/>
          </p:nvSpPr>
          <p:spPr>
            <a:xfrm>
              <a:off x="3994319" y="276557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5" name="Oval 124">
              <a:extLst>
                <a:ext uri="{FF2B5EF4-FFF2-40B4-BE49-F238E27FC236}">
                  <a16:creationId xmlns:a16="http://schemas.microsoft.com/office/drawing/2014/main" id="{EC5A1017-5765-4E54-9AFE-D61EEE39449E}"/>
                </a:ext>
              </a:extLst>
            </p:cNvPr>
            <p:cNvSpPr/>
            <p:nvPr/>
          </p:nvSpPr>
          <p:spPr>
            <a:xfrm>
              <a:off x="2767910" y="253629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6" name="Oval 125">
              <a:extLst>
                <a:ext uri="{FF2B5EF4-FFF2-40B4-BE49-F238E27FC236}">
                  <a16:creationId xmlns:a16="http://schemas.microsoft.com/office/drawing/2014/main" id="{A987FCAA-9CEF-4E8A-83D7-E3A3CACBF6B5}"/>
                </a:ext>
              </a:extLst>
            </p:cNvPr>
            <p:cNvSpPr/>
            <p:nvPr/>
          </p:nvSpPr>
          <p:spPr>
            <a:xfrm>
              <a:off x="2903372" y="276631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7" name="Oval 126">
              <a:extLst>
                <a:ext uri="{FF2B5EF4-FFF2-40B4-BE49-F238E27FC236}">
                  <a16:creationId xmlns:a16="http://schemas.microsoft.com/office/drawing/2014/main" id="{62D05954-0B49-4623-8737-40C72AFA6CE9}"/>
                </a:ext>
              </a:extLst>
            </p:cNvPr>
            <p:cNvSpPr/>
            <p:nvPr/>
          </p:nvSpPr>
          <p:spPr>
            <a:xfrm>
              <a:off x="3041006" y="253184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8" name="Oval 127">
              <a:extLst>
                <a:ext uri="{FF2B5EF4-FFF2-40B4-BE49-F238E27FC236}">
                  <a16:creationId xmlns:a16="http://schemas.microsoft.com/office/drawing/2014/main" id="{4EA4390E-B86D-4005-B9AD-B5C20B012CFC}"/>
                </a:ext>
              </a:extLst>
            </p:cNvPr>
            <p:cNvSpPr/>
            <p:nvPr/>
          </p:nvSpPr>
          <p:spPr>
            <a:xfrm>
              <a:off x="1808495" y="27801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9" name="Oval 128">
              <a:extLst>
                <a:ext uri="{FF2B5EF4-FFF2-40B4-BE49-F238E27FC236}">
                  <a16:creationId xmlns:a16="http://schemas.microsoft.com/office/drawing/2014/main" id="{DD6E71F2-8E66-4BF5-9784-5846900138A3}"/>
                </a:ext>
              </a:extLst>
            </p:cNvPr>
            <p:cNvSpPr/>
            <p:nvPr/>
          </p:nvSpPr>
          <p:spPr>
            <a:xfrm>
              <a:off x="2356679" y="27801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0" name="Oval 129">
              <a:extLst>
                <a:ext uri="{FF2B5EF4-FFF2-40B4-BE49-F238E27FC236}">
                  <a16:creationId xmlns:a16="http://schemas.microsoft.com/office/drawing/2014/main" id="{4D9FD037-E999-4574-8B62-BF3F06ADF1C0}"/>
                </a:ext>
              </a:extLst>
            </p:cNvPr>
            <p:cNvSpPr/>
            <p:nvPr/>
          </p:nvSpPr>
          <p:spPr>
            <a:xfrm>
              <a:off x="1949124" y="25397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1" name="Oval 130">
              <a:extLst>
                <a:ext uri="{FF2B5EF4-FFF2-40B4-BE49-F238E27FC236}">
                  <a16:creationId xmlns:a16="http://schemas.microsoft.com/office/drawing/2014/main" id="{6DB09909-F917-41CD-B823-ECAEA5228F94}"/>
                </a:ext>
              </a:extLst>
            </p:cNvPr>
            <p:cNvSpPr/>
            <p:nvPr/>
          </p:nvSpPr>
          <p:spPr>
            <a:xfrm>
              <a:off x="2084586" y="277403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2" name="Oval 131">
              <a:extLst>
                <a:ext uri="{FF2B5EF4-FFF2-40B4-BE49-F238E27FC236}">
                  <a16:creationId xmlns:a16="http://schemas.microsoft.com/office/drawing/2014/main" id="{BE8466BF-4FC3-4D9F-AFF8-D9130C5E346A}"/>
                </a:ext>
              </a:extLst>
            </p:cNvPr>
            <p:cNvSpPr/>
            <p:nvPr/>
          </p:nvSpPr>
          <p:spPr>
            <a:xfrm>
              <a:off x="2222220" y="253532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3" name="Oval 132">
              <a:extLst>
                <a:ext uri="{FF2B5EF4-FFF2-40B4-BE49-F238E27FC236}">
                  <a16:creationId xmlns:a16="http://schemas.microsoft.com/office/drawing/2014/main" id="{23C583F0-CA9C-4B4F-A1FA-566AEE9A8EBC}"/>
                </a:ext>
              </a:extLst>
            </p:cNvPr>
            <p:cNvSpPr/>
            <p:nvPr/>
          </p:nvSpPr>
          <p:spPr>
            <a:xfrm>
              <a:off x="2495069" y="254247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4" name="Oval 133">
              <a:extLst>
                <a:ext uri="{FF2B5EF4-FFF2-40B4-BE49-F238E27FC236}">
                  <a16:creationId xmlns:a16="http://schemas.microsoft.com/office/drawing/2014/main" id="{0D637965-8A07-46C0-8595-05DE35D36D53}"/>
                </a:ext>
              </a:extLst>
            </p:cNvPr>
            <p:cNvSpPr/>
            <p:nvPr/>
          </p:nvSpPr>
          <p:spPr>
            <a:xfrm>
              <a:off x="2630531" y="277249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6" name="Oval 135">
              <a:extLst>
                <a:ext uri="{FF2B5EF4-FFF2-40B4-BE49-F238E27FC236}">
                  <a16:creationId xmlns:a16="http://schemas.microsoft.com/office/drawing/2014/main" id="{D1B1D60C-5EC8-4E5D-8653-CD8020028E89}"/>
                </a:ext>
              </a:extLst>
            </p:cNvPr>
            <p:cNvSpPr/>
            <p:nvPr/>
          </p:nvSpPr>
          <p:spPr>
            <a:xfrm>
              <a:off x="1404122" y="254321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7" name="Oval 136">
              <a:extLst>
                <a:ext uri="{FF2B5EF4-FFF2-40B4-BE49-F238E27FC236}">
                  <a16:creationId xmlns:a16="http://schemas.microsoft.com/office/drawing/2014/main" id="{7F362AFD-4504-4959-A869-B895B9C7AAC6}"/>
                </a:ext>
              </a:extLst>
            </p:cNvPr>
            <p:cNvSpPr/>
            <p:nvPr/>
          </p:nvSpPr>
          <p:spPr>
            <a:xfrm>
              <a:off x="1539584" y="277323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8" name="Oval 137">
              <a:extLst>
                <a:ext uri="{FF2B5EF4-FFF2-40B4-BE49-F238E27FC236}">
                  <a16:creationId xmlns:a16="http://schemas.microsoft.com/office/drawing/2014/main" id="{E3835E63-7972-4AE9-AD45-FB4C25D0A4A0}"/>
                </a:ext>
              </a:extLst>
            </p:cNvPr>
            <p:cNvSpPr/>
            <p:nvPr/>
          </p:nvSpPr>
          <p:spPr>
            <a:xfrm>
              <a:off x="1677218" y="253876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9" name="Oval 138">
              <a:extLst>
                <a:ext uri="{FF2B5EF4-FFF2-40B4-BE49-F238E27FC236}">
                  <a16:creationId xmlns:a16="http://schemas.microsoft.com/office/drawing/2014/main" id="{D55602B3-AFEB-4897-98DF-66DA46817F5D}"/>
                </a:ext>
              </a:extLst>
            </p:cNvPr>
            <p:cNvSpPr/>
            <p:nvPr/>
          </p:nvSpPr>
          <p:spPr>
            <a:xfrm>
              <a:off x="4538120" y="27724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0" name="Oval 139">
              <a:extLst>
                <a:ext uri="{FF2B5EF4-FFF2-40B4-BE49-F238E27FC236}">
                  <a16:creationId xmlns:a16="http://schemas.microsoft.com/office/drawing/2014/main" id="{320B96BB-C276-49AA-BE72-13100A092563}"/>
                </a:ext>
              </a:extLst>
            </p:cNvPr>
            <p:cNvSpPr/>
            <p:nvPr/>
          </p:nvSpPr>
          <p:spPr>
            <a:xfrm>
              <a:off x="5086304" y="27724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1" name="Oval 140">
              <a:extLst>
                <a:ext uri="{FF2B5EF4-FFF2-40B4-BE49-F238E27FC236}">
                  <a16:creationId xmlns:a16="http://schemas.microsoft.com/office/drawing/2014/main" id="{6E378CF8-ACCF-43D7-AD9B-BD5D2EA8B386}"/>
                </a:ext>
              </a:extLst>
            </p:cNvPr>
            <p:cNvSpPr/>
            <p:nvPr/>
          </p:nvSpPr>
          <p:spPr>
            <a:xfrm>
              <a:off x="4678749" y="253211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2" name="Oval 141">
              <a:extLst>
                <a:ext uri="{FF2B5EF4-FFF2-40B4-BE49-F238E27FC236}">
                  <a16:creationId xmlns:a16="http://schemas.microsoft.com/office/drawing/2014/main" id="{DAB65831-440C-4536-809A-AA5C18267514}"/>
                </a:ext>
              </a:extLst>
            </p:cNvPr>
            <p:cNvSpPr/>
            <p:nvPr/>
          </p:nvSpPr>
          <p:spPr>
            <a:xfrm>
              <a:off x="4814211" y="276213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3" name="Oval 142">
              <a:extLst>
                <a:ext uri="{FF2B5EF4-FFF2-40B4-BE49-F238E27FC236}">
                  <a16:creationId xmlns:a16="http://schemas.microsoft.com/office/drawing/2014/main" id="{8A1C01BA-101A-4535-9E3D-A9E77AA66D62}"/>
                </a:ext>
              </a:extLst>
            </p:cNvPr>
            <p:cNvSpPr/>
            <p:nvPr/>
          </p:nvSpPr>
          <p:spPr>
            <a:xfrm>
              <a:off x="4951845" y="252766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4" name="Oval 143">
              <a:extLst>
                <a:ext uri="{FF2B5EF4-FFF2-40B4-BE49-F238E27FC236}">
                  <a16:creationId xmlns:a16="http://schemas.microsoft.com/office/drawing/2014/main" id="{723EF9F9-8581-43BE-AD71-313AFF3DC38B}"/>
                </a:ext>
              </a:extLst>
            </p:cNvPr>
            <p:cNvSpPr/>
            <p:nvPr/>
          </p:nvSpPr>
          <p:spPr>
            <a:xfrm>
              <a:off x="5224694" y="253481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5" name="Oval 144">
              <a:extLst>
                <a:ext uri="{FF2B5EF4-FFF2-40B4-BE49-F238E27FC236}">
                  <a16:creationId xmlns:a16="http://schemas.microsoft.com/office/drawing/2014/main" id="{4AA37D3B-11B4-414D-9672-3E86E4ADAF6B}"/>
                </a:ext>
              </a:extLst>
            </p:cNvPr>
            <p:cNvSpPr/>
            <p:nvPr/>
          </p:nvSpPr>
          <p:spPr>
            <a:xfrm>
              <a:off x="5360156" y="276483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7" name="Oval 146">
              <a:extLst>
                <a:ext uri="{FF2B5EF4-FFF2-40B4-BE49-F238E27FC236}">
                  <a16:creationId xmlns:a16="http://schemas.microsoft.com/office/drawing/2014/main" id="{453EB9E1-4F9E-43F9-A38A-C60D9559072B}"/>
                </a:ext>
              </a:extLst>
            </p:cNvPr>
            <p:cNvSpPr/>
            <p:nvPr/>
          </p:nvSpPr>
          <p:spPr>
            <a:xfrm>
              <a:off x="4133747" y="253555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8" name="Oval 147">
              <a:extLst>
                <a:ext uri="{FF2B5EF4-FFF2-40B4-BE49-F238E27FC236}">
                  <a16:creationId xmlns:a16="http://schemas.microsoft.com/office/drawing/2014/main" id="{8A05EDB7-97EB-46CE-AB68-3B3DCD503E03}"/>
                </a:ext>
              </a:extLst>
            </p:cNvPr>
            <p:cNvSpPr/>
            <p:nvPr/>
          </p:nvSpPr>
          <p:spPr>
            <a:xfrm>
              <a:off x="4269209" y="2765574"/>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9" name="Oval 148">
              <a:extLst>
                <a:ext uri="{FF2B5EF4-FFF2-40B4-BE49-F238E27FC236}">
                  <a16:creationId xmlns:a16="http://schemas.microsoft.com/office/drawing/2014/main" id="{C6BE1E01-08E0-46A1-BC4E-0AC9507AE191}"/>
                </a:ext>
              </a:extLst>
            </p:cNvPr>
            <p:cNvSpPr/>
            <p:nvPr/>
          </p:nvSpPr>
          <p:spPr>
            <a:xfrm>
              <a:off x="4406843" y="25311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50" name="Oval 149">
              <a:extLst>
                <a:ext uri="{FF2B5EF4-FFF2-40B4-BE49-F238E27FC236}">
                  <a16:creationId xmlns:a16="http://schemas.microsoft.com/office/drawing/2014/main" id="{F1F80254-7FA6-4EB7-BA57-083FF61DA0C4}"/>
                </a:ext>
              </a:extLst>
            </p:cNvPr>
            <p:cNvSpPr/>
            <p:nvPr/>
          </p:nvSpPr>
          <p:spPr>
            <a:xfrm>
              <a:off x="2918283" y="27259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1" name="Oval 150">
              <a:extLst>
                <a:ext uri="{FF2B5EF4-FFF2-40B4-BE49-F238E27FC236}">
                  <a16:creationId xmlns:a16="http://schemas.microsoft.com/office/drawing/2014/main" id="{A7FFCDF2-15A9-4AA3-B411-ACC797650F51}"/>
                </a:ext>
              </a:extLst>
            </p:cNvPr>
            <p:cNvSpPr/>
            <p:nvPr/>
          </p:nvSpPr>
          <p:spPr>
            <a:xfrm>
              <a:off x="3070683" y="28783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2" name="Oval 151">
              <a:extLst>
                <a:ext uri="{FF2B5EF4-FFF2-40B4-BE49-F238E27FC236}">
                  <a16:creationId xmlns:a16="http://schemas.microsoft.com/office/drawing/2014/main" id="{EAF6140D-DDE4-4129-BF6B-EB166CEC78F7}"/>
                </a:ext>
              </a:extLst>
            </p:cNvPr>
            <p:cNvSpPr/>
            <p:nvPr/>
          </p:nvSpPr>
          <p:spPr>
            <a:xfrm>
              <a:off x="1859295" y="25613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3" name="Oval 152">
              <a:extLst>
                <a:ext uri="{FF2B5EF4-FFF2-40B4-BE49-F238E27FC236}">
                  <a16:creationId xmlns:a16="http://schemas.microsoft.com/office/drawing/2014/main" id="{3A6C5666-60D4-44F1-88C4-D5722C76E488}"/>
                </a:ext>
              </a:extLst>
            </p:cNvPr>
            <p:cNvSpPr/>
            <p:nvPr/>
          </p:nvSpPr>
          <p:spPr>
            <a:xfrm>
              <a:off x="2011695" y="27137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4" name="Oval 153">
              <a:extLst>
                <a:ext uri="{FF2B5EF4-FFF2-40B4-BE49-F238E27FC236}">
                  <a16:creationId xmlns:a16="http://schemas.microsoft.com/office/drawing/2014/main" id="{2B01F55C-027F-42BE-806C-1532F484C68D}"/>
                </a:ext>
              </a:extLst>
            </p:cNvPr>
            <p:cNvSpPr/>
            <p:nvPr/>
          </p:nvSpPr>
          <p:spPr>
            <a:xfrm>
              <a:off x="2259149" y="279410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5" name="Oval 154">
              <a:extLst>
                <a:ext uri="{FF2B5EF4-FFF2-40B4-BE49-F238E27FC236}">
                  <a16:creationId xmlns:a16="http://schemas.microsoft.com/office/drawing/2014/main" id="{AEDECAC2-92E3-4E97-9934-75981DE343BB}"/>
                </a:ext>
              </a:extLst>
            </p:cNvPr>
            <p:cNvSpPr/>
            <p:nvPr/>
          </p:nvSpPr>
          <p:spPr>
            <a:xfrm>
              <a:off x="5046120" y="25234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6" name="Oval 155">
              <a:extLst>
                <a:ext uri="{FF2B5EF4-FFF2-40B4-BE49-F238E27FC236}">
                  <a16:creationId xmlns:a16="http://schemas.microsoft.com/office/drawing/2014/main" id="{39AA34D9-3E5A-4F43-8676-7EFF27080606}"/>
                </a:ext>
              </a:extLst>
            </p:cNvPr>
            <p:cNvSpPr/>
            <p:nvPr/>
          </p:nvSpPr>
          <p:spPr>
            <a:xfrm>
              <a:off x="5198520" y="26758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7" name="Oval 156">
              <a:extLst>
                <a:ext uri="{FF2B5EF4-FFF2-40B4-BE49-F238E27FC236}">
                  <a16:creationId xmlns:a16="http://schemas.microsoft.com/office/drawing/2014/main" id="{54035CB1-9304-45CE-994C-385B14BCC9A4}"/>
                </a:ext>
              </a:extLst>
            </p:cNvPr>
            <p:cNvSpPr/>
            <p:nvPr/>
          </p:nvSpPr>
          <p:spPr>
            <a:xfrm>
              <a:off x="5350920" y="28282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8" name="Oval 157">
              <a:extLst>
                <a:ext uri="{FF2B5EF4-FFF2-40B4-BE49-F238E27FC236}">
                  <a16:creationId xmlns:a16="http://schemas.microsoft.com/office/drawing/2014/main" id="{146310C6-F004-4FB1-8EFA-A1EDB6A29E78}"/>
                </a:ext>
              </a:extLst>
            </p:cNvPr>
            <p:cNvSpPr/>
            <p:nvPr/>
          </p:nvSpPr>
          <p:spPr>
            <a:xfrm>
              <a:off x="5503320" y="29806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9" name="Oval 158">
              <a:extLst>
                <a:ext uri="{FF2B5EF4-FFF2-40B4-BE49-F238E27FC236}">
                  <a16:creationId xmlns:a16="http://schemas.microsoft.com/office/drawing/2014/main" id="{F4887D57-F21D-4E51-AC46-B2A3B87D513B}"/>
                </a:ext>
              </a:extLst>
            </p:cNvPr>
            <p:cNvSpPr/>
            <p:nvPr/>
          </p:nvSpPr>
          <p:spPr>
            <a:xfrm>
              <a:off x="3207879" y="26598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0" name="Oval 159">
              <a:extLst>
                <a:ext uri="{FF2B5EF4-FFF2-40B4-BE49-F238E27FC236}">
                  <a16:creationId xmlns:a16="http://schemas.microsoft.com/office/drawing/2014/main" id="{98680283-118A-49E0-B3F2-1C031E10D314}"/>
                </a:ext>
              </a:extLst>
            </p:cNvPr>
            <p:cNvSpPr/>
            <p:nvPr/>
          </p:nvSpPr>
          <p:spPr>
            <a:xfrm>
              <a:off x="3360279" y="281224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1" name="Oval 160">
              <a:extLst>
                <a:ext uri="{FF2B5EF4-FFF2-40B4-BE49-F238E27FC236}">
                  <a16:creationId xmlns:a16="http://schemas.microsoft.com/office/drawing/2014/main" id="{F07A3E34-BD84-4743-A34E-921E847DA252}"/>
                </a:ext>
              </a:extLst>
            </p:cNvPr>
            <p:cNvSpPr/>
            <p:nvPr/>
          </p:nvSpPr>
          <p:spPr>
            <a:xfrm>
              <a:off x="1602815" y="29556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2" name="Oval 161">
              <a:extLst>
                <a:ext uri="{FF2B5EF4-FFF2-40B4-BE49-F238E27FC236}">
                  <a16:creationId xmlns:a16="http://schemas.microsoft.com/office/drawing/2014/main" id="{2CE1C10F-D62C-4850-82D0-1853F9E71D33}"/>
                </a:ext>
              </a:extLst>
            </p:cNvPr>
            <p:cNvSpPr/>
            <p:nvPr/>
          </p:nvSpPr>
          <p:spPr>
            <a:xfrm>
              <a:off x="2305764" y="250387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3" name="Oval 162">
              <a:extLst>
                <a:ext uri="{FF2B5EF4-FFF2-40B4-BE49-F238E27FC236}">
                  <a16:creationId xmlns:a16="http://schemas.microsoft.com/office/drawing/2014/main" id="{2685A24A-EAAB-4FD9-94ED-B1D851482CEB}"/>
                </a:ext>
              </a:extLst>
            </p:cNvPr>
            <p:cNvSpPr/>
            <p:nvPr/>
          </p:nvSpPr>
          <p:spPr>
            <a:xfrm>
              <a:off x="2453691" y="28000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5" name="Oval 164">
              <a:extLst>
                <a:ext uri="{FF2B5EF4-FFF2-40B4-BE49-F238E27FC236}">
                  <a16:creationId xmlns:a16="http://schemas.microsoft.com/office/drawing/2014/main" id="{FFE4363F-C57C-4C95-9D80-46BA5C823BFE}"/>
                </a:ext>
              </a:extLst>
            </p:cNvPr>
            <p:cNvSpPr/>
            <p:nvPr/>
          </p:nvSpPr>
          <p:spPr>
            <a:xfrm>
              <a:off x="5488116" y="26097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6" name="Oval 165">
              <a:extLst>
                <a:ext uri="{FF2B5EF4-FFF2-40B4-BE49-F238E27FC236}">
                  <a16:creationId xmlns:a16="http://schemas.microsoft.com/office/drawing/2014/main" id="{FB03AF7E-CB84-4E03-9B7C-38F0E4054692}"/>
                </a:ext>
              </a:extLst>
            </p:cNvPr>
            <p:cNvSpPr/>
            <p:nvPr/>
          </p:nvSpPr>
          <p:spPr>
            <a:xfrm>
              <a:off x="5640516" y="27621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7" name="Oval 166">
              <a:extLst>
                <a:ext uri="{FF2B5EF4-FFF2-40B4-BE49-F238E27FC236}">
                  <a16:creationId xmlns:a16="http://schemas.microsoft.com/office/drawing/2014/main" id="{74230739-BE40-4991-8E57-8467D16B8B22}"/>
                </a:ext>
              </a:extLst>
            </p:cNvPr>
            <p:cNvSpPr/>
            <p:nvPr/>
          </p:nvSpPr>
          <p:spPr>
            <a:xfrm>
              <a:off x="1481118" y="25011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9" name="Oval 168">
              <a:extLst>
                <a:ext uri="{FF2B5EF4-FFF2-40B4-BE49-F238E27FC236}">
                  <a16:creationId xmlns:a16="http://schemas.microsoft.com/office/drawing/2014/main" id="{C5D65822-05D9-4236-88A5-BDB659B22D46}"/>
                </a:ext>
              </a:extLst>
            </p:cNvPr>
            <p:cNvSpPr/>
            <p:nvPr/>
          </p:nvSpPr>
          <p:spPr>
            <a:xfrm>
              <a:off x="1785918" y="28059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0" name="Oval 169">
              <a:extLst>
                <a:ext uri="{FF2B5EF4-FFF2-40B4-BE49-F238E27FC236}">
                  <a16:creationId xmlns:a16="http://schemas.microsoft.com/office/drawing/2014/main" id="{FA07C894-AA48-4A75-BDA8-7831EFEA859C}"/>
                </a:ext>
              </a:extLst>
            </p:cNvPr>
            <p:cNvSpPr/>
            <p:nvPr/>
          </p:nvSpPr>
          <p:spPr>
            <a:xfrm>
              <a:off x="1938318" y="295837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1" name="Oval 170">
              <a:extLst>
                <a:ext uri="{FF2B5EF4-FFF2-40B4-BE49-F238E27FC236}">
                  <a16:creationId xmlns:a16="http://schemas.microsoft.com/office/drawing/2014/main" id="{37DF27F3-7CD5-4A69-B5DC-7E013AB56C98}"/>
                </a:ext>
              </a:extLst>
            </p:cNvPr>
            <p:cNvSpPr/>
            <p:nvPr/>
          </p:nvSpPr>
          <p:spPr>
            <a:xfrm>
              <a:off x="4854595" y="256995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2" name="Oval 171">
              <a:extLst>
                <a:ext uri="{FF2B5EF4-FFF2-40B4-BE49-F238E27FC236}">
                  <a16:creationId xmlns:a16="http://schemas.microsoft.com/office/drawing/2014/main" id="{94E64807-FA67-41ED-8B47-EC01A0F1C031}"/>
                </a:ext>
              </a:extLst>
            </p:cNvPr>
            <p:cNvSpPr/>
            <p:nvPr/>
          </p:nvSpPr>
          <p:spPr>
            <a:xfrm>
              <a:off x="4972743" y="276807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3" name="Oval 172">
              <a:extLst>
                <a:ext uri="{FF2B5EF4-FFF2-40B4-BE49-F238E27FC236}">
                  <a16:creationId xmlns:a16="http://schemas.microsoft.com/office/drawing/2014/main" id="{7E34C8DC-2D3D-4A10-81A2-F247C4FB7E66}"/>
                </a:ext>
              </a:extLst>
            </p:cNvPr>
            <p:cNvSpPr/>
            <p:nvPr/>
          </p:nvSpPr>
          <p:spPr>
            <a:xfrm>
              <a:off x="5125143" y="292047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4" name="Oval 173">
              <a:extLst>
                <a:ext uri="{FF2B5EF4-FFF2-40B4-BE49-F238E27FC236}">
                  <a16:creationId xmlns:a16="http://schemas.microsoft.com/office/drawing/2014/main" id="{371605C7-7F68-44D8-95F8-34F006544F1A}"/>
                </a:ext>
              </a:extLst>
            </p:cNvPr>
            <p:cNvSpPr/>
            <p:nvPr/>
          </p:nvSpPr>
          <p:spPr>
            <a:xfrm>
              <a:off x="2723811" y="272831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3E994773-DF30-4433-8EBC-669A4D669F1A}"/>
                </a:ext>
              </a:extLst>
            </p:cNvPr>
            <p:cNvSpPr/>
            <p:nvPr/>
          </p:nvSpPr>
          <p:spPr>
            <a:xfrm>
              <a:off x="3761828" y="26078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6" name="Oval 175">
              <a:extLst>
                <a:ext uri="{FF2B5EF4-FFF2-40B4-BE49-F238E27FC236}">
                  <a16:creationId xmlns:a16="http://schemas.microsoft.com/office/drawing/2014/main" id="{044F0F7C-C2A0-4DF5-AC87-2638ACC63861}"/>
                </a:ext>
              </a:extLst>
            </p:cNvPr>
            <p:cNvSpPr/>
            <p:nvPr/>
          </p:nvSpPr>
          <p:spPr>
            <a:xfrm>
              <a:off x="3914228" y="276020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7" name="Oval 176">
              <a:extLst>
                <a:ext uri="{FF2B5EF4-FFF2-40B4-BE49-F238E27FC236}">
                  <a16:creationId xmlns:a16="http://schemas.microsoft.com/office/drawing/2014/main" id="{B85C37AB-A9DF-49A5-83C0-EA529E13A954}"/>
                </a:ext>
              </a:extLst>
            </p:cNvPr>
            <p:cNvSpPr/>
            <p:nvPr/>
          </p:nvSpPr>
          <p:spPr>
            <a:xfrm>
              <a:off x="2640979" y="251585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8" name="Oval 177">
              <a:extLst>
                <a:ext uri="{FF2B5EF4-FFF2-40B4-BE49-F238E27FC236}">
                  <a16:creationId xmlns:a16="http://schemas.microsoft.com/office/drawing/2014/main" id="{FCE5CACB-5242-4A1B-9846-FC43376A5FF6}"/>
                </a:ext>
              </a:extLst>
            </p:cNvPr>
            <p:cNvSpPr/>
            <p:nvPr/>
          </p:nvSpPr>
          <p:spPr>
            <a:xfrm>
              <a:off x="4113821" y="274022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9" name="Oval 178">
              <a:extLst>
                <a:ext uri="{FF2B5EF4-FFF2-40B4-BE49-F238E27FC236}">
                  <a16:creationId xmlns:a16="http://schemas.microsoft.com/office/drawing/2014/main" id="{2CB1E82B-599C-48CA-BA93-96C5A387AA1E}"/>
                </a:ext>
              </a:extLst>
            </p:cNvPr>
            <p:cNvSpPr/>
            <p:nvPr/>
          </p:nvSpPr>
          <p:spPr>
            <a:xfrm>
              <a:off x="4234249" y="260699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0" name="Oval 179">
              <a:extLst>
                <a:ext uri="{FF2B5EF4-FFF2-40B4-BE49-F238E27FC236}">
                  <a16:creationId xmlns:a16="http://schemas.microsoft.com/office/drawing/2014/main" id="{4CA6873F-8772-47D0-844D-6BF068473515}"/>
                </a:ext>
              </a:extLst>
            </p:cNvPr>
            <p:cNvSpPr/>
            <p:nvPr/>
          </p:nvSpPr>
          <p:spPr>
            <a:xfrm>
              <a:off x="4379748" y="25954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1" name="Oval 180">
              <a:extLst>
                <a:ext uri="{FF2B5EF4-FFF2-40B4-BE49-F238E27FC236}">
                  <a16:creationId xmlns:a16="http://schemas.microsoft.com/office/drawing/2014/main" id="{F93460DF-F785-4ABA-A850-5399061420FD}"/>
                </a:ext>
              </a:extLst>
            </p:cNvPr>
            <p:cNvSpPr/>
            <p:nvPr/>
          </p:nvSpPr>
          <p:spPr>
            <a:xfrm>
              <a:off x="4532148" y="27478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2" name="Oval 181">
              <a:extLst>
                <a:ext uri="{FF2B5EF4-FFF2-40B4-BE49-F238E27FC236}">
                  <a16:creationId xmlns:a16="http://schemas.microsoft.com/office/drawing/2014/main" id="{5F9B34E4-FEA3-4E50-BED5-E1DADD428108}"/>
                </a:ext>
              </a:extLst>
            </p:cNvPr>
            <p:cNvSpPr/>
            <p:nvPr/>
          </p:nvSpPr>
          <p:spPr>
            <a:xfrm>
              <a:off x="4684548" y="29002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4" name="Oval 183">
              <a:extLst>
                <a:ext uri="{FF2B5EF4-FFF2-40B4-BE49-F238E27FC236}">
                  <a16:creationId xmlns:a16="http://schemas.microsoft.com/office/drawing/2014/main" id="{642376F6-9789-485F-B8AE-601F80E4D5BF}"/>
                </a:ext>
              </a:extLst>
            </p:cNvPr>
            <p:cNvSpPr/>
            <p:nvPr/>
          </p:nvSpPr>
          <p:spPr>
            <a:xfrm>
              <a:off x="3712140" y="287087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5" name="Oval 184">
              <a:extLst>
                <a:ext uri="{FF2B5EF4-FFF2-40B4-BE49-F238E27FC236}">
                  <a16:creationId xmlns:a16="http://schemas.microsoft.com/office/drawing/2014/main" id="{63DFBAF1-D07F-4375-9074-6DF40BF84B18}"/>
                </a:ext>
              </a:extLst>
            </p:cNvPr>
            <p:cNvSpPr/>
            <p:nvPr/>
          </p:nvSpPr>
          <p:spPr>
            <a:xfrm>
              <a:off x="3498440" y="27065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6" name="Oval 185">
              <a:extLst>
                <a:ext uri="{FF2B5EF4-FFF2-40B4-BE49-F238E27FC236}">
                  <a16:creationId xmlns:a16="http://schemas.microsoft.com/office/drawing/2014/main" id="{38287E16-B827-46F1-99BA-76FB25EA42DB}"/>
                </a:ext>
              </a:extLst>
            </p:cNvPr>
            <p:cNvSpPr/>
            <p:nvPr/>
          </p:nvSpPr>
          <p:spPr>
            <a:xfrm>
              <a:off x="4599983" y="254906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7" name="Oval 186">
              <a:extLst>
                <a:ext uri="{FF2B5EF4-FFF2-40B4-BE49-F238E27FC236}">
                  <a16:creationId xmlns:a16="http://schemas.microsoft.com/office/drawing/2014/main" id="{EE93082A-9A38-4D02-9219-3A0C9B7E2775}"/>
                </a:ext>
              </a:extLst>
            </p:cNvPr>
            <p:cNvSpPr/>
            <p:nvPr/>
          </p:nvSpPr>
          <p:spPr>
            <a:xfrm>
              <a:off x="4427483" y="287094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8" name="Oval 187">
              <a:extLst>
                <a:ext uri="{FF2B5EF4-FFF2-40B4-BE49-F238E27FC236}">
                  <a16:creationId xmlns:a16="http://schemas.microsoft.com/office/drawing/2014/main" id="{0312F7E2-162F-4A93-90AE-BF4605C63FC9}"/>
                </a:ext>
              </a:extLst>
            </p:cNvPr>
            <p:cNvSpPr/>
            <p:nvPr/>
          </p:nvSpPr>
          <p:spPr>
            <a:xfrm>
              <a:off x="4040796" y="257195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189" name="Straight Arrow Connector 188">
              <a:extLst>
                <a:ext uri="{FF2B5EF4-FFF2-40B4-BE49-F238E27FC236}">
                  <a16:creationId xmlns:a16="http://schemas.microsoft.com/office/drawing/2014/main" id="{7DFDC557-0A63-4AF6-8B73-69FB1C736E0C}"/>
                </a:ext>
              </a:extLst>
            </p:cNvPr>
            <p:cNvCxnSpPr>
              <a:cxnSpLocks/>
            </p:cNvCxnSpPr>
            <p:nvPr/>
          </p:nvCxnSpPr>
          <p:spPr>
            <a:xfrm flipH="1">
              <a:off x="1305340" y="3026412"/>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191" name="Straight Arrow Connector 190">
              <a:extLst>
                <a:ext uri="{FF2B5EF4-FFF2-40B4-BE49-F238E27FC236}">
                  <a16:creationId xmlns:a16="http://schemas.microsoft.com/office/drawing/2014/main" id="{DBA4A6B2-FD3B-4FB1-AE9F-9FB4D6EF0977}"/>
                </a:ext>
              </a:extLst>
            </p:cNvPr>
            <p:cNvCxnSpPr>
              <a:cxnSpLocks/>
            </p:cNvCxnSpPr>
            <p:nvPr/>
          </p:nvCxnSpPr>
          <p:spPr>
            <a:xfrm flipH="1">
              <a:off x="1270546" y="2459550"/>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93" name="TextBox 192">
                  <a:extLst>
                    <a:ext uri="{FF2B5EF4-FFF2-40B4-BE49-F238E27FC236}">
                      <a16:creationId xmlns:a16="http://schemas.microsoft.com/office/drawing/2014/main" id="{CC10038C-7773-4D27-933D-A16077DBBDF1}"/>
                    </a:ext>
                  </a:extLst>
                </p:cNvPr>
                <p:cNvSpPr txBox="1"/>
                <p:nvPr/>
              </p:nvSpPr>
              <p:spPr>
                <a:xfrm>
                  <a:off x="4865468" y="1990034"/>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solidFill>
                              <a:schemeClr val="tx2">
                                <a:lumMod val="60000"/>
                                <a:lumOff val="40000"/>
                              </a:schemeClr>
                            </a:solidFill>
                            <a:latin typeface="Cambria Math" panose="02040503050406030204" pitchFamily="18" charset="0"/>
                          </a:rPr>
                          <m:t>𝐼</m:t>
                        </m:r>
                      </m:oMath>
                    </m:oMathPara>
                  </a14:m>
                  <a:endParaRPr lang="en-US" dirty="0">
                    <a:solidFill>
                      <a:schemeClr val="tx2">
                        <a:lumMod val="60000"/>
                        <a:lumOff val="40000"/>
                      </a:schemeClr>
                    </a:solidFill>
                  </a:endParaRPr>
                </a:p>
              </p:txBody>
            </p:sp>
          </mc:Choice>
          <mc:Fallback xmlns="">
            <p:sp>
              <p:nvSpPr>
                <p:cNvPr id="193" name="TextBox 192">
                  <a:extLst>
                    <a:ext uri="{FF2B5EF4-FFF2-40B4-BE49-F238E27FC236}">
                      <a16:creationId xmlns:a16="http://schemas.microsoft.com/office/drawing/2014/main" id="{CC10038C-7773-4D27-933D-A16077DBBDF1}"/>
                    </a:ext>
                  </a:extLst>
                </p:cNvPr>
                <p:cNvSpPr txBox="1">
                  <a:spLocks noRot="1" noChangeAspect="1" noMove="1" noResize="1" noEditPoints="1" noAdjustHandles="1" noChangeArrowheads="1" noChangeShapeType="1" noTextEdit="1"/>
                </p:cNvSpPr>
                <p:nvPr/>
              </p:nvSpPr>
              <p:spPr>
                <a:xfrm>
                  <a:off x="4865468" y="1990034"/>
                  <a:ext cx="259675" cy="369332"/>
                </a:xfrm>
                <a:prstGeom prst="rect">
                  <a:avLst/>
                </a:prstGeom>
                <a:blipFill>
                  <a:blip r:embed="rId3"/>
                  <a:stretch>
                    <a:fillRect/>
                  </a:stretch>
                </a:blipFill>
              </p:spPr>
              <p:txBody>
                <a:bodyPr/>
                <a:lstStyle/>
                <a:p>
                  <a:r>
                    <a:rPr lang="en-US">
                      <a:noFill/>
                    </a:rPr>
                    <a:t> </a:t>
                  </a:r>
                </a:p>
              </p:txBody>
            </p:sp>
          </mc:Fallback>
        </mc:AlternateContent>
        <p:cxnSp>
          <p:nvCxnSpPr>
            <p:cNvPr id="195" name="Straight Arrow Connector 194">
              <a:extLst>
                <a:ext uri="{FF2B5EF4-FFF2-40B4-BE49-F238E27FC236}">
                  <a16:creationId xmlns:a16="http://schemas.microsoft.com/office/drawing/2014/main" id="{6E79C94E-5AAB-4528-98D8-C3607C34D7B5}"/>
                </a:ext>
              </a:extLst>
            </p:cNvPr>
            <p:cNvCxnSpPr>
              <a:cxnSpLocks/>
            </p:cNvCxnSpPr>
            <p:nvPr/>
          </p:nvCxnSpPr>
          <p:spPr>
            <a:xfrm flipH="1">
              <a:off x="1400352" y="2340834"/>
              <a:ext cx="139232"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96" name="TextBox 195">
                  <a:extLst>
                    <a:ext uri="{FF2B5EF4-FFF2-40B4-BE49-F238E27FC236}">
                      <a16:creationId xmlns:a16="http://schemas.microsoft.com/office/drawing/2014/main" id="{E9E908FB-FA93-4F39-8F06-A22F0CC52908}"/>
                    </a:ext>
                  </a:extLst>
                </p:cNvPr>
                <p:cNvSpPr txBox="1"/>
                <p:nvPr/>
              </p:nvSpPr>
              <p:spPr>
                <a:xfrm>
                  <a:off x="1140677" y="1980941"/>
                  <a:ext cx="9590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𝑒𝑐</m:t>
                            </m:r>
                          </m:sub>
                        </m:sSub>
                        <m:r>
                          <a:rPr lang="en-GB" sz="1800" b="0" i="1" smtClean="0">
                            <a:solidFill>
                              <a:schemeClr val="accent2">
                                <a:lumMod val="75000"/>
                              </a:schemeClr>
                            </a:solidFill>
                            <a:latin typeface="Cambria Math" panose="02040503050406030204" pitchFamily="18" charset="0"/>
                            <a:ea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196" name="TextBox 195">
                  <a:extLst>
                    <a:ext uri="{FF2B5EF4-FFF2-40B4-BE49-F238E27FC236}">
                      <a16:creationId xmlns:a16="http://schemas.microsoft.com/office/drawing/2014/main" id="{E9E908FB-FA93-4F39-8F06-A22F0CC52908}"/>
                    </a:ext>
                  </a:extLst>
                </p:cNvPr>
                <p:cNvSpPr txBox="1">
                  <a:spLocks noRot="1" noChangeAspect="1" noMove="1" noResize="1" noEditPoints="1" noAdjustHandles="1" noChangeArrowheads="1" noChangeShapeType="1" noTextEdit="1"/>
                </p:cNvSpPr>
                <p:nvPr/>
              </p:nvSpPr>
              <p:spPr>
                <a:xfrm>
                  <a:off x="1140677" y="1980941"/>
                  <a:ext cx="959049" cy="369332"/>
                </a:xfrm>
                <a:prstGeom prst="rect">
                  <a:avLst/>
                </a:prstGeom>
                <a:blipFill>
                  <a:blip r:embed="rId4"/>
                  <a:stretch>
                    <a:fillRect/>
                  </a:stretch>
                </a:blipFill>
              </p:spPr>
              <p:txBody>
                <a:bodyPr/>
                <a:lstStyle/>
                <a:p>
                  <a:r>
                    <a:rPr lang="en-US">
                      <a:noFill/>
                    </a:rPr>
                    <a:t> </a:t>
                  </a:r>
                </a:p>
              </p:txBody>
            </p:sp>
          </mc:Fallback>
        </mc:AlternateContent>
      </p:grpSp>
      <p:sp>
        <p:nvSpPr>
          <p:cNvPr id="79" name="Oval 78">
            <a:extLst>
              <a:ext uri="{FF2B5EF4-FFF2-40B4-BE49-F238E27FC236}">
                <a16:creationId xmlns:a16="http://schemas.microsoft.com/office/drawing/2014/main" id="{A8A60696-1404-4F82-BB0C-F3443154CE9F}"/>
              </a:ext>
            </a:extLst>
          </p:cNvPr>
          <p:cNvSpPr/>
          <p:nvPr/>
        </p:nvSpPr>
        <p:spPr>
          <a:xfrm>
            <a:off x="5809214" y="3119124"/>
            <a:ext cx="169547" cy="17107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BE8AE882-0EAE-4E6C-BD47-F2AFB360B7B3}"/>
                  </a:ext>
                </a:extLst>
              </p:cNvPr>
              <p:cNvSpPr txBox="1"/>
              <p:nvPr/>
            </p:nvSpPr>
            <p:spPr>
              <a:xfrm>
                <a:off x="5926074" y="3141964"/>
                <a:ext cx="95266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𝑡</m:t>
                          </m:r>
                        </m:sub>
                      </m:sSub>
                      <m:r>
                        <a:rPr lang="en-GB" sz="1800" b="0" i="1" smtClean="0">
                          <a:solidFill>
                            <a:schemeClr val="accent2">
                              <a:lumMod val="75000"/>
                            </a:schemeClr>
                          </a:solidFill>
                          <a:latin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81" name="TextBox 80">
                <a:extLst>
                  <a:ext uri="{FF2B5EF4-FFF2-40B4-BE49-F238E27FC236}">
                    <a16:creationId xmlns:a16="http://schemas.microsoft.com/office/drawing/2014/main" id="{BE8AE882-0EAE-4E6C-BD47-F2AFB360B7B3}"/>
                  </a:ext>
                </a:extLst>
              </p:cNvPr>
              <p:cNvSpPr txBox="1">
                <a:spLocks noRot="1" noChangeAspect="1" noMove="1" noResize="1" noEditPoints="1" noAdjustHandles="1" noChangeArrowheads="1" noChangeShapeType="1" noTextEdit="1"/>
              </p:cNvSpPr>
              <p:nvPr/>
            </p:nvSpPr>
            <p:spPr>
              <a:xfrm>
                <a:off x="5926074" y="3141964"/>
                <a:ext cx="952664"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9EDF02CF-5C09-40C0-809C-A278FBF444A2}"/>
                  </a:ext>
                </a:extLst>
              </p:cNvPr>
              <p:cNvSpPr txBox="1"/>
              <p:nvPr/>
            </p:nvSpPr>
            <p:spPr>
              <a:xfrm>
                <a:off x="7053997" y="2904638"/>
                <a:ext cx="15693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chemeClr val="tx2">
                                  <a:lumMod val="60000"/>
                                  <a:lumOff val="40000"/>
                                </a:schemeClr>
                              </a:solidFill>
                              <a:latin typeface="Cambria Math" panose="02040503050406030204" pitchFamily="18" charset="0"/>
                            </a:rPr>
                          </m:ctrlPr>
                        </m:sSubPr>
                        <m:e>
                          <m:r>
                            <a:rPr lang="en-GB" b="0" i="1" smtClean="0">
                              <a:solidFill>
                                <a:schemeClr val="tx2">
                                  <a:lumMod val="60000"/>
                                  <a:lumOff val="40000"/>
                                </a:schemeClr>
                              </a:solidFill>
                              <a:latin typeface="Cambria Math" panose="02040503050406030204" pitchFamily="18" charset="0"/>
                            </a:rPr>
                            <m:t>𝑣</m:t>
                          </m:r>
                        </m:e>
                        <m:sub>
                          <m:r>
                            <a:rPr lang="en-GB" b="0" i="1" smtClean="0">
                              <a:solidFill>
                                <a:schemeClr val="tx2">
                                  <a:lumMod val="60000"/>
                                  <a:lumOff val="40000"/>
                                </a:schemeClr>
                              </a:solidFill>
                              <a:latin typeface="Cambria Math" panose="02040503050406030204" pitchFamily="18" charset="0"/>
                            </a:rPr>
                            <m:t>𝑐𝑎𝑏𝑙𝑒</m:t>
                          </m:r>
                        </m:sub>
                      </m:sSub>
                      <m:r>
                        <a:rPr lang="en-GB" b="0" i="1" smtClean="0">
                          <a:solidFill>
                            <a:schemeClr val="tx2">
                              <a:lumMod val="60000"/>
                              <a:lumOff val="40000"/>
                            </a:schemeClr>
                          </a:solidFill>
                          <a:latin typeface="Cambria Math" panose="02040503050406030204" pitchFamily="18" charset="0"/>
                          <a:ea typeface="Cambria Math" panose="02040503050406030204" pitchFamily="18" charset="0"/>
                        </a:rPr>
                        <m:t>≫0</m:t>
                      </m:r>
                    </m:oMath>
                  </m:oMathPara>
                </a14:m>
                <a:endParaRPr lang="en-US" dirty="0">
                  <a:solidFill>
                    <a:schemeClr val="tx2">
                      <a:lumMod val="60000"/>
                      <a:lumOff val="40000"/>
                    </a:schemeClr>
                  </a:solidFill>
                </a:endParaRPr>
              </a:p>
            </p:txBody>
          </p:sp>
        </mc:Choice>
        <mc:Fallback xmlns="">
          <p:sp>
            <p:nvSpPr>
              <p:cNvPr id="82" name="TextBox 81">
                <a:extLst>
                  <a:ext uri="{FF2B5EF4-FFF2-40B4-BE49-F238E27FC236}">
                    <a16:creationId xmlns:a16="http://schemas.microsoft.com/office/drawing/2014/main" id="{9EDF02CF-5C09-40C0-809C-A278FBF444A2}"/>
                  </a:ext>
                </a:extLst>
              </p:cNvPr>
              <p:cNvSpPr txBox="1">
                <a:spLocks noRot="1" noChangeAspect="1" noMove="1" noResize="1" noEditPoints="1" noAdjustHandles="1" noChangeArrowheads="1" noChangeShapeType="1" noTextEdit="1"/>
              </p:cNvSpPr>
              <p:nvPr/>
            </p:nvSpPr>
            <p:spPr>
              <a:xfrm>
                <a:off x="7053997" y="2904638"/>
                <a:ext cx="1569303" cy="369332"/>
              </a:xfrm>
              <a:prstGeom prst="rect">
                <a:avLst/>
              </a:prstGeom>
              <a:blipFill>
                <a:blip r:embed="rId6"/>
                <a:stretch>
                  <a:fillRect/>
                </a:stretch>
              </a:blipFill>
            </p:spPr>
            <p:txBody>
              <a:bodyPr/>
              <a:lstStyle/>
              <a:p>
                <a:r>
                  <a:rPr lang="en-US">
                    <a:noFill/>
                  </a:rPr>
                  <a:t> </a:t>
                </a:r>
              </a:p>
            </p:txBody>
          </p:sp>
        </mc:Fallback>
      </mc:AlternateContent>
      <p:cxnSp>
        <p:nvCxnSpPr>
          <p:cNvPr id="85" name="Straight Arrow Connector 84">
            <a:extLst>
              <a:ext uri="{FF2B5EF4-FFF2-40B4-BE49-F238E27FC236}">
                <a16:creationId xmlns:a16="http://schemas.microsoft.com/office/drawing/2014/main" id="{54A900BC-9AE0-4A06-9262-3CCAB5CDB02B}"/>
              </a:ext>
            </a:extLst>
          </p:cNvPr>
          <p:cNvCxnSpPr/>
          <p:nvPr/>
        </p:nvCxnSpPr>
        <p:spPr>
          <a:xfrm>
            <a:off x="7160801" y="2904638"/>
            <a:ext cx="1335499" cy="0"/>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635128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3" name="Content Placeholder 2">
            <a:extLst>
              <a:ext uri="{FF2B5EF4-FFF2-40B4-BE49-F238E27FC236}">
                <a16:creationId xmlns:a16="http://schemas.microsoft.com/office/drawing/2014/main" id="{A677D805-F62C-4BE7-AF09-C12EC74114F2}"/>
              </a:ext>
            </a:extLst>
          </p:cNvPr>
          <p:cNvSpPr>
            <a:spLocks noGrp="1"/>
          </p:cNvSpPr>
          <p:nvPr>
            <p:ph idx="1"/>
          </p:nvPr>
        </p:nvSpPr>
        <p:spPr>
          <a:xfrm>
            <a:off x="231913" y="838385"/>
            <a:ext cx="8680174" cy="1253381"/>
          </a:xfrm>
        </p:spPr>
        <p:txBody>
          <a:bodyPr/>
          <a:lstStyle/>
          <a:p>
            <a:r>
              <a:rPr lang="en-GB" sz="2800" dirty="0">
                <a:solidFill>
                  <a:schemeClr val="bg1">
                    <a:lumMod val="75000"/>
                  </a:schemeClr>
                </a:solidFill>
              </a:rPr>
              <a:t>Magnetic force is electrostatic force </a:t>
            </a:r>
            <a:br>
              <a:rPr lang="en-GB" sz="2800" dirty="0">
                <a:solidFill>
                  <a:schemeClr val="bg1">
                    <a:lumMod val="75000"/>
                  </a:schemeClr>
                </a:solidFill>
              </a:rPr>
            </a:br>
            <a:r>
              <a:rPr lang="en-GB" sz="2800" dirty="0">
                <a:solidFill>
                  <a:schemeClr val="bg1">
                    <a:lumMod val="75000"/>
                  </a:schemeClr>
                </a:solidFill>
              </a:rPr>
              <a:t>transformed by relativistic motion of charges</a:t>
            </a:r>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65</a:t>
            </a:fld>
            <a:endParaRPr lang="en-GB"/>
          </a:p>
        </p:txBody>
      </p:sp>
      <p:sp>
        <p:nvSpPr>
          <p:cNvPr id="194" name="Content Placeholder 2">
            <a:extLst>
              <a:ext uri="{FF2B5EF4-FFF2-40B4-BE49-F238E27FC236}">
                <a16:creationId xmlns:a16="http://schemas.microsoft.com/office/drawing/2014/main" id="{57AE4FA9-B786-4A71-9F7B-77D404D4D379}"/>
              </a:ext>
            </a:extLst>
          </p:cNvPr>
          <p:cNvSpPr txBox="1">
            <a:spLocks/>
          </p:cNvSpPr>
          <p:nvPr/>
        </p:nvSpPr>
        <p:spPr>
          <a:xfrm>
            <a:off x="60586" y="3649031"/>
            <a:ext cx="9083413" cy="125338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8600" indent="-228600"/>
            <a:r>
              <a:rPr lang="en-GB" sz="2800" dirty="0"/>
              <a:t>Due to relativistic Lorentz contraction the cable gets shorter</a:t>
            </a:r>
          </a:p>
          <a:p>
            <a:pPr marL="228600" indent="-228600"/>
            <a:r>
              <a:rPr lang="en-GB" sz="2800" dirty="0"/>
              <a:t>Distance between atoms (positive charges) gets smaller</a:t>
            </a:r>
          </a:p>
          <a:p>
            <a:pPr marL="228600" indent="-228600"/>
            <a:r>
              <a:rPr lang="en-GB" sz="2800" dirty="0"/>
              <a:t>Density of positive charges gets larger</a:t>
            </a:r>
          </a:p>
          <a:p>
            <a:endParaRPr lang="en-GB" sz="2800" dirty="0"/>
          </a:p>
        </p:txBody>
      </p:sp>
      <p:grpSp>
        <p:nvGrpSpPr>
          <p:cNvPr id="9" name="Group 8">
            <a:extLst>
              <a:ext uri="{FF2B5EF4-FFF2-40B4-BE49-F238E27FC236}">
                <a16:creationId xmlns:a16="http://schemas.microsoft.com/office/drawing/2014/main" id="{DDA683B9-03A4-4C0C-B293-491A8BD4030B}"/>
              </a:ext>
            </a:extLst>
          </p:cNvPr>
          <p:cNvGrpSpPr/>
          <p:nvPr/>
        </p:nvGrpSpPr>
        <p:grpSpPr>
          <a:xfrm>
            <a:off x="3095626" y="1722406"/>
            <a:ext cx="5669282" cy="1788890"/>
            <a:chOff x="3095626" y="1722406"/>
            <a:chExt cx="5669282" cy="1788890"/>
          </a:xfrm>
        </p:grpSpPr>
        <p:grpSp>
          <p:nvGrpSpPr>
            <p:cNvPr id="5" name="Group 4">
              <a:extLst>
                <a:ext uri="{FF2B5EF4-FFF2-40B4-BE49-F238E27FC236}">
                  <a16:creationId xmlns:a16="http://schemas.microsoft.com/office/drawing/2014/main" id="{BBC12216-DF17-492E-B63A-D594BB291510}"/>
                </a:ext>
              </a:extLst>
            </p:cNvPr>
            <p:cNvGrpSpPr/>
            <p:nvPr/>
          </p:nvGrpSpPr>
          <p:grpSpPr>
            <a:xfrm>
              <a:off x="3982832" y="2269382"/>
              <a:ext cx="3568863" cy="468443"/>
              <a:chOff x="4299996" y="493152"/>
              <a:chExt cx="4172034" cy="468443"/>
            </a:xfrm>
          </p:grpSpPr>
          <p:sp>
            <p:nvSpPr>
              <p:cNvPr id="84" name="Oval 83">
                <a:extLst>
                  <a:ext uri="{FF2B5EF4-FFF2-40B4-BE49-F238E27FC236}">
                    <a16:creationId xmlns:a16="http://schemas.microsoft.com/office/drawing/2014/main" id="{62CE8043-E843-430B-A023-819E8326CC11}"/>
                  </a:ext>
                </a:extLst>
              </p:cNvPr>
              <p:cNvSpPr/>
              <p:nvPr/>
            </p:nvSpPr>
            <p:spPr>
              <a:xfrm>
                <a:off x="6068157" y="73867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5" name="Oval 84">
                <a:extLst>
                  <a:ext uri="{FF2B5EF4-FFF2-40B4-BE49-F238E27FC236}">
                    <a16:creationId xmlns:a16="http://schemas.microsoft.com/office/drawing/2014/main" id="{2E3A6A17-223F-4E00-B240-2AE9C716EF5F}"/>
                  </a:ext>
                </a:extLst>
              </p:cNvPr>
              <p:cNvSpPr/>
              <p:nvPr/>
            </p:nvSpPr>
            <p:spPr>
              <a:xfrm>
                <a:off x="6616341" y="73867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6" name="Oval 85">
                <a:extLst>
                  <a:ext uri="{FF2B5EF4-FFF2-40B4-BE49-F238E27FC236}">
                    <a16:creationId xmlns:a16="http://schemas.microsoft.com/office/drawing/2014/main" id="{D7EDDD00-931A-4AC1-B346-BC2165AE21EB}"/>
                  </a:ext>
                </a:extLst>
              </p:cNvPr>
              <p:cNvSpPr/>
              <p:nvPr/>
            </p:nvSpPr>
            <p:spPr>
              <a:xfrm>
                <a:off x="6208786" y="49834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7" name="Oval 86">
                <a:extLst>
                  <a:ext uri="{FF2B5EF4-FFF2-40B4-BE49-F238E27FC236}">
                    <a16:creationId xmlns:a16="http://schemas.microsoft.com/office/drawing/2014/main" id="{1938ACD3-B407-4078-8FFD-0C5027B5242F}"/>
                  </a:ext>
                </a:extLst>
              </p:cNvPr>
              <p:cNvSpPr/>
              <p:nvPr/>
            </p:nvSpPr>
            <p:spPr>
              <a:xfrm>
                <a:off x="6344248" y="72836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8" name="Oval 87">
                <a:extLst>
                  <a:ext uri="{FF2B5EF4-FFF2-40B4-BE49-F238E27FC236}">
                    <a16:creationId xmlns:a16="http://schemas.microsoft.com/office/drawing/2014/main" id="{11C656D2-8A25-4D27-9F60-2B205D8DE67C}"/>
                  </a:ext>
                </a:extLst>
              </p:cNvPr>
              <p:cNvSpPr/>
              <p:nvPr/>
            </p:nvSpPr>
            <p:spPr>
              <a:xfrm>
                <a:off x="6481882" y="4938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89" name="Oval 88">
                <a:extLst>
                  <a:ext uri="{FF2B5EF4-FFF2-40B4-BE49-F238E27FC236}">
                    <a16:creationId xmlns:a16="http://schemas.microsoft.com/office/drawing/2014/main" id="{2977A496-55BD-4AD3-88BE-5ABA2C8D24EC}"/>
                  </a:ext>
                </a:extLst>
              </p:cNvPr>
              <p:cNvSpPr/>
              <p:nvPr/>
            </p:nvSpPr>
            <p:spPr>
              <a:xfrm>
                <a:off x="6754731" y="50103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0" name="Oval 89">
                <a:extLst>
                  <a:ext uri="{FF2B5EF4-FFF2-40B4-BE49-F238E27FC236}">
                    <a16:creationId xmlns:a16="http://schemas.microsoft.com/office/drawing/2014/main" id="{BA210C96-0081-45C4-BA0E-6F2961B958A0}"/>
                  </a:ext>
                </a:extLst>
              </p:cNvPr>
              <p:cNvSpPr/>
              <p:nvPr/>
            </p:nvSpPr>
            <p:spPr>
              <a:xfrm>
                <a:off x="6890193" y="7310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1" name="Oval 90">
                <a:extLst>
                  <a:ext uri="{FF2B5EF4-FFF2-40B4-BE49-F238E27FC236}">
                    <a16:creationId xmlns:a16="http://schemas.microsoft.com/office/drawing/2014/main" id="{B1B3A9F6-2F44-4FC3-9DF2-7BED1E183C71}"/>
                  </a:ext>
                </a:extLst>
              </p:cNvPr>
              <p:cNvSpPr/>
              <p:nvPr/>
            </p:nvSpPr>
            <p:spPr>
              <a:xfrm>
                <a:off x="5663784" y="5017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2" name="Oval 91">
                <a:extLst>
                  <a:ext uri="{FF2B5EF4-FFF2-40B4-BE49-F238E27FC236}">
                    <a16:creationId xmlns:a16="http://schemas.microsoft.com/office/drawing/2014/main" id="{015C0F9C-009C-40CD-A4C1-58AD6C18C6E4}"/>
                  </a:ext>
                </a:extLst>
              </p:cNvPr>
              <p:cNvSpPr/>
              <p:nvPr/>
            </p:nvSpPr>
            <p:spPr>
              <a:xfrm>
                <a:off x="5799246" y="73179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3" name="Oval 92">
                <a:extLst>
                  <a:ext uri="{FF2B5EF4-FFF2-40B4-BE49-F238E27FC236}">
                    <a16:creationId xmlns:a16="http://schemas.microsoft.com/office/drawing/2014/main" id="{A6DBC613-6B56-493B-909C-97288925CEC0}"/>
                  </a:ext>
                </a:extLst>
              </p:cNvPr>
              <p:cNvSpPr/>
              <p:nvPr/>
            </p:nvSpPr>
            <p:spPr>
              <a:xfrm>
                <a:off x="5936880" y="49732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4" name="Oval 93">
                <a:extLst>
                  <a:ext uri="{FF2B5EF4-FFF2-40B4-BE49-F238E27FC236}">
                    <a16:creationId xmlns:a16="http://schemas.microsoft.com/office/drawing/2014/main" id="{DE78B118-85D8-4503-ACA7-9035F7BA2715}"/>
                  </a:ext>
                </a:extLst>
              </p:cNvPr>
              <p:cNvSpPr/>
              <p:nvPr/>
            </p:nvSpPr>
            <p:spPr>
              <a:xfrm>
                <a:off x="4704369" y="7455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5" name="Oval 94">
                <a:extLst>
                  <a:ext uri="{FF2B5EF4-FFF2-40B4-BE49-F238E27FC236}">
                    <a16:creationId xmlns:a16="http://schemas.microsoft.com/office/drawing/2014/main" id="{CC5E929C-AEF6-4481-AB15-D6C13E18A0C6}"/>
                  </a:ext>
                </a:extLst>
              </p:cNvPr>
              <p:cNvSpPr/>
              <p:nvPr/>
            </p:nvSpPr>
            <p:spPr>
              <a:xfrm>
                <a:off x="5252553" y="7455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6" name="Oval 95">
                <a:extLst>
                  <a:ext uri="{FF2B5EF4-FFF2-40B4-BE49-F238E27FC236}">
                    <a16:creationId xmlns:a16="http://schemas.microsoft.com/office/drawing/2014/main" id="{98A4186E-F76F-4B1E-A0CE-FE85C0BDD424}"/>
                  </a:ext>
                </a:extLst>
              </p:cNvPr>
              <p:cNvSpPr/>
              <p:nvPr/>
            </p:nvSpPr>
            <p:spPr>
              <a:xfrm>
                <a:off x="4844998" y="50526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7" name="Oval 96">
                <a:extLst>
                  <a:ext uri="{FF2B5EF4-FFF2-40B4-BE49-F238E27FC236}">
                    <a16:creationId xmlns:a16="http://schemas.microsoft.com/office/drawing/2014/main" id="{D6B2ACBF-3FF6-44D2-B214-E4A601920D6B}"/>
                  </a:ext>
                </a:extLst>
              </p:cNvPr>
              <p:cNvSpPr/>
              <p:nvPr/>
            </p:nvSpPr>
            <p:spPr>
              <a:xfrm>
                <a:off x="4980460" y="73951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8" name="Oval 97">
                <a:extLst>
                  <a:ext uri="{FF2B5EF4-FFF2-40B4-BE49-F238E27FC236}">
                    <a16:creationId xmlns:a16="http://schemas.microsoft.com/office/drawing/2014/main" id="{9DEF5D90-BE39-45F4-9CB1-7B29B70F322E}"/>
                  </a:ext>
                </a:extLst>
              </p:cNvPr>
              <p:cNvSpPr/>
              <p:nvPr/>
            </p:nvSpPr>
            <p:spPr>
              <a:xfrm>
                <a:off x="5118094" y="5008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99" name="Oval 98">
                <a:extLst>
                  <a:ext uri="{FF2B5EF4-FFF2-40B4-BE49-F238E27FC236}">
                    <a16:creationId xmlns:a16="http://schemas.microsoft.com/office/drawing/2014/main" id="{A1F6C3E5-F221-4465-976F-4758B8206651}"/>
                  </a:ext>
                </a:extLst>
              </p:cNvPr>
              <p:cNvSpPr/>
              <p:nvPr/>
            </p:nvSpPr>
            <p:spPr>
              <a:xfrm>
                <a:off x="5390943" y="5079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0" name="Oval 99">
                <a:extLst>
                  <a:ext uri="{FF2B5EF4-FFF2-40B4-BE49-F238E27FC236}">
                    <a16:creationId xmlns:a16="http://schemas.microsoft.com/office/drawing/2014/main" id="{28402E8E-79AC-4620-B5A5-C761C7562D70}"/>
                  </a:ext>
                </a:extLst>
              </p:cNvPr>
              <p:cNvSpPr/>
              <p:nvPr/>
            </p:nvSpPr>
            <p:spPr>
              <a:xfrm>
                <a:off x="5526405" y="73797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1" name="Oval 100">
                <a:extLst>
                  <a:ext uri="{FF2B5EF4-FFF2-40B4-BE49-F238E27FC236}">
                    <a16:creationId xmlns:a16="http://schemas.microsoft.com/office/drawing/2014/main" id="{6B38D6B3-6A48-4E46-A9B8-FA6B9E1F4707}"/>
                  </a:ext>
                </a:extLst>
              </p:cNvPr>
              <p:cNvSpPr/>
              <p:nvPr/>
            </p:nvSpPr>
            <p:spPr>
              <a:xfrm>
                <a:off x="4299996" y="50869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2" name="Oval 101">
                <a:extLst>
                  <a:ext uri="{FF2B5EF4-FFF2-40B4-BE49-F238E27FC236}">
                    <a16:creationId xmlns:a16="http://schemas.microsoft.com/office/drawing/2014/main" id="{503E59C7-C21F-4FB1-B316-33D87710FC76}"/>
                  </a:ext>
                </a:extLst>
              </p:cNvPr>
              <p:cNvSpPr/>
              <p:nvPr/>
            </p:nvSpPr>
            <p:spPr>
              <a:xfrm>
                <a:off x="4435458" y="73871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3" name="Oval 102">
                <a:extLst>
                  <a:ext uri="{FF2B5EF4-FFF2-40B4-BE49-F238E27FC236}">
                    <a16:creationId xmlns:a16="http://schemas.microsoft.com/office/drawing/2014/main" id="{F30FF71C-0EA6-48A8-B2E9-2AFC43559625}"/>
                  </a:ext>
                </a:extLst>
              </p:cNvPr>
              <p:cNvSpPr/>
              <p:nvPr/>
            </p:nvSpPr>
            <p:spPr>
              <a:xfrm>
                <a:off x="4573092" y="50424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4" name="Oval 103">
                <a:extLst>
                  <a:ext uri="{FF2B5EF4-FFF2-40B4-BE49-F238E27FC236}">
                    <a16:creationId xmlns:a16="http://schemas.microsoft.com/office/drawing/2014/main" id="{B4BAF240-35C2-46B2-9FC9-DCF4EC45D2E7}"/>
                  </a:ext>
                </a:extLst>
              </p:cNvPr>
              <p:cNvSpPr/>
              <p:nvPr/>
            </p:nvSpPr>
            <p:spPr>
              <a:xfrm>
                <a:off x="7433994" y="73793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5" name="Oval 104">
                <a:extLst>
                  <a:ext uri="{FF2B5EF4-FFF2-40B4-BE49-F238E27FC236}">
                    <a16:creationId xmlns:a16="http://schemas.microsoft.com/office/drawing/2014/main" id="{BA4A83D7-CBFF-4A27-BB14-062E11E32B52}"/>
                  </a:ext>
                </a:extLst>
              </p:cNvPr>
              <p:cNvSpPr/>
              <p:nvPr/>
            </p:nvSpPr>
            <p:spPr>
              <a:xfrm>
                <a:off x="7982178" y="73793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6" name="Oval 105">
                <a:extLst>
                  <a:ext uri="{FF2B5EF4-FFF2-40B4-BE49-F238E27FC236}">
                    <a16:creationId xmlns:a16="http://schemas.microsoft.com/office/drawing/2014/main" id="{4B54BCFE-B185-48BC-93F0-F72CD8702AAB}"/>
                  </a:ext>
                </a:extLst>
              </p:cNvPr>
              <p:cNvSpPr/>
              <p:nvPr/>
            </p:nvSpPr>
            <p:spPr>
              <a:xfrm>
                <a:off x="7574623" y="4976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7" name="Oval 106">
                <a:extLst>
                  <a:ext uri="{FF2B5EF4-FFF2-40B4-BE49-F238E27FC236}">
                    <a16:creationId xmlns:a16="http://schemas.microsoft.com/office/drawing/2014/main" id="{D58CE8C8-BC9B-4691-B58C-EB4203D255CD}"/>
                  </a:ext>
                </a:extLst>
              </p:cNvPr>
              <p:cNvSpPr/>
              <p:nvPr/>
            </p:nvSpPr>
            <p:spPr>
              <a:xfrm>
                <a:off x="7710085" y="7276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8" name="Oval 107">
                <a:extLst>
                  <a:ext uri="{FF2B5EF4-FFF2-40B4-BE49-F238E27FC236}">
                    <a16:creationId xmlns:a16="http://schemas.microsoft.com/office/drawing/2014/main" id="{2018A0E8-F844-4DFF-A49F-42D3F7B22123}"/>
                  </a:ext>
                </a:extLst>
              </p:cNvPr>
              <p:cNvSpPr/>
              <p:nvPr/>
            </p:nvSpPr>
            <p:spPr>
              <a:xfrm>
                <a:off x="7847719" y="4931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09" name="Oval 108">
                <a:extLst>
                  <a:ext uri="{FF2B5EF4-FFF2-40B4-BE49-F238E27FC236}">
                    <a16:creationId xmlns:a16="http://schemas.microsoft.com/office/drawing/2014/main" id="{D594EACE-0577-4C2F-BE40-963C132AA153}"/>
                  </a:ext>
                </a:extLst>
              </p:cNvPr>
              <p:cNvSpPr/>
              <p:nvPr/>
            </p:nvSpPr>
            <p:spPr>
              <a:xfrm>
                <a:off x="8120568" y="50029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0" name="Oval 109">
                <a:extLst>
                  <a:ext uri="{FF2B5EF4-FFF2-40B4-BE49-F238E27FC236}">
                    <a16:creationId xmlns:a16="http://schemas.microsoft.com/office/drawing/2014/main" id="{A366D5E2-B671-4168-AAE1-8BAB608E0E25}"/>
                  </a:ext>
                </a:extLst>
              </p:cNvPr>
              <p:cNvSpPr/>
              <p:nvPr/>
            </p:nvSpPr>
            <p:spPr>
              <a:xfrm>
                <a:off x="8256030" y="7303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1" name="Oval 110">
                <a:extLst>
                  <a:ext uri="{FF2B5EF4-FFF2-40B4-BE49-F238E27FC236}">
                    <a16:creationId xmlns:a16="http://schemas.microsoft.com/office/drawing/2014/main" id="{FC1735D1-2A49-4955-AC8A-F03F0ED68A37}"/>
                  </a:ext>
                </a:extLst>
              </p:cNvPr>
              <p:cNvSpPr/>
              <p:nvPr/>
            </p:nvSpPr>
            <p:spPr>
              <a:xfrm>
                <a:off x="7029621" y="50103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2" name="Oval 111">
                <a:extLst>
                  <a:ext uri="{FF2B5EF4-FFF2-40B4-BE49-F238E27FC236}">
                    <a16:creationId xmlns:a16="http://schemas.microsoft.com/office/drawing/2014/main" id="{B38CDCD6-36D4-4324-8474-6D29A5C8FC39}"/>
                  </a:ext>
                </a:extLst>
              </p:cNvPr>
              <p:cNvSpPr/>
              <p:nvPr/>
            </p:nvSpPr>
            <p:spPr>
              <a:xfrm>
                <a:off x="7165083" y="7310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3" name="Oval 112">
                <a:extLst>
                  <a:ext uri="{FF2B5EF4-FFF2-40B4-BE49-F238E27FC236}">
                    <a16:creationId xmlns:a16="http://schemas.microsoft.com/office/drawing/2014/main" id="{4C86DA5E-F66E-4666-BF33-8535F2BD477F}"/>
                  </a:ext>
                </a:extLst>
              </p:cNvPr>
              <p:cNvSpPr/>
              <p:nvPr/>
            </p:nvSpPr>
            <p:spPr>
              <a:xfrm>
                <a:off x="7302717" y="49658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grpSp>
        <mc:AlternateContent xmlns:mc="http://schemas.openxmlformats.org/markup-compatibility/2006" xmlns:a14="http://schemas.microsoft.com/office/drawing/2010/main">
          <mc:Choice Requires="a14">
            <p:sp>
              <p:nvSpPr>
                <p:cNvPr id="193" name="TextBox 192">
                  <a:extLst>
                    <a:ext uri="{FF2B5EF4-FFF2-40B4-BE49-F238E27FC236}">
                      <a16:creationId xmlns:a16="http://schemas.microsoft.com/office/drawing/2014/main" id="{CC10038C-7773-4D27-933D-A16077DBBDF1}"/>
                    </a:ext>
                  </a:extLst>
                </p:cNvPr>
                <p:cNvSpPr txBox="1"/>
                <p:nvPr/>
              </p:nvSpPr>
              <p:spPr>
                <a:xfrm>
                  <a:off x="7212058" y="1731499"/>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solidFill>
                              <a:schemeClr val="tx2">
                                <a:lumMod val="60000"/>
                                <a:lumOff val="40000"/>
                              </a:schemeClr>
                            </a:solidFill>
                            <a:latin typeface="Cambria Math" panose="02040503050406030204" pitchFamily="18" charset="0"/>
                          </a:rPr>
                          <m:t>𝐼</m:t>
                        </m:r>
                      </m:oMath>
                    </m:oMathPara>
                  </a14:m>
                  <a:endParaRPr lang="en-US" dirty="0">
                    <a:solidFill>
                      <a:schemeClr val="tx2">
                        <a:lumMod val="60000"/>
                        <a:lumOff val="40000"/>
                      </a:schemeClr>
                    </a:solidFill>
                  </a:endParaRPr>
                </a:p>
              </p:txBody>
            </p:sp>
          </mc:Choice>
          <mc:Fallback xmlns="">
            <p:sp>
              <p:nvSpPr>
                <p:cNvPr id="193" name="TextBox 192">
                  <a:extLst>
                    <a:ext uri="{FF2B5EF4-FFF2-40B4-BE49-F238E27FC236}">
                      <a16:creationId xmlns:a16="http://schemas.microsoft.com/office/drawing/2014/main" id="{CC10038C-7773-4D27-933D-A16077DBBDF1}"/>
                    </a:ext>
                  </a:extLst>
                </p:cNvPr>
                <p:cNvSpPr txBox="1">
                  <a:spLocks noRot="1" noChangeAspect="1" noMove="1" noResize="1" noEditPoints="1" noAdjustHandles="1" noChangeArrowheads="1" noChangeShapeType="1" noTextEdit="1"/>
                </p:cNvSpPr>
                <p:nvPr/>
              </p:nvSpPr>
              <p:spPr>
                <a:xfrm>
                  <a:off x="7212058" y="1731499"/>
                  <a:ext cx="259675" cy="36933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6" name="TextBox 195">
                  <a:extLst>
                    <a:ext uri="{FF2B5EF4-FFF2-40B4-BE49-F238E27FC236}">
                      <a16:creationId xmlns:a16="http://schemas.microsoft.com/office/drawing/2014/main" id="{E9E908FB-FA93-4F39-8F06-A22F0CC52908}"/>
                    </a:ext>
                  </a:extLst>
                </p:cNvPr>
                <p:cNvSpPr txBox="1"/>
                <p:nvPr/>
              </p:nvSpPr>
              <p:spPr>
                <a:xfrm>
                  <a:off x="3487267" y="1722406"/>
                  <a:ext cx="9590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𝑒𝑐</m:t>
                            </m:r>
                          </m:sub>
                        </m:sSub>
                        <m:r>
                          <a:rPr lang="en-GB" sz="1800" b="0" i="1" smtClean="0">
                            <a:solidFill>
                              <a:schemeClr val="accent2">
                                <a:lumMod val="75000"/>
                              </a:schemeClr>
                            </a:solidFill>
                            <a:latin typeface="Cambria Math" panose="02040503050406030204" pitchFamily="18" charset="0"/>
                            <a:ea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196" name="TextBox 195">
                  <a:extLst>
                    <a:ext uri="{FF2B5EF4-FFF2-40B4-BE49-F238E27FC236}">
                      <a16:creationId xmlns:a16="http://schemas.microsoft.com/office/drawing/2014/main" id="{E9E908FB-FA93-4F39-8F06-A22F0CC52908}"/>
                    </a:ext>
                  </a:extLst>
                </p:cNvPr>
                <p:cNvSpPr txBox="1">
                  <a:spLocks noRot="1" noChangeAspect="1" noMove="1" noResize="1" noEditPoints="1" noAdjustHandles="1" noChangeArrowheads="1" noChangeShapeType="1" noTextEdit="1"/>
                </p:cNvSpPr>
                <p:nvPr/>
              </p:nvSpPr>
              <p:spPr>
                <a:xfrm>
                  <a:off x="3487267" y="1722406"/>
                  <a:ext cx="959049" cy="369332"/>
                </a:xfrm>
                <a:prstGeom prst="rect">
                  <a:avLst/>
                </a:prstGeom>
                <a:blipFill>
                  <a:blip r:embed="rId3"/>
                  <a:stretch>
                    <a:fillRect/>
                  </a:stretch>
                </a:blipFill>
              </p:spPr>
              <p:txBody>
                <a:bodyPr/>
                <a:lstStyle/>
                <a:p>
                  <a:r>
                    <a:rPr lang="en-US">
                      <a:noFill/>
                    </a:rPr>
                    <a:t> </a:t>
                  </a:r>
                </a:p>
              </p:txBody>
            </p:sp>
          </mc:Fallback>
        </mc:AlternateContent>
        <p:sp>
          <p:nvSpPr>
            <p:cNvPr id="79" name="Oval 78">
              <a:extLst>
                <a:ext uri="{FF2B5EF4-FFF2-40B4-BE49-F238E27FC236}">
                  <a16:creationId xmlns:a16="http://schemas.microsoft.com/office/drawing/2014/main" id="{A8A60696-1404-4F82-BB0C-F3443154CE9F}"/>
                </a:ext>
              </a:extLst>
            </p:cNvPr>
            <p:cNvSpPr/>
            <p:nvPr/>
          </p:nvSpPr>
          <p:spPr>
            <a:xfrm>
              <a:off x="5809214" y="3119123"/>
              <a:ext cx="169547" cy="154847"/>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BE8AE882-0EAE-4E6C-BD47-F2AFB360B7B3}"/>
                    </a:ext>
                  </a:extLst>
                </p:cNvPr>
                <p:cNvSpPr txBox="1"/>
                <p:nvPr/>
              </p:nvSpPr>
              <p:spPr>
                <a:xfrm>
                  <a:off x="5926074" y="3141964"/>
                  <a:ext cx="95266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𝑡</m:t>
                            </m:r>
                          </m:sub>
                        </m:sSub>
                        <m:r>
                          <a:rPr lang="en-GB" sz="1800" b="0" i="1" smtClean="0">
                            <a:solidFill>
                              <a:schemeClr val="accent2">
                                <a:lumMod val="75000"/>
                              </a:schemeClr>
                            </a:solidFill>
                            <a:latin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81" name="TextBox 80">
                  <a:extLst>
                    <a:ext uri="{FF2B5EF4-FFF2-40B4-BE49-F238E27FC236}">
                      <a16:creationId xmlns:a16="http://schemas.microsoft.com/office/drawing/2014/main" id="{BE8AE882-0EAE-4E6C-BD47-F2AFB360B7B3}"/>
                    </a:ext>
                  </a:extLst>
                </p:cNvPr>
                <p:cNvSpPr txBox="1">
                  <a:spLocks noRot="1" noChangeAspect="1" noMove="1" noResize="1" noEditPoints="1" noAdjustHandles="1" noChangeArrowheads="1" noChangeShapeType="1" noTextEdit="1"/>
                </p:cNvSpPr>
                <p:nvPr/>
              </p:nvSpPr>
              <p:spPr>
                <a:xfrm>
                  <a:off x="5926074" y="3141964"/>
                  <a:ext cx="952664"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9EDF02CF-5C09-40C0-809C-A278FBF444A2}"/>
                    </a:ext>
                  </a:extLst>
                </p:cNvPr>
                <p:cNvSpPr txBox="1"/>
                <p:nvPr/>
              </p:nvSpPr>
              <p:spPr>
                <a:xfrm>
                  <a:off x="7053997" y="2904638"/>
                  <a:ext cx="15693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chemeClr val="tx2">
                                    <a:lumMod val="60000"/>
                                    <a:lumOff val="40000"/>
                                  </a:schemeClr>
                                </a:solidFill>
                                <a:latin typeface="Cambria Math" panose="02040503050406030204" pitchFamily="18" charset="0"/>
                              </a:rPr>
                            </m:ctrlPr>
                          </m:sSubPr>
                          <m:e>
                            <m:r>
                              <a:rPr lang="en-GB" b="0" i="1" smtClean="0">
                                <a:solidFill>
                                  <a:schemeClr val="tx2">
                                    <a:lumMod val="60000"/>
                                    <a:lumOff val="40000"/>
                                  </a:schemeClr>
                                </a:solidFill>
                                <a:latin typeface="Cambria Math" panose="02040503050406030204" pitchFamily="18" charset="0"/>
                              </a:rPr>
                              <m:t>𝑣</m:t>
                            </m:r>
                          </m:e>
                          <m:sub>
                            <m:r>
                              <a:rPr lang="en-GB" b="0" i="1" smtClean="0">
                                <a:solidFill>
                                  <a:schemeClr val="tx2">
                                    <a:lumMod val="60000"/>
                                    <a:lumOff val="40000"/>
                                  </a:schemeClr>
                                </a:solidFill>
                                <a:latin typeface="Cambria Math" panose="02040503050406030204" pitchFamily="18" charset="0"/>
                              </a:rPr>
                              <m:t>𝑐𝑎𝑏𝑙𝑒</m:t>
                            </m:r>
                          </m:sub>
                        </m:sSub>
                        <m:r>
                          <a:rPr lang="en-GB" b="0" i="1" smtClean="0">
                            <a:solidFill>
                              <a:schemeClr val="tx2">
                                <a:lumMod val="60000"/>
                                <a:lumOff val="40000"/>
                              </a:schemeClr>
                            </a:solidFill>
                            <a:latin typeface="Cambria Math" panose="02040503050406030204" pitchFamily="18" charset="0"/>
                            <a:ea typeface="Cambria Math" panose="02040503050406030204" pitchFamily="18" charset="0"/>
                          </a:rPr>
                          <m:t>≫0</m:t>
                        </m:r>
                      </m:oMath>
                    </m:oMathPara>
                  </a14:m>
                  <a:endParaRPr lang="en-US" dirty="0">
                    <a:solidFill>
                      <a:schemeClr val="tx2">
                        <a:lumMod val="60000"/>
                        <a:lumOff val="40000"/>
                      </a:schemeClr>
                    </a:solidFill>
                  </a:endParaRPr>
                </a:p>
              </p:txBody>
            </p:sp>
          </mc:Choice>
          <mc:Fallback xmlns="">
            <p:sp>
              <p:nvSpPr>
                <p:cNvPr id="82" name="TextBox 81">
                  <a:extLst>
                    <a:ext uri="{FF2B5EF4-FFF2-40B4-BE49-F238E27FC236}">
                      <a16:creationId xmlns:a16="http://schemas.microsoft.com/office/drawing/2014/main" id="{9EDF02CF-5C09-40C0-809C-A278FBF444A2}"/>
                    </a:ext>
                  </a:extLst>
                </p:cNvPr>
                <p:cNvSpPr txBox="1">
                  <a:spLocks noRot="1" noChangeAspect="1" noMove="1" noResize="1" noEditPoints="1" noAdjustHandles="1" noChangeArrowheads="1" noChangeShapeType="1" noTextEdit="1"/>
                </p:cNvSpPr>
                <p:nvPr/>
              </p:nvSpPr>
              <p:spPr>
                <a:xfrm>
                  <a:off x="7053997" y="2904638"/>
                  <a:ext cx="1569303" cy="369332"/>
                </a:xfrm>
                <a:prstGeom prst="rect">
                  <a:avLst/>
                </a:prstGeom>
                <a:blipFill>
                  <a:blip r:embed="rId5"/>
                  <a:stretch>
                    <a:fillRect/>
                  </a:stretch>
                </a:blipFill>
              </p:spPr>
              <p:txBody>
                <a:bodyPr/>
                <a:lstStyle/>
                <a:p>
                  <a:r>
                    <a:rPr lang="en-US">
                      <a:noFill/>
                    </a:rPr>
                    <a:t> </a:t>
                  </a:r>
                </a:p>
              </p:txBody>
            </p:sp>
          </mc:Fallback>
        </mc:AlternateContent>
        <p:cxnSp>
          <p:nvCxnSpPr>
            <p:cNvPr id="55" name="Straight Arrow Connector 54">
              <a:extLst>
                <a:ext uri="{FF2B5EF4-FFF2-40B4-BE49-F238E27FC236}">
                  <a16:creationId xmlns:a16="http://schemas.microsoft.com/office/drawing/2014/main" id="{F2969FB3-4FC2-42B5-A7DA-29CBAA6D35AE}"/>
                </a:ext>
              </a:extLst>
            </p:cNvPr>
            <p:cNvCxnSpPr>
              <a:cxnSpLocks/>
            </p:cNvCxnSpPr>
            <p:nvPr/>
          </p:nvCxnSpPr>
          <p:spPr>
            <a:xfrm flipV="1">
              <a:off x="6838701" y="2072653"/>
              <a:ext cx="860200" cy="90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8" name="Group 7">
              <a:extLst>
                <a:ext uri="{FF2B5EF4-FFF2-40B4-BE49-F238E27FC236}">
                  <a16:creationId xmlns:a16="http://schemas.microsoft.com/office/drawing/2014/main" id="{1E091FB4-5BF5-431A-B46B-D8F12A6E42A9}"/>
                </a:ext>
              </a:extLst>
            </p:cNvPr>
            <p:cNvGrpSpPr/>
            <p:nvPr/>
          </p:nvGrpSpPr>
          <p:grpSpPr>
            <a:xfrm>
              <a:off x="3095626" y="2242637"/>
              <a:ext cx="5669282" cy="525240"/>
              <a:chOff x="3827708" y="2242637"/>
              <a:chExt cx="4205117" cy="525240"/>
            </a:xfrm>
          </p:grpSpPr>
          <p:sp>
            <p:nvSpPr>
              <p:cNvPr id="150" name="Oval 149">
                <a:extLst>
                  <a:ext uri="{FF2B5EF4-FFF2-40B4-BE49-F238E27FC236}">
                    <a16:creationId xmlns:a16="http://schemas.microsoft.com/office/drawing/2014/main" id="{F1F80254-7FA6-4EB7-BA57-083FF61DA0C4}"/>
                  </a:ext>
                </a:extLst>
              </p:cNvPr>
              <p:cNvSpPr/>
              <p:nvPr/>
            </p:nvSpPr>
            <p:spPr>
              <a:xfrm>
                <a:off x="5264873" y="246746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1" name="Oval 150">
                <a:extLst>
                  <a:ext uri="{FF2B5EF4-FFF2-40B4-BE49-F238E27FC236}">
                    <a16:creationId xmlns:a16="http://schemas.microsoft.com/office/drawing/2014/main" id="{A7FFCDF2-15A9-4AA3-B411-ACC797650F51}"/>
                  </a:ext>
                </a:extLst>
              </p:cNvPr>
              <p:cNvSpPr/>
              <p:nvPr/>
            </p:nvSpPr>
            <p:spPr>
              <a:xfrm>
                <a:off x="5417273" y="261986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2" name="Oval 151">
                <a:extLst>
                  <a:ext uri="{FF2B5EF4-FFF2-40B4-BE49-F238E27FC236}">
                    <a16:creationId xmlns:a16="http://schemas.microsoft.com/office/drawing/2014/main" id="{EAF6140D-DDE4-4129-BF6B-EB166CEC78F7}"/>
                  </a:ext>
                </a:extLst>
              </p:cNvPr>
              <p:cNvSpPr/>
              <p:nvPr/>
            </p:nvSpPr>
            <p:spPr>
              <a:xfrm>
                <a:off x="4205885" y="230285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3" name="Oval 152">
                <a:extLst>
                  <a:ext uri="{FF2B5EF4-FFF2-40B4-BE49-F238E27FC236}">
                    <a16:creationId xmlns:a16="http://schemas.microsoft.com/office/drawing/2014/main" id="{3A6C5666-60D4-44F1-88C4-D5722C76E488}"/>
                  </a:ext>
                </a:extLst>
              </p:cNvPr>
              <p:cNvSpPr/>
              <p:nvPr/>
            </p:nvSpPr>
            <p:spPr>
              <a:xfrm>
                <a:off x="4358285" y="245525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4" name="Oval 153">
                <a:extLst>
                  <a:ext uri="{FF2B5EF4-FFF2-40B4-BE49-F238E27FC236}">
                    <a16:creationId xmlns:a16="http://schemas.microsoft.com/office/drawing/2014/main" id="{2B01F55C-027F-42BE-806C-1532F484C68D}"/>
                  </a:ext>
                </a:extLst>
              </p:cNvPr>
              <p:cNvSpPr/>
              <p:nvPr/>
            </p:nvSpPr>
            <p:spPr>
              <a:xfrm>
                <a:off x="4605739" y="253556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5" name="Oval 154">
                <a:extLst>
                  <a:ext uri="{FF2B5EF4-FFF2-40B4-BE49-F238E27FC236}">
                    <a16:creationId xmlns:a16="http://schemas.microsoft.com/office/drawing/2014/main" id="{AEDECAC2-92E3-4E97-9934-75981DE343BB}"/>
                  </a:ext>
                </a:extLst>
              </p:cNvPr>
              <p:cNvSpPr/>
              <p:nvPr/>
            </p:nvSpPr>
            <p:spPr>
              <a:xfrm>
                <a:off x="7392710" y="22649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6" name="Oval 155">
                <a:extLst>
                  <a:ext uri="{FF2B5EF4-FFF2-40B4-BE49-F238E27FC236}">
                    <a16:creationId xmlns:a16="http://schemas.microsoft.com/office/drawing/2014/main" id="{39AA34D9-3E5A-4F43-8676-7EFF27080606}"/>
                  </a:ext>
                </a:extLst>
              </p:cNvPr>
              <p:cNvSpPr/>
              <p:nvPr/>
            </p:nvSpPr>
            <p:spPr>
              <a:xfrm>
                <a:off x="7545110" y="24173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7" name="Oval 156">
                <a:extLst>
                  <a:ext uri="{FF2B5EF4-FFF2-40B4-BE49-F238E27FC236}">
                    <a16:creationId xmlns:a16="http://schemas.microsoft.com/office/drawing/2014/main" id="{54035CB1-9304-45CE-994C-385B14BCC9A4}"/>
                  </a:ext>
                </a:extLst>
              </p:cNvPr>
              <p:cNvSpPr/>
              <p:nvPr/>
            </p:nvSpPr>
            <p:spPr>
              <a:xfrm>
                <a:off x="7697510" y="25697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8" name="Oval 157">
                <a:extLst>
                  <a:ext uri="{FF2B5EF4-FFF2-40B4-BE49-F238E27FC236}">
                    <a16:creationId xmlns:a16="http://schemas.microsoft.com/office/drawing/2014/main" id="{146310C6-F004-4FB1-8EFA-A1EDB6A29E78}"/>
                  </a:ext>
                </a:extLst>
              </p:cNvPr>
              <p:cNvSpPr/>
              <p:nvPr/>
            </p:nvSpPr>
            <p:spPr>
              <a:xfrm>
                <a:off x="7849910" y="27221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9" name="Oval 158">
                <a:extLst>
                  <a:ext uri="{FF2B5EF4-FFF2-40B4-BE49-F238E27FC236}">
                    <a16:creationId xmlns:a16="http://schemas.microsoft.com/office/drawing/2014/main" id="{F4887D57-F21D-4E51-AC46-B2A3B87D513B}"/>
                  </a:ext>
                </a:extLst>
              </p:cNvPr>
              <p:cNvSpPr/>
              <p:nvPr/>
            </p:nvSpPr>
            <p:spPr>
              <a:xfrm>
                <a:off x="5554469" y="24013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0" name="Oval 159">
                <a:extLst>
                  <a:ext uri="{FF2B5EF4-FFF2-40B4-BE49-F238E27FC236}">
                    <a16:creationId xmlns:a16="http://schemas.microsoft.com/office/drawing/2014/main" id="{98680283-118A-49E0-B3F2-1C031E10D314}"/>
                  </a:ext>
                </a:extLst>
              </p:cNvPr>
              <p:cNvSpPr/>
              <p:nvPr/>
            </p:nvSpPr>
            <p:spPr>
              <a:xfrm>
                <a:off x="5706869" y="25537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1" name="Oval 160">
                <a:extLst>
                  <a:ext uri="{FF2B5EF4-FFF2-40B4-BE49-F238E27FC236}">
                    <a16:creationId xmlns:a16="http://schemas.microsoft.com/office/drawing/2014/main" id="{F07A3E34-BD84-4743-A34E-921E847DA252}"/>
                  </a:ext>
                </a:extLst>
              </p:cNvPr>
              <p:cNvSpPr/>
              <p:nvPr/>
            </p:nvSpPr>
            <p:spPr>
              <a:xfrm>
                <a:off x="3949405" y="26970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2" name="Oval 161">
                <a:extLst>
                  <a:ext uri="{FF2B5EF4-FFF2-40B4-BE49-F238E27FC236}">
                    <a16:creationId xmlns:a16="http://schemas.microsoft.com/office/drawing/2014/main" id="{2CE1C10F-D62C-4850-82D0-1853F9E71D33}"/>
                  </a:ext>
                </a:extLst>
              </p:cNvPr>
              <p:cNvSpPr/>
              <p:nvPr/>
            </p:nvSpPr>
            <p:spPr>
              <a:xfrm>
                <a:off x="4652354" y="224533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3" name="Oval 162">
                <a:extLst>
                  <a:ext uri="{FF2B5EF4-FFF2-40B4-BE49-F238E27FC236}">
                    <a16:creationId xmlns:a16="http://schemas.microsoft.com/office/drawing/2014/main" id="{2685A24A-EAAB-4FD9-94ED-B1D851482CEB}"/>
                  </a:ext>
                </a:extLst>
              </p:cNvPr>
              <p:cNvSpPr/>
              <p:nvPr/>
            </p:nvSpPr>
            <p:spPr>
              <a:xfrm>
                <a:off x="4800281" y="254150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5" name="Oval 164">
                <a:extLst>
                  <a:ext uri="{FF2B5EF4-FFF2-40B4-BE49-F238E27FC236}">
                    <a16:creationId xmlns:a16="http://schemas.microsoft.com/office/drawing/2014/main" id="{FFE4363F-C57C-4C95-9D80-46BA5C823BFE}"/>
                  </a:ext>
                </a:extLst>
              </p:cNvPr>
              <p:cNvSpPr/>
              <p:nvPr/>
            </p:nvSpPr>
            <p:spPr>
              <a:xfrm>
                <a:off x="7834706" y="23512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6" name="Oval 165">
                <a:extLst>
                  <a:ext uri="{FF2B5EF4-FFF2-40B4-BE49-F238E27FC236}">
                    <a16:creationId xmlns:a16="http://schemas.microsoft.com/office/drawing/2014/main" id="{FB03AF7E-CB84-4E03-9B7C-38F0E4054692}"/>
                  </a:ext>
                </a:extLst>
              </p:cNvPr>
              <p:cNvSpPr/>
              <p:nvPr/>
            </p:nvSpPr>
            <p:spPr>
              <a:xfrm>
                <a:off x="7987106" y="25036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7" name="Oval 166">
                <a:extLst>
                  <a:ext uri="{FF2B5EF4-FFF2-40B4-BE49-F238E27FC236}">
                    <a16:creationId xmlns:a16="http://schemas.microsoft.com/office/drawing/2014/main" id="{74230739-BE40-4991-8E57-8467D16B8B22}"/>
                  </a:ext>
                </a:extLst>
              </p:cNvPr>
              <p:cNvSpPr/>
              <p:nvPr/>
            </p:nvSpPr>
            <p:spPr>
              <a:xfrm>
                <a:off x="3827708" y="22426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9" name="Oval 168">
                <a:extLst>
                  <a:ext uri="{FF2B5EF4-FFF2-40B4-BE49-F238E27FC236}">
                    <a16:creationId xmlns:a16="http://schemas.microsoft.com/office/drawing/2014/main" id="{C5D65822-05D9-4236-88A5-BDB659B22D46}"/>
                  </a:ext>
                </a:extLst>
              </p:cNvPr>
              <p:cNvSpPr/>
              <p:nvPr/>
            </p:nvSpPr>
            <p:spPr>
              <a:xfrm>
                <a:off x="4132508" y="25474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0" name="Oval 169">
                <a:extLst>
                  <a:ext uri="{FF2B5EF4-FFF2-40B4-BE49-F238E27FC236}">
                    <a16:creationId xmlns:a16="http://schemas.microsoft.com/office/drawing/2014/main" id="{FA07C894-AA48-4A75-BDA8-7831EFEA859C}"/>
                  </a:ext>
                </a:extLst>
              </p:cNvPr>
              <p:cNvSpPr/>
              <p:nvPr/>
            </p:nvSpPr>
            <p:spPr>
              <a:xfrm>
                <a:off x="4284908" y="26998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1" name="Oval 170">
                <a:extLst>
                  <a:ext uri="{FF2B5EF4-FFF2-40B4-BE49-F238E27FC236}">
                    <a16:creationId xmlns:a16="http://schemas.microsoft.com/office/drawing/2014/main" id="{37DF27F3-7CD5-4A69-B5DC-7E013AB56C98}"/>
                  </a:ext>
                </a:extLst>
              </p:cNvPr>
              <p:cNvSpPr/>
              <p:nvPr/>
            </p:nvSpPr>
            <p:spPr>
              <a:xfrm>
                <a:off x="7201185" y="23114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2" name="Oval 171">
                <a:extLst>
                  <a:ext uri="{FF2B5EF4-FFF2-40B4-BE49-F238E27FC236}">
                    <a16:creationId xmlns:a16="http://schemas.microsoft.com/office/drawing/2014/main" id="{94E64807-FA67-41ED-8B47-EC01A0F1C031}"/>
                  </a:ext>
                </a:extLst>
              </p:cNvPr>
              <p:cNvSpPr/>
              <p:nvPr/>
            </p:nvSpPr>
            <p:spPr>
              <a:xfrm>
                <a:off x="7319333" y="25095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3" name="Oval 172">
                <a:extLst>
                  <a:ext uri="{FF2B5EF4-FFF2-40B4-BE49-F238E27FC236}">
                    <a16:creationId xmlns:a16="http://schemas.microsoft.com/office/drawing/2014/main" id="{7E34C8DC-2D3D-4A10-81A2-F247C4FB7E66}"/>
                  </a:ext>
                </a:extLst>
              </p:cNvPr>
              <p:cNvSpPr/>
              <p:nvPr/>
            </p:nvSpPr>
            <p:spPr>
              <a:xfrm>
                <a:off x="7471733" y="26619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4" name="Oval 173">
                <a:extLst>
                  <a:ext uri="{FF2B5EF4-FFF2-40B4-BE49-F238E27FC236}">
                    <a16:creationId xmlns:a16="http://schemas.microsoft.com/office/drawing/2014/main" id="{371605C7-7F68-44D8-95F8-34F006544F1A}"/>
                  </a:ext>
                </a:extLst>
              </p:cNvPr>
              <p:cNvSpPr/>
              <p:nvPr/>
            </p:nvSpPr>
            <p:spPr>
              <a:xfrm>
                <a:off x="5070401" y="246977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3E994773-DF30-4433-8EBC-669A4D669F1A}"/>
                  </a:ext>
                </a:extLst>
              </p:cNvPr>
              <p:cNvSpPr/>
              <p:nvPr/>
            </p:nvSpPr>
            <p:spPr>
              <a:xfrm>
                <a:off x="6108418" y="234926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6" name="Oval 175">
                <a:extLst>
                  <a:ext uri="{FF2B5EF4-FFF2-40B4-BE49-F238E27FC236}">
                    <a16:creationId xmlns:a16="http://schemas.microsoft.com/office/drawing/2014/main" id="{044F0F7C-C2A0-4DF5-AC87-2638ACC63861}"/>
                  </a:ext>
                </a:extLst>
              </p:cNvPr>
              <p:cNvSpPr/>
              <p:nvPr/>
            </p:nvSpPr>
            <p:spPr>
              <a:xfrm>
                <a:off x="6260818" y="250166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7" name="Oval 176">
                <a:extLst>
                  <a:ext uri="{FF2B5EF4-FFF2-40B4-BE49-F238E27FC236}">
                    <a16:creationId xmlns:a16="http://schemas.microsoft.com/office/drawing/2014/main" id="{B85C37AB-A9DF-49A5-83C0-EA529E13A954}"/>
                  </a:ext>
                </a:extLst>
              </p:cNvPr>
              <p:cNvSpPr/>
              <p:nvPr/>
            </p:nvSpPr>
            <p:spPr>
              <a:xfrm>
                <a:off x="4987569" y="22573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8" name="Oval 177">
                <a:extLst>
                  <a:ext uri="{FF2B5EF4-FFF2-40B4-BE49-F238E27FC236}">
                    <a16:creationId xmlns:a16="http://schemas.microsoft.com/office/drawing/2014/main" id="{FCE5CACB-5242-4A1B-9846-FC43376A5FF6}"/>
                  </a:ext>
                </a:extLst>
              </p:cNvPr>
              <p:cNvSpPr/>
              <p:nvPr/>
            </p:nvSpPr>
            <p:spPr>
              <a:xfrm>
                <a:off x="6460411" y="24816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9" name="Oval 178">
                <a:extLst>
                  <a:ext uri="{FF2B5EF4-FFF2-40B4-BE49-F238E27FC236}">
                    <a16:creationId xmlns:a16="http://schemas.microsoft.com/office/drawing/2014/main" id="{2CB1E82B-599C-48CA-BA93-96C5A387AA1E}"/>
                  </a:ext>
                </a:extLst>
              </p:cNvPr>
              <p:cNvSpPr/>
              <p:nvPr/>
            </p:nvSpPr>
            <p:spPr>
              <a:xfrm>
                <a:off x="6580839" y="23484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0" name="Oval 179">
                <a:extLst>
                  <a:ext uri="{FF2B5EF4-FFF2-40B4-BE49-F238E27FC236}">
                    <a16:creationId xmlns:a16="http://schemas.microsoft.com/office/drawing/2014/main" id="{4CA6873F-8772-47D0-844D-6BF068473515}"/>
                  </a:ext>
                </a:extLst>
              </p:cNvPr>
              <p:cNvSpPr/>
              <p:nvPr/>
            </p:nvSpPr>
            <p:spPr>
              <a:xfrm>
                <a:off x="6726338" y="23368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1" name="Oval 180">
                <a:extLst>
                  <a:ext uri="{FF2B5EF4-FFF2-40B4-BE49-F238E27FC236}">
                    <a16:creationId xmlns:a16="http://schemas.microsoft.com/office/drawing/2014/main" id="{F93460DF-F785-4ABA-A850-5399061420FD}"/>
                  </a:ext>
                </a:extLst>
              </p:cNvPr>
              <p:cNvSpPr/>
              <p:nvPr/>
            </p:nvSpPr>
            <p:spPr>
              <a:xfrm>
                <a:off x="6878738" y="24892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2" name="Oval 181">
                <a:extLst>
                  <a:ext uri="{FF2B5EF4-FFF2-40B4-BE49-F238E27FC236}">
                    <a16:creationId xmlns:a16="http://schemas.microsoft.com/office/drawing/2014/main" id="{5F9B34E4-FEA3-4E50-BED5-E1DADD428108}"/>
                  </a:ext>
                </a:extLst>
              </p:cNvPr>
              <p:cNvSpPr/>
              <p:nvPr/>
            </p:nvSpPr>
            <p:spPr>
              <a:xfrm>
                <a:off x="7031138" y="26416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4" name="Oval 183">
                <a:extLst>
                  <a:ext uri="{FF2B5EF4-FFF2-40B4-BE49-F238E27FC236}">
                    <a16:creationId xmlns:a16="http://schemas.microsoft.com/office/drawing/2014/main" id="{642376F6-9789-485F-B8AE-601F80E4D5BF}"/>
                  </a:ext>
                </a:extLst>
              </p:cNvPr>
              <p:cNvSpPr/>
              <p:nvPr/>
            </p:nvSpPr>
            <p:spPr>
              <a:xfrm>
                <a:off x="6058730" y="26123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5" name="Oval 184">
                <a:extLst>
                  <a:ext uri="{FF2B5EF4-FFF2-40B4-BE49-F238E27FC236}">
                    <a16:creationId xmlns:a16="http://schemas.microsoft.com/office/drawing/2014/main" id="{63DFBAF1-D07F-4375-9074-6DF40BF84B18}"/>
                  </a:ext>
                </a:extLst>
              </p:cNvPr>
              <p:cNvSpPr/>
              <p:nvPr/>
            </p:nvSpPr>
            <p:spPr>
              <a:xfrm>
                <a:off x="5845030" y="244804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6" name="Oval 185">
                <a:extLst>
                  <a:ext uri="{FF2B5EF4-FFF2-40B4-BE49-F238E27FC236}">
                    <a16:creationId xmlns:a16="http://schemas.microsoft.com/office/drawing/2014/main" id="{38287E16-B827-46F1-99BA-76FB25EA42DB}"/>
                  </a:ext>
                </a:extLst>
              </p:cNvPr>
              <p:cNvSpPr/>
              <p:nvPr/>
            </p:nvSpPr>
            <p:spPr>
              <a:xfrm>
                <a:off x="6946573" y="229053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7" name="Oval 186">
                <a:extLst>
                  <a:ext uri="{FF2B5EF4-FFF2-40B4-BE49-F238E27FC236}">
                    <a16:creationId xmlns:a16="http://schemas.microsoft.com/office/drawing/2014/main" id="{EE93082A-9A38-4D02-9219-3A0C9B7E2775}"/>
                  </a:ext>
                </a:extLst>
              </p:cNvPr>
              <p:cNvSpPr/>
              <p:nvPr/>
            </p:nvSpPr>
            <p:spPr>
              <a:xfrm>
                <a:off x="6774073" y="261241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8" name="Oval 187">
                <a:extLst>
                  <a:ext uri="{FF2B5EF4-FFF2-40B4-BE49-F238E27FC236}">
                    <a16:creationId xmlns:a16="http://schemas.microsoft.com/office/drawing/2014/main" id="{0312F7E2-162F-4A93-90AE-BF4605C63FC9}"/>
                  </a:ext>
                </a:extLst>
              </p:cNvPr>
              <p:cNvSpPr/>
              <p:nvPr/>
            </p:nvSpPr>
            <p:spPr>
              <a:xfrm>
                <a:off x="6387386" y="23134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189" name="Straight Arrow Connector 188">
              <a:extLst>
                <a:ext uri="{FF2B5EF4-FFF2-40B4-BE49-F238E27FC236}">
                  <a16:creationId xmlns:a16="http://schemas.microsoft.com/office/drawing/2014/main" id="{7DFDC557-0A63-4AF6-8B73-69FB1C736E0C}"/>
                </a:ext>
              </a:extLst>
            </p:cNvPr>
            <p:cNvCxnSpPr>
              <a:cxnSpLocks/>
            </p:cNvCxnSpPr>
            <p:nvPr/>
          </p:nvCxnSpPr>
          <p:spPr>
            <a:xfrm flipH="1">
              <a:off x="3651930" y="2767877"/>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191" name="Straight Arrow Connector 190">
              <a:extLst>
                <a:ext uri="{FF2B5EF4-FFF2-40B4-BE49-F238E27FC236}">
                  <a16:creationId xmlns:a16="http://schemas.microsoft.com/office/drawing/2014/main" id="{DBA4A6B2-FD3B-4FB1-AE9F-9FB4D6EF0977}"/>
                </a:ext>
              </a:extLst>
            </p:cNvPr>
            <p:cNvCxnSpPr>
              <a:cxnSpLocks/>
            </p:cNvCxnSpPr>
            <p:nvPr/>
          </p:nvCxnSpPr>
          <p:spPr>
            <a:xfrm flipH="1">
              <a:off x="3617136" y="2201015"/>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195" name="Straight Arrow Connector 194">
              <a:extLst>
                <a:ext uri="{FF2B5EF4-FFF2-40B4-BE49-F238E27FC236}">
                  <a16:creationId xmlns:a16="http://schemas.microsoft.com/office/drawing/2014/main" id="{6E79C94E-5AAB-4528-98D8-C3607C34D7B5}"/>
                </a:ext>
              </a:extLst>
            </p:cNvPr>
            <p:cNvCxnSpPr>
              <a:cxnSpLocks/>
            </p:cNvCxnSpPr>
            <p:nvPr/>
          </p:nvCxnSpPr>
          <p:spPr>
            <a:xfrm flipH="1">
              <a:off x="3746942" y="2082299"/>
              <a:ext cx="139232"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3" name="Straight Arrow Connector 82">
              <a:extLst>
                <a:ext uri="{FF2B5EF4-FFF2-40B4-BE49-F238E27FC236}">
                  <a16:creationId xmlns:a16="http://schemas.microsoft.com/office/drawing/2014/main" id="{EE442E85-339F-414D-ABC0-13123725A51B}"/>
                </a:ext>
              </a:extLst>
            </p:cNvPr>
            <p:cNvCxnSpPr/>
            <p:nvPr/>
          </p:nvCxnSpPr>
          <p:spPr>
            <a:xfrm>
              <a:off x="7160801" y="2904638"/>
              <a:ext cx="1335499" cy="0"/>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23177243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3" name="Content Placeholder 2">
            <a:extLst>
              <a:ext uri="{FF2B5EF4-FFF2-40B4-BE49-F238E27FC236}">
                <a16:creationId xmlns:a16="http://schemas.microsoft.com/office/drawing/2014/main" id="{A677D805-F62C-4BE7-AF09-C12EC74114F2}"/>
              </a:ext>
            </a:extLst>
          </p:cNvPr>
          <p:cNvSpPr>
            <a:spLocks noGrp="1"/>
          </p:cNvSpPr>
          <p:nvPr>
            <p:ph idx="1"/>
          </p:nvPr>
        </p:nvSpPr>
        <p:spPr>
          <a:xfrm>
            <a:off x="231913" y="838385"/>
            <a:ext cx="8680174" cy="1253381"/>
          </a:xfrm>
        </p:spPr>
        <p:txBody>
          <a:bodyPr/>
          <a:lstStyle/>
          <a:p>
            <a:r>
              <a:rPr lang="en-GB" sz="2800" dirty="0">
                <a:solidFill>
                  <a:schemeClr val="bg1">
                    <a:lumMod val="75000"/>
                  </a:schemeClr>
                </a:solidFill>
              </a:rPr>
              <a:t>Magnetic force is electrostatic force </a:t>
            </a:r>
            <a:br>
              <a:rPr lang="en-GB" sz="2800" dirty="0">
                <a:solidFill>
                  <a:schemeClr val="bg1">
                    <a:lumMod val="75000"/>
                  </a:schemeClr>
                </a:solidFill>
              </a:rPr>
            </a:br>
            <a:r>
              <a:rPr lang="en-GB" sz="2800" dirty="0">
                <a:solidFill>
                  <a:schemeClr val="bg1">
                    <a:lumMod val="75000"/>
                  </a:schemeClr>
                </a:solidFill>
              </a:rPr>
              <a:t>transformed by relativistic motion of charges</a:t>
            </a:r>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66</a:t>
            </a:fld>
            <a:endParaRPr lang="en-GB"/>
          </a:p>
        </p:txBody>
      </p:sp>
      <p:sp>
        <p:nvSpPr>
          <p:cNvPr id="194" name="Content Placeholder 2">
            <a:extLst>
              <a:ext uri="{FF2B5EF4-FFF2-40B4-BE49-F238E27FC236}">
                <a16:creationId xmlns:a16="http://schemas.microsoft.com/office/drawing/2014/main" id="{57AE4FA9-B786-4A71-9F7B-77D404D4D379}"/>
              </a:ext>
            </a:extLst>
          </p:cNvPr>
          <p:cNvSpPr txBox="1">
            <a:spLocks/>
          </p:cNvSpPr>
          <p:nvPr/>
        </p:nvSpPr>
        <p:spPr>
          <a:xfrm>
            <a:off x="231913" y="3649031"/>
            <a:ext cx="8845119" cy="165242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t>Density of positive charges gets larger</a:t>
            </a:r>
          </a:p>
          <a:p>
            <a:r>
              <a:rPr lang="en-GB" sz="2800" dirty="0"/>
              <a:t>Density of electrons gets smaller</a:t>
            </a:r>
          </a:p>
          <a:p>
            <a:r>
              <a:rPr lang="en-GB" sz="2800" dirty="0"/>
              <a:t>Therefore, the cable is positively charged </a:t>
            </a:r>
          </a:p>
          <a:p>
            <a:endParaRPr lang="en-GB" sz="2800" dirty="0"/>
          </a:p>
        </p:txBody>
      </p:sp>
      <p:grpSp>
        <p:nvGrpSpPr>
          <p:cNvPr id="233" name="Group 232">
            <a:extLst>
              <a:ext uri="{FF2B5EF4-FFF2-40B4-BE49-F238E27FC236}">
                <a16:creationId xmlns:a16="http://schemas.microsoft.com/office/drawing/2014/main" id="{443B47E0-56FB-498C-9C47-348A9D921F04}"/>
              </a:ext>
            </a:extLst>
          </p:cNvPr>
          <p:cNvGrpSpPr/>
          <p:nvPr/>
        </p:nvGrpSpPr>
        <p:grpSpPr>
          <a:xfrm>
            <a:off x="3095626" y="1722406"/>
            <a:ext cx="5669282" cy="1788890"/>
            <a:chOff x="3095626" y="1722406"/>
            <a:chExt cx="5669282" cy="1788890"/>
          </a:xfrm>
        </p:grpSpPr>
        <p:grpSp>
          <p:nvGrpSpPr>
            <p:cNvPr id="234" name="Group 233">
              <a:extLst>
                <a:ext uri="{FF2B5EF4-FFF2-40B4-BE49-F238E27FC236}">
                  <a16:creationId xmlns:a16="http://schemas.microsoft.com/office/drawing/2014/main" id="{C39E5820-9CF0-40EF-9F5D-48ED511085F9}"/>
                </a:ext>
              </a:extLst>
            </p:cNvPr>
            <p:cNvGrpSpPr/>
            <p:nvPr/>
          </p:nvGrpSpPr>
          <p:grpSpPr>
            <a:xfrm>
              <a:off x="3982832" y="2269382"/>
              <a:ext cx="3568863" cy="468443"/>
              <a:chOff x="4299996" y="493152"/>
              <a:chExt cx="4172034" cy="468443"/>
            </a:xfrm>
          </p:grpSpPr>
          <p:sp>
            <p:nvSpPr>
              <p:cNvPr id="282" name="Oval 281">
                <a:extLst>
                  <a:ext uri="{FF2B5EF4-FFF2-40B4-BE49-F238E27FC236}">
                    <a16:creationId xmlns:a16="http://schemas.microsoft.com/office/drawing/2014/main" id="{4B149F63-E561-40DD-A380-4EF4ED440C51}"/>
                  </a:ext>
                </a:extLst>
              </p:cNvPr>
              <p:cNvSpPr/>
              <p:nvPr/>
            </p:nvSpPr>
            <p:spPr>
              <a:xfrm>
                <a:off x="6068157" y="73867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3" name="Oval 282">
                <a:extLst>
                  <a:ext uri="{FF2B5EF4-FFF2-40B4-BE49-F238E27FC236}">
                    <a16:creationId xmlns:a16="http://schemas.microsoft.com/office/drawing/2014/main" id="{7DCBC65A-06E6-4228-BA40-ABF2BAC97E10}"/>
                  </a:ext>
                </a:extLst>
              </p:cNvPr>
              <p:cNvSpPr/>
              <p:nvPr/>
            </p:nvSpPr>
            <p:spPr>
              <a:xfrm>
                <a:off x="6616341" y="73867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4" name="Oval 283">
                <a:extLst>
                  <a:ext uri="{FF2B5EF4-FFF2-40B4-BE49-F238E27FC236}">
                    <a16:creationId xmlns:a16="http://schemas.microsoft.com/office/drawing/2014/main" id="{61A5F958-3C07-406B-97F1-4E708789F7AB}"/>
                  </a:ext>
                </a:extLst>
              </p:cNvPr>
              <p:cNvSpPr/>
              <p:nvPr/>
            </p:nvSpPr>
            <p:spPr>
              <a:xfrm>
                <a:off x="6208786" y="49834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5" name="Oval 284">
                <a:extLst>
                  <a:ext uri="{FF2B5EF4-FFF2-40B4-BE49-F238E27FC236}">
                    <a16:creationId xmlns:a16="http://schemas.microsoft.com/office/drawing/2014/main" id="{80B7EBBC-F52D-4276-9447-65906F85FD3D}"/>
                  </a:ext>
                </a:extLst>
              </p:cNvPr>
              <p:cNvSpPr/>
              <p:nvPr/>
            </p:nvSpPr>
            <p:spPr>
              <a:xfrm>
                <a:off x="6344248" y="72836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6" name="Oval 285">
                <a:extLst>
                  <a:ext uri="{FF2B5EF4-FFF2-40B4-BE49-F238E27FC236}">
                    <a16:creationId xmlns:a16="http://schemas.microsoft.com/office/drawing/2014/main" id="{0037EFEE-D2E6-4974-8B28-CC6F1BFA994D}"/>
                  </a:ext>
                </a:extLst>
              </p:cNvPr>
              <p:cNvSpPr/>
              <p:nvPr/>
            </p:nvSpPr>
            <p:spPr>
              <a:xfrm>
                <a:off x="6481882" y="4938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7" name="Oval 286">
                <a:extLst>
                  <a:ext uri="{FF2B5EF4-FFF2-40B4-BE49-F238E27FC236}">
                    <a16:creationId xmlns:a16="http://schemas.microsoft.com/office/drawing/2014/main" id="{33437955-CD6E-4CAD-9CD2-3B5003C6EC52}"/>
                  </a:ext>
                </a:extLst>
              </p:cNvPr>
              <p:cNvSpPr/>
              <p:nvPr/>
            </p:nvSpPr>
            <p:spPr>
              <a:xfrm>
                <a:off x="6754731" y="50103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8" name="Oval 287">
                <a:extLst>
                  <a:ext uri="{FF2B5EF4-FFF2-40B4-BE49-F238E27FC236}">
                    <a16:creationId xmlns:a16="http://schemas.microsoft.com/office/drawing/2014/main" id="{51F124BC-902E-4221-B7C0-AB03B1AF2D8D}"/>
                  </a:ext>
                </a:extLst>
              </p:cNvPr>
              <p:cNvSpPr/>
              <p:nvPr/>
            </p:nvSpPr>
            <p:spPr>
              <a:xfrm>
                <a:off x="6890193" y="7310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89" name="Oval 288">
                <a:extLst>
                  <a:ext uri="{FF2B5EF4-FFF2-40B4-BE49-F238E27FC236}">
                    <a16:creationId xmlns:a16="http://schemas.microsoft.com/office/drawing/2014/main" id="{EB00571B-11F1-4702-A10A-773ED31FDE79}"/>
                  </a:ext>
                </a:extLst>
              </p:cNvPr>
              <p:cNvSpPr/>
              <p:nvPr/>
            </p:nvSpPr>
            <p:spPr>
              <a:xfrm>
                <a:off x="5663784" y="5017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0" name="Oval 289">
                <a:extLst>
                  <a:ext uri="{FF2B5EF4-FFF2-40B4-BE49-F238E27FC236}">
                    <a16:creationId xmlns:a16="http://schemas.microsoft.com/office/drawing/2014/main" id="{E62F2FA0-04E3-4E6C-AE47-363471E4DF44}"/>
                  </a:ext>
                </a:extLst>
              </p:cNvPr>
              <p:cNvSpPr/>
              <p:nvPr/>
            </p:nvSpPr>
            <p:spPr>
              <a:xfrm>
                <a:off x="5799246" y="73179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1" name="Oval 290">
                <a:extLst>
                  <a:ext uri="{FF2B5EF4-FFF2-40B4-BE49-F238E27FC236}">
                    <a16:creationId xmlns:a16="http://schemas.microsoft.com/office/drawing/2014/main" id="{11E2B690-7D57-4A9E-8EDE-68F689ED06BE}"/>
                  </a:ext>
                </a:extLst>
              </p:cNvPr>
              <p:cNvSpPr/>
              <p:nvPr/>
            </p:nvSpPr>
            <p:spPr>
              <a:xfrm>
                <a:off x="5936880" y="49732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2" name="Oval 291">
                <a:extLst>
                  <a:ext uri="{FF2B5EF4-FFF2-40B4-BE49-F238E27FC236}">
                    <a16:creationId xmlns:a16="http://schemas.microsoft.com/office/drawing/2014/main" id="{7F358DAD-B010-4F28-AB67-9F06E8A93AB3}"/>
                  </a:ext>
                </a:extLst>
              </p:cNvPr>
              <p:cNvSpPr/>
              <p:nvPr/>
            </p:nvSpPr>
            <p:spPr>
              <a:xfrm>
                <a:off x="4704369" y="7455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3" name="Oval 292">
                <a:extLst>
                  <a:ext uri="{FF2B5EF4-FFF2-40B4-BE49-F238E27FC236}">
                    <a16:creationId xmlns:a16="http://schemas.microsoft.com/office/drawing/2014/main" id="{842F6A71-DD9F-4534-B657-A4DA1D2BC595}"/>
                  </a:ext>
                </a:extLst>
              </p:cNvPr>
              <p:cNvSpPr/>
              <p:nvPr/>
            </p:nvSpPr>
            <p:spPr>
              <a:xfrm>
                <a:off x="5252553" y="7455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4" name="Oval 293">
                <a:extLst>
                  <a:ext uri="{FF2B5EF4-FFF2-40B4-BE49-F238E27FC236}">
                    <a16:creationId xmlns:a16="http://schemas.microsoft.com/office/drawing/2014/main" id="{81B3C5C7-6D17-4ACD-BDCD-C7C5D499B4D0}"/>
                  </a:ext>
                </a:extLst>
              </p:cNvPr>
              <p:cNvSpPr/>
              <p:nvPr/>
            </p:nvSpPr>
            <p:spPr>
              <a:xfrm>
                <a:off x="4844998" y="50526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5" name="Oval 294">
                <a:extLst>
                  <a:ext uri="{FF2B5EF4-FFF2-40B4-BE49-F238E27FC236}">
                    <a16:creationId xmlns:a16="http://schemas.microsoft.com/office/drawing/2014/main" id="{D8B3B5D1-3883-41D3-9710-8C0362D835AC}"/>
                  </a:ext>
                </a:extLst>
              </p:cNvPr>
              <p:cNvSpPr/>
              <p:nvPr/>
            </p:nvSpPr>
            <p:spPr>
              <a:xfrm>
                <a:off x="4980460" y="73951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6" name="Oval 295">
                <a:extLst>
                  <a:ext uri="{FF2B5EF4-FFF2-40B4-BE49-F238E27FC236}">
                    <a16:creationId xmlns:a16="http://schemas.microsoft.com/office/drawing/2014/main" id="{E244EAF2-178E-43DE-A41F-DC05DE710CE5}"/>
                  </a:ext>
                </a:extLst>
              </p:cNvPr>
              <p:cNvSpPr/>
              <p:nvPr/>
            </p:nvSpPr>
            <p:spPr>
              <a:xfrm>
                <a:off x="5118094" y="5008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7" name="Oval 296">
                <a:extLst>
                  <a:ext uri="{FF2B5EF4-FFF2-40B4-BE49-F238E27FC236}">
                    <a16:creationId xmlns:a16="http://schemas.microsoft.com/office/drawing/2014/main" id="{14B09C77-5BBD-45A5-973A-0741F2090C74}"/>
                  </a:ext>
                </a:extLst>
              </p:cNvPr>
              <p:cNvSpPr/>
              <p:nvPr/>
            </p:nvSpPr>
            <p:spPr>
              <a:xfrm>
                <a:off x="5390943" y="5079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8" name="Oval 297">
                <a:extLst>
                  <a:ext uri="{FF2B5EF4-FFF2-40B4-BE49-F238E27FC236}">
                    <a16:creationId xmlns:a16="http://schemas.microsoft.com/office/drawing/2014/main" id="{872EFFD9-CDB3-497A-8FFD-43607D9C74CD}"/>
                  </a:ext>
                </a:extLst>
              </p:cNvPr>
              <p:cNvSpPr/>
              <p:nvPr/>
            </p:nvSpPr>
            <p:spPr>
              <a:xfrm>
                <a:off x="5526405" y="73797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99" name="Oval 298">
                <a:extLst>
                  <a:ext uri="{FF2B5EF4-FFF2-40B4-BE49-F238E27FC236}">
                    <a16:creationId xmlns:a16="http://schemas.microsoft.com/office/drawing/2014/main" id="{60A04882-7457-44E7-BEAE-39F0F12DD224}"/>
                  </a:ext>
                </a:extLst>
              </p:cNvPr>
              <p:cNvSpPr/>
              <p:nvPr/>
            </p:nvSpPr>
            <p:spPr>
              <a:xfrm>
                <a:off x="4299996" y="50869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0" name="Oval 299">
                <a:extLst>
                  <a:ext uri="{FF2B5EF4-FFF2-40B4-BE49-F238E27FC236}">
                    <a16:creationId xmlns:a16="http://schemas.microsoft.com/office/drawing/2014/main" id="{34096062-8070-4FC3-A502-B88DC1074182}"/>
                  </a:ext>
                </a:extLst>
              </p:cNvPr>
              <p:cNvSpPr/>
              <p:nvPr/>
            </p:nvSpPr>
            <p:spPr>
              <a:xfrm>
                <a:off x="4435458" y="73871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1" name="Oval 300">
                <a:extLst>
                  <a:ext uri="{FF2B5EF4-FFF2-40B4-BE49-F238E27FC236}">
                    <a16:creationId xmlns:a16="http://schemas.microsoft.com/office/drawing/2014/main" id="{3B5C0C48-B9EF-4FB8-AD80-FDBE4946B67F}"/>
                  </a:ext>
                </a:extLst>
              </p:cNvPr>
              <p:cNvSpPr/>
              <p:nvPr/>
            </p:nvSpPr>
            <p:spPr>
              <a:xfrm>
                <a:off x="4573092" y="50424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2" name="Oval 301">
                <a:extLst>
                  <a:ext uri="{FF2B5EF4-FFF2-40B4-BE49-F238E27FC236}">
                    <a16:creationId xmlns:a16="http://schemas.microsoft.com/office/drawing/2014/main" id="{06341A1A-16EA-41BA-9728-3268294090D6}"/>
                  </a:ext>
                </a:extLst>
              </p:cNvPr>
              <p:cNvSpPr/>
              <p:nvPr/>
            </p:nvSpPr>
            <p:spPr>
              <a:xfrm>
                <a:off x="7433994" y="73793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3" name="Oval 302">
                <a:extLst>
                  <a:ext uri="{FF2B5EF4-FFF2-40B4-BE49-F238E27FC236}">
                    <a16:creationId xmlns:a16="http://schemas.microsoft.com/office/drawing/2014/main" id="{7E6A7162-AADC-4CB1-A1A9-4515C47A6986}"/>
                  </a:ext>
                </a:extLst>
              </p:cNvPr>
              <p:cNvSpPr/>
              <p:nvPr/>
            </p:nvSpPr>
            <p:spPr>
              <a:xfrm>
                <a:off x="7982178" y="73793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4" name="Oval 303">
                <a:extLst>
                  <a:ext uri="{FF2B5EF4-FFF2-40B4-BE49-F238E27FC236}">
                    <a16:creationId xmlns:a16="http://schemas.microsoft.com/office/drawing/2014/main" id="{FCDE9DCE-812F-415E-8B88-C78E54FA38CF}"/>
                  </a:ext>
                </a:extLst>
              </p:cNvPr>
              <p:cNvSpPr/>
              <p:nvPr/>
            </p:nvSpPr>
            <p:spPr>
              <a:xfrm>
                <a:off x="7574623" y="4976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5" name="Oval 304">
                <a:extLst>
                  <a:ext uri="{FF2B5EF4-FFF2-40B4-BE49-F238E27FC236}">
                    <a16:creationId xmlns:a16="http://schemas.microsoft.com/office/drawing/2014/main" id="{A428580A-EE2B-4E3F-BF16-F83EDE7E5599}"/>
                  </a:ext>
                </a:extLst>
              </p:cNvPr>
              <p:cNvSpPr/>
              <p:nvPr/>
            </p:nvSpPr>
            <p:spPr>
              <a:xfrm>
                <a:off x="7710085" y="7276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6" name="Oval 305">
                <a:extLst>
                  <a:ext uri="{FF2B5EF4-FFF2-40B4-BE49-F238E27FC236}">
                    <a16:creationId xmlns:a16="http://schemas.microsoft.com/office/drawing/2014/main" id="{6D022316-1C4B-4E20-87D9-785A2E5F425B}"/>
                  </a:ext>
                </a:extLst>
              </p:cNvPr>
              <p:cNvSpPr/>
              <p:nvPr/>
            </p:nvSpPr>
            <p:spPr>
              <a:xfrm>
                <a:off x="7847719" y="4931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7" name="Oval 306">
                <a:extLst>
                  <a:ext uri="{FF2B5EF4-FFF2-40B4-BE49-F238E27FC236}">
                    <a16:creationId xmlns:a16="http://schemas.microsoft.com/office/drawing/2014/main" id="{B62CE1C4-6AFD-4F9C-8B50-81DB2CE98C01}"/>
                  </a:ext>
                </a:extLst>
              </p:cNvPr>
              <p:cNvSpPr/>
              <p:nvPr/>
            </p:nvSpPr>
            <p:spPr>
              <a:xfrm>
                <a:off x="8120568" y="50029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8" name="Oval 307">
                <a:extLst>
                  <a:ext uri="{FF2B5EF4-FFF2-40B4-BE49-F238E27FC236}">
                    <a16:creationId xmlns:a16="http://schemas.microsoft.com/office/drawing/2014/main" id="{5D524BAC-07E9-441F-9386-9755997218D8}"/>
                  </a:ext>
                </a:extLst>
              </p:cNvPr>
              <p:cNvSpPr/>
              <p:nvPr/>
            </p:nvSpPr>
            <p:spPr>
              <a:xfrm>
                <a:off x="8256030" y="7303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09" name="Oval 308">
                <a:extLst>
                  <a:ext uri="{FF2B5EF4-FFF2-40B4-BE49-F238E27FC236}">
                    <a16:creationId xmlns:a16="http://schemas.microsoft.com/office/drawing/2014/main" id="{AFAB3ECB-5CFB-497F-BDFB-A48572D10093}"/>
                  </a:ext>
                </a:extLst>
              </p:cNvPr>
              <p:cNvSpPr/>
              <p:nvPr/>
            </p:nvSpPr>
            <p:spPr>
              <a:xfrm>
                <a:off x="7029621" y="50103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0" name="Oval 309">
                <a:extLst>
                  <a:ext uri="{FF2B5EF4-FFF2-40B4-BE49-F238E27FC236}">
                    <a16:creationId xmlns:a16="http://schemas.microsoft.com/office/drawing/2014/main" id="{32B9D74A-EBCC-4B70-B659-6565EEE9ABA0}"/>
                  </a:ext>
                </a:extLst>
              </p:cNvPr>
              <p:cNvSpPr/>
              <p:nvPr/>
            </p:nvSpPr>
            <p:spPr>
              <a:xfrm>
                <a:off x="7165083" y="7310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1" name="Oval 310">
                <a:extLst>
                  <a:ext uri="{FF2B5EF4-FFF2-40B4-BE49-F238E27FC236}">
                    <a16:creationId xmlns:a16="http://schemas.microsoft.com/office/drawing/2014/main" id="{6895BAC5-7988-4C53-AF2D-E66712B58C56}"/>
                  </a:ext>
                </a:extLst>
              </p:cNvPr>
              <p:cNvSpPr/>
              <p:nvPr/>
            </p:nvSpPr>
            <p:spPr>
              <a:xfrm>
                <a:off x="7302717" y="49658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grpSp>
        <mc:AlternateContent xmlns:mc="http://schemas.openxmlformats.org/markup-compatibility/2006" xmlns:a14="http://schemas.microsoft.com/office/drawing/2010/main">
          <mc:Choice Requires="a14">
            <p:sp>
              <p:nvSpPr>
                <p:cNvPr id="235" name="TextBox 234">
                  <a:extLst>
                    <a:ext uri="{FF2B5EF4-FFF2-40B4-BE49-F238E27FC236}">
                      <a16:creationId xmlns:a16="http://schemas.microsoft.com/office/drawing/2014/main" id="{E9FBDD8E-E0B3-42FB-B857-3DB7F472A6D3}"/>
                    </a:ext>
                  </a:extLst>
                </p:cNvPr>
                <p:cNvSpPr txBox="1"/>
                <p:nvPr/>
              </p:nvSpPr>
              <p:spPr>
                <a:xfrm>
                  <a:off x="7212058" y="1731499"/>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solidFill>
                              <a:schemeClr val="tx2">
                                <a:lumMod val="60000"/>
                                <a:lumOff val="40000"/>
                              </a:schemeClr>
                            </a:solidFill>
                            <a:latin typeface="Cambria Math" panose="02040503050406030204" pitchFamily="18" charset="0"/>
                          </a:rPr>
                          <m:t>𝐼</m:t>
                        </m:r>
                      </m:oMath>
                    </m:oMathPara>
                  </a14:m>
                  <a:endParaRPr lang="en-US" dirty="0">
                    <a:solidFill>
                      <a:schemeClr val="tx2">
                        <a:lumMod val="60000"/>
                        <a:lumOff val="40000"/>
                      </a:schemeClr>
                    </a:solidFill>
                  </a:endParaRPr>
                </a:p>
              </p:txBody>
            </p:sp>
          </mc:Choice>
          <mc:Fallback xmlns="">
            <p:sp>
              <p:nvSpPr>
                <p:cNvPr id="235" name="TextBox 234">
                  <a:extLst>
                    <a:ext uri="{FF2B5EF4-FFF2-40B4-BE49-F238E27FC236}">
                      <a16:creationId xmlns:a16="http://schemas.microsoft.com/office/drawing/2014/main" id="{E9FBDD8E-E0B3-42FB-B857-3DB7F472A6D3}"/>
                    </a:ext>
                  </a:extLst>
                </p:cNvPr>
                <p:cNvSpPr txBox="1">
                  <a:spLocks noRot="1" noChangeAspect="1" noMove="1" noResize="1" noEditPoints="1" noAdjustHandles="1" noChangeArrowheads="1" noChangeShapeType="1" noTextEdit="1"/>
                </p:cNvSpPr>
                <p:nvPr/>
              </p:nvSpPr>
              <p:spPr>
                <a:xfrm>
                  <a:off x="7212058" y="1731499"/>
                  <a:ext cx="259675" cy="36933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6" name="TextBox 235">
                  <a:extLst>
                    <a:ext uri="{FF2B5EF4-FFF2-40B4-BE49-F238E27FC236}">
                      <a16:creationId xmlns:a16="http://schemas.microsoft.com/office/drawing/2014/main" id="{3609B207-EF8E-4725-BFD3-495A4A8A94F6}"/>
                    </a:ext>
                  </a:extLst>
                </p:cNvPr>
                <p:cNvSpPr txBox="1"/>
                <p:nvPr/>
              </p:nvSpPr>
              <p:spPr>
                <a:xfrm>
                  <a:off x="3487267" y="1722406"/>
                  <a:ext cx="9590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𝑒𝑐</m:t>
                            </m:r>
                          </m:sub>
                        </m:sSub>
                        <m:r>
                          <a:rPr lang="en-GB" sz="1800" b="0" i="1" smtClean="0">
                            <a:solidFill>
                              <a:schemeClr val="accent2">
                                <a:lumMod val="75000"/>
                              </a:schemeClr>
                            </a:solidFill>
                            <a:latin typeface="Cambria Math" panose="02040503050406030204" pitchFamily="18" charset="0"/>
                            <a:ea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236" name="TextBox 235">
                  <a:extLst>
                    <a:ext uri="{FF2B5EF4-FFF2-40B4-BE49-F238E27FC236}">
                      <a16:creationId xmlns:a16="http://schemas.microsoft.com/office/drawing/2014/main" id="{3609B207-EF8E-4725-BFD3-495A4A8A94F6}"/>
                    </a:ext>
                  </a:extLst>
                </p:cNvPr>
                <p:cNvSpPr txBox="1">
                  <a:spLocks noRot="1" noChangeAspect="1" noMove="1" noResize="1" noEditPoints="1" noAdjustHandles="1" noChangeArrowheads="1" noChangeShapeType="1" noTextEdit="1"/>
                </p:cNvSpPr>
                <p:nvPr/>
              </p:nvSpPr>
              <p:spPr>
                <a:xfrm>
                  <a:off x="3487267" y="1722406"/>
                  <a:ext cx="959049" cy="369332"/>
                </a:xfrm>
                <a:prstGeom prst="rect">
                  <a:avLst/>
                </a:prstGeom>
                <a:blipFill>
                  <a:blip r:embed="rId3"/>
                  <a:stretch>
                    <a:fillRect/>
                  </a:stretch>
                </a:blipFill>
              </p:spPr>
              <p:txBody>
                <a:bodyPr/>
                <a:lstStyle/>
                <a:p>
                  <a:r>
                    <a:rPr lang="en-US">
                      <a:noFill/>
                    </a:rPr>
                    <a:t> </a:t>
                  </a:r>
                </a:p>
              </p:txBody>
            </p:sp>
          </mc:Fallback>
        </mc:AlternateContent>
        <p:sp>
          <p:nvSpPr>
            <p:cNvPr id="237" name="Oval 236">
              <a:extLst>
                <a:ext uri="{FF2B5EF4-FFF2-40B4-BE49-F238E27FC236}">
                  <a16:creationId xmlns:a16="http://schemas.microsoft.com/office/drawing/2014/main" id="{A05CC3D9-39D9-4F84-9B79-46973884CAF5}"/>
                </a:ext>
              </a:extLst>
            </p:cNvPr>
            <p:cNvSpPr/>
            <p:nvPr/>
          </p:nvSpPr>
          <p:spPr>
            <a:xfrm>
              <a:off x="5809214" y="3119123"/>
              <a:ext cx="169547" cy="154847"/>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38" name="TextBox 237">
                  <a:extLst>
                    <a:ext uri="{FF2B5EF4-FFF2-40B4-BE49-F238E27FC236}">
                      <a16:creationId xmlns:a16="http://schemas.microsoft.com/office/drawing/2014/main" id="{FDB48F5C-C7DA-447E-8FE8-D59D40B08FFC}"/>
                    </a:ext>
                  </a:extLst>
                </p:cNvPr>
                <p:cNvSpPr txBox="1"/>
                <p:nvPr/>
              </p:nvSpPr>
              <p:spPr>
                <a:xfrm>
                  <a:off x="5926074" y="3141964"/>
                  <a:ext cx="95266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𝑡</m:t>
                            </m:r>
                          </m:sub>
                        </m:sSub>
                        <m:r>
                          <a:rPr lang="en-GB" sz="1800" b="0" i="1" smtClean="0">
                            <a:solidFill>
                              <a:schemeClr val="accent2">
                                <a:lumMod val="75000"/>
                              </a:schemeClr>
                            </a:solidFill>
                            <a:latin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238" name="TextBox 237">
                  <a:extLst>
                    <a:ext uri="{FF2B5EF4-FFF2-40B4-BE49-F238E27FC236}">
                      <a16:creationId xmlns:a16="http://schemas.microsoft.com/office/drawing/2014/main" id="{FDB48F5C-C7DA-447E-8FE8-D59D40B08FFC}"/>
                    </a:ext>
                  </a:extLst>
                </p:cNvPr>
                <p:cNvSpPr txBox="1">
                  <a:spLocks noRot="1" noChangeAspect="1" noMove="1" noResize="1" noEditPoints="1" noAdjustHandles="1" noChangeArrowheads="1" noChangeShapeType="1" noTextEdit="1"/>
                </p:cNvSpPr>
                <p:nvPr/>
              </p:nvSpPr>
              <p:spPr>
                <a:xfrm>
                  <a:off x="5926074" y="3141964"/>
                  <a:ext cx="952664"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9" name="TextBox 238">
                  <a:extLst>
                    <a:ext uri="{FF2B5EF4-FFF2-40B4-BE49-F238E27FC236}">
                      <a16:creationId xmlns:a16="http://schemas.microsoft.com/office/drawing/2014/main" id="{7DA7CC48-5BC5-4042-BB91-D99983AD7BA4}"/>
                    </a:ext>
                  </a:extLst>
                </p:cNvPr>
                <p:cNvSpPr txBox="1"/>
                <p:nvPr/>
              </p:nvSpPr>
              <p:spPr>
                <a:xfrm>
                  <a:off x="7053997" y="2904638"/>
                  <a:ext cx="15693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chemeClr val="tx2">
                                    <a:lumMod val="60000"/>
                                    <a:lumOff val="40000"/>
                                  </a:schemeClr>
                                </a:solidFill>
                                <a:latin typeface="Cambria Math" panose="02040503050406030204" pitchFamily="18" charset="0"/>
                              </a:rPr>
                            </m:ctrlPr>
                          </m:sSubPr>
                          <m:e>
                            <m:r>
                              <a:rPr lang="en-GB" b="0" i="1" smtClean="0">
                                <a:solidFill>
                                  <a:schemeClr val="tx2">
                                    <a:lumMod val="60000"/>
                                    <a:lumOff val="40000"/>
                                  </a:schemeClr>
                                </a:solidFill>
                                <a:latin typeface="Cambria Math" panose="02040503050406030204" pitchFamily="18" charset="0"/>
                              </a:rPr>
                              <m:t>𝑣</m:t>
                            </m:r>
                          </m:e>
                          <m:sub>
                            <m:r>
                              <a:rPr lang="en-GB" b="0" i="1" smtClean="0">
                                <a:solidFill>
                                  <a:schemeClr val="tx2">
                                    <a:lumMod val="60000"/>
                                    <a:lumOff val="40000"/>
                                  </a:schemeClr>
                                </a:solidFill>
                                <a:latin typeface="Cambria Math" panose="02040503050406030204" pitchFamily="18" charset="0"/>
                              </a:rPr>
                              <m:t>𝑐𝑎𝑏𝑙𝑒</m:t>
                            </m:r>
                          </m:sub>
                        </m:sSub>
                        <m:r>
                          <a:rPr lang="en-GB" b="0" i="1" smtClean="0">
                            <a:solidFill>
                              <a:schemeClr val="tx2">
                                <a:lumMod val="60000"/>
                                <a:lumOff val="40000"/>
                              </a:schemeClr>
                            </a:solidFill>
                            <a:latin typeface="Cambria Math" panose="02040503050406030204" pitchFamily="18" charset="0"/>
                            <a:ea typeface="Cambria Math" panose="02040503050406030204" pitchFamily="18" charset="0"/>
                          </a:rPr>
                          <m:t>≫0</m:t>
                        </m:r>
                      </m:oMath>
                    </m:oMathPara>
                  </a14:m>
                  <a:endParaRPr lang="en-US" dirty="0">
                    <a:solidFill>
                      <a:schemeClr val="tx2">
                        <a:lumMod val="60000"/>
                        <a:lumOff val="40000"/>
                      </a:schemeClr>
                    </a:solidFill>
                  </a:endParaRPr>
                </a:p>
              </p:txBody>
            </p:sp>
          </mc:Choice>
          <mc:Fallback xmlns="">
            <p:sp>
              <p:nvSpPr>
                <p:cNvPr id="239" name="TextBox 238">
                  <a:extLst>
                    <a:ext uri="{FF2B5EF4-FFF2-40B4-BE49-F238E27FC236}">
                      <a16:creationId xmlns:a16="http://schemas.microsoft.com/office/drawing/2014/main" id="{7DA7CC48-5BC5-4042-BB91-D99983AD7BA4}"/>
                    </a:ext>
                  </a:extLst>
                </p:cNvPr>
                <p:cNvSpPr txBox="1">
                  <a:spLocks noRot="1" noChangeAspect="1" noMove="1" noResize="1" noEditPoints="1" noAdjustHandles="1" noChangeArrowheads="1" noChangeShapeType="1" noTextEdit="1"/>
                </p:cNvSpPr>
                <p:nvPr/>
              </p:nvSpPr>
              <p:spPr>
                <a:xfrm>
                  <a:off x="7053997" y="2904638"/>
                  <a:ext cx="1569303" cy="369332"/>
                </a:xfrm>
                <a:prstGeom prst="rect">
                  <a:avLst/>
                </a:prstGeom>
                <a:blipFill>
                  <a:blip r:embed="rId5"/>
                  <a:stretch>
                    <a:fillRect/>
                  </a:stretch>
                </a:blipFill>
              </p:spPr>
              <p:txBody>
                <a:bodyPr/>
                <a:lstStyle/>
                <a:p>
                  <a:r>
                    <a:rPr lang="en-US">
                      <a:noFill/>
                    </a:rPr>
                    <a:t> </a:t>
                  </a:r>
                </a:p>
              </p:txBody>
            </p:sp>
          </mc:Fallback>
        </mc:AlternateContent>
        <p:cxnSp>
          <p:nvCxnSpPr>
            <p:cNvPr id="240" name="Straight Arrow Connector 239">
              <a:extLst>
                <a:ext uri="{FF2B5EF4-FFF2-40B4-BE49-F238E27FC236}">
                  <a16:creationId xmlns:a16="http://schemas.microsoft.com/office/drawing/2014/main" id="{2A592609-CB56-4857-AD56-555B9BE5F771}"/>
                </a:ext>
              </a:extLst>
            </p:cNvPr>
            <p:cNvCxnSpPr>
              <a:cxnSpLocks/>
            </p:cNvCxnSpPr>
            <p:nvPr/>
          </p:nvCxnSpPr>
          <p:spPr>
            <a:xfrm flipV="1">
              <a:off x="6838701" y="2072653"/>
              <a:ext cx="860200" cy="90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41" name="Group 240">
              <a:extLst>
                <a:ext uri="{FF2B5EF4-FFF2-40B4-BE49-F238E27FC236}">
                  <a16:creationId xmlns:a16="http://schemas.microsoft.com/office/drawing/2014/main" id="{5ED0D12E-ABA8-4073-8D97-D57ADBA15DB3}"/>
                </a:ext>
              </a:extLst>
            </p:cNvPr>
            <p:cNvGrpSpPr/>
            <p:nvPr/>
          </p:nvGrpSpPr>
          <p:grpSpPr>
            <a:xfrm>
              <a:off x="3095626" y="2242637"/>
              <a:ext cx="5669282" cy="525240"/>
              <a:chOff x="3827708" y="2242637"/>
              <a:chExt cx="4205117" cy="525240"/>
            </a:xfrm>
          </p:grpSpPr>
          <p:sp>
            <p:nvSpPr>
              <p:cNvPr id="246" name="Oval 245">
                <a:extLst>
                  <a:ext uri="{FF2B5EF4-FFF2-40B4-BE49-F238E27FC236}">
                    <a16:creationId xmlns:a16="http://schemas.microsoft.com/office/drawing/2014/main" id="{DE501119-211E-49C0-A1F4-3DF8375612EB}"/>
                  </a:ext>
                </a:extLst>
              </p:cNvPr>
              <p:cNvSpPr/>
              <p:nvPr/>
            </p:nvSpPr>
            <p:spPr>
              <a:xfrm>
                <a:off x="5264873" y="246746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47" name="Oval 246">
                <a:extLst>
                  <a:ext uri="{FF2B5EF4-FFF2-40B4-BE49-F238E27FC236}">
                    <a16:creationId xmlns:a16="http://schemas.microsoft.com/office/drawing/2014/main" id="{57858C9E-352C-4B04-BFA8-4AA6AB91A5DA}"/>
                  </a:ext>
                </a:extLst>
              </p:cNvPr>
              <p:cNvSpPr/>
              <p:nvPr/>
            </p:nvSpPr>
            <p:spPr>
              <a:xfrm>
                <a:off x="5417273" y="261986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48" name="Oval 247">
                <a:extLst>
                  <a:ext uri="{FF2B5EF4-FFF2-40B4-BE49-F238E27FC236}">
                    <a16:creationId xmlns:a16="http://schemas.microsoft.com/office/drawing/2014/main" id="{ABE308DF-ADDD-471E-AB9C-0F13515F8CAA}"/>
                  </a:ext>
                </a:extLst>
              </p:cNvPr>
              <p:cNvSpPr/>
              <p:nvPr/>
            </p:nvSpPr>
            <p:spPr>
              <a:xfrm>
                <a:off x="4205885" y="230285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49" name="Oval 248">
                <a:extLst>
                  <a:ext uri="{FF2B5EF4-FFF2-40B4-BE49-F238E27FC236}">
                    <a16:creationId xmlns:a16="http://schemas.microsoft.com/office/drawing/2014/main" id="{A6D44807-176E-4140-A11A-A1054F457B3D}"/>
                  </a:ext>
                </a:extLst>
              </p:cNvPr>
              <p:cNvSpPr/>
              <p:nvPr/>
            </p:nvSpPr>
            <p:spPr>
              <a:xfrm>
                <a:off x="4358285" y="245525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0" name="Oval 249">
                <a:extLst>
                  <a:ext uri="{FF2B5EF4-FFF2-40B4-BE49-F238E27FC236}">
                    <a16:creationId xmlns:a16="http://schemas.microsoft.com/office/drawing/2014/main" id="{D823A19B-CFBE-41BF-A290-0340926A301E}"/>
                  </a:ext>
                </a:extLst>
              </p:cNvPr>
              <p:cNvSpPr/>
              <p:nvPr/>
            </p:nvSpPr>
            <p:spPr>
              <a:xfrm>
                <a:off x="4605739" y="253556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1" name="Oval 250">
                <a:extLst>
                  <a:ext uri="{FF2B5EF4-FFF2-40B4-BE49-F238E27FC236}">
                    <a16:creationId xmlns:a16="http://schemas.microsoft.com/office/drawing/2014/main" id="{CB1150A5-D615-404F-A268-5DAB5EF77959}"/>
                  </a:ext>
                </a:extLst>
              </p:cNvPr>
              <p:cNvSpPr/>
              <p:nvPr/>
            </p:nvSpPr>
            <p:spPr>
              <a:xfrm>
                <a:off x="7392710" y="22649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2" name="Oval 251">
                <a:extLst>
                  <a:ext uri="{FF2B5EF4-FFF2-40B4-BE49-F238E27FC236}">
                    <a16:creationId xmlns:a16="http://schemas.microsoft.com/office/drawing/2014/main" id="{1A9638C4-DF7D-44ED-8898-69A9007CC135}"/>
                  </a:ext>
                </a:extLst>
              </p:cNvPr>
              <p:cNvSpPr/>
              <p:nvPr/>
            </p:nvSpPr>
            <p:spPr>
              <a:xfrm>
                <a:off x="7545110" y="24173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3" name="Oval 252">
                <a:extLst>
                  <a:ext uri="{FF2B5EF4-FFF2-40B4-BE49-F238E27FC236}">
                    <a16:creationId xmlns:a16="http://schemas.microsoft.com/office/drawing/2014/main" id="{3B8F6B28-8663-44ED-AE9A-A1E371E5F425}"/>
                  </a:ext>
                </a:extLst>
              </p:cNvPr>
              <p:cNvSpPr/>
              <p:nvPr/>
            </p:nvSpPr>
            <p:spPr>
              <a:xfrm>
                <a:off x="7697510" y="25697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4" name="Oval 253">
                <a:extLst>
                  <a:ext uri="{FF2B5EF4-FFF2-40B4-BE49-F238E27FC236}">
                    <a16:creationId xmlns:a16="http://schemas.microsoft.com/office/drawing/2014/main" id="{8105A165-7C13-4984-A5C6-0C07890DD04C}"/>
                  </a:ext>
                </a:extLst>
              </p:cNvPr>
              <p:cNvSpPr/>
              <p:nvPr/>
            </p:nvSpPr>
            <p:spPr>
              <a:xfrm>
                <a:off x="7849910" y="27221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5" name="Oval 254">
                <a:extLst>
                  <a:ext uri="{FF2B5EF4-FFF2-40B4-BE49-F238E27FC236}">
                    <a16:creationId xmlns:a16="http://schemas.microsoft.com/office/drawing/2014/main" id="{50F6EC77-32D6-4867-9F73-8CC5EBCBD822}"/>
                  </a:ext>
                </a:extLst>
              </p:cNvPr>
              <p:cNvSpPr/>
              <p:nvPr/>
            </p:nvSpPr>
            <p:spPr>
              <a:xfrm>
                <a:off x="5554469" y="24013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6" name="Oval 255">
                <a:extLst>
                  <a:ext uri="{FF2B5EF4-FFF2-40B4-BE49-F238E27FC236}">
                    <a16:creationId xmlns:a16="http://schemas.microsoft.com/office/drawing/2014/main" id="{9800F08A-3AEC-4664-831F-3953396F1C6D}"/>
                  </a:ext>
                </a:extLst>
              </p:cNvPr>
              <p:cNvSpPr/>
              <p:nvPr/>
            </p:nvSpPr>
            <p:spPr>
              <a:xfrm>
                <a:off x="5706869" y="25537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7" name="Oval 256">
                <a:extLst>
                  <a:ext uri="{FF2B5EF4-FFF2-40B4-BE49-F238E27FC236}">
                    <a16:creationId xmlns:a16="http://schemas.microsoft.com/office/drawing/2014/main" id="{288D8768-11CC-415B-AE2E-A02AC20EC3A7}"/>
                  </a:ext>
                </a:extLst>
              </p:cNvPr>
              <p:cNvSpPr/>
              <p:nvPr/>
            </p:nvSpPr>
            <p:spPr>
              <a:xfrm>
                <a:off x="3949405" y="26970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8" name="Oval 257">
                <a:extLst>
                  <a:ext uri="{FF2B5EF4-FFF2-40B4-BE49-F238E27FC236}">
                    <a16:creationId xmlns:a16="http://schemas.microsoft.com/office/drawing/2014/main" id="{3F479BCD-BBA9-4294-8CFD-8B706B65C7A8}"/>
                  </a:ext>
                </a:extLst>
              </p:cNvPr>
              <p:cNvSpPr/>
              <p:nvPr/>
            </p:nvSpPr>
            <p:spPr>
              <a:xfrm>
                <a:off x="4652354" y="224533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59" name="Oval 258">
                <a:extLst>
                  <a:ext uri="{FF2B5EF4-FFF2-40B4-BE49-F238E27FC236}">
                    <a16:creationId xmlns:a16="http://schemas.microsoft.com/office/drawing/2014/main" id="{590867A5-EF64-430A-BC4B-AB340A41E91E}"/>
                  </a:ext>
                </a:extLst>
              </p:cNvPr>
              <p:cNvSpPr/>
              <p:nvPr/>
            </p:nvSpPr>
            <p:spPr>
              <a:xfrm>
                <a:off x="4800281" y="254150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0" name="Oval 259">
                <a:extLst>
                  <a:ext uri="{FF2B5EF4-FFF2-40B4-BE49-F238E27FC236}">
                    <a16:creationId xmlns:a16="http://schemas.microsoft.com/office/drawing/2014/main" id="{7BB74256-D6DB-4940-BCAE-00CAD75A92DF}"/>
                  </a:ext>
                </a:extLst>
              </p:cNvPr>
              <p:cNvSpPr/>
              <p:nvPr/>
            </p:nvSpPr>
            <p:spPr>
              <a:xfrm>
                <a:off x="7834706" y="23512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1" name="Oval 260">
                <a:extLst>
                  <a:ext uri="{FF2B5EF4-FFF2-40B4-BE49-F238E27FC236}">
                    <a16:creationId xmlns:a16="http://schemas.microsoft.com/office/drawing/2014/main" id="{ABC5641B-418C-4B0E-B8BF-46EEED000146}"/>
                  </a:ext>
                </a:extLst>
              </p:cNvPr>
              <p:cNvSpPr/>
              <p:nvPr/>
            </p:nvSpPr>
            <p:spPr>
              <a:xfrm>
                <a:off x="7987106" y="25036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2" name="Oval 261">
                <a:extLst>
                  <a:ext uri="{FF2B5EF4-FFF2-40B4-BE49-F238E27FC236}">
                    <a16:creationId xmlns:a16="http://schemas.microsoft.com/office/drawing/2014/main" id="{8C28ACE7-5CAE-412A-93BA-A9B9124A36F9}"/>
                  </a:ext>
                </a:extLst>
              </p:cNvPr>
              <p:cNvSpPr/>
              <p:nvPr/>
            </p:nvSpPr>
            <p:spPr>
              <a:xfrm>
                <a:off x="3827708" y="22426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3" name="Oval 262">
                <a:extLst>
                  <a:ext uri="{FF2B5EF4-FFF2-40B4-BE49-F238E27FC236}">
                    <a16:creationId xmlns:a16="http://schemas.microsoft.com/office/drawing/2014/main" id="{49D3D7D3-C395-4E96-B597-CFB396F514ED}"/>
                  </a:ext>
                </a:extLst>
              </p:cNvPr>
              <p:cNvSpPr/>
              <p:nvPr/>
            </p:nvSpPr>
            <p:spPr>
              <a:xfrm>
                <a:off x="4132508" y="25474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4" name="Oval 263">
                <a:extLst>
                  <a:ext uri="{FF2B5EF4-FFF2-40B4-BE49-F238E27FC236}">
                    <a16:creationId xmlns:a16="http://schemas.microsoft.com/office/drawing/2014/main" id="{683E9CE4-A036-47AA-9A43-A4CC23F87BC6}"/>
                  </a:ext>
                </a:extLst>
              </p:cNvPr>
              <p:cNvSpPr/>
              <p:nvPr/>
            </p:nvSpPr>
            <p:spPr>
              <a:xfrm>
                <a:off x="4284908" y="26998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5" name="Oval 264">
                <a:extLst>
                  <a:ext uri="{FF2B5EF4-FFF2-40B4-BE49-F238E27FC236}">
                    <a16:creationId xmlns:a16="http://schemas.microsoft.com/office/drawing/2014/main" id="{51CEBCE9-988D-4858-95C2-F149F5C0F5E0}"/>
                  </a:ext>
                </a:extLst>
              </p:cNvPr>
              <p:cNvSpPr/>
              <p:nvPr/>
            </p:nvSpPr>
            <p:spPr>
              <a:xfrm>
                <a:off x="7201185" y="23114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6" name="Oval 265">
                <a:extLst>
                  <a:ext uri="{FF2B5EF4-FFF2-40B4-BE49-F238E27FC236}">
                    <a16:creationId xmlns:a16="http://schemas.microsoft.com/office/drawing/2014/main" id="{9CCA3ED1-6FB3-4D1A-B207-E853D3D934AD}"/>
                  </a:ext>
                </a:extLst>
              </p:cNvPr>
              <p:cNvSpPr/>
              <p:nvPr/>
            </p:nvSpPr>
            <p:spPr>
              <a:xfrm>
                <a:off x="7319333" y="25095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7" name="Oval 266">
                <a:extLst>
                  <a:ext uri="{FF2B5EF4-FFF2-40B4-BE49-F238E27FC236}">
                    <a16:creationId xmlns:a16="http://schemas.microsoft.com/office/drawing/2014/main" id="{C32D99AD-A175-4887-883B-CB7B48EE29A0}"/>
                  </a:ext>
                </a:extLst>
              </p:cNvPr>
              <p:cNvSpPr/>
              <p:nvPr/>
            </p:nvSpPr>
            <p:spPr>
              <a:xfrm>
                <a:off x="7471733" y="26619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8" name="Oval 267">
                <a:extLst>
                  <a:ext uri="{FF2B5EF4-FFF2-40B4-BE49-F238E27FC236}">
                    <a16:creationId xmlns:a16="http://schemas.microsoft.com/office/drawing/2014/main" id="{EDEB4A3F-94DC-4BEC-B157-5367FB286835}"/>
                  </a:ext>
                </a:extLst>
              </p:cNvPr>
              <p:cNvSpPr/>
              <p:nvPr/>
            </p:nvSpPr>
            <p:spPr>
              <a:xfrm>
                <a:off x="5070401" y="246977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69" name="Oval 268">
                <a:extLst>
                  <a:ext uri="{FF2B5EF4-FFF2-40B4-BE49-F238E27FC236}">
                    <a16:creationId xmlns:a16="http://schemas.microsoft.com/office/drawing/2014/main" id="{BA18D2B4-A739-4839-8381-FABC7D0E644C}"/>
                  </a:ext>
                </a:extLst>
              </p:cNvPr>
              <p:cNvSpPr/>
              <p:nvPr/>
            </p:nvSpPr>
            <p:spPr>
              <a:xfrm>
                <a:off x="6108418" y="234926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0" name="Oval 269">
                <a:extLst>
                  <a:ext uri="{FF2B5EF4-FFF2-40B4-BE49-F238E27FC236}">
                    <a16:creationId xmlns:a16="http://schemas.microsoft.com/office/drawing/2014/main" id="{C8FC81AA-4ACF-43DC-B1CE-23E859F05A02}"/>
                  </a:ext>
                </a:extLst>
              </p:cNvPr>
              <p:cNvSpPr/>
              <p:nvPr/>
            </p:nvSpPr>
            <p:spPr>
              <a:xfrm>
                <a:off x="6260818" y="250166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1" name="Oval 270">
                <a:extLst>
                  <a:ext uri="{FF2B5EF4-FFF2-40B4-BE49-F238E27FC236}">
                    <a16:creationId xmlns:a16="http://schemas.microsoft.com/office/drawing/2014/main" id="{6AD9F52D-E6BC-4D8B-95DF-8AAF85DAC402}"/>
                  </a:ext>
                </a:extLst>
              </p:cNvPr>
              <p:cNvSpPr/>
              <p:nvPr/>
            </p:nvSpPr>
            <p:spPr>
              <a:xfrm>
                <a:off x="4987569" y="22573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2" name="Oval 271">
                <a:extLst>
                  <a:ext uri="{FF2B5EF4-FFF2-40B4-BE49-F238E27FC236}">
                    <a16:creationId xmlns:a16="http://schemas.microsoft.com/office/drawing/2014/main" id="{79D07606-7C3C-4609-AEC4-AC830CE960F6}"/>
                  </a:ext>
                </a:extLst>
              </p:cNvPr>
              <p:cNvSpPr/>
              <p:nvPr/>
            </p:nvSpPr>
            <p:spPr>
              <a:xfrm>
                <a:off x="6460411" y="24816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3" name="Oval 272">
                <a:extLst>
                  <a:ext uri="{FF2B5EF4-FFF2-40B4-BE49-F238E27FC236}">
                    <a16:creationId xmlns:a16="http://schemas.microsoft.com/office/drawing/2014/main" id="{A1A82BB2-795C-4906-B4BE-A5702F988ADA}"/>
                  </a:ext>
                </a:extLst>
              </p:cNvPr>
              <p:cNvSpPr/>
              <p:nvPr/>
            </p:nvSpPr>
            <p:spPr>
              <a:xfrm>
                <a:off x="6580839" y="23484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4" name="Oval 273">
                <a:extLst>
                  <a:ext uri="{FF2B5EF4-FFF2-40B4-BE49-F238E27FC236}">
                    <a16:creationId xmlns:a16="http://schemas.microsoft.com/office/drawing/2014/main" id="{6DED0BEC-AD6C-4058-9924-3D29D8B0F47F}"/>
                  </a:ext>
                </a:extLst>
              </p:cNvPr>
              <p:cNvSpPr/>
              <p:nvPr/>
            </p:nvSpPr>
            <p:spPr>
              <a:xfrm>
                <a:off x="6726338" y="23368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5" name="Oval 274">
                <a:extLst>
                  <a:ext uri="{FF2B5EF4-FFF2-40B4-BE49-F238E27FC236}">
                    <a16:creationId xmlns:a16="http://schemas.microsoft.com/office/drawing/2014/main" id="{89507AC6-0687-4F91-BAC2-40266305A885}"/>
                  </a:ext>
                </a:extLst>
              </p:cNvPr>
              <p:cNvSpPr/>
              <p:nvPr/>
            </p:nvSpPr>
            <p:spPr>
              <a:xfrm>
                <a:off x="6878738" y="24892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6" name="Oval 275">
                <a:extLst>
                  <a:ext uri="{FF2B5EF4-FFF2-40B4-BE49-F238E27FC236}">
                    <a16:creationId xmlns:a16="http://schemas.microsoft.com/office/drawing/2014/main" id="{66A7561A-C578-4CF8-995D-F52F47BE3428}"/>
                  </a:ext>
                </a:extLst>
              </p:cNvPr>
              <p:cNvSpPr/>
              <p:nvPr/>
            </p:nvSpPr>
            <p:spPr>
              <a:xfrm>
                <a:off x="7031138" y="26416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7" name="Oval 276">
                <a:extLst>
                  <a:ext uri="{FF2B5EF4-FFF2-40B4-BE49-F238E27FC236}">
                    <a16:creationId xmlns:a16="http://schemas.microsoft.com/office/drawing/2014/main" id="{1E663F2C-32E2-4F43-807C-FA85854A5B34}"/>
                  </a:ext>
                </a:extLst>
              </p:cNvPr>
              <p:cNvSpPr/>
              <p:nvPr/>
            </p:nvSpPr>
            <p:spPr>
              <a:xfrm>
                <a:off x="6058730" y="26123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8" name="Oval 277">
                <a:extLst>
                  <a:ext uri="{FF2B5EF4-FFF2-40B4-BE49-F238E27FC236}">
                    <a16:creationId xmlns:a16="http://schemas.microsoft.com/office/drawing/2014/main" id="{56B5C973-4DAA-48BD-96FD-DE45A2FE080F}"/>
                  </a:ext>
                </a:extLst>
              </p:cNvPr>
              <p:cNvSpPr/>
              <p:nvPr/>
            </p:nvSpPr>
            <p:spPr>
              <a:xfrm>
                <a:off x="5845030" y="244804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79" name="Oval 278">
                <a:extLst>
                  <a:ext uri="{FF2B5EF4-FFF2-40B4-BE49-F238E27FC236}">
                    <a16:creationId xmlns:a16="http://schemas.microsoft.com/office/drawing/2014/main" id="{A9EBEBFE-D403-45D8-874B-905923FA721B}"/>
                  </a:ext>
                </a:extLst>
              </p:cNvPr>
              <p:cNvSpPr/>
              <p:nvPr/>
            </p:nvSpPr>
            <p:spPr>
              <a:xfrm>
                <a:off x="6946573" y="229053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80" name="Oval 279">
                <a:extLst>
                  <a:ext uri="{FF2B5EF4-FFF2-40B4-BE49-F238E27FC236}">
                    <a16:creationId xmlns:a16="http://schemas.microsoft.com/office/drawing/2014/main" id="{8910D455-76DA-4650-85C4-1CB3EC90F9B8}"/>
                  </a:ext>
                </a:extLst>
              </p:cNvPr>
              <p:cNvSpPr/>
              <p:nvPr/>
            </p:nvSpPr>
            <p:spPr>
              <a:xfrm>
                <a:off x="6774073" y="261241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81" name="Oval 280">
                <a:extLst>
                  <a:ext uri="{FF2B5EF4-FFF2-40B4-BE49-F238E27FC236}">
                    <a16:creationId xmlns:a16="http://schemas.microsoft.com/office/drawing/2014/main" id="{D26DFFC5-35EA-436E-9DF5-39B2287C26F0}"/>
                  </a:ext>
                </a:extLst>
              </p:cNvPr>
              <p:cNvSpPr/>
              <p:nvPr/>
            </p:nvSpPr>
            <p:spPr>
              <a:xfrm>
                <a:off x="6387386" y="23134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242" name="Straight Arrow Connector 241">
              <a:extLst>
                <a:ext uri="{FF2B5EF4-FFF2-40B4-BE49-F238E27FC236}">
                  <a16:creationId xmlns:a16="http://schemas.microsoft.com/office/drawing/2014/main" id="{549701C8-0545-481A-9406-BB632465D924}"/>
                </a:ext>
              </a:extLst>
            </p:cNvPr>
            <p:cNvCxnSpPr>
              <a:cxnSpLocks/>
            </p:cNvCxnSpPr>
            <p:nvPr/>
          </p:nvCxnSpPr>
          <p:spPr>
            <a:xfrm flipH="1">
              <a:off x="3651930" y="2767877"/>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243" name="Straight Arrow Connector 242">
              <a:extLst>
                <a:ext uri="{FF2B5EF4-FFF2-40B4-BE49-F238E27FC236}">
                  <a16:creationId xmlns:a16="http://schemas.microsoft.com/office/drawing/2014/main" id="{D19FEF7F-200A-4672-9A0D-382B3B5AE482}"/>
                </a:ext>
              </a:extLst>
            </p:cNvPr>
            <p:cNvCxnSpPr>
              <a:cxnSpLocks/>
            </p:cNvCxnSpPr>
            <p:nvPr/>
          </p:nvCxnSpPr>
          <p:spPr>
            <a:xfrm flipH="1">
              <a:off x="3617136" y="2201015"/>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244" name="Straight Arrow Connector 243">
              <a:extLst>
                <a:ext uri="{FF2B5EF4-FFF2-40B4-BE49-F238E27FC236}">
                  <a16:creationId xmlns:a16="http://schemas.microsoft.com/office/drawing/2014/main" id="{86B6CCB9-69D2-4FC5-AE98-821ACBD46033}"/>
                </a:ext>
              </a:extLst>
            </p:cNvPr>
            <p:cNvCxnSpPr>
              <a:cxnSpLocks/>
            </p:cNvCxnSpPr>
            <p:nvPr/>
          </p:nvCxnSpPr>
          <p:spPr>
            <a:xfrm flipH="1">
              <a:off x="3746942" y="2082299"/>
              <a:ext cx="139232"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45" name="Straight Arrow Connector 244">
              <a:extLst>
                <a:ext uri="{FF2B5EF4-FFF2-40B4-BE49-F238E27FC236}">
                  <a16:creationId xmlns:a16="http://schemas.microsoft.com/office/drawing/2014/main" id="{5DD01C19-E170-4A0B-992A-0B8F119A1136}"/>
                </a:ext>
              </a:extLst>
            </p:cNvPr>
            <p:cNvCxnSpPr/>
            <p:nvPr/>
          </p:nvCxnSpPr>
          <p:spPr>
            <a:xfrm>
              <a:off x="7160801" y="2904638"/>
              <a:ext cx="1335499" cy="0"/>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4722570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3" name="Content Placeholder 2">
            <a:extLst>
              <a:ext uri="{FF2B5EF4-FFF2-40B4-BE49-F238E27FC236}">
                <a16:creationId xmlns:a16="http://schemas.microsoft.com/office/drawing/2014/main" id="{A677D805-F62C-4BE7-AF09-C12EC74114F2}"/>
              </a:ext>
            </a:extLst>
          </p:cNvPr>
          <p:cNvSpPr>
            <a:spLocks noGrp="1"/>
          </p:cNvSpPr>
          <p:nvPr>
            <p:ph idx="1"/>
          </p:nvPr>
        </p:nvSpPr>
        <p:spPr>
          <a:xfrm>
            <a:off x="231913" y="838385"/>
            <a:ext cx="8680174" cy="1253381"/>
          </a:xfrm>
        </p:spPr>
        <p:txBody>
          <a:bodyPr/>
          <a:lstStyle/>
          <a:p>
            <a:r>
              <a:rPr lang="en-GB" sz="2800" dirty="0">
                <a:solidFill>
                  <a:schemeClr val="bg1">
                    <a:lumMod val="75000"/>
                  </a:schemeClr>
                </a:solidFill>
              </a:rPr>
              <a:t>Magnetic force is electrostatic force </a:t>
            </a:r>
            <a:br>
              <a:rPr lang="en-GB" sz="2800" dirty="0">
                <a:solidFill>
                  <a:schemeClr val="bg1">
                    <a:lumMod val="75000"/>
                  </a:schemeClr>
                </a:solidFill>
              </a:rPr>
            </a:br>
            <a:r>
              <a:rPr lang="en-GB" sz="2800" dirty="0">
                <a:solidFill>
                  <a:schemeClr val="bg1">
                    <a:lumMod val="75000"/>
                  </a:schemeClr>
                </a:solidFill>
              </a:rPr>
              <a:t>transformed by relativistic motion of charges</a:t>
            </a:r>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67</a:t>
            </a:fld>
            <a:endParaRPr lang="en-GB"/>
          </a:p>
        </p:txBody>
      </p:sp>
      <p:sp>
        <p:nvSpPr>
          <p:cNvPr id="194" name="Content Placeholder 2">
            <a:extLst>
              <a:ext uri="{FF2B5EF4-FFF2-40B4-BE49-F238E27FC236}">
                <a16:creationId xmlns:a16="http://schemas.microsoft.com/office/drawing/2014/main" id="{57AE4FA9-B786-4A71-9F7B-77D404D4D379}"/>
              </a:ext>
            </a:extLst>
          </p:cNvPr>
          <p:cNvSpPr txBox="1">
            <a:spLocks/>
          </p:cNvSpPr>
          <p:nvPr/>
        </p:nvSpPr>
        <p:spPr>
          <a:xfrm>
            <a:off x="231913" y="3649031"/>
            <a:ext cx="8845119" cy="199354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t>Cable is positively charged </a:t>
            </a:r>
          </a:p>
          <a:p>
            <a:r>
              <a:rPr lang="en-GB" sz="2800" dirty="0"/>
              <a:t>Electrostatic force attracts the test charge to the cable</a:t>
            </a:r>
          </a:p>
          <a:p>
            <a:endParaRPr lang="en-GB" sz="2800" dirty="0"/>
          </a:p>
        </p:txBody>
      </p:sp>
      <p:cxnSp>
        <p:nvCxnSpPr>
          <p:cNvPr id="83" name="Straight Arrow Connector 82">
            <a:extLst>
              <a:ext uri="{FF2B5EF4-FFF2-40B4-BE49-F238E27FC236}">
                <a16:creationId xmlns:a16="http://schemas.microsoft.com/office/drawing/2014/main" id="{8D311FE9-29D8-4C33-9A31-84AA1E452194}"/>
              </a:ext>
            </a:extLst>
          </p:cNvPr>
          <p:cNvCxnSpPr>
            <a:cxnSpLocks/>
          </p:cNvCxnSpPr>
          <p:nvPr/>
        </p:nvCxnSpPr>
        <p:spPr>
          <a:xfrm flipV="1">
            <a:off x="5890367" y="2872473"/>
            <a:ext cx="0" cy="250660"/>
          </a:xfrm>
          <a:prstGeom prst="straightConnector1">
            <a:avLst/>
          </a:prstGeom>
          <a:ln>
            <a:solidFill>
              <a:schemeClr val="accent3">
                <a:lumMod val="50000"/>
              </a:schemeClr>
            </a:solidFill>
            <a:tailEnd type="triangle"/>
          </a:ln>
        </p:spPr>
        <p:style>
          <a:lnRef idx="2">
            <a:schemeClr val="accent3"/>
          </a:lnRef>
          <a:fillRef idx="0">
            <a:schemeClr val="accent3"/>
          </a:fillRef>
          <a:effectRef idx="1">
            <a:schemeClr val="accent3"/>
          </a:effectRef>
          <a:fontRef idx="minor">
            <a:schemeClr val="tx1"/>
          </a:fontRef>
        </p:style>
      </p:cxnSp>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DA7E06AA-F8FF-4A74-981C-C5F8DAEB859B}"/>
                  </a:ext>
                </a:extLst>
              </p:cNvPr>
              <p:cNvSpPr txBox="1"/>
              <p:nvPr/>
            </p:nvSpPr>
            <p:spPr>
              <a:xfrm>
                <a:off x="5918454" y="2834811"/>
                <a:ext cx="62729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3">
                                  <a:lumMod val="50000"/>
                                </a:schemeClr>
                              </a:solidFill>
                              <a:latin typeface="Cambria Math" panose="02040503050406030204" pitchFamily="18" charset="0"/>
                            </a:rPr>
                          </m:ctrlPr>
                        </m:sSubPr>
                        <m:e>
                          <m:r>
                            <a:rPr lang="en-GB" sz="1800" b="0" i="1" smtClean="0">
                              <a:solidFill>
                                <a:schemeClr val="accent3">
                                  <a:lumMod val="50000"/>
                                </a:schemeClr>
                              </a:solidFill>
                              <a:latin typeface="Cambria Math" panose="02040503050406030204" pitchFamily="18" charset="0"/>
                            </a:rPr>
                            <m:t>𝐹</m:t>
                          </m:r>
                        </m:e>
                        <m:sub>
                          <m:r>
                            <a:rPr lang="en-GB" sz="1800" b="0" i="1" smtClean="0">
                              <a:solidFill>
                                <a:schemeClr val="accent3">
                                  <a:lumMod val="50000"/>
                                </a:schemeClr>
                              </a:solidFill>
                              <a:latin typeface="Cambria Math" panose="02040503050406030204" pitchFamily="18" charset="0"/>
                            </a:rPr>
                            <m:t>𝑒𝑙𝑒𝑐𝑡𝑟</m:t>
                          </m:r>
                        </m:sub>
                      </m:sSub>
                    </m:oMath>
                  </m:oMathPara>
                </a14:m>
                <a:endParaRPr lang="en-US" dirty="0">
                  <a:solidFill>
                    <a:schemeClr val="accent3">
                      <a:lumMod val="50000"/>
                    </a:schemeClr>
                  </a:solidFill>
                </a:endParaRPr>
              </a:p>
            </p:txBody>
          </p:sp>
        </mc:Choice>
        <mc:Fallback xmlns="">
          <p:sp>
            <p:nvSpPr>
              <p:cNvPr id="84" name="TextBox 83">
                <a:extLst>
                  <a:ext uri="{FF2B5EF4-FFF2-40B4-BE49-F238E27FC236}">
                    <a16:creationId xmlns:a16="http://schemas.microsoft.com/office/drawing/2014/main" id="{DA7E06AA-F8FF-4A74-981C-C5F8DAEB859B}"/>
                  </a:ext>
                </a:extLst>
              </p:cNvPr>
              <p:cNvSpPr txBox="1">
                <a:spLocks noRot="1" noChangeAspect="1" noMove="1" noResize="1" noEditPoints="1" noAdjustHandles="1" noChangeArrowheads="1" noChangeShapeType="1" noTextEdit="1"/>
              </p:cNvSpPr>
              <p:nvPr/>
            </p:nvSpPr>
            <p:spPr>
              <a:xfrm>
                <a:off x="5918454" y="2834811"/>
                <a:ext cx="627293" cy="369332"/>
              </a:xfrm>
              <a:prstGeom prst="rect">
                <a:avLst/>
              </a:prstGeom>
              <a:blipFill>
                <a:blip r:embed="rId2"/>
                <a:stretch>
                  <a:fillRect r="-21359"/>
                </a:stretch>
              </a:blipFill>
            </p:spPr>
            <p:txBody>
              <a:bodyPr/>
              <a:lstStyle/>
              <a:p>
                <a:r>
                  <a:rPr lang="en-US">
                    <a:noFill/>
                  </a:rPr>
                  <a:t> </a:t>
                </a:r>
              </a:p>
            </p:txBody>
          </p:sp>
        </mc:Fallback>
      </mc:AlternateContent>
      <p:grpSp>
        <p:nvGrpSpPr>
          <p:cNvPr id="86" name="Group 85">
            <a:extLst>
              <a:ext uri="{FF2B5EF4-FFF2-40B4-BE49-F238E27FC236}">
                <a16:creationId xmlns:a16="http://schemas.microsoft.com/office/drawing/2014/main" id="{48AB89E0-EEAE-4442-81DA-92E117565802}"/>
              </a:ext>
            </a:extLst>
          </p:cNvPr>
          <p:cNvGrpSpPr/>
          <p:nvPr/>
        </p:nvGrpSpPr>
        <p:grpSpPr>
          <a:xfrm>
            <a:off x="3095626" y="1722406"/>
            <a:ext cx="5669282" cy="1788890"/>
            <a:chOff x="3095626" y="1722406"/>
            <a:chExt cx="5669282" cy="1788890"/>
          </a:xfrm>
        </p:grpSpPr>
        <p:grpSp>
          <p:nvGrpSpPr>
            <p:cNvPr id="87" name="Group 86">
              <a:extLst>
                <a:ext uri="{FF2B5EF4-FFF2-40B4-BE49-F238E27FC236}">
                  <a16:creationId xmlns:a16="http://schemas.microsoft.com/office/drawing/2014/main" id="{25C40307-3E6C-4F31-95DA-1FC05BCB61A2}"/>
                </a:ext>
              </a:extLst>
            </p:cNvPr>
            <p:cNvGrpSpPr/>
            <p:nvPr/>
          </p:nvGrpSpPr>
          <p:grpSpPr>
            <a:xfrm>
              <a:off x="3982832" y="2269382"/>
              <a:ext cx="3568863" cy="468443"/>
              <a:chOff x="4299996" y="493152"/>
              <a:chExt cx="4172034" cy="468443"/>
            </a:xfrm>
          </p:grpSpPr>
          <p:sp>
            <p:nvSpPr>
              <p:cNvPr id="208" name="Oval 207">
                <a:extLst>
                  <a:ext uri="{FF2B5EF4-FFF2-40B4-BE49-F238E27FC236}">
                    <a16:creationId xmlns:a16="http://schemas.microsoft.com/office/drawing/2014/main" id="{7211CE52-6FE3-4FFF-85C4-F5DFF26E466B}"/>
                  </a:ext>
                </a:extLst>
              </p:cNvPr>
              <p:cNvSpPr/>
              <p:nvPr/>
            </p:nvSpPr>
            <p:spPr>
              <a:xfrm>
                <a:off x="6068157" y="73867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09" name="Oval 208">
                <a:extLst>
                  <a:ext uri="{FF2B5EF4-FFF2-40B4-BE49-F238E27FC236}">
                    <a16:creationId xmlns:a16="http://schemas.microsoft.com/office/drawing/2014/main" id="{8D51290C-807C-4C12-8F1C-A63ADA1C30B3}"/>
                  </a:ext>
                </a:extLst>
              </p:cNvPr>
              <p:cNvSpPr/>
              <p:nvPr/>
            </p:nvSpPr>
            <p:spPr>
              <a:xfrm>
                <a:off x="6616341" y="73867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0" name="Oval 209">
                <a:extLst>
                  <a:ext uri="{FF2B5EF4-FFF2-40B4-BE49-F238E27FC236}">
                    <a16:creationId xmlns:a16="http://schemas.microsoft.com/office/drawing/2014/main" id="{AE428C9A-6787-4E9F-9762-01619D0F63B3}"/>
                  </a:ext>
                </a:extLst>
              </p:cNvPr>
              <p:cNvSpPr/>
              <p:nvPr/>
            </p:nvSpPr>
            <p:spPr>
              <a:xfrm>
                <a:off x="6208786" y="49834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1" name="Oval 210">
                <a:extLst>
                  <a:ext uri="{FF2B5EF4-FFF2-40B4-BE49-F238E27FC236}">
                    <a16:creationId xmlns:a16="http://schemas.microsoft.com/office/drawing/2014/main" id="{1F65C2E6-8C63-423D-A7A8-DB2CD3046754}"/>
                  </a:ext>
                </a:extLst>
              </p:cNvPr>
              <p:cNvSpPr/>
              <p:nvPr/>
            </p:nvSpPr>
            <p:spPr>
              <a:xfrm>
                <a:off x="6344248" y="72836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2" name="Oval 211">
                <a:extLst>
                  <a:ext uri="{FF2B5EF4-FFF2-40B4-BE49-F238E27FC236}">
                    <a16:creationId xmlns:a16="http://schemas.microsoft.com/office/drawing/2014/main" id="{D5C881B6-BC50-4F40-9C7B-EADE84F5F781}"/>
                  </a:ext>
                </a:extLst>
              </p:cNvPr>
              <p:cNvSpPr/>
              <p:nvPr/>
            </p:nvSpPr>
            <p:spPr>
              <a:xfrm>
                <a:off x="6481882" y="49389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3" name="Oval 212">
                <a:extLst>
                  <a:ext uri="{FF2B5EF4-FFF2-40B4-BE49-F238E27FC236}">
                    <a16:creationId xmlns:a16="http://schemas.microsoft.com/office/drawing/2014/main" id="{BBE5D714-B310-4DC0-86A1-5CDE64157DAB}"/>
                  </a:ext>
                </a:extLst>
              </p:cNvPr>
              <p:cNvSpPr/>
              <p:nvPr/>
            </p:nvSpPr>
            <p:spPr>
              <a:xfrm>
                <a:off x="6754731" y="50103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4" name="Oval 213">
                <a:extLst>
                  <a:ext uri="{FF2B5EF4-FFF2-40B4-BE49-F238E27FC236}">
                    <a16:creationId xmlns:a16="http://schemas.microsoft.com/office/drawing/2014/main" id="{3DA47E35-8771-49D9-B16F-64CB82A0DF3D}"/>
                  </a:ext>
                </a:extLst>
              </p:cNvPr>
              <p:cNvSpPr/>
              <p:nvPr/>
            </p:nvSpPr>
            <p:spPr>
              <a:xfrm>
                <a:off x="6890193" y="7310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5" name="Oval 214">
                <a:extLst>
                  <a:ext uri="{FF2B5EF4-FFF2-40B4-BE49-F238E27FC236}">
                    <a16:creationId xmlns:a16="http://schemas.microsoft.com/office/drawing/2014/main" id="{EAD24A33-039C-4006-A6FB-CE08A4A69DC8}"/>
                  </a:ext>
                </a:extLst>
              </p:cNvPr>
              <p:cNvSpPr/>
              <p:nvPr/>
            </p:nvSpPr>
            <p:spPr>
              <a:xfrm>
                <a:off x="5663784" y="5017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6" name="Oval 215">
                <a:extLst>
                  <a:ext uri="{FF2B5EF4-FFF2-40B4-BE49-F238E27FC236}">
                    <a16:creationId xmlns:a16="http://schemas.microsoft.com/office/drawing/2014/main" id="{E3B78EAD-1F8F-4E5E-A7BC-B8DD3B8125E8}"/>
                  </a:ext>
                </a:extLst>
              </p:cNvPr>
              <p:cNvSpPr/>
              <p:nvPr/>
            </p:nvSpPr>
            <p:spPr>
              <a:xfrm>
                <a:off x="5799246" y="73179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7" name="Oval 216">
                <a:extLst>
                  <a:ext uri="{FF2B5EF4-FFF2-40B4-BE49-F238E27FC236}">
                    <a16:creationId xmlns:a16="http://schemas.microsoft.com/office/drawing/2014/main" id="{0ED58C6B-5A95-4D64-8345-F82B30A1D2E0}"/>
                  </a:ext>
                </a:extLst>
              </p:cNvPr>
              <p:cNvSpPr/>
              <p:nvPr/>
            </p:nvSpPr>
            <p:spPr>
              <a:xfrm>
                <a:off x="5936880" y="49732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8" name="Oval 217">
                <a:extLst>
                  <a:ext uri="{FF2B5EF4-FFF2-40B4-BE49-F238E27FC236}">
                    <a16:creationId xmlns:a16="http://schemas.microsoft.com/office/drawing/2014/main" id="{65E03FD9-3D45-4085-8ABD-7650D91ED20A}"/>
                  </a:ext>
                </a:extLst>
              </p:cNvPr>
              <p:cNvSpPr/>
              <p:nvPr/>
            </p:nvSpPr>
            <p:spPr>
              <a:xfrm>
                <a:off x="4704369" y="7455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19" name="Oval 218">
                <a:extLst>
                  <a:ext uri="{FF2B5EF4-FFF2-40B4-BE49-F238E27FC236}">
                    <a16:creationId xmlns:a16="http://schemas.microsoft.com/office/drawing/2014/main" id="{DA32BA8B-A099-4315-8AFE-26AAFBC6178C}"/>
                  </a:ext>
                </a:extLst>
              </p:cNvPr>
              <p:cNvSpPr/>
              <p:nvPr/>
            </p:nvSpPr>
            <p:spPr>
              <a:xfrm>
                <a:off x="5252553" y="745595"/>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0" name="Oval 219">
                <a:extLst>
                  <a:ext uri="{FF2B5EF4-FFF2-40B4-BE49-F238E27FC236}">
                    <a16:creationId xmlns:a16="http://schemas.microsoft.com/office/drawing/2014/main" id="{A4681F42-864F-4290-AD3C-B749D33B6A45}"/>
                  </a:ext>
                </a:extLst>
              </p:cNvPr>
              <p:cNvSpPr/>
              <p:nvPr/>
            </p:nvSpPr>
            <p:spPr>
              <a:xfrm>
                <a:off x="4844998" y="50526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1" name="Oval 220">
                <a:extLst>
                  <a:ext uri="{FF2B5EF4-FFF2-40B4-BE49-F238E27FC236}">
                    <a16:creationId xmlns:a16="http://schemas.microsoft.com/office/drawing/2014/main" id="{7DCA1AF0-5732-4BA5-B669-9B3165739800}"/>
                  </a:ext>
                </a:extLst>
              </p:cNvPr>
              <p:cNvSpPr/>
              <p:nvPr/>
            </p:nvSpPr>
            <p:spPr>
              <a:xfrm>
                <a:off x="4980460" y="73951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2" name="Oval 221">
                <a:extLst>
                  <a:ext uri="{FF2B5EF4-FFF2-40B4-BE49-F238E27FC236}">
                    <a16:creationId xmlns:a16="http://schemas.microsoft.com/office/drawing/2014/main" id="{E7DD22B2-93F0-4F2B-BDC7-2E78B43B2FBB}"/>
                  </a:ext>
                </a:extLst>
              </p:cNvPr>
              <p:cNvSpPr/>
              <p:nvPr/>
            </p:nvSpPr>
            <p:spPr>
              <a:xfrm>
                <a:off x="5118094" y="50081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3" name="Oval 222">
                <a:extLst>
                  <a:ext uri="{FF2B5EF4-FFF2-40B4-BE49-F238E27FC236}">
                    <a16:creationId xmlns:a16="http://schemas.microsoft.com/office/drawing/2014/main" id="{8CB44ADE-0ACC-4F0C-BD2E-E72C74962A22}"/>
                  </a:ext>
                </a:extLst>
              </p:cNvPr>
              <p:cNvSpPr/>
              <p:nvPr/>
            </p:nvSpPr>
            <p:spPr>
              <a:xfrm>
                <a:off x="5390943" y="5079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4" name="Oval 223">
                <a:extLst>
                  <a:ext uri="{FF2B5EF4-FFF2-40B4-BE49-F238E27FC236}">
                    <a16:creationId xmlns:a16="http://schemas.microsoft.com/office/drawing/2014/main" id="{1289ADFC-7537-47B0-98F8-484070310276}"/>
                  </a:ext>
                </a:extLst>
              </p:cNvPr>
              <p:cNvSpPr/>
              <p:nvPr/>
            </p:nvSpPr>
            <p:spPr>
              <a:xfrm>
                <a:off x="5526405" y="73797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5" name="Oval 224">
                <a:extLst>
                  <a:ext uri="{FF2B5EF4-FFF2-40B4-BE49-F238E27FC236}">
                    <a16:creationId xmlns:a16="http://schemas.microsoft.com/office/drawing/2014/main" id="{1276F96A-3CC6-4260-BBA9-4D7AEE187490}"/>
                  </a:ext>
                </a:extLst>
              </p:cNvPr>
              <p:cNvSpPr/>
              <p:nvPr/>
            </p:nvSpPr>
            <p:spPr>
              <a:xfrm>
                <a:off x="4299996" y="50869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6" name="Oval 225">
                <a:extLst>
                  <a:ext uri="{FF2B5EF4-FFF2-40B4-BE49-F238E27FC236}">
                    <a16:creationId xmlns:a16="http://schemas.microsoft.com/office/drawing/2014/main" id="{27D51388-918C-449B-B4D8-939334D35DDF}"/>
                  </a:ext>
                </a:extLst>
              </p:cNvPr>
              <p:cNvSpPr/>
              <p:nvPr/>
            </p:nvSpPr>
            <p:spPr>
              <a:xfrm>
                <a:off x="4435458" y="73871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7" name="Oval 226">
                <a:extLst>
                  <a:ext uri="{FF2B5EF4-FFF2-40B4-BE49-F238E27FC236}">
                    <a16:creationId xmlns:a16="http://schemas.microsoft.com/office/drawing/2014/main" id="{386F00DF-ECCB-4A75-92F0-259BA3C9A221}"/>
                  </a:ext>
                </a:extLst>
              </p:cNvPr>
              <p:cNvSpPr/>
              <p:nvPr/>
            </p:nvSpPr>
            <p:spPr>
              <a:xfrm>
                <a:off x="4573092" y="50424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8" name="Oval 227">
                <a:extLst>
                  <a:ext uri="{FF2B5EF4-FFF2-40B4-BE49-F238E27FC236}">
                    <a16:creationId xmlns:a16="http://schemas.microsoft.com/office/drawing/2014/main" id="{B8C6E9DD-9469-4A01-BF3C-2F55F3A815BE}"/>
                  </a:ext>
                </a:extLst>
              </p:cNvPr>
              <p:cNvSpPr/>
              <p:nvPr/>
            </p:nvSpPr>
            <p:spPr>
              <a:xfrm>
                <a:off x="7433994" y="73793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29" name="Oval 228">
                <a:extLst>
                  <a:ext uri="{FF2B5EF4-FFF2-40B4-BE49-F238E27FC236}">
                    <a16:creationId xmlns:a16="http://schemas.microsoft.com/office/drawing/2014/main" id="{77E83CD7-D5E4-4D5B-A526-860EBF817703}"/>
                  </a:ext>
                </a:extLst>
              </p:cNvPr>
              <p:cNvSpPr/>
              <p:nvPr/>
            </p:nvSpPr>
            <p:spPr>
              <a:xfrm>
                <a:off x="7982178" y="73793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0" name="Oval 229">
                <a:extLst>
                  <a:ext uri="{FF2B5EF4-FFF2-40B4-BE49-F238E27FC236}">
                    <a16:creationId xmlns:a16="http://schemas.microsoft.com/office/drawing/2014/main" id="{ED7D97E4-447E-48D6-B01F-F4EE0D566887}"/>
                  </a:ext>
                </a:extLst>
              </p:cNvPr>
              <p:cNvSpPr/>
              <p:nvPr/>
            </p:nvSpPr>
            <p:spPr>
              <a:xfrm>
                <a:off x="7574623" y="4976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1" name="Oval 230">
                <a:extLst>
                  <a:ext uri="{FF2B5EF4-FFF2-40B4-BE49-F238E27FC236}">
                    <a16:creationId xmlns:a16="http://schemas.microsoft.com/office/drawing/2014/main" id="{96F5D2A2-FBFA-4851-8B2D-CC504C03ACD9}"/>
                  </a:ext>
                </a:extLst>
              </p:cNvPr>
              <p:cNvSpPr/>
              <p:nvPr/>
            </p:nvSpPr>
            <p:spPr>
              <a:xfrm>
                <a:off x="7710085" y="7276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2" name="Oval 231">
                <a:extLst>
                  <a:ext uri="{FF2B5EF4-FFF2-40B4-BE49-F238E27FC236}">
                    <a16:creationId xmlns:a16="http://schemas.microsoft.com/office/drawing/2014/main" id="{ADF27F3B-C57F-42D9-85A5-24C4615951E7}"/>
                  </a:ext>
                </a:extLst>
              </p:cNvPr>
              <p:cNvSpPr/>
              <p:nvPr/>
            </p:nvSpPr>
            <p:spPr>
              <a:xfrm>
                <a:off x="7847719" y="4931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3" name="Oval 232">
                <a:extLst>
                  <a:ext uri="{FF2B5EF4-FFF2-40B4-BE49-F238E27FC236}">
                    <a16:creationId xmlns:a16="http://schemas.microsoft.com/office/drawing/2014/main" id="{D0584E32-23BA-48E4-A5A2-A1E08B47253B}"/>
                  </a:ext>
                </a:extLst>
              </p:cNvPr>
              <p:cNvSpPr/>
              <p:nvPr/>
            </p:nvSpPr>
            <p:spPr>
              <a:xfrm>
                <a:off x="8120568" y="50029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4" name="Oval 233">
                <a:extLst>
                  <a:ext uri="{FF2B5EF4-FFF2-40B4-BE49-F238E27FC236}">
                    <a16:creationId xmlns:a16="http://schemas.microsoft.com/office/drawing/2014/main" id="{9F84E866-533B-4907-8846-740D4A228276}"/>
                  </a:ext>
                </a:extLst>
              </p:cNvPr>
              <p:cNvSpPr/>
              <p:nvPr/>
            </p:nvSpPr>
            <p:spPr>
              <a:xfrm>
                <a:off x="8256030" y="7303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5" name="Oval 234">
                <a:extLst>
                  <a:ext uri="{FF2B5EF4-FFF2-40B4-BE49-F238E27FC236}">
                    <a16:creationId xmlns:a16="http://schemas.microsoft.com/office/drawing/2014/main" id="{CF5B5FCC-59BC-441C-BDAB-788E16EA1DCA}"/>
                  </a:ext>
                </a:extLst>
              </p:cNvPr>
              <p:cNvSpPr/>
              <p:nvPr/>
            </p:nvSpPr>
            <p:spPr>
              <a:xfrm>
                <a:off x="7029621" y="50103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6" name="Oval 235">
                <a:extLst>
                  <a:ext uri="{FF2B5EF4-FFF2-40B4-BE49-F238E27FC236}">
                    <a16:creationId xmlns:a16="http://schemas.microsoft.com/office/drawing/2014/main" id="{01141022-49F4-4252-A18A-C5DC16FAD09E}"/>
                  </a:ext>
                </a:extLst>
              </p:cNvPr>
              <p:cNvSpPr/>
              <p:nvPr/>
            </p:nvSpPr>
            <p:spPr>
              <a:xfrm>
                <a:off x="7165083" y="7310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237" name="Oval 236">
                <a:extLst>
                  <a:ext uri="{FF2B5EF4-FFF2-40B4-BE49-F238E27FC236}">
                    <a16:creationId xmlns:a16="http://schemas.microsoft.com/office/drawing/2014/main" id="{BD05F37A-7CB4-4930-AD91-391527E58EA6}"/>
                  </a:ext>
                </a:extLst>
              </p:cNvPr>
              <p:cNvSpPr/>
              <p:nvPr/>
            </p:nvSpPr>
            <p:spPr>
              <a:xfrm>
                <a:off x="7302717" y="49658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grp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64DF86F6-856B-4BC1-9832-710EB91D1475}"/>
                    </a:ext>
                  </a:extLst>
                </p:cNvPr>
                <p:cNvSpPr txBox="1"/>
                <p:nvPr/>
              </p:nvSpPr>
              <p:spPr>
                <a:xfrm>
                  <a:off x="7212058" y="1731499"/>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solidFill>
                              <a:schemeClr val="tx2">
                                <a:lumMod val="60000"/>
                                <a:lumOff val="40000"/>
                              </a:schemeClr>
                            </a:solidFill>
                            <a:latin typeface="Cambria Math" panose="02040503050406030204" pitchFamily="18" charset="0"/>
                          </a:rPr>
                          <m:t>𝐼</m:t>
                        </m:r>
                      </m:oMath>
                    </m:oMathPara>
                  </a14:m>
                  <a:endParaRPr lang="en-US" dirty="0">
                    <a:solidFill>
                      <a:schemeClr val="tx2">
                        <a:lumMod val="60000"/>
                        <a:lumOff val="40000"/>
                      </a:schemeClr>
                    </a:solidFill>
                  </a:endParaRPr>
                </a:p>
              </p:txBody>
            </p:sp>
          </mc:Choice>
          <mc:Fallback xmlns="">
            <p:sp>
              <p:nvSpPr>
                <p:cNvPr id="88" name="TextBox 87">
                  <a:extLst>
                    <a:ext uri="{FF2B5EF4-FFF2-40B4-BE49-F238E27FC236}">
                      <a16:creationId xmlns:a16="http://schemas.microsoft.com/office/drawing/2014/main" id="{64DF86F6-856B-4BC1-9832-710EB91D1475}"/>
                    </a:ext>
                  </a:extLst>
                </p:cNvPr>
                <p:cNvSpPr txBox="1">
                  <a:spLocks noRot="1" noChangeAspect="1" noMove="1" noResize="1" noEditPoints="1" noAdjustHandles="1" noChangeArrowheads="1" noChangeShapeType="1" noTextEdit="1"/>
                </p:cNvSpPr>
                <p:nvPr/>
              </p:nvSpPr>
              <p:spPr>
                <a:xfrm>
                  <a:off x="7212058" y="1731499"/>
                  <a:ext cx="259675" cy="36933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0F4F4CE8-075C-4B45-B603-EAF430A86D2A}"/>
                    </a:ext>
                  </a:extLst>
                </p:cNvPr>
                <p:cNvSpPr txBox="1"/>
                <p:nvPr/>
              </p:nvSpPr>
              <p:spPr>
                <a:xfrm>
                  <a:off x="3487267" y="1722406"/>
                  <a:ext cx="9590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𝑒𝑐</m:t>
                            </m:r>
                          </m:sub>
                        </m:sSub>
                        <m:r>
                          <a:rPr lang="en-GB" sz="1800" b="0" i="1" smtClean="0">
                            <a:solidFill>
                              <a:schemeClr val="accent2">
                                <a:lumMod val="75000"/>
                              </a:schemeClr>
                            </a:solidFill>
                            <a:latin typeface="Cambria Math" panose="02040503050406030204" pitchFamily="18" charset="0"/>
                            <a:ea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89" name="TextBox 88">
                  <a:extLst>
                    <a:ext uri="{FF2B5EF4-FFF2-40B4-BE49-F238E27FC236}">
                      <a16:creationId xmlns:a16="http://schemas.microsoft.com/office/drawing/2014/main" id="{0F4F4CE8-075C-4B45-B603-EAF430A86D2A}"/>
                    </a:ext>
                  </a:extLst>
                </p:cNvPr>
                <p:cNvSpPr txBox="1">
                  <a:spLocks noRot="1" noChangeAspect="1" noMove="1" noResize="1" noEditPoints="1" noAdjustHandles="1" noChangeArrowheads="1" noChangeShapeType="1" noTextEdit="1"/>
                </p:cNvSpPr>
                <p:nvPr/>
              </p:nvSpPr>
              <p:spPr>
                <a:xfrm>
                  <a:off x="3487267" y="1722406"/>
                  <a:ext cx="959049" cy="369332"/>
                </a:xfrm>
                <a:prstGeom prst="rect">
                  <a:avLst/>
                </a:prstGeom>
                <a:blipFill>
                  <a:blip r:embed="rId4"/>
                  <a:stretch>
                    <a:fillRect/>
                  </a:stretch>
                </a:blipFill>
              </p:spPr>
              <p:txBody>
                <a:bodyPr/>
                <a:lstStyle/>
                <a:p>
                  <a:r>
                    <a:rPr lang="en-US">
                      <a:noFill/>
                    </a:rPr>
                    <a:t> </a:t>
                  </a:r>
                </a:p>
              </p:txBody>
            </p:sp>
          </mc:Fallback>
        </mc:AlternateContent>
        <p:sp>
          <p:nvSpPr>
            <p:cNvPr id="90" name="Oval 89">
              <a:extLst>
                <a:ext uri="{FF2B5EF4-FFF2-40B4-BE49-F238E27FC236}">
                  <a16:creationId xmlns:a16="http://schemas.microsoft.com/office/drawing/2014/main" id="{70489992-14A1-4110-AC24-6441D8F7DE2E}"/>
                </a:ext>
              </a:extLst>
            </p:cNvPr>
            <p:cNvSpPr/>
            <p:nvPr/>
          </p:nvSpPr>
          <p:spPr>
            <a:xfrm>
              <a:off x="5809214" y="3119123"/>
              <a:ext cx="169547" cy="154847"/>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61595DED-12D7-41EF-87FE-F4D2C52D0D22}"/>
                    </a:ext>
                  </a:extLst>
                </p:cNvPr>
                <p:cNvSpPr txBox="1"/>
                <p:nvPr/>
              </p:nvSpPr>
              <p:spPr>
                <a:xfrm>
                  <a:off x="5926074" y="3141964"/>
                  <a:ext cx="95266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𝑡</m:t>
                            </m:r>
                          </m:sub>
                        </m:sSub>
                        <m:r>
                          <a:rPr lang="en-GB" sz="1800" b="0" i="1" smtClean="0">
                            <a:solidFill>
                              <a:schemeClr val="accent2">
                                <a:lumMod val="75000"/>
                              </a:schemeClr>
                            </a:solidFill>
                            <a:latin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91" name="TextBox 90">
                  <a:extLst>
                    <a:ext uri="{FF2B5EF4-FFF2-40B4-BE49-F238E27FC236}">
                      <a16:creationId xmlns:a16="http://schemas.microsoft.com/office/drawing/2014/main" id="{61595DED-12D7-41EF-87FE-F4D2C52D0D22}"/>
                    </a:ext>
                  </a:extLst>
                </p:cNvPr>
                <p:cNvSpPr txBox="1">
                  <a:spLocks noRot="1" noChangeAspect="1" noMove="1" noResize="1" noEditPoints="1" noAdjustHandles="1" noChangeArrowheads="1" noChangeShapeType="1" noTextEdit="1"/>
                </p:cNvSpPr>
                <p:nvPr/>
              </p:nvSpPr>
              <p:spPr>
                <a:xfrm>
                  <a:off x="5926074" y="3141964"/>
                  <a:ext cx="952664"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87757294-9EDB-4532-B9F4-639BD5A251B2}"/>
                    </a:ext>
                  </a:extLst>
                </p:cNvPr>
                <p:cNvSpPr txBox="1"/>
                <p:nvPr/>
              </p:nvSpPr>
              <p:spPr>
                <a:xfrm>
                  <a:off x="7053997" y="2904638"/>
                  <a:ext cx="15693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chemeClr val="tx2">
                                    <a:lumMod val="60000"/>
                                    <a:lumOff val="40000"/>
                                  </a:schemeClr>
                                </a:solidFill>
                                <a:latin typeface="Cambria Math" panose="02040503050406030204" pitchFamily="18" charset="0"/>
                              </a:rPr>
                            </m:ctrlPr>
                          </m:sSubPr>
                          <m:e>
                            <m:r>
                              <a:rPr lang="en-GB" b="0" i="1" smtClean="0">
                                <a:solidFill>
                                  <a:schemeClr val="tx2">
                                    <a:lumMod val="60000"/>
                                    <a:lumOff val="40000"/>
                                  </a:schemeClr>
                                </a:solidFill>
                                <a:latin typeface="Cambria Math" panose="02040503050406030204" pitchFamily="18" charset="0"/>
                              </a:rPr>
                              <m:t>𝑣</m:t>
                            </m:r>
                          </m:e>
                          <m:sub>
                            <m:r>
                              <a:rPr lang="en-GB" b="0" i="1" smtClean="0">
                                <a:solidFill>
                                  <a:schemeClr val="tx2">
                                    <a:lumMod val="60000"/>
                                    <a:lumOff val="40000"/>
                                  </a:schemeClr>
                                </a:solidFill>
                                <a:latin typeface="Cambria Math" panose="02040503050406030204" pitchFamily="18" charset="0"/>
                              </a:rPr>
                              <m:t>𝑐𝑎𝑏𝑙𝑒</m:t>
                            </m:r>
                          </m:sub>
                        </m:sSub>
                        <m:r>
                          <a:rPr lang="en-GB" b="0" i="1" smtClean="0">
                            <a:solidFill>
                              <a:schemeClr val="tx2">
                                <a:lumMod val="60000"/>
                                <a:lumOff val="40000"/>
                              </a:schemeClr>
                            </a:solidFill>
                            <a:latin typeface="Cambria Math" panose="02040503050406030204" pitchFamily="18" charset="0"/>
                            <a:ea typeface="Cambria Math" panose="02040503050406030204" pitchFamily="18" charset="0"/>
                          </a:rPr>
                          <m:t>≫0</m:t>
                        </m:r>
                      </m:oMath>
                    </m:oMathPara>
                  </a14:m>
                  <a:endParaRPr lang="en-US" dirty="0">
                    <a:solidFill>
                      <a:schemeClr val="tx2">
                        <a:lumMod val="60000"/>
                        <a:lumOff val="40000"/>
                      </a:schemeClr>
                    </a:solidFill>
                  </a:endParaRPr>
                </a:p>
              </p:txBody>
            </p:sp>
          </mc:Choice>
          <mc:Fallback xmlns="">
            <p:sp>
              <p:nvSpPr>
                <p:cNvPr id="92" name="TextBox 91">
                  <a:extLst>
                    <a:ext uri="{FF2B5EF4-FFF2-40B4-BE49-F238E27FC236}">
                      <a16:creationId xmlns:a16="http://schemas.microsoft.com/office/drawing/2014/main" id="{87757294-9EDB-4532-B9F4-639BD5A251B2}"/>
                    </a:ext>
                  </a:extLst>
                </p:cNvPr>
                <p:cNvSpPr txBox="1">
                  <a:spLocks noRot="1" noChangeAspect="1" noMove="1" noResize="1" noEditPoints="1" noAdjustHandles="1" noChangeArrowheads="1" noChangeShapeType="1" noTextEdit="1"/>
                </p:cNvSpPr>
                <p:nvPr/>
              </p:nvSpPr>
              <p:spPr>
                <a:xfrm>
                  <a:off x="7053997" y="2904638"/>
                  <a:ext cx="1569303" cy="369332"/>
                </a:xfrm>
                <a:prstGeom prst="rect">
                  <a:avLst/>
                </a:prstGeom>
                <a:blipFill>
                  <a:blip r:embed="rId6"/>
                  <a:stretch>
                    <a:fillRect/>
                  </a:stretch>
                </a:blipFill>
              </p:spPr>
              <p:txBody>
                <a:bodyPr/>
                <a:lstStyle/>
                <a:p>
                  <a:r>
                    <a:rPr lang="en-US">
                      <a:noFill/>
                    </a:rPr>
                    <a:t> </a:t>
                  </a:r>
                </a:p>
              </p:txBody>
            </p:sp>
          </mc:Fallback>
        </mc:AlternateContent>
        <p:cxnSp>
          <p:nvCxnSpPr>
            <p:cNvPr id="93" name="Straight Arrow Connector 92">
              <a:extLst>
                <a:ext uri="{FF2B5EF4-FFF2-40B4-BE49-F238E27FC236}">
                  <a16:creationId xmlns:a16="http://schemas.microsoft.com/office/drawing/2014/main" id="{B7C26C07-2143-4958-932A-01CF6ED1F303}"/>
                </a:ext>
              </a:extLst>
            </p:cNvPr>
            <p:cNvCxnSpPr>
              <a:cxnSpLocks/>
            </p:cNvCxnSpPr>
            <p:nvPr/>
          </p:nvCxnSpPr>
          <p:spPr>
            <a:xfrm flipV="1">
              <a:off x="6838701" y="2072653"/>
              <a:ext cx="860200" cy="90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94" name="Group 93">
              <a:extLst>
                <a:ext uri="{FF2B5EF4-FFF2-40B4-BE49-F238E27FC236}">
                  <a16:creationId xmlns:a16="http://schemas.microsoft.com/office/drawing/2014/main" id="{6095B238-E06A-4D15-B46D-A32DF02C1C24}"/>
                </a:ext>
              </a:extLst>
            </p:cNvPr>
            <p:cNvGrpSpPr/>
            <p:nvPr/>
          </p:nvGrpSpPr>
          <p:grpSpPr>
            <a:xfrm>
              <a:off x="3095626" y="2242637"/>
              <a:ext cx="5669282" cy="525240"/>
              <a:chOff x="3827708" y="2242637"/>
              <a:chExt cx="4205117" cy="525240"/>
            </a:xfrm>
          </p:grpSpPr>
          <p:sp>
            <p:nvSpPr>
              <p:cNvPr id="99" name="Oval 98">
                <a:extLst>
                  <a:ext uri="{FF2B5EF4-FFF2-40B4-BE49-F238E27FC236}">
                    <a16:creationId xmlns:a16="http://schemas.microsoft.com/office/drawing/2014/main" id="{A2F3B8E2-205C-440A-8B6C-507B372F7B98}"/>
                  </a:ext>
                </a:extLst>
              </p:cNvPr>
              <p:cNvSpPr/>
              <p:nvPr/>
            </p:nvSpPr>
            <p:spPr>
              <a:xfrm>
                <a:off x="5264873" y="246746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0" name="Oval 99">
                <a:extLst>
                  <a:ext uri="{FF2B5EF4-FFF2-40B4-BE49-F238E27FC236}">
                    <a16:creationId xmlns:a16="http://schemas.microsoft.com/office/drawing/2014/main" id="{47F7B5EB-F16E-45E6-93B6-B13A6488DB0E}"/>
                  </a:ext>
                </a:extLst>
              </p:cNvPr>
              <p:cNvSpPr/>
              <p:nvPr/>
            </p:nvSpPr>
            <p:spPr>
              <a:xfrm>
                <a:off x="5417273" y="261986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1" name="Oval 100">
                <a:extLst>
                  <a:ext uri="{FF2B5EF4-FFF2-40B4-BE49-F238E27FC236}">
                    <a16:creationId xmlns:a16="http://schemas.microsoft.com/office/drawing/2014/main" id="{C659F66F-A7A7-4497-8F2B-2897C2AD53B8}"/>
                  </a:ext>
                </a:extLst>
              </p:cNvPr>
              <p:cNvSpPr/>
              <p:nvPr/>
            </p:nvSpPr>
            <p:spPr>
              <a:xfrm>
                <a:off x="4205885" y="230285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2" name="Oval 101">
                <a:extLst>
                  <a:ext uri="{FF2B5EF4-FFF2-40B4-BE49-F238E27FC236}">
                    <a16:creationId xmlns:a16="http://schemas.microsoft.com/office/drawing/2014/main" id="{0B9B1F1E-3B7A-4217-8E08-8FD813E57075}"/>
                  </a:ext>
                </a:extLst>
              </p:cNvPr>
              <p:cNvSpPr/>
              <p:nvPr/>
            </p:nvSpPr>
            <p:spPr>
              <a:xfrm>
                <a:off x="4358285" y="245525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3" name="Oval 102">
                <a:extLst>
                  <a:ext uri="{FF2B5EF4-FFF2-40B4-BE49-F238E27FC236}">
                    <a16:creationId xmlns:a16="http://schemas.microsoft.com/office/drawing/2014/main" id="{BF66FE6B-7E4F-41DC-9195-1D339830085C}"/>
                  </a:ext>
                </a:extLst>
              </p:cNvPr>
              <p:cNvSpPr/>
              <p:nvPr/>
            </p:nvSpPr>
            <p:spPr>
              <a:xfrm>
                <a:off x="4605739" y="253556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4" name="Oval 103">
                <a:extLst>
                  <a:ext uri="{FF2B5EF4-FFF2-40B4-BE49-F238E27FC236}">
                    <a16:creationId xmlns:a16="http://schemas.microsoft.com/office/drawing/2014/main" id="{C116522D-CEF3-4093-819C-75953CE3740F}"/>
                  </a:ext>
                </a:extLst>
              </p:cNvPr>
              <p:cNvSpPr/>
              <p:nvPr/>
            </p:nvSpPr>
            <p:spPr>
              <a:xfrm>
                <a:off x="7392710" y="22649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5" name="Oval 104">
                <a:extLst>
                  <a:ext uri="{FF2B5EF4-FFF2-40B4-BE49-F238E27FC236}">
                    <a16:creationId xmlns:a16="http://schemas.microsoft.com/office/drawing/2014/main" id="{39D63B45-27D2-47BD-BA65-881D1972F868}"/>
                  </a:ext>
                </a:extLst>
              </p:cNvPr>
              <p:cNvSpPr/>
              <p:nvPr/>
            </p:nvSpPr>
            <p:spPr>
              <a:xfrm>
                <a:off x="7545110" y="24173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6" name="Oval 105">
                <a:extLst>
                  <a:ext uri="{FF2B5EF4-FFF2-40B4-BE49-F238E27FC236}">
                    <a16:creationId xmlns:a16="http://schemas.microsoft.com/office/drawing/2014/main" id="{532BE4F0-CD2C-40F9-8417-AAD94284BEC5}"/>
                  </a:ext>
                </a:extLst>
              </p:cNvPr>
              <p:cNvSpPr/>
              <p:nvPr/>
            </p:nvSpPr>
            <p:spPr>
              <a:xfrm>
                <a:off x="7697510" y="25697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7" name="Oval 106">
                <a:extLst>
                  <a:ext uri="{FF2B5EF4-FFF2-40B4-BE49-F238E27FC236}">
                    <a16:creationId xmlns:a16="http://schemas.microsoft.com/office/drawing/2014/main" id="{4734E1E6-3FB5-4952-9067-367049CB90D0}"/>
                  </a:ext>
                </a:extLst>
              </p:cNvPr>
              <p:cNvSpPr/>
              <p:nvPr/>
            </p:nvSpPr>
            <p:spPr>
              <a:xfrm>
                <a:off x="7849910" y="27221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8" name="Oval 107">
                <a:extLst>
                  <a:ext uri="{FF2B5EF4-FFF2-40B4-BE49-F238E27FC236}">
                    <a16:creationId xmlns:a16="http://schemas.microsoft.com/office/drawing/2014/main" id="{EE889A01-3903-4CFA-B2A6-3D87A43861D6}"/>
                  </a:ext>
                </a:extLst>
              </p:cNvPr>
              <p:cNvSpPr/>
              <p:nvPr/>
            </p:nvSpPr>
            <p:spPr>
              <a:xfrm>
                <a:off x="5554469" y="24013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9" name="Oval 108">
                <a:extLst>
                  <a:ext uri="{FF2B5EF4-FFF2-40B4-BE49-F238E27FC236}">
                    <a16:creationId xmlns:a16="http://schemas.microsoft.com/office/drawing/2014/main" id="{03485596-D9AB-47B4-8E08-D2ABCE37F89B}"/>
                  </a:ext>
                </a:extLst>
              </p:cNvPr>
              <p:cNvSpPr/>
              <p:nvPr/>
            </p:nvSpPr>
            <p:spPr>
              <a:xfrm>
                <a:off x="5706869" y="255371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10" name="Oval 109">
                <a:extLst>
                  <a:ext uri="{FF2B5EF4-FFF2-40B4-BE49-F238E27FC236}">
                    <a16:creationId xmlns:a16="http://schemas.microsoft.com/office/drawing/2014/main" id="{F5E433E6-A80A-4DEE-9813-1606B4F53226}"/>
                  </a:ext>
                </a:extLst>
              </p:cNvPr>
              <p:cNvSpPr/>
              <p:nvPr/>
            </p:nvSpPr>
            <p:spPr>
              <a:xfrm>
                <a:off x="3949405" y="269707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11" name="Oval 110">
                <a:extLst>
                  <a:ext uri="{FF2B5EF4-FFF2-40B4-BE49-F238E27FC236}">
                    <a16:creationId xmlns:a16="http://schemas.microsoft.com/office/drawing/2014/main" id="{46636206-1E88-4C30-A159-0443115B5058}"/>
                  </a:ext>
                </a:extLst>
              </p:cNvPr>
              <p:cNvSpPr/>
              <p:nvPr/>
            </p:nvSpPr>
            <p:spPr>
              <a:xfrm>
                <a:off x="4652354" y="224533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12" name="Oval 111">
                <a:extLst>
                  <a:ext uri="{FF2B5EF4-FFF2-40B4-BE49-F238E27FC236}">
                    <a16:creationId xmlns:a16="http://schemas.microsoft.com/office/drawing/2014/main" id="{CFF50DAA-0325-42EF-A4F7-AFCDE20493AE}"/>
                  </a:ext>
                </a:extLst>
              </p:cNvPr>
              <p:cNvSpPr/>
              <p:nvPr/>
            </p:nvSpPr>
            <p:spPr>
              <a:xfrm>
                <a:off x="4800281" y="254150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13" name="Oval 112">
                <a:extLst>
                  <a:ext uri="{FF2B5EF4-FFF2-40B4-BE49-F238E27FC236}">
                    <a16:creationId xmlns:a16="http://schemas.microsoft.com/office/drawing/2014/main" id="{3EC8709C-BE88-470C-A92A-59C6230CDFF6}"/>
                  </a:ext>
                </a:extLst>
              </p:cNvPr>
              <p:cNvSpPr/>
              <p:nvPr/>
            </p:nvSpPr>
            <p:spPr>
              <a:xfrm>
                <a:off x="7834706" y="23512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14" name="Oval 113">
                <a:extLst>
                  <a:ext uri="{FF2B5EF4-FFF2-40B4-BE49-F238E27FC236}">
                    <a16:creationId xmlns:a16="http://schemas.microsoft.com/office/drawing/2014/main" id="{A3445B59-C78B-4951-A405-DBD4FA7EA02C}"/>
                  </a:ext>
                </a:extLst>
              </p:cNvPr>
              <p:cNvSpPr/>
              <p:nvPr/>
            </p:nvSpPr>
            <p:spPr>
              <a:xfrm>
                <a:off x="7987106" y="250360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15" name="Oval 114">
                <a:extLst>
                  <a:ext uri="{FF2B5EF4-FFF2-40B4-BE49-F238E27FC236}">
                    <a16:creationId xmlns:a16="http://schemas.microsoft.com/office/drawing/2014/main" id="{37C6DA85-F59F-4D7C-9B6D-7E3B7A0EFF64}"/>
                  </a:ext>
                </a:extLst>
              </p:cNvPr>
              <p:cNvSpPr/>
              <p:nvPr/>
            </p:nvSpPr>
            <p:spPr>
              <a:xfrm>
                <a:off x="3827708" y="22426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16" name="Oval 115">
                <a:extLst>
                  <a:ext uri="{FF2B5EF4-FFF2-40B4-BE49-F238E27FC236}">
                    <a16:creationId xmlns:a16="http://schemas.microsoft.com/office/drawing/2014/main" id="{0C97AD56-636A-4976-B54F-515120CEEB2C}"/>
                  </a:ext>
                </a:extLst>
              </p:cNvPr>
              <p:cNvSpPr/>
              <p:nvPr/>
            </p:nvSpPr>
            <p:spPr>
              <a:xfrm>
                <a:off x="4132508" y="25474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24" name="Oval 123">
                <a:extLst>
                  <a:ext uri="{FF2B5EF4-FFF2-40B4-BE49-F238E27FC236}">
                    <a16:creationId xmlns:a16="http://schemas.microsoft.com/office/drawing/2014/main" id="{2825EF24-AE1F-4E13-9748-DF8E0774D811}"/>
                  </a:ext>
                </a:extLst>
              </p:cNvPr>
              <p:cNvSpPr/>
              <p:nvPr/>
            </p:nvSpPr>
            <p:spPr>
              <a:xfrm>
                <a:off x="4284908" y="26998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35" name="Oval 134">
                <a:extLst>
                  <a:ext uri="{FF2B5EF4-FFF2-40B4-BE49-F238E27FC236}">
                    <a16:creationId xmlns:a16="http://schemas.microsoft.com/office/drawing/2014/main" id="{81BB6704-BD10-466D-BA3C-5A95EF8D58F2}"/>
                  </a:ext>
                </a:extLst>
              </p:cNvPr>
              <p:cNvSpPr/>
              <p:nvPr/>
            </p:nvSpPr>
            <p:spPr>
              <a:xfrm>
                <a:off x="7201185" y="23114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46" name="Oval 145">
                <a:extLst>
                  <a:ext uri="{FF2B5EF4-FFF2-40B4-BE49-F238E27FC236}">
                    <a16:creationId xmlns:a16="http://schemas.microsoft.com/office/drawing/2014/main" id="{50DA57C4-3980-48A6-887A-18F44A04DC84}"/>
                  </a:ext>
                </a:extLst>
              </p:cNvPr>
              <p:cNvSpPr/>
              <p:nvPr/>
            </p:nvSpPr>
            <p:spPr>
              <a:xfrm>
                <a:off x="7319333" y="25095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4" name="Oval 163">
                <a:extLst>
                  <a:ext uri="{FF2B5EF4-FFF2-40B4-BE49-F238E27FC236}">
                    <a16:creationId xmlns:a16="http://schemas.microsoft.com/office/drawing/2014/main" id="{3DC13C96-1B1D-49BF-A9DA-9097C3F4581D}"/>
                  </a:ext>
                </a:extLst>
              </p:cNvPr>
              <p:cNvSpPr/>
              <p:nvPr/>
            </p:nvSpPr>
            <p:spPr>
              <a:xfrm>
                <a:off x="7471733" y="26619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8" name="Oval 167">
                <a:extLst>
                  <a:ext uri="{FF2B5EF4-FFF2-40B4-BE49-F238E27FC236}">
                    <a16:creationId xmlns:a16="http://schemas.microsoft.com/office/drawing/2014/main" id="{F26769EA-B14E-4FF8-A7BE-0571C28B514C}"/>
                  </a:ext>
                </a:extLst>
              </p:cNvPr>
              <p:cNvSpPr/>
              <p:nvPr/>
            </p:nvSpPr>
            <p:spPr>
              <a:xfrm>
                <a:off x="5070401" y="246977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3" name="Oval 182">
                <a:extLst>
                  <a:ext uri="{FF2B5EF4-FFF2-40B4-BE49-F238E27FC236}">
                    <a16:creationId xmlns:a16="http://schemas.microsoft.com/office/drawing/2014/main" id="{E6AACA0C-80C0-4213-899B-34D9FCF3499A}"/>
                  </a:ext>
                </a:extLst>
              </p:cNvPr>
              <p:cNvSpPr/>
              <p:nvPr/>
            </p:nvSpPr>
            <p:spPr>
              <a:xfrm>
                <a:off x="6108418" y="234926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90" name="Oval 189">
                <a:extLst>
                  <a:ext uri="{FF2B5EF4-FFF2-40B4-BE49-F238E27FC236}">
                    <a16:creationId xmlns:a16="http://schemas.microsoft.com/office/drawing/2014/main" id="{D54E76A8-7E68-4D38-B35B-438A8B797D3A}"/>
                  </a:ext>
                </a:extLst>
              </p:cNvPr>
              <p:cNvSpPr/>
              <p:nvPr/>
            </p:nvSpPr>
            <p:spPr>
              <a:xfrm>
                <a:off x="6260818" y="250166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92" name="Oval 191">
                <a:extLst>
                  <a:ext uri="{FF2B5EF4-FFF2-40B4-BE49-F238E27FC236}">
                    <a16:creationId xmlns:a16="http://schemas.microsoft.com/office/drawing/2014/main" id="{5CB6B17F-F0D5-4436-9AD7-CAC48839D84D}"/>
                  </a:ext>
                </a:extLst>
              </p:cNvPr>
              <p:cNvSpPr/>
              <p:nvPr/>
            </p:nvSpPr>
            <p:spPr>
              <a:xfrm>
                <a:off x="4987569" y="22573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97" name="Oval 196">
                <a:extLst>
                  <a:ext uri="{FF2B5EF4-FFF2-40B4-BE49-F238E27FC236}">
                    <a16:creationId xmlns:a16="http://schemas.microsoft.com/office/drawing/2014/main" id="{CFCCDBF7-9987-43D0-8D75-21304BB5E0F0}"/>
                  </a:ext>
                </a:extLst>
              </p:cNvPr>
              <p:cNvSpPr/>
              <p:nvPr/>
            </p:nvSpPr>
            <p:spPr>
              <a:xfrm>
                <a:off x="6460411" y="248169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99" name="Oval 198">
                <a:extLst>
                  <a:ext uri="{FF2B5EF4-FFF2-40B4-BE49-F238E27FC236}">
                    <a16:creationId xmlns:a16="http://schemas.microsoft.com/office/drawing/2014/main" id="{6B984ED2-2A00-47F4-B1C4-05AEE063E153}"/>
                  </a:ext>
                </a:extLst>
              </p:cNvPr>
              <p:cNvSpPr/>
              <p:nvPr/>
            </p:nvSpPr>
            <p:spPr>
              <a:xfrm>
                <a:off x="6580839" y="234846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0" name="Oval 199">
                <a:extLst>
                  <a:ext uri="{FF2B5EF4-FFF2-40B4-BE49-F238E27FC236}">
                    <a16:creationId xmlns:a16="http://schemas.microsoft.com/office/drawing/2014/main" id="{0C41A8C6-C990-4E6D-B973-C6B79FC148AC}"/>
                  </a:ext>
                </a:extLst>
              </p:cNvPr>
              <p:cNvSpPr/>
              <p:nvPr/>
            </p:nvSpPr>
            <p:spPr>
              <a:xfrm>
                <a:off x="6726338" y="23368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1" name="Oval 200">
                <a:extLst>
                  <a:ext uri="{FF2B5EF4-FFF2-40B4-BE49-F238E27FC236}">
                    <a16:creationId xmlns:a16="http://schemas.microsoft.com/office/drawing/2014/main" id="{53C8EB37-A172-4D4B-81E6-D60D62990625}"/>
                  </a:ext>
                </a:extLst>
              </p:cNvPr>
              <p:cNvSpPr/>
              <p:nvPr/>
            </p:nvSpPr>
            <p:spPr>
              <a:xfrm>
                <a:off x="6878738" y="24892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2" name="Oval 201">
                <a:extLst>
                  <a:ext uri="{FF2B5EF4-FFF2-40B4-BE49-F238E27FC236}">
                    <a16:creationId xmlns:a16="http://schemas.microsoft.com/office/drawing/2014/main" id="{A415A866-026C-4034-9DD0-52AE89309F9A}"/>
                  </a:ext>
                </a:extLst>
              </p:cNvPr>
              <p:cNvSpPr/>
              <p:nvPr/>
            </p:nvSpPr>
            <p:spPr>
              <a:xfrm>
                <a:off x="7031138" y="26416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3" name="Oval 202">
                <a:extLst>
                  <a:ext uri="{FF2B5EF4-FFF2-40B4-BE49-F238E27FC236}">
                    <a16:creationId xmlns:a16="http://schemas.microsoft.com/office/drawing/2014/main" id="{2ADE2444-EA5F-4C25-BA74-760277466727}"/>
                  </a:ext>
                </a:extLst>
              </p:cNvPr>
              <p:cNvSpPr/>
              <p:nvPr/>
            </p:nvSpPr>
            <p:spPr>
              <a:xfrm>
                <a:off x="6058730" y="26123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4" name="Oval 203">
                <a:extLst>
                  <a:ext uri="{FF2B5EF4-FFF2-40B4-BE49-F238E27FC236}">
                    <a16:creationId xmlns:a16="http://schemas.microsoft.com/office/drawing/2014/main" id="{F379E01F-71BE-48A6-8782-3546472D1D5A}"/>
                  </a:ext>
                </a:extLst>
              </p:cNvPr>
              <p:cNvSpPr/>
              <p:nvPr/>
            </p:nvSpPr>
            <p:spPr>
              <a:xfrm>
                <a:off x="5845030" y="244804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5" name="Oval 204">
                <a:extLst>
                  <a:ext uri="{FF2B5EF4-FFF2-40B4-BE49-F238E27FC236}">
                    <a16:creationId xmlns:a16="http://schemas.microsoft.com/office/drawing/2014/main" id="{0C63E46C-8017-4080-AAE6-E6F7F1DD84C0}"/>
                  </a:ext>
                </a:extLst>
              </p:cNvPr>
              <p:cNvSpPr/>
              <p:nvPr/>
            </p:nvSpPr>
            <p:spPr>
              <a:xfrm>
                <a:off x="6946573" y="229053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6" name="Oval 205">
                <a:extLst>
                  <a:ext uri="{FF2B5EF4-FFF2-40B4-BE49-F238E27FC236}">
                    <a16:creationId xmlns:a16="http://schemas.microsoft.com/office/drawing/2014/main" id="{1A5A7054-1FCF-4876-AD14-99A704581260}"/>
                  </a:ext>
                </a:extLst>
              </p:cNvPr>
              <p:cNvSpPr/>
              <p:nvPr/>
            </p:nvSpPr>
            <p:spPr>
              <a:xfrm>
                <a:off x="6774073" y="261241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207" name="Oval 206">
                <a:extLst>
                  <a:ext uri="{FF2B5EF4-FFF2-40B4-BE49-F238E27FC236}">
                    <a16:creationId xmlns:a16="http://schemas.microsoft.com/office/drawing/2014/main" id="{AB3CC870-6423-4D2B-8641-6A6BDF4117FF}"/>
                  </a:ext>
                </a:extLst>
              </p:cNvPr>
              <p:cNvSpPr/>
              <p:nvPr/>
            </p:nvSpPr>
            <p:spPr>
              <a:xfrm>
                <a:off x="6387386" y="23134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95" name="Straight Arrow Connector 94">
              <a:extLst>
                <a:ext uri="{FF2B5EF4-FFF2-40B4-BE49-F238E27FC236}">
                  <a16:creationId xmlns:a16="http://schemas.microsoft.com/office/drawing/2014/main" id="{A04490EA-D5DC-4B4E-A1D4-87DF0B0FA890}"/>
                </a:ext>
              </a:extLst>
            </p:cNvPr>
            <p:cNvCxnSpPr>
              <a:cxnSpLocks/>
            </p:cNvCxnSpPr>
            <p:nvPr/>
          </p:nvCxnSpPr>
          <p:spPr>
            <a:xfrm flipH="1">
              <a:off x="3651930" y="2767877"/>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96" name="Straight Arrow Connector 95">
              <a:extLst>
                <a:ext uri="{FF2B5EF4-FFF2-40B4-BE49-F238E27FC236}">
                  <a16:creationId xmlns:a16="http://schemas.microsoft.com/office/drawing/2014/main" id="{B2538E50-1A78-4989-B6B6-4459FABCBB42}"/>
                </a:ext>
              </a:extLst>
            </p:cNvPr>
            <p:cNvCxnSpPr>
              <a:cxnSpLocks/>
            </p:cNvCxnSpPr>
            <p:nvPr/>
          </p:nvCxnSpPr>
          <p:spPr>
            <a:xfrm flipH="1">
              <a:off x="3617136" y="2201015"/>
              <a:ext cx="4422360" cy="28797"/>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97" name="Straight Arrow Connector 96">
              <a:extLst>
                <a:ext uri="{FF2B5EF4-FFF2-40B4-BE49-F238E27FC236}">
                  <a16:creationId xmlns:a16="http://schemas.microsoft.com/office/drawing/2014/main" id="{C183CC12-085D-4EB4-9F95-A33EF6E06366}"/>
                </a:ext>
              </a:extLst>
            </p:cNvPr>
            <p:cNvCxnSpPr>
              <a:cxnSpLocks/>
            </p:cNvCxnSpPr>
            <p:nvPr/>
          </p:nvCxnSpPr>
          <p:spPr>
            <a:xfrm flipH="1">
              <a:off x="3746942" y="2082299"/>
              <a:ext cx="139232"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98" name="Straight Arrow Connector 97">
              <a:extLst>
                <a:ext uri="{FF2B5EF4-FFF2-40B4-BE49-F238E27FC236}">
                  <a16:creationId xmlns:a16="http://schemas.microsoft.com/office/drawing/2014/main" id="{5F7A332D-3189-4F3A-8F0A-2455CE7F39F2}"/>
                </a:ext>
              </a:extLst>
            </p:cNvPr>
            <p:cNvCxnSpPr/>
            <p:nvPr/>
          </p:nvCxnSpPr>
          <p:spPr>
            <a:xfrm>
              <a:off x="7160801" y="2904638"/>
              <a:ext cx="1335499" cy="0"/>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382183300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3" name="Content Placeholder 2">
            <a:extLst>
              <a:ext uri="{FF2B5EF4-FFF2-40B4-BE49-F238E27FC236}">
                <a16:creationId xmlns:a16="http://schemas.microsoft.com/office/drawing/2014/main" id="{A677D805-F62C-4BE7-AF09-C12EC74114F2}"/>
              </a:ext>
            </a:extLst>
          </p:cNvPr>
          <p:cNvSpPr>
            <a:spLocks noGrp="1"/>
          </p:cNvSpPr>
          <p:nvPr>
            <p:ph idx="1"/>
          </p:nvPr>
        </p:nvSpPr>
        <p:spPr>
          <a:xfrm>
            <a:off x="231913" y="838385"/>
            <a:ext cx="8680174" cy="1253381"/>
          </a:xfrm>
        </p:spPr>
        <p:txBody>
          <a:bodyPr/>
          <a:lstStyle/>
          <a:p>
            <a:r>
              <a:rPr lang="en-GB" sz="2800" dirty="0"/>
              <a:t>Magnetic force is electrostatic force </a:t>
            </a:r>
            <a:br>
              <a:rPr lang="en-GB" sz="2800" dirty="0"/>
            </a:br>
            <a:r>
              <a:rPr lang="en-GB" sz="2800" dirty="0"/>
              <a:t>transformed by relativistic motion of charges</a:t>
            </a:r>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68</a:t>
            </a:fld>
            <a:endParaRPr lang="en-GB"/>
          </a:p>
        </p:txBody>
      </p:sp>
      <p:sp>
        <p:nvSpPr>
          <p:cNvPr id="194" name="Content Placeholder 2">
            <a:extLst>
              <a:ext uri="{FF2B5EF4-FFF2-40B4-BE49-F238E27FC236}">
                <a16:creationId xmlns:a16="http://schemas.microsoft.com/office/drawing/2014/main" id="{57AE4FA9-B786-4A71-9F7B-77D404D4D379}"/>
              </a:ext>
            </a:extLst>
          </p:cNvPr>
          <p:cNvSpPr txBox="1">
            <a:spLocks/>
          </p:cNvSpPr>
          <p:nvPr/>
        </p:nvSpPr>
        <p:spPr>
          <a:xfrm>
            <a:off x="231913" y="3649031"/>
            <a:ext cx="8845119" cy="199354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t>Magnetic force when cable is at rest is the same as </a:t>
            </a:r>
            <a:br>
              <a:rPr lang="en-GB" sz="2800" dirty="0"/>
            </a:br>
            <a:r>
              <a:rPr lang="en-GB" sz="2800" dirty="0"/>
              <a:t>electric force when test charge is at rest</a:t>
            </a:r>
          </a:p>
          <a:p>
            <a:r>
              <a:rPr lang="en-GB" sz="2800" dirty="0"/>
              <a:t>With reference frame change </a:t>
            </a:r>
            <a:br>
              <a:rPr lang="en-GB" sz="2800" dirty="0"/>
            </a:br>
            <a:r>
              <a:rPr lang="en-GB" sz="2800" dirty="0"/>
              <a:t>one field changes to another one</a:t>
            </a:r>
          </a:p>
          <a:p>
            <a:endParaRPr lang="en-GB" sz="2800" dirty="0"/>
          </a:p>
        </p:txBody>
      </p:sp>
      <p:cxnSp>
        <p:nvCxnSpPr>
          <p:cNvPr id="55" name="Straight Arrow Connector 54">
            <a:extLst>
              <a:ext uri="{FF2B5EF4-FFF2-40B4-BE49-F238E27FC236}">
                <a16:creationId xmlns:a16="http://schemas.microsoft.com/office/drawing/2014/main" id="{F2969FB3-4FC2-42B5-A7DA-29CBAA6D35AE}"/>
              </a:ext>
            </a:extLst>
          </p:cNvPr>
          <p:cNvCxnSpPr>
            <a:cxnSpLocks/>
          </p:cNvCxnSpPr>
          <p:nvPr/>
        </p:nvCxnSpPr>
        <p:spPr>
          <a:xfrm flipV="1">
            <a:off x="7585701" y="2210036"/>
            <a:ext cx="860200" cy="90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5" name="Group 4">
            <a:extLst>
              <a:ext uri="{FF2B5EF4-FFF2-40B4-BE49-F238E27FC236}">
                <a16:creationId xmlns:a16="http://schemas.microsoft.com/office/drawing/2014/main" id="{853F5185-CB0A-4863-91FC-5E402235C1D9}"/>
              </a:ext>
            </a:extLst>
          </p:cNvPr>
          <p:cNvGrpSpPr/>
          <p:nvPr/>
        </p:nvGrpSpPr>
        <p:grpSpPr>
          <a:xfrm>
            <a:off x="5848615" y="2406516"/>
            <a:ext cx="2568778" cy="468443"/>
            <a:chOff x="5596262" y="2406516"/>
            <a:chExt cx="3073484" cy="468443"/>
          </a:xfrm>
        </p:grpSpPr>
        <p:sp>
          <p:nvSpPr>
            <p:cNvPr id="117" name="Oval 116">
              <a:extLst>
                <a:ext uri="{FF2B5EF4-FFF2-40B4-BE49-F238E27FC236}">
                  <a16:creationId xmlns:a16="http://schemas.microsoft.com/office/drawing/2014/main" id="{8C4DE3EB-FDF0-416E-A53A-CAC389532E76}"/>
                </a:ext>
              </a:extLst>
            </p:cNvPr>
            <p:cNvSpPr/>
            <p:nvPr/>
          </p:nvSpPr>
          <p:spPr>
            <a:xfrm>
              <a:off x="6265873" y="26520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8" name="Oval 117">
              <a:extLst>
                <a:ext uri="{FF2B5EF4-FFF2-40B4-BE49-F238E27FC236}">
                  <a16:creationId xmlns:a16="http://schemas.microsoft.com/office/drawing/2014/main" id="{CA884FBF-B0C1-461C-AF28-9E5D5003CD97}"/>
                </a:ext>
              </a:extLst>
            </p:cNvPr>
            <p:cNvSpPr/>
            <p:nvPr/>
          </p:nvSpPr>
          <p:spPr>
            <a:xfrm>
              <a:off x="6814057" y="265204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19" name="Oval 118">
              <a:extLst>
                <a:ext uri="{FF2B5EF4-FFF2-40B4-BE49-F238E27FC236}">
                  <a16:creationId xmlns:a16="http://schemas.microsoft.com/office/drawing/2014/main" id="{AB87529F-51BE-4663-A306-70E4B520BE43}"/>
                </a:ext>
              </a:extLst>
            </p:cNvPr>
            <p:cNvSpPr/>
            <p:nvPr/>
          </p:nvSpPr>
          <p:spPr>
            <a:xfrm>
              <a:off x="6406502" y="241170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0" name="Oval 119">
              <a:extLst>
                <a:ext uri="{FF2B5EF4-FFF2-40B4-BE49-F238E27FC236}">
                  <a16:creationId xmlns:a16="http://schemas.microsoft.com/office/drawing/2014/main" id="{5CA04160-4596-4EBD-93AB-AF13A1064413}"/>
                </a:ext>
              </a:extLst>
            </p:cNvPr>
            <p:cNvSpPr/>
            <p:nvPr/>
          </p:nvSpPr>
          <p:spPr>
            <a:xfrm>
              <a:off x="6541964" y="264172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1" name="Oval 120">
              <a:extLst>
                <a:ext uri="{FF2B5EF4-FFF2-40B4-BE49-F238E27FC236}">
                  <a16:creationId xmlns:a16="http://schemas.microsoft.com/office/drawing/2014/main" id="{4A800346-BA77-44C6-9FBB-40C16F1A3F78}"/>
                </a:ext>
              </a:extLst>
            </p:cNvPr>
            <p:cNvSpPr/>
            <p:nvPr/>
          </p:nvSpPr>
          <p:spPr>
            <a:xfrm>
              <a:off x="6679598" y="240725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2" name="Oval 121">
              <a:extLst>
                <a:ext uri="{FF2B5EF4-FFF2-40B4-BE49-F238E27FC236}">
                  <a16:creationId xmlns:a16="http://schemas.microsoft.com/office/drawing/2014/main" id="{C7A7D4D4-2776-466C-9D43-4C5F5D082080}"/>
                </a:ext>
              </a:extLst>
            </p:cNvPr>
            <p:cNvSpPr/>
            <p:nvPr/>
          </p:nvSpPr>
          <p:spPr>
            <a:xfrm>
              <a:off x="6952447" y="241440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3" name="Oval 122">
              <a:extLst>
                <a:ext uri="{FF2B5EF4-FFF2-40B4-BE49-F238E27FC236}">
                  <a16:creationId xmlns:a16="http://schemas.microsoft.com/office/drawing/2014/main" id="{31C4B614-9CEB-483F-97C9-469B4C90893C}"/>
                </a:ext>
              </a:extLst>
            </p:cNvPr>
            <p:cNvSpPr/>
            <p:nvPr/>
          </p:nvSpPr>
          <p:spPr>
            <a:xfrm>
              <a:off x="7087909" y="264442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28" name="Oval 127">
              <a:extLst>
                <a:ext uri="{FF2B5EF4-FFF2-40B4-BE49-F238E27FC236}">
                  <a16:creationId xmlns:a16="http://schemas.microsoft.com/office/drawing/2014/main" id="{4EA4390E-B86D-4005-B9AD-B5C20B012CFC}"/>
                </a:ext>
              </a:extLst>
            </p:cNvPr>
            <p:cNvSpPr/>
            <p:nvPr/>
          </p:nvSpPr>
          <p:spPr>
            <a:xfrm>
              <a:off x="6000635" y="2658959"/>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0" name="Oval 129">
              <a:extLst>
                <a:ext uri="{FF2B5EF4-FFF2-40B4-BE49-F238E27FC236}">
                  <a16:creationId xmlns:a16="http://schemas.microsoft.com/office/drawing/2014/main" id="{4D9FD037-E999-4574-8B62-BF3F06ADF1C0}"/>
                </a:ext>
              </a:extLst>
            </p:cNvPr>
            <p:cNvSpPr/>
            <p:nvPr/>
          </p:nvSpPr>
          <p:spPr>
            <a:xfrm>
              <a:off x="6141264" y="241862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6" name="Oval 135">
              <a:extLst>
                <a:ext uri="{FF2B5EF4-FFF2-40B4-BE49-F238E27FC236}">
                  <a16:creationId xmlns:a16="http://schemas.microsoft.com/office/drawing/2014/main" id="{D1B1D60C-5EC8-4E5D-8653-CD8020028E89}"/>
                </a:ext>
              </a:extLst>
            </p:cNvPr>
            <p:cNvSpPr/>
            <p:nvPr/>
          </p:nvSpPr>
          <p:spPr>
            <a:xfrm>
              <a:off x="5596262" y="242206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7" name="Oval 136">
              <a:extLst>
                <a:ext uri="{FF2B5EF4-FFF2-40B4-BE49-F238E27FC236}">
                  <a16:creationId xmlns:a16="http://schemas.microsoft.com/office/drawing/2014/main" id="{7F362AFD-4504-4959-A869-B895B9C7AAC6}"/>
                </a:ext>
              </a:extLst>
            </p:cNvPr>
            <p:cNvSpPr/>
            <p:nvPr/>
          </p:nvSpPr>
          <p:spPr>
            <a:xfrm>
              <a:off x="5731724" y="265208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8" name="Oval 137">
              <a:extLst>
                <a:ext uri="{FF2B5EF4-FFF2-40B4-BE49-F238E27FC236}">
                  <a16:creationId xmlns:a16="http://schemas.microsoft.com/office/drawing/2014/main" id="{E3835E63-7972-4AE9-AD45-FB4C25D0A4A0}"/>
                </a:ext>
              </a:extLst>
            </p:cNvPr>
            <p:cNvSpPr/>
            <p:nvPr/>
          </p:nvSpPr>
          <p:spPr>
            <a:xfrm>
              <a:off x="5869358" y="241761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39" name="Oval 138">
              <a:extLst>
                <a:ext uri="{FF2B5EF4-FFF2-40B4-BE49-F238E27FC236}">
                  <a16:creationId xmlns:a16="http://schemas.microsoft.com/office/drawing/2014/main" id="{D55602B3-AFEB-4897-98DF-66DA46817F5D}"/>
                </a:ext>
              </a:extLst>
            </p:cNvPr>
            <p:cNvSpPr/>
            <p:nvPr/>
          </p:nvSpPr>
          <p:spPr>
            <a:xfrm>
              <a:off x="7631710" y="265130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0" name="Oval 139">
              <a:extLst>
                <a:ext uri="{FF2B5EF4-FFF2-40B4-BE49-F238E27FC236}">
                  <a16:creationId xmlns:a16="http://schemas.microsoft.com/office/drawing/2014/main" id="{320B96BB-C276-49AA-BE72-13100A092563}"/>
                </a:ext>
              </a:extLst>
            </p:cNvPr>
            <p:cNvSpPr/>
            <p:nvPr/>
          </p:nvSpPr>
          <p:spPr>
            <a:xfrm>
              <a:off x="8179894" y="2651300"/>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1" name="Oval 140">
              <a:extLst>
                <a:ext uri="{FF2B5EF4-FFF2-40B4-BE49-F238E27FC236}">
                  <a16:creationId xmlns:a16="http://schemas.microsoft.com/office/drawing/2014/main" id="{6E378CF8-ACCF-43D7-AD9B-BD5D2EA8B386}"/>
                </a:ext>
              </a:extLst>
            </p:cNvPr>
            <p:cNvSpPr/>
            <p:nvPr/>
          </p:nvSpPr>
          <p:spPr>
            <a:xfrm>
              <a:off x="7772339" y="241096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2" name="Oval 141">
              <a:extLst>
                <a:ext uri="{FF2B5EF4-FFF2-40B4-BE49-F238E27FC236}">
                  <a16:creationId xmlns:a16="http://schemas.microsoft.com/office/drawing/2014/main" id="{DAB65831-440C-4536-809A-AA5C18267514}"/>
                </a:ext>
              </a:extLst>
            </p:cNvPr>
            <p:cNvSpPr/>
            <p:nvPr/>
          </p:nvSpPr>
          <p:spPr>
            <a:xfrm>
              <a:off x="7907801" y="264098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3" name="Oval 142">
              <a:extLst>
                <a:ext uri="{FF2B5EF4-FFF2-40B4-BE49-F238E27FC236}">
                  <a16:creationId xmlns:a16="http://schemas.microsoft.com/office/drawing/2014/main" id="{8A1C01BA-101A-4535-9E3D-A9E77AA66D62}"/>
                </a:ext>
              </a:extLst>
            </p:cNvPr>
            <p:cNvSpPr/>
            <p:nvPr/>
          </p:nvSpPr>
          <p:spPr>
            <a:xfrm>
              <a:off x="8045435" y="240651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4" name="Oval 143">
              <a:extLst>
                <a:ext uri="{FF2B5EF4-FFF2-40B4-BE49-F238E27FC236}">
                  <a16:creationId xmlns:a16="http://schemas.microsoft.com/office/drawing/2014/main" id="{723EF9F9-8581-43BE-AD71-313AFF3DC38B}"/>
                </a:ext>
              </a:extLst>
            </p:cNvPr>
            <p:cNvSpPr/>
            <p:nvPr/>
          </p:nvSpPr>
          <p:spPr>
            <a:xfrm>
              <a:off x="8318284" y="241366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5" name="Oval 144">
              <a:extLst>
                <a:ext uri="{FF2B5EF4-FFF2-40B4-BE49-F238E27FC236}">
                  <a16:creationId xmlns:a16="http://schemas.microsoft.com/office/drawing/2014/main" id="{4AA37D3B-11B4-414D-9672-3E86E4ADAF6B}"/>
                </a:ext>
              </a:extLst>
            </p:cNvPr>
            <p:cNvSpPr/>
            <p:nvPr/>
          </p:nvSpPr>
          <p:spPr>
            <a:xfrm>
              <a:off x="8453746" y="264368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7" name="Oval 146">
              <a:extLst>
                <a:ext uri="{FF2B5EF4-FFF2-40B4-BE49-F238E27FC236}">
                  <a16:creationId xmlns:a16="http://schemas.microsoft.com/office/drawing/2014/main" id="{453EB9E1-4F9E-43F9-A38A-C60D9559072B}"/>
                </a:ext>
              </a:extLst>
            </p:cNvPr>
            <p:cNvSpPr/>
            <p:nvPr/>
          </p:nvSpPr>
          <p:spPr>
            <a:xfrm>
              <a:off x="7227337" y="241440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8" name="Oval 147">
              <a:extLst>
                <a:ext uri="{FF2B5EF4-FFF2-40B4-BE49-F238E27FC236}">
                  <a16:creationId xmlns:a16="http://schemas.microsoft.com/office/drawing/2014/main" id="{8A05EDB7-97EB-46CE-AB68-3B3DCD503E03}"/>
                </a:ext>
              </a:extLst>
            </p:cNvPr>
            <p:cNvSpPr/>
            <p:nvPr/>
          </p:nvSpPr>
          <p:spPr>
            <a:xfrm>
              <a:off x="7362799" y="264442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149" name="Oval 148">
              <a:extLst>
                <a:ext uri="{FF2B5EF4-FFF2-40B4-BE49-F238E27FC236}">
                  <a16:creationId xmlns:a16="http://schemas.microsoft.com/office/drawing/2014/main" id="{C6BE1E01-08E0-46A1-BC4E-0AC9507AE191}"/>
                </a:ext>
              </a:extLst>
            </p:cNvPr>
            <p:cNvSpPr/>
            <p:nvPr/>
          </p:nvSpPr>
          <p:spPr>
            <a:xfrm>
              <a:off x="7500433" y="2409951"/>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grpSp>
      <p:grpSp>
        <p:nvGrpSpPr>
          <p:cNvPr id="6" name="Group 5">
            <a:extLst>
              <a:ext uri="{FF2B5EF4-FFF2-40B4-BE49-F238E27FC236}">
                <a16:creationId xmlns:a16="http://schemas.microsoft.com/office/drawing/2014/main" id="{E0592780-683D-49E1-8B4E-D5F357553605}"/>
              </a:ext>
            </a:extLst>
          </p:cNvPr>
          <p:cNvGrpSpPr/>
          <p:nvPr/>
        </p:nvGrpSpPr>
        <p:grpSpPr>
          <a:xfrm>
            <a:off x="5353615" y="2380020"/>
            <a:ext cx="3745854" cy="525240"/>
            <a:chOff x="5673258" y="2380020"/>
            <a:chExt cx="3106567" cy="525240"/>
          </a:xfrm>
        </p:grpSpPr>
        <p:sp>
          <p:nvSpPr>
            <p:cNvPr id="152" name="Oval 151">
              <a:extLst>
                <a:ext uri="{FF2B5EF4-FFF2-40B4-BE49-F238E27FC236}">
                  <a16:creationId xmlns:a16="http://schemas.microsoft.com/office/drawing/2014/main" id="{EAF6140D-DDE4-4129-BF6B-EB166CEC78F7}"/>
                </a:ext>
              </a:extLst>
            </p:cNvPr>
            <p:cNvSpPr/>
            <p:nvPr/>
          </p:nvSpPr>
          <p:spPr>
            <a:xfrm>
              <a:off x="6051435" y="24402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3" name="Oval 152">
              <a:extLst>
                <a:ext uri="{FF2B5EF4-FFF2-40B4-BE49-F238E27FC236}">
                  <a16:creationId xmlns:a16="http://schemas.microsoft.com/office/drawing/2014/main" id="{3A6C5666-60D4-44F1-88C4-D5722C76E488}"/>
                </a:ext>
              </a:extLst>
            </p:cNvPr>
            <p:cNvSpPr/>
            <p:nvPr/>
          </p:nvSpPr>
          <p:spPr>
            <a:xfrm>
              <a:off x="6203835" y="25926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5" name="Oval 154">
              <a:extLst>
                <a:ext uri="{FF2B5EF4-FFF2-40B4-BE49-F238E27FC236}">
                  <a16:creationId xmlns:a16="http://schemas.microsoft.com/office/drawing/2014/main" id="{AEDECAC2-92E3-4E97-9934-75981DE343BB}"/>
                </a:ext>
              </a:extLst>
            </p:cNvPr>
            <p:cNvSpPr/>
            <p:nvPr/>
          </p:nvSpPr>
          <p:spPr>
            <a:xfrm>
              <a:off x="8139710" y="240234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6" name="Oval 155">
              <a:extLst>
                <a:ext uri="{FF2B5EF4-FFF2-40B4-BE49-F238E27FC236}">
                  <a16:creationId xmlns:a16="http://schemas.microsoft.com/office/drawing/2014/main" id="{39AA34D9-3E5A-4F43-8676-7EFF27080606}"/>
                </a:ext>
              </a:extLst>
            </p:cNvPr>
            <p:cNvSpPr/>
            <p:nvPr/>
          </p:nvSpPr>
          <p:spPr>
            <a:xfrm>
              <a:off x="8292110" y="255474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7" name="Oval 156">
              <a:extLst>
                <a:ext uri="{FF2B5EF4-FFF2-40B4-BE49-F238E27FC236}">
                  <a16:creationId xmlns:a16="http://schemas.microsoft.com/office/drawing/2014/main" id="{54035CB1-9304-45CE-994C-385B14BCC9A4}"/>
                </a:ext>
              </a:extLst>
            </p:cNvPr>
            <p:cNvSpPr/>
            <p:nvPr/>
          </p:nvSpPr>
          <p:spPr>
            <a:xfrm>
              <a:off x="8444510" y="270714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58" name="Oval 157">
              <a:extLst>
                <a:ext uri="{FF2B5EF4-FFF2-40B4-BE49-F238E27FC236}">
                  <a16:creationId xmlns:a16="http://schemas.microsoft.com/office/drawing/2014/main" id="{146310C6-F004-4FB1-8EFA-A1EDB6A29E78}"/>
                </a:ext>
              </a:extLst>
            </p:cNvPr>
            <p:cNvSpPr/>
            <p:nvPr/>
          </p:nvSpPr>
          <p:spPr>
            <a:xfrm>
              <a:off x="8596910" y="285954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0" name="Oval 159">
              <a:extLst>
                <a:ext uri="{FF2B5EF4-FFF2-40B4-BE49-F238E27FC236}">
                  <a16:creationId xmlns:a16="http://schemas.microsoft.com/office/drawing/2014/main" id="{98680283-118A-49E0-B3F2-1C031E10D314}"/>
                </a:ext>
              </a:extLst>
            </p:cNvPr>
            <p:cNvSpPr/>
            <p:nvPr/>
          </p:nvSpPr>
          <p:spPr>
            <a:xfrm>
              <a:off x="6453869" y="269109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1" name="Oval 160">
              <a:extLst>
                <a:ext uri="{FF2B5EF4-FFF2-40B4-BE49-F238E27FC236}">
                  <a16:creationId xmlns:a16="http://schemas.microsoft.com/office/drawing/2014/main" id="{F07A3E34-BD84-4743-A34E-921E847DA252}"/>
                </a:ext>
              </a:extLst>
            </p:cNvPr>
            <p:cNvSpPr/>
            <p:nvPr/>
          </p:nvSpPr>
          <p:spPr>
            <a:xfrm>
              <a:off x="5794955" y="283445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5" name="Oval 164">
              <a:extLst>
                <a:ext uri="{FF2B5EF4-FFF2-40B4-BE49-F238E27FC236}">
                  <a16:creationId xmlns:a16="http://schemas.microsoft.com/office/drawing/2014/main" id="{FFE4363F-C57C-4C95-9D80-46BA5C823BFE}"/>
                </a:ext>
              </a:extLst>
            </p:cNvPr>
            <p:cNvSpPr/>
            <p:nvPr/>
          </p:nvSpPr>
          <p:spPr>
            <a:xfrm>
              <a:off x="8581706" y="248858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6" name="Oval 165">
              <a:extLst>
                <a:ext uri="{FF2B5EF4-FFF2-40B4-BE49-F238E27FC236}">
                  <a16:creationId xmlns:a16="http://schemas.microsoft.com/office/drawing/2014/main" id="{FB03AF7E-CB84-4E03-9B7C-38F0E4054692}"/>
                </a:ext>
              </a:extLst>
            </p:cNvPr>
            <p:cNvSpPr/>
            <p:nvPr/>
          </p:nvSpPr>
          <p:spPr>
            <a:xfrm>
              <a:off x="8734106" y="264098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7" name="Oval 166">
              <a:extLst>
                <a:ext uri="{FF2B5EF4-FFF2-40B4-BE49-F238E27FC236}">
                  <a16:creationId xmlns:a16="http://schemas.microsoft.com/office/drawing/2014/main" id="{74230739-BE40-4991-8E57-8467D16B8B22}"/>
                </a:ext>
              </a:extLst>
            </p:cNvPr>
            <p:cNvSpPr/>
            <p:nvPr/>
          </p:nvSpPr>
          <p:spPr>
            <a:xfrm>
              <a:off x="5673258" y="23800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69" name="Oval 168">
              <a:extLst>
                <a:ext uri="{FF2B5EF4-FFF2-40B4-BE49-F238E27FC236}">
                  <a16:creationId xmlns:a16="http://schemas.microsoft.com/office/drawing/2014/main" id="{C5D65822-05D9-4236-88A5-BDB659B22D46}"/>
                </a:ext>
              </a:extLst>
            </p:cNvPr>
            <p:cNvSpPr/>
            <p:nvPr/>
          </p:nvSpPr>
          <p:spPr>
            <a:xfrm>
              <a:off x="5978058" y="26848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0" name="Oval 169">
              <a:extLst>
                <a:ext uri="{FF2B5EF4-FFF2-40B4-BE49-F238E27FC236}">
                  <a16:creationId xmlns:a16="http://schemas.microsoft.com/office/drawing/2014/main" id="{FA07C894-AA48-4A75-BDA8-7831EFEA859C}"/>
                </a:ext>
              </a:extLst>
            </p:cNvPr>
            <p:cNvSpPr/>
            <p:nvPr/>
          </p:nvSpPr>
          <p:spPr>
            <a:xfrm>
              <a:off x="6130458" y="283722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1" name="Oval 170">
              <a:extLst>
                <a:ext uri="{FF2B5EF4-FFF2-40B4-BE49-F238E27FC236}">
                  <a16:creationId xmlns:a16="http://schemas.microsoft.com/office/drawing/2014/main" id="{37DF27F3-7CD5-4A69-B5DC-7E013AB56C98}"/>
                </a:ext>
              </a:extLst>
            </p:cNvPr>
            <p:cNvSpPr/>
            <p:nvPr/>
          </p:nvSpPr>
          <p:spPr>
            <a:xfrm>
              <a:off x="7948185" y="244880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2" name="Oval 171">
              <a:extLst>
                <a:ext uri="{FF2B5EF4-FFF2-40B4-BE49-F238E27FC236}">
                  <a16:creationId xmlns:a16="http://schemas.microsoft.com/office/drawing/2014/main" id="{94E64807-FA67-41ED-8B47-EC01A0F1C031}"/>
                </a:ext>
              </a:extLst>
            </p:cNvPr>
            <p:cNvSpPr/>
            <p:nvPr/>
          </p:nvSpPr>
          <p:spPr>
            <a:xfrm>
              <a:off x="8066333" y="264692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3" name="Oval 172">
              <a:extLst>
                <a:ext uri="{FF2B5EF4-FFF2-40B4-BE49-F238E27FC236}">
                  <a16:creationId xmlns:a16="http://schemas.microsoft.com/office/drawing/2014/main" id="{7E34C8DC-2D3D-4A10-81A2-F247C4FB7E66}"/>
                </a:ext>
              </a:extLst>
            </p:cNvPr>
            <p:cNvSpPr/>
            <p:nvPr/>
          </p:nvSpPr>
          <p:spPr>
            <a:xfrm>
              <a:off x="8218733" y="279932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3E994773-DF30-4433-8EBC-669A4D669F1A}"/>
                </a:ext>
              </a:extLst>
            </p:cNvPr>
            <p:cNvSpPr/>
            <p:nvPr/>
          </p:nvSpPr>
          <p:spPr>
            <a:xfrm>
              <a:off x="6855418" y="248664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6" name="Oval 175">
              <a:extLst>
                <a:ext uri="{FF2B5EF4-FFF2-40B4-BE49-F238E27FC236}">
                  <a16:creationId xmlns:a16="http://schemas.microsoft.com/office/drawing/2014/main" id="{044F0F7C-C2A0-4DF5-AC87-2638ACC63861}"/>
                </a:ext>
              </a:extLst>
            </p:cNvPr>
            <p:cNvSpPr/>
            <p:nvPr/>
          </p:nvSpPr>
          <p:spPr>
            <a:xfrm>
              <a:off x="7007818" y="263904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8" name="Oval 177">
              <a:extLst>
                <a:ext uri="{FF2B5EF4-FFF2-40B4-BE49-F238E27FC236}">
                  <a16:creationId xmlns:a16="http://schemas.microsoft.com/office/drawing/2014/main" id="{FCE5CACB-5242-4A1B-9846-FC43376A5FF6}"/>
                </a:ext>
              </a:extLst>
            </p:cNvPr>
            <p:cNvSpPr/>
            <p:nvPr/>
          </p:nvSpPr>
          <p:spPr>
            <a:xfrm>
              <a:off x="7207411" y="261907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79" name="Oval 178">
              <a:extLst>
                <a:ext uri="{FF2B5EF4-FFF2-40B4-BE49-F238E27FC236}">
                  <a16:creationId xmlns:a16="http://schemas.microsoft.com/office/drawing/2014/main" id="{2CB1E82B-599C-48CA-BA93-96C5A387AA1E}"/>
                </a:ext>
              </a:extLst>
            </p:cNvPr>
            <p:cNvSpPr/>
            <p:nvPr/>
          </p:nvSpPr>
          <p:spPr>
            <a:xfrm>
              <a:off x="7327839" y="248584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0" name="Oval 179">
              <a:extLst>
                <a:ext uri="{FF2B5EF4-FFF2-40B4-BE49-F238E27FC236}">
                  <a16:creationId xmlns:a16="http://schemas.microsoft.com/office/drawing/2014/main" id="{4CA6873F-8772-47D0-844D-6BF068473515}"/>
                </a:ext>
              </a:extLst>
            </p:cNvPr>
            <p:cNvSpPr/>
            <p:nvPr/>
          </p:nvSpPr>
          <p:spPr>
            <a:xfrm>
              <a:off x="7473338" y="247426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1" name="Oval 180">
              <a:extLst>
                <a:ext uri="{FF2B5EF4-FFF2-40B4-BE49-F238E27FC236}">
                  <a16:creationId xmlns:a16="http://schemas.microsoft.com/office/drawing/2014/main" id="{F93460DF-F785-4ABA-A850-5399061420FD}"/>
                </a:ext>
              </a:extLst>
            </p:cNvPr>
            <p:cNvSpPr/>
            <p:nvPr/>
          </p:nvSpPr>
          <p:spPr>
            <a:xfrm>
              <a:off x="7625738" y="262666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2" name="Oval 181">
              <a:extLst>
                <a:ext uri="{FF2B5EF4-FFF2-40B4-BE49-F238E27FC236}">
                  <a16:creationId xmlns:a16="http://schemas.microsoft.com/office/drawing/2014/main" id="{5F9B34E4-FEA3-4E50-BED5-E1DADD428108}"/>
                </a:ext>
              </a:extLst>
            </p:cNvPr>
            <p:cNvSpPr/>
            <p:nvPr/>
          </p:nvSpPr>
          <p:spPr>
            <a:xfrm>
              <a:off x="7778138" y="277906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4" name="Oval 183">
              <a:extLst>
                <a:ext uri="{FF2B5EF4-FFF2-40B4-BE49-F238E27FC236}">
                  <a16:creationId xmlns:a16="http://schemas.microsoft.com/office/drawing/2014/main" id="{642376F6-9789-485F-B8AE-601F80E4D5BF}"/>
                </a:ext>
              </a:extLst>
            </p:cNvPr>
            <p:cNvSpPr/>
            <p:nvPr/>
          </p:nvSpPr>
          <p:spPr>
            <a:xfrm>
              <a:off x="6805730" y="274972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5" name="Oval 184">
              <a:extLst>
                <a:ext uri="{FF2B5EF4-FFF2-40B4-BE49-F238E27FC236}">
                  <a16:creationId xmlns:a16="http://schemas.microsoft.com/office/drawing/2014/main" id="{63DFBAF1-D07F-4375-9074-6DF40BF84B18}"/>
                </a:ext>
              </a:extLst>
            </p:cNvPr>
            <p:cNvSpPr/>
            <p:nvPr/>
          </p:nvSpPr>
          <p:spPr>
            <a:xfrm>
              <a:off x="6592030" y="25854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6" name="Oval 185">
              <a:extLst>
                <a:ext uri="{FF2B5EF4-FFF2-40B4-BE49-F238E27FC236}">
                  <a16:creationId xmlns:a16="http://schemas.microsoft.com/office/drawing/2014/main" id="{38287E16-B827-46F1-99BA-76FB25EA42DB}"/>
                </a:ext>
              </a:extLst>
            </p:cNvPr>
            <p:cNvSpPr/>
            <p:nvPr/>
          </p:nvSpPr>
          <p:spPr>
            <a:xfrm>
              <a:off x="7693573" y="242791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7" name="Oval 186">
              <a:extLst>
                <a:ext uri="{FF2B5EF4-FFF2-40B4-BE49-F238E27FC236}">
                  <a16:creationId xmlns:a16="http://schemas.microsoft.com/office/drawing/2014/main" id="{EE93082A-9A38-4D02-9219-3A0C9B7E2775}"/>
                </a:ext>
              </a:extLst>
            </p:cNvPr>
            <p:cNvSpPr/>
            <p:nvPr/>
          </p:nvSpPr>
          <p:spPr>
            <a:xfrm>
              <a:off x="7521073" y="274979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88" name="Oval 187">
              <a:extLst>
                <a:ext uri="{FF2B5EF4-FFF2-40B4-BE49-F238E27FC236}">
                  <a16:creationId xmlns:a16="http://schemas.microsoft.com/office/drawing/2014/main" id="{0312F7E2-162F-4A93-90AE-BF4605C63FC9}"/>
                </a:ext>
              </a:extLst>
            </p:cNvPr>
            <p:cNvSpPr/>
            <p:nvPr/>
          </p:nvSpPr>
          <p:spPr>
            <a:xfrm>
              <a:off x="7134386" y="24507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grpSp>
      <p:cxnSp>
        <p:nvCxnSpPr>
          <p:cNvPr id="189" name="Straight Arrow Connector 188">
            <a:extLst>
              <a:ext uri="{FF2B5EF4-FFF2-40B4-BE49-F238E27FC236}">
                <a16:creationId xmlns:a16="http://schemas.microsoft.com/office/drawing/2014/main" id="{7DFDC557-0A63-4AF6-8B73-69FB1C736E0C}"/>
              </a:ext>
            </a:extLst>
          </p:cNvPr>
          <p:cNvCxnSpPr>
            <a:cxnSpLocks/>
          </p:cNvCxnSpPr>
          <p:nvPr/>
        </p:nvCxnSpPr>
        <p:spPr>
          <a:xfrm flipH="1">
            <a:off x="5511800" y="2905260"/>
            <a:ext cx="3309491" cy="15740"/>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191" name="Straight Arrow Connector 190">
            <a:extLst>
              <a:ext uri="{FF2B5EF4-FFF2-40B4-BE49-F238E27FC236}">
                <a16:creationId xmlns:a16="http://schemas.microsoft.com/office/drawing/2014/main" id="{DBA4A6B2-FD3B-4FB1-AE9F-9FB4D6EF0977}"/>
              </a:ext>
            </a:extLst>
          </p:cNvPr>
          <p:cNvCxnSpPr>
            <a:cxnSpLocks/>
          </p:cNvCxnSpPr>
          <p:nvPr/>
        </p:nvCxnSpPr>
        <p:spPr>
          <a:xfrm flipH="1">
            <a:off x="5480050" y="2363798"/>
            <a:ext cx="3306446" cy="0"/>
          </a:xfrm>
          <a:prstGeom prst="straightConnector1">
            <a:avLst/>
          </a:prstGeom>
          <a:ln>
            <a:tailEnd type="non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93" name="TextBox 192">
                <a:extLst>
                  <a:ext uri="{FF2B5EF4-FFF2-40B4-BE49-F238E27FC236}">
                    <a16:creationId xmlns:a16="http://schemas.microsoft.com/office/drawing/2014/main" id="{CC10038C-7773-4D27-933D-A16077DBBDF1}"/>
                  </a:ext>
                </a:extLst>
              </p:cNvPr>
              <p:cNvSpPr txBox="1"/>
              <p:nvPr/>
            </p:nvSpPr>
            <p:spPr>
              <a:xfrm>
                <a:off x="7959058" y="1868882"/>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solidFill>
                            <a:schemeClr val="tx2">
                              <a:lumMod val="60000"/>
                              <a:lumOff val="40000"/>
                            </a:schemeClr>
                          </a:solidFill>
                          <a:latin typeface="Cambria Math" panose="02040503050406030204" pitchFamily="18" charset="0"/>
                        </a:rPr>
                        <m:t>𝐼</m:t>
                      </m:r>
                    </m:oMath>
                  </m:oMathPara>
                </a14:m>
                <a:endParaRPr lang="en-US" dirty="0">
                  <a:solidFill>
                    <a:schemeClr val="tx2">
                      <a:lumMod val="60000"/>
                      <a:lumOff val="40000"/>
                    </a:schemeClr>
                  </a:solidFill>
                </a:endParaRPr>
              </a:p>
            </p:txBody>
          </p:sp>
        </mc:Choice>
        <mc:Fallback xmlns="">
          <p:sp>
            <p:nvSpPr>
              <p:cNvPr id="193" name="TextBox 192">
                <a:extLst>
                  <a:ext uri="{FF2B5EF4-FFF2-40B4-BE49-F238E27FC236}">
                    <a16:creationId xmlns:a16="http://schemas.microsoft.com/office/drawing/2014/main" id="{CC10038C-7773-4D27-933D-A16077DBBDF1}"/>
                  </a:ext>
                </a:extLst>
              </p:cNvPr>
              <p:cNvSpPr txBox="1">
                <a:spLocks noRot="1" noChangeAspect="1" noMove="1" noResize="1" noEditPoints="1" noAdjustHandles="1" noChangeArrowheads="1" noChangeShapeType="1" noTextEdit="1"/>
              </p:cNvSpPr>
              <p:nvPr/>
            </p:nvSpPr>
            <p:spPr>
              <a:xfrm>
                <a:off x="7959058" y="1868882"/>
                <a:ext cx="259675" cy="369332"/>
              </a:xfrm>
              <a:prstGeom prst="rect">
                <a:avLst/>
              </a:prstGeom>
              <a:blipFill>
                <a:blip r:embed="rId2"/>
                <a:stretch>
                  <a:fillRect/>
                </a:stretch>
              </a:blipFill>
            </p:spPr>
            <p:txBody>
              <a:bodyPr/>
              <a:lstStyle/>
              <a:p>
                <a:r>
                  <a:rPr lang="en-US">
                    <a:noFill/>
                  </a:rPr>
                  <a:t> </a:t>
                </a:r>
              </a:p>
            </p:txBody>
          </p:sp>
        </mc:Fallback>
      </mc:AlternateContent>
      <p:cxnSp>
        <p:nvCxnSpPr>
          <p:cNvPr id="195" name="Straight Arrow Connector 194">
            <a:extLst>
              <a:ext uri="{FF2B5EF4-FFF2-40B4-BE49-F238E27FC236}">
                <a16:creationId xmlns:a16="http://schemas.microsoft.com/office/drawing/2014/main" id="{6E79C94E-5AAB-4528-98D8-C3607C34D7B5}"/>
              </a:ext>
            </a:extLst>
          </p:cNvPr>
          <p:cNvCxnSpPr>
            <a:cxnSpLocks/>
          </p:cNvCxnSpPr>
          <p:nvPr/>
        </p:nvCxnSpPr>
        <p:spPr>
          <a:xfrm flipH="1">
            <a:off x="5592492" y="2219682"/>
            <a:ext cx="139232"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196" name="TextBox 195">
                <a:extLst>
                  <a:ext uri="{FF2B5EF4-FFF2-40B4-BE49-F238E27FC236}">
                    <a16:creationId xmlns:a16="http://schemas.microsoft.com/office/drawing/2014/main" id="{E9E908FB-FA93-4F39-8F06-A22F0CC52908}"/>
                  </a:ext>
                </a:extLst>
              </p:cNvPr>
              <p:cNvSpPr txBox="1"/>
              <p:nvPr/>
            </p:nvSpPr>
            <p:spPr>
              <a:xfrm>
                <a:off x="5194268" y="1862105"/>
                <a:ext cx="9590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𝑒𝑐</m:t>
                          </m:r>
                        </m:sub>
                      </m:sSub>
                      <m:r>
                        <a:rPr lang="en-GB" sz="1800" b="0" i="1" smtClean="0">
                          <a:solidFill>
                            <a:schemeClr val="accent2">
                              <a:lumMod val="75000"/>
                            </a:schemeClr>
                          </a:solidFill>
                          <a:latin typeface="Cambria Math" panose="02040503050406030204" pitchFamily="18" charset="0"/>
                          <a:ea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196" name="TextBox 195">
                <a:extLst>
                  <a:ext uri="{FF2B5EF4-FFF2-40B4-BE49-F238E27FC236}">
                    <a16:creationId xmlns:a16="http://schemas.microsoft.com/office/drawing/2014/main" id="{E9E908FB-FA93-4F39-8F06-A22F0CC52908}"/>
                  </a:ext>
                </a:extLst>
              </p:cNvPr>
              <p:cNvSpPr txBox="1">
                <a:spLocks noRot="1" noChangeAspect="1" noMove="1" noResize="1" noEditPoints="1" noAdjustHandles="1" noChangeArrowheads="1" noChangeShapeType="1" noTextEdit="1"/>
              </p:cNvSpPr>
              <p:nvPr/>
            </p:nvSpPr>
            <p:spPr>
              <a:xfrm>
                <a:off x="5194268" y="1862105"/>
                <a:ext cx="959049" cy="369332"/>
              </a:xfrm>
              <a:prstGeom prst="rect">
                <a:avLst/>
              </a:prstGeom>
              <a:blipFill>
                <a:blip r:embed="rId3"/>
                <a:stretch>
                  <a:fillRect/>
                </a:stretch>
              </a:blipFill>
            </p:spPr>
            <p:txBody>
              <a:bodyPr/>
              <a:lstStyle/>
              <a:p>
                <a:r>
                  <a:rPr lang="en-US">
                    <a:noFill/>
                  </a:rPr>
                  <a:t> </a:t>
                </a:r>
              </a:p>
            </p:txBody>
          </p:sp>
        </mc:Fallback>
      </mc:AlternateContent>
      <p:sp>
        <p:nvSpPr>
          <p:cNvPr id="79" name="Oval 78">
            <a:extLst>
              <a:ext uri="{FF2B5EF4-FFF2-40B4-BE49-F238E27FC236}">
                <a16:creationId xmlns:a16="http://schemas.microsoft.com/office/drawing/2014/main" id="{A8A60696-1404-4F82-BB0C-F3443154CE9F}"/>
              </a:ext>
            </a:extLst>
          </p:cNvPr>
          <p:cNvSpPr/>
          <p:nvPr/>
        </p:nvSpPr>
        <p:spPr>
          <a:xfrm>
            <a:off x="6556214" y="3256507"/>
            <a:ext cx="169547" cy="18024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BE8AE882-0EAE-4E6C-BD47-F2AFB360B7B3}"/>
                  </a:ext>
                </a:extLst>
              </p:cNvPr>
              <p:cNvSpPr txBox="1"/>
              <p:nvPr/>
            </p:nvSpPr>
            <p:spPr>
              <a:xfrm>
                <a:off x="6673074" y="3279347"/>
                <a:ext cx="95266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𝑡</m:t>
                          </m:r>
                        </m:sub>
                      </m:sSub>
                      <m:r>
                        <a:rPr lang="en-GB" sz="1800" b="0" i="1" smtClean="0">
                          <a:solidFill>
                            <a:schemeClr val="accent2">
                              <a:lumMod val="75000"/>
                            </a:schemeClr>
                          </a:solidFill>
                          <a:latin typeface="Cambria Math" panose="02040503050406030204" pitchFamily="18" charset="0"/>
                        </a:rPr>
                        <m:t>=0</m:t>
                      </m:r>
                    </m:oMath>
                  </m:oMathPara>
                </a14:m>
                <a:endParaRPr lang="en-US" dirty="0">
                  <a:solidFill>
                    <a:schemeClr val="accent2">
                      <a:lumMod val="75000"/>
                    </a:schemeClr>
                  </a:solidFill>
                </a:endParaRPr>
              </a:p>
            </p:txBody>
          </p:sp>
        </mc:Choice>
        <mc:Fallback xmlns="">
          <p:sp>
            <p:nvSpPr>
              <p:cNvPr id="81" name="TextBox 80">
                <a:extLst>
                  <a:ext uri="{FF2B5EF4-FFF2-40B4-BE49-F238E27FC236}">
                    <a16:creationId xmlns:a16="http://schemas.microsoft.com/office/drawing/2014/main" id="{BE8AE882-0EAE-4E6C-BD47-F2AFB360B7B3}"/>
                  </a:ext>
                </a:extLst>
              </p:cNvPr>
              <p:cNvSpPr txBox="1">
                <a:spLocks noRot="1" noChangeAspect="1" noMove="1" noResize="1" noEditPoints="1" noAdjustHandles="1" noChangeArrowheads="1" noChangeShapeType="1" noTextEdit="1"/>
              </p:cNvSpPr>
              <p:nvPr/>
            </p:nvSpPr>
            <p:spPr>
              <a:xfrm>
                <a:off x="6673074" y="3279347"/>
                <a:ext cx="952664"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9EDF02CF-5C09-40C0-809C-A278FBF444A2}"/>
                  </a:ext>
                </a:extLst>
              </p:cNvPr>
              <p:cNvSpPr txBox="1"/>
              <p:nvPr/>
            </p:nvSpPr>
            <p:spPr>
              <a:xfrm>
                <a:off x="7800997" y="3042021"/>
                <a:ext cx="15693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chemeClr val="tx2">
                                  <a:lumMod val="60000"/>
                                  <a:lumOff val="40000"/>
                                </a:schemeClr>
                              </a:solidFill>
                              <a:latin typeface="Cambria Math" panose="02040503050406030204" pitchFamily="18" charset="0"/>
                            </a:rPr>
                          </m:ctrlPr>
                        </m:sSubPr>
                        <m:e>
                          <m:r>
                            <a:rPr lang="en-GB" b="0" i="1" smtClean="0">
                              <a:solidFill>
                                <a:schemeClr val="tx2">
                                  <a:lumMod val="60000"/>
                                  <a:lumOff val="40000"/>
                                </a:schemeClr>
                              </a:solidFill>
                              <a:latin typeface="Cambria Math" panose="02040503050406030204" pitchFamily="18" charset="0"/>
                            </a:rPr>
                            <m:t>𝑣</m:t>
                          </m:r>
                        </m:e>
                        <m:sub>
                          <m:r>
                            <a:rPr lang="en-GB" b="0" i="1" smtClean="0">
                              <a:solidFill>
                                <a:schemeClr val="tx2">
                                  <a:lumMod val="60000"/>
                                  <a:lumOff val="40000"/>
                                </a:schemeClr>
                              </a:solidFill>
                              <a:latin typeface="Cambria Math" panose="02040503050406030204" pitchFamily="18" charset="0"/>
                            </a:rPr>
                            <m:t>𝑐𝑎𝑏𝑙𝑒</m:t>
                          </m:r>
                        </m:sub>
                      </m:sSub>
                      <m:r>
                        <a:rPr lang="en-GB" b="0" i="1" smtClean="0">
                          <a:solidFill>
                            <a:schemeClr val="tx2">
                              <a:lumMod val="60000"/>
                              <a:lumOff val="40000"/>
                            </a:schemeClr>
                          </a:solidFill>
                          <a:latin typeface="Cambria Math" panose="02040503050406030204" pitchFamily="18" charset="0"/>
                          <a:ea typeface="Cambria Math" panose="02040503050406030204" pitchFamily="18" charset="0"/>
                        </a:rPr>
                        <m:t>≫0</m:t>
                      </m:r>
                    </m:oMath>
                  </m:oMathPara>
                </a14:m>
                <a:endParaRPr lang="en-US" dirty="0">
                  <a:solidFill>
                    <a:schemeClr val="tx2">
                      <a:lumMod val="60000"/>
                      <a:lumOff val="40000"/>
                    </a:schemeClr>
                  </a:solidFill>
                </a:endParaRPr>
              </a:p>
            </p:txBody>
          </p:sp>
        </mc:Choice>
        <mc:Fallback xmlns="">
          <p:sp>
            <p:nvSpPr>
              <p:cNvPr id="82" name="TextBox 81">
                <a:extLst>
                  <a:ext uri="{FF2B5EF4-FFF2-40B4-BE49-F238E27FC236}">
                    <a16:creationId xmlns:a16="http://schemas.microsoft.com/office/drawing/2014/main" id="{9EDF02CF-5C09-40C0-809C-A278FBF444A2}"/>
                  </a:ext>
                </a:extLst>
              </p:cNvPr>
              <p:cNvSpPr txBox="1">
                <a:spLocks noRot="1" noChangeAspect="1" noMove="1" noResize="1" noEditPoints="1" noAdjustHandles="1" noChangeArrowheads="1" noChangeShapeType="1" noTextEdit="1"/>
              </p:cNvSpPr>
              <p:nvPr/>
            </p:nvSpPr>
            <p:spPr>
              <a:xfrm>
                <a:off x="7800997" y="3042021"/>
                <a:ext cx="1569303" cy="369332"/>
              </a:xfrm>
              <a:prstGeom prst="rect">
                <a:avLst/>
              </a:prstGeom>
              <a:blipFill>
                <a:blip r:embed="rId5"/>
                <a:stretch>
                  <a:fillRect/>
                </a:stretch>
              </a:blipFill>
            </p:spPr>
            <p:txBody>
              <a:bodyPr/>
              <a:lstStyle/>
              <a:p>
                <a:r>
                  <a:rPr lang="en-US">
                    <a:noFill/>
                  </a:rPr>
                  <a:t> </a:t>
                </a:r>
              </a:p>
            </p:txBody>
          </p:sp>
        </mc:Fallback>
      </mc:AlternateContent>
      <p:cxnSp>
        <p:nvCxnSpPr>
          <p:cNvPr id="83" name="Straight Arrow Connector 82">
            <a:extLst>
              <a:ext uri="{FF2B5EF4-FFF2-40B4-BE49-F238E27FC236}">
                <a16:creationId xmlns:a16="http://schemas.microsoft.com/office/drawing/2014/main" id="{8D311FE9-29D8-4C33-9A31-84AA1E452194}"/>
              </a:ext>
            </a:extLst>
          </p:cNvPr>
          <p:cNvCxnSpPr>
            <a:cxnSpLocks/>
          </p:cNvCxnSpPr>
          <p:nvPr/>
        </p:nvCxnSpPr>
        <p:spPr>
          <a:xfrm flipV="1">
            <a:off x="6640523" y="2994883"/>
            <a:ext cx="0" cy="250660"/>
          </a:xfrm>
          <a:prstGeom prst="straightConnector1">
            <a:avLst/>
          </a:prstGeom>
          <a:ln>
            <a:solidFill>
              <a:schemeClr val="accent3">
                <a:lumMod val="50000"/>
              </a:schemeClr>
            </a:solidFill>
            <a:tailEnd type="triangle"/>
          </a:ln>
        </p:spPr>
        <p:style>
          <a:lnRef idx="2">
            <a:schemeClr val="accent3"/>
          </a:lnRef>
          <a:fillRef idx="0">
            <a:schemeClr val="accent3"/>
          </a:fillRef>
          <a:effectRef idx="1">
            <a:schemeClr val="accent3"/>
          </a:effectRef>
          <a:fontRef idx="minor">
            <a:schemeClr val="tx1"/>
          </a:fontRef>
        </p:style>
      </p:cxnSp>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DA7E06AA-F8FF-4A74-981C-C5F8DAEB859B}"/>
                  </a:ext>
                </a:extLst>
              </p:cNvPr>
              <p:cNvSpPr txBox="1"/>
              <p:nvPr/>
            </p:nvSpPr>
            <p:spPr>
              <a:xfrm>
                <a:off x="6668610" y="2957221"/>
                <a:ext cx="62729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3">
                                  <a:lumMod val="50000"/>
                                </a:schemeClr>
                              </a:solidFill>
                              <a:latin typeface="Cambria Math" panose="02040503050406030204" pitchFamily="18" charset="0"/>
                            </a:rPr>
                          </m:ctrlPr>
                        </m:sSubPr>
                        <m:e>
                          <m:r>
                            <a:rPr lang="en-GB" sz="1800" b="0" i="1" smtClean="0">
                              <a:solidFill>
                                <a:schemeClr val="accent3">
                                  <a:lumMod val="50000"/>
                                </a:schemeClr>
                              </a:solidFill>
                              <a:latin typeface="Cambria Math" panose="02040503050406030204" pitchFamily="18" charset="0"/>
                            </a:rPr>
                            <m:t>𝐹</m:t>
                          </m:r>
                        </m:e>
                        <m:sub>
                          <m:r>
                            <a:rPr lang="en-GB" sz="1800" b="0" i="1" smtClean="0">
                              <a:solidFill>
                                <a:schemeClr val="accent3">
                                  <a:lumMod val="50000"/>
                                </a:schemeClr>
                              </a:solidFill>
                              <a:latin typeface="Cambria Math" panose="02040503050406030204" pitchFamily="18" charset="0"/>
                            </a:rPr>
                            <m:t>𝑒𝑙𝑒𝑐𝑡𝑟</m:t>
                          </m:r>
                        </m:sub>
                      </m:sSub>
                    </m:oMath>
                  </m:oMathPara>
                </a14:m>
                <a:endParaRPr lang="en-US" dirty="0">
                  <a:solidFill>
                    <a:schemeClr val="accent3">
                      <a:lumMod val="50000"/>
                    </a:schemeClr>
                  </a:solidFill>
                </a:endParaRPr>
              </a:p>
            </p:txBody>
          </p:sp>
        </mc:Choice>
        <mc:Fallback xmlns="">
          <p:sp>
            <p:nvSpPr>
              <p:cNvPr id="84" name="TextBox 83">
                <a:extLst>
                  <a:ext uri="{FF2B5EF4-FFF2-40B4-BE49-F238E27FC236}">
                    <a16:creationId xmlns:a16="http://schemas.microsoft.com/office/drawing/2014/main" id="{DA7E06AA-F8FF-4A74-981C-C5F8DAEB859B}"/>
                  </a:ext>
                </a:extLst>
              </p:cNvPr>
              <p:cNvSpPr txBox="1">
                <a:spLocks noRot="1" noChangeAspect="1" noMove="1" noResize="1" noEditPoints="1" noAdjustHandles="1" noChangeArrowheads="1" noChangeShapeType="1" noTextEdit="1"/>
              </p:cNvSpPr>
              <p:nvPr/>
            </p:nvSpPr>
            <p:spPr>
              <a:xfrm>
                <a:off x="6668610" y="2957221"/>
                <a:ext cx="627293" cy="369332"/>
              </a:xfrm>
              <a:prstGeom prst="rect">
                <a:avLst/>
              </a:prstGeom>
              <a:blipFill>
                <a:blip r:embed="rId6"/>
                <a:stretch>
                  <a:fillRect r="-21359"/>
                </a:stretch>
              </a:blipFill>
            </p:spPr>
            <p:txBody>
              <a:bodyPr/>
              <a:lstStyle/>
              <a:p>
                <a:r>
                  <a:rPr lang="en-US">
                    <a:noFill/>
                  </a:rPr>
                  <a:t> </a:t>
                </a:r>
              </a:p>
            </p:txBody>
          </p:sp>
        </mc:Fallback>
      </mc:AlternateContent>
      <p:cxnSp>
        <p:nvCxnSpPr>
          <p:cNvPr id="312" name="Straight Arrow Connector 311">
            <a:extLst>
              <a:ext uri="{FF2B5EF4-FFF2-40B4-BE49-F238E27FC236}">
                <a16:creationId xmlns:a16="http://schemas.microsoft.com/office/drawing/2014/main" id="{A03A433D-4728-4949-BB75-54D80FD088D6}"/>
              </a:ext>
            </a:extLst>
          </p:cNvPr>
          <p:cNvCxnSpPr>
            <a:cxnSpLocks/>
          </p:cNvCxnSpPr>
          <p:nvPr/>
        </p:nvCxnSpPr>
        <p:spPr>
          <a:xfrm flipV="1">
            <a:off x="2702716" y="2245732"/>
            <a:ext cx="860200" cy="90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2AE2B2CD-F16A-4557-B20B-500320D5D129}"/>
              </a:ext>
            </a:extLst>
          </p:cNvPr>
          <p:cNvSpPr/>
          <p:nvPr/>
        </p:nvSpPr>
        <p:spPr>
          <a:xfrm>
            <a:off x="1382888" y="268773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4" name="Oval 313">
            <a:extLst>
              <a:ext uri="{FF2B5EF4-FFF2-40B4-BE49-F238E27FC236}">
                <a16:creationId xmlns:a16="http://schemas.microsoft.com/office/drawing/2014/main" id="{FA843682-49EA-4A83-823D-5DCC77952387}"/>
              </a:ext>
            </a:extLst>
          </p:cNvPr>
          <p:cNvSpPr/>
          <p:nvPr/>
        </p:nvSpPr>
        <p:spPr>
          <a:xfrm>
            <a:off x="1931072" y="268773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5" name="Oval 314">
            <a:extLst>
              <a:ext uri="{FF2B5EF4-FFF2-40B4-BE49-F238E27FC236}">
                <a16:creationId xmlns:a16="http://schemas.microsoft.com/office/drawing/2014/main" id="{7286CFC8-6CC4-4D3F-BE07-BD9EE777CC32}"/>
              </a:ext>
            </a:extLst>
          </p:cNvPr>
          <p:cNvSpPr/>
          <p:nvPr/>
        </p:nvSpPr>
        <p:spPr>
          <a:xfrm>
            <a:off x="1523517" y="244740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6" name="Oval 315">
            <a:extLst>
              <a:ext uri="{FF2B5EF4-FFF2-40B4-BE49-F238E27FC236}">
                <a16:creationId xmlns:a16="http://schemas.microsoft.com/office/drawing/2014/main" id="{E5181FEC-5AA7-410E-BEA4-8E0CD7FC0AD4}"/>
              </a:ext>
            </a:extLst>
          </p:cNvPr>
          <p:cNvSpPr/>
          <p:nvPr/>
        </p:nvSpPr>
        <p:spPr>
          <a:xfrm>
            <a:off x="1658979" y="267742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7" name="Oval 316">
            <a:extLst>
              <a:ext uri="{FF2B5EF4-FFF2-40B4-BE49-F238E27FC236}">
                <a16:creationId xmlns:a16="http://schemas.microsoft.com/office/drawing/2014/main" id="{890684A6-5CCE-40E1-AE0D-AB39E9ADF3E8}"/>
              </a:ext>
            </a:extLst>
          </p:cNvPr>
          <p:cNvSpPr/>
          <p:nvPr/>
        </p:nvSpPr>
        <p:spPr>
          <a:xfrm>
            <a:off x="1796613" y="244295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8" name="Oval 317">
            <a:extLst>
              <a:ext uri="{FF2B5EF4-FFF2-40B4-BE49-F238E27FC236}">
                <a16:creationId xmlns:a16="http://schemas.microsoft.com/office/drawing/2014/main" id="{E4E29720-275E-4E5C-811E-212A0AC04E6C}"/>
              </a:ext>
            </a:extLst>
          </p:cNvPr>
          <p:cNvSpPr/>
          <p:nvPr/>
        </p:nvSpPr>
        <p:spPr>
          <a:xfrm>
            <a:off x="2069462" y="245009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19" name="Oval 318">
            <a:extLst>
              <a:ext uri="{FF2B5EF4-FFF2-40B4-BE49-F238E27FC236}">
                <a16:creationId xmlns:a16="http://schemas.microsoft.com/office/drawing/2014/main" id="{6C057644-6A10-462D-BA8F-DF5E58D4BBA1}"/>
              </a:ext>
            </a:extLst>
          </p:cNvPr>
          <p:cNvSpPr/>
          <p:nvPr/>
        </p:nvSpPr>
        <p:spPr>
          <a:xfrm>
            <a:off x="2204924" y="26801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21" name="Oval 320">
            <a:extLst>
              <a:ext uri="{FF2B5EF4-FFF2-40B4-BE49-F238E27FC236}">
                <a16:creationId xmlns:a16="http://schemas.microsoft.com/office/drawing/2014/main" id="{7849AC9B-7222-448B-8FA9-F1870F96CA7B}"/>
              </a:ext>
            </a:extLst>
          </p:cNvPr>
          <p:cNvSpPr/>
          <p:nvPr/>
        </p:nvSpPr>
        <p:spPr>
          <a:xfrm>
            <a:off x="1113977" y="26808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22" name="Oval 321">
            <a:extLst>
              <a:ext uri="{FF2B5EF4-FFF2-40B4-BE49-F238E27FC236}">
                <a16:creationId xmlns:a16="http://schemas.microsoft.com/office/drawing/2014/main" id="{8E6A92B9-0E39-4632-BB7D-14751044476B}"/>
              </a:ext>
            </a:extLst>
          </p:cNvPr>
          <p:cNvSpPr/>
          <p:nvPr/>
        </p:nvSpPr>
        <p:spPr>
          <a:xfrm>
            <a:off x="1251611" y="244638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0" name="Oval 329">
            <a:extLst>
              <a:ext uri="{FF2B5EF4-FFF2-40B4-BE49-F238E27FC236}">
                <a16:creationId xmlns:a16="http://schemas.microsoft.com/office/drawing/2014/main" id="{B01D3AEC-EBF9-49D9-A212-E60ED00C07EE}"/>
              </a:ext>
            </a:extLst>
          </p:cNvPr>
          <p:cNvSpPr/>
          <p:nvPr/>
        </p:nvSpPr>
        <p:spPr>
          <a:xfrm>
            <a:off x="719627" y="245775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1" name="Oval 330">
            <a:extLst>
              <a:ext uri="{FF2B5EF4-FFF2-40B4-BE49-F238E27FC236}">
                <a16:creationId xmlns:a16="http://schemas.microsoft.com/office/drawing/2014/main" id="{B69A3DE3-187D-47E6-AD43-B556DE0108FC}"/>
              </a:ext>
            </a:extLst>
          </p:cNvPr>
          <p:cNvSpPr/>
          <p:nvPr/>
        </p:nvSpPr>
        <p:spPr>
          <a:xfrm>
            <a:off x="855089" y="268777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2" name="Oval 331">
            <a:extLst>
              <a:ext uri="{FF2B5EF4-FFF2-40B4-BE49-F238E27FC236}">
                <a16:creationId xmlns:a16="http://schemas.microsoft.com/office/drawing/2014/main" id="{63A47713-3FFD-4CE8-9241-809201DB7A17}"/>
              </a:ext>
            </a:extLst>
          </p:cNvPr>
          <p:cNvSpPr/>
          <p:nvPr/>
        </p:nvSpPr>
        <p:spPr>
          <a:xfrm>
            <a:off x="992723" y="245330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3" name="Oval 332">
            <a:extLst>
              <a:ext uri="{FF2B5EF4-FFF2-40B4-BE49-F238E27FC236}">
                <a16:creationId xmlns:a16="http://schemas.microsoft.com/office/drawing/2014/main" id="{77987AEE-1E92-488F-8B9C-6BE7634EB7B3}"/>
              </a:ext>
            </a:extLst>
          </p:cNvPr>
          <p:cNvSpPr/>
          <p:nvPr/>
        </p:nvSpPr>
        <p:spPr>
          <a:xfrm>
            <a:off x="2748725" y="268699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4" name="Oval 333">
            <a:extLst>
              <a:ext uri="{FF2B5EF4-FFF2-40B4-BE49-F238E27FC236}">
                <a16:creationId xmlns:a16="http://schemas.microsoft.com/office/drawing/2014/main" id="{12821DBE-D25E-4A65-95C8-C7D68D87E4F7}"/>
              </a:ext>
            </a:extLst>
          </p:cNvPr>
          <p:cNvSpPr/>
          <p:nvPr/>
        </p:nvSpPr>
        <p:spPr>
          <a:xfrm>
            <a:off x="3296909" y="2686996"/>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5" name="Oval 334">
            <a:extLst>
              <a:ext uri="{FF2B5EF4-FFF2-40B4-BE49-F238E27FC236}">
                <a16:creationId xmlns:a16="http://schemas.microsoft.com/office/drawing/2014/main" id="{D40F5952-25DF-4D2E-B6C3-3D84CC7256BA}"/>
              </a:ext>
            </a:extLst>
          </p:cNvPr>
          <p:cNvSpPr/>
          <p:nvPr/>
        </p:nvSpPr>
        <p:spPr>
          <a:xfrm>
            <a:off x="2889354" y="244666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6" name="Oval 335">
            <a:extLst>
              <a:ext uri="{FF2B5EF4-FFF2-40B4-BE49-F238E27FC236}">
                <a16:creationId xmlns:a16="http://schemas.microsoft.com/office/drawing/2014/main" id="{AAB3EFDF-4A46-4197-BF31-65C172FA087D}"/>
              </a:ext>
            </a:extLst>
          </p:cNvPr>
          <p:cNvSpPr/>
          <p:nvPr/>
        </p:nvSpPr>
        <p:spPr>
          <a:xfrm>
            <a:off x="3024816" y="2676683"/>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7" name="Oval 336">
            <a:extLst>
              <a:ext uri="{FF2B5EF4-FFF2-40B4-BE49-F238E27FC236}">
                <a16:creationId xmlns:a16="http://schemas.microsoft.com/office/drawing/2014/main" id="{FD1F5E8D-EB84-40CA-B4CC-7AAF85BE2E98}"/>
              </a:ext>
            </a:extLst>
          </p:cNvPr>
          <p:cNvSpPr/>
          <p:nvPr/>
        </p:nvSpPr>
        <p:spPr>
          <a:xfrm>
            <a:off x="3162450" y="2442212"/>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8" name="Oval 337">
            <a:extLst>
              <a:ext uri="{FF2B5EF4-FFF2-40B4-BE49-F238E27FC236}">
                <a16:creationId xmlns:a16="http://schemas.microsoft.com/office/drawing/2014/main" id="{91523D08-C5D9-447F-8141-4672E4D9811D}"/>
              </a:ext>
            </a:extLst>
          </p:cNvPr>
          <p:cNvSpPr/>
          <p:nvPr/>
        </p:nvSpPr>
        <p:spPr>
          <a:xfrm>
            <a:off x="3435299" y="244935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39" name="Oval 338">
            <a:extLst>
              <a:ext uri="{FF2B5EF4-FFF2-40B4-BE49-F238E27FC236}">
                <a16:creationId xmlns:a16="http://schemas.microsoft.com/office/drawing/2014/main" id="{530AA4B8-94A7-4908-83E7-938972D50B5F}"/>
              </a:ext>
            </a:extLst>
          </p:cNvPr>
          <p:cNvSpPr/>
          <p:nvPr/>
        </p:nvSpPr>
        <p:spPr>
          <a:xfrm>
            <a:off x="3570761" y="267937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0" name="Oval 339">
            <a:extLst>
              <a:ext uri="{FF2B5EF4-FFF2-40B4-BE49-F238E27FC236}">
                <a16:creationId xmlns:a16="http://schemas.microsoft.com/office/drawing/2014/main" id="{F8CAD36B-9E93-4A88-8515-4099BF980F6A}"/>
              </a:ext>
            </a:extLst>
          </p:cNvPr>
          <p:cNvSpPr/>
          <p:nvPr/>
        </p:nvSpPr>
        <p:spPr>
          <a:xfrm>
            <a:off x="2344352" y="245009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1" name="Oval 340">
            <a:extLst>
              <a:ext uri="{FF2B5EF4-FFF2-40B4-BE49-F238E27FC236}">
                <a16:creationId xmlns:a16="http://schemas.microsoft.com/office/drawing/2014/main" id="{A61D6402-D3CE-4768-A9D1-59229938D580}"/>
              </a:ext>
            </a:extLst>
          </p:cNvPr>
          <p:cNvSpPr/>
          <p:nvPr/>
        </p:nvSpPr>
        <p:spPr>
          <a:xfrm>
            <a:off x="2479814" y="2680118"/>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2" name="Oval 341">
            <a:extLst>
              <a:ext uri="{FF2B5EF4-FFF2-40B4-BE49-F238E27FC236}">
                <a16:creationId xmlns:a16="http://schemas.microsoft.com/office/drawing/2014/main" id="{3A547B5D-7D94-4982-85A5-BED932AC2D72}"/>
              </a:ext>
            </a:extLst>
          </p:cNvPr>
          <p:cNvSpPr/>
          <p:nvPr/>
        </p:nvSpPr>
        <p:spPr>
          <a:xfrm>
            <a:off x="2617448" y="2445647"/>
            <a:ext cx="216000" cy="216000"/>
          </a:xfrm>
          <a:prstGeom prst="ellipse">
            <a:avLst/>
          </a:prstGeom>
          <a:ln w="57150"/>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a:t>
            </a:r>
            <a:endParaRPr lang="en-US" dirty="0"/>
          </a:p>
        </p:txBody>
      </p:sp>
      <p:sp>
        <p:nvSpPr>
          <p:cNvPr id="344" name="Oval 343">
            <a:extLst>
              <a:ext uri="{FF2B5EF4-FFF2-40B4-BE49-F238E27FC236}">
                <a16:creationId xmlns:a16="http://schemas.microsoft.com/office/drawing/2014/main" id="{5BA825B1-A6F7-4B38-9076-5DCC9AC2DAA6}"/>
              </a:ext>
            </a:extLst>
          </p:cNvPr>
          <p:cNvSpPr/>
          <p:nvPr/>
        </p:nvSpPr>
        <p:spPr>
          <a:xfrm>
            <a:off x="1281288" y="279294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48" name="Oval 347">
            <a:extLst>
              <a:ext uri="{FF2B5EF4-FFF2-40B4-BE49-F238E27FC236}">
                <a16:creationId xmlns:a16="http://schemas.microsoft.com/office/drawing/2014/main" id="{50C29E43-853B-46EB-A8EA-D6FAB35E8AF3}"/>
              </a:ext>
            </a:extLst>
          </p:cNvPr>
          <p:cNvSpPr/>
          <p:nvPr/>
        </p:nvSpPr>
        <p:spPr>
          <a:xfrm>
            <a:off x="3256725" y="24380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49" name="Oval 348">
            <a:extLst>
              <a:ext uri="{FF2B5EF4-FFF2-40B4-BE49-F238E27FC236}">
                <a16:creationId xmlns:a16="http://schemas.microsoft.com/office/drawing/2014/main" id="{126D9A46-DDCD-45A6-BD0A-25051CA9B73B}"/>
              </a:ext>
            </a:extLst>
          </p:cNvPr>
          <p:cNvSpPr/>
          <p:nvPr/>
        </p:nvSpPr>
        <p:spPr>
          <a:xfrm>
            <a:off x="3409125" y="25904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50" name="Oval 349">
            <a:extLst>
              <a:ext uri="{FF2B5EF4-FFF2-40B4-BE49-F238E27FC236}">
                <a16:creationId xmlns:a16="http://schemas.microsoft.com/office/drawing/2014/main" id="{574155EE-02D3-4C01-8E60-07E6B6D1846F}"/>
              </a:ext>
            </a:extLst>
          </p:cNvPr>
          <p:cNvSpPr/>
          <p:nvPr/>
        </p:nvSpPr>
        <p:spPr>
          <a:xfrm>
            <a:off x="3561525" y="27428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51" name="Oval 350">
            <a:extLst>
              <a:ext uri="{FF2B5EF4-FFF2-40B4-BE49-F238E27FC236}">
                <a16:creationId xmlns:a16="http://schemas.microsoft.com/office/drawing/2014/main" id="{0D054964-0403-41CC-9307-F5228DA9A956}"/>
              </a:ext>
            </a:extLst>
          </p:cNvPr>
          <p:cNvSpPr/>
          <p:nvPr/>
        </p:nvSpPr>
        <p:spPr>
          <a:xfrm>
            <a:off x="3713925" y="289523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52" name="Oval 351">
            <a:extLst>
              <a:ext uri="{FF2B5EF4-FFF2-40B4-BE49-F238E27FC236}">
                <a16:creationId xmlns:a16="http://schemas.microsoft.com/office/drawing/2014/main" id="{CF14A486-19DE-42CF-AFF5-5A158B2F1A6F}"/>
              </a:ext>
            </a:extLst>
          </p:cNvPr>
          <p:cNvSpPr/>
          <p:nvPr/>
        </p:nvSpPr>
        <p:spPr>
          <a:xfrm>
            <a:off x="1418484" y="257438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53" name="Oval 352">
            <a:extLst>
              <a:ext uri="{FF2B5EF4-FFF2-40B4-BE49-F238E27FC236}">
                <a16:creationId xmlns:a16="http://schemas.microsoft.com/office/drawing/2014/main" id="{32C58BD6-7FA4-47A0-9A89-06BF510512A0}"/>
              </a:ext>
            </a:extLst>
          </p:cNvPr>
          <p:cNvSpPr/>
          <p:nvPr/>
        </p:nvSpPr>
        <p:spPr>
          <a:xfrm>
            <a:off x="1570884" y="272678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54" name="Oval 353">
            <a:extLst>
              <a:ext uri="{FF2B5EF4-FFF2-40B4-BE49-F238E27FC236}">
                <a16:creationId xmlns:a16="http://schemas.microsoft.com/office/drawing/2014/main" id="{2A21892B-A821-4F0E-B0C3-A1767B196BD8}"/>
              </a:ext>
            </a:extLst>
          </p:cNvPr>
          <p:cNvSpPr/>
          <p:nvPr/>
        </p:nvSpPr>
        <p:spPr>
          <a:xfrm>
            <a:off x="918320" y="287015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57" name="Oval 356">
            <a:extLst>
              <a:ext uri="{FF2B5EF4-FFF2-40B4-BE49-F238E27FC236}">
                <a16:creationId xmlns:a16="http://schemas.microsoft.com/office/drawing/2014/main" id="{B78A7E5C-28E9-4A3D-8F33-E8923DBD3099}"/>
              </a:ext>
            </a:extLst>
          </p:cNvPr>
          <p:cNvSpPr/>
          <p:nvPr/>
        </p:nvSpPr>
        <p:spPr>
          <a:xfrm>
            <a:off x="3698721" y="25242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58" name="Oval 357">
            <a:extLst>
              <a:ext uri="{FF2B5EF4-FFF2-40B4-BE49-F238E27FC236}">
                <a16:creationId xmlns:a16="http://schemas.microsoft.com/office/drawing/2014/main" id="{8ADCCC78-F731-4850-81F7-88FA03B569D8}"/>
              </a:ext>
            </a:extLst>
          </p:cNvPr>
          <p:cNvSpPr/>
          <p:nvPr/>
        </p:nvSpPr>
        <p:spPr>
          <a:xfrm>
            <a:off x="3851121" y="267668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59" name="Oval 358">
            <a:extLst>
              <a:ext uri="{FF2B5EF4-FFF2-40B4-BE49-F238E27FC236}">
                <a16:creationId xmlns:a16="http://schemas.microsoft.com/office/drawing/2014/main" id="{8666BA8C-6032-4A54-91BC-DBC738D3C381}"/>
              </a:ext>
            </a:extLst>
          </p:cNvPr>
          <p:cNvSpPr/>
          <p:nvPr/>
        </p:nvSpPr>
        <p:spPr>
          <a:xfrm>
            <a:off x="796623" y="24157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60" name="Oval 359">
            <a:extLst>
              <a:ext uri="{FF2B5EF4-FFF2-40B4-BE49-F238E27FC236}">
                <a16:creationId xmlns:a16="http://schemas.microsoft.com/office/drawing/2014/main" id="{4C71B828-AADB-4816-B5F1-79318E02EBA2}"/>
              </a:ext>
            </a:extLst>
          </p:cNvPr>
          <p:cNvSpPr/>
          <p:nvPr/>
        </p:nvSpPr>
        <p:spPr>
          <a:xfrm>
            <a:off x="1101423" y="27205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62" name="Oval 361">
            <a:extLst>
              <a:ext uri="{FF2B5EF4-FFF2-40B4-BE49-F238E27FC236}">
                <a16:creationId xmlns:a16="http://schemas.microsoft.com/office/drawing/2014/main" id="{4BF95C03-5807-4D9D-A28E-ECE2A704D2B4}"/>
              </a:ext>
            </a:extLst>
          </p:cNvPr>
          <p:cNvSpPr/>
          <p:nvPr/>
        </p:nvSpPr>
        <p:spPr>
          <a:xfrm>
            <a:off x="3065200" y="248449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63" name="Oval 362">
            <a:extLst>
              <a:ext uri="{FF2B5EF4-FFF2-40B4-BE49-F238E27FC236}">
                <a16:creationId xmlns:a16="http://schemas.microsoft.com/office/drawing/2014/main" id="{6BC9CC06-DDEF-4AE3-8748-540BB65926C2}"/>
              </a:ext>
            </a:extLst>
          </p:cNvPr>
          <p:cNvSpPr/>
          <p:nvPr/>
        </p:nvSpPr>
        <p:spPr>
          <a:xfrm>
            <a:off x="3183348" y="26826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64" name="Oval 363">
            <a:extLst>
              <a:ext uri="{FF2B5EF4-FFF2-40B4-BE49-F238E27FC236}">
                <a16:creationId xmlns:a16="http://schemas.microsoft.com/office/drawing/2014/main" id="{72050115-B597-4F7A-9F80-B403A6F813B6}"/>
              </a:ext>
            </a:extLst>
          </p:cNvPr>
          <p:cNvSpPr/>
          <p:nvPr/>
        </p:nvSpPr>
        <p:spPr>
          <a:xfrm>
            <a:off x="3335748" y="283501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66" name="Oval 365">
            <a:extLst>
              <a:ext uri="{FF2B5EF4-FFF2-40B4-BE49-F238E27FC236}">
                <a16:creationId xmlns:a16="http://schemas.microsoft.com/office/drawing/2014/main" id="{40CCEBC3-8DAE-4984-A0C5-3FCF453B8F47}"/>
              </a:ext>
            </a:extLst>
          </p:cNvPr>
          <p:cNvSpPr/>
          <p:nvPr/>
        </p:nvSpPr>
        <p:spPr>
          <a:xfrm>
            <a:off x="1972433" y="25223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67" name="Oval 366">
            <a:extLst>
              <a:ext uri="{FF2B5EF4-FFF2-40B4-BE49-F238E27FC236}">
                <a16:creationId xmlns:a16="http://schemas.microsoft.com/office/drawing/2014/main" id="{CA33ABCF-B8CA-4995-884B-E3D1143780C1}"/>
              </a:ext>
            </a:extLst>
          </p:cNvPr>
          <p:cNvSpPr/>
          <p:nvPr/>
        </p:nvSpPr>
        <p:spPr>
          <a:xfrm>
            <a:off x="2124833" y="2674744"/>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69" name="Oval 368">
            <a:extLst>
              <a:ext uri="{FF2B5EF4-FFF2-40B4-BE49-F238E27FC236}">
                <a16:creationId xmlns:a16="http://schemas.microsoft.com/office/drawing/2014/main" id="{B99FFBDC-A79B-459E-B309-D92F0F0DC33E}"/>
              </a:ext>
            </a:extLst>
          </p:cNvPr>
          <p:cNvSpPr/>
          <p:nvPr/>
        </p:nvSpPr>
        <p:spPr>
          <a:xfrm>
            <a:off x="2324426" y="2654770"/>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0" name="Oval 369">
            <a:extLst>
              <a:ext uri="{FF2B5EF4-FFF2-40B4-BE49-F238E27FC236}">
                <a16:creationId xmlns:a16="http://schemas.microsoft.com/office/drawing/2014/main" id="{7F9C9765-8D63-4470-BA9C-2EDC73D7D58C}"/>
              </a:ext>
            </a:extLst>
          </p:cNvPr>
          <p:cNvSpPr/>
          <p:nvPr/>
        </p:nvSpPr>
        <p:spPr>
          <a:xfrm>
            <a:off x="2444854" y="252153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1" name="Oval 370">
            <a:extLst>
              <a:ext uri="{FF2B5EF4-FFF2-40B4-BE49-F238E27FC236}">
                <a16:creationId xmlns:a16="http://schemas.microsoft.com/office/drawing/2014/main" id="{43ADA96F-74CC-4B66-A452-B288D2A3523C}"/>
              </a:ext>
            </a:extLst>
          </p:cNvPr>
          <p:cNvSpPr/>
          <p:nvPr/>
        </p:nvSpPr>
        <p:spPr>
          <a:xfrm>
            <a:off x="2590353" y="250996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2" name="Oval 371">
            <a:extLst>
              <a:ext uri="{FF2B5EF4-FFF2-40B4-BE49-F238E27FC236}">
                <a16:creationId xmlns:a16="http://schemas.microsoft.com/office/drawing/2014/main" id="{D8AB333F-CD98-4A58-BF43-EF4ADD73E471}"/>
              </a:ext>
            </a:extLst>
          </p:cNvPr>
          <p:cNvSpPr/>
          <p:nvPr/>
        </p:nvSpPr>
        <p:spPr>
          <a:xfrm>
            <a:off x="2742753" y="266236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3" name="Oval 372">
            <a:extLst>
              <a:ext uri="{FF2B5EF4-FFF2-40B4-BE49-F238E27FC236}">
                <a16:creationId xmlns:a16="http://schemas.microsoft.com/office/drawing/2014/main" id="{8217267A-9989-40F0-9504-180D947D36F1}"/>
              </a:ext>
            </a:extLst>
          </p:cNvPr>
          <p:cNvSpPr/>
          <p:nvPr/>
        </p:nvSpPr>
        <p:spPr>
          <a:xfrm>
            <a:off x="2895153" y="281476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4" name="Oval 373">
            <a:extLst>
              <a:ext uri="{FF2B5EF4-FFF2-40B4-BE49-F238E27FC236}">
                <a16:creationId xmlns:a16="http://schemas.microsoft.com/office/drawing/2014/main" id="{DBA4DD5B-FA25-4FDF-A5EF-5B0335EC1880}"/>
              </a:ext>
            </a:extLst>
          </p:cNvPr>
          <p:cNvSpPr/>
          <p:nvPr/>
        </p:nvSpPr>
        <p:spPr>
          <a:xfrm>
            <a:off x="1922745" y="2785423"/>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5" name="Oval 374">
            <a:extLst>
              <a:ext uri="{FF2B5EF4-FFF2-40B4-BE49-F238E27FC236}">
                <a16:creationId xmlns:a16="http://schemas.microsoft.com/office/drawing/2014/main" id="{B8F6AA78-ABF8-4D87-8E98-D6156CB1C2B9}"/>
              </a:ext>
            </a:extLst>
          </p:cNvPr>
          <p:cNvSpPr/>
          <p:nvPr/>
        </p:nvSpPr>
        <p:spPr>
          <a:xfrm>
            <a:off x="1709045" y="2621119"/>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6" name="Oval 375">
            <a:extLst>
              <a:ext uri="{FF2B5EF4-FFF2-40B4-BE49-F238E27FC236}">
                <a16:creationId xmlns:a16="http://schemas.microsoft.com/office/drawing/2014/main" id="{0B56976C-6294-4A14-AECF-23FEBF83C40A}"/>
              </a:ext>
            </a:extLst>
          </p:cNvPr>
          <p:cNvSpPr/>
          <p:nvPr/>
        </p:nvSpPr>
        <p:spPr>
          <a:xfrm>
            <a:off x="2810588" y="2463611"/>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7" name="Oval 376">
            <a:extLst>
              <a:ext uri="{FF2B5EF4-FFF2-40B4-BE49-F238E27FC236}">
                <a16:creationId xmlns:a16="http://schemas.microsoft.com/office/drawing/2014/main" id="{C256EAB1-79E7-4BF5-98E8-731B518E901D}"/>
              </a:ext>
            </a:extLst>
          </p:cNvPr>
          <p:cNvSpPr/>
          <p:nvPr/>
        </p:nvSpPr>
        <p:spPr>
          <a:xfrm>
            <a:off x="2638088" y="2785492"/>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8" name="Oval 377">
            <a:extLst>
              <a:ext uri="{FF2B5EF4-FFF2-40B4-BE49-F238E27FC236}">
                <a16:creationId xmlns:a16="http://schemas.microsoft.com/office/drawing/2014/main" id="{9C3FFE83-D16C-48D4-B23A-0824FDBB3860}"/>
              </a:ext>
            </a:extLst>
          </p:cNvPr>
          <p:cNvSpPr/>
          <p:nvPr/>
        </p:nvSpPr>
        <p:spPr>
          <a:xfrm>
            <a:off x="2251401" y="248649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379" name="Straight Arrow Connector 378">
            <a:extLst>
              <a:ext uri="{FF2B5EF4-FFF2-40B4-BE49-F238E27FC236}">
                <a16:creationId xmlns:a16="http://schemas.microsoft.com/office/drawing/2014/main" id="{D91CDA9A-EDE4-47CC-BEC8-3704FF7592F0}"/>
              </a:ext>
            </a:extLst>
          </p:cNvPr>
          <p:cNvCxnSpPr>
            <a:cxnSpLocks/>
          </p:cNvCxnSpPr>
          <p:nvPr/>
        </p:nvCxnSpPr>
        <p:spPr>
          <a:xfrm flipH="1">
            <a:off x="456182" y="2940956"/>
            <a:ext cx="3482124" cy="16265"/>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380" name="Straight Arrow Connector 379">
            <a:extLst>
              <a:ext uri="{FF2B5EF4-FFF2-40B4-BE49-F238E27FC236}">
                <a16:creationId xmlns:a16="http://schemas.microsoft.com/office/drawing/2014/main" id="{EB39AAD2-0182-451C-BB81-88214B7A5E94}"/>
              </a:ext>
            </a:extLst>
          </p:cNvPr>
          <p:cNvCxnSpPr>
            <a:cxnSpLocks/>
          </p:cNvCxnSpPr>
          <p:nvPr/>
        </p:nvCxnSpPr>
        <p:spPr>
          <a:xfrm flipH="1">
            <a:off x="456182" y="2374094"/>
            <a:ext cx="3447329" cy="22448"/>
          </a:xfrm>
          <a:prstGeom prst="straightConnector1">
            <a:avLst/>
          </a:prstGeom>
          <a:ln>
            <a:tailEnd type="non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381" name="TextBox 380">
                <a:extLst>
                  <a:ext uri="{FF2B5EF4-FFF2-40B4-BE49-F238E27FC236}">
                    <a16:creationId xmlns:a16="http://schemas.microsoft.com/office/drawing/2014/main" id="{270246DF-30B1-49E0-BE45-0A036CDD2CFC}"/>
                  </a:ext>
                </a:extLst>
              </p:cNvPr>
              <p:cNvSpPr txBox="1"/>
              <p:nvPr/>
            </p:nvSpPr>
            <p:spPr>
              <a:xfrm>
                <a:off x="3076073" y="1904578"/>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solidFill>
                            <a:schemeClr val="tx2">
                              <a:lumMod val="60000"/>
                              <a:lumOff val="40000"/>
                            </a:schemeClr>
                          </a:solidFill>
                          <a:latin typeface="Cambria Math" panose="02040503050406030204" pitchFamily="18" charset="0"/>
                        </a:rPr>
                        <m:t>𝐼</m:t>
                      </m:r>
                    </m:oMath>
                  </m:oMathPara>
                </a14:m>
                <a:endParaRPr lang="en-US" dirty="0">
                  <a:solidFill>
                    <a:schemeClr val="tx2">
                      <a:lumMod val="60000"/>
                      <a:lumOff val="40000"/>
                    </a:schemeClr>
                  </a:solidFill>
                </a:endParaRPr>
              </a:p>
            </p:txBody>
          </p:sp>
        </mc:Choice>
        <mc:Fallback xmlns="">
          <p:sp>
            <p:nvSpPr>
              <p:cNvPr id="381" name="TextBox 380">
                <a:extLst>
                  <a:ext uri="{FF2B5EF4-FFF2-40B4-BE49-F238E27FC236}">
                    <a16:creationId xmlns:a16="http://schemas.microsoft.com/office/drawing/2014/main" id="{270246DF-30B1-49E0-BE45-0A036CDD2CFC}"/>
                  </a:ext>
                </a:extLst>
              </p:cNvPr>
              <p:cNvSpPr txBox="1">
                <a:spLocks noRot="1" noChangeAspect="1" noMove="1" noResize="1" noEditPoints="1" noAdjustHandles="1" noChangeArrowheads="1" noChangeShapeType="1" noTextEdit="1"/>
              </p:cNvSpPr>
              <p:nvPr/>
            </p:nvSpPr>
            <p:spPr>
              <a:xfrm>
                <a:off x="3076073" y="1904578"/>
                <a:ext cx="259675" cy="369332"/>
              </a:xfrm>
              <a:prstGeom prst="rect">
                <a:avLst/>
              </a:prstGeom>
              <a:blipFill>
                <a:blip r:embed="rId7"/>
                <a:stretch>
                  <a:fillRect/>
                </a:stretch>
              </a:blipFill>
            </p:spPr>
            <p:txBody>
              <a:bodyPr/>
              <a:lstStyle/>
              <a:p>
                <a:r>
                  <a:rPr lang="en-US">
                    <a:noFill/>
                  </a:rPr>
                  <a:t> </a:t>
                </a:r>
              </a:p>
            </p:txBody>
          </p:sp>
        </mc:Fallback>
      </mc:AlternateContent>
      <p:cxnSp>
        <p:nvCxnSpPr>
          <p:cNvPr id="382" name="Straight Arrow Connector 381">
            <a:extLst>
              <a:ext uri="{FF2B5EF4-FFF2-40B4-BE49-F238E27FC236}">
                <a16:creationId xmlns:a16="http://schemas.microsoft.com/office/drawing/2014/main" id="{1F9A490D-C056-46EF-9BFA-D8F534AFEC8E}"/>
              </a:ext>
            </a:extLst>
          </p:cNvPr>
          <p:cNvCxnSpPr/>
          <p:nvPr/>
        </p:nvCxnSpPr>
        <p:spPr>
          <a:xfrm flipH="1">
            <a:off x="303909" y="2255378"/>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383" name="TextBox 382">
                <a:extLst>
                  <a:ext uri="{FF2B5EF4-FFF2-40B4-BE49-F238E27FC236}">
                    <a16:creationId xmlns:a16="http://schemas.microsoft.com/office/drawing/2014/main" id="{1D8151B7-5963-444A-9ED3-A98EF2169332}"/>
                  </a:ext>
                </a:extLst>
              </p:cNvPr>
              <p:cNvSpPr txBox="1"/>
              <p:nvPr/>
            </p:nvSpPr>
            <p:spPr>
              <a:xfrm>
                <a:off x="456182" y="1895485"/>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𝑒𝑐</m:t>
                          </m:r>
                        </m:sub>
                      </m:sSub>
                    </m:oMath>
                  </m:oMathPara>
                </a14:m>
                <a:endParaRPr lang="en-US" dirty="0">
                  <a:solidFill>
                    <a:schemeClr val="accent2">
                      <a:lumMod val="75000"/>
                    </a:schemeClr>
                  </a:solidFill>
                </a:endParaRPr>
              </a:p>
            </p:txBody>
          </p:sp>
        </mc:Choice>
        <mc:Fallback xmlns="">
          <p:sp>
            <p:nvSpPr>
              <p:cNvPr id="383" name="TextBox 382">
                <a:extLst>
                  <a:ext uri="{FF2B5EF4-FFF2-40B4-BE49-F238E27FC236}">
                    <a16:creationId xmlns:a16="http://schemas.microsoft.com/office/drawing/2014/main" id="{1D8151B7-5963-444A-9ED3-A98EF2169332}"/>
                  </a:ext>
                </a:extLst>
              </p:cNvPr>
              <p:cNvSpPr txBox="1">
                <a:spLocks noRot="1" noChangeAspect="1" noMove="1" noResize="1" noEditPoints="1" noAdjustHandles="1" noChangeArrowheads="1" noChangeShapeType="1" noTextEdit="1"/>
              </p:cNvSpPr>
              <p:nvPr/>
            </p:nvSpPr>
            <p:spPr>
              <a:xfrm>
                <a:off x="456182" y="1895485"/>
                <a:ext cx="259675" cy="369332"/>
              </a:xfrm>
              <a:prstGeom prst="rect">
                <a:avLst/>
              </a:prstGeom>
              <a:blipFill>
                <a:blip r:embed="rId8"/>
                <a:stretch>
                  <a:fillRect r="-6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4" name="TextBox 383">
                <a:extLst>
                  <a:ext uri="{FF2B5EF4-FFF2-40B4-BE49-F238E27FC236}">
                    <a16:creationId xmlns:a16="http://schemas.microsoft.com/office/drawing/2014/main" id="{0C140D0B-0715-4FC0-8B98-9C9D8B6848CB}"/>
                  </a:ext>
                </a:extLst>
              </p:cNvPr>
              <p:cNvSpPr txBox="1"/>
              <p:nvPr/>
            </p:nvSpPr>
            <p:spPr>
              <a:xfrm>
                <a:off x="2918012" y="3077717"/>
                <a:ext cx="136780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chemeClr val="tx2">
                                  <a:lumMod val="60000"/>
                                  <a:lumOff val="40000"/>
                                </a:schemeClr>
                              </a:solidFill>
                              <a:latin typeface="Cambria Math" panose="02040503050406030204" pitchFamily="18" charset="0"/>
                            </a:rPr>
                          </m:ctrlPr>
                        </m:sSubPr>
                        <m:e>
                          <m:r>
                            <a:rPr lang="en-GB" b="0" i="1" smtClean="0">
                              <a:solidFill>
                                <a:schemeClr val="tx2">
                                  <a:lumMod val="60000"/>
                                  <a:lumOff val="40000"/>
                                </a:schemeClr>
                              </a:solidFill>
                              <a:latin typeface="Cambria Math" panose="02040503050406030204" pitchFamily="18" charset="0"/>
                            </a:rPr>
                            <m:t>𝑣</m:t>
                          </m:r>
                        </m:e>
                        <m:sub>
                          <m:r>
                            <a:rPr lang="en-GB" b="0" i="1" smtClean="0">
                              <a:solidFill>
                                <a:schemeClr val="tx2">
                                  <a:lumMod val="60000"/>
                                  <a:lumOff val="40000"/>
                                </a:schemeClr>
                              </a:solidFill>
                              <a:latin typeface="Cambria Math" panose="02040503050406030204" pitchFamily="18" charset="0"/>
                            </a:rPr>
                            <m:t>𝑐𝑎𝑏𝑙𝑒</m:t>
                          </m:r>
                        </m:sub>
                      </m:sSub>
                      <m:r>
                        <a:rPr lang="en-GB" b="0" i="1" smtClean="0">
                          <a:solidFill>
                            <a:schemeClr val="tx2">
                              <a:lumMod val="60000"/>
                              <a:lumOff val="40000"/>
                            </a:schemeClr>
                          </a:solidFill>
                          <a:latin typeface="Cambria Math" panose="02040503050406030204" pitchFamily="18" charset="0"/>
                        </a:rPr>
                        <m:t>=0</m:t>
                      </m:r>
                    </m:oMath>
                  </m:oMathPara>
                </a14:m>
                <a:endParaRPr lang="en-US" dirty="0">
                  <a:solidFill>
                    <a:schemeClr val="tx2">
                      <a:lumMod val="60000"/>
                      <a:lumOff val="40000"/>
                    </a:schemeClr>
                  </a:solidFill>
                </a:endParaRPr>
              </a:p>
            </p:txBody>
          </p:sp>
        </mc:Choice>
        <mc:Fallback xmlns="">
          <p:sp>
            <p:nvSpPr>
              <p:cNvPr id="384" name="TextBox 383">
                <a:extLst>
                  <a:ext uri="{FF2B5EF4-FFF2-40B4-BE49-F238E27FC236}">
                    <a16:creationId xmlns:a16="http://schemas.microsoft.com/office/drawing/2014/main" id="{0C140D0B-0715-4FC0-8B98-9C9D8B6848CB}"/>
                  </a:ext>
                </a:extLst>
              </p:cNvPr>
              <p:cNvSpPr txBox="1">
                <a:spLocks noRot="1" noChangeAspect="1" noMove="1" noResize="1" noEditPoints="1" noAdjustHandles="1" noChangeArrowheads="1" noChangeShapeType="1" noTextEdit="1"/>
              </p:cNvSpPr>
              <p:nvPr/>
            </p:nvSpPr>
            <p:spPr>
              <a:xfrm>
                <a:off x="2918012" y="3077717"/>
                <a:ext cx="1367803" cy="369332"/>
              </a:xfrm>
              <a:prstGeom prst="rect">
                <a:avLst/>
              </a:prstGeom>
              <a:blipFill>
                <a:blip r:embed="rId9"/>
                <a:stretch>
                  <a:fillRect/>
                </a:stretch>
              </a:blipFill>
            </p:spPr>
            <p:txBody>
              <a:bodyPr/>
              <a:lstStyle/>
              <a:p>
                <a:r>
                  <a:rPr lang="en-US">
                    <a:noFill/>
                  </a:rPr>
                  <a:t> </a:t>
                </a:r>
              </a:p>
            </p:txBody>
          </p:sp>
        </mc:Fallback>
      </mc:AlternateContent>
      <p:sp>
        <p:nvSpPr>
          <p:cNvPr id="385" name="Oval 384">
            <a:extLst>
              <a:ext uri="{FF2B5EF4-FFF2-40B4-BE49-F238E27FC236}">
                <a16:creationId xmlns:a16="http://schemas.microsoft.com/office/drawing/2014/main" id="{2F05640F-0650-4CB1-A687-16C3B0A9D92E}"/>
              </a:ext>
            </a:extLst>
          </p:cNvPr>
          <p:cNvSpPr/>
          <p:nvPr/>
        </p:nvSpPr>
        <p:spPr>
          <a:xfrm>
            <a:off x="1673229" y="3292202"/>
            <a:ext cx="169547" cy="171765"/>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386" name="Straight Arrow Connector 385">
            <a:extLst>
              <a:ext uri="{FF2B5EF4-FFF2-40B4-BE49-F238E27FC236}">
                <a16:creationId xmlns:a16="http://schemas.microsoft.com/office/drawing/2014/main" id="{58C82586-4DB3-4C1F-AB12-10B2A51D38FA}"/>
              </a:ext>
            </a:extLst>
          </p:cNvPr>
          <p:cNvCxnSpPr/>
          <p:nvPr/>
        </p:nvCxnSpPr>
        <p:spPr>
          <a:xfrm flipH="1">
            <a:off x="974329" y="3392137"/>
            <a:ext cx="6731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mc:AlternateContent xmlns:mc="http://schemas.openxmlformats.org/markup-compatibility/2006" xmlns:a14="http://schemas.microsoft.com/office/drawing/2010/main">
        <mc:Choice Requires="a14">
          <p:sp>
            <p:nvSpPr>
              <p:cNvPr id="387" name="TextBox 386">
                <a:extLst>
                  <a:ext uri="{FF2B5EF4-FFF2-40B4-BE49-F238E27FC236}">
                    <a16:creationId xmlns:a16="http://schemas.microsoft.com/office/drawing/2014/main" id="{6E495C80-F77C-4DFD-A036-A3EA05923078}"/>
                  </a:ext>
                </a:extLst>
              </p:cNvPr>
              <p:cNvSpPr txBox="1"/>
              <p:nvPr/>
            </p:nvSpPr>
            <p:spPr>
              <a:xfrm>
                <a:off x="1135158" y="3344505"/>
                <a:ext cx="25967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2">
                                  <a:lumMod val="75000"/>
                                </a:schemeClr>
                              </a:solidFill>
                              <a:latin typeface="Cambria Math" panose="02040503050406030204" pitchFamily="18" charset="0"/>
                            </a:rPr>
                          </m:ctrlPr>
                        </m:sSubPr>
                        <m:e>
                          <m:r>
                            <a:rPr lang="en-GB" sz="1800" i="1" smtClean="0">
                              <a:solidFill>
                                <a:schemeClr val="accent2">
                                  <a:lumMod val="75000"/>
                                </a:schemeClr>
                              </a:solidFill>
                              <a:latin typeface="Cambria Math" panose="02040503050406030204" pitchFamily="18" charset="0"/>
                            </a:rPr>
                            <m:t>𝑣</m:t>
                          </m:r>
                        </m:e>
                        <m:sub>
                          <m:r>
                            <a:rPr lang="en-GB" sz="1800" b="0" i="1" smtClean="0">
                              <a:solidFill>
                                <a:schemeClr val="accent2">
                                  <a:lumMod val="75000"/>
                                </a:schemeClr>
                              </a:solidFill>
                              <a:latin typeface="Cambria Math" panose="02040503050406030204" pitchFamily="18" charset="0"/>
                            </a:rPr>
                            <m:t>𝑡</m:t>
                          </m:r>
                        </m:sub>
                      </m:sSub>
                    </m:oMath>
                  </m:oMathPara>
                </a14:m>
                <a:endParaRPr lang="en-US" dirty="0">
                  <a:solidFill>
                    <a:schemeClr val="accent2">
                      <a:lumMod val="75000"/>
                    </a:schemeClr>
                  </a:solidFill>
                </a:endParaRPr>
              </a:p>
            </p:txBody>
          </p:sp>
        </mc:Choice>
        <mc:Fallback xmlns="">
          <p:sp>
            <p:nvSpPr>
              <p:cNvPr id="387" name="TextBox 386">
                <a:extLst>
                  <a:ext uri="{FF2B5EF4-FFF2-40B4-BE49-F238E27FC236}">
                    <a16:creationId xmlns:a16="http://schemas.microsoft.com/office/drawing/2014/main" id="{6E495C80-F77C-4DFD-A036-A3EA05923078}"/>
                  </a:ext>
                </a:extLst>
              </p:cNvPr>
              <p:cNvSpPr txBox="1">
                <a:spLocks noRot="1" noChangeAspect="1" noMove="1" noResize="1" noEditPoints="1" noAdjustHandles="1" noChangeArrowheads="1" noChangeShapeType="1" noTextEdit="1"/>
              </p:cNvSpPr>
              <p:nvPr/>
            </p:nvSpPr>
            <p:spPr>
              <a:xfrm>
                <a:off x="1135158" y="3344505"/>
                <a:ext cx="259675" cy="369332"/>
              </a:xfrm>
              <a:prstGeom prst="rect">
                <a:avLst/>
              </a:prstGeom>
              <a:blipFill>
                <a:blip r:embed="rId10"/>
                <a:stretch>
                  <a:fillRect r="-32558"/>
                </a:stretch>
              </a:blipFill>
            </p:spPr>
            <p:txBody>
              <a:bodyPr/>
              <a:lstStyle/>
              <a:p>
                <a:r>
                  <a:rPr lang="en-US">
                    <a:noFill/>
                  </a:rPr>
                  <a:t> </a:t>
                </a:r>
              </a:p>
            </p:txBody>
          </p:sp>
        </mc:Fallback>
      </mc:AlternateContent>
      <p:cxnSp>
        <p:nvCxnSpPr>
          <p:cNvPr id="388" name="Straight Arrow Connector 387">
            <a:extLst>
              <a:ext uri="{FF2B5EF4-FFF2-40B4-BE49-F238E27FC236}">
                <a16:creationId xmlns:a16="http://schemas.microsoft.com/office/drawing/2014/main" id="{61AEAE07-C7BB-4B2D-9CCF-7524F161DC8A}"/>
              </a:ext>
            </a:extLst>
          </p:cNvPr>
          <p:cNvCxnSpPr>
            <a:cxnSpLocks/>
          </p:cNvCxnSpPr>
          <p:nvPr/>
        </p:nvCxnSpPr>
        <p:spPr>
          <a:xfrm flipV="1">
            <a:off x="1757538" y="3030579"/>
            <a:ext cx="0" cy="250660"/>
          </a:xfrm>
          <a:prstGeom prst="straightConnector1">
            <a:avLst/>
          </a:prstGeom>
          <a:ln>
            <a:solidFill>
              <a:schemeClr val="accent3">
                <a:lumMod val="50000"/>
              </a:schemeClr>
            </a:solidFill>
            <a:tailEnd type="triangle"/>
          </a:ln>
        </p:spPr>
        <p:style>
          <a:lnRef idx="2">
            <a:schemeClr val="accent3"/>
          </a:lnRef>
          <a:fillRef idx="0">
            <a:schemeClr val="accent3"/>
          </a:fillRef>
          <a:effectRef idx="1">
            <a:schemeClr val="accent3"/>
          </a:effectRef>
          <a:fontRef idx="minor">
            <a:schemeClr val="tx1"/>
          </a:fontRef>
        </p:style>
      </p:cxnSp>
      <mc:AlternateContent xmlns:mc="http://schemas.openxmlformats.org/markup-compatibility/2006" xmlns:a14="http://schemas.microsoft.com/office/drawing/2010/main">
        <mc:Choice Requires="a14">
          <p:sp>
            <p:nvSpPr>
              <p:cNvPr id="389" name="TextBox 388">
                <a:extLst>
                  <a:ext uri="{FF2B5EF4-FFF2-40B4-BE49-F238E27FC236}">
                    <a16:creationId xmlns:a16="http://schemas.microsoft.com/office/drawing/2014/main" id="{460C249E-D6A7-4A9B-920C-F5E9D21084F6}"/>
                  </a:ext>
                </a:extLst>
              </p:cNvPr>
              <p:cNvSpPr txBox="1"/>
              <p:nvPr/>
            </p:nvSpPr>
            <p:spPr>
              <a:xfrm>
                <a:off x="1785625" y="2992917"/>
                <a:ext cx="627293" cy="39190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b="0" i="1" smtClean="0">
                              <a:solidFill>
                                <a:schemeClr val="accent3">
                                  <a:lumMod val="50000"/>
                                </a:schemeClr>
                              </a:solidFill>
                              <a:latin typeface="Cambria Math" panose="02040503050406030204" pitchFamily="18" charset="0"/>
                            </a:rPr>
                          </m:ctrlPr>
                        </m:sSubPr>
                        <m:e>
                          <m:r>
                            <a:rPr lang="en-GB" sz="1800" b="0" i="1" smtClean="0">
                              <a:solidFill>
                                <a:schemeClr val="accent3">
                                  <a:lumMod val="50000"/>
                                </a:schemeClr>
                              </a:solidFill>
                              <a:latin typeface="Cambria Math" panose="02040503050406030204" pitchFamily="18" charset="0"/>
                            </a:rPr>
                            <m:t>𝐹</m:t>
                          </m:r>
                        </m:e>
                        <m:sub>
                          <m:r>
                            <a:rPr lang="en-GB" sz="1800" b="0" i="1" smtClean="0">
                              <a:solidFill>
                                <a:schemeClr val="accent3">
                                  <a:lumMod val="50000"/>
                                </a:schemeClr>
                              </a:solidFill>
                              <a:latin typeface="Cambria Math" panose="02040503050406030204" pitchFamily="18" charset="0"/>
                            </a:rPr>
                            <m:t>𝑚𝑎𝑔𝑛</m:t>
                          </m:r>
                        </m:sub>
                      </m:sSub>
                    </m:oMath>
                  </m:oMathPara>
                </a14:m>
                <a:endParaRPr lang="en-US" dirty="0">
                  <a:solidFill>
                    <a:schemeClr val="accent3">
                      <a:lumMod val="50000"/>
                    </a:schemeClr>
                  </a:solidFill>
                </a:endParaRPr>
              </a:p>
            </p:txBody>
          </p:sp>
        </mc:Choice>
        <mc:Fallback xmlns="">
          <p:sp>
            <p:nvSpPr>
              <p:cNvPr id="389" name="TextBox 388">
                <a:extLst>
                  <a:ext uri="{FF2B5EF4-FFF2-40B4-BE49-F238E27FC236}">
                    <a16:creationId xmlns:a16="http://schemas.microsoft.com/office/drawing/2014/main" id="{460C249E-D6A7-4A9B-920C-F5E9D21084F6}"/>
                  </a:ext>
                </a:extLst>
              </p:cNvPr>
              <p:cNvSpPr txBox="1">
                <a:spLocks noRot="1" noChangeAspect="1" noMove="1" noResize="1" noEditPoints="1" noAdjustHandles="1" noChangeArrowheads="1" noChangeShapeType="1" noTextEdit="1"/>
              </p:cNvSpPr>
              <p:nvPr/>
            </p:nvSpPr>
            <p:spPr>
              <a:xfrm>
                <a:off x="1785625" y="2992917"/>
                <a:ext cx="627293" cy="391902"/>
              </a:xfrm>
              <a:prstGeom prst="rect">
                <a:avLst/>
              </a:prstGeom>
              <a:blipFill>
                <a:blip r:embed="rId11"/>
                <a:stretch>
                  <a:fillRect r="-16505" b="-6250"/>
                </a:stretch>
              </a:blipFill>
            </p:spPr>
            <p:txBody>
              <a:bodyPr/>
              <a:lstStyle/>
              <a:p>
                <a:r>
                  <a:rPr lang="en-US">
                    <a:noFill/>
                  </a:rPr>
                  <a:t> </a:t>
                </a:r>
              </a:p>
            </p:txBody>
          </p:sp>
        </mc:Fallback>
      </mc:AlternateContent>
      <p:cxnSp>
        <p:nvCxnSpPr>
          <p:cNvPr id="390" name="Straight Arrow Connector 389">
            <a:extLst>
              <a:ext uri="{FF2B5EF4-FFF2-40B4-BE49-F238E27FC236}">
                <a16:creationId xmlns:a16="http://schemas.microsoft.com/office/drawing/2014/main" id="{02C8EDBC-2705-4CCB-A058-EC714C13EC7D}"/>
              </a:ext>
            </a:extLst>
          </p:cNvPr>
          <p:cNvCxnSpPr>
            <a:cxnSpLocks/>
          </p:cNvCxnSpPr>
          <p:nvPr/>
        </p:nvCxnSpPr>
        <p:spPr>
          <a:xfrm flipV="1">
            <a:off x="7993904" y="3030579"/>
            <a:ext cx="1011674" cy="11442"/>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sp>
        <p:nvSpPr>
          <p:cNvPr id="14" name="Equals 13">
            <a:extLst>
              <a:ext uri="{FF2B5EF4-FFF2-40B4-BE49-F238E27FC236}">
                <a16:creationId xmlns:a16="http://schemas.microsoft.com/office/drawing/2014/main" id="{2099446C-6C13-4AC2-96FA-D5DCE397BA33}"/>
              </a:ext>
            </a:extLst>
          </p:cNvPr>
          <p:cNvSpPr/>
          <p:nvPr/>
        </p:nvSpPr>
        <p:spPr>
          <a:xfrm>
            <a:off x="4202070" y="2412718"/>
            <a:ext cx="801254" cy="424482"/>
          </a:xfrm>
          <a:prstGeom prst="mathEqua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179712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EAC0-BA40-4D4E-8703-E5DA41020779}"/>
              </a:ext>
            </a:extLst>
          </p:cNvPr>
          <p:cNvSpPr>
            <a:spLocks noGrp="1"/>
          </p:cNvSpPr>
          <p:nvPr>
            <p:ph type="title"/>
          </p:nvPr>
        </p:nvSpPr>
        <p:spPr/>
        <p:txBody>
          <a:bodyPr>
            <a:normAutofit fontScale="90000"/>
          </a:bodyPr>
          <a:lstStyle/>
          <a:p>
            <a:r>
              <a:rPr lang="en-GB" dirty="0"/>
              <a:t>Electromagnetism</a:t>
            </a:r>
            <a:endParaRPr lang="en-US" dirty="0"/>
          </a:p>
        </p:txBody>
      </p:sp>
      <p:sp>
        <p:nvSpPr>
          <p:cNvPr id="4" name="Slide Number Placeholder 3">
            <a:extLst>
              <a:ext uri="{FF2B5EF4-FFF2-40B4-BE49-F238E27FC236}">
                <a16:creationId xmlns:a16="http://schemas.microsoft.com/office/drawing/2014/main" id="{2D9423F4-F1DA-4FEB-878E-0FC115A9E648}"/>
              </a:ext>
            </a:extLst>
          </p:cNvPr>
          <p:cNvSpPr>
            <a:spLocks noGrp="1"/>
          </p:cNvSpPr>
          <p:nvPr>
            <p:ph type="sldNum" sz="quarter" idx="12"/>
          </p:nvPr>
        </p:nvSpPr>
        <p:spPr/>
        <p:txBody>
          <a:bodyPr/>
          <a:lstStyle/>
          <a:p>
            <a:fld id="{374475D3-1812-EC42-892E-BF7EBDFBAE62}" type="slidenum">
              <a:rPr lang="en-GB" smtClean="0"/>
              <a:t>69</a:t>
            </a:fld>
            <a:endParaRPr lang="en-GB"/>
          </a:p>
        </p:txBody>
      </p:sp>
      <p:sp>
        <p:nvSpPr>
          <p:cNvPr id="6" name="Content Placeholder 5">
            <a:extLst>
              <a:ext uri="{FF2B5EF4-FFF2-40B4-BE49-F238E27FC236}">
                <a16:creationId xmlns:a16="http://schemas.microsoft.com/office/drawing/2014/main" id="{A15A72F0-591A-4512-8347-4362DDFEC80A}"/>
              </a:ext>
            </a:extLst>
          </p:cNvPr>
          <p:cNvSpPr>
            <a:spLocks noGrp="1"/>
          </p:cNvSpPr>
          <p:nvPr>
            <p:ph idx="1"/>
          </p:nvPr>
        </p:nvSpPr>
        <p:spPr>
          <a:xfrm>
            <a:off x="175260" y="840926"/>
            <a:ext cx="8736827" cy="4340674"/>
          </a:xfrm>
        </p:spPr>
        <p:txBody>
          <a:bodyPr/>
          <a:lstStyle/>
          <a:p>
            <a:pPr marL="168275" indent="-168275">
              <a:tabLst>
                <a:tab pos="60325" algn="l"/>
              </a:tabLst>
            </a:pPr>
            <a:r>
              <a:rPr lang="en-GB" sz="2400" dirty="0"/>
              <a:t>With reference frame change </a:t>
            </a:r>
            <a:br>
              <a:rPr lang="en-GB" sz="2400" dirty="0"/>
            </a:br>
            <a:r>
              <a:rPr lang="en-GB" sz="2400" dirty="0"/>
              <a:t>one field changes to another one</a:t>
            </a:r>
            <a:endParaRPr lang="en-GB" sz="2800" dirty="0"/>
          </a:p>
          <a:p>
            <a:pPr marL="168275" indent="-168275">
              <a:tabLst>
                <a:tab pos="60325" algn="l"/>
              </a:tabLst>
            </a:pPr>
            <a:endParaRPr lang="en-GB" sz="2800" dirty="0"/>
          </a:p>
          <a:p>
            <a:pPr marL="168275" indent="-168275">
              <a:tabLst>
                <a:tab pos="60325" algn="l"/>
              </a:tabLst>
            </a:pPr>
            <a:endParaRPr lang="en-GB" sz="2800" dirty="0"/>
          </a:p>
          <a:p>
            <a:pPr marL="168275" indent="-168275">
              <a:tabLst>
                <a:tab pos="60325" algn="l"/>
              </a:tabLst>
            </a:pPr>
            <a:endParaRPr lang="en-GB" sz="2800" dirty="0"/>
          </a:p>
          <a:p>
            <a:pPr marL="168275" indent="-168275">
              <a:tabLst>
                <a:tab pos="60325" algn="l"/>
              </a:tabLst>
            </a:pPr>
            <a:r>
              <a:rPr lang="en-GB" sz="2400" dirty="0"/>
              <a:t>Only transverse components change</a:t>
            </a:r>
          </a:p>
          <a:p>
            <a:pPr marL="168275" indent="-168275">
              <a:tabLst>
                <a:tab pos="60325" algn="l"/>
              </a:tabLst>
            </a:pPr>
            <a:r>
              <a:rPr lang="en-GB" sz="2400" dirty="0"/>
              <a:t>Electric field gets weaker with speed</a:t>
            </a:r>
          </a:p>
          <a:p>
            <a:pPr marL="168275" indent="-168275">
              <a:tabLst>
                <a:tab pos="60325" algn="l"/>
              </a:tabLst>
            </a:pPr>
            <a:r>
              <a:rPr lang="en-GB" sz="2400" dirty="0"/>
              <a:t>Magnetic field gets stronger</a:t>
            </a:r>
          </a:p>
          <a:p>
            <a:pPr marL="168275" indent="-168275">
              <a:tabLst>
                <a:tab pos="60325" algn="l"/>
              </a:tabLst>
            </a:pPr>
            <a:r>
              <a:rPr lang="en-GB" sz="2400" dirty="0"/>
              <a:t>The reason we use magnetic fields</a:t>
            </a:r>
            <a:br>
              <a:rPr lang="en-GB" sz="2400" dirty="0"/>
            </a:br>
            <a:r>
              <a:rPr lang="en-GB" sz="2400" dirty="0"/>
              <a:t>at high particle energies</a:t>
            </a:r>
          </a:p>
        </p:txBody>
      </p:sp>
      <p:pic>
        <p:nvPicPr>
          <p:cNvPr id="8" name="Graphic 7">
            <a:extLst>
              <a:ext uri="{FF2B5EF4-FFF2-40B4-BE49-F238E27FC236}">
                <a16:creationId xmlns:a16="http://schemas.microsoft.com/office/drawing/2014/main" id="{0CA46978-35E9-44DB-8993-03B2FE7F5F8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22198" y="901885"/>
            <a:ext cx="3845398" cy="4813115"/>
          </a:xfrm>
          <a:prstGeom prst="rect">
            <a:avLst/>
          </a:prstGeom>
        </p:spPr>
      </p:pic>
      <p:pic>
        <p:nvPicPr>
          <p:cNvPr id="11" name="Graphic 10">
            <a:extLst>
              <a:ext uri="{FF2B5EF4-FFF2-40B4-BE49-F238E27FC236}">
                <a16:creationId xmlns:a16="http://schemas.microsoft.com/office/drawing/2014/main" id="{B5AAE4F2-F125-4EFE-B04B-4940461D156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8717" y="1652723"/>
            <a:ext cx="2636963" cy="1513523"/>
          </a:xfrm>
          <a:prstGeom prst="rect">
            <a:avLst/>
          </a:prstGeom>
        </p:spPr>
      </p:pic>
    </p:spTree>
    <p:extLst>
      <p:ext uri="{BB962C8B-B14F-4D97-AF65-F5344CB8AC3E}">
        <p14:creationId xmlns:p14="http://schemas.microsoft.com/office/powerpoint/2010/main" val="3976496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Coulomb law</a:t>
            </a:r>
            <a:endParaRPr lang="en-US" dirty="0"/>
          </a:p>
        </p:txBody>
      </p:sp>
      <p:sp>
        <p:nvSpPr>
          <p:cNvPr id="3" name="Content Placeholder 2"/>
          <p:cNvSpPr>
            <a:spLocks noGrp="1"/>
          </p:cNvSpPr>
          <p:nvPr>
            <p:ph idx="1"/>
          </p:nvPr>
        </p:nvSpPr>
        <p:spPr>
          <a:xfrm>
            <a:off x="576835" y="2526595"/>
            <a:ext cx="7942898" cy="2543768"/>
          </a:xfrm>
        </p:spPr>
        <p:txBody>
          <a:bodyPr/>
          <a:lstStyle/>
          <a:p>
            <a:r>
              <a:rPr lang="en-GB" sz="2800" dirty="0">
                <a:solidFill>
                  <a:schemeClr val="bg1">
                    <a:lumMod val="65000"/>
                  </a:schemeClr>
                </a:solidFill>
              </a:rPr>
              <a:t>Electrostatic force between point-like objects is</a:t>
            </a:r>
          </a:p>
          <a:p>
            <a:pPr lvl="1"/>
            <a:r>
              <a:rPr lang="en-GB" sz="2400" dirty="0">
                <a:solidFill>
                  <a:schemeClr val="bg1">
                    <a:lumMod val="65000"/>
                  </a:schemeClr>
                </a:solidFill>
              </a:rPr>
              <a:t>Proportional to electric charge of </a:t>
            </a:r>
            <a:br>
              <a:rPr lang="en-GB" sz="2400" dirty="0">
                <a:solidFill>
                  <a:schemeClr val="bg1">
                    <a:lumMod val="65000"/>
                  </a:schemeClr>
                </a:solidFill>
              </a:rPr>
            </a:br>
            <a:r>
              <a:rPr lang="en-GB" sz="2400" dirty="0">
                <a:solidFill>
                  <a:schemeClr val="bg1">
                    <a:lumMod val="65000"/>
                  </a:schemeClr>
                </a:solidFill>
              </a:rPr>
              <a:t>each of the two interacting objects</a:t>
            </a:r>
          </a:p>
          <a:p>
            <a:pPr lvl="1"/>
            <a:r>
              <a:rPr lang="en-GB" sz="2400" dirty="0"/>
              <a:t>Inversely proportional to square of the distance</a:t>
            </a:r>
          </a:p>
        </p:txBody>
      </p:sp>
      <p:sp>
        <p:nvSpPr>
          <p:cNvPr id="4" name="Slide Number Placeholder 3"/>
          <p:cNvSpPr>
            <a:spLocks noGrp="1"/>
          </p:cNvSpPr>
          <p:nvPr>
            <p:ph type="sldNum" sz="quarter" idx="12"/>
          </p:nvPr>
        </p:nvSpPr>
        <p:spPr/>
        <p:txBody>
          <a:bodyPr/>
          <a:lstStyle/>
          <a:p>
            <a:fld id="{374475D3-1812-EC42-892E-BF7EBDFBAE62}" type="slidenum">
              <a:rPr lang="en-GB" smtClean="0"/>
              <a:t>7</a:t>
            </a:fld>
            <a:endParaRPr lang="en-GB"/>
          </a:p>
        </p:txBody>
      </p:sp>
      <mc:AlternateContent xmlns:mc="http://schemas.openxmlformats.org/markup-compatibility/2006" xmlns:a14="http://schemas.microsoft.com/office/drawing/2010/main">
        <mc:Choice Requires="a14">
          <p:sp>
            <p:nvSpPr>
              <p:cNvPr id="7" name="TextBox 6"/>
              <p:cNvSpPr txBox="1"/>
              <p:nvPr/>
            </p:nvSpPr>
            <p:spPr>
              <a:xfrm>
                <a:off x="1005840" y="1188720"/>
                <a:ext cx="354244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0" i="1" smtClean="0">
                          <a:solidFill>
                            <a:schemeClr val="bg2">
                              <a:lumMod val="75000"/>
                            </a:schemeClr>
                          </a:solidFill>
                          <a:latin typeface="Cambria Math" panose="02040503050406030204" pitchFamily="18" charset="0"/>
                        </a:rPr>
                        <m:t>𝐾</m:t>
                      </m:r>
                      <m:r>
                        <a:rPr lang="en-GB"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i="1" smtClean="0">
                                  <a:solidFill>
                                    <a:schemeClr val="bg2">
                                      <a:lumMod val="75000"/>
                                    </a:schemeClr>
                                  </a:solidFill>
                                  <a:latin typeface="Cambria Math" panose="02040503050406030204" pitchFamily="18" charset="0"/>
                                </a:rPr>
                              </m:ctrlPr>
                            </m:sSubPr>
                            <m:e>
                              <m:r>
                                <a:rPr lang="en-GB" sz="4000" b="0" i="1">
                                  <a:solidFill>
                                    <a:schemeClr val="bg2">
                                      <a:lumMod val="75000"/>
                                    </a:schemeClr>
                                  </a:solidFill>
                                  <a:latin typeface="Cambria Math" panose="02040503050406030204" pitchFamily="18" charset="0"/>
                                </a:rPr>
                                <m:t>𝑞</m:t>
                              </m:r>
                            </m:e>
                            <m:sub>
                              <m:r>
                                <a:rPr lang="en-GB" sz="4000" b="0" i="1">
                                  <a:solidFill>
                                    <a:schemeClr val="bg2">
                                      <a:lumMod val="75000"/>
                                    </a:schemeClr>
                                  </a:solidFill>
                                  <a:latin typeface="Cambria Math" panose="02040503050406030204" pitchFamily="18" charset="0"/>
                                </a:rPr>
                                <m:t>1</m:t>
                              </m:r>
                            </m:sub>
                          </m:sSub>
                          <m:r>
                            <a:rPr lang="en-GB" sz="4000" b="0" i="1" smtClean="0">
                              <a:solidFill>
                                <a:schemeClr val="bg2">
                                  <a:lumMod val="75000"/>
                                </a:schemeClr>
                              </a:solidFill>
                              <a:latin typeface="Cambria Math" panose="02040503050406030204" pitchFamily="18" charset="0"/>
                            </a:rPr>
                            <m:t>⋅</m:t>
                          </m:r>
                          <m:sSub>
                            <m:sSubPr>
                              <m:ctrlPr>
                                <a:rPr lang="en-GB" sz="4000" i="1" smtClean="0">
                                  <a:solidFill>
                                    <a:schemeClr val="bg2">
                                      <a:lumMod val="75000"/>
                                    </a:schemeClr>
                                  </a:solidFill>
                                  <a:latin typeface="Cambria Math" panose="02040503050406030204" pitchFamily="18" charset="0"/>
                                </a:rPr>
                              </m:ctrlPr>
                            </m:sSubPr>
                            <m:e>
                              <m:r>
                                <a:rPr lang="en-GB" sz="4000" b="0" i="1" smtClean="0">
                                  <a:solidFill>
                                    <a:schemeClr val="bg2">
                                      <a:lumMod val="75000"/>
                                    </a:schemeClr>
                                  </a:solidFill>
                                  <a:latin typeface="Cambria Math" panose="02040503050406030204" pitchFamily="18" charset="0"/>
                                </a:rPr>
                                <m:t>𝑞</m:t>
                              </m:r>
                            </m:e>
                            <m:sub>
                              <m:r>
                                <a:rPr lang="en-GB" sz="4000" b="0" i="1" smtClean="0">
                                  <a:solidFill>
                                    <a:schemeClr val="bg2">
                                      <a:lumMod val="75000"/>
                                    </a:schemeClr>
                                  </a:solidFill>
                                  <a:latin typeface="Cambria Math" panose="02040503050406030204" pitchFamily="18" charset="0"/>
                                </a:rPr>
                                <m:t>2</m:t>
                              </m:r>
                            </m:sub>
                          </m:sSub>
                        </m:num>
                        <m:den>
                          <m:sSup>
                            <m:sSupPr>
                              <m:ctrlPr>
                                <a:rPr lang="en-GB" sz="4000" b="1" i="1" smtClean="0">
                                  <a:solidFill>
                                    <a:schemeClr val="tx1"/>
                                  </a:solidFill>
                                  <a:latin typeface="Cambria Math" panose="02040503050406030204" pitchFamily="18" charset="0"/>
                                </a:rPr>
                              </m:ctrlPr>
                            </m:sSupPr>
                            <m:e>
                              <m:r>
                                <a:rPr lang="en-GB" sz="4000" b="1" i="1">
                                  <a:solidFill>
                                    <a:schemeClr val="tx1"/>
                                  </a:solidFill>
                                  <a:latin typeface="Cambria Math" panose="02040503050406030204" pitchFamily="18" charset="0"/>
                                </a:rPr>
                                <m:t>𝒓</m:t>
                              </m:r>
                            </m:e>
                            <m:sup>
                              <m:r>
                                <a:rPr lang="en-GB" sz="4000" b="1" i="1">
                                  <a:solidFill>
                                    <a:schemeClr val="tx1"/>
                                  </a:solidFill>
                                  <a:latin typeface="Cambria Math" panose="02040503050406030204" pitchFamily="18" charset="0"/>
                                </a:rPr>
                                <m:t>𝟐</m:t>
                              </m:r>
                            </m:sup>
                          </m:sSup>
                        </m:den>
                      </m:f>
                    </m:oMath>
                  </m:oMathPara>
                </a14:m>
                <a:endParaRPr lang="en-US" sz="4000" dirty="0"/>
              </a:p>
            </p:txBody>
          </p:sp>
        </mc:Choice>
        <mc:Fallback xmlns="">
          <p:sp>
            <p:nvSpPr>
              <p:cNvPr id="7" name="TextBox 6"/>
              <p:cNvSpPr txBox="1">
                <a:spLocks noRot="1" noChangeAspect="1" noMove="1" noResize="1" noEditPoints="1" noAdjustHandles="1" noChangeArrowheads="1" noChangeShapeType="1" noTextEdit="1"/>
              </p:cNvSpPr>
              <p:nvPr/>
            </p:nvSpPr>
            <p:spPr>
              <a:xfrm>
                <a:off x="1005840" y="1188720"/>
                <a:ext cx="3542444" cy="1059072"/>
              </a:xfrm>
              <a:prstGeom prst="rect">
                <a:avLst/>
              </a:prstGeom>
              <a:blipFill>
                <a:blip r:embed="rId2"/>
                <a:stretch>
                  <a:fillRect/>
                </a:stretch>
              </a:blipFill>
            </p:spPr>
            <p:txBody>
              <a:bodyPr/>
              <a:lstStyle/>
              <a:p>
                <a:r>
                  <a:rPr lang="en-US">
                    <a:noFill/>
                  </a:rPr>
                  <a:t> </a:t>
                </a:r>
              </a:p>
            </p:txBody>
          </p:sp>
        </mc:Fallback>
      </mc:AlternateContent>
      <p:pic>
        <p:nvPicPr>
          <p:cNvPr id="9" name="Graphic 8">
            <a:extLst>
              <a:ext uri="{FF2B5EF4-FFF2-40B4-BE49-F238E27FC236}">
                <a16:creationId xmlns:a16="http://schemas.microsoft.com/office/drawing/2014/main" id="{8D561BB8-5F74-0F28-E756-FFEF1E0C27E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67286" y="823921"/>
            <a:ext cx="3301180" cy="1759821"/>
          </a:xfrm>
          <a:prstGeom prst="rect">
            <a:avLst/>
          </a:prstGeom>
        </p:spPr>
      </p:pic>
    </p:spTree>
    <p:extLst>
      <p:ext uri="{BB962C8B-B14F-4D97-AF65-F5344CB8AC3E}">
        <p14:creationId xmlns:p14="http://schemas.microsoft.com/office/powerpoint/2010/main" val="80299858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6114D-497D-48B1-9B6E-F4FA523EB740}"/>
              </a:ext>
            </a:extLst>
          </p:cNvPr>
          <p:cNvSpPr>
            <a:spLocks noGrp="1"/>
          </p:cNvSpPr>
          <p:nvPr>
            <p:ph type="title"/>
          </p:nvPr>
        </p:nvSpPr>
        <p:spPr/>
        <p:txBody>
          <a:bodyPr>
            <a:normAutofit fontScale="90000"/>
          </a:bodyPr>
          <a:lstStyle/>
          <a:p>
            <a:r>
              <a:rPr lang="en-GB" dirty="0"/>
              <a:t>Force strength comparison</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64600B9-E00F-460D-83D6-18443D4DBEC1}"/>
                  </a:ext>
                </a:extLst>
              </p:cNvPr>
              <p:cNvSpPr>
                <a:spLocks noGrp="1"/>
              </p:cNvSpPr>
              <p:nvPr>
                <p:ph idx="1"/>
              </p:nvPr>
            </p:nvSpPr>
            <p:spPr>
              <a:xfrm>
                <a:off x="231913" y="894265"/>
                <a:ext cx="8857054" cy="4395073"/>
              </a:xfrm>
            </p:spPr>
            <p:txBody>
              <a:bodyPr/>
              <a:lstStyle/>
              <a:p>
                <a:r>
                  <a:rPr lang="en-GB" sz="2800" dirty="0"/>
                  <a:t>As an example, let’s compare “easily achievable” </a:t>
                </a:r>
                <a:br>
                  <a:rPr lang="en-GB" sz="2800" dirty="0"/>
                </a:br>
                <a:r>
                  <a:rPr lang="en-GB" sz="2800" dirty="0"/>
                  <a:t>electric and magnetic fields</a:t>
                </a:r>
              </a:p>
              <a:p>
                <a:pPr lvl="1"/>
                <a:r>
                  <a:rPr lang="en-GB" sz="2400" dirty="0"/>
                  <a:t>Electric: 1 MV/m (10 MV voltage over 10 cm gap)</a:t>
                </a:r>
              </a:p>
              <a:p>
                <a:pPr lvl="1"/>
                <a:r>
                  <a:rPr lang="en-GB" sz="2400" dirty="0"/>
                  <a:t>Magnetic: 1 T</a:t>
                </a:r>
                <a:endParaRPr lang="en-GB" dirty="0"/>
              </a:p>
              <a:p>
                <a:pPr marL="0" indent="0" algn="ctr">
                  <a:buNone/>
                </a:pPr>
                <a14:m>
                  <m:oMath xmlns:m="http://schemas.openxmlformats.org/officeDocument/2006/math">
                    <m:f>
                      <m:fPr>
                        <m:ctrlPr>
                          <a:rPr lang="en-US" sz="2800" i="1" smtClean="0">
                            <a:latin typeface="Cambria Math" panose="02040503050406030204" pitchFamily="18" charset="0"/>
                          </a:rPr>
                        </m:ctrlPr>
                      </m:fPr>
                      <m:num>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𝐹</m:t>
                            </m:r>
                          </m:e>
                          <m:sub>
                            <m:r>
                              <a:rPr lang="en-GB" sz="2800" b="0" i="1" smtClean="0">
                                <a:latin typeface="Cambria Math" panose="02040503050406030204" pitchFamily="18" charset="0"/>
                              </a:rPr>
                              <m:t>𝑚𝑎𝑔𝑛</m:t>
                            </m:r>
                          </m:sub>
                        </m:sSub>
                      </m:num>
                      <m:den>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𝐹</m:t>
                            </m:r>
                          </m:e>
                          <m:sub>
                            <m:r>
                              <a:rPr lang="en-GB" sz="2800" b="0" i="1" smtClean="0">
                                <a:latin typeface="Cambria Math" panose="02040503050406030204" pitchFamily="18" charset="0"/>
                              </a:rPr>
                              <m:t>𝑒𝑙𝑒𝑐</m:t>
                            </m:r>
                          </m:sub>
                        </m:sSub>
                      </m:den>
                    </m:f>
                    <m:r>
                      <a:rPr lang="en-GB" sz="2800" b="0" i="1" smtClean="0">
                        <a:latin typeface="Cambria Math" panose="02040503050406030204" pitchFamily="18" charset="0"/>
                      </a:rPr>
                      <m:t>=</m:t>
                    </m:r>
                    <m:f>
                      <m:fPr>
                        <m:ctrlPr>
                          <a:rPr lang="en-GB" sz="2800" b="0" i="1" smtClean="0">
                            <a:latin typeface="Cambria Math" panose="02040503050406030204" pitchFamily="18" charset="0"/>
                          </a:rPr>
                        </m:ctrlPr>
                      </m:fPr>
                      <m:num>
                        <m:r>
                          <a:rPr lang="en-GB" sz="2800" b="0" i="1" smtClean="0">
                            <a:latin typeface="Cambria Math" panose="02040503050406030204" pitchFamily="18" charset="0"/>
                          </a:rPr>
                          <m:t>𝑞𝑣𝐵</m:t>
                        </m:r>
                      </m:num>
                      <m:den>
                        <m:r>
                          <a:rPr lang="en-GB" sz="2800" b="0" i="1" smtClean="0">
                            <a:latin typeface="Cambria Math" panose="02040503050406030204" pitchFamily="18" charset="0"/>
                          </a:rPr>
                          <m:t>𝑞𝐸</m:t>
                        </m:r>
                      </m:den>
                    </m:f>
                    <m:r>
                      <a:rPr lang="en-GB" sz="2800" b="0" i="1" smtClean="0">
                        <a:latin typeface="Cambria Math" panose="02040503050406030204" pitchFamily="18" charset="0"/>
                      </a:rPr>
                      <m:t>=</m:t>
                    </m:r>
                    <m:f>
                      <m:fPr>
                        <m:ctrlPr>
                          <a:rPr lang="en-GB" sz="2800" i="1">
                            <a:latin typeface="Cambria Math" panose="02040503050406030204" pitchFamily="18" charset="0"/>
                          </a:rPr>
                        </m:ctrlPr>
                      </m:fPr>
                      <m:num>
                        <m:r>
                          <a:rPr lang="en-GB" sz="2800" b="0" i="1" smtClean="0">
                            <a:latin typeface="Cambria Math" panose="02040503050406030204" pitchFamily="18" charset="0"/>
                          </a:rPr>
                          <m:t>𝑐</m:t>
                        </m:r>
                        <m:sSub>
                          <m:sSubPr>
                            <m:ctrlPr>
                              <a:rPr lang="en-GB" sz="2800" b="0" i="1" smtClean="0">
                                <a:latin typeface="Cambria Math" panose="02040503050406030204" pitchFamily="18" charset="0"/>
                                <a:ea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𝛽</m:t>
                            </m:r>
                          </m:e>
                          <m:sub>
                            <m:r>
                              <a:rPr lang="en-GB" sz="2800" b="0" i="1" smtClean="0">
                                <a:latin typeface="Cambria Math" panose="02040503050406030204" pitchFamily="18" charset="0"/>
                                <a:ea typeface="Cambria Math" panose="02040503050406030204" pitchFamily="18" charset="0"/>
                              </a:rPr>
                              <m:t>𝑟𝑒𝑙</m:t>
                            </m:r>
                          </m:sub>
                        </m:sSub>
                        <m:r>
                          <a:rPr lang="en-GB" sz="2800" i="1">
                            <a:latin typeface="Cambria Math" panose="02040503050406030204" pitchFamily="18" charset="0"/>
                          </a:rPr>
                          <m:t>𝐵</m:t>
                        </m:r>
                      </m:num>
                      <m:den>
                        <m:r>
                          <a:rPr lang="en-GB" sz="2800" i="1">
                            <a:latin typeface="Cambria Math" panose="02040503050406030204" pitchFamily="18" charset="0"/>
                          </a:rPr>
                          <m:t>𝐸</m:t>
                        </m:r>
                      </m:den>
                    </m:f>
                    <m:r>
                      <a:rPr lang="en-GB" sz="2800" b="0" i="1" smtClean="0">
                        <a:latin typeface="Cambria Math" panose="02040503050406030204" pitchFamily="18" charset="0"/>
                      </a:rPr>
                      <m:t>=</m:t>
                    </m:r>
                    <m:f>
                      <m:fPr>
                        <m:ctrlPr>
                          <a:rPr lang="en-GB" sz="2800" i="1">
                            <a:latin typeface="Cambria Math" panose="02040503050406030204" pitchFamily="18" charset="0"/>
                          </a:rPr>
                        </m:ctrlPr>
                      </m:fPr>
                      <m:num>
                        <m:r>
                          <a:rPr lang="en-GB" sz="2800" i="1">
                            <a:latin typeface="Cambria Math" panose="02040503050406030204" pitchFamily="18" charset="0"/>
                          </a:rPr>
                          <m:t>𝑐</m:t>
                        </m:r>
                        <m:sSub>
                          <m:sSubPr>
                            <m:ctrlPr>
                              <a:rPr lang="en-GB" sz="2800" b="0" i="1" smtClean="0">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𝛽</m:t>
                            </m:r>
                          </m:e>
                          <m:sub>
                            <m:r>
                              <a:rPr lang="en-GB" sz="2800" b="0" i="1" smtClean="0">
                                <a:latin typeface="Cambria Math" panose="02040503050406030204" pitchFamily="18" charset="0"/>
                                <a:ea typeface="Cambria Math" panose="02040503050406030204" pitchFamily="18" charset="0"/>
                              </a:rPr>
                              <m:t>𝑟𝑒𝑙</m:t>
                            </m:r>
                          </m:sub>
                        </m:sSub>
                        <m:r>
                          <a:rPr lang="en-GB" sz="2800" i="1">
                            <a:latin typeface="Cambria Math" panose="02040503050406030204" pitchFamily="18" charset="0"/>
                          </a:rPr>
                          <m:t>𝐵</m:t>
                        </m:r>
                      </m:num>
                      <m:den>
                        <m:r>
                          <a:rPr lang="en-GB" sz="2800" i="1">
                            <a:latin typeface="Cambria Math" panose="02040503050406030204" pitchFamily="18" charset="0"/>
                          </a:rPr>
                          <m:t>𝐸</m:t>
                        </m:r>
                      </m:den>
                    </m:f>
                  </m:oMath>
                </a14:m>
                <a:r>
                  <a:rPr lang="en-US" sz="2800" dirty="0"/>
                  <a:t>=</a:t>
                </a:r>
                <a14:m>
                  <m:oMath xmlns:m="http://schemas.openxmlformats.org/officeDocument/2006/math">
                    <m:sSub>
                      <m:sSubPr>
                        <m:ctrlPr>
                          <a:rPr lang="en-GB" sz="2800" b="0" i="1" smtClean="0">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𝛽</m:t>
                        </m:r>
                      </m:e>
                      <m:sub>
                        <m:r>
                          <a:rPr lang="en-GB" sz="2800" b="0" i="1" smtClean="0">
                            <a:latin typeface="Cambria Math" panose="02040503050406030204" pitchFamily="18" charset="0"/>
                            <a:ea typeface="Cambria Math" panose="02040503050406030204" pitchFamily="18" charset="0"/>
                          </a:rPr>
                          <m:t>𝑟𝑒𝑙</m:t>
                        </m:r>
                      </m:sub>
                    </m:sSub>
                    <m:f>
                      <m:fPr>
                        <m:ctrlPr>
                          <a:rPr lang="en-GB" sz="2800" i="1">
                            <a:latin typeface="Cambria Math" panose="02040503050406030204" pitchFamily="18" charset="0"/>
                          </a:rPr>
                        </m:ctrlPr>
                      </m:fPr>
                      <m:num>
                        <m:r>
                          <a:rPr lang="en-GB" sz="2800" b="0" i="1" smtClean="0">
                            <a:latin typeface="Cambria Math" panose="02040503050406030204" pitchFamily="18" charset="0"/>
                          </a:rPr>
                          <m:t>3⋅</m:t>
                        </m:r>
                        <m:sSup>
                          <m:sSupPr>
                            <m:ctrlPr>
                              <a:rPr lang="en-GB" sz="2800" b="0" i="1" smtClean="0">
                                <a:latin typeface="Cambria Math" panose="02040503050406030204" pitchFamily="18" charset="0"/>
                              </a:rPr>
                            </m:ctrlPr>
                          </m:sSupPr>
                          <m:e>
                            <m:r>
                              <a:rPr lang="en-GB" sz="2800" b="0" i="1" smtClean="0">
                                <a:latin typeface="Cambria Math" panose="02040503050406030204" pitchFamily="18" charset="0"/>
                              </a:rPr>
                              <m:t>10</m:t>
                            </m:r>
                          </m:e>
                          <m:sup>
                            <m:r>
                              <a:rPr lang="en-GB" sz="2800" b="0" i="1" smtClean="0">
                                <a:latin typeface="Cambria Math" panose="02040503050406030204" pitchFamily="18" charset="0"/>
                              </a:rPr>
                              <m:t>8</m:t>
                            </m:r>
                          </m:sup>
                        </m:sSup>
                        <m:r>
                          <a:rPr lang="en-GB" sz="2800" i="1">
                            <a:latin typeface="Cambria Math" panose="02040503050406030204" pitchFamily="18" charset="0"/>
                          </a:rPr>
                          <m:t>⋅</m:t>
                        </m:r>
                        <m:r>
                          <a:rPr lang="en-GB" sz="2800" b="0" i="1" smtClean="0">
                            <a:latin typeface="Cambria Math" panose="02040503050406030204" pitchFamily="18" charset="0"/>
                          </a:rPr>
                          <m:t>1</m:t>
                        </m:r>
                      </m:num>
                      <m:den>
                        <m:sSup>
                          <m:sSupPr>
                            <m:ctrlPr>
                              <a:rPr lang="en-GB" sz="2800" b="0" i="1" smtClean="0">
                                <a:latin typeface="Cambria Math" panose="02040503050406030204" pitchFamily="18" charset="0"/>
                              </a:rPr>
                            </m:ctrlPr>
                          </m:sSupPr>
                          <m:e>
                            <m:r>
                              <a:rPr lang="en-GB" sz="2800" b="0" i="1" smtClean="0">
                                <a:latin typeface="Cambria Math" panose="02040503050406030204" pitchFamily="18" charset="0"/>
                              </a:rPr>
                              <m:t>10</m:t>
                            </m:r>
                          </m:e>
                          <m:sup>
                            <m:r>
                              <a:rPr lang="en-GB" sz="2800" b="0" i="1" smtClean="0">
                                <a:latin typeface="Cambria Math" panose="02040503050406030204" pitchFamily="18" charset="0"/>
                              </a:rPr>
                              <m:t>6</m:t>
                            </m:r>
                          </m:sup>
                        </m:sSup>
                      </m:den>
                    </m:f>
                    <m:r>
                      <a:rPr lang="en-GB" sz="2800" b="0" i="1" smtClean="0">
                        <a:latin typeface="Cambria Math" panose="02040503050406030204" pitchFamily="18" charset="0"/>
                      </a:rPr>
                      <m:t>=300⋅</m:t>
                    </m:r>
                    <m:sSub>
                      <m:sSubPr>
                        <m:ctrlPr>
                          <a:rPr lang="en-GB" sz="2800" i="1">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𝛽</m:t>
                        </m:r>
                      </m:e>
                      <m:sub>
                        <m:r>
                          <a:rPr lang="en-GB" sz="2800" i="1">
                            <a:latin typeface="Cambria Math" panose="02040503050406030204" pitchFamily="18" charset="0"/>
                            <a:ea typeface="Cambria Math" panose="02040503050406030204" pitchFamily="18" charset="0"/>
                          </a:rPr>
                          <m:t>𝑟𝑒𝑙</m:t>
                        </m:r>
                      </m:sub>
                    </m:sSub>
                  </m:oMath>
                </a14:m>
                <a:endParaRPr lang="en-GB" sz="2800" dirty="0"/>
              </a:p>
              <a:p>
                <a:r>
                  <a:rPr lang="en-GB" sz="2800" dirty="0"/>
                  <a:t>If </a:t>
                </a:r>
                <a14:m>
                  <m:oMath xmlns:m="http://schemas.openxmlformats.org/officeDocument/2006/math">
                    <m:sSub>
                      <m:sSubPr>
                        <m:ctrlPr>
                          <a:rPr lang="en-GB" sz="2800" i="1" smtClean="0">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𝛽</m:t>
                        </m:r>
                      </m:e>
                      <m:sub>
                        <m:r>
                          <a:rPr lang="en-GB" sz="2800" i="1">
                            <a:latin typeface="Cambria Math" panose="02040503050406030204" pitchFamily="18" charset="0"/>
                            <a:ea typeface="Cambria Math" panose="02040503050406030204" pitchFamily="18" charset="0"/>
                          </a:rPr>
                          <m:t>𝑟𝑒𝑙</m:t>
                        </m:r>
                      </m:sub>
                    </m:sSub>
                  </m:oMath>
                </a14:m>
                <a:r>
                  <a:rPr lang="en-GB" sz="2800" dirty="0"/>
                  <a:t> is smaller than 1/300 </a:t>
                </a:r>
                <a:br>
                  <a:rPr lang="en-GB" sz="2800" dirty="0"/>
                </a:br>
                <a:r>
                  <a:rPr lang="en-GB" sz="2800" dirty="0"/>
                  <a:t>then the electric force is stronger</a:t>
                </a:r>
              </a:p>
              <a:p>
                <a:pPr lvl="1"/>
                <a:r>
                  <a:rPr lang="en-GB" sz="2400" dirty="0"/>
                  <a:t>At CERN only behind the particle sources and in ELENA</a:t>
                </a:r>
              </a:p>
              <a:p>
                <a:endParaRPr lang="en-GB" sz="2800" dirty="0"/>
              </a:p>
              <a:p>
                <a:pPr marL="0" indent="0" algn="ctr">
                  <a:buNone/>
                </a:pPr>
                <a:endParaRPr lang="en-US" sz="2800" dirty="0"/>
              </a:p>
            </p:txBody>
          </p:sp>
        </mc:Choice>
        <mc:Fallback>
          <p:sp>
            <p:nvSpPr>
              <p:cNvPr id="3" name="Content Placeholder 2">
                <a:extLst>
                  <a:ext uri="{FF2B5EF4-FFF2-40B4-BE49-F238E27FC236}">
                    <a16:creationId xmlns:a16="http://schemas.microsoft.com/office/drawing/2014/main" id="{364600B9-E00F-460D-83D6-18443D4DBEC1}"/>
                  </a:ext>
                </a:extLst>
              </p:cNvPr>
              <p:cNvSpPr>
                <a:spLocks noGrp="1" noRot="1" noChangeAspect="1" noMove="1" noResize="1" noEditPoints="1" noAdjustHandles="1" noChangeArrowheads="1" noChangeShapeType="1" noTextEdit="1"/>
              </p:cNvSpPr>
              <p:nvPr>
                <p:ph idx="1"/>
              </p:nvPr>
            </p:nvSpPr>
            <p:spPr>
              <a:xfrm>
                <a:off x="231913" y="894265"/>
                <a:ext cx="8857054" cy="4395073"/>
              </a:xfrm>
              <a:blipFill>
                <a:blip r:embed="rId2"/>
                <a:stretch>
                  <a:fillRect l="-1289" t="-144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3BCBAD01-E3A3-4E8E-B8BC-E092F283E563}"/>
              </a:ext>
            </a:extLst>
          </p:cNvPr>
          <p:cNvSpPr>
            <a:spLocks noGrp="1"/>
          </p:cNvSpPr>
          <p:nvPr>
            <p:ph type="sldNum" sz="quarter" idx="12"/>
          </p:nvPr>
        </p:nvSpPr>
        <p:spPr/>
        <p:txBody>
          <a:bodyPr/>
          <a:lstStyle/>
          <a:p>
            <a:fld id="{374475D3-1812-EC42-892E-BF7EBDFBAE62}" type="slidenum">
              <a:rPr lang="en-GB" smtClean="0"/>
              <a:t>70</a:t>
            </a:fld>
            <a:endParaRPr lang="en-GB"/>
          </a:p>
        </p:txBody>
      </p:sp>
    </p:spTree>
    <p:extLst>
      <p:ext uri="{BB962C8B-B14F-4D97-AF65-F5344CB8AC3E}">
        <p14:creationId xmlns:p14="http://schemas.microsoft.com/office/powerpoint/2010/main" val="101141469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698E8-0050-8CA6-0BEB-76BDE1C43490}"/>
              </a:ext>
            </a:extLst>
          </p:cNvPr>
          <p:cNvSpPr>
            <a:spLocks noGrp="1"/>
          </p:cNvSpPr>
          <p:nvPr>
            <p:ph type="title"/>
          </p:nvPr>
        </p:nvSpPr>
        <p:spPr/>
        <p:txBody>
          <a:bodyPr/>
          <a:lstStyle/>
          <a:p>
            <a:r>
              <a:rPr lang="en-GB" dirty="0" err="1"/>
              <a:t>LoreNtz</a:t>
            </a:r>
            <a:r>
              <a:rPr lang="en-GB" dirty="0"/>
              <a:t> force</a:t>
            </a:r>
          </a:p>
        </p:txBody>
      </p:sp>
      <p:sp>
        <p:nvSpPr>
          <p:cNvPr id="3" name="Text Placeholder 2">
            <a:extLst>
              <a:ext uri="{FF2B5EF4-FFF2-40B4-BE49-F238E27FC236}">
                <a16:creationId xmlns:a16="http://schemas.microsoft.com/office/drawing/2014/main" id="{88D06568-1A9F-6876-E460-BAB5DA4691E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7FB6B81-4EA1-51DA-FA79-7F234F554045}"/>
              </a:ext>
            </a:extLst>
          </p:cNvPr>
          <p:cNvSpPr>
            <a:spLocks noGrp="1"/>
          </p:cNvSpPr>
          <p:nvPr>
            <p:ph type="sldNum" sz="quarter" idx="12"/>
          </p:nvPr>
        </p:nvSpPr>
        <p:spPr/>
        <p:txBody>
          <a:bodyPr/>
          <a:lstStyle/>
          <a:p>
            <a:fld id="{374475D3-1812-EC42-892E-BF7EBDFBAE62}" type="slidenum">
              <a:rPr lang="en-GB" smtClean="0"/>
              <a:t>71</a:t>
            </a:fld>
            <a:endParaRPr lang="en-GB"/>
          </a:p>
        </p:txBody>
      </p:sp>
    </p:spTree>
    <p:extLst>
      <p:ext uri="{BB962C8B-B14F-4D97-AF65-F5344CB8AC3E}">
        <p14:creationId xmlns:p14="http://schemas.microsoft.com/office/powerpoint/2010/main" val="120117590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A7AF8-EEFF-4E1F-AC26-FA2E9E101085}"/>
              </a:ext>
            </a:extLst>
          </p:cNvPr>
          <p:cNvSpPr>
            <a:spLocks noGrp="1"/>
          </p:cNvSpPr>
          <p:nvPr>
            <p:ph type="title"/>
          </p:nvPr>
        </p:nvSpPr>
        <p:spPr/>
        <p:txBody>
          <a:bodyPr>
            <a:normAutofit fontScale="90000"/>
          </a:bodyPr>
          <a:lstStyle/>
          <a:p>
            <a:r>
              <a:rPr lang="en-GB" dirty="0"/>
              <a:t>Lorentz force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806070C-93E5-4763-9D2D-D53A7D5A1125}"/>
                  </a:ext>
                </a:extLst>
              </p:cNvPr>
              <p:cNvSpPr>
                <a:spLocks noGrp="1"/>
              </p:cNvSpPr>
              <p:nvPr>
                <p:ph idx="1"/>
              </p:nvPr>
            </p:nvSpPr>
            <p:spPr/>
            <p:txBody>
              <a:bodyPr/>
              <a:lstStyle/>
              <a:p>
                <a:r>
                  <a:rPr lang="en-GB" sz="3200" dirty="0"/>
                  <a:t>The electromagnetic force is called Lorentz force </a:t>
                </a:r>
              </a:p>
              <a:p>
                <a:pPr marL="0" indent="0">
                  <a:buNone/>
                </a:pPr>
                <a:br>
                  <a:rPr lang="en-GB" sz="3200" i="1" dirty="0">
                    <a:solidFill>
                      <a:schemeClr val="tx1"/>
                    </a:solidFill>
                    <a:latin typeface="Cambria Math" panose="02040503050406030204" pitchFamily="18" charset="0"/>
                  </a:rPr>
                </a:br>
                <a14:m>
                  <m:oMathPara xmlns:m="http://schemas.openxmlformats.org/officeDocument/2006/math">
                    <m:oMathParaPr>
                      <m:jc m:val="centerGroup"/>
                    </m:oMathParaPr>
                    <m:oMath xmlns:m="http://schemas.openxmlformats.org/officeDocument/2006/math">
                      <m:acc>
                        <m:accPr>
                          <m:chr m:val="⃗"/>
                          <m:ctrlPr>
                            <a:rPr lang="en-GB" sz="3200" i="1" smtClean="0">
                              <a:solidFill>
                                <a:schemeClr val="tx1"/>
                              </a:solidFill>
                              <a:latin typeface="Cambria Math" panose="02040503050406030204" pitchFamily="18" charset="0"/>
                            </a:rPr>
                          </m:ctrlPr>
                        </m:accPr>
                        <m:e>
                          <m:r>
                            <a:rPr lang="en-GB" sz="3200" b="0" i="1" smtClean="0">
                              <a:solidFill>
                                <a:schemeClr val="tx1"/>
                              </a:solidFill>
                              <a:latin typeface="Cambria Math" panose="02040503050406030204" pitchFamily="18" charset="0"/>
                            </a:rPr>
                            <m:t>𝐹</m:t>
                          </m:r>
                        </m:e>
                      </m:acc>
                      <m:r>
                        <a:rPr lang="en-GB" sz="3200" b="0" i="1" smtClean="0">
                          <a:solidFill>
                            <a:schemeClr val="tx1"/>
                          </a:solidFill>
                          <a:latin typeface="Cambria Math" panose="02040503050406030204" pitchFamily="18" charset="0"/>
                        </a:rPr>
                        <m:t>=</m:t>
                      </m:r>
                      <m:r>
                        <a:rPr lang="en-GB" sz="3200" b="0" i="1" smtClean="0">
                          <a:solidFill>
                            <a:schemeClr val="tx1"/>
                          </a:solidFill>
                          <a:latin typeface="Cambria Math" panose="02040503050406030204" pitchFamily="18" charset="0"/>
                        </a:rPr>
                        <m:t>𝑞</m:t>
                      </m:r>
                      <m:r>
                        <a:rPr lang="en-GB" sz="3200" b="0" i="1" smtClean="0">
                          <a:solidFill>
                            <a:schemeClr val="tx1"/>
                          </a:solidFill>
                          <a:latin typeface="Cambria Math" panose="02040503050406030204" pitchFamily="18" charset="0"/>
                        </a:rPr>
                        <m:t>⋅</m:t>
                      </m:r>
                      <m:d>
                        <m:dPr>
                          <m:ctrlPr>
                            <a:rPr lang="en-GB" sz="3200" b="0" i="1" smtClean="0">
                              <a:solidFill>
                                <a:schemeClr val="tx1"/>
                              </a:solidFill>
                              <a:latin typeface="Cambria Math" panose="02040503050406030204" pitchFamily="18" charset="0"/>
                            </a:rPr>
                          </m:ctrlPr>
                        </m:dPr>
                        <m:e>
                          <m:acc>
                            <m:accPr>
                              <m:chr m:val="⃗"/>
                              <m:ctrlPr>
                                <a:rPr lang="en-GB" i="1">
                                  <a:solidFill>
                                    <a:schemeClr val="tx1"/>
                                  </a:solidFill>
                                  <a:latin typeface="Cambria Math" panose="02040503050406030204" pitchFamily="18" charset="0"/>
                                </a:rPr>
                              </m:ctrlPr>
                            </m:accPr>
                            <m:e>
                              <m:r>
                                <a:rPr lang="en-GB" b="0" i="1" smtClean="0">
                                  <a:solidFill>
                                    <a:schemeClr val="tx1"/>
                                  </a:solidFill>
                                  <a:latin typeface="Cambria Math" panose="02040503050406030204" pitchFamily="18" charset="0"/>
                                </a:rPr>
                                <m:t>𝐸</m:t>
                              </m:r>
                            </m:e>
                          </m:acc>
                          <m:r>
                            <a:rPr lang="en-GB" b="0" i="1" smtClean="0">
                              <a:solidFill>
                                <a:schemeClr val="tx1"/>
                              </a:solidFill>
                              <a:latin typeface="Cambria Math" panose="02040503050406030204" pitchFamily="18" charset="0"/>
                            </a:rPr>
                            <m:t>+</m:t>
                          </m:r>
                          <m:acc>
                            <m:accPr>
                              <m:chr m:val="⃗"/>
                              <m:ctrlPr>
                                <a:rPr lang="en-GB" sz="3200" i="1">
                                  <a:solidFill>
                                    <a:schemeClr val="tx1"/>
                                  </a:solidFill>
                                  <a:latin typeface="Cambria Math" panose="02040503050406030204" pitchFamily="18" charset="0"/>
                                </a:rPr>
                              </m:ctrlPr>
                            </m:accPr>
                            <m:e>
                              <m:r>
                                <a:rPr lang="en-GB" sz="3200" i="1">
                                  <a:solidFill>
                                    <a:schemeClr val="tx1"/>
                                  </a:solidFill>
                                  <a:latin typeface="Cambria Math" panose="02040503050406030204" pitchFamily="18" charset="0"/>
                                </a:rPr>
                                <m:t>𝑣</m:t>
                              </m:r>
                            </m:e>
                          </m:acc>
                          <m:r>
                            <a:rPr lang="en-GB" sz="3200" i="1" smtClean="0">
                              <a:solidFill>
                                <a:schemeClr val="tx1"/>
                              </a:solidFill>
                              <a:latin typeface="Cambria Math" panose="02040503050406030204" pitchFamily="18" charset="0"/>
                              <a:ea typeface="Cambria Math" panose="02040503050406030204" pitchFamily="18" charset="0"/>
                            </a:rPr>
                            <m:t>×</m:t>
                          </m:r>
                          <m:acc>
                            <m:accPr>
                              <m:chr m:val="⃗"/>
                              <m:ctrlPr>
                                <a:rPr lang="en-GB" sz="3200" i="1">
                                  <a:solidFill>
                                    <a:schemeClr val="tx1"/>
                                  </a:solidFill>
                                  <a:latin typeface="Cambria Math" panose="02040503050406030204" pitchFamily="18" charset="0"/>
                                </a:rPr>
                              </m:ctrlPr>
                            </m:accPr>
                            <m:e>
                              <m:r>
                                <a:rPr lang="en-GB" sz="3200" b="0" i="1" smtClean="0">
                                  <a:solidFill>
                                    <a:schemeClr val="tx1"/>
                                  </a:solidFill>
                                  <a:latin typeface="Cambria Math" panose="02040503050406030204" pitchFamily="18" charset="0"/>
                                </a:rPr>
                                <m:t>𝐵</m:t>
                              </m:r>
                            </m:e>
                          </m:acc>
                        </m:e>
                      </m:d>
                    </m:oMath>
                  </m:oMathPara>
                </a14:m>
                <a:endParaRPr lang="en-GB" sz="3200" b="0" dirty="0">
                  <a:solidFill>
                    <a:schemeClr val="tx1"/>
                  </a:solidFill>
                </a:endParaRPr>
              </a:p>
              <a:p>
                <a:endParaRPr lang="en-GB" dirty="0"/>
              </a:p>
              <a:p>
                <a:r>
                  <a:rPr lang="en-GB" dirty="0"/>
                  <a:t>It is the sum of forces due to </a:t>
                </a:r>
                <a:br>
                  <a:rPr lang="en-GB" dirty="0"/>
                </a:br>
                <a:r>
                  <a:rPr lang="en-GB" dirty="0"/>
                  <a:t>electric and magnetic fields</a:t>
                </a:r>
                <a:endParaRPr lang="en-GB" sz="3200" dirty="0"/>
              </a:p>
              <a:p>
                <a:pPr marL="0" indent="0">
                  <a:buNone/>
                </a:pPr>
                <a:endParaRPr lang="en-GB" sz="3200" b="0" dirty="0"/>
              </a:p>
              <a:p>
                <a:endParaRPr lang="en-GB" sz="3200" dirty="0"/>
              </a:p>
              <a:p>
                <a:endParaRPr lang="en-US" dirty="0"/>
              </a:p>
            </p:txBody>
          </p:sp>
        </mc:Choice>
        <mc:Fallback xmlns="">
          <p:sp>
            <p:nvSpPr>
              <p:cNvPr id="3" name="Content Placeholder 2">
                <a:extLst>
                  <a:ext uri="{FF2B5EF4-FFF2-40B4-BE49-F238E27FC236}">
                    <a16:creationId xmlns:a16="http://schemas.microsoft.com/office/drawing/2014/main" id="{1806070C-93E5-4763-9D2D-D53A7D5A1125}"/>
                  </a:ext>
                </a:extLst>
              </p:cNvPr>
              <p:cNvSpPr>
                <a:spLocks noGrp="1" noRot="1" noChangeAspect="1" noMove="1" noResize="1" noEditPoints="1" noAdjustHandles="1" noChangeArrowheads="1" noChangeShapeType="1" noTextEdit="1"/>
              </p:cNvSpPr>
              <p:nvPr>
                <p:ph idx="1"/>
              </p:nvPr>
            </p:nvSpPr>
            <p:spPr>
              <a:blipFill>
                <a:blip r:embed="rId2"/>
                <a:stretch>
                  <a:fillRect l="-1615" t="-1803" r="-77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C194F11-73E3-45C6-BF2E-274D318D434C}"/>
              </a:ext>
            </a:extLst>
          </p:cNvPr>
          <p:cNvSpPr>
            <a:spLocks noGrp="1"/>
          </p:cNvSpPr>
          <p:nvPr>
            <p:ph type="sldNum" sz="quarter" idx="12"/>
          </p:nvPr>
        </p:nvSpPr>
        <p:spPr/>
        <p:txBody>
          <a:bodyPr/>
          <a:lstStyle/>
          <a:p>
            <a:fld id="{374475D3-1812-EC42-892E-BF7EBDFBAE62}" type="slidenum">
              <a:rPr lang="en-GB" smtClean="0"/>
              <a:t>72</a:t>
            </a:fld>
            <a:endParaRPr lang="en-GB"/>
          </a:p>
        </p:txBody>
      </p:sp>
    </p:spTree>
    <p:extLst>
      <p:ext uri="{BB962C8B-B14F-4D97-AF65-F5344CB8AC3E}">
        <p14:creationId xmlns:p14="http://schemas.microsoft.com/office/powerpoint/2010/main" val="305861622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78817-53AC-15F7-DECD-CE17E4CDCB7E}"/>
              </a:ext>
            </a:extLst>
          </p:cNvPr>
          <p:cNvSpPr>
            <a:spLocks noGrp="1"/>
          </p:cNvSpPr>
          <p:nvPr>
            <p:ph type="title"/>
          </p:nvPr>
        </p:nvSpPr>
        <p:spPr/>
        <p:txBody>
          <a:bodyPr/>
          <a:lstStyle/>
          <a:p>
            <a:r>
              <a:rPr lang="en-GB" dirty="0"/>
              <a:t>Ampere’s law</a:t>
            </a:r>
          </a:p>
        </p:txBody>
      </p:sp>
      <p:sp>
        <p:nvSpPr>
          <p:cNvPr id="3" name="Text Placeholder 2">
            <a:extLst>
              <a:ext uri="{FF2B5EF4-FFF2-40B4-BE49-F238E27FC236}">
                <a16:creationId xmlns:a16="http://schemas.microsoft.com/office/drawing/2014/main" id="{1C4E0042-7970-02CB-6ADF-A040045953E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94842C1-98AE-841E-B451-38DE183CCF8A}"/>
              </a:ext>
            </a:extLst>
          </p:cNvPr>
          <p:cNvSpPr>
            <a:spLocks noGrp="1"/>
          </p:cNvSpPr>
          <p:nvPr>
            <p:ph type="sldNum" sz="quarter" idx="12"/>
          </p:nvPr>
        </p:nvSpPr>
        <p:spPr/>
        <p:txBody>
          <a:bodyPr/>
          <a:lstStyle/>
          <a:p>
            <a:fld id="{374475D3-1812-EC42-892E-BF7EBDFBAE62}" type="slidenum">
              <a:rPr lang="en-GB" smtClean="0"/>
              <a:t>73</a:t>
            </a:fld>
            <a:endParaRPr lang="en-GB"/>
          </a:p>
        </p:txBody>
      </p:sp>
    </p:spTree>
    <p:extLst>
      <p:ext uri="{BB962C8B-B14F-4D97-AF65-F5344CB8AC3E}">
        <p14:creationId xmlns:p14="http://schemas.microsoft.com/office/powerpoint/2010/main" val="297420783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24ACE-6A82-4549-90A6-BEE4C327A463}"/>
              </a:ext>
            </a:extLst>
          </p:cNvPr>
          <p:cNvSpPr>
            <a:spLocks noGrp="1"/>
          </p:cNvSpPr>
          <p:nvPr>
            <p:ph type="title"/>
          </p:nvPr>
        </p:nvSpPr>
        <p:spPr/>
        <p:txBody>
          <a:bodyPr>
            <a:normAutofit fontScale="90000"/>
          </a:bodyPr>
          <a:lstStyle/>
          <a:p>
            <a:r>
              <a:rPr lang="en-GB" dirty="0"/>
              <a:t>Ampere’s law</a:t>
            </a:r>
            <a:endParaRPr lang="en-US" dirty="0"/>
          </a:p>
        </p:txBody>
      </p:sp>
      <p:sp>
        <p:nvSpPr>
          <p:cNvPr id="4" name="Slide Number Placeholder 3">
            <a:extLst>
              <a:ext uri="{FF2B5EF4-FFF2-40B4-BE49-F238E27FC236}">
                <a16:creationId xmlns:a16="http://schemas.microsoft.com/office/drawing/2014/main" id="{FC4482A4-799D-47B2-95C7-B9E99D7C9E2D}"/>
              </a:ext>
            </a:extLst>
          </p:cNvPr>
          <p:cNvSpPr>
            <a:spLocks noGrp="1"/>
          </p:cNvSpPr>
          <p:nvPr>
            <p:ph type="sldNum" sz="quarter" idx="12"/>
          </p:nvPr>
        </p:nvSpPr>
        <p:spPr/>
        <p:txBody>
          <a:bodyPr/>
          <a:lstStyle/>
          <a:p>
            <a:fld id="{374475D3-1812-EC42-892E-BF7EBDFBAE62}" type="slidenum">
              <a:rPr lang="en-GB" smtClean="0"/>
              <a:t>74</a:t>
            </a:fld>
            <a:endParaRPr lang="en-GB"/>
          </a:p>
        </p:txBody>
      </p:sp>
      <p:sp>
        <p:nvSpPr>
          <p:cNvPr id="5" name="Content Placeholder 2">
            <a:extLst>
              <a:ext uri="{FF2B5EF4-FFF2-40B4-BE49-F238E27FC236}">
                <a16:creationId xmlns:a16="http://schemas.microsoft.com/office/drawing/2014/main" id="{6E4DFE68-DE86-437B-AF61-D6F02997F6AD}"/>
              </a:ext>
            </a:extLst>
          </p:cNvPr>
          <p:cNvSpPr txBox="1">
            <a:spLocks/>
          </p:cNvSpPr>
          <p:nvPr/>
        </p:nvSpPr>
        <p:spPr>
          <a:xfrm>
            <a:off x="497039" y="825837"/>
            <a:ext cx="8673519" cy="410893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800" dirty="0"/>
              <a:t>The field integrated around any closed loop </a:t>
            </a:r>
            <a:br>
              <a:rPr lang="en-US" sz="2800" dirty="0"/>
            </a:br>
            <a:r>
              <a:rPr lang="en-US" sz="2800" dirty="0"/>
              <a:t>is proportional to the current enclosed by the loop</a:t>
            </a:r>
            <a:br>
              <a:rPr lang="en-US" sz="2800" dirty="0"/>
            </a:br>
            <a:r>
              <a:rPr lang="en-US" sz="2800" dirty="0"/>
              <a:t>irrespective of how that current is distributed</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4FA281F-94A4-4FF7-AB77-3B38D374F1F2}"/>
                  </a:ext>
                </a:extLst>
              </p:cNvPr>
              <p:cNvSpPr txBox="1"/>
              <p:nvPr/>
            </p:nvSpPr>
            <p:spPr>
              <a:xfrm>
                <a:off x="3798571" y="2298464"/>
                <a:ext cx="2391809" cy="5475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m:t>
                          </m:r>
                        </m:e>
                        <m:sub>
                          <m:r>
                            <a:rPr lang="en-GB" sz="2800" i="1">
                              <a:latin typeface="Cambria Math" panose="02040503050406030204" pitchFamily="18" charset="0"/>
                            </a:rPr>
                            <m:t>𝐶</m:t>
                          </m:r>
                        </m:sub>
                      </m:sSub>
                      <m:acc>
                        <m:accPr>
                          <m:chr m:val="⃗"/>
                          <m:ctrlPr>
                            <a:rPr lang="en-GB" sz="2800" i="1">
                              <a:latin typeface="Cambria Math" panose="02040503050406030204" pitchFamily="18" charset="0"/>
                            </a:rPr>
                          </m:ctrlPr>
                        </m:accPr>
                        <m:e>
                          <m:r>
                            <a:rPr lang="en-GB" sz="2800" i="1">
                              <a:latin typeface="Cambria Math" panose="02040503050406030204" pitchFamily="18" charset="0"/>
                            </a:rPr>
                            <m:t>𝐵</m:t>
                          </m:r>
                        </m:e>
                      </m:acc>
                      <m:r>
                        <a:rPr lang="en-GB" sz="2800" i="1">
                          <a:latin typeface="Cambria Math" panose="02040503050406030204" pitchFamily="18" charset="0"/>
                        </a:rPr>
                        <m:t>⋅</m:t>
                      </m:r>
                      <m:r>
                        <a:rPr lang="en-GB" sz="2800" i="1">
                          <a:latin typeface="Cambria Math" panose="02040503050406030204" pitchFamily="18" charset="0"/>
                        </a:rPr>
                        <m:t>𝑑</m:t>
                      </m:r>
                      <m:acc>
                        <m:accPr>
                          <m:chr m:val="⃗"/>
                          <m:ctrlPr>
                            <a:rPr lang="en-GB" sz="2800" i="1">
                              <a:latin typeface="Cambria Math" panose="02040503050406030204" pitchFamily="18" charset="0"/>
                            </a:rPr>
                          </m:ctrlPr>
                        </m:accPr>
                        <m:e>
                          <m:r>
                            <a:rPr lang="en-GB" sz="2800" i="1">
                              <a:latin typeface="Cambria Math" panose="02040503050406030204" pitchFamily="18" charset="0"/>
                            </a:rPr>
                            <m:t>𝑙</m:t>
                          </m:r>
                        </m:e>
                      </m:acc>
                      <m:r>
                        <a:rPr lang="en-GB" sz="2800" i="1">
                          <a:latin typeface="Cambria Math" panose="02040503050406030204" pitchFamily="18" charset="0"/>
                        </a:rPr>
                        <m:t> </m:t>
                      </m:r>
                      <m:r>
                        <a:rPr lang="en-GB" sz="2800" b="0" i="1" smtClean="0">
                          <a:latin typeface="Cambria Math" panose="02040503050406030204" pitchFamily="18" charset="0"/>
                        </a:rPr>
                        <m:t>=</m:t>
                      </m:r>
                      <m:sSub>
                        <m:sSubPr>
                          <m:ctrlPr>
                            <a:rPr lang="en-GB" sz="2800" i="1">
                              <a:latin typeface="Cambria Math" panose="02040503050406030204" pitchFamily="18" charset="0"/>
                              <a:ea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𝜇</m:t>
                          </m:r>
                        </m:e>
                        <m:sub>
                          <m:r>
                            <a:rPr lang="en-GB" sz="2800" i="1">
                              <a:latin typeface="Cambria Math" panose="02040503050406030204" pitchFamily="18" charset="0"/>
                              <a:ea typeface="Cambria Math" panose="02040503050406030204" pitchFamily="18" charset="0"/>
                            </a:rPr>
                            <m:t>0</m:t>
                          </m:r>
                        </m:sub>
                      </m:sSub>
                      <m:r>
                        <a:rPr lang="en-GB" sz="2800" b="0" i="1" smtClean="0">
                          <a:latin typeface="Cambria Math" panose="02040503050406030204" pitchFamily="18" charset="0"/>
                          <a:ea typeface="Cambria Math" panose="02040503050406030204" pitchFamily="18" charset="0"/>
                        </a:rPr>
                        <m:t>𝐼</m:t>
                      </m:r>
                    </m:oMath>
                  </m:oMathPara>
                </a14:m>
                <a:endParaRPr lang="en-US" sz="2800" dirty="0"/>
              </a:p>
            </p:txBody>
          </p:sp>
        </mc:Choice>
        <mc:Fallback xmlns="">
          <p:sp>
            <p:nvSpPr>
              <p:cNvPr id="6" name="TextBox 5">
                <a:extLst>
                  <a:ext uri="{FF2B5EF4-FFF2-40B4-BE49-F238E27FC236}">
                    <a16:creationId xmlns:a16="http://schemas.microsoft.com/office/drawing/2014/main" id="{34FA281F-94A4-4FF7-AB77-3B38D374F1F2}"/>
                  </a:ext>
                </a:extLst>
              </p:cNvPr>
              <p:cNvSpPr txBox="1">
                <a:spLocks noRot="1" noChangeAspect="1" noMove="1" noResize="1" noEditPoints="1" noAdjustHandles="1" noChangeArrowheads="1" noChangeShapeType="1" noTextEdit="1"/>
              </p:cNvSpPr>
              <p:nvPr/>
            </p:nvSpPr>
            <p:spPr>
              <a:xfrm>
                <a:off x="3798571" y="2298464"/>
                <a:ext cx="2391809" cy="54752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181BE18-DE5E-4D8F-B398-697BDE1CE964}"/>
                  </a:ext>
                </a:extLst>
              </p:cNvPr>
              <p:cNvSpPr txBox="1"/>
              <p:nvPr/>
            </p:nvSpPr>
            <p:spPr>
              <a:xfrm>
                <a:off x="1351089" y="2857500"/>
                <a:ext cx="372142" cy="4029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oMath>
                  </m:oMathPara>
                </a14:m>
                <a:endParaRPr lang="en-US" dirty="0"/>
              </a:p>
            </p:txBody>
          </p:sp>
        </mc:Choice>
        <mc:Fallback xmlns="">
          <p:sp>
            <p:nvSpPr>
              <p:cNvPr id="7" name="TextBox 6">
                <a:extLst>
                  <a:ext uri="{FF2B5EF4-FFF2-40B4-BE49-F238E27FC236}">
                    <a16:creationId xmlns:a16="http://schemas.microsoft.com/office/drawing/2014/main" id="{0181BE18-DE5E-4D8F-B398-697BDE1CE964}"/>
                  </a:ext>
                </a:extLst>
              </p:cNvPr>
              <p:cNvSpPr txBox="1">
                <a:spLocks noRot="1" noChangeAspect="1" noMove="1" noResize="1" noEditPoints="1" noAdjustHandles="1" noChangeArrowheads="1" noChangeShapeType="1" noTextEdit="1"/>
              </p:cNvSpPr>
              <p:nvPr/>
            </p:nvSpPr>
            <p:spPr>
              <a:xfrm>
                <a:off x="1351089" y="2857500"/>
                <a:ext cx="372142" cy="402931"/>
              </a:xfrm>
              <a:prstGeom prst="rect">
                <a:avLst/>
              </a:prstGeom>
              <a:blipFill>
                <a:blip r:embed="rId3"/>
                <a:stretch>
                  <a:fillRect/>
                </a:stretch>
              </a:blipFill>
            </p:spPr>
            <p:txBody>
              <a:bodyPr/>
              <a:lstStyle/>
              <a:p>
                <a:r>
                  <a:rPr lang="en-US">
                    <a:noFill/>
                  </a:rPr>
                  <a:t> </a:t>
                </a:r>
              </a:p>
            </p:txBody>
          </p:sp>
        </mc:Fallback>
      </mc:AlternateContent>
      <p:cxnSp>
        <p:nvCxnSpPr>
          <p:cNvPr id="8" name="Straight Connector 7">
            <a:extLst>
              <a:ext uri="{FF2B5EF4-FFF2-40B4-BE49-F238E27FC236}">
                <a16:creationId xmlns:a16="http://schemas.microsoft.com/office/drawing/2014/main" id="{F992349D-09DF-45AC-B9C3-0EFFBE2E8D3B}"/>
              </a:ext>
            </a:extLst>
          </p:cNvPr>
          <p:cNvCxnSpPr>
            <a:cxnSpLocks/>
          </p:cNvCxnSpPr>
          <p:nvPr/>
        </p:nvCxnSpPr>
        <p:spPr>
          <a:xfrm flipV="1">
            <a:off x="1042588" y="2988482"/>
            <a:ext cx="1066800" cy="2324100"/>
          </a:xfrm>
          <a:prstGeom prst="line">
            <a:avLst/>
          </a:prstGeom>
          <a:ln w="57150"/>
        </p:spPr>
        <p:style>
          <a:lnRef idx="2">
            <a:schemeClr val="dk1"/>
          </a:lnRef>
          <a:fillRef idx="0">
            <a:schemeClr val="dk1"/>
          </a:fillRef>
          <a:effectRef idx="1">
            <a:schemeClr val="dk1"/>
          </a:effectRef>
          <a:fontRef idx="minor">
            <a:schemeClr val="tx1"/>
          </a:fontRef>
        </p:style>
      </p:cxnSp>
      <p:cxnSp>
        <p:nvCxnSpPr>
          <p:cNvPr id="9" name="Straight Arrow Connector 8">
            <a:extLst>
              <a:ext uri="{FF2B5EF4-FFF2-40B4-BE49-F238E27FC236}">
                <a16:creationId xmlns:a16="http://schemas.microsoft.com/office/drawing/2014/main" id="{B642B887-F6B0-462C-B739-D842C27168AC}"/>
              </a:ext>
            </a:extLst>
          </p:cNvPr>
          <p:cNvCxnSpPr/>
          <p:nvPr/>
        </p:nvCxnSpPr>
        <p:spPr>
          <a:xfrm flipV="1">
            <a:off x="976652" y="4874033"/>
            <a:ext cx="152400" cy="31242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0771C6E-DC58-446A-88D5-4112CD428299}"/>
                  </a:ext>
                </a:extLst>
              </p:cNvPr>
              <p:cNvSpPr txBox="1"/>
              <p:nvPr/>
            </p:nvSpPr>
            <p:spPr>
              <a:xfrm>
                <a:off x="813038" y="4830783"/>
                <a:ext cx="25096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𝐼</m:t>
                      </m:r>
                      <m:r>
                        <a:rPr lang="en-GB" b="0" i="1" smtClean="0">
                          <a:latin typeface="Cambria Math" panose="02040503050406030204" pitchFamily="18" charset="0"/>
                        </a:rPr>
                        <m:t>  </m:t>
                      </m:r>
                    </m:oMath>
                  </m:oMathPara>
                </a14:m>
                <a:endParaRPr lang="en-US" dirty="0"/>
              </a:p>
            </p:txBody>
          </p:sp>
        </mc:Choice>
        <mc:Fallback xmlns="">
          <p:sp>
            <p:nvSpPr>
              <p:cNvPr id="10" name="TextBox 9">
                <a:extLst>
                  <a:ext uri="{FF2B5EF4-FFF2-40B4-BE49-F238E27FC236}">
                    <a16:creationId xmlns:a16="http://schemas.microsoft.com/office/drawing/2014/main" id="{80771C6E-DC58-446A-88D5-4112CD428299}"/>
                  </a:ext>
                </a:extLst>
              </p:cNvPr>
              <p:cNvSpPr txBox="1">
                <a:spLocks noRot="1" noChangeAspect="1" noMove="1" noResize="1" noEditPoints="1" noAdjustHandles="1" noChangeArrowheads="1" noChangeShapeType="1" noTextEdit="1"/>
              </p:cNvSpPr>
              <p:nvPr/>
            </p:nvSpPr>
            <p:spPr>
              <a:xfrm>
                <a:off x="813038" y="4830783"/>
                <a:ext cx="250966" cy="276999"/>
              </a:xfrm>
              <a:prstGeom prst="rect">
                <a:avLst/>
              </a:prstGeom>
              <a:blipFill>
                <a:blip r:embed="rId4"/>
                <a:stretch>
                  <a:fillRect l="-21429" b="-6522"/>
                </a:stretch>
              </a:blipFill>
            </p:spPr>
            <p:txBody>
              <a:bodyPr/>
              <a:lstStyle/>
              <a:p>
                <a:r>
                  <a:rPr lang="en-US">
                    <a:noFill/>
                  </a:rPr>
                  <a:t> </a:t>
                </a:r>
              </a:p>
            </p:txBody>
          </p:sp>
        </mc:Fallback>
      </mc:AlternateContent>
      <p:sp>
        <p:nvSpPr>
          <p:cNvPr id="11" name="Oval 10">
            <a:extLst>
              <a:ext uri="{FF2B5EF4-FFF2-40B4-BE49-F238E27FC236}">
                <a16:creationId xmlns:a16="http://schemas.microsoft.com/office/drawing/2014/main" id="{D435065F-5B15-472B-BC49-58660B4DB70B}"/>
              </a:ext>
            </a:extLst>
          </p:cNvPr>
          <p:cNvSpPr/>
          <p:nvPr/>
        </p:nvSpPr>
        <p:spPr>
          <a:xfrm>
            <a:off x="1107249" y="3752571"/>
            <a:ext cx="1225030" cy="789623"/>
          </a:xfrm>
          <a:prstGeom prst="ellipse">
            <a:avLst/>
          </a:prstGeom>
          <a:noFill/>
          <a:ln w="57150" cap="flat" cmpd="sng" algn="ctr">
            <a:solidFill>
              <a:schemeClr val="accent3">
                <a:lumMod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a:p>
        </p:txBody>
      </p:sp>
      <p:sp>
        <p:nvSpPr>
          <p:cNvPr id="12" name="Freeform: Shape 11">
            <a:extLst>
              <a:ext uri="{FF2B5EF4-FFF2-40B4-BE49-F238E27FC236}">
                <a16:creationId xmlns:a16="http://schemas.microsoft.com/office/drawing/2014/main" id="{4AB28AB1-7752-469E-B725-2BDE93C6B6D0}"/>
              </a:ext>
            </a:extLst>
          </p:cNvPr>
          <p:cNvSpPr/>
          <p:nvPr/>
        </p:nvSpPr>
        <p:spPr>
          <a:xfrm>
            <a:off x="708244" y="2922980"/>
            <a:ext cx="3238035" cy="2223002"/>
          </a:xfrm>
          <a:custGeom>
            <a:avLst/>
            <a:gdLst>
              <a:gd name="connsiteX0" fmla="*/ 1859153 w 4355731"/>
              <a:gd name="connsiteY0" fmla="*/ 417361 h 2731886"/>
              <a:gd name="connsiteX1" fmla="*/ 1889507 w 4355731"/>
              <a:gd name="connsiteY1" fmla="*/ 436332 h 2731886"/>
              <a:gd name="connsiteX2" fmla="*/ 1972979 w 4355731"/>
              <a:gd name="connsiteY2" fmla="*/ 459097 h 2731886"/>
              <a:gd name="connsiteX3" fmla="*/ 2022304 w 4355731"/>
              <a:gd name="connsiteY3" fmla="*/ 474274 h 2731886"/>
              <a:gd name="connsiteX4" fmla="*/ 2105776 w 4355731"/>
              <a:gd name="connsiteY4" fmla="*/ 493245 h 2731886"/>
              <a:gd name="connsiteX5" fmla="*/ 2268926 w 4355731"/>
              <a:gd name="connsiteY5" fmla="*/ 489451 h 2731886"/>
              <a:gd name="connsiteX6" fmla="*/ 2322045 w 4355731"/>
              <a:gd name="connsiteY6" fmla="*/ 478068 h 2731886"/>
              <a:gd name="connsiteX7" fmla="*/ 2341016 w 4355731"/>
              <a:gd name="connsiteY7" fmla="*/ 470480 h 2731886"/>
              <a:gd name="connsiteX8" fmla="*/ 2371369 w 4355731"/>
              <a:gd name="connsiteY8" fmla="*/ 466686 h 2731886"/>
              <a:gd name="connsiteX9" fmla="*/ 2382752 w 4355731"/>
              <a:gd name="connsiteY9" fmla="*/ 462892 h 2731886"/>
              <a:gd name="connsiteX10" fmla="*/ 2397928 w 4355731"/>
              <a:gd name="connsiteY10" fmla="*/ 455303 h 2731886"/>
              <a:gd name="connsiteX11" fmla="*/ 2481401 w 4355731"/>
              <a:gd name="connsiteY11" fmla="*/ 443921 h 2731886"/>
              <a:gd name="connsiteX12" fmla="*/ 2572461 w 4355731"/>
              <a:gd name="connsiteY12" fmla="*/ 440126 h 2731886"/>
              <a:gd name="connsiteX13" fmla="*/ 2599021 w 4355731"/>
              <a:gd name="connsiteY13" fmla="*/ 455303 h 2731886"/>
              <a:gd name="connsiteX14" fmla="*/ 2617992 w 4355731"/>
              <a:gd name="connsiteY14" fmla="*/ 470480 h 2731886"/>
              <a:gd name="connsiteX15" fmla="*/ 2633168 w 4355731"/>
              <a:gd name="connsiteY15" fmla="*/ 485657 h 2731886"/>
              <a:gd name="connsiteX16" fmla="*/ 2667316 w 4355731"/>
              <a:gd name="connsiteY16" fmla="*/ 512216 h 2731886"/>
              <a:gd name="connsiteX17" fmla="*/ 2678699 w 4355731"/>
              <a:gd name="connsiteY17" fmla="*/ 523599 h 2731886"/>
              <a:gd name="connsiteX18" fmla="*/ 2693875 w 4355731"/>
              <a:gd name="connsiteY18" fmla="*/ 534981 h 2731886"/>
              <a:gd name="connsiteX19" fmla="*/ 2709052 w 4355731"/>
              <a:gd name="connsiteY19" fmla="*/ 557746 h 2731886"/>
              <a:gd name="connsiteX20" fmla="*/ 2720435 w 4355731"/>
              <a:gd name="connsiteY20" fmla="*/ 572923 h 2731886"/>
              <a:gd name="connsiteX21" fmla="*/ 2724229 w 4355731"/>
              <a:gd name="connsiteY21" fmla="*/ 595688 h 2731886"/>
              <a:gd name="connsiteX22" fmla="*/ 2731817 w 4355731"/>
              <a:gd name="connsiteY22" fmla="*/ 622248 h 2731886"/>
              <a:gd name="connsiteX23" fmla="*/ 2735611 w 4355731"/>
              <a:gd name="connsiteY23" fmla="*/ 656395 h 2731886"/>
              <a:gd name="connsiteX24" fmla="*/ 2739406 w 4355731"/>
              <a:gd name="connsiteY24" fmla="*/ 686749 h 2731886"/>
              <a:gd name="connsiteX25" fmla="*/ 2743200 w 4355731"/>
              <a:gd name="connsiteY25" fmla="*/ 834722 h 2731886"/>
              <a:gd name="connsiteX26" fmla="*/ 2758377 w 4355731"/>
              <a:gd name="connsiteY26" fmla="*/ 887841 h 2731886"/>
              <a:gd name="connsiteX27" fmla="*/ 2769759 w 4355731"/>
              <a:gd name="connsiteY27" fmla="*/ 895429 h 2731886"/>
              <a:gd name="connsiteX28" fmla="*/ 2788730 w 4355731"/>
              <a:gd name="connsiteY28" fmla="*/ 925783 h 2731886"/>
              <a:gd name="connsiteX29" fmla="*/ 2796319 w 4355731"/>
              <a:gd name="connsiteY29" fmla="*/ 937165 h 2731886"/>
              <a:gd name="connsiteX30" fmla="*/ 2815289 w 4355731"/>
              <a:gd name="connsiteY30" fmla="*/ 956136 h 2731886"/>
              <a:gd name="connsiteX31" fmla="*/ 2849437 w 4355731"/>
              <a:gd name="connsiteY31" fmla="*/ 982696 h 2731886"/>
              <a:gd name="connsiteX32" fmla="*/ 2860820 w 4355731"/>
              <a:gd name="connsiteY32" fmla="*/ 986490 h 2731886"/>
              <a:gd name="connsiteX33" fmla="*/ 2902556 w 4355731"/>
              <a:gd name="connsiteY33" fmla="*/ 1013049 h 2731886"/>
              <a:gd name="connsiteX34" fmla="*/ 2925321 w 4355731"/>
              <a:gd name="connsiteY34" fmla="*/ 1028226 h 2731886"/>
              <a:gd name="connsiteX35" fmla="*/ 2959469 w 4355731"/>
              <a:gd name="connsiteY35" fmla="*/ 1043403 h 2731886"/>
              <a:gd name="connsiteX36" fmla="*/ 2986028 w 4355731"/>
              <a:gd name="connsiteY36" fmla="*/ 1058579 h 2731886"/>
              <a:gd name="connsiteX37" fmla="*/ 3004999 w 4355731"/>
              <a:gd name="connsiteY37" fmla="*/ 1066168 h 2731886"/>
              <a:gd name="connsiteX38" fmla="*/ 3023970 w 4355731"/>
              <a:gd name="connsiteY38" fmla="*/ 1069962 h 2731886"/>
              <a:gd name="connsiteX39" fmla="*/ 3039147 w 4355731"/>
              <a:gd name="connsiteY39" fmla="*/ 1073756 h 2731886"/>
              <a:gd name="connsiteX40" fmla="*/ 3373036 w 4355731"/>
              <a:gd name="connsiteY40" fmla="*/ 1073756 h 2731886"/>
              <a:gd name="connsiteX41" fmla="*/ 3403389 w 4355731"/>
              <a:gd name="connsiteY41" fmla="*/ 1088933 h 2731886"/>
              <a:gd name="connsiteX42" fmla="*/ 3437537 w 4355731"/>
              <a:gd name="connsiteY42" fmla="*/ 1111698 h 2731886"/>
              <a:gd name="connsiteX43" fmla="*/ 3452714 w 4355731"/>
              <a:gd name="connsiteY43" fmla="*/ 1119287 h 2731886"/>
              <a:gd name="connsiteX44" fmla="*/ 3483067 w 4355731"/>
              <a:gd name="connsiteY44" fmla="*/ 1138257 h 2731886"/>
              <a:gd name="connsiteX45" fmla="*/ 3513421 w 4355731"/>
              <a:gd name="connsiteY45" fmla="*/ 1161023 h 2731886"/>
              <a:gd name="connsiteX46" fmla="*/ 3539980 w 4355731"/>
              <a:gd name="connsiteY46" fmla="*/ 1191376 h 2731886"/>
              <a:gd name="connsiteX47" fmla="*/ 3555157 w 4355731"/>
              <a:gd name="connsiteY47" fmla="*/ 1202759 h 2731886"/>
              <a:gd name="connsiteX48" fmla="*/ 3577922 w 4355731"/>
              <a:gd name="connsiteY48" fmla="*/ 1236906 h 2731886"/>
              <a:gd name="connsiteX49" fmla="*/ 3589304 w 4355731"/>
              <a:gd name="connsiteY49" fmla="*/ 1259672 h 2731886"/>
              <a:gd name="connsiteX50" fmla="*/ 3593099 w 4355731"/>
              <a:gd name="connsiteY50" fmla="*/ 1331761 h 2731886"/>
              <a:gd name="connsiteX51" fmla="*/ 3596893 w 4355731"/>
              <a:gd name="connsiteY51" fmla="*/ 1343144 h 2731886"/>
              <a:gd name="connsiteX52" fmla="*/ 3608275 w 4355731"/>
              <a:gd name="connsiteY52" fmla="*/ 1377292 h 2731886"/>
              <a:gd name="connsiteX53" fmla="*/ 3615864 w 4355731"/>
              <a:gd name="connsiteY53" fmla="*/ 1392468 h 2731886"/>
              <a:gd name="connsiteX54" fmla="*/ 3650011 w 4355731"/>
              <a:gd name="connsiteY54" fmla="*/ 1415233 h 2731886"/>
              <a:gd name="connsiteX55" fmla="*/ 3672777 w 4355731"/>
              <a:gd name="connsiteY55" fmla="*/ 1426616 h 2731886"/>
              <a:gd name="connsiteX56" fmla="*/ 3809367 w 4355731"/>
              <a:gd name="connsiteY56" fmla="*/ 1475940 h 2731886"/>
              <a:gd name="connsiteX57" fmla="*/ 3961135 w 4355731"/>
              <a:gd name="connsiteY57" fmla="*/ 1510088 h 2731886"/>
              <a:gd name="connsiteX58" fmla="*/ 4059784 w 4355731"/>
              <a:gd name="connsiteY58" fmla="*/ 1506294 h 2731886"/>
              <a:gd name="connsiteX59" fmla="*/ 4071167 w 4355731"/>
              <a:gd name="connsiteY59" fmla="*/ 1483529 h 2731886"/>
              <a:gd name="connsiteX60" fmla="*/ 4082549 w 4355731"/>
              <a:gd name="connsiteY60" fmla="*/ 1464558 h 2731886"/>
              <a:gd name="connsiteX61" fmla="*/ 4086343 w 4355731"/>
              <a:gd name="connsiteY61" fmla="*/ 1453175 h 2731886"/>
              <a:gd name="connsiteX62" fmla="*/ 4093932 w 4355731"/>
              <a:gd name="connsiteY62" fmla="*/ 1437999 h 2731886"/>
              <a:gd name="connsiteX63" fmla="*/ 4101520 w 4355731"/>
              <a:gd name="connsiteY63" fmla="*/ 1415233 h 2731886"/>
              <a:gd name="connsiteX64" fmla="*/ 4105314 w 4355731"/>
              <a:gd name="connsiteY64" fmla="*/ 1403851 h 2731886"/>
              <a:gd name="connsiteX65" fmla="*/ 4112903 w 4355731"/>
              <a:gd name="connsiteY65" fmla="*/ 1384880 h 2731886"/>
              <a:gd name="connsiteX66" fmla="*/ 4131874 w 4355731"/>
              <a:gd name="connsiteY66" fmla="*/ 1346938 h 2731886"/>
              <a:gd name="connsiteX67" fmla="*/ 4150845 w 4355731"/>
              <a:gd name="connsiteY67" fmla="*/ 1327967 h 2731886"/>
              <a:gd name="connsiteX68" fmla="*/ 4241905 w 4355731"/>
              <a:gd name="connsiteY68" fmla="*/ 1335555 h 2731886"/>
              <a:gd name="connsiteX69" fmla="*/ 4260876 w 4355731"/>
              <a:gd name="connsiteY69" fmla="*/ 1339350 h 2731886"/>
              <a:gd name="connsiteX70" fmla="*/ 4279847 w 4355731"/>
              <a:gd name="connsiteY70" fmla="*/ 1350732 h 2731886"/>
              <a:gd name="connsiteX71" fmla="*/ 4306406 w 4355731"/>
              <a:gd name="connsiteY71" fmla="*/ 1365909 h 2731886"/>
              <a:gd name="connsiteX72" fmla="*/ 4310201 w 4355731"/>
              <a:gd name="connsiteY72" fmla="*/ 1381086 h 2731886"/>
              <a:gd name="connsiteX73" fmla="*/ 4313995 w 4355731"/>
              <a:gd name="connsiteY73" fmla="*/ 1392468 h 2731886"/>
              <a:gd name="connsiteX74" fmla="*/ 4325377 w 4355731"/>
              <a:gd name="connsiteY74" fmla="*/ 1456970 h 2731886"/>
              <a:gd name="connsiteX75" fmla="*/ 4329172 w 4355731"/>
              <a:gd name="connsiteY75" fmla="*/ 1487323 h 2731886"/>
              <a:gd name="connsiteX76" fmla="*/ 4340554 w 4355731"/>
              <a:gd name="connsiteY76" fmla="*/ 1525265 h 2731886"/>
              <a:gd name="connsiteX77" fmla="*/ 4348143 w 4355731"/>
              <a:gd name="connsiteY77" fmla="*/ 1563207 h 2731886"/>
              <a:gd name="connsiteX78" fmla="*/ 4355731 w 4355731"/>
              <a:gd name="connsiteY78" fmla="*/ 1593560 h 2731886"/>
              <a:gd name="connsiteX79" fmla="*/ 4344348 w 4355731"/>
              <a:gd name="connsiteY79" fmla="*/ 1703592 h 2731886"/>
              <a:gd name="connsiteX80" fmla="*/ 4336760 w 4355731"/>
              <a:gd name="connsiteY80" fmla="*/ 1733945 h 2731886"/>
              <a:gd name="connsiteX81" fmla="*/ 4325377 w 4355731"/>
              <a:gd name="connsiteY81" fmla="*/ 1749122 h 2731886"/>
              <a:gd name="connsiteX82" fmla="*/ 4310201 w 4355731"/>
              <a:gd name="connsiteY82" fmla="*/ 1783270 h 2731886"/>
              <a:gd name="connsiteX83" fmla="*/ 4295024 w 4355731"/>
              <a:gd name="connsiteY83" fmla="*/ 1798447 h 2731886"/>
              <a:gd name="connsiteX84" fmla="*/ 4287436 w 4355731"/>
              <a:gd name="connsiteY84" fmla="*/ 1813623 h 2731886"/>
              <a:gd name="connsiteX85" fmla="*/ 4249494 w 4355731"/>
              <a:gd name="connsiteY85" fmla="*/ 1840183 h 2731886"/>
              <a:gd name="connsiteX86" fmla="*/ 4234317 w 4355731"/>
              <a:gd name="connsiteY86" fmla="*/ 1851565 h 2731886"/>
              <a:gd name="connsiteX87" fmla="*/ 4219140 w 4355731"/>
              <a:gd name="connsiteY87" fmla="*/ 1859154 h 2731886"/>
              <a:gd name="connsiteX88" fmla="*/ 4200169 w 4355731"/>
              <a:gd name="connsiteY88" fmla="*/ 1870536 h 2731886"/>
              <a:gd name="connsiteX89" fmla="*/ 4188787 w 4355731"/>
              <a:gd name="connsiteY89" fmla="*/ 1874331 h 2731886"/>
              <a:gd name="connsiteX90" fmla="*/ 4162227 w 4355731"/>
              <a:gd name="connsiteY90" fmla="*/ 1885713 h 2731886"/>
              <a:gd name="connsiteX91" fmla="*/ 4120491 w 4355731"/>
              <a:gd name="connsiteY91" fmla="*/ 1893301 h 2731886"/>
              <a:gd name="connsiteX92" fmla="*/ 4059784 w 4355731"/>
              <a:gd name="connsiteY92" fmla="*/ 1904684 h 2731886"/>
              <a:gd name="connsiteX93" fmla="*/ 3854898 w 4355731"/>
              <a:gd name="connsiteY93" fmla="*/ 1889507 h 2731886"/>
              <a:gd name="connsiteX94" fmla="*/ 3832133 w 4355731"/>
              <a:gd name="connsiteY94" fmla="*/ 1881919 h 2731886"/>
              <a:gd name="connsiteX95" fmla="*/ 3797985 w 4355731"/>
              <a:gd name="connsiteY95" fmla="*/ 1862948 h 2731886"/>
              <a:gd name="connsiteX96" fmla="*/ 3782808 w 4355731"/>
              <a:gd name="connsiteY96" fmla="*/ 1855360 h 2731886"/>
              <a:gd name="connsiteX97" fmla="*/ 3756249 w 4355731"/>
              <a:gd name="connsiteY97" fmla="*/ 1832594 h 2731886"/>
              <a:gd name="connsiteX98" fmla="*/ 3668982 w 4355731"/>
              <a:gd name="connsiteY98" fmla="*/ 1775682 h 2731886"/>
              <a:gd name="connsiteX99" fmla="*/ 3646217 w 4355731"/>
              <a:gd name="connsiteY99" fmla="*/ 1760505 h 2731886"/>
              <a:gd name="connsiteX100" fmla="*/ 3619658 w 4355731"/>
              <a:gd name="connsiteY100" fmla="*/ 1749122 h 2731886"/>
              <a:gd name="connsiteX101" fmla="*/ 3585510 w 4355731"/>
              <a:gd name="connsiteY101" fmla="*/ 1730151 h 2731886"/>
              <a:gd name="connsiteX102" fmla="*/ 3555157 w 4355731"/>
              <a:gd name="connsiteY102" fmla="*/ 1692209 h 2731886"/>
              <a:gd name="connsiteX103" fmla="*/ 3528597 w 4355731"/>
              <a:gd name="connsiteY103" fmla="*/ 1658062 h 2731886"/>
              <a:gd name="connsiteX104" fmla="*/ 3521009 w 4355731"/>
              <a:gd name="connsiteY104" fmla="*/ 1642885 h 2731886"/>
              <a:gd name="connsiteX105" fmla="*/ 3513421 w 4355731"/>
              <a:gd name="connsiteY105" fmla="*/ 1620120 h 2731886"/>
              <a:gd name="connsiteX106" fmla="*/ 3505832 w 4355731"/>
              <a:gd name="connsiteY106" fmla="*/ 1601149 h 2731886"/>
              <a:gd name="connsiteX107" fmla="*/ 3502038 w 4355731"/>
              <a:gd name="connsiteY107" fmla="*/ 1582178 h 2731886"/>
              <a:gd name="connsiteX108" fmla="*/ 3498244 w 4355731"/>
              <a:gd name="connsiteY108" fmla="*/ 1570795 h 2731886"/>
              <a:gd name="connsiteX109" fmla="*/ 3494450 w 4355731"/>
              <a:gd name="connsiteY109" fmla="*/ 1551824 h 2731886"/>
              <a:gd name="connsiteX110" fmla="*/ 3490655 w 4355731"/>
              <a:gd name="connsiteY110" fmla="*/ 1540442 h 2731886"/>
              <a:gd name="connsiteX111" fmla="*/ 3486861 w 4355731"/>
              <a:gd name="connsiteY111" fmla="*/ 1525265 h 2731886"/>
              <a:gd name="connsiteX112" fmla="*/ 3479273 w 4355731"/>
              <a:gd name="connsiteY112" fmla="*/ 1510088 h 2731886"/>
              <a:gd name="connsiteX113" fmla="*/ 3475479 w 4355731"/>
              <a:gd name="connsiteY113" fmla="*/ 1487323 h 2731886"/>
              <a:gd name="connsiteX114" fmla="*/ 3467890 w 4355731"/>
              <a:gd name="connsiteY114" fmla="*/ 1464558 h 2731886"/>
              <a:gd name="connsiteX115" fmla="*/ 3464096 w 4355731"/>
              <a:gd name="connsiteY115" fmla="*/ 1449381 h 2731886"/>
              <a:gd name="connsiteX116" fmla="*/ 3456508 w 4355731"/>
              <a:gd name="connsiteY116" fmla="*/ 1419028 h 2731886"/>
              <a:gd name="connsiteX117" fmla="*/ 3433743 w 4355731"/>
              <a:gd name="connsiteY117" fmla="*/ 1388674 h 2731886"/>
              <a:gd name="connsiteX118" fmla="*/ 3403389 w 4355731"/>
              <a:gd name="connsiteY118" fmla="*/ 1381086 h 2731886"/>
              <a:gd name="connsiteX119" fmla="*/ 3365447 w 4355731"/>
              <a:gd name="connsiteY119" fmla="*/ 1373497 h 2731886"/>
              <a:gd name="connsiteX120" fmla="*/ 3300946 w 4355731"/>
              <a:gd name="connsiteY120" fmla="*/ 1377292 h 2731886"/>
              <a:gd name="connsiteX121" fmla="*/ 3281975 w 4355731"/>
              <a:gd name="connsiteY121" fmla="*/ 1388674 h 2731886"/>
              <a:gd name="connsiteX122" fmla="*/ 3270592 w 4355731"/>
              <a:gd name="connsiteY122" fmla="*/ 1392468 h 2731886"/>
              <a:gd name="connsiteX123" fmla="*/ 3251621 w 4355731"/>
              <a:gd name="connsiteY123" fmla="*/ 1407645 h 2731886"/>
              <a:gd name="connsiteX124" fmla="*/ 3225062 w 4355731"/>
              <a:gd name="connsiteY124" fmla="*/ 1426616 h 2731886"/>
              <a:gd name="connsiteX125" fmla="*/ 3217474 w 4355731"/>
              <a:gd name="connsiteY125" fmla="*/ 1437999 h 2731886"/>
              <a:gd name="connsiteX126" fmla="*/ 3190914 w 4355731"/>
              <a:gd name="connsiteY126" fmla="*/ 1472146 h 2731886"/>
              <a:gd name="connsiteX127" fmla="*/ 3175738 w 4355731"/>
              <a:gd name="connsiteY127" fmla="*/ 1510088 h 2731886"/>
              <a:gd name="connsiteX128" fmla="*/ 3168149 w 4355731"/>
              <a:gd name="connsiteY128" fmla="*/ 1525265 h 2731886"/>
              <a:gd name="connsiteX129" fmla="*/ 3152972 w 4355731"/>
              <a:gd name="connsiteY129" fmla="*/ 1555618 h 2731886"/>
              <a:gd name="connsiteX130" fmla="*/ 3145384 w 4355731"/>
              <a:gd name="connsiteY130" fmla="*/ 1578384 h 2731886"/>
              <a:gd name="connsiteX131" fmla="*/ 3130207 w 4355731"/>
              <a:gd name="connsiteY131" fmla="*/ 1631502 h 2731886"/>
              <a:gd name="connsiteX132" fmla="*/ 3122619 w 4355731"/>
              <a:gd name="connsiteY132" fmla="*/ 1669444 h 2731886"/>
              <a:gd name="connsiteX133" fmla="*/ 3111236 w 4355731"/>
              <a:gd name="connsiteY133" fmla="*/ 1722563 h 2731886"/>
              <a:gd name="connsiteX134" fmla="*/ 3115031 w 4355731"/>
              <a:gd name="connsiteY134" fmla="*/ 1771887 h 2731886"/>
              <a:gd name="connsiteX135" fmla="*/ 3137796 w 4355731"/>
              <a:gd name="connsiteY135" fmla="*/ 1802241 h 2731886"/>
              <a:gd name="connsiteX136" fmla="*/ 3164355 w 4355731"/>
              <a:gd name="connsiteY136" fmla="*/ 1832594 h 2731886"/>
              <a:gd name="connsiteX137" fmla="*/ 3190914 w 4355731"/>
              <a:gd name="connsiteY137" fmla="*/ 1847771 h 2731886"/>
              <a:gd name="connsiteX138" fmla="*/ 3187120 w 4355731"/>
              <a:gd name="connsiteY138" fmla="*/ 1961597 h 2731886"/>
              <a:gd name="connsiteX139" fmla="*/ 3179532 w 4355731"/>
              <a:gd name="connsiteY139" fmla="*/ 1976774 h 2731886"/>
              <a:gd name="connsiteX140" fmla="*/ 3171943 w 4355731"/>
              <a:gd name="connsiteY140" fmla="*/ 1999539 h 2731886"/>
              <a:gd name="connsiteX141" fmla="*/ 3160561 w 4355731"/>
              <a:gd name="connsiteY141" fmla="*/ 2014716 h 2731886"/>
              <a:gd name="connsiteX142" fmla="*/ 3149178 w 4355731"/>
              <a:gd name="connsiteY142" fmla="*/ 2037481 h 2731886"/>
              <a:gd name="connsiteX143" fmla="*/ 3145384 w 4355731"/>
              <a:gd name="connsiteY143" fmla="*/ 2048863 h 2731886"/>
              <a:gd name="connsiteX144" fmla="*/ 3134001 w 4355731"/>
              <a:gd name="connsiteY144" fmla="*/ 2064040 h 2731886"/>
              <a:gd name="connsiteX145" fmla="*/ 3122619 w 4355731"/>
              <a:gd name="connsiteY145" fmla="*/ 2086805 h 2731886"/>
              <a:gd name="connsiteX146" fmla="*/ 3115031 w 4355731"/>
              <a:gd name="connsiteY146" fmla="*/ 2109570 h 2731886"/>
              <a:gd name="connsiteX147" fmla="*/ 3099854 w 4355731"/>
              <a:gd name="connsiteY147" fmla="*/ 2136130 h 2731886"/>
              <a:gd name="connsiteX148" fmla="*/ 3084677 w 4355731"/>
              <a:gd name="connsiteY148" fmla="*/ 2151306 h 2731886"/>
              <a:gd name="connsiteX149" fmla="*/ 3058118 w 4355731"/>
              <a:gd name="connsiteY149" fmla="*/ 2181660 h 2731886"/>
              <a:gd name="connsiteX150" fmla="*/ 3042941 w 4355731"/>
              <a:gd name="connsiteY150" fmla="*/ 2189248 h 2731886"/>
              <a:gd name="connsiteX151" fmla="*/ 3012587 w 4355731"/>
              <a:gd name="connsiteY151" fmla="*/ 2212014 h 2731886"/>
              <a:gd name="connsiteX152" fmla="*/ 3001205 w 4355731"/>
              <a:gd name="connsiteY152" fmla="*/ 2219602 h 2731886"/>
              <a:gd name="connsiteX153" fmla="*/ 2970851 w 4355731"/>
              <a:gd name="connsiteY153" fmla="*/ 2230984 h 2731886"/>
              <a:gd name="connsiteX154" fmla="*/ 2898762 w 4355731"/>
              <a:gd name="connsiteY154" fmla="*/ 2227190 h 2731886"/>
              <a:gd name="connsiteX155" fmla="*/ 2875997 w 4355731"/>
              <a:gd name="connsiteY155" fmla="*/ 2219602 h 2731886"/>
              <a:gd name="connsiteX156" fmla="*/ 2826672 w 4355731"/>
              <a:gd name="connsiteY156" fmla="*/ 2223396 h 2731886"/>
              <a:gd name="connsiteX157" fmla="*/ 2807701 w 4355731"/>
              <a:gd name="connsiteY157" fmla="*/ 2238573 h 2731886"/>
              <a:gd name="connsiteX158" fmla="*/ 2792524 w 4355731"/>
              <a:gd name="connsiteY158" fmla="*/ 2249955 h 2731886"/>
              <a:gd name="connsiteX159" fmla="*/ 2784936 w 4355731"/>
              <a:gd name="connsiteY159" fmla="*/ 2261338 h 2731886"/>
              <a:gd name="connsiteX160" fmla="*/ 2773553 w 4355731"/>
              <a:gd name="connsiteY160" fmla="*/ 2276515 h 2731886"/>
              <a:gd name="connsiteX161" fmla="*/ 2754582 w 4355731"/>
              <a:gd name="connsiteY161" fmla="*/ 2306868 h 2731886"/>
              <a:gd name="connsiteX162" fmla="*/ 2739406 w 4355731"/>
              <a:gd name="connsiteY162" fmla="*/ 2333428 h 2731886"/>
              <a:gd name="connsiteX163" fmla="*/ 2735611 w 4355731"/>
              <a:gd name="connsiteY163" fmla="*/ 2348604 h 2731886"/>
              <a:gd name="connsiteX164" fmla="*/ 2728023 w 4355731"/>
              <a:gd name="connsiteY164" fmla="*/ 2363781 h 2731886"/>
              <a:gd name="connsiteX165" fmla="*/ 2716641 w 4355731"/>
              <a:gd name="connsiteY165" fmla="*/ 2394135 h 2731886"/>
              <a:gd name="connsiteX166" fmla="*/ 2705258 w 4355731"/>
              <a:gd name="connsiteY166" fmla="*/ 2409311 h 2731886"/>
              <a:gd name="connsiteX167" fmla="*/ 2690081 w 4355731"/>
              <a:gd name="connsiteY167" fmla="*/ 2435871 h 2731886"/>
              <a:gd name="connsiteX168" fmla="*/ 2682493 w 4355731"/>
              <a:gd name="connsiteY168" fmla="*/ 2454842 h 2731886"/>
              <a:gd name="connsiteX169" fmla="*/ 2655933 w 4355731"/>
              <a:gd name="connsiteY169" fmla="*/ 2473813 h 2731886"/>
              <a:gd name="connsiteX170" fmla="*/ 2473812 w 4355731"/>
              <a:gd name="connsiteY170" fmla="*/ 2447253 h 2731886"/>
              <a:gd name="connsiteX171" fmla="*/ 2462430 w 4355731"/>
              <a:gd name="connsiteY171" fmla="*/ 2435871 h 2731886"/>
              <a:gd name="connsiteX172" fmla="*/ 2435870 w 4355731"/>
              <a:gd name="connsiteY172" fmla="*/ 2397929 h 2731886"/>
              <a:gd name="connsiteX173" fmla="*/ 2424488 w 4355731"/>
              <a:gd name="connsiteY173" fmla="*/ 2378958 h 2731886"/>
              <a:gd name="connsiteX174" fmla="*/ 2405517 w 4355731"/>
              <a:gd name="connsiteY174" fmla="*/ 2352399 h 2731886"/>
              <a:gd name="connsiteX175" fmla="*/ 2397928 w 4355731"/>
              <a:gd name="connsiteY175" fmla="*/ 2325839 h 2731886"/>
              <a:gd name="connsiteX176" fmla="*/ 2386546 w 4355731"/>
              <a:gd name="connsiteY176" fmla="*/ 2318251 h 2731886"/>
              <a:gd name="connsiteX177" fmla="*/ 2310662 w 4355731"/>
              <a:gd name="connsiteY177" fmla="*/ 2333428 h 2731886"/>
              <a:gd name="connsiteX178" fmla="*/ 2268926 w 4355731"/>
              <a:gd name="connsiteY178" fmla="*/ 2337222 h 2731886"/>
              <a:gd name="connsiteX179" fmla="*/ 2242367 w 4355731"/>
              <a:gd name="connsiteY179" fmla="*/ 2344810 h 2731886"/>
              <a:gd name="connsiteX180" fmla="*/ 2219601 w 4355731"/>
              <a:gd name="connsiteY180" fmla="*/ 2348604 h 2731886"/>
              <a:gd name="connsiteX181" fmla="*/ 2181660 w 4355731"/>
              <a:gd name="connsiteY181" fmla="*/ 2356193 h 2731886"/>
              <a:gd name="connsiteX182" fmla="*/ 2166483 w 4355731"/>
              <a:gd name="connsiteY182" fmla="*/ 2359987 h 2731886"/>
              <a:gd name="connsiteX183" fmla="*/ 2151306 w 4355731"/>
              <a:gd name="connsiteY183" fmla="*/ 2367575 h 2731886"/>
              <a:gd name="connsiteX184" fmla="*/ 2101982 w 4355731"/>
              <a:gd name="connsiteY184" fmla="*/ 2378958 h 2731886"/>
              <a:gd name="connsiteX185" fmla="*/ 2086805 w 4355731"/>
              <a:gd name="connsiteY185" fmla="*/ 2386546 h 2731886"/>
              <a:gd name="connsiteX186" fmla="*/ 2060245 w 4355731"/>
              <a:gd name="connsiteY186" fmla="*/ 2401723 h 2731886"/>
              <a:gd name="connsiteX187" fmla="*/ 2041275 w 4355731"/>
              <a:gd name="connsiteY187" fmla="*/ 2416900 h 2731886"/>
              <a:gd name="connsiteX188" fmla="*/ 2014715 w 4355731"/>
              <a:gd name="connsiteY188" fmla="*/ 2432077 h 2731886"/>
              <a:gd name="connsiteX189" fmla="*/ 2010921 w 4355731"/>
              <a:gd name="connsiteY189" fmla="*/ 2443459 h 2731886"/>
              <a:gd name="connsiteX190" fmla="*/ 2007127 w 4355731"/>
              <a:gd name="connsiteY190" fmla="*/ 2458636 h 2731886"/>
              <a:gd name="connsiteX191" fmla="*/ 1980567 w 4355731"/>
              <a:gd name="connsiteY191" fmla="*/ 2496578 h 2731886"/>
              <a:gd name="connsiteX192" fmla="*/ 1961597 w 4355731"/>
              <a:gd name="connsiteY192" fmla="*/ 2519343 h 2731886"/>
              <a:gd name="connsiteX193" fmla="*/ 1950214 w 4355731"/>
              <a:gd name="connsiteY193" fmla="*/ 2534520 h 2731886"/>
              <a:gd name="connsiteX194" fmla="*/ 1935037 w 4355731"/>
              <a:gd name="connsiteY194" fmla="*/ 2545902 h 2731886"/>
              <a:gd name="connsiteX195" fmla="*/ 1927449 w 4355731"/>
              <a:gd name="connsiteY195" fmla="*/ 2557285 h 2731886"/>
              <a:gd name="connsiteX196" fmla="*/ 1904684 w 4355731"/>
              <a:gd name="connsiteY196" fmla="*/ 2572462 h 2731886"/>
              <a:gd name="connsiteX197" fmla="*/ 1889507 w 4355731"/>
              <a:gd name="connsiteY197" fmla="*/ 2583844 h 2731886"/>
              <a:gd name="connsiteX198" fmla="*/ 1866742 w 4355731"/>
              <a:gd name="connsiteY198" fmla="*/ 2602815 h 2731886"/>
              <a:gd name="connsiteX199" fmla="*/ 1813623 w 4355731"/>
              <a:gd name="connsiteY199" fmla="*/ 2633169 h 2731886"/>
              <a:gd name="connsiteX200" fmla="*/ 1790858 w 4355731"/>
              <a:gd name="connsiteY200" fmla="*/ 2648345 h 2731886"/>
              <a:gd name="connsiteX201" fmla="*/ 1760504 w 4355731"/>
              <a:gd name="connsiteY201" fmla="*/ 2655934 h 2731886"/>
              <a:gd name="connsiteX202" fmla="*/ 1711180 w 4355731"/>
              <a:gd name="connsiteY202" fmla="*/ 2682493 h 2731886"/>
              <a:gd name="connsiteX203" fmla="*/ 1684621 w 4355731"/>
              <a:gd name="connsiteY203" fmla="*/ 2697670 h 2731886"/>
              <a:gd name="connsiteX204" fmla="*/ 1620119 w 4355731"/>
              <a:gd name="connsiteY204" fmla="*/ 2720435 h 2731886"/>
              <a:gd name="connsiteX205" fmla="*/ 1601148 w 4355731"/>
              <a:gd name="connsiteY205" fmla="*/ 2731818 h 2731886"/>
              <a:gd name="connsiteX206" fmla="*/ 1559412 w 4355731"/>
              <a:gd name="connsiteY206" fmla="*/ 2712847 h 2731886"/>
              <a:gd name="connsiteX207" fmla="*/ 1494911 w 4355731"/>
              <a:gd name="connsiteY207" fmla="*/ 2663522 h 2731886"/>
              <a:gd name="connsiteX208" fmla="*/ 1464558 w 4355731"/>
              <a:gd name="connsiteY208" fmla="*/ 2633169 h 2731886"/>
              <a:gd name="connsiteX209" fmla="*/ 1411439 w 4355731"/>
              <a:gd name="connsiteY209" fmla="*/ 2599021 h 2731886"/>
              <a:gd name="connsiteX210" fmla="*/ 1369703 w 4355731"/>
              <a:gd name="connsiteY210" fmla="*/ 2557285 h 2731886"/>
              <a:gd name="connsiteX211" fmla="*/ 1350732 w 4355731"/>
              <a:gd name="connsiteY211" fmla="*/ 2538314 h 2731886"/>
              <a:gd name="connsiteX212" fmla="*/ 1316584 w 4355731"/>
              <a:gd name="connsiteY212" fmla="*/ 2515549 h 2731886"/>
              <a:gd name="connsiteX213" fmla="*/ 1301407 w 4355731"/>
              <a:gd name="connsiteY213" fmla="*/ 2496578 h 2731886"/>
              <a:gd name="connsiteX214" fmla="*/ 1282436 w 4355731"/>
              <a:gd name="connsiteY214" fmla="*/ 2485195 h 2731886"/>
              <a:gd name="connsiteX215" fmla="*/ 1259671 w 4355731"/>
              <a:gd name="connsiteY215" fmla="*/ 2470018 h 2731886"/>
              <a:gd name="connsiteX216" fmla="*/ 1236906 w 4355731"/>
              <a:gd name="connsiteY216" fmla="*/ 2447253 h 2731886"/>
              <a:gd name="connsiteX217" fmla="*/ 1225523 w 4355731"/>
              <a:gd name="connsiteY217" fmla="*/ 2432077 h 2731886"/>
              <a:gd name="connsiteX218" fmla="*/ 1191376 w 4355731"/>
              <a:gd name="connsiteY218" fmla="*/ 2397929 h 2731886"/>
              <a:gd name="connsiteX219" fmla="*/ 1179993 w 4355731"/>
              <a:gd name="connsiteY219" fmla="*/ 2386546 h 2731886"/>
              <a:gd name="connsiteX220" fmla="*/ 1168611 w 4355731"/>
              <a:gd name="connsiteY220" fmla="*/ 2371370 h 2731886"/>
              <a:gd name="connsiteX221" fmla="*/ 1149640 w 4355731"/>
              <a:gd name="connsiteY221" fmla="*/ 2341016 h 2731886"/>
              <a:gd name="connsiteX222" fmla="*/ 1092727 w 4355731"/>
              <a:gd name="connsiteY222" fmla="*/ 2303074 h 2731886"/>
              <a:gd name="connsiteX223" fmla="*/ 1073756 w 4355731"/>
              <a:gd name="connsiteY223" fmla="*/ 2299280 h 2731886"/>
              <a:gd name="connsiteX224" fmla="*/ 1058579 w 4355731"/>
              <a:gd name="connsiteY224" fmla="*/ 2291692 h 2731886"/>
              <a:gd name="connsiteX225" fmla="*/ 952342 w 4355731"/>
              <a:gd name="connsiteY225" fmla="*/ 2295486 h 2731886"/>
              <a:gd name="connsiteX226" fmla="*/ 940959 w 4355731"/>
              <a:gd name="connsiteY226" fmla="*/ 2299280 h 2731886"/>
              <a:gd name="connsiteX227" fmla="*/ 887841 w 4355731"/>
              <a:gd name="connsiteY227" fmla="*/ 2310662 h 2731886"/>
              <a:gd name="connsiteX228" fmla="*/ 868870 w 4355731"/>
              <a:gd name="connsiteY228" fmla="*/ 2318251 h 2731886"/>
              <a:gd name="connsiteX229" fmla="*/ 853693 w 4355731"/>
              <a:gd name="connsiteY229" fmla="*/ 2325839 h 2731886"/>
              <a:gd name="connsiteX230" fmla="*/ 830928 w 4355731"/>
              <a:gd name="connsiteY230" fmla="*/ 2333428 h 2731886"/>
              <a:gd name="connsiteX231" fmla="*/ 800574 w 4355731"/>
              <a:gd name="connsiteY231" fmla="*/ 2344810 h 2731886"/>
              <a:gd name="connsiteX232" fmla="*/ 789192 w 4355731"/>
              <a:gd name="connsiteY232" fmla="*/ 2352399 h 2731886"/>
              <a:gd name="connsiteX233" fmla="*/ 755044 w 4355731"/>
              <a:gd name="connsiteY233" fmla="*/ 2359987 h 2731886"/>
              <a:gd name="connsiteX234" fmla="*/ 739867 w 4355731"/>
              <a:gd name="connsiteY234" fmla="*/ 2367575 h 2731886"/>
              <a:gd name="connsiteX235" fmla="*/ 648806 w 4355731"/>
              <a:gd name="connsiteY235" fmla="*/ 2359987 h 2731886"/>
              <a:gd name="connsiteX236" fmla="*/ 633630 w 4355731"/>
              <a:gd name="connsiteY236" fmla="*/ 2356193 h 2731886"/>
              <a:gd name="connsiteX237" fmla="*/ 607070 w 4355731"/>
              <a:gd name="connsiteY237" fmla="*/ 2341016 h 2731886"/>
              <a:gd name="connsiteX238" fmla="*/ 588099 w 4355731"/>
              <a:gd name="connsiteY238" fmla="*/ 2333428 h 2731886"/>
              <a:gd name="connsiteX239" fmla="*/ 561540 w 4355731"/>
              <a:gd name="connsiteY239" fmla="*/ 2314457 h 2731886"/>
              <a:gd name="connsiteX240" fmla="*/ 534981 w 4355731"/>
              <a:gd name="connsiteY240" fmla="*/ 2287897 h 2731886"/>
              <a:gd name="connsiteX241" fmla="*/ 519804 w 4355731"/>
              <a:gd name="connsiteY241" fmla="*/ 2276515 h 2731886"/>
              <a:gd name="connsiteX242" fmla="*/ 497039 w 4355731"/>
              <a:gd name="connsiteY242" fmla="*/ 2242367 h 2731886"/>
              <a:gd name="connsiteX243" fmla="*/ 470480 w 4355731"/>
              <a:gd name="connsiteY243" fmla="*/ 2200631 h 2731886"/>
              <a:gd name="connsiteX244" fmla="*/ 462891 w 4355731"/>
              <a:gd name="connsiteY244" fmla="*/ 2132335 h 2731886"/>
              <a:gd name="connsiteX245" fmla="*/ 455303 w 4355731"/>
              <a:gd name="connsiteY245" fmla="*/ 2113365 h 2731886"/>
              <a:gd name="connsiteX246" fmla="*/ 432538 w 4355731"/>
              <a:gd name="connsiteY246" fmla="*/ 2048863 h 2731886"/>
              <a:gd name="connsiteX247" fmla="*/ 413567 w 4355731"/>
              <a:gd name="connsiteY247" fmla="*/ 1984362 h 2731886"/>
              <a:gd name="connsiteX248" fmla="*/ 387007 w 4355731"/>
              <a:gd name="connsiteY248" fmla="*/ 1927449 h 2731886"/>
              <a:gd name="connsiteX249" fmla="*/ 379419 w 4355731"/>
              <a:gd name="connsiteY249" fmla="*/ 1904684 h 2731886"/>
              <a:gd name="connsiteX250" fmla="*/ 371831 w 4355731"/>
              <a:gd name="connsiteY250" fmla="*/ 1889507 h 2731886"/>
              <a:gd name="connsiteX251" fmla="*/ 368036 w 4355731"/>
              <a:gd name="connsiteY251" fmla="*/ 1862948 h 2731886"/>
              <a:gd name="connsiteX252" fmla="*/ 371831 w 4355731"/>
              <a:gd name="connsiteY252" fmla="*/ 1752916 h 2731886"/>
              <a:gd name="connsiteX253" fmla="*/ 379419 w 4355731"/>
              <a:gd name="connsiteY253" fmla="*/ 1741534 h 2731886"/>
              <a:gd name="connsiteX254" fmla="*/ 394596 w 4355731"/>
              <a:gd name="connsiteY254" fmla="*/ 1711180 h 2731886"/>
              <a:gd name="connsiteX255" fmla="*/ 402184 w 4355731"/>
              <a:gd name="connsiteY255" fmla="*/ 1699798 h 2731886"/>
              <a:gd name="connsiteX256" fmla="*/ 413567 w 4355731"/>
              <a:gd name="connsiteY256" fmla="*/ 1684621 h 2731886"/>
              <a:gd name="connsiteX257" fmla="*/ 421155 w 4355731"/>
              <a:gd name="connsiteY257" fmla="*/ 1669444 h 2731886"/>
              <a:gd name="connsiteX258" fmla="*/ 421155 w 4355731"/>
              <a:gd name="connsiteY258" fmla="*/ 1563207 h 2731886"/>
              <a:gd name="connsiteX259" fmla="*/ 405978 w 4355731"/>
              <a:gd name="connsiteY259" fmla="*/ 1513882 h 2731886"/>
              <a:gd name="connsiteX260" fmla="*/ 394596 w 4355731"/>
              <a:gd name="connsiteY260" fmla="*/ 1494911 h 2731886"/>
              <a:gd name="connsiteX261" fmla="*/ 379419 w 4355731"/>
              <a:gd name="connsiteY261" fmla="*/ 1460764 h 2731886"/>
              <a:gd name="connsiteX262" fmla="*/ 356654 w 4355731"/>
              <a:gd name="connsiteY262" fmla="*/ 1430410 h 2731886"/>
              <a:gd name="connsiteX263" fmla="*/ 349065 w 4355731"/>
              <a:gd name="connsiteY263" fmla="*/ 1415233 h 2731886"/>
              <a:gd name="connsiteX264" fmla="*/ 303535 w 4355731"/>
              <a:gd name="connsiteY264" fmla="*/ 1358321 h 2731886"/>
              <a:gd name="connsiteX265" fmla="*/ 280770 w 4355731"/>
              <a:gd name="connsiteY265" fmla="*/ 1327967 h 2731886"/>
              <a:gd name="connsiteX266" fmla="*/ 273182 w 4355731"/>
              <a:gd name="connsiteY266" fmla="*/ 1312790 h 2731886"/>
              <a:gd name="connsiteX267" fmla="*/ 258005 w 4355731"/>
              <a:gd name="connsiteY267" fmla="*/ 1301408 h 2731886"/>
              <a:gd name="connsiteX268" fmla="*/ 246622 w 4355731"/>
              <a:gd name="connsiteY268" fmla="*/ 1293819 h 2731886"/>
              <a:gd name="connsiteX269" fmla="*/ 216269 w 4355731"/>
              <a:gd name="connsiteY269" fmla="*/ 1282437 h 2731886"/>
              <a:gd name="connsiteX270" fmla="*/ 201092 w 4355731"/>
              <a:gd name="connsiteY270" fmla="*/ 1274848 h 2731886"/>
              <a:gd name="connsiteX271" fmla="*/ 185915 w 4355731"/>
              <a:gd name="connsiteY271" fmla="*/ 1271054 h 2731886"/>
              <a:gd name="connsiteX272" fmla="*/ 163150 w 4355731"/>
              <a:gd name="connsiteY272" fmla="*/ 1263466 h 2731886"/>
              <a:gd name="connsiteX273" fmla="*/ 151767 w 4355731"/>
              <a:gd name="connsiteY273" fmla="*/ 1255877 h 2731886"/>
              <a:gd name="connsiteX274" fmla="*/ 140385 w 4355731"/>
              <a:gd name="connsiteY274" fmla="*/ 1252083 h 2731886"/>
              <a:gd name="connsiteX275" fmla="*/ 129002 w 4355731"/>
              <a:gd name="connsiteY275" fmla="*/ 1236906 h 2731886"/>
              <a:gd name="connsiteX276" fmla="*/ 113826 w 4355731"/>
              <a:gd name="connsiteY276" fmla="*/ 1229318 h 2731886"/>
              <a:gd name="connsiteX277" fmla="*/ 106237 w 4355731"/>
              <a:gd name="connsiteY277" fmla="*/ 1221730 h 2731886"/>
              <a:gd name="connsiteX278" fmla="*/ 68295 w 4355731"/>
              <a:gd name="connsiteY278" fmla="*/ 1198965 h 2731886"/>
              <a:gd name="connsiteX279" fmla="*/ 30353 w 4355731"/>
              <a:gd name="connsiteY279" fmla="*/ 1161023 h 2731886"/>
              <a:gd name="connsiteX280" fmla="*/ 15177 w 4355731"/>
              <a:gd name="connsiteY280" fmla="*/ 1149640 h 2731886"/>
              <a:gd name="connsiteX281" fmla="*/ 0 w 4355731"/>
              <a:gd name="connsiteY281" fmla="*/ 1126875 h 2731886"/>
              <a:gd name="connsiteX282" fmla="*/ 3794 w 4355731"/>
              <a:gd name="connsiteY282" fmla="*/ 1043403 h 2731886"/>
              <a:gd name="connsiteX283" fmla="*/ 7588 w 4355731"/>
              <a:gd name="connsiteY283" fmla="*/ 1032020 h 2731886"/>
              <a:gd name="connsiteX284" fmla="*/ 30353 w 4355731"/>
              <a:gd name="connsiteY284" fmla="*/ 1001667 h 2731886"/>
              <a:gd name="connsiteX285" fmla="*/ 45530 w 4355731"/>
              <a:gd name="connsiteY285" fmla="*/ 982696 h 2731886"/>
              <a:gd name="connsiteX286" fmla="*/ 53119 w 4355731"/>
              <a:gd name="connsiteY286" fmla="*/ 967519 h 2731886"/>
              <a:gd name="connsiteX287" fmla="*/ 60707 w 4355731"/>
              <a:gd name="connsiteY287" fmla="*/ 956136 h 2731886"/>
              <a:gd name="connsiteX288" fmla="*/ 87266 w 4355731"/>
              <a:gd name="connsiteY288" fmla="*/ 921989 h 2731886"/>
              <a:gd name="connsiteX289" fmla="*/ 102443 w 4355731"/>
              <a:gd name="connsiteY289" fmla="*/ 899223 h 2731886"/>
              <a:gd name="connsiteX290" fmla="*/ 113826 w 4355731"/>
              <a:gd name="connsiteY290" fmla="*/ 891635 h 2731886"/>
              <a:gd name="connsiteX291" fmla="*/ 125208 w 4355731"/>
              <a:gd name="connsiteY291" fmla="*/ 887841 h 2731886"/>
              <a:gd name="connsiteX292" fmla="*/ 144179 w 4355731"/>
              <a:gd name="connsiteY292" fmla="*/ 880253 h 2731886"/>
              <a:gd name="connsiteX293" fmla="*/ 178327 w 4355731"/>
              <a:gd name="connsiteY293" fmla="*/ 872664 h 2731886"/>
              <a:gd name="connsiteX294" fmla="*/ 201092 w 4355731"/>
              <a:gd name="connsiteY294" fmla="*/ 865076 h 2731886"/>
              <a:gd name="connsiteX295" fmla="*/ 223857 w 4355731"/>
              <a:gd name="connsiteY295" fmla="*/ 857487 h 2731886"/>
              <a:gd name="connsiteX296" fmla="*/ 235240 w 4355731"/>
              <a:gd name="connsiteY296" fmla="*/ 853693 h 2731886"/>
              <a:gd name="connsiteX297" fmla="*/ 557746 w 4355731"/>
              <a:gd name="connsiteY297" fmla="*/ 853693 h 2731886"/>
              <a:gd name="connsiteX298" fmla="*/ 569128 w 4355731"/>
              <a:gd name="connsiteY298" fmla="*/ 849899 h 2731886"/>
              <a:gd name="connsiteX299" fmla="*/ 584305 w 4355731"/>
              <a:gd name="connsiteY299" fmla="*/ 846105 h 2731886"/>
              <a:gd name="connsiteX300" fmla="*/ 622247 w 4355731"/>
              <a:gd name="connsiteY300" fmla="*/ 811957 h 2731886"/>
              <a:gd name="connsiteX301" fmla="*/ 633630 w 4355731"/>
              <a:gd name="connsiteY301" fmla="*/ 800574 h 2731886"/>
              <a:gd name="connsiteX302" fmla="*/ 641218 w 4355731"/>
              <a:gd name="connsiteY302" fmla="*/ 789192 h 2731886"/>
              <a:gd name="connsiteX303" fmla="*/ 652601 w 4355731"/>
              <a:gd name="connsiteY303" fmla="*/ 774015 h 2731886"/>
              <a:gd name="connsiteX304" fmla="*/ 671572 w 4355731"/>
              <a:gd name="connsiteY304" fmla="*/ 739867 h 2731886"/>
              <a:gd name="connsiteX305" fmla="*/ 682954 w 4355731"/>
              <a:gd name="connsiteY305" fmla="*/ 728485 h 2731886"/>
              <a:gd name="connsiteX306" fmla="*/ 701925 w 4355731"/>
              <a:gd name="connsiteY306" fmla="*/ 694337 h 2731886"/>
              <a:gd name="connsiteX307" fmla="*/ 713308 w 4355731"/>
              <a:gd name="connsiteY307" fmla="*/ 686749 h 2731886"/>
              <a:gd name="connsiteX308" fmla="*/ 720896 w 4355731"/>
              <a:gd name="connsiteY308" fmla="*/ 671572 h 2731886"/>
              <a:gd name="connsiteX309" fmla="*/ 724690 w 4355731"/>
              <a:gd name="connsiteY309" fmla="*/ 656395 h 2731886"/>
              <a:gd name="connsiteX310" fmla="*/ 736073 w 4355731"/>
              <a:gd name="connsiteY310" fmla="*/ 637424 h 2731886"/>
              <a:gd name="connsiteX311" fmla="*/ 739867 w 4355731"/>
              <a:gd name="connsiteY311" fmla="*/ 610865 h 2731886"/>
              <a:gd name="connsiteX312" fmla="*/ 743661 w 4355731"/>
              <a:gd name="connsiteY312" fmla="*/ 599482 h 2731886"/>
              <a:gd name="connsiteX313" fmla="*/ 736073 w 4355731"/>
              <a:gd name="connsiteY313" fmla="*/ 538775 h 2731886"/>
              <a:gd name="connsiteX314" fmla="*/ 728484 w 4355731"/>
              <a:gd name="connsiteY314" fmla="*/ 519804 h 2731886"/>
              <a:gd name="connsiteX315" fmla="*/ 724690 w 4355731"/>
              <a:gd name="connsiteY315" fmla="*/ 504628 h 2731886"/>
              <a:gd name="connsiteX316" fmla="*/ 713308 w 4355731"/>
              <a:gd name="connsiteY316" fmla="*/ 493245 h 2731886"/>
              <a:gd name="connsiteX317" fmla="*/ 701925 w 4355731"/>
              <a:gd name="connsiteY317" fmla="*/ 474274 h 2731886"/>
              <a:gd name="connsiteX318" fmla="*/ 694337 w 4355731"/>
              <a:gd name="connsiteY318" fmla="*/ 455303 h 2731886"/>
              <a:gd name="connsiteX319" fmla="*/ 679160 w 4355731"/>
              <a:gd name="connsiteY319" fmla="*/ 436332 h 2731886"/>
              <a:gd name="connsiteX320" fmla="*/ 675366 w 4355731"/>
              <a:gd name="connsiteY320" fmla="*/ 424950 h 2731886"/>
              <a:gd name="connsiteX321" fmla="*/ 656395 w 4355731"/>
              <a:gd name="connsiteY321" fmla="*/ 398390 h 2731886"/>
              <a:gd name="connsiteX322" fmla="*/ 641218 w 4355731"/>
              <a:gd name="connsiteY322" fmla="*/ 364243 h 2731886"/>
              <a:gd name="connsiteX323" fmla="*/ 637424 w 4355731"/>
              <a:gd name="connsiteY323" fmla="*/ 352860 h 2731886"/>
              <a:gd name="connsiteX324" fmla="*/ 626041 w 4355731"/>
              <a:gd name="connsiteY324" fmla="*/ 330095 h 2731886"/>
              <a:gd name="connsiteX325" fmla="*/ 637424 w 4355731"/>
              <a:gd name="connsiteY325" fmla="*/ 303535 h 2731886"/>
              <a:gd name="connsiteX326" fmla="*/ 667777 w 4355731"/>
              <a:gd name="connsiteY326" fmla="*/ 288359 h 2731886"/>
              <a:gd name="connsiteX327" fmla="*/ 686748 w 4355731"/>
              <a:gd name="connsiteY327" fmla="*/ 280770 h 2731886"/>
              <a:gd name="connsiteX328" fmla="*/ 709514 w 4355731"/>
              <a:gd name="connsiteY328" fmla="*/ 273182 h 2731886"/>
              <a:gd name="connsiteX329" fmla="*/ 891635 w 4355731"/>
              <a:gd name="connsiteY329" fmla="*/ 295947 h 2731886"/>
              <a:gd name="connsiteX330" fmla="*/ 887841 w 4355731"/>
              <a:gd name="connsiteY330" fmla="*/ 356654 h 2731886"/>
              <a:gd name="connsiteX331" fmla="*/ 876458 w 4355731"/>
              <a:gd name="connsiteY331" fmla="*/ 379419 h 2731886"/>
              <a:gd name="connsiteX332" fmla="*/ 868870 w 4355731"/>
              <a:gd name="connsiteY332" fmla="*/ 402184 h 2731886"/>
              <a:gd name="connsiteX333" fmla="*/ 846104 w 4355731"/>
              <a:gd name="connsiteY333" fmla="*/ 424950 h 2731886"/>
              <a:gd name="connsiteX334" fmla="*/ 827133 w 4355731"/>
              <a:gd name="connsiteY334" fmla="*/ 447715 h 2731886"/>
              <a:gd name="connsiteX335" fmla="*/ 823339 w 4355731"/>
              <a:gd name="connsiteY335" fmla="*/ 508422 h 2731886"/>
              <a:gd name="connsiteX336" fmla="*/ 834722 w 4355731"/>
              <a:gd name="connsiteY336" fmla="*/ 516010 h 2731886"/>
              <a:gd name="connsiteX337" fmla="*/ 846104 w 4355731"/>
              <a:gd name="connsiteY337" fmla="*/ 531187 h 2731886"/>
              <a:gd name="connsiteX338" fmla="*/ 872664 w 4355731"/>
              <a:gd name="connsiteY338" fmla="*/ 534981 h 2731886"/>
              <a:gd name="connsiteX339" fmla="*/ 884046 w 4355731"/>
              <a:gd name="connsiteY339" fmla="*/ 538775 h 2731886"/>
              <a:gd name="connsiteX340" fmla="*/ 899223 w 4355731"/>
              <a:gd name="connsiteY340" fmla="*/ 542570 h 2731886"/>
              <a:gd name="connsiteX341" fmla="*/ 921988 w 4355731"/>
              <a:gd name="connsiteY341" fmla="*/ 550158 h 2731886"/>
              <a:gd name="connsiteX342" fmla="*/ 933371 w 4355731"/>
              <a:gd name="connsiteY342" fmla="*/ 553952 h 2731886"/>
              <a:gd name="connsiteX343" fmla="*/ 986489 w 4355731"/>
              <a:gd name="connsiteY343" fmla="*/ 542570 h 2731886"/>
              <a:gd name="connsiteX344" fmla="*/ 1016843 w 4355731"/>
              <a:gd name="connsiteY344" fmla="*/ 527393 h 2731886"/>
              <a:gd name="connsiteX345" fmla="*/ 1028226 w 4355731"/>
              <a:gd name="connsiteY345" fmla="*/ 516010 h 2731886"/>
              <a:gd name="connsiteX346" fmla="*/ 1039608 w 4355731"/>
              <a:gd name="connsiteY346" fmla="*/ 508422 h 2731886"/>
              <a:gd name="connsiteX347" fmla="*/ 1058579 w 4355731"/>
              <a:gd name="connsiteY347" fmla="*/ 485657 h 2731886"/>
              <a:gd name="connsiteX348" fmla="*/ 1081344 w 4355731"/>
              <a:gd name="connsiteY348" fmla="*/ 436332 h 2731886"/>
              <a:gd name="connsiteX349" fmla="*/ 1085138 w 4355731"/>
              <a:gd name="connsiteY349" fmla="*/ 421155 h 2731886"/>
              <a:gd name="connsiteX350" fmla="*/ 1092727 w 4355731"/>
              <a:gd name="connsiteY350" fmla="*/ 394596 h 2731886"/>
              <a:gd name="connsiteX351" fmla="*/ 1096521 w 4355731"/>
              <a:gd name="connsiteY351" fmla="*/ 368037 h 2731886"/>
              <a:gd name="connsiteX352" fmla="*/ 1100315 w 4355731"/>
              <a:gd name="connsiteY352" fmla="*/ 349066 h 2731886"/>
              <a:gd name="connsiteX353" fmla="*/ 1107904 w 4355731"/>
              <a:gd name="connsiteY353" fmla="*/ 326301 h 2731886"/>
              <a:gd name="connsiteX354" fmla="*/ 1111698 w 4355731"/>
              <a:gd name="connsiteY354" fmla="*/ 261799 h 2731886"/>
              <a:gd name="connsiteX355" fmla="*/ 1123080 w 4355731"/>
              <a:gd name="connsiteY355" fmla="*/ 258005 h 2731886"/>
              <a:gd name="connsiteX356" fmla="*/ 1149640 w 4355731"/>
              <a:gd name="connsiteY356" fmla="*/ 250417 h 2731886"/>
              <a:gd name="connsiteX357" fmla="*/ 1202758 w 4355731"/>
              <a:gd name="connsiteY357" fmla="*/ 246623 h 2731886"/>
              <a:gd name="connsiteX358" fmla="*/ 1217935 w 4355731"/>
              <a:gd name="connsiteY358" fmla="*/ 239034 h 2731886"/>
              <a:gd name="connsiteX359" fmla="*/ 1274848 w 4355731"/>
              <a:gd name="connsiteY359" fmla="*/ 235240 h 2731886"/>
              <a:gd name="connsiteX360" fmla="*/ 1293819 w 4355731"/>
              <a:gd name="connsiteY360" fmla="*/ 231446 h 2731886"/>
              <a:gd name="connsiteX361" fmla="*/ 1358320 w 4355731"/>
              <a:gd name="connsiteY361" fmla="*/ 235240 h 2731886"/>
              <a:gd name="connsiteX362" fmla="*/ 1369703 w 4355731"/>
              <a:gd name="connsiteY362" fmla="*/ 239034 h 2731886"/>
              <a:gd name="connsiteX363" fmla="*/ 1381085 w 4355731"/>
              <a:gd name="connsiteY363" fmla="*/ 250417 h 2731886"/>
              <a:gd name="connsiteX364" fmla="*/ 1392468 w 4355731"/>
              <a:gd name="connsiteY364" fmla="*/ 258005 h 2731886"/>
              <a:gd name="connsiteX365" fmla="*/ 1411439 w 4355731"/>
              <a:gd name="connsiteY365" fmla="*/ 273182 h 2731886"/>
              <a:gd name="connsiteX366" fmla="*/ 1430410 w 4355731"/>
              <a:gd name="connsiteY366" fmla="*/ 280770 h 2731886"/>
              <a:gd name="connsiteX367" fmla="*/ 1445587 w 4355731"/>
              <a:gd name="connsiteY367" fmla="*/ 288359 h 2731886"/>
              <a:gd name="connsiteX368" fmla="*/ 1468352 w 4355731"/>
              <a:gd name="connsiteY368" fmla="*/ 303535 h 2731886"/>
              <a:gd name="connsiteX369" fmla="*/ 1479734 w 4355731"/>
              <a:gd name="connsiteY369" fmla="*/ 311124 h 2731886"/>
              <a:gd name="connsiteX370" fmla="*/ 1502499 w 4355731"/>
              <a:gd name="connsiteY370" fmla="*/ 318712 h 2731886"/>
              <a:gd name="connsiteX371" fmla="*/ 1513882 w 4355731"/>
              <a:gd name="connsiteY371" fmla="*/ 322506 h 2731886"/>
              <a:gd name="connsiteX372" fmla="*/ 1532853 w 4355731"/>
              <a:gd name="connsiteY372" fmla="*/ 326301 h 2731886"/>
              <a:gd name="connsiteX373" fmla="*/ 1620119 w 4355731"/>
              <a:gd name="connsiteY373" fmla="*/ 314918 h 2731886"/>
              <a:gd name="connsiteX374" fmla="*/ 1642884 w 4355731"/>
              <a:gd name="connsiteY374" fmla="*/ 288359 h 2731886"/>
              <a:gd name="connsiteX375" fmla="*/ 1650473 w 4355731"/>
              <a:gd name="connsiteY375" fmla="*/ 265594 h 2731886"/>
              <a:gd name="connsiteX376" fmla="*/ 1654267 w 4355731"/>
              <a:gd name="connsiteY376" fmla="*/ 254211 h 2731886"/>
              <a:gd name="connsiteX377" fmla="*/ 1650473 w 4355731"/>
              <a:gd name="connsiteY377" fmla="*/ 178327 h 2731886"/>
              <a:gd name="connsiteX378" fmla="*/ 1635296 w 4355731"/>
              <a:gd name="connsiteY378" fmla="*/ 155562 h 2731886"/>
              <a:gd name="connsiteX379" fmla="*/ 1623914 w 4355731"/>
              <a:gd name="connsiteY379" fmla="*/ 144179 h 2731886"/>
              <a:gd name="connsiteX380" fmla="*/ 1612531 w 4355731"/>
              <a:gd name="connsiteY380" fmla="*/ 140385 h 2731886"/>
              <a:gd name="connsiteX381" fmla="*/ 1593560 w 4355731"/>
              <a:gd name="connsiteY381" fmla="*/ 132797 h 2731886"/>
              <a:gd name="connsiteX382" fmla="*/ 1559412 w 4355731"/>
              <a:gd name="connsiteY382" fmla="*/ 125209 h 2731886"/>
              <a:gd name="connsiteX383" fmla="*/ 1521470 w 4355731"/>
              <a:gd name="connsiteY383" fmla="*/ 113826 h 2731886"/>
              <a:gd name="connsiteX384" fmla="*/ 1494911 w 4355731"/>
              <a:gd name="connsiteY384" fmla="*/ 110032 h 2731886"/>
              <a:gd name="connsiteX385" fmla="*/ 1434204 w 4355731"/>
              <a:gd name="connsiteY385" fmla="*/ 98649 h 2731886"/>
              <a:gd name="connsiteX386" fmla="*/ 1407645 w 4355731"/>
              <a:gd name="connsiteY386" fmla="*/ 83472 h 2731886"/>
              <a:gd name="connsiteX387" fmla="*/ 1396262 w 4355731"/>
              <a:gd name="connsiteY387" fmla="*/ 79678 h 2731886"/>
              <a:gd name="connsiteX388" fmla="*/ 1388674 w 4355731"/>
              <a:gd name="connsiteY388" fmla="*/ 68296 h 2731886"/>
              <a:gd name="connsiteX389" fmla="*/ 1381085 w 4355731"/>
              <a:gd name="connsiteY389" fmla="*/ 45531 h 2731886"/>
              <a:gd name="connsiteX390" fmla="*/ 1384880 w 4355731"/>
              <a:gd name="connsiteY390" fmla="*/ 22765 h 2731886"/>
              <a:gd name="connsiteX391" fmla="*/ 1400056 w 4355731"/>
              <a:gd name="connsiteY391" fmla="*/ 18971 h 2731886"/>
              <a:gd name="connsiteX392" fmla="*/ 1422821 w 4355731"/>
              <a:gd name="connsiteY392" fmla="*/ 11383 h 2731886"/>
              <a:gd name="connsiteX393" fmla="*/ 1434204 w 4355731"/>
              <a:gd name="connsiteY393" fmla="*/ 7589 h 2731886"/>
              <a:gd name="connsiteX394" fmla="*/ 1460763 w 4355731"/>
              <a:gd name="connsiteY394" fmla="*/ 0 h 2731886"/>
              <a:gd name="connsiteX395" fmla="*/ 1570795 w 4355731"/>
              <a:gd name="connsiteY395" fmla="*/ 7589 h 2731886"/>
              <a:gd name="connsiteX396" fmla="*/ 1612531 w 4355731"/>
              <a:gd name="connsiteY396" fmla="*/ 18971 h 2731886"/>
              <a:gd name="connsiteX397" fmla="*/ 1631502 w 4355731"/>
              <a:gd name="connsiteY397" fmla="*/ 22765 h 2731886"/>
              <a:gd name="connsiteX398" fmla="*/ 1654267 w 4355731"/>
              <a:gd name="connsiteY398" fmla="*/ 34148 h 2731886"/>
              <a:gd name="connsiteX399" fmla="*/ 1669444 w 4355731"/>
              <a:gd name="connsiteY399" fmla="*/ 41736 h 2731886"/>
              <a:gd name="connsiteX400" fmla="*/ 1707386 w 4355731"/>
              <a:gd name="connsiteY400" fmla="*/ 56913 h 2731886"/>
              <a:gd name="connsiteX401" fmla="*/ 1741533 w 4355731"/>
              <a:gd name="connsiteY401" fmla="*/ 75884 h 2731886"/>
              <a:gd name="connsiteX402" fmla="*/ 1779475 w 4355731"/>
              <a:gd name="connsiteY402" fmla="*/ 102443 h 2731886"/>
              <a:gd name="connsiteX403" fmla="*/ 1809829 w 4355731"/>
              <a:gd name="connsiteY403" fmla="*/ 117620 h 2731886"/>
              <a:gd name="connsiteX404" fmla="*/ 1825006 w 4355731"/>
              <a:gd name="connsiteY404" fmla="*/ 125209 h 2731886"/>
              <a:gd name="connsiteX405" fmla="*/ 1840182 w 4355731"/>
              <a:gd name="connsiteY405" fmla="*/ 132797 h 2731886"/>
              <a:gd name="connsiteX406" fmla="*/ 1878124 w 4355731"/>
              <a:gd name="connsiteY406" fmla="*/ 151768 h 2731886"/>
              <a:gd name="connsiteX407" fmla="*/ 1893301 w 4355731"/>
              <a:gd name="connsiteY407" fmla="*/ 163150 h 2731886"/>
              <a:gd name="connsiteX408" fmla="*/ 1908478 w 4355731"/>
              <a:gd name="connsiteY408" fmla="*/ 166945 h 2731886"/>
              <a:gd name="connsiteX409" fmla="*/ 1938831 w 4355731"/>
              <a:gd name="connsiteY409" fmla="*/ 178327 h 2731886"/>
              <a:gd name="connsiteX410" fmla="*/ 1976773 w 4355731"/>
              <a:gd name="connsiteY410" fmla="*/ 185916 h 2731886"/>
              <a:gd name="connsiteX411" fmla="*/ 2003333 w 4355731"/>
              <a:gd name="connsiteY411" fmla="*/ 201092 h 2731886"/>
              <a:gd name="connsiteX412" fmla="*/ 2041275 w 4355731"/>
              <a:gd name="connsiteY412" fmla="*/ 208681 h 2731886"/>
              <a:gd name="connsiteX413" fmla="*/ 2064040 w 4355731"/>
              <a:gd name="connsiteY413" fmla="*/ 220063 h 2731886"/>
              <a:gd name="connsiteX414" fmla="*/ 2083011 w 4355731"/>
              <a:gd name="connsiteY414" fmla="*/ 227652 h 2731886"/>
              <a:gd name="connsiteX415" fmla="*/ 2113364 w 4355731"/>
              <a:gd name="connsiteY415" fmla="*/ 242828 h 2731886"/>
              <a:gd name="connsiteX416" fmla="*/ 2136129 w 4355731"/>
              <a:gd name="connsiteY416" fmla="*/ 250417 h 2731886"/>
              <a:gd name="connsiteX417" fmla="*/ 2166483 w 4355731"/>
              <a:gd name="connsiteY417" fmla="*/ 273182 h 2731886"/>
              <a:gd name="connsiteX418" fmla="*/ 2162689 w 4355731"/>
              <a:gd name="connsiteY418" fmla="*/ 337683 h 2731886"/>
              <a:gd name="connsiteX419" fmla="*/ 2147512 w 4355731"/>
              <a:gd name="connsiteY419" fmla="*/ 345272 h 2731886"/>
              <a:gd name="connsiteX420" fmla="*/ 2124747 w 4355731"/>
              <a:gd name="connsiteY420" fmla="*/ 349066 h 2731886"/>
              <a:gd name="connsiteX421" fmla="*/ 2113364 w 4355731"/>
              <a:gd name="connsiteY421" fmla="*/ 352860 h 2731886"/>
              <a:gd name="connsiteX422" fmla="*/ 1851565 w 4355731"/>
              <a:gd name="connsiteY422" fmla="*/ 356654 h 2731886"/>
              <a:gd name="connsiteX423" fmla="*/ 1843977 w 4355731"/>
              <a:gd name="connsiteY423" fmla="*/ 364243 h 2731886"/>
              <a:gd name="connsiteX424" fmla="*/ 1859153 w 4355731"/>
              <a:gd name="connsiteY424" fmla="*/ 417361 h 27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Lst>
            <a:rect l="l" t="t" r="r" b="b"/>
            <a:pathLst>
              <a:path w="4355731" h="2731886">
                <a:moveTo>
                  <a:pt x="1859153" y="417361"/>
                </a:moveTo>
                <a:cubicBezTo>
                  <a:pt x="1866741" y="429376"/>
                  <a:pt x="1878711" y="431252"/>
                  <a:pt x="1889507" y="436332"/>
                </a:cubicBezTo>
                <a:cubicBezTo>
                  <a:pt x="1913765" y="447748"/>
                  <a:pt x="1948383" y="452475"/>
                  <a:pt x="1972979" y="459097"/>
                </a:cubicBezTo>
                <a:cubicBezTo>
                  <a:pt x="1989590" y="463569"/>
                  <a:pt x="2005644" y="469990"/>
                  <a:pt x="2022304" y="474274"/>
                </a:cubicBezTo>
                <a:cubicBezTo>
                  <a:pt x="2049939" y="481380"/>
                  <a:pt x="2105776" y="493245"/>
                  <a:pt x="2105776" y="493245"/>
                </a:cubicBezTo>
                <a:cubicBezTo>
                  <a:pt x="2160159" y="491980"/>
                  <a:pt x="2214615" y="492525"/>
                  <a:pt x="2268926" y="489451"/>
                </a:cubicBezTo>
                <a:cubicBezTo>
                  <a:pt x="2269042" y="489444"/>
                  <a:pt x="2311716" y="481511"/>
                  <a:pt x="2322045" y="478068"/>
                </a:cubicBezTo>
                <a:cubicBezTo>
                  <a:pt x="2328506" y="475914"/>
                  <a:pt x="2334380" y="472011"/>
                  <a:pt x="2341016" y="470480"/>
                </a:cubicBezTo>
                <a:cubicBezTo>
                  <a:pt x="2350951" y="468187"/>
                  <a:pt x="2361251" y="467951"/>
                  <a:pt x="2371369" y="466686"/>
                </a:cubicBezTo>
                <a:cubicBezTo>
                  <a:pt x="2375163" y="465421"/>
                  <a:pt x="2379076" y="464468"/>
                  <a:pt x="2382752" y="462892"/>
                </a:cubicBezTo>
                <a:cubicBezTo>
                  <a:pt x="2387951" y="460664"/>
                  <a:pt x="2392441" y="456675"/>
                  <a:pt x="2397928" y="455303"/>
                </a:cubicBezTo>
                <a:cubicBezTo>
                  <a:pt x="2423732" y="448852"/>
                  <a:pt x="2454802" y="446581"/>
                  <a:pt x="2481401" y="443921"/>
                </a:cubicBezTo>
                <a:cubicBezTo>
                  <a:pt x="2536749" y="432850"/>
                  <a:pt x="2506478" y="435413"/>
                  <a:pt x="2572461" y="440126"/>
                </a:cubicBezTo>
                <a:cubicBezTo>
                  <a:pt x="2590721" y="458386"/>
                  <a:pt x="2565581" y="435239"/>
                  <a:pt x="2599021" y="455303"/>
                </a:cubicBezTo>
                <a:cubicBezTo>
                  <a:pt x="2605965" y="459470"/>
                  <a:pt x="2611939" y="465100"/>
                  <a:pt x="2617992" y="470480"/>
                </a:cubicBezTo>
                <a:cubicBezTo>
                  <a:pt x="2623339" y="475233"/>
                  <a:pt x="2627707" y="481036"/>
                  <a:pt x="2633168" y="485657"/>
                </a:cubicBezTo>
                <a:cubicBezTo>
                  <a:pt x="2644176" y="494972"/>
                  <a:pt x="2657119" y="502019"/>
                  <a:pt x="2667316" y="512216"/>
                </a:cubicBezTo>
                <a:cubicBezTo>
                  <a:pt x="2671110" y="516010"/>
                  <a:pt x="2674625" y="520107"/>
                  <a:pt x="2678699" y="523599"/>
                </a:cubicBezTo>
                <a:cubicBezTo>
                  <a:pt x="2683500" y="527714"/>
                  <a:pt x="2689674" y="530255"/>
                  <a:pt x="2693875" y="534981"/>
                </a:cubicBezTo>
                <a:cubicBezTo>
                  <a:pt x="2699934" y="541797"/>
                  <a:pt x="2703580" y="550450"/>
                  <a:pt x="2709052" y="557746"/>
                </a:cubicBezTo>
                <a:lnTo>
                  <a:pt x="2720435" y="572923"/>
                </a:lnTo>
                <a:cubicBezTo>
                  <a:pt x="2721700" y="580511"/>
                  <a:pt x="2722720" y="588144"/>
                  <a:pt x="2724229" y="595688"/>
                </a:cubicBezTo>
                <a:cubicBezTo>
                  <a:pt x="2726611" y="607599"/>
                  <a:pt x="2728201" y="611399"/>
                  <a:pt x="2731817" y="622248"/>
                </a:cubicBezTo>
                <a:cubicBezTo>
                  <a:pt x="2733082" y="633630"/>
                  <a:pt x="2734273" y="645021"/>
                  <a:pt x="2735611" y="656395"/>
                </a:cubicBezTo>
                <a:cubicBezTo>
                  <a:pt x="2736803" y="666522"/>
                  <a:pt x="2738972" y="676561"/>
                  <a:pt x="2739406" y="686749"/>
                </a:cubicBezTo>
                <a:cubicBezTo>
                  <a:pt x="2741504" y="736045"/>
                  <a:pt x="2740960" y="785432"/>
                  <a:pt x="2743200" y="834722"/>
                </a:cubicBezTo>
                <a:cubicBezTo>
                  <a:pt x="2743660" y="844834"/>
                  <a:pt x="2755536" y="885947"/>
                  <a:pt x="2758377" y="887841"/>
                </a:cubicBezTo>
                <a:lnTo>
                  <a:pt x="2769759" y="895429"/>
                </a:lnTo>
                <a:cubicBezTo>
                  <a:pt x="2781642" y="919194"/>
                  <a:pt x="2772315" y="902802"/>
                  <a:pt x="2788730" y="925783"/>
                </a:cubicBezTo>
                <a:cubicBezTo>
                  <a:pt x="2791380" y="929494"/>
                  <a:pt x="2793316" y="933733"/>
                  <a:pt x="2796319" y="937165"/>
                </a:cubicBezTo>
                <a:cubicBezTo>
                  <a:pt x="2802208" y="943895"/>
                  <a:pt x="2808966" y="949812"/>
                  <a:pt x="2815289" y="956136"/>
                </a:cubicBezTo>
                <a:cubicBezTo>
                  <a:pt x="2829114" y="969961"/>
                  <a:pt x="2829017" y="971352"/>
                  <a:pt x="2849437" y="982696"/>
                </a:cubicBezTo>
                <a:cubicBezTo>
                  <a:pt x="2852933" y="984638"/>
                  <a:pt x="2857026" y="985225"/>
                  <a:pt x="2860820" y="986490"/>
                </a:cubicBezTo>
                <a:cubicBezTo>
                  <a:pt x="2894373" y="1011655"/>
                  <a:pt x="2879175" y="1005256"/>
                  <a:pt x="2902556" y="1013049"/>
                </a:cubicBezTo>
                <a:cubicBezTo>
                  <a:pt x="2910144" y="1018108"/>
                  <a:pt x="2917501" y="1023534"/>
                  <a:pt x="2925321" y="1028226"/>
                </a:cubicBezTo>
                <a:cubicBezTo>
                  <a:pt x="2938657" y="1036228"/>
                  <a:pt x="2944799" y="1036883"/>
                  <a:pt x="2959469" y="1043403"/>
                </a:cubicBezTo>
                <a:cubicBezTo>
                  <a:pt x="3019330" y="1070009"/>
                  <a:pt x="2937199" y="1034165"/>
                  <a:pt x="2986028" y="1058579"/>
                </a:cubicBezTo>
                <a:cubicBezTo>
                  <a:pt x="2992120" y="1061625"/>
                  <a:pt x="2998475" y="1064211"/>
                  <a:pt x="3004999" y="1066168"/>
                </a:cubicBezTo>
                <a:cubicBezTo>
                  <a:pt x="3011176" y="1068021"/>
                  <a:pt x="3017675" y="1068563"/>
                  <a:pt x="3023970" y="1069962"/>
                </a:cubicBezTo>
                <a:cubicBezTo>
                  <a:pt x="3029061" y="1071093"/>
                  <a:pt x="3034088" y="1072491"/>
                  <a:pt x="3039147" y="1073756"/>
                </a:cubicBezTo>
                <a:cubicBezTo>
                  <a:pt x="3170756" y="1067176"/>
                  <a:pt x="3237281" y="1059211"/>
                  <a:pt x="3373036" y="1073756"/>
                </a:cubicBezTo>
                <a:cubicBezTo>
                  <a:pt x="3384284" y="1074961"/>
                  <a:pt x="3393271" y="1083874"/>
                  <a:pt x="3403389" y="1088933"/>
                </a:cubicBezTo>
                <a:cubicBezTo>
                  <a:pt x="3438879" y="1106678"/>
                  <a:pt x="3395436" y="1083630"/>
                  <a:pt x="3437537" y="1111698"/>
                </a:cubicBezTo>
                <a:cubicBezTo>
                  <a:pt x="3442243" y="1114836"/>
                  <a:pt x="3447918" y="1116289"/>
                  <a:pt x="3452714" y="1119287"/>
                </a:cubicBezTo>
                <a:cubicBezTo>
                  <a:pt x="3492107" y="1143908"/>
                  <a:pt x="3444620" y="1119035"/>
                  <a:pt x="3483067" y="1138257"/>
                </a:cubicBezTo>
                <a:cubicBezTo>
                  <a:pt x="3504866" y="1160056"/>
                  <a:pt x="3493554" y="1154400"/>
                  <a:pt x="3513421" y="1161023"/>
                </a:cubicBezTo>
                <a:cubicBezTo>
                  <a:pt x="3522198" y="1174188"/>
                  <a:pt x="3525183" y="1180278"/>
                  <a:pt x="3539980" y="1191376"/>
                </a:cubicBezTo>
                <a:cubicBezTo>
                  <a:pt x="3545039" y="1195170"/>
                  <a:pt x="3550685" y="1198287"/>
                  <a:pt x="3555157" y="1202759"/>
                </a:cubicBezTo>
                <a:cubicBezTo>
                  <a:pt x="3572975" y="1220577"/>
                  <a:pt x="3567334" y="1218377"/>
                  <a:pt x="3577922" y="1236906"/>
                </a:cubicBezTo>
                <a:cubicBezTo>
                  <a:pt x="3589688" y="1257496"/>
                  <a:pt x="3582350" y="1238807"/>
                  <a:pt x="3589304" y="1259672"/>
                </a:cubicBezTo>
                <a:cubicBezTo>
                  <a:pt x="3590569" y="1283702"/>
                  <a:pt x="3590920" y="1307797"/>
                  <a:pt x="3593099" y="1331761"/>
                </a:cubicBezTo>
                <a:cubicBezTo>
                  <a:pt x="3593461" y="1335744"/>
                  <a:pt x="3595794" y="1339298"/>
                  <a:pt x="3596893" y="1343144"/>
                </a:cubicBezTo>
                <a:cubicBezTo>
                  <a:pt x="3603057" y="1364720"/>
                  <a:pt x="3597812" y="1353752"/>
                  <a:pt x="3608275" y="1377292"/>
                </a:cubicBezTo>
                <a:cubicBezTo>
                  <a:pt x="3610572" y="1382460"/>
                  <a:pt x="3612470" y="1387943"/>
                  <a:pt x="3615864" y="1392468"/>
                </a:cubicBezTo>
                <a:cubicBezTo>
                  <a:pt x="3629945" y="1411241"/>
                  <a:pt x="3630026" y="1406149"/>
                  <a:pt x="3650011" y="1415233"/>
                </a:cubicBezTo>
                <a:cubicBezTo>
                  <a:pt x="3657735" y="1418744"/>
                  <a:pt x="3664937" y="1423372"/>
                  <a:pt x="3672777" y="1426616"/>
                </a:cubicBezTo>
                <a:cubicBezTo>
                  <a:pt x="3733269" y="1451647"/>
                  <a:pt x="3753754" y="1460051"/>
                  <a:pt x="3809367" y="1475940"/>
                </a:cubicBezTo>
                <a:cubicBezTo>
                  <a:pt x="3926623" y="1509441"/>
                  <a:pt x="3883800" y="1503058"/>
                  <a:pt x="3961135" y="1510088"/>
                </a:cubicBezTo>
                <a:cubicBezTo>
                  <a:pt x="3994018" y="1508823"/>
                  <a:pt x="4027207" y="1510948"/>
                  <a:pt x="4059784" y="1506294"/>
                </a:cubicBezTo>
                <a:cubicBezTo>
                  <a:pt x="4065637" y="1505458"/>
                  <a:pt x="4069397" y="1487069"/>
                  <a:pt x="4071167" y="1483529"/>
                </a:cubicBezTo>
                <a:cubicBezTo>
                  <a:pt x="4074465" y="1476933"/>
                  <a:pt x="4079251" y="1471154"/>
                  <a:pt x="4082549" y="1464558"/>
                </a:cubicBezTo>
                <a:cubicBezTo>
                  <a:pt x="4084338" y="1460981"/>
                  <a:pt x="4084767" y="1456851"/>
                  <a:pt x="4086343" y="1453175"/>
                </a:cubicBezTo>
                <a:cubicBezTo>
                  <a:pt x="4088571" y="1447976"/>
                  <a:pt x="4091831" y="1443250"/>
                  <a:pt x="4093932" y="1437999"/>
                </a:cubicBezTo>
                <a:cubicBezTo>
                  <a:pt x="4096903" y="1430572"/>
                  <a:pt x="4098991" y="1422822"/>
                  <a:pt x="4101520" y="1415233"/>
                </a:cubicBezTo>
                <a:cubicBezTo>
                  <a:pt x="4102785" y="1411439"/>
                  <a:pt x="4103829" y="1407564"/>
                  <a:pt x="4105314" y="1403851"/>
                </a:cubicBezTo>
                <a:cubicBezTo>
                  <a:pt x="4107844" y="1397527"/>
                  <a:pt x="4110575" y="1391281"/>
                  <a:pt x="4112903" y="1384880"/>
                </a:cubicBezTo>
                <a:cubicBezTo>
                  <a:pt x="4121343" y="1361671"/>
                  <a:pt x="4116599" y="1364122"/>
                  <a:pt x="4131874" y="1346938"/>
                </a:cubicBezTo>
                <a:cubicBezTo>
                  <a:pt x="4137815" y="1340254"/>
                  <a:pt x="4150845" y="1327967"/>
                  <a:pt x="4150845" y="1327967"/>
                </a:cubicBezTo>
                <a:cubicBezTo>
                  <a:pt x="4181198" y="1330496"/>
                  <a:pt x="4211608" y="1332421"/>
                  <a:pt x="4241905" y="1335555"/>
                </a:cubicBezTo>
                <a:cubicBezTo>
                  <a:pt x="4248320" y="1336219"/>
                  <a:pt x="4254888" y="1336955"/>
                  <a:pt x="4260876" y="1339350"/>
                </a:cubicBezTo>
                <a:cubicBezTo>
                  <a:pt x="4267723" y="1342089"/>
                  <a:pt x="4273401" y="1347151"/>
                  <a:pt x="4279847" y="1350732"/>
                </a:cubicBezTo>
                <a:cubicBezTo>
                  <a:pt x="4308724" y="1366774"/>
                  <a:pt x="4282562" y="1350013"/>
                  <a:pt x="4306406" y="1365909"/>
                </a:cubicBezTo>
                <a:cubicBezTo>
                  <a:pt x="4307671" y="1370968"/>
                  <a:pt x="4308768" y="1376072"/>
                  <a:pt x="4310201" y="1381086"/>
                </a:cubicBezTo>
                <a:cubicBezTo>
                  <a:pt x="4311300" y="1384931"/>
                  <a:pt x="4313025" y="1388588"/>
                  <a:pt x="4313995" y="1392468"/>
                </a:cubicBezTo>
                <a:cubicBezTo>
                  <a:pt x="4317346" y="1405872"/>
                  <a:pt x="4324985" y="1454357"/>
                  <a:pt x="4325377" y="1456970"/>
                </a:cubicBezTo>
                <a:cubicBezTo>
                  <a:pt x="4326890" y="1467054"/>
                  <a:pt x="4326960" y="1477369"/>
                  <a:pt x="4329172" y="1487323"/>
                </a:cubicBezTo>
                <a:cubicBezTo>
                  <a:pt x="4332036" y="1500213"/>
                  <a:pt x="4336760" y="1512618"/>
                  <a:pt x="4340554" y="1525265"/>
                </a:cubicBezTo>
                <a:cubicBezTo>
                  <a:pt x="4347877" y="1576527"/>
                  <a:pt x="4340194" y="1534063"/>
                  <a:pt x="4348143" y="1563207"/>
                </a:cubicBezTo>
                <a:cubicBezTo>
                  <a:pt x="4350887" y="1573269"/>
                  <a:pt x="4355731" y="1593560"/>
                  <a:pt x="4355731" y="1593560"/>
                </a:cubicBezTo>
                <a:cubicBezTo>
                  <a:pt x="4351937" y="1630237"/>
                  <a:pt x="4349286" y="1667051"/>
                  <a:pt x="4344348" y="1703592"/>
                </a:cubicBezTo>
                <a:cubicBezTo>
                  <a:pt x="4342951" y="1713927"/>
                  <a:pt x="4340771" y="1724318"/>
                  <a:pt x="4336760" y="1733945"/>
                </a:cubicBezTo>
                <a:cubicBezTo>
                  <a:pt x="4334328" y="1739782"/>
                  <a:pt x="4329171" y="1744063"/>
                  <a:pt x="4325377" y="1749122"/>
                </a:cubicBezTo>
                <a:cubicBezTo>
                  <a:pt x="4320183" y="1764705"/>
                  <a:pt x="4320039" y="1771792"/>
                  <a:pt x="4310201" y="1783270"/>
                </a:cubicBezTo>
                <a:cubicBezTo>
                  <a:pt x="4305545" y="1788702"/>
                  <a:pt x="4299317" y="1792723"/>
                  <a:pt x="4295024" y="1798447"/>
                </a:cubicBezTo>
                <a:cubicBezTo>
                  <a:pt x="4291631" y="1802972"/>
                  <a:pt x="4291160" y="1809367"/>
                  <a:pt x="4287436" y="1813623"/>
                </a:cubicBezTo>
                <a:cubicBezTo>
                  <a:pt x="4276528" y="1826089"/>
                  <a:pt x="4262822" y="1831298"/>
                  <a:pt x="4249494" y="1840183"/>
                </a:cubicBezTo>
                <a:cubicBezTo>
                  <a:pt x="4244232" y="1843691"/>
                  <a:pt x="4239679" y="1848214"/>
                  <a:pt x="4234317" y="1851565"/>
                </a:cubicBezTo>
                <a:cubicBezTo>
                  <a:pt x="4229521" y="1854563"/>
                  <a:pt x="4224084" y="1856407"/>
                  <a:pt x="4219140" y="1859154"/>
                </a:cubicBezTo>
                <a:cubicBezTo>
                  <a:pt x="4212694" y="1862735"/>
                  <a:pt x="4206765" y="1867238"/>
                  <a:pt x="4200169" y="1870536"/>
                </a:cubicBezTo>
                <a:cubicBezTo>
                  <a:pt x="4196592" y="1872325"/>
                  <a:pt x="4192500" y="1872846"/>
                  <a:pt x="4188787" y="1874331"/>
                </a:cubicBezTo>
                <a:cubicBezTo>
                  <a:pt x="4179844" y="1877908"/>
                  <a:pt x="4171365" y="1882667"/>
                  <a:pt x="4162227" y="1885713"/>
                </a:cubicBezTo>
                <a:cubicBezTo>
                  <a:pt x="4155642" y="1887908"/>
                  <a:pt x="4125843" y="1892154"/>
                  <a:pt x="4120491" y="1893301"/>
                </a:cubicBezTo>
                <a:cubicBezTo>
                  <a:pt x="4064145" y="1905376"/>
                  <a:pt x="4116229" y="1897629"/>
                  <a:pt x="4059784" y="1904684"/>
                </a:cubicBezTo>
                <a:cubicBezTo>
                  <a:pt x="3946290" y="1899750"/>
                  <a:pt x="3928947" y="1910664"/>
                  <a:pt x="3854898" y="1889507"/>
                </a:cubicBezTo>
                <a:cubicBezTo>
                  <a:pt x="3847207" y="1887310"/>
                  <a:pt x="3839560" y="1884890"/>
                  <a:pt x="3832133" y="1881919"/>
                </a:cubicBezTo>
                <a:cubicBezTo>
                  <a:pt x="3819131" y="1876719"/>
                  <a:pt x="3810369" y="1869828"/>
                  <a:pt x="3797985" y="1862948"/>
                </a:cubicBezTo>
                <a:cubicBezTo>
                  <a:pt x="3793041" y="1860201"/>
                  <a:pt x="3787382" y="1858687"/>
                  <a:pt x="3782808" y="1855360"/>
                </a:cubicBezTo>
                <a:cubicBezTo>
                  <a:pt x="3773378" y="1848502"/>
                  <a:pt x="3765626" y="1839525"/>
                  <a:pt x="3756249" y="1832594"/>
                </a:cubicBezTo>
                <a:cubicBezTo>
                  <a:pt x="3674999" y="1772539"/>
                  <a:pt x="3721904" y="1808249"/>
                  <a:pt x="3668982" y="1775682"/>
                </a:cubicBezTo>
                <a:cubicBezTo>
                  <a:pt x="3661215" y="1770902"/>
                  <a:pt x="3654247" y="1764829"/>
                  <a:pt x="3646217" y="1760505"/>
                </a:cubicBezTo>
                <a:cubicBezTo>
                  <a:pt x="3637736" y="1755938"/>
                  <a:pt x="3627978" y="1753975"/>
                  <a:pt x="3619658" y="1749122"/>
                </a:cubicBezTo>
                <a:cubicBezTo>
                  <a:pt x="3581639" y="1726944"/>
                  <a:pt x="3618187" y="1738320"/>
                  <a:pt x="3585510" y="1730151"/>
                </a:cubicBezTo>
                <a:cubicBezTo>
                  <a:pt x="3548397" y="1693038"/>
                  <a:pt x="3581800" y="1729509"/>
                  <a:pt x="3555157" y="1692209"/>
                </a:cubicBezTo>
                <a:cubicBezTo>
                  <a:pt x="3546775" y="1680475"/>
                  <a:pt x="3535046" y="1670960"/>
                  <a:pt x="3528597" y="1658062"/>
                </a:cubicBezTo>
                <a:cubicBezTo>
                  <a:pt x="3526068" y="1653003"/>
                  <a:pt x="3523110" y="1648137"/>
                  <a:pt x="3521009" y="1642885"/>
                </a:cubicBezTo>
                <a:cubicBezTo>
                  <a:pt x="3518038" y="1635458"/>
                  <a:pt x="3516392" y="1627547"/>
                  <a:pt x="3513421" y="1620120"/>
                </a:cubicBezTo>
                <a:lnTo>
                  <a:pt x="3505832" y="1601149"/>
                </a:lnTo>
                <a:cubicBezTo>
                  <a:pt x="3504567" y="1594825"/>
                  <a:pt x="3503602" y="1588434"/>
                  <a:pt x="3502038" y="1582178"/>
                </a:cubicBezTo>
                <a:cubicBezTo>
                  <a:pt x="3501068" y="1578298"/>
                  <a:pt x="3499214" y="1574675"/>
                  <a:pt x="3498244" y="1570795"/>
                </a:cubicBezTo>
                <a:cubicBezTo>
                  <a:pt x="3496680" y="1564539"/>
                  <a:pt x="3496014" y="1558080"/>
                  <a:pt x="3494450" y="1551824"/>
                </a:cubicBezTo>
                <a:cubicBezTo>
                  <a:pt x="3493480" y="1547944"/>
                  <a:pt x="3491754" y="1544287"/>
                  <a:pt x="3490655" y="1540442"/>
                </a:cubicBezTo>
                <a:cubicBezTo>
                  <a:pt x="3489222" y="1535428"/>
                  <a:pt x="3488692" y="1530148"/>
                  <a:pt x="3486861" y="1525265"/>
                </a:cubicBezTo>
                <a:cubicBezTo>
                  <a:pt x="3484875" y="1519969"/>
                  <a:pt x="3481802" y="1515147"/>
                  <a:pt x="3479273" y="1510088"/>
                </a:cubicBezTo>
                <a:cubicBezTo>
                  <a:pt x="3478008" y="1502500"/>
                  <a:pt x="3477345" y="1494786"/>
                  <a:pt x="3475479" y="1487323"/>
                </a:cubicBezTo>
                <a:cubicBezTo>
                  <a:pt x="3473539" y="1479563"/>
                  <a:pt x="3470189" y="1472220"/>
                  <a:pt x="3467890" y="1464558"/>
                </a:cubicBezTo>
                <a:cubicBezTo>
                  <a:pt x="3466392" y="1459563"/>
                  <a:pt x="3465227" y="1454472"/>
                  <a:pt x="3464096" y="1449381"/>
                </a:cubicBezTo>
                <a:cubicBezTo>
                  <a:pt x="3462365" y="1441589"/>
                  <a:pt x="3460576" y="1427164"/>
                  <a:pt x="3456508" y="1419028"/>
                </a:cubicBezTo>
                <a:cubicBezTo>
                  <a:pt x="3453467" y="1412947"/>
                  <a:pt x="3442261" y="1392546"/>
                  <a:pt x="3433743" y="1388674"/>
                </a:cubicBezTo>
                <a:cubicBezTo>
                  <a:pt x="3424248" y="1384358"/>
                  <a:pt x="3413507" y="1383615"/>
                  <a:pt x="3403389" y="1381086"/>
                </a:cubicBezTo>
                <a:cubicBezTo>
                  <a:pt x="3380749" y="1375426"/>
                  <a:pt x="3393356" y="1378149"/>
                  <a:pt x="3365447" y="1373497"/>
                </a:cubicBezTo>
                <a:cubicBezTo>
                  <a:pt x="3343947" y="1374762"/>
                  <a:pt x="3322136" y="1373439"/>
                  <a:pt x="3300946" y="1377292"/>
                </a:cubicBezTo>
                <a:cubicBezTo>
                  <a:pt x="3293690" y="1378611"/>
                  <a:pt x="3288571" y="1385376"/>
                  <a:pt x="3281975" y="1388674"/>
                </a:cubicBezTo>
                <a:cubicBezTo>
                  <a:pt x="3278398" y="1390463"/>
                  <a:pt x="3274386" y="1391203"/>
                  <a:pt x="3270592" y="1392468"/>
                </a:cubicBezTo>
                <a:cubicBezTo>
                  <a:pt x="3242454" y="1411229"/>
                  <a:pt x="3273244" y="1389625"/>
                  <a:pt x="3251621" y="1407645"/>
                </a:cubicBezTo>
                <a:cubicBezTo>
                  <a:pt x="3242199" y="1415497"/>
                  <a:pt x="3234927" y="1420040"/>
                  <a:pt x="3225062" y="1426616"/>
                </a:cubicBezTo>
                <a:cubicBezTo>
                  <a:pt x="3222533" y="1430410"/>
                  <a:pt x="3220393" y="1434496"/>
                  <a:pt x="3217474" y="1437999"/>
                </a:cubicBezTo>
                <a:cubicBezTo>
                  <a:pt x="3201859" y="1456737"/>
                  <a:pt x="3205299" y="1443375"/>
                  <a:pt x="3190914" y="1472146"/>
                </a:cubicBezTo>
                <a:cubicBezTo>
                  <a:pt x="3173114" y="1507748"/>
                  <a:pt x="3194497" y="1463191"/>
                  <a:pt x="3175738" y="1510088"/>
                </a:cubicBezTo>
                <a:cubicBezTo>
                  <a:pt x="3173637" y="1515340"/>
                  <a:pt x="3170446" y="1520096"/>
                  <a:pt x="3168149" y="1525265"/>
                </a:cubicBezTo>
                <a:cubicBezTo>
                  <a:pt x="3155773" y="1553112"/>
                  <a:pt x="3166411" y="1535462"/>
                  <a:pt x="3152972" y="1555618"/>
                </a:cubicBezTo>
                <a:cubicBezTo>
                  <a:pt x="3150443" y="1563207"/>
                  <a:pt x="3147324" y="1570624"/>
                  <a:pt x="3145384" y="1578384"/>
                </a:cubicBezTo>
                <a:cubicBezTo>
                  <a:pt x="3132339" y="1630566"/>
                  <a:pt x="3145471" y="1600978"/>
                  <a:pt x="3130207" y="1631502"/>
                </a:cubicBezTo>
                <a:cubicBezTo>
                  <a:pt x="3127678" y="1644149"/>
                  <a:pt x="3125747" y="1656931"/>
                  <a:pt x="3122619" y="1669444"/>
                </a:cubicBezTo>
                <a:cubicBezTo>
                  <a:pt x="3115697" y="1697134"/>
                  <a:pt x="3119848" y="1679508"/>
                  <a:pt x="3111236" y="1722563"/>
                </a:cubicBezTo>
                <a:cubicBezTo>
                  <a:pt x="3112501" y="1739004"/>
                  <a:pt x="3112320" y="1755621"/>
                  <a:pt x="3115031" y="1771887"/>
                </a:cubicBezTo>
                <a:cubicBezTo>
                  <a:pt x="3119123" y="1796439"/>
                  <a:pt x="3122597" y="1787041"/>
                  <a:pt x="3137796" y="1802241"/>
                </a:cubicBezTo>
                <a:cubicBezTo>
                  <a:pt x="3155267" y="1819712"/>
                  <a:pt x="3142674" y="1816826"/>
                  <a:pt x="3164355" y="1832594"/>
                </a:cubicBezTo>
                <a:cubicBezTo>
                  <a:pt x="3172601" y="1838591"/>
                  <a:pt x="3182061" y="1842712"/>
                  <a:pt x="3190914" y="1847771"/>
                </a:cubicBezTo>
                <a:cubicBezTo>
                  <a:pt x="3202105" y="1892527"/>
                  <a:pt x="3198929" y="1873027"/>
                  <a:pt x="3187120" y="1961597"/>
                </a:cubicBezTo>
                <a:cubicBezTo>
                  <a:pt x="3186372" y="1967203"/>
                  <a:pt x="3181633" y="1971522"/>
                  <a:pt x="3179532" y="1976774"/>
                </a:cubicBezTo>
                <a:cubicBezTo>
                  <a:pt x="3176561" y="1984201"/>
                  <a:pt x="3176742" y="1993140"/>
                  <a:pt x="3171943" y="1999539"/>
                </a:cubicBezTo>
                <a:cubicBezTo>
                  <a:pt x="3168149" y="2004598"/>
                  <a:pt x="3163814" y="2009294"/>
                  <a:pt x="3160561" y="2014716"/>
                </a:cubicBezTo>
                <a:cubicBezTo>
                  <a:pt x="3156196" y="2021991"/>
                  <a:pt x="3152624" y="2029728"/>
                  <a:pt x="3149178" y="2037481"/>
                </a:cubicBezTo>
                <a:cubicBezTo>
                  <a:pt x="3147554" y="2041136"/>
                  <a:pt x="3147368" y="2045391"/>
                  <a:pt x="3145384" y="2048863"/>
                </a:cubicBezTo>
                <a:cubicBezTo>
                  <a:pt x="3142246" y="2054354"/>
                  <a:pt x="3137795" y="2058981"/>
                  <a:pt x="3134001" y="2064040"/>
                </a:cubicBezTo>
                <a:cubicBezTo>
                  <a:pt x="3120165" y="2105551"/>
                  <a:pt x="3142230" y="2042678"/>
                  <a:pt x="3122619" y="2086805"/>
                </a:cubicBezTo>
                <a:cubicBezTo>
                  <a:pt x="3119370" y="2094114"/>
                  <a:pt x="3118608" y="2102416"/>
                  <a:pt x="3115031" y="2109570"/>
                </a:cubicBezTo>
                <a:cubicBezTo>
                  <a:pt x="3110727" y="2118178"/>
                  <a:pt x="3106287" y="2128625"/>
                  <a:pt x="3099854" y="2136130"/>
                </a:cubicBezTo>
                <a:cubicBezTo>
                  <a:pt x="3095198" y="2141562"/>
                  <a:pt x="3089388" y="2145922"/>
                  <a:pt x="3084677" y="2151306"/>
                </a:cubicBezTo>
                <a:cubicBezTo>
                  <a:pt x="3072455" y="2165273"/>
                  <a:pt x="3073858" y="2169855"/>
                  <a:pt x="3058118" y="2181660"/>
                </a:cubicBezTo>
                <a:cubicBezTo>
                  <a:pt x="3053593" y="2185054"/>
                  <a:pt x="3047647" y="2186111"/>
                  <a:pt x="3042941" y="2189248"/>
                </a:cubicBezTo>
                <a:cubicBezTo>
                  <a:pt x="3032418" y="2196264"/>
                  <a:pt x="3023110" y="2204998"/>
                  <a:pt x="3012587" y="2212014"/>
                </a:cubicBezTo>
                <a:cubicBezTo>
                  <a:pt x="3008793" y="2214543"/>
                  <a:pt x="3005283" y="2217563"/>
                  <a:pt x="3001205" y="2219602"/>
                </a:cubicBezTo>
                <a:cubicBezTo>
                  <a:pt x="2992131" y="2224139"/>
                  <a:pt x="2980703" y="2227700"/>
                  <a:pt x="2970851" y="2230984"/>
                </a:cubicBezTo>
                <a:cubicBezTo>
                  <a:pt x="2946821" y="2229719"/>
                  <a:pt x="2922654" y="2230057"/>
                  <a:pt x="2898762" y="2227190"/>
                </a:cubicBezTo>
                <a:cubicBezTo>
                  <a:pt x="2890820" y="2226237"/>
                  <a:pt x="2875997" y="2219602"/>
                  <a:pt x="2875997" y="2219602"/>
                </a:cubicBezTo>
                <a:cubicBezTo>
                  <a:pt x="2859555" y="2220867"/>
                  <a:pt x="2842880" y="2220357"/>
                  <a:pt x="2826672" y="2223396"/>
                </a:cubicBezTo>
                <a:cubicBezTo>
                  <a:pt x="2819406" y="2224758"/>
                  <a:pt x="2812949" y="2234200"/>
                  <a:pt x="2807701" y="2238573"/>
                </a:cubicBezTo>
                <a:cubicBezTo>
                  <a:pt x="2802843" y="2242621"/>
                  <a:pt x="2797583" y="2246161"/>
                  <a:pt x="2792524" y="2249955"/>
                </a:cubicBezTo>
                <a:cubicBezTo>
                  <a:pt x="2789995" y="2253749"/>
                  <a:pt x="2787586" y="2257627"/>
                  <a:pt x="2784936" y="2261338"/>
                </a:cubicBezTo>
                <a:cubicBezTo>
                  <a:pt x="2781260" y="2266484"/>
                  <a:pt x="2776905" y="2271152"/>
                  <a:pt x="2773553" y="2276515"/>
                </a:cubicBezTo>
                <a:cubicBezTo>
                  <a:pt x="2747517" y="2318173"/>
                  <a:pt x="2786822" y="2263885"/>
                  <a:pt x="2754582" y="2306868"/>
                </a:cubicBezTo>
                <a:cubicBezTo>
                  <a:pt x="2742981" y="2341675"/>
                  <a:pt x="2762370" y="2287501"/>
                  <a:pt x="2739406" y="2333428"/>
                </a:cubicBezTo>
                <a:cubicBezTo>
                  <a:pt x="2737074" y="2338092"/>
                  <a:pt x="2737442" y="2343722"/>
                  <a:pt x="2735611" y="2348604"/>
                </a:cubicBezTo>
                <a:cubicBezTo>
                  <a:pt x="2733625" y="2353900"/>
                  <a:pt x="2730251" y="2358582"/>
                  <a:pt x="2728023" y="2363781"/>
                </a:cubicBezTo>
                <a:cubicBezTo>
                  <a:pt x="2721635" y="2378687"/>
                  <a:pt x="2726464" y="2376454"/>
                  <a:pt x="2716641" y="2394135"/>
                </a:cubicBezTo>
                <a:cubicBezTo>
                  <a:pt x="2713570" y="2399663"/>
                  <a:pt x="2708329" y="2403783"/>
                  <a:pt x="2705258" y="2409311"/>
                </a:cubicBezTo>
                <a:cubicBezTo>
                  <a:pt x="2688537" y="2439408"/>
                  <a:pt x="2706585" y="2419367"/>
                  <a:pt x="2690081" y="2435871"/>
                </a:cubicBezTo>
                <a:cubicBezTo>
                  <a:pt x="2687552" y="2442195"/>
                  <a:pt x="2686103" y="2449067"/>
                  <a:pt x="2682493" y="2454842"/>
                </a:cubicBezTo>
                <a:cubicBezTo>
                  <a:pt x="2675502" y="2466027"/>
                  <a:pt x="2667063" y="2468248"/>
                  <a:pt x="2655933" y="2473813"/>
                </a:cubicBezTo>
                <a:cubicBezTo>
                  <a:pt x="2603945" y="2472237"/>
                  <a:pt x="2523141" y="2484250"/>
                  <a:pt x="2473812" y="2447253"/>
                </a:cubicBezTo>
                <a:cubicBezTo>
                  <a:pt x="2469520" y="2444034"/>
                  <a:pt x="2466224" y="2439665"/>
                  <a:pt x="2462430" y="2435871"/>
                </a:cubicBezTo>
                <a:cubicBezTo>
                  <a:pt x="2447895" y="2399537"/>
                  <a:pt x="2464416" y="2433612"/>
                  <a:pt x="2435870" y="2397929"/>
                </a:cubicBezTo>
                <a:cubicBezTo>
                  <a:pt x="2431263" y="2392170"/>
                  <a:pt x="2428396" y="2385212"/>
                  <a:pt x="2424488" y="2378958"/>
                </a:cubicBezTo>
                <a:cubicBezTo>
                  <a:pt x="2417556" y="2367866"/>
                  <a:pt x="2413861" y="2363524"/>
                  <a:pt x="2405517" y="2352399"/>
                </a:cubicBezTo>
                <a:cubicBezTo>
                  <a:pt x="2405268" y="2351404"/>
                  <a:pt x="2399909" y="2328315"/>
                  <a:pt x="2397928" y="2325839"/>
                </a:cubicBezTo>
                <a:cubicBezTo>
                  <a:pt x="2395079" y="2322278"/>
                  <a:pt x="2390340" y="2320780"/>
                  <a:pt x="2386546" y="2318251"/>
                </a:cubicBezTo>
                <a:cubicBezTo>
                  <a:pt x="2284168" y="2329626"/>
                  <a:pt x="2431310" y="2311492"/>
                  <a:pt x="2310662" y="2333428"/>
                </a:cubicBezTo>
                <a:cubicBezTo>
                  <a:pt x="2296918" y="2335927"/>
                  <a:pt x="2282838" y="2335957"/>
                  <a:pt x="2268926" y="2337222"/>
                </a:cubicBezTo>
                <a:cubicBezTo>
                  <a:pt x="2260073" y="2339751"/>
                  <a:pt x="2251338" y="2342740"/>
                  <a:pt x="2242367" y="2344810"/>
                </a:cubicBezTo>
                <a:cubicBezTo>
                  <a:pt x="2234871" y="2346540"/>
                  <a:pt x="2227163" y="2347186"/>
                  <a:pt x="2219601" y="2348604"/>
                </a:cubicBezTo>
                <a:cubicBezTo>
                  <a:pt x="2206924" y="2350981"/>
                  <a:pt x="2194172" y="2353065"/>
                  <a:pt x="2181660" y="2356193"/>
                </a:cubicBezTo>
                <a:cubicBezTo>
                  <a:pt x="2176601" y="2357458"/>
                  <a:pt x="2171366" y="2358156"/>
                  <a:pt x="2166483" y="2359987"/>
                </a:cubicBezTo>
                <a:cubicBezTo>
                  <a:pt x="2161187" y="2361973"/>
                  <a:pt x="2156672" y="2365786"/>
                  <a:pt x="2151306" y="2367575"/>
                </a:cubicBezTo>
                <a:cubicBezTo>
                  <a:pt x="2132713" y="2373773"/>
                  <a:pt x="2121443" y="2369228"/>
                  <a:pt x="2101982" y="2378958"/>
                </a:cubicBezTo>
                <a:lnTo>
                  <a:pt x="2086805" y="2386546"/>
                </a:lnTo>
                <a:cubicBezTo>
                  <a:pt x="2068544" y="2404807"/>
                  <a:pt x="2093686" y="2381658"/>
                  <a:pt x="2060245" y="2401723"/>
                </a:cubicBezTo>
                <a:cubicBezTo>
                  <a:pt x="2053301" y="2405889"/>
                  <a:pt x="2047753" y="2412041"/>
                  <a:pt x="2041275" y="2416900"/>
                </a:cubicBezTo>
                <a:cubicBezTo>
                  <a:pt x="2030554" y="2424941"/>
                  <a:pt x="2027312" y="2425778"/>
                  <a:pt x="2014715" y="2432077"/>
                </a:cubicBezTo>
                <a:cubicBezTo>
                  <a:pt x="2013450" y="2435871"/>
                  <a:pt x="2012020" y="2439614"/>
                  <a:pt x="2010921" y="2443459"/>
                </a:cubicBezTo>
                <a:cubicBezTo>
                  <a:pt x="2009488" y="2448473"/>
                  <a:pt x="2009459" y="2453972"/>
                  <a:pt x="2007127" y="2458636"/>
                </a:cubicBezTo>
                <a:cubicBezTo>
                  <a:pt x="2001312" y="2470266"/>
                  <a:pt x="1988498" y="2485475"/>
                  <a:pt x="1980567" y="2496578"/>
                </a:cubicBezTo>
                <a:cubicBezTo>
                  <a:pt x="1956608" y="2530121"/>
                  <a:pt x="1991966" y="2483912"/>
                  <a:pt x="1961597" y="2519343"/>
                </a:cubicBezTo>
                <a:cubicBezTo>
                  <a:pt x="1957482" y="2524144"/>
                  <a:pt x="1954686" y="2530048"/>
                  <a:pt x="1950214" y="2534520"/>
                </a:cubicBezTo>
                <a:cubicBezTo>
                  <a:pt x="1945742" y="2538991"/>
                  <a:pt x="1940096" y="2542108"/>
                  <a:pt x="1935037" y="2545902"/>
                </a:cubicBezTo>
                <a:cubicBezTo>
                  <a:pt x="1932508" y="2549696"/>
                  <a:pt x="1930881" y="2554282"/>
                  <a:pt x="1927449" y="2557285"/>
                </a:cubicBezTo>
                <a:cubicBezTo>
                  <a:pt x="1920586" y="2563291"/>
                  <a:pt x="1911980" y="2566990"/>
                  <a:pt x="1904684" y="2572462"/>
                </a:cubicBezTo>
                <a:cubicBezTo>
                  <a:pt x="1899625" y="2576256"/>
                  <a:pt x="1894365" y="2579796"/>
                  <a:pt x="1889507" y="2583844"/>
                </a:cubicBezTo>
                <a:cubicBezTo>
                  <a:pt x="1874773" y="2596123"/>
                  <a:pt x="1889510" y="2588902"/>
                  <a:pt x="1866742" y="2602815"/>
                </a:cubicBezTo>
                <a:cubicBezTo>
                  <a:pt x="1849341" y="2613449"/>
                  <a:pt x="1830592" y="2621857"/>
                  <a:pt x="1813623" y="2633169"/>
                </a:cubicBezTo>
                <a:cubicBezTo>
                  <a:pt x="1806035" y="2638228"/>
                  <a:pt x="1799241" y="2644753"/>
                  <a:pt x="1790858" y="2648345"/>
                </a:cubicBezTo>
                <a:cubicBezTo>
                  <a:pt x="1781272" y="2652453"/>
                  <a:pt x="1770622" y="2653404"/>
                  <a:pt x="1760504" y="2655934"/>
                </a:cubicBezTo>
                <a:cubicBezTo>
                  <a:pt x="1681871" y="2700869"/>
                  <a:pt x="1780264" y="2645294"/>
                  <a:pt x="1711180" y="2682493"/>
                </a:cubicBezTo>
                <a:cubicBezTo>
                  <a:pt x="1702202" y="2687327"/>
                  <a:pt x="1693836" y="2693305"/>
                  <a:pt x="1684621" y="2697670"/>
                </a:cubicBezTo>
                <a:cubicBezTo>
                  <a:pt x="1643864" y="2716976"/>
                  <a:pt x="1651005" y="2714258"/>
                  <a:pt x="1620119" y="2720435"/>
                </a:cubicBezTo>
                <a:cubicBezTo>
                  <a:pt x="1613795" y="2724229"/>
                  <a:pt x="1608466" y="2732733"/>
                  <a:pt x="1601148" y="2731818"/>
                </a:cubicBezTo>
                <a:cubicBezTo>
                  <a:pt x="1585984" y="2729923"/>
                  <a:pt x="1572918" y="2719997"/>
                  <a:pt x="1559412" y="2712847"/>
                </a:cubicBezTo>
                <a:cubicBezTo>
                  <a:pt x="1541051" y="2703127"/>
                  <a:pt x="1505547" y="2673038"/>
                  <a:pt x="1494911" y="2663522"/>
                </a:cubicBezTo>
                <a:cubicBezTo>
                  <a:pt x="1484248" y="2653981"/>
                  <a:pt x="1475880" y="2641918"/>
                  <a:pt x="1464558" y="2633169"/>
                </a:cubicBezTo>
                <a:cubicBezTo>
                  <a:pt x="1447902" y="2620298"/>
                  <a:pt x="1424915" y="2615192"/>
                  <a:pt x="1411439" y="2599021"/>
                </a:cubicBezTo>
                <a:cubicBezTo>
                  <a:pt x="1378240" y="2559182"/>
                  <a:pt x="1407961" y="2592065"/>
                  <a:pt x="1369703" y="2557285"/>
                </a:cubicBezTo>
                <a:cubicBezTo>
                  <a:pt x="1363086" y="2551269"/>
                  <a:pt x="1357715" y="2543901"/>
                  <a:pt x="1350732" y="2538314"/>
                </a:cubicBezTo>
                <a:cubicBezTo>
                  <a:pt x="1332675" y="2523868"/>
                  <a:pt x="1332228" y="2531192"/>
                  <a:pt x="1316584" y="2515549"/>
                </a:cubicBezTo>
                <a:cubicBezTo>
                  <a:pt x="1310858" y="2509823"/>
                  <a:pt x="1307460" y="2501958"/>
                  <a:pt x="1301407" y="2496578"/>
                </a:cubicBezTo>
                <a:cubicBezTo>
                  <a:pt x="1295895" y="2491679"/>
                  <a:pt x="1288336" y="2489620"/>
                  <a:pt x="1282436" y="2485195"/>
                </a:cubicBezTo>
                <a:cubicBezTo>
                  <a:pt x="1259699" y="2468142"/>
                  <a:pt x="1282500" y="2477629"/>
                  <a:pt x="1259671" y="2470018"/>
                </a:cubicBezTo>
                <a:cubicBezTo>
                  <a:pt x="1241790" y="2443197"/>
                  <a:pt x="1265140" y="2475486"/>
                  <a:pt x="1236906" y="2447253"/>
                </a:cubicBezTo>
                <a:cubicBezTo>
                  <a:pt x="1232435" y="2442782"/>
                  <a:pt x="1229753" y="2436777"/>
                  <a:pt x="1225523" y="2432077"/>
                </a:cubicBezTo>
                <a:cubicBezTo>
                  <a:pt x="1225512" y="2432065"/>
                  <a:pt x="1197073" y="2403626"/>
                  <a:pt x="1191376" y="2397929"/>
                </a:cubicBezTo>
                <a:cubicBezTo>
                  <a:pt x="1187582" y="2394135"/>
                  <a:pt x="1183213" y="2390839"/>
                  <a:pt x="1179993" y="2386546"/>
                </a:cubicBezTo>
                <a:cubicBezTo>
                  <a:pt x="1176199" y="2381487"/>
                  <a:pt x="1172119" y="2376631"/>
                  <a:pt x="1168611" y="2371370"/>
                </a:cubicBezTo>
                <a:cubicBezTo>
                  <a:pt x="1161993" y="2361442"/>
                  <a:pt x="1158077" y="2349453"/>
                  <a:pt x="1149640" y="2341016"/>
                </a:cubicBezTo>
                <a:cubicBezTo>
                  <a:pt x="1131566" y="2322942"/>
                  <a:pt x="1121440" y="2308816"/>
                  <a:pt x="1092727" y="2303074"/>
                </a:cubicBezTo>
                <a:lnTo>
                  <a:pt x="1073756" y="2299280"/>
                </a:lnTo>
                <a:cubicBezTo>
                  <a:pt x="1068697" y="2296751"/>
                  <a:pt x="1064232" y="2291869"/>
                  <a:pt x="1058579" y="2291692"/>
                </a:cubicBezTo>
                <a:cubicBezTo>
                  <a:pt x="1023161" y="2290585"/>
                  <a:pt x="987703" y="2293205"/>
                  <a:pt x="952342" y="2295486"/>
                </a:cubicBezTo>
                <a:cubicBezTo>
                  <a:pt x="948351" y="2295743"/>
                  <a:pt x="944856" y="2298381"/>
                  <a:pt x="940959" y="2299280"/>
                </a:cubicBezTo>
                <a:cubicBezTo>
                  <a:pt x="940635" y="2299355"/>
                  <a:pt x="898254" y="2307191"/>
                  <a:pt x="887841" y="2310662"/>
                </a:cubicBezTo>
                <a:cubicBezTo>
                  <a:pt x="881380" y="2312816"/>
                  <a:pt x="875094" y="2315485"/>
                  <a:pt x="868870" y="2318251"/>
                </a:cubicBezTo>
                <a:cubicBezTo>
                  <a:pt x="863701" y="2320548"/>
                  <a:pt x="858945" y="2323738"/>
                  <a:pt x="853693" y="2325839"/>
                </a:cubicBezTo>
                <a:cubicBezTo>
                  <a:pt x="846266" y="2328810"/>
                  <a:pt x="838237" y="2330179"/>
                  <a:pt x="830928" y="2333428"/>
                </a:cubicBezTo>
                <a:cubicBezTo>
                  <a:pt x="798958" y="2347637"/>
                  <a:pt x="845542" y="2335817"/>
                  <a:pt x="800574" y="2344810"/>
                </a:cubicBezTo>
                <a:cubicBezTo>
                  <a:pt x="796780" y="2347340"/>
                  <a:pt x="793271" y="2350360"/>
                  <a:pt x="789192" y="2352399"/>
                </a:cubicBezTo>
                <a:cubicBezTo>
                  <a:pt x="779853" y="2357068"/>
                  <a:pt x="763784" y="2358530"/>
                  <a:pt x="755044" y="2359987"/>
                </a:cubicBezTo>
                <a:cubicBezTo>
                  <a:pt x="749985" y="2362516"/>
                  <a:pt x="745516" y="2367293"/>
                  <a:pt x="739867" y="2367575"/>
                </a:cubicBezTo>
                <a:cubicBezTo>
                  <a:pt x="714552" y="2368841"/>
                  <a:pt x="676361" y="2363431"/>
                  <a:pt x="648806" y="2359987"/>
                </a:cubicBezTo>
                <a:cubicBezTo>
                  <a:pt x="643747" y="2358722"/>
                  <a:pt x="638512" y="2358024"/>
                  <a:pt x="633630" y="2356193"/>
                </a:cubicBezTo>
                <a:cubicBezTo>
                  <a:pt x="607024" y="2346215"/>
                  <a:pt x="629085" y="2352023"/>
                  <a:pt x="607070" y="2341016"/>
                </a:cubicBezTo>
                <a:cubicBezTo>
                  <a:pt x="600978" y="2337970"/>
                  <a:pt x="594423" y="2335957"/>
                  <a:pt x="588099" y="2333428"/>
                </a:cubicBezTo>
                <a:cubicBezTo>
                  <a:pt x="560339" y="2305664"/>
                  <a:pt x="614415" y="2358520"/>
                  <a:pt x="561540" y="2314457"/>
                </a:cubicBezTo>
                <a:cubicBezTo>
                  <a:pt x="551922" y="2306442"/>
                  <a:pt x="544997" y="2295409"/>
                  <a:pt x="534981" y="2287897"/>
                </a:cubicBezTo>
                <a:lnTo>
                  <a:pt x="519804" y="2276515"/>
                </a:lnTo>
                <a:cubicBezTo>
                  <a:pt x="500045" y="2227115"/>
                  <a:pt x="527026" y="2287347"/>
                  <a:pt x="497039" y="2242367"/>
                </a:cubicBezTo>
                <a:cubicBezTo>
                  <a:pt x="461883" y="2189633"/>
                  <a:pt x="498199" y="2228353"/>
                  <a:pt x="470480" y="2200631"/>
                </a:cubicBezTo>
                <a:cubicBezTo>
                  <a:pt x="470004" y="2195872"/>
                  <a:pt x="464785" y="2140541"/>
                  <a:pt x="462891" y="2132335"/>
                </a:cubicBezTo>
                <a:cubicBezTo>
                  <a:pt x="461360" y="2125699"/>
                  <a:pt x="457306" y="2119874"/>
                  <a:pt x="455303" y="2113365"/>
                </a:cubicBezTo>
                <a:cubicBezTo>
                  <a:pt x="436735" y="2053021"/>
                  <a:pt x="461453" y="2113926"/>
                  <a:pt x="432538" y="2048863"/>
                </a:cubicBezTo>
                <a:cubicBezTo>
                  <a:pt x="426261" y="1998661"/>
                  <a:pt x="434028" y="2036977"/>
                  <a:pt x="413567" y="1984362"/>
                </a:cubicBezTo>
                <a:cubicBezTo>
                  <a:pt x="393595" y="1933005"/>
                  <a:pt x="413176" y="1966701"/>
                  <a:pt x="387007" y="1927449"/>
                </a:cubicBezTo>
                <a:cubicBezTo>
                  <a:pt x="384478" y="1919861"/>
                  <a:pt x="382390" y="1912111"/>
                  <a:pt x="379419" y="1904684"/>
                </a:cubicBezTo>
                <a:cubicBezTo>
                  <a:pt x="377318" y="1899432"/>
                  <a:pt x="373319" y="1894964"/>
                  <a:pt x="371831" y="1889507"/>
                </a:cubicBezTo>
                <a:cubicBezTo>
                  <a:pt x="369478" y="1880879"/>
                  <a:pt x="369301" y="1871801"/>
                  <a:pt x="368036" y="1862948"/>
                </a:cubicBezTo>
                <a:cubicBezTo>
                  <a:pt x="369301" y="1826271"/>
                  <a:pt x="368405" y="1789455"/>
                  <a:pt x="371831" y="1752916"/>
                </a:cubicBezTo>
                <a:cubicBezTo>
                  <a:pt x="372257" y="1748376"/>
                  <a:pt x="377236" y="1745537"/>
                  <a:pt x="379419" y="1741534"/>
                </a:cubicBezTo>
                <a:cubicBezTo>
                  <a:pt x="384836" y="1731603"/>
                  <a:pt x="388321" y="1720592"/>
                  <a:pt x="394596" y="1711180"/>
                </a:cubicBezTo>
                <a:cubicBezTo>
                  <a:pt x="397125" y="1707386"/>
                  <a:pt x="399534" y="1703508"/>
                  <a:pt x="402184" y="1699798"/>
                </a:cubicBezTo>
                <a:cubicBezTo>
                  <a:pt x="405860" y="1694652"/>
                  <a:pt x="410215" y="1689984"/>
                  <a:pt x="413567" y="1684621"/>
                </a:cubicBezTo>
                <a:cubicBezTo>
                  <a:pt x="416565" y="1679825"/>
                  <a:pt x="418626" y="1674503"/>
                  <a:pt x="421155" y="1669444"/>
                </a:cubicBezTo>
                <a:cubicBezTo>
                  <a:pt x="428669" y="1624355"/>
                  <a:pt x="428406" y="1635718"/>
                  <a:pt x="421155" y="1563207"/>
                </a:cubicBezTo>
                <a:cubicBezTo>
                  <a:pt x="419941" y="1551071"/>
                  <a:pt x="412199" y="1526324"/>
                  <a:pt x="405978" y="1513882"/>
                </a:cubicBezTo>
                <a:cubicBezTo>
                  <a:pt x="402680" y="1507286"/>
                  <a:pt x="398390" y="1501235"/>
                  <a:pt x="394596" y="1494911"/>
                </a:cubicBezTo>
                <a:cubicBezTo>
                  <a:pt x="389877" y="1476041"/>
                  <a:pt x="392260" y="1479313"/>
                  <a:pt x="379419" y="1460764"/>
                </a:cubicBezTo>
                <a:cubicBezTo>
                  <a:pt x="372220" y="1450365"/>
                  <a:pt x="362310" y="1441722"/>
                  <a:pt x="356654" y="1430410"/>
                </a:cubicBezTo>
                <a:cubicBezTo>
                  <a:pt x="354124" y="1425351"/>
                  <a:pt x="352309" y="1419867"/>
                  <a:pt x="349065" y="1415233"/>
                </a:cubicBezTo>
                <a:cubicBezTo>
                  <a:pt x="337518" y="1398737"/>
                  <a:pt x="311845" y="1374941"/>
                  <a:pt x="303535" y="1358321"/>
                </a:cubicBezTo>
                <a:cubicBezTo>
                  <a:pt x="292748" y="1336745"/>
                  <a:pt x="299946" y="1347143"/>
                  <a:pt x="280770" y="1327967"/>
                </a:cubicBezTo>
                <a:cubicBezTo>
                  <a:pt x="278241" y="1322908"/>
                  <a:pt x="276863" y="1317084"/>
                  <a:pt x="273182" y="1312790"/>
                </a:cubicBezTo>
                <a:cubicBezTo>
                  <a:pt x="269067" y="1307989"/>
                  <a:pt x="263151" y="1305083"/>
                  <a:pt x="258005" y="1301408"/>
                </a:cubicBezTo>
                <a:cubicBezTo>
                  <a:pt x="254294" y="1298757"/>
                  <a:pt x="250701" y="1295858"/>
                  <a:pt x="246622" y="1293819"/>
                </a:cubicBezTo>
                <a:cubicBezTo>
                  <a:pt x="215174" y="1278095"/>
                  <a:pt x="239258" y="1292290"/>
                  <a:pt x="216269" y="1282437"/>
                </a:cubicBezTo>
                <a:cubicBezTo>
                  <a:pt x="211070" y="1280209"/>
                  <a:pt x="206388" y="1276834"/>
                  <a:pt x="201092" y="1274848"/>
                </a:cubicBezTo>
                <a:cubicBezTo>
                  <a:pt x="196209" y="1273017"/>
                  <a:pt x="190910" y="1272552"/>
                  <a:pt x="185915" y="1271054"/>
                </a:cubicBezTo>
                <a:cubicBezTo>
                  <a:pt x="178254" y="1268756"/>
                  <a:pt x="163150" y="1263466"/>
                  <a:pt x="163150" y="1263466"/>
                </a:cubicBezTo>
                <a:cubicBezTo>
                  <a:pt x="159356" y="1260936"/>
                  <a:pt x="155846" y="1257916"/>
                  <a:pt x="151767" y="1255877"/>
                </a:cubicBezTo>
                <a:cubicBezTo>
                  <a:pt x="148190" y="1254088"/>
                  <a:pt x="143457" y="1254643"/>
                  <a:pt x="140385" y="1252083"/>
                </a:cubicBezTo>
                <a:cubicBezTo>
                  <a:pt x="135527" y="1248035"/>
                  <a:pt x="133803" y="1241021"/>
                  <a:pt x="129002" y="1236906"/>
                </a:cubicBezTo>
                <a:cubicBezTo>
                  <a:pt x="124708" y="1233225"/>
                  <a:pt x="118532" y="1232455"/>
                  <a:pt x="113826" y="1229318"/>
                </a:cubicBezTo>
                <a:cubicBezTo>
                  <a:pt x="110850" y="1227334"/>
                  <a:pt x="109213" y="1223714"/>
                  <a:pt x="106237" y="1221730"/>
                </a:cubicBezTo>
                <a:cubicBezTo>
                  <a:pt x="93965" y="1213549"/>
                  <a:pt x="78724" y="1209394"/>
                  <a:pt x="68295" y="1198965"/>
                </a:cubicBezTo>
                <a:cubicBezTo>
                  <a:pt x="55648" y="1186318"/>
                  <a:pt x="44661" y="1171755"/>
                  <a:pt x="30353" y="1161023"/>
                </a:cubicBezTo>
                <a:cubicBezTo>
                  <a:pt x="25294" y="1157229"/>
                  <a:pt x="19378" y="1154366"/>
                  <a:pt x="15177" y="1149640"/>
                </a:cubicBezTo>
                <a:cubicBezTo>
                  <a:pt x="9118" y="1142823"/>
                  <a:pt x="0" y="1126875"/>
                  <a:pt x="0" y="1126875"/>
                </a:cubicBezTo>
                <a:cubicBezTo>
                  <a:pt x="1265" y="1099051"/>
                  <a:pt x="1573" y="1071167"/>
                  <a:pt x="3794" y="1043403"/>
                </a:cubicBezTo>
                <a:cubicBezTo>
                  <a:pt x="4113" y="1039416"/>
                  <a:pt x="5441" y="1035394"/>
                  <a:pt x="7588" y="1032020"/>
                </a:cubicBezTo>
                <a:cubicBezTo>
                  <a:pt x="14378" y="1021350"/>
                  <a:pt x="30353" y="1001667"/>
                  <a:pt x="30353" y="1001667"/>
                </a:cubicBezTo>
                <a:cubicBezTo>
                  <a:pt x="39414" y="974488"/>
                  <a:pt x="26460" y="1005579"/>
                  <a:pt x="45530" y="982696"/>
                </a:cubicBezTo>
                <a:cubicBezTo>
                  <a:pt x="49151" y="978351"/>
                  <a:pt x="50313" y="972430"/>
                  <a:pt x="53119" y="967519"/>
                </a:cubicBezTo>
                <a:cubicBezTo>
                  <a:pt x="55381" y="963560"/>
                  <a:pt x="57971" y="959784"/>
                  <a:pt x="60707" y="956136"/>
                </a:cubicBezTo>
                <a:cubicBezTo>
                  <a:pt x="69359" y="944600"/>
                  <a:pt x="79267" y="933987"/>
                  <a:pt x="87266" y="921989"/>
                </a:cubicBezTo>
                <a:cubicBezTo>
                  <a:pt x="92325" y="914400"/>
                  <a:pt x="94854" y="904282"/>
                  <a:pt x="102443" y="899223"/>
                </a:cubicBezTo>
                <a:cubicBezTo>
                  <a:pt x="106237" y="896694"/>
                  <a:pt x="109747" y="893674"/>
                  <a:pt x="113826" y="891635"/>
                </a:cubicBezTo>
                <a:cubicBezTo>
                  <a:pt x="117403" y="889847"/>
                  <a:pt x="121463" y="889245"/>
                  <a:pt x="125208" y="887841"/>
                </a:cubicBezTo>
                <a:cubicBezTo>
                  <a:pt x="131585" y="885450"/>
                  <a:pt x="137718" y="882407"/>
                  <a:pt x="144179" y="880253"/>
                </a:cubicBezTo>
                <a:cubicBezTo>
                  <a:pt x="159528" y="875137"/>
                  <a:pt x="161767" y="877180"/>
                  <a:pt x="178327" y="872664"/>
                </a:cubicBezTo>
                <a:cubicBezTo>
                  <a:pt x="186044" y="870559"/>
                  <a:pt x="193504" y="867605"/>
                  <a:pt x="201092" y="865076"/>
                </a:cubicBezTo>
                <a:lnTo>
                  <a:pt x="223857" y="857487"/>
                </a:lnTo>
                <a:lnTo>
                  <a:pt x="235240" y="853693"/>
                </a:lnTo>
                <a:cubicBezTo>
                  <a:pt x="384635" y="859226"/>
                  <a:pt x="360118" y="860172"/>
                  <a:pt x="557746" y="853693"/>
                </a:cubicBezTo>
                <a:cubicBezTo>
                  <a:pt x="561743" y="853562"/>
                  <a:pt x="565283" y="850998"/>
                  <a:pt x="569128" y="849899"/>
                </a:cubicBezTo>
                <a:cubicBezTo>
                  <a:pt x="574142" y="848466"/>
                  <a:pt x="579246" y="847370"/>
                  <a:pt x="584305" y="846105"/>
                </a:cubicBezTo>
                <a:cubicBezTo>
                  <a:pt x="608067" y="828283"/>
                  <a:pt x="595010" y="839194"/>
                  <a:pt x="622247" y="811957"/>
                </a:cubicBezTo>
                <a:cubicBezTo>
                  <a:pt x="626041" y="808163"/>
                  <a:pt x="630653" y="805039"/>
                  <a:pt x="633630" y="800574"/>
                </a:cubicBezTo>
                <a:cubicBezTo>
                  <a:pt x="636159" y="796780"/>
                  <a:pt x="638568" y="792902"/>
                  <a:pt x="641218" y="789192"/>
                </a:cubicBezTo>
                <a:cubicBezTo>
                  <a:pt x="644894" y="784046"/>
                  <a:pt x="649347" y="779438"/>
                  <a:pt x="652601" y="774015"/>
                </a:cubicBezTo>
                <a:cubicBezTo>
                  <a:pt x="660909" y="760167"/>
                  <a:pt x="662025" y="751323"/>
                  <a:pt x="671572" y="739867"/>
                </a:cubicBezTo>
                <a:cubicBezTo>
                  <a:pt x="675007" y="735745"/>
                  <a:pt x="679519" y="732607"/>
                  <a:pt x="682954" y="728485"/>
                </a:cubicBezTo>
                <a:cubicBezTo>
                  <a:pt x="703667" y="703629"/>
                  <a:pt x="672843" y="733113"/>
                  <a:pt x="701925" y="694337"/>
                </a:cubicBezTo>
                <a:cubicBezTo>
                  <a:pt x="704661" y="690689"/>
                  <a:pt x="709514" y="689278"/>
                  <a:pt x="713308" y="686749"/>
                </a:cubicBezTo>
                <a:cubicBezTo>
                  <a:pt x="715837" y="681690"/>
                  <a:pt x="718910" y="676868"/>
                  <a:pt x="720896" y="671572"/>
                </a:cubicBezTo>
                <a:cubicBezTo>
                  <a:pt x="722727" y="666689"/>
                  <a:pt x="722572" y="661160"/>
                  <a:pt x="724690" y="656395"/>
                </a:cubicBezTo>
                <a:cubicBezTo>
                  <a:pt x="727685" y="649656"/>
                  <a:pt x="732279" y="643748"/>
                  <a:pt x="736073" y="637424"/>
                </a:cubicBezTo>
                <a:cubicBezTo>
                  <a:pt x="737338" y="628571"/>
                  <a:pt x="738113" y="619634"/>
                  <a:pt x="739867" y="610865"/>
                </a:cubicBezTo>
                <a:cubicBezTo>
                  <a:pt x="740651" y="606943"/>
                  <a:pt x="743661" y="603482"/>
                  <a:pt x="743661" y="599482"/>
                </a:cubicBezTo>
                <a:cubicBezTo>
                  <a:pt x="743661" y="583310"/>
                  <a:pt x="742113" y="556895"/>
                  <a:pt x="736073" y="538775"/>
                </a:cubicBezTo>
                <a:cubicBezTo>
                  <a:pt x="733919" y="532314"/>
                  <a:pt x="730638" y="526265"/>
                  <a:pt x="728484" y="519804"/>
                </a:cubicBezTo>
                <a:cubicBezTo>
                  <a:pt x="726835" y="514857"/>
                  <a:pt x="727277" y="509155"/>
                  <a:pt x="724690" y="504628"/>
                </a:cubicBezTo>
                <a:cubicBezTo>
                  <a:pt x="722028" y="499969"/>
                  <a:pt x="716527" y="497538"/>
                  <a:pt x="713308" y="493245"/>
                </a:cubicBezTo>
                <a:cubicBezTo>
                  <a:pt x="708883" y="487345"/>
                  <a:pt x="705223" y="480870"/>
                  <a:pt x="701925" y="474274"/>
                </a:cubicBezTo>
                <a:cubicBezTo>
                  <a:pt x="698879" y="468182"/>
                  <a:pt x="697383" y="461395"/>
                  <a:pt x="694337" y="455303"/>
                </a:cubicBezTo>
                <a:cubicBezTo>
                  <a:pt x="689552" y="445734"/>
                  <a:pt x="686215" y="443388"/>
                  <a:pt x="679160" y="436332"/>
                </a:cubicBezTo>
                <a:cubicBezTo>
                  <a:pt x="677895" y="432538"/>
                  <a:pt x="677350" y="428422"/>
                  <a:pt x="675366" y="424950"/>
                </a:cubicBezTo>
                <a:cubicBezTo>
                  <a:pt x="672557" y="420034"/>
                  <a:pt x="659335" y="405005"/>
                  <a:pt x="656395" y="398390"/>
                </a:cubicBezTo>
                <a:cubicBezTo>
                  <a:pt x="638336" y="357757"/>
                  <a:pt x="658390" y="390000"/>
                  <a:pt x="641218" y="364243"/>
                </a:cubicBezTo>
                <a:cubicBezTo>
                  <a:pt x="639953" y="360449"/>
                  <a:pt x="639213" y="356437"/>
                  <a:pt x="637424" y="352860"/>
                </a:cubicBezTo>
                <a:cubicBezTo>
                  <a:pt x="622709" y="323428"/>
                  <a:pt x="635583" y="358714"/>
                  <a:pt x="626041" y="330095"/>
                </a:cubicBezTo>
                <a:cubicBezTo>
                  <a:pt x="629835" y="321242"/>
                  <a:pt x="631407" y="311056"/>
                  <a:pt x="637424" y="303535"/>
                </a:cubicBezTo>
                <a:cubicBezTo>
                  <a:pt x="644798" y="294318"/>
                  <a:pt x="657548" y="292195"/>
                  <a:pt x="667777" y="288359"/>
                </a:cubicBezTo>
                <a:cubicBezTo>
                  <a:pt x="674154" y="285967"/>
                  <a:pt x="680347" y="283098"/>
                  <a:pt x="686748" y="280770"/>
                </a:cubicBezTo>
                <a:cubicBezTo>
                  <a:pt x="694265" y="278036"/>
                  <a:pt x="709514" y="273182"/>
                  <a:pt x="709514" y="273182"/>
                </a:cubicBezTo>
                <a:cubicBezTo>
                  <a:pt x="751813" y="274082"/>
                  <a:pt x="891635" y="219003"/>
                  <a:pt x="891635" y="295947"/>
                </a:cubicBezTo>
                <a:cubicBezTo>
                  <a:pt x="891635" y="316222"/>
                  <a:pt x="889964" y="336490"/>
                  <a:pt x="887841" y="356654"/>
                </a:cubicBezTo>
                <a:cubicBezTo>
                  <a:pt x="886859" y="365980"/>
                  <a:pt x="881413" y="371986"/>
                  <a:pt x="876458" y="379419"/>
                </a:cubicBezTo>
                <a:cubicBezTo>
                  <a:pt x="873929" y="387007"/>
                  <a:pt x="874526" y="396528"/>
                  <a:pt x="868870" y="402184"/>
                </a:cubicBezTo>
                <a:cubicBezTo>
                  <a:pt x="861281" y="409773"/>
                  <a:pt x="852543" y="416364"/>
                  <a:pt x="846104" y="424950"/>
                </a:cubicBezTo>
                <a:cubicBezTo>
                  <a:pt x="832576" y="442988"/>
                  <a:pt x="839193" y="435655"/>
                  <a:pt x="827133" y="447715"/>
                </a:cubicBezTo>
                <a:cubicBezTo>
                  <a:pt x="815182" y="471619"/>
                  <a:pt x="812486" y="470436"/>
                  <a:pt x="823339" y="508422"/>
                </a:cubicBezTo>
                <a:cubicBezTo>
                  <a:pt x="824592" y="512807"/>
                  <a:pt x="830928" y="513481"/>
                  <a:pt x="834722" y="516010"/>
                </a:cubicBezTo>
                <a:cubicBezTo>
                  <a:pt x="838516" y="521069"/>
                  <a:pt x="840448" y="528359"/>
                  <a:pt x="846104" y="531187"/>
                </a:cubicBezTo>
                <a:cubicBezTo>
                  <a:pt x="854103" y="535187"/>
                  <a:pt x="863894" y="533227"/>
                  <a:pt x="872664" y="534981"/>
                </a:cubicBezTo>
                <a:cubicBezTo>
                  <a:pt x="876586" y="535765"/>
                  <a:pt x="880201" y="537676"/>
                  <a:pt x="884046" y="538775"/>
                </a:cubicBezTo>
                <a:cubicBezTo>
                  <a:pt x="889060" y="540208"/>
                  <a:pt x="894228" y="541072"/>
                  <a:pt x="899223" y="542570"/>
                </a:cubicBezTo>
                <a:cubicBezTo>
                  <a:pt x="906884" y="544869"/>
                  <a:pt x="914400" y="547629"/>
                  <a:pt x="921988" y="550158"/>
                </a:cubicBezTo>
                <a:lnTo>
                  <a:pt x="933371" y="553952"/>
                </a:lnTo>
                <a:cubicBezTo>
                  <a:pt x="998443" y="548037"/>
                  <a:pt x="957349" y="558464"/>
                  <a:pt x="986489" y="542570"/>
                </a:cubicBezTo>
                <a:cubicBezTo>
                  <a:pt x="996420" y="537153"/>
                  <a:pt x="1016843" y="527393"/>
                  <a:pt x="1016843" y="527393"/>
                </a:cubicBezTo>
                <a:cubicBezTo>
                  <a:pt x="1020637" y="523599"/>
                  <a:pt x="1024104" y="519445"/>
                  <a:pt x="1028226" y="516010"/>
                </a:cubicBezTo>
                <a:cubicBezTo>
                  <a:pt x="1031729" y="513091"/>
                  <a:pt x="1036047" y="511271"/>
                  <a:pt x="1039608" y="508422"/>
                </a:cubicBezTo>
                <a:cubicBezTo>
                  <a:pt x="1045406" y="503783"/>
                  <a:pt x="1056119" y="490577"/>
                  <a:pt x="1058579" y="485657"/>
                </a:cubicBezTo>
                <a:cubicBezTo>
                  <a:pt x="1092324" y="418168"/>
                  <a:pt x="1060552" y="467523"/>
                  <a:pt x="1081344" y="436332"/>
                </a:cubicBezTo>
                <a:cubicBezTo>
                  <a:pt x="1082609" y="431273"/>
                  <a:pt x="1083705" y="426169"/>
                  <a:pt x="1085138" y="421155"/>
                </a:cubicBezTo>
                <a:cubicBezTo>
                  <a:pt x="1089205" y="406922"/>
                  <a:pt x="1089759" y="410920"/>
                  <a:pt x="1092727" y="394596"/>
                </a:cubicBezTo>
                <a:cubicBezTo>
                  <a:pt x="1094327" y="385797"/>
                  <a:pt x="1095051" y="376858"/>
                  <a:pt x="1096521" y="368037"/>
                </a:cubicBezTo>
                <a:cubicBezTo>
                  <a:pt x="1097581" y="361676"/>
                  <a:pt x="1098618" y="355288"/>
                  <a:pt x="1100315" y="349066"/>
                </a:cubicBezTo>
                <a:cubicBezTo>
                  <a:pt x="1102420" y="341349"/>
                  <a:pt x="1107904" y="326301"/>
                  <a:pt x="1107904" y="326301"/>
                </a:cubicBezTo>
                <a:cubicBezTo>
                  <a:pt x="1109169" y="304800"/>
                  <a:pt x="1107026" y="282824"/>
                  <a:pt x="1111698" y="261799"/>
                </a:cubicBezTo>
                <a:cubicBezTo>
                  <a:pt x="1112566" y="257895"/>
                  <a:pt x="1119249" y="259154"/>
                  <a:pt x="1123080" y="258005"/>
                </a:cubicBezTo>
                <a:cubicBezTo>
                  <a:pt x="1131899" y="255359"/>
                  <a:pt x="1140525" y="251719"/>
                  <a:pt x="1149640" y="250417"/>
                </a:cubicBezTo>
                <a:cubicBezTo>
                  <a:pt x="1167213" y="247907"/>
                  <a:pt x="1185052" y="247888"/>
                  <a:pt x="1202758" y="246623"/>
                </a:cubicBezTo>
                <a:cubicBezTo>
                  <a:pt x="1207817" y="244093"/>
                  <a:pt x="1212348" y="239916"/>
                  <a:pt x="1217935" y="239034"/>
                </a:cubicBezTo>
                <a:cubicBezTo>
                  <a:pt x="1236715" y="236069"/>
                  <a:pt x="1255929" y="237132"/>
                  <a:pt x="1274848" y="235240"/>
                </a:cubicBezTo>
                <a:cubicBezTo>
                  <a:pt x="1281265" y="234598"/>
                  <a:pt x="1287495" y="232711"/>
                  <a:pt x="1293819" y="231446"/>
                </a:cubicBezTo>
                <a:cubicBezTo>
                  <a:pt x="1315319" y="232711"/>
                  <a:pt x="1336889" y="233097"/>
                  <a:pt x="1358320" y="235240"/>
                </a:cubicBezTo>
                <a:cubicBezTo>
                  <a:pt x="1362300" y="235638"/>
                  <a:pt x="1366375" y="236815"/>
                  <a:pt x="1369703" y="239034"/>
                </a:cubicBezTo>
                <a:cubicBezTo>
                  <a:pt x="1374168" y="242010"/>
                  <a:pt x="1376963" y="246982"/>
                  <a:pt x="1381085" y="250417"/>
                </a:cubicBezTo>
                <a:cubicBezTo>
                  <a:pt x="1384588" y="253336"/>
                  <a:pt x="1388820" y="255269"/>
                  <a:pt x="1392468" y="258005"/>
                </a:cubicBezTo>
                <a:cubicBezTo>
                  <a:pt x="1398947" y="262864"/>
                  <a:pt x="1404495" y="269015"/>
                  <a:pt x="1411439" y="273182"/>
                </a:cubicBezTo>
                <a:cubicBezTo>
                  <a:pt x="1417279" y="276686"/>
                  <a:pt x="1424186" y="278004"/>
                  <a:pt x="1430410" y="280770"/>
                </a:cubicBezTo>
                <a:cubicBezTo>
                  <a:pt x="1435579" y="283067"/>
                  <a:pt x="1440737" y="285449"/>
                  <a:pt x="1445587" y="288359"/>
                </a:cubicBezTo>
                <a:cubicBezTo>
                  <a:pt x="1453407" y="293051"/>
                  <a:pt x="1460764" y="298476"/>
                  <a:pt x="1468352" y="303535"/>
                </a:cubicBezTo>
                <a:cubicBezTo>
                  <a:pt x="1472146" y="306064"/>
                  <a:pt x="1475408" y="309682"/>
                  <a:pt x="1479734" y="311124"/>
                </a:cubicBezTo>
                <a:lnTo>
                  <a:pt x="1502499" y="318712"/>
                </a:lnTo>
                <a:cubicBezTo>
                  <a:pt x="1506293" y="319977"/>
                  <a:pt x="1509960" y="321721"/>
                  <a:pt x="1513882" y="322506"/>
                </a:cubicBezTo>
                <a:lnTo>
                  <a:pt x="1532853" y="326301"/>
                </a:lnTo>
                <a:cubicBezTo>
                  <a:pt x="1570750" y="324406"/>
                  <a:pt x="1595323" y="336171"/>
                  <a:pt x="1620119" y="314918"/>
                </a:cubicBezTo>
                <a:cubicBezTo>
                  <a:pt x="1626870" y="309132"/>
                  <a:pt x="1638753" y="297654"/>
                  <a:pt x="1642884" y="288359"/>
                </a:cubicBezTo>
                <a:cubicBezTo>
                  <a:pt x="1646133" y="281050"/>
                  <a:pt x="1647943" y="273182"/>
                  <a:pt x="1650473" y="265594"/>
                </a:cubicBezTo>
                <a:lnTo>
                  <a:pt x="1654267" y="254211"/>
                </a:lnTo>
                <a:cubicBezTo>
                  <a:pt x="1653002" y="228916"/>
                  <a:pt x="1655256" y="203198"/>
                  <a:pt x="1650473" y="178327"/>
                </a:cubicBezTo>
                <a:cubicBezTo>
                  <a:pt x="1648751" y="169371"/>
                  <a:pt x="1641745" y="162011"/>
                  <a:pt x="1635296" y="155562"/>
                </a:cubicBezTo>
                <a:cubicBezTo>
                  <a:pt x="1631502" y="151768"/>
                  <a:pt x="1628379" y="147155"/>
                  <a:pt x="1623914" y="144179"/>
                </a:cubicBezTo>
                <a:cubicBezTo>
                  <a:pt x="1620586" y="141960"/>
                  <a:pt x="1616276" y="141789"/>
                  <a:pt x="1612531" y="140385"/>
                </a:cubicBezTo>
                <a:cubicBezTo>
                  <a:pt x="1606154" y="137994"/>
                  <a:pt x="1600109" y="134668"/>
                  <a:pt x="1593560" y="132797"/>
                </a:cubicBezTo>
                <a:cubicBezTo>
                  <a:pt x="1582348" y="129594"/>
                  <a:pt x="1570679" y="128213"/>
                  <a:pt x="1559412" y="125209"/>
                </a:cubicBezTo>
                <a:cubicBezTo>
                  <a:pt x="1538186" y="119549"/>
                  <a:pt x="1540179" y="117227"/>
                  <a:pt x="1521470" y="113826"/>
                </a:cubicBezTo>
                <a:cubicBezTo>
                  <a:pt x="1512671" y="112226"/>
                  <a:pt x="1503744" y="111427"/>
                  <a:pt x="1494911" y="110032"/>
                </a:cubicBezTo>
                <a:cubicBezTo>
                  <a:pt x="1449069" y="102793"/>
                  <a:pt x="1462670" y="105765"/>
                  <a:pt x="1434204" y="98649"/>
                </a:cubicBezTo>
                <a:cubicBezTo>
                  <a:pt x="1422777" y="91031"/>
                  <a:pt x="1421118" y="89246"/>
                  <a:pt x="1407645" y="83472"/>
                </a:cubicBezTo>
                <a:cubicBezTo>
                  <a:pt x="1403969" y="81896"/>
                  <a:pt x="1400056" y="80943"/>
                  <a:pt x="1396262" y="79678"/>
                </a:cubicBezTo>
                <a:cubicBezTo>
                  <a:pt x="1393733" y="75884"/>
                  <a:pt x="1390526" y="72463"/>
                  <a:pt x="1388674" y="68296"/>
                </a:cubicBezTo>
                <a:cubicBezTo>
                  <a:pt x="1385425" y="60987"/>
                  <a:pt x="1381085" y="45531"/>
                  <a:pt x="1381085" y="45531"/>
                </a:cubicBezTo>
                <a:cubicBezTo>
                  <a:pt x="1382350" y="37942"/>
                  <a:pt x="1380408" y="29025"/>
                  <a:pt x="1384880" y="22765"/>
                </a:cubicBezTo>
                <a:cubicBezTo>
                  <a:pt x="1387911" y="18522"/>
                  <a:pt x="1395062" y="20469"/>
                  <a:pt x="1400056" y="18971"/>
                </a:cubicBezTo>
                <a:cubicBezTo>
                  <a:pt x="1407717" y="16673"/>
                  <a:pt x="1415233" y="13912"/>
                  <a:pt x="1422821" y="11383"/>
                </a:cubicBezTo>
                <a:cubicBezTo>
                  <a:pt x="1426615" y="10118"/>
                  <a:pt x="1430324" y="8559"/>
                  <a:pt x="1434204" y="7589"/>
                </a:cubicBezTo>
                <a:cubicBezTo>
                  <a:pt x="1453261" y="2824"/>
                  <a:pt x="1444434" y="5443"/>
                  <a:pt x="1460763" y="0"/>
                </a:cubicBezTo>
                <a:cubicBezTo>
                  <a:pt x="1497440" y="2530"/>
                  <a:pt x="1534244" y="3637"/>
                  <a:pt x="1570795" y="7589"/>
                </a:cubicBezTo>
                <a:cubicBezTo>
                  <a:pt x="1603376" y="11111"/>
                  <a:pt x="1591888" y="13810"/>
                  <a:pt x="1612531" y="18971"/>
                </a:cubicBezTo>
                <a:cubicBezTo>
                  <a:pt x="1618787" y="20535"/>
                  <a:pt x="1625178" y="21500"/>
                  <a:pt x="1631502" y="22765"/>
                </a:cubicBezTo>
                <a:cubicBezTo>
                  <a:pt x="1653372" y="37347"/>
                  <a:pt x="1632278" y="24725"/>
                  <a:pt x="1654267" y="34148"/>
                </a:cubicBezTo>
                <a:cubicBezTo>
                  <a:pt x="1659466" y="36376"/>
                  <a:pt x="1664245" y="39508"/>
                  <a:pt x="1669444" y="41736"/>
                </a:cubicBezTo>
                <a:cubicBezTo>
                  <a:pt x="1681964" y="47102"/>
                  <a:pt x="1696052" y="49357"/>
                  <a:pt x="1707386" y="56913"/>
                </a:cubicBezTo>
                <a:cubicBezTo>
                  <a:pt x="1731238" y="72815"/>
                  <a:pt x="1704622" y="55750"/>
                  <a:pt x="1741533" y="75884"/>
                </a:cubicBezTo>
                <a:cubicBezTo>
                  <a:pt x="1806703" y="111433"/>
                  <a:pt x="1711640" y="60699"/>
                  <a:pt x="1779475" y="102443"/>
                </a:cubicBezTo>
                <a:cubicBezTo>
                  <a:pt x="1789109" y="108372"/>
                  <a:pt x="1799711" y="112561"/>
                  <a:pt x="1809829" y="117620"/>
                </a:cubicBezTo>
                <a:lnTo>
                  <a:pt x="1825006" y="125209"/>
                </a:lnTo>
                <a:cubicBezTo>
                  <a:pt x="1830065" y="127738"/>
                  <a:pt x="1835476" y="129660"/>
                  <a:pt x="1840182" y="132797"/>
                </a:cubicBezTo>
                <a:cubicBezTo>
                  <a:pt x="1867287" y="150866"/>
                  <a:pt x="1854100" y="145762"/>
                  <a:pt x="1878124" y="151768"/>
                </a:cubicBezTo>
                <a:cubicBezTo>
                  <a:pt x="1883183" y="155562"/>
                  <a:pt x="1887645" y="160322"/>
                  <a:pt x="1893301" y="163150"/>
                </a:cubicBezTo>
                <a:cubicBezTo>
                  <a:pt x="1897965" y="165482"/>
                  <a:pt x="1903531" y="165296"/>
                  <a:pt x="1908478" y="166945"/>
                </a:cubicBezTo>
                <a:cubicBezTo>
                  <a:pt x="1932511" y="174956"/>
                  <a:pt x="1920196" y="173003"/>
                  <a:pt x="1938831" y="178327"/>
                </a:cubicBezTo>
                <a:cubicBezTo>
                  <a:pt x="1954675" y="182854"/>
                  <a:pt x="1958890" y="182935"/>
                  <a:pt x="1976773" y="185916"/>
                </a:cubicBezTo>
                <a:cubicBezTo>
                  <a:pt x="1985626" y="190975"/>
                  <a:pt x="1994213" y="196532"/>
                  <a:pt x="2003333" y="201092"/>
                </a:cubicBezTo>
                <a:cubicBezTo>
                  <a:pt x="2013933" y="206392"/>
                  <a:pt x="2031475" y="207281"/>
                  <a:pt x="2041275" y="208681"/>
                </a:cubicBezTo>
                <a:cubicBezTo>
                  <a:pt x="2048863" y="212475"/>
                  <a:pt x="2056317" y="216552"/>
                  <a:pt x="2064040" y="220063"/>
                </a:cubicBezTo>
                <a:cubicBezTo>
                  <a:pt x="2070240" y="222881"/>
                  <a:pt x="2076827" y="224798"/>
                  <a:pt x="2083011" y="227652"/>
                </a:cubicBezTo>
                <a:cubicBezTo>
                  <a:pt x="2093282" y="232392"/>
                  <a:pt x="2102967" y="238372"/>
                  <a:pt x="2113364" y="242828"/>
                </a:cubicBezTo>
                <a:cubicBezTo>
                  <a:pt x="2120716" y="245979"/>
                  <a:pt x="2128975" y="246840"/>
                  <a:pt x="2136129" y="250417"/>
                </a:cubicBezTo>
                <a:cubicBezTo>
                  <a:pt x="2153288" y="258997"/>
                  <a:pt x="2155811" y="262512"/>
                  <a:pt x="2166483" y="273182"/>
                </a:cubicBezTo>
                <a:cubicBezTo>
                  <a:pt x="2165218" y="294682"/>
                  <a:pt x="2168170" y="316855"/>
                  <a:pt x="2162689" y="337683"/>
                </a:cubicBezTo>
                <a:cubicBezTo>
                  <a:pt x="2161250" y="343153"/>
                  <a:pt x="2152930" y="343647"/>
                  <a:pt x="2147512" y="345272"/>
                </a:cubicBezTo>
                <a:cubicBezTo>
                  <a:pt x="2140143" y="347483"/>
                  <a:pt x="2132257" y="347397"/>
                  <a:pt x="2124747" y="349066"/>
                </a:cubicBezTo>
                <a:cubicBezTo>
                  <a:pt x="2120843" y="349934"/>
                  <a:pt x="2117362" y="352749"/>
                  <a:pt x="2113364" y="352860"/>
                </a:cubicBezTo>
                <a:cubicBezTo>
                  <a:pt x="2026122" y="355283"/>
                  <a:pt x="1938831" y="355389"/>
                  <a:pt x="1851565" y="356654"/>
                </a:cubicBezTo>
                <a:cubicBezTo>
                  <a:pt x="1849036" y="359184"/>
                  <a:pt x="1845818" y="361176"/>
                  <a:pt x="1843977" y="364243"/>
                </a:cubicBezTo>
                <a:cubicBezTo>
                  <a:pt x="1837382" y="375235"/>
                  <a:pt x="1851565" y="405346"/>
                  <a:pt x="1859153" y="417361"/>
                </a:cubicBezTo>
                <a:close/>
              </a:path>
            </a:pathLst>
          </a:cu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lowchart: Extract 12">
            <a:extLst>
              <a:ext uri="{FF2B5EF4-FFF2-40B4-BE49-F238E27FC236}">
                <a16:creationId xmlns:a16="http://schemas.microsoft.com/office/drawing/2014/main" id="{567FB10D-14B0-43F1-A09D-B0FCBB13E282}"/>
              </a:ext>
            </a:extLst>
          </p:cNvPr>
          <p:cNvSpPr/>
          <p:nvPr/>
        </p:nvSpPr>
        <p:spPr>
          <a:xfrm rot="5400000">
            <a:off x="1497661" y="3122307"/>
            <a:ext cx="109133" cy="117090"/>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4" name="Flowchart: Extract 13">
            <a:extLst>
              <a:ext uri="{FF2B5EF4-FFF2-40B4-BE49-F238E27FC236}">
                <a16:creationId xmlns:a16="http://schemas.microsoft.com/office/drawing/2014/main" id="{A025929C-7BF0-48E3-832B-9D978654E62B}"/>
              </a:ext>
            </a:extLst>
          </p:cNvPr>
          <p:cNvSpPr/>
          <p:nvPr/>
        </p:nvSpPr>
        <p:spPr>
          <a:xfrm rot="5400000">
            <a:off x="1492401" y="3760412"/>
            <a:ext cx="109133" cy="117090"/>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5" name="Flowchart: Extract 14">
            <a:extLst>
              <a:ext uri="{FF2B5EF4-FFF2-40B4-BE49-F238E27FC236}">
                <a16:creationId xmlns:a16="http://schemas.microsoft.com/office/drawing/2014/main" id="{120A9C1F-F17F-4F85-A108-325098DFF722}"/>
              </a:ext>
            </a:extLst>
          </p:cNvPr>
          <p:cNvSpPr/>
          <p:nvPr/>
        </p:nvSpPr>
        <p:spPr>
          <a:xfrm rot="5400000">
            <a:off x="1492401" y="3911764"/>
            <a:ext cx="109133" cy="117090"/>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6" name="Flowchart: Extract 15">
            <a:extLst>
              <a:ext uri="{FF2B5EF4-FFF2-40B4-BE49-F238E27FC236}">
                <a16:creationId xmlns:a16="http://schemas.microsoft.com/office/drawing/2014/main" id="{25B57020-E2CC-42F4-B1F6-E6372AA58ABB}"/>
              </a:ext>
            </a:extLst>
          </p:cNvPr>
          <p:cNvSpPr/>
          <p:nvPr/>
        </p:nvSpPr>
        <p:spPr>
          <a:xfrm rot="5400000">
            <a:off x="1492401" y="3514474"/>
            <a:ext cx="109133" cy="117090"/>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BB1C3B53-3BAF-42F4-AA8E-18253873A666}"/>
              </a:ext>
            </a:extLst>
          </p:cNvPr>
          <p:cNvSpPr/>
          <p:nvPr/>
        </p:nvSpPr>
        <p:spPr>
          <a:xfrm>
            <a:off x="381290" y="3173324"/>
            <a:ext cx="2442890" cy="1934458"/>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8" name="Oval 17">
            <a:extLst>
              <a:ext uri="{FF2B5EF4-FFF2-40B4-BE49-F238E27FC236}">
                <a16:creationId xmlns:a16="http://schemas.microsoft.com/office/drawing/2014/main" id="{29E3BC7E-4E2E-4EB8-84E3-F8900DF16A3A}"/>
              </a:ext>
            </a:extLst>
          </p:cNvPr>
          <p:cNvSpPr/>
          <p:nvPr/>
        </p:nvSpPr>
        <p:spPr>
          <a:xfrm>
            <a:off x="850502" y="3573698"/>
            <a:ext cx="1481038" cy="1158902"/>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9" name="Oval 18">
            <a:extLst>
              <a:ext uri="{FF2B5EF4-FFF2-40B4-BE49-F238E27FC236}">
                <a16:creationId xmlns:a16="http://schemas.microsoft.com/office/drawing/2014/main" id="{7CF47799-E0C3-4A5A-ACF8-10CD7FD6CE37}"/>
              </a:ext>
            </a:extLst>
          </p:cNvPr>
          <p:cNvSpPr/>
          <p:nvPr/>
        </p:nvSpPr>
        <p:spPr>
          <a:xfrm>
            <a:off x="1123629" y="3815734"/>
            <a:ext cx="951301" cy="680093"/>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20" name="Oval 19">
            <a:extLst>
              <a:ext uri="{FF2B5EF4-FFF2-40B4-BE49-F238E27FC236}">
                <a16:creationId xmlns:a16="http://schemas.microsoft.com/office/drawing/2014/main" id="{98EA4C99-B3C1-47A7-AEA6-9088CD7AFA51}"/>
              </a:ext>
            </a:extLst>
          </p:cNvPr>
          <p:cNvSpPr/>
          <p:nvPr/>
        </p:nvSpPr>
        <p:spPr>
          <a:xfrm>
            <a:off x="1345802" y="3963593"/>
            <a:ext cx="496570" cy="356524"/>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26" name="TextBox 25">
            <a:extLst>
              <a:ext uri="{FF2B5EF4-FFF2-40B4-BE49-F238E27FC236}">
                <a16:creationId xmlns:a16="http://schemas.microsoft.com/office/drawing/2014/main" id="{D41A90F1-0165-4D66-9307-9A51D3F79FE8}"/>
              </a:ext>
            </a:extLst>
          </p:cNvPr>
          <p:cNvSpPr txBox="1"/>
          <p:nvPr/>
        </p:nvSpPr>
        <p:spPr>
          <a:xfrm>
            <a:off x="4503420" y="3380549"/>
            <a:ext cx="4430763" cy="1631216"/>
          </a:xfrm>
          <a:prstGeom prst="rect">
            <a:avLst/>
          </a:prstGeom>
          <a:noFill/>
        </p:spPr>
        <p:txBody>
          <a:bodyPr wrap="square">
            <a:spAutoFit/>
          </a:bodyPr>
          <a:lstStyle/>
          <a:p>
            <a:r>
              <a:rPr lang="en-GB" sz="2800" dirty="0">
                <a:solidFill>
                  <a:prstClr val="black"/>
                </a:solidFill>
                <a:latin typeface="Calibri"/>
              </a:rPr>
              <a:t>M</a:t>
            </a:r>
            <a:r>
              <a:rPr lang="en-US" sz="2800" dirty="0" err="1">
                <a:solidFill>
                  <a:prstClr val="black"/>
                </a:solidFill>
                <a:latin typeface="Calibri"/>
              </a:rPr>
              <a:t>agnetostatic</a:t>
            </a:r>
            <a:r>
              <a:rPr lang="en-US" sz="2800" dirty="0">
                <a:solidFill>
                  <a:prstClr val="black"/>
                </a:solidFill>
                <a:latin typeface="Calibri"/>
              </a:rPr>
              <a:t> case!</a:t>
            </a:r>
          </a:p>
          <a:p>
            <a:pPr marL="288925"/>
            <a:r>
              <a:rPr lang="en-US" sz="2400" dirty="0">
                <a:solidFill>
                  <a:prstClr val="black"/>
                </a:solidFill>
                <a:latin typeface="Calibri"/>
              </a:rPr>
              <a:t>When fields are time-varying additional term needs to be added on R.H.S.</a:t>
            </a:r>
            <a:endParaRPr lang="en-US" sz="1600" dirty="0"/>
          </a:p>
        </p:txBody>
      </p:sp>
    </p:spTree>
    <p:extLst>
      <p:ext uri="{BB962C8B-B14F-4D97-AF65-F5344CB8AC3E}">
        <p14:creationId xmlns:p14="http://schemas.microsoft.com/office/powerpoint/2010/main" val="65161097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7EC7E-3228-40C3-84D8-A8D29190D635}"/>
              </a:ext>
            </a:extLst>
          </p:cNvPr>
          <p:cNvSpPr>
            <a:spLocks noGrp="1"/>
          </p:cNvSpPr>
          <p:nvPr>
            <p:ph type="title"/>
          </p:nvPr>
        </p:nvSpPr>
        <p:spPr/>
        <p:txBody>
          <a:bodyPr>
            <a:normAutofit fontScale="90000"/>
          </a:bodyPr>
          <a:lstStyle/>
          <a:p>
            <a:r>
              <a:rPr lang="en-GB" dirty="0"/>
              <a:t>Magnetic coil</a:t>
            </a:r>
            <a:endParaRPr lang="en-US" dirty="0"/>
          </a:p>
        </p:txBody>
      </p:sp>
      <p:sp>
        <p:nvSpPr>
          <p:cNvPr id="3" name="Content Placeholder 2">
            <a:extLst>
              <a:ext uri="{FF2B5EF4-FFF2-40B4-BE49-F238E27FC236}">
                <a16:creationId xmlns:a16="http://schemas.microsoft.com/office/drawing/2014/main" id="{AC479CA6-6968-4224-9373-97275563AD08}"/>
              </a:ext>
            </a:extLst>
          </p:cNvPr>
          <p:cNvSpPr>
            <a:spLocks noGrp="1"/>
          </p:cNvSpPr>
          <p:nvPr>
            <p:ph idx="1"/>
          </p:nvPr>
        </p:nvSpPr>
        <p:spPr>
          <a:xfrm>
            <a:off x="231913" y="757105"/>
            <a:ext cx="8680174" cy="4395073"/>
          </a:xfrm>
        </p:spPr>
        <p:txBody>
          <a:bodyPr/>
          <a:lstStyle/>
          <a:p>
            <a:r>
              <a:rPr lang="en-GB" dirty="0"/>
              <a:t>Ampere’s law allows to calculate magnetic fields from given distribution of electric currents</a:t>
            </a:r>
          </a:p>
          <a:p>
            <a:pPr lvl="1"/>
            <a:r>
              <a:rPr lang="en-GB" dirty="0"/>
              <a:t>Or shapes of the wire</a:t>
            </a:r>
          </a:p>
          <a:p>
            <a:r>
              <a:rPr lang="en-US" dirty="0"/>
              <a:t>For example, of a </a:t>
            </a:r>
          </a:p>
          <a:p>
            <a:pPr lvl="1"/>
            <a:r>
              <a:rPr lang="en-US" dirty="0"/>
              <a:t>Loop</a:t>
            </a:r>
          </a:p>
          <a:p>
            <a:pPr lvl="1"/>
            <a:r>
              <a:rPr lang="en-US" dirty="0"/>
              <a:t>Solenoid coil</a:t>
            </a:r>
          </a:p>
        </p:txBody>
      </p:sp>
      <p:sp>
        <p:nvSpPr>
          <p:cNvPr id="4" name="Slide Number Placeholder 3">
            <a:extLst>
              <a:ext uri="{FF2B5EF4-FFF2-40B4-BE49-F238E27FC236}">
                <a16:creationId xmlns:a16="http://schemas.microsoft.com/office/drawing/2014/main" id="{6A5DAA38-662E-431E-B4A5-52CD9CCA200D}"/>
              </a:ext>
            </a:extLst>
          </p:cNvPr>
          <p:cNvSpPr>
            <a:spLocks noGrp="1"/>
          </p:cNvSpPr>
          <p:nvPr>
            <p:ph type="sldNum" sz="quarter" idx="12"/>
          </p:nvPr>
        </p:nvSpPr>
        <p:spPr/>
        <p:txBody>
          <a:bodyPr/>
          <a:lstStyle/>
          <a:p>
            <a:fld id="{374475D3-1812-EC42-892E-BF7EBDFBAE62}" type="slidenum">
              <a:rPr lang="en-GB" smtClean="0"/>
              <a:t>75</a:t>
            </a:fld>
            <a:endParaRPr lang="en-GB"/>
          </a:p>
        </p:txBody>
      </p:sp>
      <p:pic>
        <p:nvPicPr>
          <p:cNvPr id="6" name="Graphic 5">
            <a:extLst>
              <a:ext uri="{FF2B5EF4-FFF2-40B4-BE49-F238E27FC236}">
                <a16:creationId xmlns:a16="http://schemas.microsoft.com/office/drawing/2014/main" id="{EEF690D3-3CD4-493F-BAAB-0AB0205E9E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02870" y="1808291"/>
            <a:ext cx="2381259" cy="2375090"/>
          </a:xfrm>
          <a:prstGeom prst="rect">
            <a:avLst/>
          </a:prstGeom>
        </p:spPr>
      </p:pic>
      <p:pic>
        <p:nvPicPr>
          <p:cNvPr id="8" name="Graphic 7">
            <a:extLst>
              <a:ext uri="{FF2B5EF4-FFF2-40B4-BE49-F238E27FC236}">
                <a16:creationId xmlns:a16="http://schemas.microsoft.com/office/drawing/2014/main" id="{28FE7CE5-555E-481F-AF29-0B4D2AB7CFC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85260" y="4073698"/>
            <a:ext cx="4021188" cy="1641302"/>
          </a:xfrm>
          <a:prstGeom prst="rect">
            <a:avLst/>
          </a:prstGeom>
        </p:spPr>
      </p:pic>
      <p:pic>
        <p:nvPicPr>
          <p:cNvPr id="8194" name="Picture 2">
            <a:extLst>
              <a:ext uri="{FF2B5EF4-FFF2-40B4-BE49-F238E27FC236}">
                <a16:creationId xmlns:a16="http://schemas.microsoft.com/office/drawing/2014/main" id="{A7346D5E-0944-455B-9E8D-49BD055356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60" y="4200582"/>
            <a:ext cx="3079621" cy="1092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07094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6976F-1AFB-455B-9BD2-EFB2174FFE23}"/>
              </a:ext>
            </a:extLst>
          </p:cNvPr>
          <p:cNvSpPr>
            <a:spLocks noGrp="1"/>
          </p:cNvSpPr>
          <p:nvPr>
            <p:ph type="title"/>
          </p:nvPr>
        </p:nvSpPr>
        <p:spPr/>
        <p:txBody>
          <a:bodyPr>
            <a:normAutofit fontScale="90000"/>
          </a:bodyPr>
          <a:lstStyle/>
          <a:p>
            <a:r>
              <a:rPr lang="en-GB" dirty="0"/>
              <a:t>Solenoid coil</a:t>
            </a:r>
            <a:endParaRPr lang="en-US" dirty="0"/>
          </a:p>
        </p:txBody>
      </p:sp>
      <p:sp>
        <p:nvSpPr>
          <p:cNvPr id="3" name="Content Placeholder 2">
            <a:extLst>
              <a:ext uri="{FF2B5EF4-FFF2-40B4-BE49-F238E27FC236}">
                <a16:creationId xmlns:a16="http://schemas.microsoft.com/office/drawing/2014/main" id="{AB5E3FB8-2929-44C1-816A-7F5AED091C59}"/>
              </a:ext>
            </a:extLst>
          </p:cNvPr>
          <p:cNvSpPr>
            <a:spLocks noGrp="1"/>
          </p:cNvSpPr>
          <p:nvPr>
            <p:ph idx="1"/>
          </p:nvPr>
        </p:nvSpPr>
        <p:spPr>
          <a:xfrm>
            <a:off x="249306" y="684036"/>
            <a:ext cx="8645387" cy="1826075"/>
          </a:xfrm>
        </p:spPr>
        <p:txBody>
          <a:bodyPr/>
          <a:lstStyle/>
          <a:p>
            <a:pPr marL="227013" indent="-227013"/>
            <a:r>
              <a:rPr lang="en-GB" sz="2800" dirty="0"/>
              <a:t>Selecting contour like the orange box: </a:t>
            </a:r>
          </a:p>
          <a:p>
            <a:pPr marL="0" indent="0">
              <a:buNone/>
            </a:pPr>
            <a:r>
              <a:rPr lang="en-GB" sz="2800" dirty="0"/>
              <a:t>	only the line inside solenoid counts and </a:t>
            </a:r>
            <a:br>
              <a:rPr lang="en-GB" sz="2800" dirty="0"/>
            </a:br>
            <a:r>
              <a:rPr lang="en-GB" sz="2800" dirty="0"/>
              <a:t>	it has constant B field </a:t>
            </a:r>
          </a:p>
          <a:p>
            <a:endParaRPr lang="en-GB" dirty="0"/>
          </a:p>
          <a:p>
            <a:endParaRPr lang="en-GB" dirty="0"/>
          </a:p>
          <a:p>
            <a:endParaRPr lang="en-GB" dirty="0"/>
          </a:p>
          <a:p>
            <a:pPr marL="0" indent="0">
              <a:buNone/>
            </a:pPr>
            <a:endParaRPr lang="en-US" dirty="0"/>
          </a:p>
          <a:p>
            <a:pPr marL="0" indent="0">
              <a:buNone/>
            </a:pPr>
            <a:endParaRPr lang="en-US" dirty="0"/>
          </a:p>
          <a:p>
            <a:pPr marL="0" indent="0">
              <a:buNone/>
            </a:pPr>
            <a:r>
              <a:rPr lang="en-US" sz="2400" i="1" dirty="0">
                <a:solidFill>
                  <a:schemeClr val="tx1"/>
                </a:solidFill>
              </a:rPr>
              <a:t>N</a:t>
            </a:r>
            <a:r>
              <a:rPr lang="en-US" sz="2400" dirty="0">
                <a:solidFill>
                  <a:schemeClr val="tx1"/>
                </a:solidFill>
              </a:rPr>
              <a:t>: number of windings</a:t>
            </a:r>
            <a:endParaRPr lang="en-GB" sz="2400" dirty="0">
              <a:solidFill>
                <a:schemeClr val="tx1"/>
              </a:solidFill>
            </a:endParaRPr>
          </a:p>
        </p:txBody>
      </p:sp>
      <p:sp>
        <p:nvSpPr>
          <p:cNvPr id="4" name="Slide Number Placeholder 3">
            <a:extLst>
              <a:ext uri="{FF2B5EF4-FFF2-40B4-BE49-F238E27FC236}">
                <a16:creationId xmlns:a16="http://schemas.microsoft.com/office/drawing/2014/main" id="{BBD2A47F-9431-47EF-B33A-C33C1002B805}"/>
              </a:ext>
            </a:extLst>
          </p:cNvPr>
          <p:cNvSpPr>
            <a:spLocks noGrp="1"/>
          </p:cNvSpPr>
          <p:nvPr>
            <p:ph type="sldNum" sz="quarter" idx="12"/>
          </p:nvPr>
        </p:nvSpPr>
        <p:spPr/>
        <p:txBody>
          <a:bodyPr/>
          <a:lstStyle/>
          <a:p>
            <a:fld id="{374475D3-1812-EC42-892E-BF7EBDFBAE62}" type="slidenum">
              <a:rPr lang="en-GB" smtClean="0"/>
              <a:t>76</a:t>
            </a:fld>
            <a:endParaRPr lang="en-GB"/>
          </a:p>
        </p:txBody>
      </p:sp>
      <p:pic>
        <p:nvPicPr>
          <p:cNvPr id="9218" name="Picture 2">
            <a:extLst>
              <a:ext uri="{FF2B5EF4-FFF2-40B4-BE49-F238E27FC236}">
                <a16:creationId xmlns:a16="http://schemas.microsoft.com/office/drawing/2014/main" id="{D0F49AB9-C110-44CB-A115-7C898AD75B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5458" y="2315774"/>
            <a:ext cx="4573202" cy="2686756"/>
          </a:xfrm>
          <a:prstGeom prst="rect">
            <a:avLst/>
          </a:prstGeom>
          <a:noFill/>
          <a:extLst>
            <a:ext uri="{909E8E84-426E-40DD-AFC4-6F175D3DCCD1}">
              <a14:hiddenFill xmlns:a14="http://schemas.microsoft.com/office/drawing/2010/main">
                <a:solidFill>
                  <a:srgbClr val="FFFFFF"/>
                </a:solidFill>
              </a14:hiddenFill>
            </a:ext>
          </a:extLst>
        </p:spPr>
      </p:pic>
      <p:pic>
        <p:nvPicPr>
          <p:cNvPr id="6" name="Graphic 5">
            <a:extLst>
              <a:ext uri="{FF2B5EF4-FFF2-40B4-BE49-F238E27FC236}">
                <a16:creationId xmlns:a16="http://schemas.microsoft.com/office/drawing/2014/main" id="{FE5EEFDD-BFF4-4A13-B10C-FA514FBCAD6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3876" y="3296688"/>
            <a:ext cx="2113280" cy="476232"/>
          </a:xfrm>
          <a:prstGeom prst="rect">
            <a:avLst/>
          </a:prstGeom>
        </p:spPr>
      </p:pic>
      <p:pic>
        <p:nvPicPr>
          <p:cNvPr id="8" name="Graphic 7">
            <a:extLst>
              <a:ext uri="{FF2B5EF4-FFF2-40B4-BE49-F238E27FC236}">
                <a16:creationId xmlns:a16="http://schemas.microsoft.com/office/drawing/2014/main" id="{807E3190-55B0-44D2-9D51-319DEAB88F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1971" y="3868700"/>
            <a:ext cx="2414744" cy="1073220"/>
          </a:xfrm>
          <a:prstGeom prst="rect">
            <a:avLst/>
          </a:prstGeom>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B244D404-5658-0B70-DB3D-338E34979194}"/>
                  </a:ext>
                </a:extLst>
              </p:cNvPr>
              <p:cNvSpPr txBox="1"/>
              <p:nvPr/>
            </p:nvSpPr>
            <p:spPr>
              <a:xfrm>
                <a:off x="461842" y="2542042"/>
                <a:ext cx="2729465" cy="6258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i="1">
                              <a:latin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m:t>
                          </m:r>
                        </m:e>
                        <m:sub>
                          <m:r>
                            <a:rPr lang="en-GB" sz="3200" i="1">
                              <a:latin typeface="Cambria Math" panose="02040503050406030204" pitchFamily="18" charset="0"/>
                            </a:rPr>
                            <m:t>𝐶</m:t>
                          </m:r>
                        </m:sub>
                      </m:sSub>
                      <m:acc>
                        <m:accPr>
                          <m:chr m:val="⃗"/>
                          <m:ctrlPr>
                            <a:rPr lang="en-GB" sz="3200" i="1">
                              <a:latin typeface="Cambria Math" panose="02040503050406030204" pitchFamily="18" charset="0"/>
                            </a:rPr>
                          </m:ctrlPr>
                        </m:accPr>
                        <m:e>
                          <m:r>
                            <a:rPr lang="en-GB" sz="3200" i="1">
                              <a:latin typeface="Cambria Math" panose="02040503050406030204" pitchFamily="18" charset="0"/>
                            </a:rPr>
                            <m:t>𝐵</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i="1">
                              <a:latin typeface="Cambria Math" panose="02040503050406030204" pitchFamily="18" charset="0"/>
                            </a:rPr>
                            <m:t>𝑙</m:t>
                          </m:r>
                        </m:e>
                      </m:acc>
                      <m:r>
                        <a:rPr lang="en-GB" sz="3200" i="1">
                          <a:latin typeface="Cambria Math" panose="02040503050406030204" pitchFamily="18" charset="0"/>
                        </a:rPr>
                        <m:t> </m:t>
                      </m:r>
                      <m:r>
                        <a:rPr lang="en-GB" sz="3200" b="0" i="1" smtClean="0">
                          <a:latin typeface="Cambria Math" panose="02040503050406030204" pitchFamily="18" charset="0"/>
                        </a:rPr>
                        <m:t>=</m:t>
                      </m:r>
                      <m:sSub>
                        <m:sSubPr>
                          <m:ctrlPr>
                            <a:rPr lang="en-GB" sz="3200" i="1">
                              <a:latin typeface="Cambria Math" panose="02040503050406030204" pitchFamily="18" charset="0"/>
                              <a:ea typeface="Cambria Math" panose="02040503050406030204" pitchFamily="18" charset="0"/>
                            </a:rPr>
                          </m:ctrlPr>
                        </m:sSubPr>
                        <m:e>
                          <m:r>
                            <a:rPr lang="en-GB" sz="3200" i="1" smtClean="0">
                              <a:latin typeface="Cambria Math" panose="02040503050406030204" pitchFamily="18" charset="0"/>
                              <a:ea typeface="Cambria Math" panose="02040503050406030204" pitchFamily="18" charset="0"/>
                            </a:rPr>
                            <m:t>𝜇</m:t>
                          </m:r>
                        </m:e>
                        <m:sub>
                          <m:r>
                            <a:rPr lang="en-GB" sz="3200" i="1">
                              <a:latin typeface="Cambria Math" panose="02040503050406030204" pitchFamily="18" charset="0"/>
                              <a:ea typeface="Cambria Math" panose="02040503050406030204" pitchFamily="18" charset="0"/>
                            </a:rPr>
                            <m:t>0</m:t>
                          </m:r>
                        </m:sub>
                      </m:sSub>
                      <m:r>
                        <a:rPr lang="en-GB" sz="3200" b="0" i="1" smtClean="0">
                          <a:latin typeface="Cambria Math" panose="02040503050406030204" pitchFamily="18" charset="0"/>
                          <a:ea typeface="Cambria Math" panose="02040503050406030204" pitchFamily="18" charset="0"/>
                        </a:rPr>
                        <m:t>𝐼</m:t>
                      </m:r>
                    </m:oMath>
                  </m:oMathPara>
                </a14:m>
                <a:endParaRPr lang="en-US" sz="3200" dirty="0"/>
              </a:p>
            </p:txBody>
          </p:sp>
        </mc:Choice>
        <mc:Fallback>
          <p:sp>
            <p:nvSpPr>
              <p:cNvPr id="9" name="TextBox 8">
                <a:extLst>
                  <a:ext uri="{FF2B5EF4-FFF2-40B4-BE49-F238E27FC236}">
                    <a16:creationId xmlns:a16="http://schemas.microsoft.com/office/drawing/2014/main" id="{B244D404-5658-0B70-DB3D-338E34979194}"/>
                  </a:ext>
                </a:extLst>
              </p:cNvPr>
              <p:cNvSpPr txBox="1">
                <a:spLocks noRot="1" noChangeAspect="1" noMove="1" noResize="1" noEditPoints="1" noAdjustHandles="1" noChangeArrowheads="1" noChangeShapeType="1" noTextEdit="1"/>
              </p:cNvSpPr>
              <p:nvPr/>
            </p:nvSpPr>
            <p:spPr>
              <a:xfrm>
                <a:off x="461842" y="2542042"/>
                <a:ext cx="2729465" cy="625812"/>
              </a:xfrm>
              <a:prstGeom prst="rect">
                <a:avLst/>
              </a:prstGeom>
              <a:blipFill>
                <a:blip r:embed="rId7"/>
                <a:stretch>
                  <a:fillRect l="-6019" t="-32000" r="-2315" b="-26000"/>
                </a:stretch>
              </a:blipFill>
            </p:spPr>
            <p:txBody>
              <a:bodyPr/>
              <a:lstStyle/>
              <a:p>
                <a:r>
                  <a:rPr lang="en-GB">
                    <a:noFill/>
                  </a:rPr>
                  <a:t> </a:t>
                </a:r>
              </a:p>
            </p:txBody>
          </p:sp>
        </mc:Fallback>
      </mc:AlternateContent>
    </p:spTree>
    <p:extLst>
      <p:ext uri="{BB962C8B-B14F-4D97-AF65-F5344CB8AC3E}">
        <p14:creationId xmlns:p14="http://schemas.microsoft.com/office/powerpoint/2010/main" val="23547545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0119F-DA15-4B07-9E05-AD7E10A67E32}"/>
              </a:ext>
            </a:extLst>
          </p:cNvPr>
          <p:cNvSpPr>
            <a:spLocks noGrp="1"/>
          </p:cNvSpPr>
          <p:nvPr>
            <p:ph type="title"/>
          </p:nvPr>
        </p:nvSpPr>
        <p:spPr/>
        <p:txBody>
          <a:bodyPr>
            <a:normAutofit fontScale="90000"/>
          </a:bodyPr>
          <a:lstStyle/>
          <a:p>
            <a:r>
              <a:rPr lang="en-GB" dirty="0"/>
              <a:t>A loop with current</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DAA85CF-71B9-4FDF-A97B-F585708857B8}"/>
                  </a:ext>
                </a:extLst>
              </p:cNvPr>
              <p:cNvSpPr>
                <a:spLocks noGrp="1"/>
              </p:cNvSpPr>
              <p:nvPr>
                <p:ph idx="1"/>
              </p:nvPr>
            </p:nvSpPr>
            <p:spPr>
              <a:xfrm>
                <a:off x="231912" y="901885"/>
                <a:ext cx="8801053" cy="1307915"/>
              </a:xfrm>
            </p:spPr>
            <p:txBody>
              <a:bodyPr/>
              <a:lstStyle/>
              <a:p>
                <a:pPr marL="228600" indent="-225425"/>
                <a:r>
                  <a:rPr lang="en-GB" sz="2800" dirty="0"/>
                  <a:t>In many problems it is conceptually useful to split a source of magnetic field into very small loops with current</a:t>
                </a:r>
              </a:p>
              <a:p>
                <a:endParaRPr lang="en-GB" sz="2800" dirty="0"/>
              </a:p>
              <a:p>
                <a:endParaRPr lang="en-GB" sz="2800" dirty="0"/>
              </a:p>
              <a:p>
                <a:endParaRPr lang="en-GB" sz="2800" dirty="0"/>
              </a:p>
              <a:p>
                <a:endParaRPr lang="en-GB" sz="2800" dirty="0"/>
              </a:p>
              <a:p>
                <a:endParaRPr lang="en-GB" sz="2800" dirty="0"/>
              </a:p>
              <a:p>
                <a14:m>
                  <m:oMath xmlns:m="http://schemas.openxmlformats.org/officeDocument/2006/math">
                    <m:r>
                      <a:rPr lang="en-GB" sz="2800" b="0" i="1" smtClean="0">
                        <a:latin typeface="Cambria Math" panose="02040503050406030204" pitchFamily="18" charset="0"/>
                      </a:rPr>
                      <m:t>𝐼𝑎𝑏</m:t>
                    </m:r>
                  </m:oMath>
                </a14:m>
                <a:r>
                  <a:rPr lang="en-GB" sz="2800" dirty="0"/>
                  <a:t> or </a:t>
                </a:r>
                <a14:m>
                  <m:oMath xmlns:m="http://schemas.openxmlformats.org/officeDocument/2006/math">
                    <m:r>
                      <a:rPr lang="en-GB" sz="2800" i="1">
                        <a:latin typeface="Cambria Math" panose="02040503050406030204" pitchFamily="18" charset="0"/>
                      </a:rPr>
                      <m:t>𝐼</m:t>
                    </m:r>
                    <m:r>
                      <a:rPr lang="en-GB" sz="2800" b="0" i="1" smtClean="0">
                        <a:latin typeface="Cambria Math" panose="02040503050406030204" pitchFamily="18" charset="0"/>
                      </a:rPr>
                      <m:t>𝐴</m:t>
                    </m:r>
                  </m:oMath>
                </a14:m>
                <a:r>
                  <a:rPr lang="en-GB" sz="2800" dirty="0"/>
                  <a:t> is called magnetic dipole moment vector</a:t>
                </a:r>
                <a:br>
                  <a:rPr lang="en-GB" sz="2800" dirty="0"/>
                </a:br>
                <a:r>
                  <a:rPr lang="en-GB" sz="2800" dirty="0"/>
                  <a:t>or simply magnetic moment</a:t>
                </a:r>
                <a:endParaRPr lang="en-US" sz="2800" dirty="0"/>
              </a:p>
            </p:txBody>
          </p:sp>
        </mc:Choice>
        <mc:Fallback xmlns="">
          <p:sp>
            <p:nvSpPr>
              <p:cNvPr id="3" name="Content Placeholder 2">
                <a:extLst>
                  <a:ext uri="{FF2B5EF4-FFF2-40B4-BE49-F238E27FC236}">
                    <a16:creationId xmlns:a16="http://schemas.microsoft.com/office/drawing/2014/main" id="{0DAA85CF-71B9-4FDF-A97B-F585708857B8}"/>
                  </a:ext>
                </a:extLst>
              </p:cNvPr>
              <p:cNvSpPr>
                <a:spLocks noGrp="1" noRot="1" noChangeAspect="1" noMove="1" noResize="1" noEditPoints="1" noAdjustHandles="1" noChangeArrowheads="1" noChangeShapeType="1" noTextEdit="1"/>
              </p:cNvSpPr>
              <p:nvPr>
                <p:ph idx="1"/>
              </p:nvPr>
            </p:nvSpPr>
            <p:spPr>
              <a:xfrm>
                <a:off x="231912" y="901885"/>
                <a:ext cx="8801053" cy="1307915"/>
              </a:xfrm>
              <a:blipFill>
                <a:blip r:embed="rId2"/>
                <a:stretch>
                  <a:fillRect l="-1177" t="-4651" r="-1108" b="-25255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EAED6C7-7A67-4488-92C6-6B96B14F7E9E}"/>
              </a:ext>
            </a:extLst>
          </p:cNvPr>
          <p:cNvSpPr>
            <a:spLocks noGrp="1"/>
          </p:cNvSpPr>
          <p:nvPr>
            <p:ph type="sldNum" sz="quarter" idx="12"/>
          </p:nvPr>
        </p:nvSpPr>
        <p:spPr/>
        <p:txBody>
          <a:bodyPr/>
          <a:lstStyle/>
          <a:p>
            <a:fld id="{374475D3-1812-EC42-892E-BF7EBDFBAE62}" type="slidenum">
              <a:rPr lang="en-GB" smtClean="0"/>
              <a:t>77</a:t>
            </a:fld>
            <a:endParaRPr lang="en-GB"/>
          </a:p>
        </p:txBody>
      </p:sp>
      <p:sp>
        <p:nvSpPr>
          <p:cNvPr id="5" name="Parallelogram 4">
            <a:extLst>
              <a:ext uri="{FF2B5EF4-FFF2-40B4-BE49-F238E27FC236}">
                <a16:creationId xmlns:a16="http://schemas.microsoft.com/office/drawing/2014/main" id="{790C519B-5CDE-46F9-95EB-4B0B12D6C9CC}"/>
              </a:ext>
            </a:extLst>
          </p:cNvPr>
          <p:cNvSpPr/>
          <p:nvPr/>
        </p:nvSpPr>
        <p:spPr>
          <a:xfrm>
            <a:off x="3211030" y="2832188"/>
            <a:ext cx="1981200" cy="769620"/>
          </a:xfrm>
          <a:prstGeom prst="parallelogram">
            <a:avLst>
              <a:gd name="adj" fmla="val 76485"/>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 name="Picture 6" descr="A picture containing sky, air&#10;&#10;Description automatically generated">
            <a:extLst>
              <a:ext uri="{FF2B5EF4-FFF2-40B4-BE49-F238E27FC236}">
                <a16:creationId xmlns:a16="http://schemas.microsoft.com/office/drawing/2014/main" id="{C071EDC9-5C73-4277-A50F-8FD3C1589232}"/>
              </a:ext>
            </a:extLst>
          </p:cNvPr>
          <p:cNvPicPr>
            <a:picLocks noChangeAspect="1"/>
          </p:cNvPicPr>
          <p:nvPr/>
        </p:nvPicPr>
        <p:blipFill>
          <a:blip r:embed="rId3"/>
          <a:stretch>
            <a:fillRect/>
          </a:stretch>
        </p:blipFill>
        <p:spPr>
          <a:xfrm>
            <a:off x="6034613" y="1817921"/>
            <a:ext cx="2302094" cy="2296978"/>
          </a:xfrm>
          <a:prstGeom prst="rect">
            <a:avLst/>
          </a:prstGeom>
        </p:spPr>
      </p:pic>
      <p:cxnSp>
        <p:nvCxnSpPr>
          <p:cNvPr id="9" name="Straight Arrow Connector 8">
            <a:extLst>
              <a:ext uri="{FF2B5EF4-FFF2-40B4-BE49-F238E27FC236}">
                <a16:creationId xmlns:a16="http://schemas.microsoft.com/office/drawing/2014/main" id="{46BD837A-9EC7-4AD0-8D82-033FA8EDC8D4}"/>
              </a:ext>
            </a:extLst>
          </p:cNvPr>
          <p:cNvCxnSpPr>
            <a:cxnSpLocks/>
          </p:cNvCxnSpPr>
          <p:nvPr/>
        </p:nvCxnSpPr>
        <p:spPr>
          <a:xfrm flipV="1">
            <a:off x="3354221" y="2794086"/>
            <a:ext cx="215741" cy="2971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132CB952-8FDD-417E-9355-E8CBAAC660D7}"/>
              </a:ext>
            </a:extLst>
          </p:cNvPr>
          <p:cNvCxnSpPr>
            <a:cxnSpLocks/>
          </p:cNvCxnSpPr>
          <p:nvPr/>
        </p:nvCxnSpPr>
        <p:spPr>
          <a:xfrm flipH="1">
            <a:off x="2991239" y="3265893"/>
            <a:ext cx="236298" cy="3318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7A333764-AE9D-46B5-BC7A-AD656D4BB574}"/>
              </a:ext>
            </a:extLst>
          </p:cNvPr>
          <p:cNvCxnSpPr>
            <a:cxnSpLocks/>
          </p:cNvCxnSpPr>
          <p:nvPr/>
        </p:nvCxnSpPr>
        <p:spPr>
          <a:xfrm>
            <a:off x="3983190" y="3730712"/>
            <a:ext cx="52816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C75BFDA6-D13B-4DDD-8A05-B0D7B56A2F6F}"/>
              </a:ext>
            </a:extLst>
          </p:cNvPr>
          <p:cNvCxnSpPr>
            <a:cxnSpLocks/>
          </p:cNvCxnSpPr>
          <p:nvPr/>
        </p:nvCxnSpPr>
        <p:spPr>
          <a:xfrm flipH="1">
            <a:off x="3185592" y="3726268"/>
            <a:ext cx="51184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C4FAFC18-2017-4C06-8149-54FF969F672C}"/>
              </a:ext>
            </a:extLst>
          </p:cNvPr>
          <p:cNvSpPr txBox="1"/>
          <p:nvPr/>
        </p:nvSpPr>
        <p:spPr>
          <a:xfrm>
            <a:off x="3700615" y="3548468"/>
            <a:ext cx="295274" cy="369332"/>
          </a:xfrm>
          <a:prstGeom prst="rect">
            <a:avLst/>
          </a:prstGeom>
          <a:noFill/>
        </p:spPr>
        <p:txBody>
          <a:bodyPr wrap="none" rtlCol="0">
            <a:spAutoFit/>
          </a:bodyPr>
          <a:lstStyle/>
          <a:p>
            <a:r>
              <a:rPr lang="en-GB" dirty="0"/>
              <a:t>a</a:t>
            </a:r>
            <a:endParaRPr lang="en-US" dirty="0"/>
          </a:p>
        </p:txBody>
      </p:sp>
      <p:sp>
        <p:nvSpPr>
          <p:cNvPr id="23" name="TextBox 22">
            <a:extLst>
              <a:ext uri="{FF2B5EF4-FFF2-40B4-BE49-F238E27FC236}">
                <a16:creationId xmlns:a16="http://schemas.microsoft.com/office/drawing/2014/main" id="{ACF5CE24-4BD6-4E9C-B8B3-F3B917DA7719}"/>
              </a:ext>
            </a:extLst>
          </p:cNvPr>
          <p:cNvSpPr txBox="1"/>
          <p:nvPr/>
        </p:nvSpPr>
        <p:spPr>
          <a:xfrm>
            <a:off x="3130063" y="2962760"/>
            <a:ext cx="306494" cy="369332"/>
          </a:xfrm>
          <a:prstGeom prst="rect">
            <a:avLst/>
          </a:prstGeom>
          <a:noFill/>
        </p:spPr>
        <p:txBody>
          <a:bodyPr wrap="none" rtlCol="0">
            <a:spAutoFit/>
          </a:bodyPr>
          <a:lstStyle/>
          <a:p>
            <a:r>
              <a:rPr lang="en-GB" dirty="0"/>
              <a:t>b</a:t>
            </a:r>
            <a:endParaRPr lang="en-US" dirty="0"/>
          </a:p>
        </p:txBody>
      </p:sp>
      <p:sp>
        <p:nvSpPr>
          <p:cNvPr id="24" name="Flowchart: Extract 23">
            <a:extLst>
              <a:ext uri="{FF2B5EF4-FFF2-40B4-BE49-F238E27FC236}">
                <a16:creationId xmlns:a16="http://schemas.microsoft.com/office/drawing/2014/main" id="{FA50ADC8-74BA-4633-98CD-A84DE2834065}"/>
              </a:ext>
            </a:extLst>
          </p:cNvPr>
          <p:cNvSpPr/>
          <p:nvPr/>
        </p:nvSpPr>
        <p:spPr>
          <a:xfrm rot="16200000">
            <a:off x="4519935" y="2729442"/>
            <a:ext cx="190415" cy="215742"/>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5" name="Flowchart: Extract 24">
            <a:extLst>
              <a:ext uri="{FF2B5EF4-FFF2-40B4-BE49-F238E27FC236}">
                <a16:creationId xmlns:a16="http://schemas.microsoft.com/office/drawing/2014/main" id="{16AC795B-065B-4F82-A454-8E5EB8957BD6}"/>
              </a:ext>
            </a:extLst>
          </p:cNvPr>
          <p:cNvSpPr/>
          <p:nvPr/>
        </p:nvSpPr>
        <p:spPr>
          <a:xfrm rot="15774309" flipV="1">
            <a:off x="3774199" y="3488024"/>
            <a:ext cx="190415" cy="227567"/>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6" name="Flowchart: Extract 25">
            <a:extLst>
              <a:ext uri="{FF2B5EF4-FFF2-40B4-BE49-F238E27FC236}">
                <a16:creationId xmlns:a16="http://schemas.microsoft.com/office/drawing/2014/main" id="{9B111E28-91E8-4A4C-B450-1F28B9E356C3}"/>
              </a:ext>
            </a:extLst>
          </p:cNvPr>
          <p:cNvSpPr/>
          <p:nvPr/>
        </p:nvSpPr>
        <p:spPr>
          <a:xfrm rot="2451196" flipV="1">
            <a:off x="3432687" y="3080148"/>
            <a:ext cx="190415" cy="227567"/>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7" name="Flowchart: Extract 26">
            <a:extLst>
              <a:ext uri="{FF2B5EF4-FFF2-40B4-BE49-F238E27FC236}">
                <a16:creationId xmlns:a16="http://schemas.microsoft.com/office/drawing/2014/main" id="{35F3997C-56E8-47B0-9C03-BB2BC5E51DF7}"/>
              </a:ext>
            </a:extLst>
          </p:cNvPr>
          <p:cNvSpPr/>
          <p:nvPr/>
        </p:nvSpPr>
        <p:spPr>
          <a:xfrm rot="13425747" flipV="1">
            <a:off x="4783578" y="3114606"/>
            <a:ext cx="190415" cy="227567"/>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60CADB6E-BB06-4A89-B92F-FBF6D04FFD8C}"/>
              </a:ext>
            </a:extLst>
          </p:cNvPr>
          <p:cNvSpPr txBox="1"/>
          <p:nvPr/>
        </p:nvSpPr>
        <p:spPr>
          <a:xfrm>
            <a:off x="3835656" y="3170135"/>
            <a:ext cx="242374" cy="369332"/>
          </a:xfrm>
          <a:prstGeom prst="rect">
            <a:avLst/>
          </a:prstGeom>
          <a:noFill/>
        </p:spPr>
        <p:txBody>
          <a:bodyPr wrap="none" rtlCol="0">
            <a:spAutoFit/>
          </a:bodyPr>
          <a:lstStyle/>
          <a:p>
            <a:r>
              <a:rPr lang="en-GB" dirty="0"/>
              <a:t>I</a:t>
            </a:r>
            <a:endParaRPr lang="en-US" dirty="0"/>
          </a:p>
        </p:txBody>
      </p:sp>
      <p:grpSp>
        <p:nvGrpSpPr>
          <p:cNvPr id="44" name="Group 43">
            <a:extLst>
              <a:ext uri="{FF2B5EF4-FFF2-40B4-BE49-F238E27FC236}">
                <a16:creationId xmlns:a16="http://schemas.microsoft.com/office/drawing/2014/main" id="{2862D6AC-5A4E-4FFC-A1D4-B94E100BC1C4}"/>
              </a:ext>
            </a:extLst>
          </p:cNvPr>
          <p:cNvGrpSpPr/>
          <p:nvPr/>
        </p:nvGrpSpPr>
        <p:grpSpPr>
          <a:xfrm>
            <a:off x="4135611" y="1900403"/>
            <a:ext cx="1229287" cy="1519943"/>
            <a:chOff x="4135611" y="1900403"/>
            <a:chExt cx="1229287" cy="1519943"/>
          </a:xfrm>
        </p:grpSpPr>
        <p:cxnSp>
          <p:nvCxnSpPr>
            <p:cNvPr id="30" name="Straight Arrow Connector 29">
              <a:extLst>
                <a:ext uri="{FF2B5EF4-FFF2-40B4-BE49-F238E27FC236}">
                  <a16:creationId xmlns:a16="http://schemas.microsoft.com/office/drawing/2014/main" id="{7EA7DDFB-ACB8-4880-B05B-EDF6176EBB7D}"/>
                </a:ext>
              </a:extLst>
            </p:cNvPr>
            <p:cNvCxnSpPr>
              <a:cxnSpLocks/>
            </p:cNvCxnSpPr>
            <p:nvPr/>
          </p:nvCxnSpPr>
          <p:spPr>
            <a:xfrm flipV="1">
              <a:off x="4135611" y="2135720"/>
              <a:ext cx="819151" cy="10344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94D7A224-886C-45AE-9C02-42E4FBE8E55E}"/>
                </a:ext>
              </a:extLst>
            </p:cNvPr>
            <p:cNvCxnSpPr>
              <a:cxnSpLocks/>
            </p:cNvCxnSpPr>
            <p:nvPr/>
          </p:nvCxnSpPr>
          <p:spPr>
            <a:xfrm flipV="1">
              <a:off x="4144708" y="3114585"/>
              <a:ext cx="1220190" cy="417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B3C39435-56BB-4DCC-BE71-6966773456BB}"/>
                </a:ext>
              </a:extLst>
            </p:cNvPr>
            <p:cNvCxnSpPr>
              <a:cxnSpLocks/>
            </p:cNvCxnSpPr>
            <p:nvPr/>
          </p:nvCxnSpPr>
          <p:spPr>
            <a:xfrm flipV="1">
              <a:off x="4135611" y="1996861"/>
              <a:ext cx="7872" cy="11760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B56289E5-16B6-4E62-8FC8-DE2946D7A9F3}"/>
                </a:ext>
              </a:extLst>
            </p:cNvPr>
            <p:cNvSpPr txBox="1"/>
            <p:nvPr/>
          </p:nvSpPr>
          <p:spPr>
            <a:xfrm>
              <a:off x="5032143" y="3051014"/>
              <a:ext cx="284052" cy="369332"/>
            </a:xfrm>
            <a:prstGeom prst="rect">
              <a:avLst/>
            </a:prstGeom>
            <a:noFill/>
          </p:spPr>
          <p:txBody>
            <a:bodyPr wrap="none" rtlCol="0">
              <a:spAutoFit/>
            </a:bodyPr>
            <a:lstStyle/>
            <a:p>
              <a:r>
                <a:rPr lang="en-GB" dirty="0"/>
                <a:t>x</a:t>
              </a:r>
              <a:endParaRPr lang="en-US" dirty="0"/>
            </a:p>
          </p:txBody>
        </p:sp>
        <p:sp>
          <p:nvSpPr>
            <p:cNvPr id="39" name="TextBox 38">
              <a:extLst>
                <a:ext uri="{FF2B5EF4-FFF2-40B4-BE49-F238E27FC236}">
                  <a16:creationId xmlns:a16="http://schemas.microsoft.com/office/drawing/2014/main" id="{FE1226FD-70D9-4655-9E38-455CB252871E}"/>
                </a:ext>
              </a:extLst>
            </p:cNvPr>
            <p:cNvSpPr txBox="1"/>
            <p:nvPr/>
          </p:nvSpPr>
          <p:spPr>
            <a:xfrm>
              <a:off x="4911351" y="2091792"/>
              <a:ext cx="288862" cy="369332"/>
            </a:xfrm>
            <a:prstGeom prst="rect">
              <a:avLst/>
            </a:prstGeom>
            <a:noFill/>
          </p:spPr>
          <p:txBody>
            <a:bodyPr wrap="none" rtlCol="0">
              <a:spAutoFit/>
            </a:bodyPr>
            <a:lstStyle/>
            <a:p>
              <a:r>
                <a:rPr lang="en-GB" dirty="0"/>
                <a:t>y</a:t>
              </a:r>
              <a:endParaRPr lang="en-US" dirty="0"/>
            </a:p>
          </p:txBody>
        </p:sp>
        <p:sp>
          <p:nvSpPr>
            <p:cNvPr id="40" name="TextBox 39">
              <a:extLst>
                <a:ext uri="{FF2B5EF4-FFF2-40B4-BE49-F238E27FC236}">
                  <a16:creationId xmlns:a16="http://schemas.microsoft.com/office/drawing/2014/main" id="{DA7948DD-52DC-4660-A5A0-26FBAB63E226}"/>
                </a:ext>
              </a:extLst>
            </p:cNvPr>
            <p:cNvSpPr txBox="1"/>
            <p:nvPr/>
          </p:nvSpPr>
          <p:spPr>
            <a:xfrm>
              <a:off x="4135611" y="1900403"/>
              <a:ext cx="276038" cy="369332"/>
            </a:xfrm>
            <a:prstGeom prst="rect">
              <a:avLst/>
            </a:prstGeom>
            <a:noFill/>
          </p:spPr>
          <p:txBody>
            <a:bodyPr wrap="none" rtlCol="0">
              <a:spAutoFit/>
            </a:bodyPr>
            <a:lstStyle/>
            <a:p>
              <a:r>
                <a:rPr lang="en-GB" dirty="0"/>
                <a:t>z</a:t>
              </a:r>
              <a:endParaRPr lang="en-US" dirty="0"/>
            </a:p>
          </p:txBody>
        </p:sp>
      </p:gr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5747D921-A052-4625-B7CD-649BCC9AC778}"/>
                  </a:ext>
                </a:extLst>
              </p:cNvPr>
              <p:cNvSpPr txBox="1"/>
              <p:nvPr/>
            </p:nvSpPr>
            <p:spPr>
              <a:xfrm>
                <a:off x="351636" y="2091792"/>
                <a:ext cx="1854418" cy="5729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𝐵</m:t>
                          </m:r>
                        </m:e>
                        <m:sub>
                          <m:r>
                            <a:rPr lang="en-GB" b="0" i="1" smtClean="0">
                              <a:latin typeface="Cambria Math" panose="02040503050406030204" pitchFamily="18" charset="0"/>
                            </a:rPr>
                            <m:t>𝑥</m:t>
                          </m:r>
                        </m:sub>
                      </m:sSub>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𝐼𝑎𝑏</m:t>
                          </m:r>
                        </m:num>
                        <m:den>
                          <m:r>
                            <a:rPr lang="en-GB" b="0" i="1" smtClean="0">
                              <a:latin typeface="Cambria Math" panose="02040503050406030204" pitchFamily="18" charset="0"/>
                            </a:rPr>
                            <m:t>4</m:t>
                          </m:r>
                          <m:r>
                            <a:rPr lang="en-GB" b="0" i="1" smtClean="0">
                              <a:latin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𝜀</m:t>
                              </m:r>
                            </m:e>
                            <m:sub>
                              <m:r>
                                <a:rPr lang="en-GB" b="0" i="1" smtClean="0">
                                  <a:latin typeface="Cambria Math" panose="02040503050406030204" pitchFamily="18" charset="0"/>
                                  <a:ea typeface="Cambria Math" panose="02040503050406030204" pitchFamily="18" charset="0"/>
                                </a:rPr>
                                <m:t>0</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rPr>
                            <m:t> </m:t>
                          </m:r>
                        </m:den>
                      </m:f>
                      <m:f>
                        <m:fPr>
                          <m:ctrlPr>
                            <a:rPr lang="en-GB" b="0" i="1" smtClean="0">
                              <a:latin typeface="Cambria Math" panose="02040503050406030204" pitchFamily="18" charset="0"/>
                            </a:rPr>
                          </m:ctrlPr>
                        </m:fPr>
                        <m:num>
                          <m:r>
                            <a:rPr lang="en-GB" b="0" i="1" smtClean="0">
                              <a:latin typeface="Cambria Math" panose="02040503050406030204" pitchFamily="18" charset="0"/>
                            </a:rPr>
                            <m:t>3</m:t>
                          </m:r>
                          <m:r>
                            <a:rPr lang="en-GB" b="0" i="1" smtClean="0">
                              <a:latin typeface="Cambria Math" panose="02040503050406030204" pitchFamily="18" charset="0"/>
                            </a:rPr>
                            <m:t>𝑥𝑧</m:t>
                          </m:r>
                        </m:num>
                        <m:den>
                          <m:sSup>
                            <m:sSupPr>
                              <m:ctrlPr>
                                <a:rPr lang="en-GB" b="0" i="1" smtClean="0">
                                  <a:latin typeface="Cambria Math" panose="02040503050406030204" pitchFamily="18" charset="0"/>
                                </a:rPr>
                              </m:ctrlPr>
                            </m:sSupPr>
                            <m:e>
                              <m:r>
                                <a:rPr lang="en-GB" b="0" i="1" smtClean="0">
                                  <a:latin typeface="Cambria Math" panose="02040503050406030204" pitchFamily="18" charset="0"/>
                                </a:rPr>
                                <m:t>𝑅</m:t>
                              </m:r>
                            </m:e>
                            <m:sup>
                              <m:r>
                                <a:rPr lang="en-GB" b="0" i="1" smtClean="0">
                                  <a:latin typeface="Cambria Math" panose="02040503050406030204" pitchFamily="18" charset="0"/>
                                </a:rPr>
                                <m:t>5</m:t>
                              </m:r>
                            </m:sup>
                          </m:sSup>
                        </m:den>
                      </m:f>
                    </m:oMath>
                  </m:oMathPara>
                </a14:m>
                <a:endParaRPr lang="en-US" dirty="0"/>
              </a:p>
            </p:txBody>
          </p:sp>
        </mc:Choice>
        <mc:Fallback xmlns="">
          <p:sp>
            <p:nvSpPr>
              <p:cNvPr id="41" name="TextBox 40">
                <a:extLst>
                  <a:ext uri="{FF2B5EF4-FFF2-40B4-BE49-F238E27FC236}">
                    <a16:creationId xmlns:a16="http://schemas.microsoft.com/office/drawing/2014/main" id="{5747D921-A052-4625-B7CD-649BCC9AC778}"/>
                  </a:ext>
                </a:extLst>
              </p:cNvPr>
              <p:cNvSpPr txBox="1">
                <a:spLocks noRot="1" noChangeAspect="1" noMove="1" noResize="1" noEditPoints="1" noAdjustHandles="1" noChangeArrowheads="1" noChangeShapeType="1" noTextEdit="1"/>
              </p:cNvSpPr>
              <p:nvPr/>
            </p:nvSpPr>
            <p:spPr>
              <a:xfrm>
                <a:off x="351636" y="2091792"/>
                <a:ext cx="1854418" cy="5729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3275A7A1-E140-4E9C-BF5A-8245DC22527A}"/>
                  </a:ext>
                </a:extLst>
              </p:cNvPr>
              <p:cNvSpPr txBox="1"/>
              <p:nvPr/>
            </p:nvSpPr>
            <p:spPr>
              <a:xfrm>
                <a:off x="378867" y="2655412"/>
                <a:ext cx="1825628" cy="5729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𝐵</m:t>
                          </m:r>
                        </m:e>
                        <m:sub>
                          <m:r>
                            <a:rPr lang="en-GB" b="0" i="1" smtClean="0">
                              <a:latin typeface="Cambria Math" panose="02040503050406030204" pitchFamily="18" charset="0"/>
                            </a:rPr>
                            <m:t>𝑦</m:t>
                          </m:r>
                        </m:sub>
                      </m:sSub>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𝐼𝑎𝑏</m:t>
                          </m:r>
                        </m:num>
                        <m:den>
                          <m:r>
                            <a:rPr lang="en-GB" b="0" i="1" smtClean="0">
                              <a:latin typeface="Cambria Math" panose="02040503050406030204" pitchFamily="18" charset="0"/>
                            </a:rPr>
                            <m:t>4</m:t>
                          </m:r>
                          <m:r>
                            <a:rPr lang="en-GB" b="0" i="1" smtClean="0">
                              <a:latin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𝜀</m:t>
                              </m:r>
                            </m:e>
                            <m:sub>
                              <m:r>
                                <a:rPr lang="en-GB" b="0" i="1" smtClean="0">
                                  <a:latin typeface="Cambria Math" panose="02040503050406030204" pitchFamily="18" charset="0"/>
                                  <a:ea typeface="Cambria Math" panose="02040503050406030204" pitchFamily="18" charset="0"/>
                                </a:rPr>
                                <m:t>0</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rPr>
                            <m:t> </m:t>
                          </m:r>
                        </m:den>
                      </m:f>
                      <m:f>
                        <m:fPr>
                          <m:ctrlPr>
                            <a:rPr lang="en-GB" b="0" i="1" smtClean="0">
                              <a:latin typeface="Cambria Math" panose="02040503050406030204" pitchFamily="18" charset="0"/>
                            </a:rPr>
                          </m:ctrlPr>
                        </m:fPr>
                        <m:num>
                          <m:r>
                            <a:rPr lang="en-GB" b="0" i="1" smtClean="0">
                              <a:latin typeface="Cambria Math" panose="02040503050406030204" pitchFamily="18" charset="0"/>
                            </a:rPr>
                            <m:t>3</m:t>
                          </m:r>
                          <m:r>
                            <a:rPr lang="en-GB" b="0" i="1" smtClean="0">
                              <a:latin typeface="Cambria Math" panose="02040503050406030204" pitchFamily="18" charset="0"/>
                            </a:rPr>
                            <m:t>𝑦𝑧</m:t>
                          </m:r>
                        </m:num>
                        <m:den>
                          <m:sSup>
                            <m:sSupPr>
                              <m:ctrlPr>
                                <a:rPr lang="en-GB" b="0" i="1" smtClean="0">
                                  <a:latin typeface="Cambria Math" panose="02040503050406030204" pitchFamily="18" charset="0"/>
                                </a:rPr>
                              </m:ctrlPr>
                            </m:sSupPr>
                            <m:e>
                              <m:r>
                                <a:rPr lang="en-GB" b="0" i="1" smtClean="0">
                                  <a:latin typeface="Cambria Math" panose="02040503050406030204" pitchFamily="18" charset="0"/>
                                </a:rPr>
                                <m:t>𝑅</m:t>
                              </m:r>
                            </m:e>
                            <m:sup>
                              <m:r>
                                <a:rPr lang="en-GB" b="0" i="1" smtClean="0">
                                  <a:latin typeface="Cambria Math" panose="02040503050406030204" pitchFamily="18" charset="0"/>
                                </a:rPr>
                                <m:t>5</m:t>
                              </m:r>
                            </m:sup>
                          </m:sSup>
                        </m:den>
                      </m:f>
                    </m:oMath>
                  </m:oMathPara>
                </a14:m>
                <a:endParaRPr lang="en-US" dirty="0"/>
              </a:p>
            </p:txBody>
          </p:sp>
        </mc:Choice>
        <mc:Fallback xmlns="">
          <p:sp>
            <p:nvSpPr>
              <p:cNvPr id="42" name="TextBox 41">
                <a:extLst>
                  <a:ext uri="{FF2B5EF4-FFF2-40B4-BE49-F238E27FC236}">
                    <a16:creationId xmlns:a16="http://schemas.microsoft.com/office/drawing/2014/main" id="{3275A7A1-E140-4E9C-BF5A-8245DC22527A}"/>
                  </a:ext>
                </a:extLst>
              </p:cNvPr>
              <p:cNvSpPr txBox="1">
                <a:spLocks noRot="1" noChangeAspect="1" noMove="1" noResize="1" noEditPoints="1" noAdjustHandles="1" noChangeArrowheads="1" noChangeShapeType="1" noTextEdit="1"/>
              </p:cNvSpPr>
              <p:nvPr/>
            </p:nvSpPr>
            <p:spPr>
              <a:xfrm>
                <a:off x="378867" y="2655412"/>
                <a:ext cx="1825628" cy="57297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AC7F3126-0047-4042-8918-51AF6D4728C6}"/>
                  </a:ext>
                </a:extLst>
              </p:cNvPr>
              <p:cNvSpPr txBox="1"/>
              <p:nvPr/>
            </p:nvSpPr>
            <p:spPr>
              <a:xfrm>
                <a:off x="334207" y="3265893"/>
                <a:ext cx="2532425" cy="6028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𝐵</m:t>
                          </m:r>
                        </m:e>
                        <m:sub>
                          <m:r>
                            <a:rPr lang="en-GB" b="0" i="1" smtClean="0">
                              <a:latin typeface="Cambria Math" panose="02040503050406030204" pitchFamily="18" charset="0"/>
                            </a:rPr>
                            <m:t>𝑥</m:t>
                          </m:r>
                        </m:sub>
                      </m:sSub>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𝐼𝑎𝑏</m:t>
                          </m:r>
                        </m:num>
                        <m:den>
                          <m:r>
                            <a:rPr lang="en-GB" b="0" i="1" smtClean="0">
                              <a:latin typeface="Cambria Math" panose="02040503050406030204" pitchFamily="18" charset="0"/>
                            </a:rPr>
                            <m:t>4</m:t>
                          </m:r>
                          <m:r>
                            <a:rPr lang="en-GB" b="0" i="1" smtClean="0">
                              <a:latin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𝜀</m:t>
                              </m:r>
                            </m:e>
                            <m:sub>
                              <m:r>
                                <a:rPr lang="en-GB" b="0" i="1" smtClean="0">
                                  <a:latin typeface="Cambria Math" panose="02040503050406030204" pitchFamily="18" charset="0"/>
                                  <a:ea typeface="Cambria Math" panose="02040503050406030204" pitchFamily="18" charset="0"/>
                                </a:rPr>
                                <m:t>0</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rPr>
                            <m:t> </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p>
                            <m:sSupPr>
                              <m:ctrlPr>
                                <a:rPr lang="en-GB" b="0" i="1" smtClean="0">
                                  <a:latin typeface="Cambria Math" panose="02040503050406030204" pitchFamily="18" charset="0"/>
                                </a:rPr>
                              </m:ctrlPr>
                            </m:sSupPr>
                            <m:e>
                              <m:r>
                                <a:rPr lang="en-GB" b="0" i="1" smtClean="0">
                                  <a:latin typeface="Cambria Math" panose="02040503050406030204" pitchFamily="18" charset="0"/>
                                </a:rPr>
                                <m:t>𝑅</m:t>
                              </m:r>
                            </m:e>
                            <m:sup>
                              <m:r>
                                <a:rPr lang="en-GB" b="0" i="1" smtClean="0">
                                  <a:latin typeface="Cambria Math" panose="02040503050406030204" pitchFamily="18" charset="0"/>
                                </a:rPr>
                                <m:t>3</m:t>
                              </m:r>
                            </m:sup>
                          </m:sSup>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3</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𝑧</m:t>
                              </m:r>
                            </m:e>
                            <m:sup>
                              <m:r>
                                <a:rPr lang="en-GB" b="0" i="1" smtClean="0">
                                  <a:latin typeface="Cambria Math" panose="02040503050406030204" pitchFamily="18" charset="0"/>
                                </a:rPr>
                                <m:t>2</m:t>
                              </m:r>
                            </m:sup>
                          </m:sSup>
                        </m:num>
                        <m:den>
                          <m:sSup>
                            <m:sSupPr>
                              <m:ctrlPr>
                                <a:rPr lang="en-GB" b="0" i="1" smtClean="0">
                                  <a:latin typeface="Cambria Math" panose="02040503050406030204" pitchFamily="18" charset="0"/>
                                </a:rPr>
                              </m:ctrlPr>
                            </m:sSupPr>
                            <m:e>
                              <m:r>
                                <a:rPr lang="en-GB" b="0" i="1" smtClean="0">
                                  <a:latin typeface="Cambria Math" panose="02040503050406030204" pitchFamily="18" charset="0"/>
                                </a:rPr>
                                <m:t>𝑅</m:t>
                              </m:r>
                            </m:e>
                            <m:sup>
                              <m:r>
                                <a:rPr lang="en-GB" b="0" i="1" smtClean="0">
                                  <a:latin typeface="Cambria Math" panose="02040503050406030204" pitchFamily="18" charset="0"/>
                                </a:rPr>
                                <m:t>5</m:t>
                              </m:r>
                            </m:sup>
                          </m:sSup>
                        </m:den>
                      </m:f>
                      <m:r>
                        <a:rPr lang="en-GB" b="0" i="1" smtClean="0">
                          <a:latin typeface="Cambria Math" panose="02040503050406030204" pitchFamily="18" charset="0"/>
                        </a:rPr>
                        <m:t>)</m:t>
                      </m:r>
                    </m:oMath>
                  </m:oMathPara>
                </a14:m>
                <a:endParaRPr lang="en-US" dirty="0"/>
              </a:p>
            </p:txBody>
          </p:sp>
        </mc:Choice>
        <mc:Fallback xmlns="">
          <p:sp>
            <p:nvSpPr>
              <p:cNvPr id="43" name="TextBox 42">
                <a:extLst>
                  <a:ext uri="{FF2B5EF4-FFF2-40B4-BE49-F238E27FC236}">
                    <a16:creationId xmlns:a16="http://schemas.microsoft.com/office/drawing/2014/main" id="{AC7F3126-0047-4042-8918-51AF6D4728C6}"/>
                  </a:ext>
                </a:extLst>
              </p:cNvPr>
              <p:cNvSpPr txBox="1">
                <a:spLocks noRot="1" noChangeAspect="1" noMove="1" noResize="1" noEditPoints="1" noAdjustHandles="1" noChangeArrowheads="1" noChangeShapeType="1" noTextEdit="1"/>
              </p:cNvSpPr>
              <p:nvPr/>
            </p:nvSpPr>
            <p:spPr>
              <a:xfrm>
                <a:off x="334207" y="3265893"/>
                <a:ext cx="2532425" cy="602857"/>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7109501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1187F-D1BB-49CE-A273-FAAC23AD8E4A}"/>
              </a:ext>
            </a:extLst>
          </p:cNvPr>
          <p:cNvSpPr>
            <a:spLocks noGrp="1"/>
          </p:cNvSpPr>
          <p:nvPr>
            <p:ph type="title"/>
          </p:nvPr>
        </p:nvSpPr>
        <p:spPr/>
        <p:txBody>
          <a:bodyPr>
            <a:normAutofit fontScale="90000"/>
          </a:bodyPr>
          <a:lstStyle/>
          <a:p>
            <a:r>
              <a:rPr lang="en-GB" dirty="0"/>
              <a:t>Forces acting on loop with current</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445DBC4-BEEC-4893-A6B8-8D0B111460D2}"/>
                  </a:ext>
                </a:extLst>
              </p:cNvPr>
              <p:cNvSpPr>
                <a:spLocks noGrp="1"/>
              </p:cNvSpPr>
              <p:nvPr>
                <p:ph idx="1"/>
              </p:nvPr>
            </p:nvSpPr>
            <p:spPr>
              <a:xfrm>
                <a:off x="231913" y="901885"/>
                <a:ext cx="8680174" cy="4414698"/>
              </a:xfrm>
            </p:spPr>
            <p:txBody>
              <a:bodyPr/>
              <a:lstStyle/>
              <a:p>
                <a:pPr marL="228600" indent="-228600"/>
                <a:r>
                  <a:rPr lang="en-GB" sz="2800" dirty="0"/>
                  <a:t>Put a loop with current in uniform magnetic field and </a:t>
                </a:r>
                <a:br>
                  <a:rPr lang="en-GB" sz="2800" dirty="0"/>
                </a:br>
                <a:r>
                  <a:rPr lang="en-GB" sz="2800" dirty="0"/>
                  <a:t>it will rotate such that </a:t>
                </a:r>
                <a:r>
                  <a:rPr lang="en-GB" sz="2800" dirty="0">
                    <a:latin typeface="Symbol" panose="05050102010706020507" pitchFamily="18" charset="2"/>
                  </a:rPr>
                  <a:t>m</a:t>
                </a:r>
                <a:r>
                  <a:rPr lang="en-GB" sz="2800" dirty="0"/>
                  <a:t> is in direction of the field</a:t>
                </a:r>
              </a:p>
              <a:p>
                <a:pPr marL="228600" indent="-228600"/>
                <a:r>
                  <a:rPr lang="en-GB" sz="2800" dirty="0"/>
                  <a:t>Torque </a:t>
                </a:r>
                <a14:m>
                  <m:oMath xmlns:m="http://schemas.openxmlformats.org/officeDocument/2006/math">
                    <m:acc>
                      <m:accPr>
                        <m:chr m:val="⃗"/>
                        <m:ctrlPr>
                          <a:rPr lang="en-GB" sz="2800" b="0" i="1" smtClean="0">
                            <a:latin typeface="Cambria Math" panose="02040503050406030204" pitchFamily="18" charset="0"/>
                          </a:rPr>
                        </m:ctrlPr>
                      </m:accPr>
                      <m:e>
                        <m:r>
                          <a:rPr lang="en-GB" sz="2800" b="0" i="1" smtClean="0">
                            <a:latin typeface="Cambria Math" panose="02040503050406030204" pitchFamily="18" charset="0"/>
                            <a:ea typeface="Cambria Math" panose="02040503050406030204" pitchFamily="18" charset="0"/>
                          </a:rPr>
                          <m:t>𝜏</m:t>
                        </m:r>
                      </m:e>
                    </m:acc>
                    <m:r>
                      <a:rPr lang="en-GB" sz="2800" b="0" i="1" smtClean="0">
                        <a:latin typeface="Cambria Math" panose="02040503050406030204" pitchFamily="18" charset="0"/>
                      </a:rPr>
                      <m:t>=</m:t>
                    </m:r>
                    <m:acc>
                      <m:accPr>
                        <m:chr m:val="⃗"/>
                        <m:ctrlPr>
                          <a:rPr lang="en-GB" sz="2800" i="1" smtClean="0">
                            <a:latin typeface="Cambria Math" panose="02040503050406030204" pitchFamily="18" charset="0"/>
                          </a:rPr>
                        </m:ctrlPr>
                      </m:accPr>
                      <m:e>
                        <m:r>
                          <a:rPr lang="en-GB" sz="2800" i="1">
                            <a:latin typeface="Cambria Math" panose="02040503050406030204" pitchFamily="18" charset="0"/>
                            <a:ea typeface="Cambria Math" panose="02040503050406030204" pitchFamily="18" charset="0"/>
                          </a:rPr>
                          <m:t>𝜇</m:t>
                        </m:r>
                      </m:e>
                    </m:acc>
                    <m:r>
                      <a:rPr lang="en-GB" sz="2800" i="1">
                        <a:latin typeface="Cambria Math" panose="02040503050406030204" pitchFamily="18" charset="0"/>
                        <a:ea typeface="Cambria Math" panose="02040503050406030204" pitchFamily="18" charset="0"/>
                      </a:rPr>
                      <m:t>×</m:t>
                    </m:r>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𝐵</m:t>
                        </m:r>
                      </m:e>
                    </m:acc>
                  </m:oMath>
                </a14:m>
                <a:endParaRPr lang="en-GB" sz="2800" dirty="0">
                  <a:ea typeface="Cambria Math" panose="02040503050406030204" pitchFamily="18" charset="0"/>
                </a:endParaRPr>
              </a:p>
              <a:p>
                <a:pPr marL="228600" indent="-228600"/>
                <a:r>
                  <a:rPr lang="en-US" sz="2800" dirty="0"/>
                  <a:t>Energy </a:t>
                </a:r>
                <a14:m>
                  <m:oMath xmlns:m="http://schemas.openxmlformats.org/officeDocument/2006/math">
                    <m:r>
                      <m:rPr>
                        <m:sty m:val="p"/>
                      </m:rPr>
                      <a:rPr lang="en-GB" sz="2800" b="0" i="0" smtClean="0">
                        <a:latin typeface="Cambria Math" panose="02040503050406030204" pitchFamily="18" charset="0"/>
                      </a:rPr>
                      <m:t>U</m:t>
                    </m:r>
                    <m:r>
                      <a:rPr lang="en-GB" sz="2800" b="0" i="1" smtClean="0">
                        <a:latin typeface="Cambria Math" panose="02040503050406030204" pitchFamily="18" charset="0"/>
                      </a:rPr>
                      <m:t>=−</m:t>
                    </m:r>
                    <m:acc>
                      <m:accPr>
                        <m:chr m:val="⃗"/>
                        <m:ctrlPr>
                          <a:rPr lang="en-GB" sz="2800" i="1" smtClean="0">
                            <a:latin typeface="Cambria Math" panose="02040503050406030204" pitchFamily="18" charset="0"/>
                          </a:rPr>
                        </m:ctrlPr>
                      </m:accPr>
                      <m:e>
                        <m:r>
                          <a:rPr lang="en-GB" sz="2800" i="1">
                            <a:latin typeface="Cambria Math" panose="02040503050406030204" pitchFamily="18" charset="0"/>
                            <a:ea typeface="Cambria Math" panose="02040503050406030204" pitchFamily="18" charset="0"/>
                          </a:rPr>
                          <m:t>𝜇</m:t>
                        </m:r>
                      </m:e>
                    </m:acc>
                    <m:r>
                      <a:rPr lang="en-GB" sz="2800" b="0" i="1" smtClean="0">
                        <a:latin typeface="Cambria Math" panose="02040503050406030204" pitchFamily="18" charset="0"/>
                        <a:ea typeface="Cambria Math" panose="02040503050406030204" pitchFamily="18" charset="0"/>
                      </a:rPr>
                      <m:t>⋅</m:t>
                    </m:r>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𝐵</m:t>
                        </m:r>
                      </m:e>
                    </m:acc>
                  </m:oMath>
                </a14:m>
                <a:endParaRPr lang="en-GB" sz="2800" dirty="0">
                  <a:ea typeface="Cambria Math" panose="02040503050406030204" pitchFamily="18" charset="0"/>
                </a:endParaRPr>
              </a:p>
              <a:p>
                <a:pPr marL="228600" indent="-228600"/>
                <a:endParaRPr lang="en-US" sz="2800" dirty="0"/>
              </a:p>
            </p:txBody>
          </p:sp>
        </mc:Choice>
        <mc:Fallback xmlns="">
          <p:sp>
            <p:nvSpPr>
              <p:cNvPr id="3" name="Content Placeholder 2">
                <a:extLst>
                  <a:ext uri="{FF2B5EF4-FFF2-40B4-BE49-F238E27FC236}">
                    <a16:creationId xmlns:a16="http://schemas.microsoft.com/office/drawing/2014/main" id="{4445DBC4-BEEC-4893-A6B8-8D0B111460D2}"/>
                  </a:ext>
                </a:extLst>
              </p:cNvPr>
              <p:cNvSpPr>
                <a:spLocks noGrp="1" noRot="1" noChangeAspect="1" noMove="1" noResize="1" noEditPoints="1" noAdjustHandles="1" noChangeArrowheads="1" noChangeShapeType="1" noTextEdit="1"/>
              </p:cNvSpPr>
              <p:nvPr>
                <p:ph idx="1"/>
              </p:nvPr>
            </p:nvSpPr>
            <p:spPr>
              <a:xfrm>
                <a:off x="231913" y="901885"/>
                <a:ext cx="8680174" cy="4414698"/>
              </a:xfrm>
              <a:blipFill>
                <a:blip r:embed="rId2"/>
                <a:stretch>
                  <a:fillRect l="-1264" t="-13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26FCA03-63BD-4BF8-92B4-61F80CE5EEF2}"/>
              </a:ext>
            </a:extLst>
          </p:cNvPr>
          <p:cNvSpPr>
            <a:spLocks noGrp="1"/>
          </p:cNvSpPr>
          <p:nvPr>
            <p:ph type="sldNum" sz="quarter" idx="12"/>
          </p:nvPr>
        </p:nvSpPr>
        <p:spPr/>
        <p:txBody>
          <a:bodyPr/>
          <a:lstStyle/>
          <a:p>
            <a:fld id="{374475D3-1812-EC42-892E-BF7EBDFBAE62}" type="slidenum">
              <a:rPr lang="en-GB" smtClean="0"/>
              <a:t>78</a:t>
            </a:fld>
            <a:endParaRPr lang="en-GB"/>
          </a:p>
        </p:txBody>
      </p:sp>
      <p:sp>
        <p:nvSpPr>
          <p:cNvPr id="5" name="Parallelogram 4">
            <a:extLst>
              <a:ext uri="{FF2B5EF4-FFF2-40B4-BE49-F238E27FC236}">
                <a16:creationId xmlns:a16="http://schemas.microsoft.com/office/drawing/2014/main" id="{CF48DDD7-CAE0-4062-BCE7-47EA40D315A9}"/>
              </a:ext>
            </a:extLst>
          </p:cNvPr>
          <p:cNvSpPr/>
          <p:nvPr/>
        </p:nvSpPr>
        <p:spPr>
          <a:xfrm rot="13945823" flipV="1">
            <a:off x="4714042" y="3251834"/>
            <a:ext cx="1981200" cy="711727"/>
          </a:xfrm>
          <a:prstGeom prst="parallelogram">
            <a:avLst>
              <a:gd name="adj" fmla="val 76485"/>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Flowchart: Extract 14">
            <a:extLst>
              <a:ext uri="{FF2B5EF4-FFF2-40B4-BE49-F238E27FC236}">
                <a16:creationId xmlns:a16="http://schemas.microsoft.com/office/drawing/2014/main" id="{D7F2B74B-42AF-4535-A66F-4CE9F883F338}"/>
              </a:ext>
            </a:extLst>
          </p:cNvPr>
          <p:cNvSpPr/>
          <p:nvPr/>
        </p:nvSpPr>
        <p:spPr>
          <a:xfrm rot="19448676" flipV="1">
            <a:off x="5356678" y="3751774"/>
            <a:ext cx="190415" cy="227567"/>
          </a:xfrm>
          <a:prstGeom prst="flowChartExtra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93821F0-6294-4875-90D5-00F51BFE0501}"/>
              </a:ext>
            </a:extLst>
          </p:cNvPr>
          <p:cNvSpPr txBox="1"/>
          <p:nvPr/>
        </p:nvSpPr>
        <p:spPr>
          <a:xfrm>
            <a:off x="5065698" y="3607697"/>
            <a:ext cx="242374" cy="369332"/>
          </a:xfrm>
          <a:prstGeom prst="rect">
            <a:avLst/>
          </a:prstGeom>
          <a:noFill/>
        </p:spPr>
        <p:txBody>
          <a:bodyPr wrap="none" rtlCol="0">
            <a:spAutoFit/>
          </a:bodyPr>
          <a:lstStyle/>
          <a:p>
            <a:r>
              <a:rPr lang="en-GB" dirty="0"/>
              <a:t>I</a:t>
            </a:r>
            <a:endParaRPr lang="en-US" dirty="0"/>
          </a:p>
        </p:txBody>
      </p:sp>
      <p:cxnSp>
        <p:nvCxnSpPr>
          <p:cNvPr id="18" name="Straight Arrow Connector 17">
            <a:extLst>
              <a:ext uri="{FF2B5EF4-FFF2-40B4-BE49-F238E27FC236}">
                <a16:creationId xmlns:a16="http://schemas.microsoft.com/office/drawing/2014/main" id="{107CDA1B-C55C-4AFC-A16B-63B42239D394}"/>
              </a:ext>
            </a:extLst>
          </p:cNvPr>
          <p:cNvCxnSpPr>
            <a:cxnSpLocks/>
          </p:cNvCxnSpPr>
          <p:nvPr/>
        </p:nvCxnSpPr>
        <p:spPr>
          <a:xfrm flipV="1">
            <a:off x="5708009" y="2408169"/>
            <a:ext cx="1159153" cy="1199529"/>
          </a:xfrm>
          <a:prstGeom prst="straightConnector1">
            <a:avLst/>
          </a:prstGeom>
          <a:ln w="38100">
            <a:tailEnd type="triangle"/>
          </a:ln>
        </p:spPr>
        <p:style>
          <a:lnRef idx="2">
            <a:schemeClr val="accent4"/>
          </a:lnRef>
          <a:fillRef idx="0">
            <a:schemeClr val="accent4"/>
          </a:fillRef>
          <a:effectRef idx="1">
            <a:schemeClr val="accent4"/>
          </a:effectRef>
          <a:fontRef idx="minor">
            <a:schemeClr val="tx1"/>
          </a:fontRef>
        </p:style>
      </p:cxnSp>
      <p:cxnSp>
        <p:nvCxnSpPr>
          <p:cNvPr id="19" name="Straight Arrow Connector 18">
            <a:extLst>
              <a:ext uri="{FF2B5EF4-FFF2-40B4-BE49-F238E27FC236}">
                <a16:creationId xmlns:a16="http://schemas.microsoft.com/office/drawing/2014/main" id="{17162428-CF71-4063-876C-7B3DA4F40004}"/>
              </a:ext>
            </a:extLst>
          </p:cNvPr>
          <p:cNvCxnSpPr>
            <a:cxnSpLocks/>
          </p:cNvCxnSpPr>
          <p:nvPr/>
        </p:nvCxnSpPr>
        <p:spPr>
          <a:xfrm flipV="1">
            <a:off x="5231060" y="2511409"/>
            <a:ext cx="9713" cy="510770"/>
          </a:xfrm>
          <a:prstGeom prst="straightConnector1">
            <a:avLst/>
          </a:prstGeom>
          <a:ln w="19050">
            <a:prstDash val="dash"/>
            <a:tailEnd type="triangle"/>
          </a:ln>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3449AEF-AA99-4995-847D-F4C36A6003B7}"/>
                  </a:ext>
                </a:extLst>
              </p:cNvPr>
              <p:cNvSpPr txBox="1"/>
              <p:nvPr/>
            </p:nvSpPr>
            <p:spPr>
              <a:xfrm>
                <a:off x="6760803" y="2390335"/>
                <a:ext cx="37523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i="1">
                              <a:latin typeface="Cambria Math" panose="02040503050406030204" pitchFamily="18" charset="0"/>
                            </a:rPr>
                            <m:t>𝜇</m:t>
                          </m:r>
                        </m:e>
                      </m:acc>
                    </m:oMath>
                  </m:oMathPara>
                </a14:m>
                <a:endParaRPr lang="en-US" dirty="0">
                  <a:latin typeface="Symbol" panose="05050102010706020507" pitchFamily="18" charset="2"/>
                </a:endParaRPr>
              </a:p>
            </p:txBody>
          </p:sp>
        </mc:Choice>
        <mc:Fallback xmlns="">
          <p:sp>
            <p:nvSpPr>
              <p:cNvPr id="22" name="TextBox 21">
                <a:extLst>
                  <a:ext uri="{FF2B5EF4-FFF2-40B4-BE49-F238E27FC236}">
                    <a16:creationId xmlns:a16="http://schemas.microsoft.com/office/drawing/2014/main" id="{63449AEF-AA99-4995-847D-F4C36A6003B7}"/>
                  </a:ext>
                </a:extLst>
              </p:cNvPr>
              <p:cNvSpPr txBox="1">
                <a:spLocks noRot="1" noChangeAspect="1" noMove="1" noResize="1" noEditPoints="1" noAdjustHandles="1" noChangeArrowheads="1" noChangeShapeType="1" noTextEdit="1"/>
              </p:cNvSpPr>
              <p:nvPr/>
            </p:nvSpPr>
            <p:spPr>
              <a:xfrm>
                <a:off x="6760803" y="2390335"/>
                <a:ext cx="375231" cy="369332"/>
              </a:xfrm>
              <a:prstGeom prst="rect">
                <a:avLst/>
              </a:prstGeom>
              <a:blipFill>
                <a:blip r:embed="rId3"/>
                <a:stretch>
                  <a:fillRect t="-19672" r="-29032" b="-6557"/>
                </a:stretch>
              </a:blipFill>
            </p:spPr>
            <p:txBody>
              <a:bodyPr/>
              <a:lstStyle/>
              <a:p>
                <a:r>
                  <a:rPr lang="en-US">
                    <a:noFill/>
                  </a:rPr>
                  <a:t> </a:t>
                </a:r>
              </a:p>
            </p:txBody>
          </p:sp>
        </mc:Fallback>
      </mc:AlternateContent>
      <p:grpSp>
        <p:nvGrpSpPr>
          <p:cNvPr id="26" name="Group 25">
            <a:extLst>
              <a:ext uri="{FF2B5EF4-FFF2-40B4-BE49-F238E27FC236}">
                <a16:creationId xmlns:a16="http://schemas.microsoft.com/office/drawing/2014/main" id="{B09BA365-A3D2-4771-9549-5CC809849E72}"/>
              </a:ext>
            </a:extLst>
          </p:cNvPr>
          <p:cNvGrpSpPr/>
          <p:nvPr/>
        </p:nvGrpSpPr>
        <p:grpSpPr>
          <a:xfrm>
            <a:off x="5708009" y="2345614"/>
            <a:ext cx="1229287" cy="1519943"/>
            <a:chOff x="4135611" y="1900403"/>
            <a:chExt cx="1229287" cy="1519943"/>
          </a:xfrm>
        </p:grpSpPr>
        <p:cxnSp>
          <p:nvCxnSpPr>
            <p:cNvPr id="27" name="Straight Arrow Connector 26">
              <a:extLst>
                <a:ext uri="{FF2B5EF4-FFF2-40B4-BE49-F238E27FC236}">
                  <a16:creationId xmlns:a16="http://schemas.microsoft.com/office/drawing/2014/main" id="{E1372694-B51A-45EF-A648-5BB9396586F3}"/>
                </a:ext>
              </a:extLst>
            </p:cNvPr>
            <p:cNvCxnSpPr>
              <a:cxnSpLocks/>
            </p:cNvCxnSpPr>
            <p:nvPr/>
          </p:nvCxnSpPr>
          <p:spPr>
            <a:xfrm flipV="1">
              <a:off x="4135611" y="2135720"/>
              <a:ext cx="819151" cy="10344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3FF846AD-FF53-41F4-B580-A5C17E9DC156}"/>
                </a:ext>
              </a:extLst>
            </p:cNvPr>
            <p:cNvCxnSpPr>
              <a:cxnSpLocks/>
            </p:cNvCxnSpPr>
            <p:nvPr/>
          </p:nvCxnSpPr>
          <p:spPr>
            <a:xfrm flipV="1">
              <a:off x="4144708" y="3114585"/>
              <a:ext cx="1220190" cy="417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0703320-1F9F-4AA3-9E10-94491E93BC00}"/>
                </a:ext>
              </a:extLst>
            </p:cNvPr>
            <p:cNvCxnSpPr>
              <a:cxnSpLocks/>
            </p:cNvCxnSpPr>
            <p:nvPr/>
          </p:nvCxnSpPr>
          <p:spPr>
            <a:xfrm flipV="1">
              <a:off x="4135611" y="1996861"/>
              <a:ext cx="7872" cy="11760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A63CA192-D976-46E6-A095-E557B0C86F93}"/>
                </a:ext>
              </a:extLst>
            </p:cNvPr>
            <p:cNvSpPr txBox="1"/>
            <p:nvPr/>
          </p:nvSpPr>
          <p:spPr>
            <a:xfrm>
              <a:off x="5032143" y="3051014"/>
              <a:ext cx="284052" cy="369332"/>
            </a:xfrm>
            <a:prstGeom prst="rect">
              <a:avLst/>
            </a:prstGeom>
            <a:noFill/>
          </p:spPr>
          <p:txBody>
            <a:bodyPr wrap="none" rtlCol="0">
              <a:spAutoFit/>
            </a:bodyPr>
            <a:lstStyle/>
            <a:p>
              <a:r>
                <a:rPr lang="en-GB" dirty="0"/>
                <a:t>x</a:t>
              </a:r>
              <a:endParaRPr lang="en-US" dirty="0"/>
            </a:p>
          </p:txBody>
        </p:sp>
        <p:sp>
          <p:nvSpPr>
            <p:cNvPr id="31" name="TextBox 30">
              <a:extLst>
                <a:ext uri="{FF2B5EF4-FFF2-40B4-BE49-F238E27FC236}">
                  <a16:creationId xmlns:a16="http://schemas.microsoft.com/office/drawing/2014/main" id="{FB793275-38D3-4624-A9F5-FFBAAFEA8B8F}"/>
                </a:ext>
              </a:extLst>
            </p:cNvPr>
            <p:cNvSpPr txBox="1"/>
            <p:nvPr/>
          </p:nvSpPr>
          <p:spPr>
            <a:xfrm>
              <a:off x="4649973" y="1938742"/>
              <a:ext cx="288862" cy="369332"/>
            </a:xfrm>
            <a:prstGeom prst="rect">
              <a:avLst/>
            </a:prstGeom>
            <a:noFill/>
          </p:spPr>
          <p:txBody>
            <a:bodyPr wrap="none" rtlCol="0">
              <a:spAutoFit/>
            </a:bodyPr>
            <a:lstStyle/>
            <a:p>
              <a:r>
                <a:rPr lang="en-GB" dirty="0"/>
                <a:t>y</a:t>
              </a:r>
              <a:endParaRPr lang="en-US" dirty="0"/>
            </a:p>
          </p:txBody>
        </p:sp>
        <p:sp>
          <p:nvSpPr>
            <p:cNvPr id="32" name="TextBox 31">
              <a:extLst>
                <a:ext uri="{FF2B5EF4-FFF2-40B4-BE49-F238E27FC236}">
                  <a16:creationId xmlns:a16="http://schemas.microsoft.com/office/drawing/2014/main" id="{0CE85C61-8E7C-4AFD-9E7B-CA369B1622AF}"/>
                </a:ext>
              </a:extLst>
            </p:cNvPr>
            <p:cNvSpPr txBox="1"/>
            <p:nvPr/>
          </p:nvSpPr>
          <p:spPr>
            <a:xfrm>
              <a:off x="4135611" y="1900403"/>
              <a:ext cx="276038" cy="369332"/>
            </a:xfrm>
            <a:prstGeom prst="rect">
              <a:avLst/>
            </a:prstGeom>
            <a:noFill/>
          </p:spPr>
          <p:txBody>
            <a:bodyPr wrap="none" rtlCol="0">
              <a:spAutoFit/>
            </a:bodyPr>
            <a:lstStyle/>
            <a:p>
              <a:r>
                <a:rPr lang="en-GB" dirty="0"/>
                <a:t>z</a:t>
              </a:r>
              <a:endParaRPr lang="en-US" dirty="0"/>
            </a:p>
          </p:txBody>
        </p:sp>
      </p:grpSp>
      <p:cxnSp>
        <p:nvCxnSpPr>
          <p:cNvPr id="36" name="Straight Arrow Connector 35">
            <a:extLst>
              <a:ext uri="{FF2B5EF4-FFF2-40B4-BE49-F238E27FC236}">
                <a16:creationId xmlns:a16="http://schemas.microsoft.com/office/drawing/2014/main" id="{CBDB3B89-ADA7-4DD7-AF28-413D05D4FE7D}"/>
              </a:ext>
            </a:extLst>
          </p:cNvPr>
          <p:cNvCxnSpPr>
            <a:cxnSpLocks/>
          </p:cNvCxnSpPr>
          <p:nvPr/>
        </p:nvCxnSpPr>
        <p:spPr>
          <a:xfrm flipV="1">
            <a:off x="6128749" y="3754205"/>
            <a:ext cx="0" cy="433738"/>
          </a:xfrm>
          <a:prstGeom prst="straightConnector1">
            <a:avLst/>
          </a:prstGeom>
          <a:ln w="19050">
            <a:prstDash val="dash"/>
            <a:tailEnd type="triangle"/>
          </a:ln>
        </p:spPr>
        <p:style>
          <a:lnRef idx="2">
            <a:schemeClr val="accent6"/>
          </a:lnRef>
          <a:fillRef idx="0">
            <a:schemeClr val="accent6"/>
          </a:fillRef>
          <a:effectRef idx="1">
            <a:schemeClr val="accent6"/>
          </a:effectRef>
          <a:fontRef idx="minor">
            <a:schemeClr val="tx1"/>
          </a:fontRef>
        </p:style>
      </p:cxnSp>
      <p:cxnSp>
        <p:nvCxnSpPr>
          <p:cNvPr id="39" name="Straight Arrow Connector 38">
            <a:extLst>
              <a:ext uri="{FF2B5EF4-FFF2-40B4-BE49-F238E27FC236}">
                <a16:creationId xmlns:a16="http://schemas.microsoft.com/office/drawing/2014/main" id="{A2AB84C8-0DC0-439E-A262-5F98AFA5B0D5}"/>
              </a:ext>
            </a:extLst>
          </p:cNvPr>
          <p:cNvCxnSpPr>
            <a:cxnSpLocks/>
          </p:cNvCxnSpPr>
          <p:nvPr/>
        </p:nvCxnSpPr>
        <p:spPr>
          <a:xfrm flipH="1">
            <a:off x="4648481" y="3067967"/>
            <a:ext cx="571704"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43" name="Straight Arrow Connector 42">
            <a:extLst>
              <a:ext uri="{FF2B5EF4-FFF2-40B4-BE49-F238E27FC236}">
                <a16:creationId xmlns:a16="http://schemas.microsoft.com/office/drawing/2014/main" id="{EE1480D4-1BDA-4D19-90E5-B55880651611}"/>
              </a:ext>
            </a:extLst>
          </p:cNvPr>
          <p:cNvCxnSpPr>
            <a:cxnSpLocks/>
          </p:cNvCxnSpPr>
          <p:nvPr/>
        </p:nvCxnSpPr>
        <p:spPr>
          <a:xfrm>
            <a:off x="6155190" y="4213873"/>
            <a:ext cx="605613"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1BAC5456-790D-4284-974D-C446DC3D0A85}"/>
                  </a:ext>
                </a:extLst>
              </p:cNvPr>
              <p:cNvSpPr txBox="1"/>
              <p:nvPr/>
            </p:nvSpPr>
            <p:spPr>
              <a:xfrm>
                <a:off x="6339544" y="4194175"/>
                <a:ext cx="392480"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latin typeface="Symbol" panose="05050102010706020507" pitchFamily="18" charset="2"/>
                </a:endParaRPr>
              </a:p>
            </p:txBody>
          </p:sp>
        </mc:Choice>
        <mc:Fallback xmlns="">
          <p:sp>
            <p:nvSpPr>
              <p:cNvPr id="45" name="TextBox 44">
                <a:extLst>
                  <a:ext uri="{FF2B5EF4-FFF2-40B4-BE49-F238E27FC236}">
                    <a16:creationId xmlns:a16="http://schemas.microsoft.com/office/drawing/2014/main" id="{1BAC5456-790D-4284-974D-C446DC3D0A85}"/>
                  </a:ext>
                </a:extLst>
              </p:cNvPr>
              <p:cNvSpPr txBox="1">
                <a:spLocks noRot="1" noChangeAspect="1" noMove="1" noResize="1" noEditPoints="1" noAdjustHandles="1" noChangeArrowheads="1" noChangeShapeType="1" noTextEdit="1"/>
              </p:cNvSpPr>
              <p:nvPr/>
            </p:nvSpPr>
            <p:spPr>
              <a:xfrm>
                <a:off x="6339544" y="4194175"/>
                <a:ext cx="392480" cy="402931"/>
              </a:xfrm>
              <a:prstGeom prst="rect">
                <a:avLst/>
              </a:prstGeom>
              <a:blipFill>
                <a:blip r:embed="rId4"/>
                <a:stretch>
                  <a:fillRect t="-21212" r="-296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495813C8-0603-4FD8-9491-6072748564D1}"/>
                  </a:ext>
                </a:extLst>
              </p:cNvPr>
              <p:cNvSpPr txBox="1"/>
              <p:nvPr/>
            </p:nvSpPr>
            <p:spPr>
              <a:xfrm>
                <a:off x="4915026" y="2475587"/>
                <a:ext cx="400879"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oMath>
                  </m:oMathPara>
                </a14:m>
                <a:endParaRPr lang="en-US" dirty="0">
                  <a:latin typeface="Symbol" panose="05050102010706020507" pitchFamily="18" charset="2"/>
                </a:endParaRPr>
              </a:p>
            </p:txBody>
          </p:sp>
        </mc:Choice>
        <mc:Fallback xmlns="">
          <p:sp>
            <p:nvSpPr>
              <p:cNvPr id="46" name="TextBox 45">
                <a:extLst>
                  <a:ext uri="{FF2B5EF4-FFF2-40B4-BE49-F238E27FC236}">
                    <a16:creationId xmlns:a16="http://schemas.microsoft.com/office/drawing/2014/main" id="{495813C8-0603-4FD8-9491-6072748564D1}"/>
                  </a:ext>
                </a:extLst>
              </p:cNvPr>
              <p:cNvSpPr txBox="1">
                <a:spLocks noRot="1" noChangeAspect="1" noMove="1" noResize="1" noEditPoints="1" noAdjustHandles="1" noChangeArrowheads="1" noChangeShapeType="1" noTextEdit="1"/>
              </p:cNvSpPr>
              <p:nvPr/>
            </p:nvSpPr>
            <p:spPr>
              <a:xfrm>
                <a:off x="4915026" y="2475587"/>
                <a:ext cx="400879" cy="40293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484AE334-280D-4837-8405-02D4B08D00C7}"/>
                  </a:ext>
                </a:extLst>
              </p:cNvPr>
              <p:cNvSpPr txBox="1"/>
              <p:nvPr/>
            </p:nvSpPr>
            <p:spPr>
              <a:xfrm>
                <a:off x="5816658" y="3737667"/>
                <a:ext cx="400879"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oMath>
                  </m:oMathPara>
                </a14:m>
                <a:endParaRPr lang="en-US" dirty="0">
                  <a:latin typeface="Symbol" panose="05050102010706020507" pitchFamily="18" charset="2"/>
                </a:endParaRPr>
              </a:p>
            </p:txBody>
          </p:sp>
        </mc:Choice>
        <mc:Fallback xmlns="">
          <p:sp>
            <p:nvSpPr>
              <p:cNvPr id="47" name="TextBox 46">
                <a:extLst>
                  <a:ext uri="{FF2B5EF4-FFF2-40B4-BE49-F238E27FC236}">
                    <a16:creationId xmlns:a16="http://schemas.microsoft.com/office/drawing/2014/main" id="{484AE334-280D-4837-8405-02D4B08D00C7}"/>
                  </a:ext>
                </a:extLst>
              </p:cNvPr>
              <p:cNvSpPr txBox="1">
                <a:spLocks noRot="1" noChangeAspect="1" noMove="1" noResize="1" noEditPoints="1" noAdjustHandles="1" noChangeArrowheads="1" noChangeShapeType="1" noTextEdit="1"/>
              </p:cNvSpPr>
              <p:nvPr/>
            </p:nvSpPr>
            <p:spPr>
              <a:xfrm>
                <a:off x="5816658" y="3737667"/>
                <a:ext cx="400879" cy="402931"/>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6A0A6B03-D5E6-439A-A6B2-7B4465E15E2D}"/>
                  </a:ext>
                </a:extLst>
              </p:cNvPr>
              <p:cNvSpPr txBox="1"/>
              <p:nvPr/>
            </p:nvSpPr>
            <p:spPr>
              <a:xfrm>
                <a:off x="4700490" y="3073103"/>
                <a:ext cx="392480"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oMath>
                  </m:oMathPara>
                </a14:m>
                <a:endParaRPr lang="en-US" dirty="0">
                  <a:latin typeface="Symbol" panose="05050102010706020507" pitchFamily="18" charset="2"/>
                </a:endParaRPr>
              </a:p>
            </p:txBody>
          </p:sp>
        </mc:Choice>
        <mc:Fallback xmlns="">
          <p:sp>
            <p:nvSpPr>
              <p:cNvPr id="48" name="TextBox 47">
                <a:extLst>
                  <a:ext uri="{FF2B5EF4-FFF2-40B4-BE49-F238E27FC236}">
                    <a16:creationId xmlns:a16="http://schemas.microsoft.com/office/drawing/2014/main" id="{6A0A6B03-D5E6-439A-A6B2-7B4465E15E2D}"/>
                  </a:ext>
                </a:extLst>
              </p:cNvPr>
              <p:cNvSpPr txBox="1">
                <a:spLocks noRot="1" noChangeAspect="1" noMove="1" noResize="1" noEditPoints="1" noAdjustHandles="1" noChangeArrowheads="1" noChangeShapeType="1" noTextEdit="1"/>
              </p:cNvSpPr>
              <p:nvPr/>
            </p:nvSpPr>
            <p:spPr>
              <a:xfrm>
                <a:off x="4700490" y="3073103"/>
                <a:ext cx="392480" cy="402931"/>
              </a:xfrm>
              <a:prstGeom prst="rect">
                <a:avLst/>
              </a:prstGeom>
              <a:blipFill>
                <a:blip r:embed="rId7"/>
                <a:stretch>
                  <a:fillRect t="-21212" r="-31250"/>
                </a:stretch>
              </a:blipFill>
            </p:spPr>
            <p:txBody>
              <a:bodyPr/>
              <a:lstStyle/>
              <a:p>
                <a:r>
                  <a:rPr lang="en-US">
                    <a:noFill/>
                  </a:rPr>
                  <a:t> </a:t>
                </a:r>
              </a:p>
            </p:txBody>
          </p:sp>
        </mc:Fallback>
      </mc:AlternateContent>
      <p:cxnSp>
        <p:nvCxnSpPr>
          <p:cNvPr id="7" name="Straight Connector 6">
            <a:extLst>
              <a:ext uri="{FF2B5EF4-FFF2-40B4-BE49-F238E27FC236}">
                <a16:creationId xmlns:a16="http://schemas.microsoft.com/office/drawing/2014/main" id="{78F2EC5F-8DD3-4A90-A282-AE0A4F31CADD}"/>
              </a:ext>
            </a:extLst>
          </p:cNvPr>
          <p:cNvCxnSpPr>
            <a:cxnSpLocks/>
          </p:cNvCxnSpPr>
          <p:nvPr/>
        </p:nvCxnSpPr>
        <p:spPr>
          <a:xfrm flipH="1">
            <a:off x="5471224" y="2878518"/>
            <a:ext cx="455302" cy="1511361"/>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6578273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24186-EB7D-48A0-8F24-1ADE36416455}"/>
              </a:ext>
            </a:extLst>
          </p:cNvPr>
          <p:cNvSpPr>
            <a:spLocks noGrp="1"/>
          </p:cNvSpPr>
          <p:nvPr>
            <p:ph type="title"/>
          </p:nvPr>
        </p:nvSpPr>
        <p:spPr>
          <a:xfrm>
            <a:off x="457200" y="98980"/>
            <a:ext cx="8229600" cy="868103"/>
          </a:xfrm>
        </p:spPr>
        <p:txBody>
          <a:bodyPr>
            <a:normAutofit fontScale="90000"/>
          </a:bodyPr>
          <a:lstStyle/>
          <a:p>
            <a:r>
              <a:rPr lang="en-GB" dirty="0"/>
              <a:t>Magnetic moments </a:t>
            </a:r>
            <a:br>
              <a:rPr lang="en-GB" dirty="0"/>
            </a:br>
            <a:r>
              <a:rPr lang="en-GB" dirty="0"/>
              <a:t>of particles and atoms</a:t>
            </a:r>
            <a:endParaRPr lang="en-US" dirty="0"/>
          </a:p>
        </p:txBody>
      </p:sp>
      <p:sp>
        <p:nvSpPr>
          <p:cNvPr id="3" name="Content Placeholder 2">
            <a:extLst>
              <a:ext uri="{FF2B5EF4-FFF2-40B4-BE49-F238E27FC236}">
                <a16:creationId xmlns:a16="http://schemas.microsoft.com/office/drawing/2014/main" id="{5D2A8894-5448-4959-B12D-F635FB722F2C}"/>
              </a:ext>
            </a:extLst>
          </p:cNvPr>
          <p:cNvSpPr>
            <a:spLocks noGrp="1"/>
          </p:cNvSpPr>
          <p:nvPr>
            <p:ph idx="1"/>
          </p:nvPr>
        </p:nvSpPr>
        <p:spPr>
          <a:xfrm>
            <a:off x="231913" y="1170615"/>
            <a:ext cx="8680174" cy="4160489"/>
          </a:xfrm>
        </p:spPr>
        <p:txBody>
          <a:bodyPr/>
          <a:lstStyle/>
          <a:p>
            <a:r>
              <a:rPr lang="en-GB" sz="2800" dirty="0"/>
              <a:t>Charged elementary particles have magnetic moments</a:t>
            </a:r>
          </a:p>
          <a:p>
            <a:r>
              <a:rPr lang="en-GB" sz="2800" dirty="0"/>
              <a:t>They act like very small loops with current</a:t>
            </a:r>
          </a:p>
          <a:p>
            <a:r>
              <a:rPr lang="en-GB" sz="2800" dirty="0"/>
              <a:t>One can think of it as charge rotating due to spin</a:t>
            </a:r>
          </a:p>
          <a:p>
            <a:r>
              <a:rPr lang="en-GB" sz="2800" dirty="0"/>
              <a:t>Usually, magnetic moments are distributed randomly</a:t>
            </a:r>
          </a:p>
          <a:p>
            <a:r>
              <a:rPr lang="en-GB" sz="2800" dirty="0"/>
              <a:t>But some materials can have moments of their atoms aligned: they are magnets</a:t>
            </a:r>
            <a:endParaRPr lang="en-US" sz="2800" dirty="0"/>
          </a:p>
        </p:txBody>
      </p:sp>
      <p:sp>
        <p:nvSpPr>
          <p:cNvPr id="4" name="Slide Number Placeholder 3">
            <a:extLst>
              <a:ext uri="{FF2B5EF4-FFF2-40B4-BE49-F238E27FC236}">
                <a16:creationId xmlns:a16="http://schemas.microsoft.com/office/drawing/2014/main" id="{4F08222F-68EC-4C8C-A52D-1465B3A63258}"/>
              </a:ext>
            </a:extLst>
          </p:cNvPr>
          <p:cNvSpPr>
            <a:spLocks noGrp="1"/>
          </p:cNvSpPr>
          <p:nvPr>
            <p:ph type="sldNum" sz="quarter" idx="12"/>
          </p:nvPr>
        </p:nvSpPr>
        <p:spPr/>
        <p:txBody>
          <a:bodyPr/>
          <a:lstStyle/>
          <a:p>
            <a:fld id="{374475D3-1812-EC42-892E-BF7EBDFBAE62}" type="slidenum">
              <a:rPr lang="en-GB" smtClean="0"/>
              <a:t>79</a:t>
            </a:fld>
            <a:endParaRPr lang="en-GB"/>
          </a:p>
        </p:txBody>
      </p:sp>
    </p:spTree>
    <p:extLst>
      <p:ext uri="{BB962C8B-B14F-4D97-AF65-F5344CB8AC3E}">
        <p14:creationId xmlns:p14="http://schemas.microsoft.com/office/powerpoint/2010/main" val="4200564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Coulomb law</a:t>
            </a:r>
            <a:endParaRPr lang="en-US" dirty="0"/>
          </a:p>
        </p:txBody>
      </p:sp>
      <p:sp>
        <p:nvSpPr>
          <p:cNvPr id="3" name="Content Placeholder 2"/>
          <p:cNvSpPr>
            <a:spLocks noGrp="1"/>
          </p:cNvSpPr>
          <p:nvPr>
            <p:ph idx="1"/>
          </p:nvPr>
        </p:nvSpPr>
        <p:spPr>
          <a:xfrm>
            <a:off x="610577" y="2541920"/>
            <a:ext cx="8229600" cy="2955740"/>
          </a:xfrm>
        </p:spPr>
        <p:txBody>
          <a:bodyPr/>
          <a:lstStyle/>
          <a:p>
            <a:r>
              <a:rPr lang="en-GB" sz="2800" dirty="0">
                <a:solidFill>
                  <a:schemeClr val="bg1">
                    <a:lumMod val="65000"/>
                  </a:schemeClr>
                </a:solidFill>
              </a:rPr>
              <a:t>Electrostatic force between point-like objects is</a:t>
            </a:r>
          </a:p>
          <a:p>
            <a:pPr lvl="1"/>
            <a:r>
              <a:rPr lang="en-GB" sz="2400" dirty="0">
                <a:solidFill>
                  <a:schemeClr val="bg1">
                    <a:lumMod val="65000"/>
                  </a:schemeClr>
                </a:solidFill>
              </a:rPr>
              <a:t>Proportional to electric charge of </a:t>
            </a:r>
            <a:br>
              <a:rPr lang="en-GB" sz="2400" dirty="0">
                <a:solidFill>
                  <a:schemeClr val="bg1">
                    <a:lumMod val="65000"/>
                  </a:schemeClr>
                </a:solidFill>
              </a:rPr>
            </a:br>
            <a:r>
              <a:rPr lang="en-GB" sz="2400" dirty="0">
                <a:solidFill>
                  <a:schemeClr val="bg1">
                    <a:lumMod val="65000"/>
                  </a:schemeClr>
                </a:solidFill>
              </a:rPr>
              <a:t>each of the two interacting objects</a:t>
            </a:r>
          </a:p>
          <a:p>
            <a:pPr lvl="1"/>
            <a:r>
              <a:rPr lang="en-GB" sz="2400" dirty="0">
                <a:solidFill>
                  <a:schemeClr val="bg1">
                    <a:lumMod val="65000"/>
                  </a:schemeClr>
                </a:solidFill>
              </a:rPr>
              <a:t>Inversely proportional to square of the distance</a:t>
            </a:r>
          </a:p>
          <a:p>
            <a:pPr lvl="1"/>
            <a:r>
              <a:rPr lang="en-GB" sz="2400" dirty="0"/>
              <a:t>Proportional to Coulomb constant K</a:t>
            </a:r>
          </a:p>
          <a:p>
            <a:pPr lvl="2"/>
            <a:r>
              <a:rPr lang="en-GB" sz="2000" dirty="0"/>
              <a:t>Which depends on medium type (vacuum, air, water)</a:t>
            </a:r>
          </a:p>
        </p:txBody>
      </p:sp>
      <p:sp>
        <p:nvSpPr>
          <p:cNvPr id="4" name="Slide Number Placeholder 3"/>
          <p:cNvSpPr>
            <a:spLocks noGrp="1"/>
          </p:cNvSpPr>
          <p:nvPr>
            <p:ph type="sldNum" sz="quarter" idx="12"/>
          </p:nvPr>
        </p:nvSpPr>
        <p:spPr/>
        <p:txBody>
          <a:bodyPr/>
          <a:lstStyle/>
          <a:p>
            <a:fld id="{374475D3-1812-EC42-892E-BF7EBDFBAE62}" type="slidenum">
              <a:rPr lang="en-GB" smtClean="0"/>
              <a:t>8</a:t>
            </a:fld>
            <a:endParaRPr lang="en-GB"/>
          </a:p>
        </p:txBody>
      </p:sp>
      <mc:AlternateContent xmlns:mc="http://schemas.openxmlformats.org/markup-compatibility/2006" xmlns:a14="http://schemas.microsoft.com/office/drawing/2010/main">
        <mc:Choice Requires="a14">
          <p:sp>
            <p:nvSpPr>
              <p:cNvPr id="7" name="TextBox 6"/>
              <p:cNvSpPr txBox="1"/>
              <p:nvPr/>
            </p:nvSpPr>
            <p:spPr>
              <a:xfrm>
                <a:off x="1005840" y="1188720"/>
                <a:ext cx="354244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1" i="1" smtClean="0">
                          <a:solidFill>
                            <a:schemeClr val="tx1"/>
                          </a:solidFill>
                          <a:latin typeface="Cambria Math" panose="02040503050406030204" pitchFamily="18" charset="0"/>
                        </a:rPr>
                        <m:t>𝑲</m:t>
                      </m:r>
                      <m:r>
                        <a:rPr lang="en-GB"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i="1" smtClean="0">
                                  <a:solidFill>
                                    <a:schemeClr val="bg2">
                                      <a:lumMod val="75000"/>
                                    </a:schemeClr>
                                  </a:solidFill>
                                  <a:latin typeface="Cambria Math" panose="02040503050406030204" pitchFamily="18" charset="0"/>
                                </a:rPr>
                              </m:ctrlPr>
                            </m:sSubPr>
                            <m:e>
                              <m:r>
                                <a:rPr lang="en-GB" sz="4000" b="0" i="1">
                                  <a:solidFill>
                                    <a:schemeClr val="bg2">
                                      <a:lumMod val="75000"/>
                                    </a:schemeClr>
                                  </a:solidFill>
                                  <a:latin typeface="Cambria Math" panose="02040503050406030204" pitchFamily="18" charset="0"/>
                                </a:rPr>
                                <m:t>𝑞</m:t>
                              </m:r>
                            </m:e>
                            <m:sub>
                              <m:r>
                                <a:rPr lang="en-GB" sz="4000" b="0" i="1">
                                  <a:solidFill>
                                    <a:schemeClr val="bg2">
                                      <a:lumMod val="75000"/>
                                    </a:schemeClr>
                                  </a:solidFill>
                                  <a:latin typeface="Cambria Math" panose="02040503050406030204" pitchFamily="18" charset="0"/>
                                </a:rPr>
                                <m:t>1</m:t>
                              </m:r>
                            </m:sub>
                          </m:sSub>
                          <m:r>
                            <a:rPr lang="en-GB" sz="4000" b="0" i="1" smtClean="0">
                              <a:solidFill>
                                <a:schemeClr val="bg2">
                                  <a:lumMod val="75000"/>
                                </a:schemeClr>
                              </a:solidFill>
                              <a:latin typeface="Cambria Math" panose="02040503050406030204" pitchFamily="18" charset="0"/>
                            </a:rPr>
                            <m:t>⋅</m:t>
                          </m:r>
                          <m:sSub>
                            <m:sSubPr>
                              <m:ctrlPr>
                                <a:rPr lang="en-GB" sz="4000" i="1" smtClean="0">
                                  <a:solidFill>
                                    <a:schemeClr val="bg2">
                                      <a:lumMod val="75000"/>
                                    </a:schemeClr>
                                  </a:solidFill>
                                  <a:latin typeface="Cambria Math" panose="02040503050406030204" pitchFamily="18" charset="0"/>
                                </a:rPr>
                              </m:ctrlPr>
                            </m:sSubPr>
                            <m:e>
                              <m:r>
                                <a:rPr lang="en-GB" sz="4000" b="0" i="1" smtClean="0">
                                  <a:solidFill>
                                    <a:schemeClr val="bg2">
                                      <a:lumMod val="75000"/>
                                    </a:schemeClr>
                                  </a:solidFill>
                                  <a:latin typeface="Cambria Math" panose="02040503050406030204" pitchFamily="18" charset="0"/>
                                </a:rPr>
                                <m:t>𝑞</m:t>
                              </m:r>
                            </m:e>
                            <m:sub>
                              <m:r>
                                <a:rPr lang="en-GB" sz="4000" b="0" i="1" smtClean="0">
                                  <a:solidFill>
                                    <a:schemeClr val="bg2">
                                      <a:lumMod val="75000"/>
                                    </a:schemeClr>
                                  </a:solidFill>
                                  <a:latin typeface="Cambria Math" panose="02040503050406030204" pitchFamily="18" charset="0"/>
                                </a:rPr>
                                <m:t>2</m:t>
                              </m:r>
                            </m:sub>
                          </m:sSub>
                        </m:num>
                        <m:den>
                          <m:sSup>
                            <m:sSupPr>
                              <m:ctrlPr>
                                <a:rPr lang="en-GB" sz="4000" i="1" smtClean="0">
                                  <a:solidFill>
                                    <a:schemeClr val="bg2">
                                      <a:lumMod val="75000"/>
                                    </a:schemeClr>
                                  </a:solidFill>
                                  <a:latin typeface="Cambria Math" panose="02040503050406030204" pitchFamily="18" charset="0"/>
                                </a:rPr>
                              </m:ctrlPr>
                            </m:sSupPr>
                            <m:e>
                              <m:r>
                                <a:rPr lang="en-GB" sz="4000" b="0" i="1">
                                  <a:solidFill>
                                    <a:schemeClr val="bg2">
                                      <a:lumMod val="75000"/>
                                    </a:schemeClr>
                                  </a:solidFill>
                                  <a:latin typeface="Cambria Math" panose="02040503050406030204" pitchFamily="18" charset="0"/>
                                </a:rPr>
                                <m:t>𝑟</m:t>
                              </m:r>
                            </m:e>
                            <m:sup>
                              <m:r>
                                <a:rPr lang="en-GB" sz="4000" b="0" i="1">
                                  <a:solidFill>
                                    <a:schemeClr val="bg2">
                                      <a:lumMod val="75000"/>
                                    </a:schemeClr>
                                  </a:solidFill>
                                  <a:latin typeface="Cambria Math" panose="02040503050406030204" pitchFamily="18" charset="0"/>
                                </a:rPr>
                                <m:t>2</m:t>
                              </m:r>
                            </m:sup>
                          </m:sSup>
                        </m:den>
                      </m:f>
                    </m:oMath>
                  </m:oMathPara>
                </a14:m>
                <a:endParaRPr lang="en-US" sz="4000" dirty="0"/>
              </a:p>
            </p:txBody>
          </p:sp>
        </mc:Choice>
        <mc:Fallback xmlns="">
          <p:sp>
            <p:nvSpPr>
              <p:cNvPr id="7" name="TextBox 6"/>
              <p:cNvSpPr txBox="1">
                <a:spLocks noRot="1" noChangeAspect="1" noMove="1" noResize="1" noEditPoints="1" noAdjustHandles="1" noChangeArrowheads="1" noChangeShapeType="1" noTextEdit="1"/>
              </p:cNvSpPr>
              <p:nvPr/>
            </p:nvSpPr>
            <p:spPr>
              <a:xfrm>
                <a:off x="1005840" y="1188720"/>
                <a:ext cx="3542444" cy="1059072"/>
              </a:xfrm>
              <a:prstGeom prst="rect">
                <a:avLst/>
              </a:prstGeom>
              <a:blipFill>
                <a:blip r:embed="rId2"/>
                <a:stretch>
                  <a:fillRect/>
                </a:stretch>
              </a:blipFill>
            </p:spPr>
            <p:txBody>
              <a:bodyPr/>
              <a:lstStyle/>
              <a:p>
                <a:r>
                  <a:rPr lang="en-US">
                    <a:noFill/>
                  </a:rPr>
                  <a:t> </a:t>
                </a:r>
              </a:p>
            </p:txBody>
          </p:sp>
        </mc:Fallback>
      </mc:AlternateContent>
      <p:pic>
        <p:nvPicPr>
          <p:cNvPr id="8" name="Graphic 7">
            <a:extLst>
              <a:ext uri="{FF2B5EF4-FFF2-40B4-BE49-F238E27FC236}">
                <a16:creationId xmlns:a16="http://schemas.microsoft.com/office/drawing/2014/main" id="{EF987307-A76D-5D19-50C2-DF31169AEAE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17883" y="807661"/>
            <a:ext cx="3416300" cy="1821189"/>
          </a:xfrm>
          <a:prstGeom prst="rect">
            <a:avLst/>
          </a:prstGeom>
        </p:spPr>
      </p:pic>
    </p:spTree>
    <p:extLst>
      <p:ext uri="{BB962C8B-B14F-4D97-AF65-F5344CB8AC3E}">
        <p14:creationId xmlns:p14="http://schemas.microsoft.com/office/powerpoint/2010/main" val="94718202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24186-EB7D-48A0-8F24-1ADE36416455}"/>
              </a:ext>
            </a:extLst>
          </p:cNvPr>
          <p:cNvSpPr>
            <a:spLocks noGrp="1"/>
          </p:cNvSpPr>
          <p:nvPr>
            <p:ph type="title"/>
          </p:nvPr>
        </p:nvSpPr>
        <p:spPr>
          <a:xfrm>
            <a:off x="457200" y="72422"/>
            <a:ext cx="8229600" cy="868103"/>
          </a:xfrm>
        </p:spPr>
        <p:txBody>
          <a:bodyPr>
            <a:normAutofit/>
          </a:bodyPr>
          <a:lstStyle/>
          <a:p>
            <a:r>
              <a:rPr lang="en-GB" dirty="0"/>
              <a:t>Magnets</a:t>
            </a:r>
            <a:endParaRPr lang="en-US" dirty="0"/>
          </a:p>
        </p:txBody>
      </p:sp>
      <p:sp>
        <p:nvSpPr>
          <p:cNvPr id="3" name="Content Placeholder 2">
            <a:extLst>
              <a:ext uri="{FF2B5EF4-FFF2-40B4-BE49-F238E27FC236}">
                <a16:creationId xmlns:a16="http://schemas.microsoft.com/office/drawing/2014/main" id="{5D2A8894-5448-4959-B12D-F635FB722F2C}"/>
              </a:ext>
            </a:extLst>
          </p:cNvPr>
          <p:cNvSpPr>
            <a:spLocks noGrp="1"/>
          </p:cNvSpPr>
          <p:nvPr>
            <p:ph idx="1"/>
          </p:nvPr>
        </p:nvSpPr>
        <p:spPr>
          <a:xfrm>
            <a:off x="231913" y="1136470"/>
            <a:ext cx="8680174" cy="2162176"/>
          </a:xfrm>
        </p:spPr>
        <p:txBody>
          <a:bodyPr/>
          <a:lstStyle/>
          <a:p>
            <a:r>
              <a:rPr lang="en-GB" sz="2800" dirty="0">
                <a:solidFill>
                  <a:schemeClr val="bg1">
                    <a:lumMod val="65000"/>
                  </a:schemeClr>
                </a:solidFill>
              </a:rPr>
              <a:t>Magnetic materials can have their moments aligned,</a:t>
            </a:r>
            <a:br>
              <a:rPr lang="en-GB" sz="2800" dirty="0">
                <a:solidFill>
                  <a:schemeClr val="bg1">
                    <a:lumMod val="65000"/>
                  </a:schemeClr>
                </a:solidFill>
              </a:rPr>
            </a:br>
            <a:r>
              <a:rPr lang="en-GB" sz="2800" dirty="0">
                <a:solidFill>
                  <a:schemeClr val="bg1">
                    <a:lumMod val="65000"/>
                  </a:schemeClr>
                </a:solidFill>
              </a:rPr>
              <a:t>they can be magnetized by external magnetic field</a:t>
            </a:r>
          </a:p>
          <a:p>
            <a:r>
              <a:rPr lang="en-GB" sz="2800" dirty="0"/>
              <a:t>Magnetization can stay forever: permanent magnets</a:t>
            </a:r>
          </a:p>
          <a:p>
            <a:r>
              <a:rPr lang="en-GB" sz="2800" dirty="0"/>
              <a:t>Or only when external field is present: electromagnets</a:t>
            </a:r>
            <a:endParaRPr lang="en-US" sz="2800" dirty="0"/>
          </a:p>
        </p:txBody>
      </p:sp>
      <p:sp>
        <p:nvSpPr>
          <p:cNvPr id="4" name="Slide Number Placeholder 3">
            <a:extLst>
              <a:ext uri="{FF2B5EF4-FFF2-40B4-BE49-F238E27FC236}">
                <a16:creationId xmlns:a16="http://schemas.microsoft.com/office/drawing/2014/main" id="{4F08222F-68EC-4C8C-A52D-1465B3A63258}"/>
              </a:ext>
            </a:extLst>
          </p:cNvPr>
          <p:cNvSpPr>
            <a:spLocks noGrp="1"/>
          </p:cNvSpPr>
          <p:nvPr>
            <p:ph type="sldNum" sz="quarter" idx="12"/>
          </p:nvPr>
        </p:nvSpPr>
        <p:spPr/>
        <p:txBody>
          <a:bodyPr/>
          <a:lstStyle/>
          <a:p>
            <a:fld id="{374475D3-1812-EC42-892E-BF7EBDFBAE62}" type="slidenum">
              <a:rPr lang="en-GB" smtClean="0"/>
              <a:t>80</a:t>
            </a:fld>
            <a:endParaRPr lang="en-GB"/>
          </a:p>
        </p:txBody>
      </p:sp>
      <p:pic>
        <p:nvPicPr>
          <p:cNvPr id="5" name="Graphic 4">
            <a:extLst>
              <a:ext uri="{FF2B5EF4-FFF2-40B4-BE49-F238E27FC236}">
                <a16:creationId xmlns:a16="http://schemas.microsoft.com/office/drawing/2014/main" id="{C7A3CB21-6A36-48C0-875A-16E93E29436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7255" y="3891148"/>
            <a:ext cx="3263814" cy="1569673"/>
          </a:xfrm>
          <a:prstGeom prst="rect">
            <a:avLst/>
          </a:prstGeom>
        </p:spPr>
      </p:pic>
      <p:pic>
        <p:nvPicPr>
          <p:cNvPr id="7" name="Graphic 6">
            <a:extLst>
              <a:ext uri="{FF2B5EF4-FFF2-40B4-BE49-F238E27FC236}">
                <a16:creationId xmlns:a16="http://schemas.microsoft.com/office/drawing/2014/main" id="{FBABB383-89C5-40B8-AC9F-CC5297F8DE0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01235" y="3812010"/>
            <a:ext cx="3428365" cy="1648811"/>
          </a:xfrm>
          <a:prstGeom prst="rect">
            <a:avLst/>
          </a:prstGeom>
        </p:spPr>
      </p:pic>
      <p:sp>
        <p:nvSpPr>
          <p:cNvPr id="9" name="TextBox 8">
            <a:extLst>
              <a:ext uri="{FF2B5EF4-FFF2-40B4-BE49-F238E27FC236}">
                <a16:creationId xmlns:a16="http://schemas.microsoft.com/office/drawing/2014/main" id="{D76912C0-3764-49FD-881B-3225A45182CF}"/>
              </a:ext>
            </a:extLst>
          </p:cNvPr>
          <p:cNvSpPr txBox="1"/>
          <p:nvPr/>
        </p:nvSpPr>
        <p:spPr>
          <a:xfrm>
            <a:off x="4963886" y="3559615"/>
            <a:ext cx="3265714" cy="369332"/>
          </a:xfrm>
          <a:prstGeom prst="rect">
            <a:avLst/>
          </a:prstGeom>
          <a:noFill/>
        </p:spPr>
        <p:txBody>
          <a:bodyPr wrap="square">
            <a:spAutoFit/>
          </a:bodyPr>
          <a:lstStyle/>
          <a:p>
            <a:pPr algn="l"/>
            <a:r>
              <a:rPr lang="en-US" b="0" i="0" dirty="0">
                <a:solidFill>
                  <a:srgbClr val="000000"/>
                </a:solidFill>
                <a:effectLst/>
                <a:latin typeface="Linux Libertine"/>
              </a:rPr>
              <a:t>Ferrimagnetic</a:t>
            </a:r>
          </a:p>
        </p:txBody>
      </p:sp>
      <p:sp>
        <p:nvSpPr>
          <p:cNvPr id="10" name="TextBox 9">
            <a:extLst>
              <a:ext uri="{FF2B5EF4-FFF2-40B4-BE49-F238E27FC236}">
                <a16:creationId xmlns:a16="http://schemas.microsoft.com/office/drawing/2014/main" id="{7E9B368A-730E-4DA8-A702-EBE739CC11E5}"/>
              </a:ext>
            </a:extLst>
          </p:cNvPr>
          <p:cNvSpPr txBox="1"/>
          <p:nvPr/>
        </p:nvSpPr>
        <p:spPr>
          <a:xfrm>
            <a:off x="509449" y="3704688"/>
            <a:ext cx="3265714" cy="369332"/>
          </a:xfrm>
          <a:prstGeom prst="rect">
            <a:avLst/>
          </a:prstGeom>
          <a:noFill/>
        </p:spPr>
        <p:txBody>
          <a:bodyPr wrap="square">
            <a:spAutoFit/>
          </a:bodyPr>
          <a:lstStyle/>
          <a:p>
            <a:pPr algn="l"/>
            <a:r>
              <a:rPr lang="en-US" b="0" i="0" dirty="0">
                <a:solidFill>
                  <a:srgbClr val="000000"/>
                </a:solidFill>
                <a:effectLst/>
                <a:latin typeface="Linux Libertine"/>
              </a:rPr>
              <a:t>Ferromagnetic</a:t>
            </a:r>
          </a:p>
        </p:txBody>
      </p:sp>
      <p:pic>
        <p:nvPicPr>
          <p:cNvPr id="3074" name="Picture 2">
            <a:extLst>
              <a:ext uri="{FF2B5EF4-FFF2-40B4-BE49-F238E27FC236}">
                <a16:creationId xmlns:a16="http://schemas.microsoft.com/office/drawing/2014/main" id="{2A5310D7-0DBE-434B-8CB4-0DE189EFD2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 y="16616"/>
            <a:ext cx="2646005" cy="97663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C30C1AB8-4D34-4959-987C-7BF743C8A9D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82670" y="0"/>
            <a:ext cx="1261330" cy="1090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05094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FA2B8-1B3C-18C0-52A7-4FB4BAA4DF46}"/>
              </a:ext>
            </a:extLst>
          </p:cNvPr>
          <p:cNvSpPr>
            <a:spLocks noGrp="1"/>
          </p:cNvSpPr>
          <p:nvPr>
            <p:ph type="title"/>
          </p:nvPr>
        </p:nvSpPr>
        <p:spPr/>
        <p:txBody>
          <a:bodyPr/>
          <a:lstStyle/>
          <a:p>
            <a:r>
              <a:rPr lang="en-GB" dirty="0"/>
              <a:t>Magnetic induction</a:t>
            </a:r>
          </a:p>
        </p:txBody>
      </p:sp>
      <p:sp>
        <p:nvSpPr>
          <p:cNvPr id="3" name="Text Placeholder 2">
            <a:extLst>
              <a:ext uri="{FF2B5EF4-FFF2-40B4-BE49-F238E27FC236}">
                <a16:creationId xmlns:a16="http://schemas.microsoft.com/office/drawing/2014/main" id="{49E36AD8-44CF-2787-23EE-5B5E68363E4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B8B6EDB-F150-6586-0189-8C74AD92B338}"/>
              </a:ext>
            </a:extLst>
          </p:cNvPr>
          <p:cNvSpPr>
            <a:spLocks noGrp="1"/>
          </p:cNvSpPr>
          <p:nvPr>
            <p:ph type="sldNum" sz="quarter" idx="12"/>
          </p:nvPr>
        </p:nvSpPr>
        <p:spPr/>
        <p:txBody>
          <a:bodyPr/>
          <a:lstStyle/>
          <a:p>
            <a:fld id="{374475D3-1812-EC42-892E-BF7EBDFBAE62}" type="slidenum">
              <a:rPr lang="en-GB" smtClean="0"/>
              <a:t>81</a:t>
            </a:fld>
            <a:endParaRPr lang="en-GB"/>
          </a:p>
        </p:txBody>
      </p:sp>
    </p:spTree>
    <p:extLst>
      <p:ext uri="{BB962C8B-B14F-4D97-AF65-F5344CB8AC3E}">
        <p14:creationId xmlns:p14="http://schemas.microsoft.com/office/powerpoint/2010/main" val="31766304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469B0-1CE6-4BD4-981A-E98D51AA68CF}"/>
              </a:ext>
            </a:extLst>
          </p:cNvPr>
          <p:cNvSpPr>
            <a:spLocks noGrp="1"/>
          </p:cNvSpPr>
          <p:nvPr>
            <p:ph type="title"/>
          </p:nvPr>
        </p:nvSpPr>
        <p:spPr/>
        <p:txBody>
          <a:bodyPr>
            <a:normAutofit fontScale="90000"/>
          </a:bodyPr>
          <a:lstStyle/>
          <a:p>
            <a:r>
              <a:rPr lang="en-GB" dirty="0"/>
              <a:t>Magnetic Induction</a:t>
            </a:r>
            <a:endParaRPr lang="en-US" dirty="0"/>
          </a:p>
        </p:txBody>
      </p:sp>
      <p:sp>
        <p:nvSpPr>
          <p:cNvPr id="3" name="Content Placeholder 2">
            <a:extLst>
              <a:ext uri="{FF2B5EF4-FFF2-40B4-BE49-F238E27FC236}">
                <a16:creationId xmlns:a16="http://schemas.microsoft.com/office/drawing/2014/main" id="{1DE8FA00-2428-4223-A96B-FE025DF700A8}"/>
              </a:ext>
            </a:extLst>
          </p:cNvPr>
          <p:cNvSpPr>
            <a:spLocks noGrp="1"/>
          </p:cNvSpPr>
          <p:nvPr>
            <p:ph idx="1"/>
          </p:nvPr>
        </p:nvSpPr>
        <p:spPr>
          <a:xfrm>
            <a:off x="151406" y="712475"/>
            <a:ext cx="6295114" cy="2259326"/>
          </a:xfrm>
        </p:spPr>
        <p:txBody>
          <a:bodyPr/>
          <a:lstStyle/>
          <a:p>
            <a:pPr marL="173038" indent="-173038"/>
            <a:r>
              <a:rPr lang="en-GB" dirty="0"/>
              <a:t>Real life examples:</a:t>
            </a:r>
          </a:p>
          <a:p>
            <a:pPr marL="457200" lvl="1"/>
            <a:r>
              <a:rPr lang="en-GB" dirty="0"/>
              <a:t>Electric generator</a:t>
            </a:r>
          </a:p>
          <a:p>
            <a:pPr marL="857250" lvl="2"/>
            <a:r>
              <a:rPr lang="en-US" dirty="0"/>
              <a:t>Voltage out of rotating magnet</a:t>
            </a:r>
            <a:endParaRPr lang="en-GB" dirty="0"/>
          </a:p>
        </p:txBody>
      </p:sp>
      <p:sp>
        <p:nvSpPr>
          <p:cNvPr id="4" name="Slide Number Placeholder 3">
            <a:extLst>
              <a:ext uri="{FF2B5EF4-FFF2-40B4-BE49-F238E27FC236}">
                <a16:creationId xmlns:a16="http://schemas.microsoft.com/office/drawing/2014/main" id="{EFF0DB84-F265-497E-B7F8-8D935ED9105B}"/>
              </a:ext>
            </a:extLst>
          </p:cNvPr>
          <p:cNvSpPr>
            <a:spLocks noGrp="1"/>
          </p:cNvSpPr>
          <p:nvPr>
            <p:ph type="sldNum" sz="quarter" idx="12"/>
          </p:nvPr>
        </p:nvSpPr>
        <p:spPr/>
        <p:txBody>
          <a:bodyPr/>
          <a:lstStyle/>
          <a:p>
            <a:fld id="{374475D3-1812-EC42-892E-BF7EBDFBAE62}" type="slidenum">
              <a:rPr lang="en-GB" smtClean="0"/>
              <a:t>82</a:t>
            </a:fld>
            <a:endParaRPr lang="en-GB"/>
          </a:p>
        </p:txBody>
      </p:sp>
      <p:pic>
        <p:nvPicPr>
          <p:cNvPr id="1028" name="Picture 4" descr="Image result for dynamo bike light">
            <a:extLst>
              <a:ext uri="{FF2B5EF4-FFF2-40B4-BE49-F238E27FC236}">
                <a16:creationId xmlns:a16="http://schemas.microsoft.com/office/drawing/2014/main" id="{9AA9F6BA-87EC-4FE3-B4EE-4BE62EA577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3857" y="2439489"/>
            <a:ext cx="4367349" cy="3275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24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142C5-F5B4-4AB5-B01F-BAEA269E1202}"/>
              </a:ext>
            </a:extLst>
          </p:cNvPr>
          <p:cNvSpPr>
            <a:spLocks noGrp="1"/>
          </p:cNvSpPr>
          <p:nvPr>
            <p:ph type="title"/>
          </p:nvPr>
        </p:nvSpPr>
        <p:spPr/>
        <p:txBody>
          <a:bodyPr>
            <a:normAutofit fontScale="90000"/>
          </a:bodyPr>
          <a:lstStyle/>
          <a:p>
            <a:r>
              <a:rPr lang="en-GB" dirty="0"/>
              <a:t>Induction</a:t>
            </a:r>
            <a:endParaRPr lang="en-US" dirty="0"/>
          </a:p>
        </p:txBody>
      </p:sp>
      <p:sp>
        <p:nvSpPr>
          <p:cNvPr id="3" name="Content Placeholder 2">
            <a:extLst>
              <a:ext uri="{FF2B5EF4-FFF2-40B4-BE49-F238E27FC236}">
                <a16:creationId xmlns:a16="http://schemas.microsoft.com/office/drawing/2014/main" id="{9279B4E4-D665-4DEA-9759-F054EB754C86}"/>
              </a:ext>
            </a:extLst>
          </p:cNvPr>
          <p:cNvSpPr>
            <a:spLocks noGrp="1"/>
          </p:cNvSpPr>
          <p:nvPr>
            <p:ph idx="1"/>
          </p:nvPr>
        </p:nvSpPr>
        <p:spPr>
          <a:xfrm>
            <a:off x="231913" y="834011"/>
            <a:ext cx="8517752" cy="3601535"/>
          </a:xfrm>
        </p:spPr>
        <p:txBody>
          <a:bodyPr/>
          <a:lstStyle/>
          <a:p>
            <a:r>
              <a:rPr lang="en-US" sz="2800" b="1" dirty="0"/>
              <a:t>Change of magnetic field induces electric field</a:t>
            </a:r>
          </a:p>
          <a:p>
            <a:endParaRPr lang="en-GB" sz="2800" b="1" dirty="0"/>
          </a:p>
          <a:p>
            <a:r>
              <a:rPr lang="en-GB" sz="2800" b="1" dirty="0"/>
              <a:t>Change of electric field induces magnetic field</a:t>
            </a:r>
            <a:endParaRPr lang="en-US" sz="2800" b="1" dirty="0"/>
          </a:p>
        </p:txBody>
      </p:sp>
      <p:sp>
        <p:nvSpPr>
          <p:cNvPr id="4" name="Slide Number Placeholder 3">
            <a:extLst>
              <a:ext uri="{FF2B5EF4-FFF2-40B4-BE49-F238E27FC236}">
                <a16:creationId xmlns:a16="http://schemas.microsoft.com/office/drawing/2014/main" id="{6C5961E9-00BD-4891-B93A-95E11AA06961}"/>
              </a:ext>
            </a:extLst>
          </p:cNvPr>
          <p:cNvSpPr>
            <a:spLocks noGrp="1"/>
          </p:cNvSpPr>
          <p:nvPr>
            <p:ph type="sldNum" sz="quarter" idx="12"/>
          </p:nvPr>
        </p:nvSpPr>
        <p:spPr/>
        <p:txBody>
          <a:bodyPr/>
          <a:lstStyle/>
          <a:p>
            <a:fld id="{374475D3-1812-EC42-892E-BF7EBDFBAE62}" type="slidenum">
              <a:rPr lang="en-GB" smtClean="0"/>
              <a:t>83</a:t>
            </a:fld>
            <a:endParaRPr lang="en-GB"/>
          </a:p>
        </p:txBody>
      </p:sp>
      <p:pic>
        <p:nvPicPr>
          <p:cNvPr id="8" name="Picture 2">
            <a:extLst>
              <a:ext uri="{FF2B5EF4-FFF2-40B4-BE49-F238E27FC236}">
                <a16:creationId xmlns:a16="http://schemas.microsoft.com/office/drawing/2014/main" id="{8D62090F-F61D-4270-A445-819C1C17CE7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207303" y="2674727"/>
            <a:ext cx="3515317" cy="3040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09334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enz's law">
            <a:extLst>
              <a:ext uri="{FF2B5EF4-FFF2-40B4-BE49-F238E27FC236}">
                <a16:creationId xmlns:a16="http://schemas.microsoft.com/office/drawing/2014/main" id="{5A118228-1B49-4412-BA60-EE928EB23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7463" y="2057400"/>
            <a:ext cx="3044285" cy="323955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6C469B0-1CE6-4BD4-981A-E98D51AA68CF}"/>
              </a:ext>
            </a:extLst>
          </p:cNvPr>
          <p:cNvSpPr>
            <a:spLocks noGrp="1"/>
          </p:cNvSpPr>
          <p:nvPr>
            <p:ph type="title"/>
          </p:nvPr>
        </p:nvSpPr>
        <p:spPr/>
        <p:txBody>
          <a:bodyPr>
            <a:normAutofit fontScale="90000"/>
          </a:bodyPr>
          <a:lstStyle/>
          <a:p>
            <a:r>
              <a:rPr lang="en-GB" dirty="0"/>
              <a:t>Faraday law</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DE8FA00-2428-4223-A96B-FE025DF700A8}"/>
                  </a:ext>
                </a:extLst>
              </p:cNvPr>
              <p:cNvSpPr>
                <a:spLocks noGrp="1"/>
              </p:cNvSpPr>
              <p:nvPr>
                <p:ph idx="1"/>
              </p:nvPr>
            </p:nvSpPr>
            <p:spPr/>
            <p:txBody>
              <a:bodyPr/>
              <a:lstStyle/>
              <a:p>
                <a:r>
                  <a:rPr lang="en-GB" sz="2800" dirty="0"/>
                  <a:t>Change of magnetic field induces electric field</a:t>
                </a:r>
              </a:p>
              <a:p>
                <a:pPr marL="398463" lvl="1"/>
                <a:r>
                  <a:rPr lang="en-GB" sz="2400" dirty="0"/>
                  <a:t>When magnet is inserted into the loop then </a:t>
                </a:r>
                <a14:m>
                  <m:oMath xmlns:m="http://schemas.openxmlformats.org/officeDocument/2006/math">
                    <m:acc>
                      <m:accPr>
                        <m:chr m:val="⃗"/>
                        <m:ctrlPr>
                          <a:rPr lang="en-GB" sz="2400" i="1" smtClean="0">
                            <a:latin typeface="Cambria Math" panose="02040503050406030204" pitchFamily="18" charset="0"/>
                          </a:rPr>
                        </m:ctrlPr>
                      </m:accPr>
                      <m:e>
                        <m:r>
                          <a:rPr lang="en-GB" sz="2400" b="0" i="1" smtClean="0">
                            <a:latin typeface="Cambria Math" panose="02040503050406030204" pitchFamily="18" charset="0"/>
                          </a:rPr>
                          <m:t>𝐵</m:t>
                        </m:r>
                      </m:e>
                    </m:acc>
                  </m:oMath>
                </a14:m>
                <a:r>
                  <a:rPr lang="en-GB" sz="2400" dirty="0"/>
                  <a:t> is increasing and</a:t>
                </a:r>
                <a:br>
                  <a:rPr lang="en-GB" sz="2400" dirty="0"/>
                </a:br>
                <a:r>
                  <a:rPr lang="en-GB" sz="2400" dirty="0"/>
                  <a:t>electric field is induced along the wire loop</a:t>
                </a:r>
              </a:p>
              <a:p>
                <a:pPr marL="398463" lvl="1"/>
                <a:r>
                  <a:rPr lang="en-GB" sz="2400" dirty="0"/>
                  <a:t>Electric field pushes electrons in the wire</a:t>
                </a:r>
                <a:br>
                  <a:rPr lang="en-GB" sz="2400" dirty="0"/>
                </a:br>
                <a:r>
                  <a:rPr lang="en-GB" sz="2400" dirty="0"/>
                  <a:t>and generates induced current</a:t>
                </a:r>
              </a:p>
              <a:p>
                <a:pPr marL="398463" lvl="1"/>
                <a:r>
                  <a:rPr lang="en-GB" sz="2400" dirty="0"/>
                  <a:t>Induced current creates magnetic field </a:t>
                </a:r>
                <a14:m>
                  <m:oMath xmlns:m="http://schemas.openxmlformats.org/officeDocument/2006/math">
                    <m:sSub>
                      <m:sSubPr>
                        <m:ctrlPr>
                          <a:rPr lang="en-GB" sz="2400" b="0" i="1" smtClean="0">
                            <a:latin typeface="Cambria Math" panose="02040503050406030204" pitchFamily="18" charset="0"/>
                          </a:rPr>
                        </m:ctrlPr>
                      </m:sSubPr>
                      <m:e>
                        <m:acc>
                          <m:accPr>
                            <m:chr m:val="⃗"/>
                            <m:ctrlPr>
                              <a:rPr lang="en-GB" sz="2400" i="1">
                                <a:latin typeface="Cambria Math" panose="02040503050406030204" pitchFamily="18" charset="0"/>
                              </a:rPr>
                            </m:ctrlPr>
                          </m:accPr>
                          <m:e>
                            <m:r>
                              <a:rPr lang="en-GB" sz="2400" i="1">
                                <a:latin typeface="Cambria Math" panose="02040503050406030204" pitchFamily="18" charset="0"/>
                              </a:rPr>
                              <m:t>𝐵</m:t>
                            </m:r>
                          </m:e>
                        </m:acc>
                      </m:e>
                      <m:sub>
                        <m:r>
                          <a:rPr lang="en-GB" sz="2400" b="0" i="1" smtClean="0">
                            <a:latin typeface="Cambria Math" panose="02040503050406030204" pitchFamily="18" charset="0"/>
                          </a:rPr>
                          <m:t>𝑖𝑛𝑑𝑢𝑐𝑒𝑑</m:t>
                        </m:r>
                      </m:sub>
                    </m:sSub>
                  </m:oMath>
                </a14:m>
                <a:br>
                  <a:rPr lang="en-GB" sz="2400" b="0" i="1" dirty="0">
                    <a:latin typeface="Cambria Math" panose="02040503050406030204" pitchFamily="18" charset="0"/>
                  </a:rPr>
                </a:br>
                <a:r>
                  <a:rPr lang="en-GB" sz="2400" dirty="0"/>
                  <a:t>such that it is against the external field </a:t>
                </a:r>
                <a14:m>
                  <m:oMath xmlns:m="http://schemas.openxmlformats.org/officeDocument/2006/math">
                    <m:acc>
                      <m:accPr>
                        <m:chr m:val="⃗"/>
                        <m:ctrlPr>
                          <a:rPr lang="en-GB" sz="2400" i="1" smtClean="0">
                            <a:latin typeface="Cambria Math" panose="02040503050406030204" pitchFamily="18" charset="0"/>
                          </a:rPr>
                        </m:ctrlPr>
                      </m:accPr>
                      <m:e>
                        <m:r>
                          <a:rPr lang="en-GB" sz="2400" b="0" i="1" smtClean="0">
                            <a:latin typeface="Cambria Math" panose="02040503050406030204" pitchFamily="18" charset="0"/>
                          </a:rPr>
                          <m:t>𝐵</m:t>
                        </m:r>
                      </m:e>
                    </m:acc>
                  </m:oMath>
                </a14:m>
                <a:endParaRPr lang="en-US" sz="2400" dirty="0"/>
              </a:p>
            </p:txBody>
          </p:sp>
        </mc:Choice>
        <mc:Fallback xmlns="">
          <p:sp>
            <p:nvSpPr>
              <p:cNvPr id="3" name="Content Placeholder 2">
                <a:extLst>
                  <a:ext uri="{FF2B5EF4-FFF2-40B4-BE49-F238E27FC236}">
                    <a16:creationId xmlns:a16="http://schemas.microsoft.com/office/drawing/2014/main" id="{1DE8FA00-2428-4223-A96B-FE025DF700A8}"/>
                  </a:ext>
                </a:extLst>
              </p:cNvPr>
              <p:cNvSpPr>
                <a:spLocks noGrp="1" noRot="1" noChangeAspect="1" noMove="1" noResize="1" noEditPoints="1" noAdjustHandles="1" noChangeArrowheads="1" noChangeShapeType="1" noTextEdit="1"/>
              </p:cNvSpPr>
              <p:nvPr>
                <p:ph idx="1"/>
              </p:nvPr>
            </p:nvSpPr>
            <p:spPr>
              <a:blipFill>
                <a:blip r:embed="rId3"/>
                <a:stretch>
                  <a:fillRect l="-1264" t="-138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FF0DB84-F265-497E-B7F8-8D935ED9105B}"/>
              </a:ext>
            </a:extLst>
          </p:cNvPr>
          <p:cNvSpPr>
            <a:spLocks noGrp="1"/>
          </p:cNvSpPr>
          <p:nvPr>
            <p:ph type="sldNum" sz="quarter" idx="12"/>
          </p:nvPr>
        </p:nvSpPr>
        <p:spPr/>
        <p:txBody>
          <a:bodyPr/>
          <a:lstStyle/>
          <a:p>
            <a:fld id="{374475D3-1812-EC42-892E-BF7EBDFBAE62}" type="slidenum">
              <a:rPr lang="en-GB" smtClean="0"/>
              <a:t>84</a:t>
            </a:fld>
            <a:endParaRPr lang="en-GB"/>
          </a:p>
        </p:txBody>
      </p:sp>
    </p:spTree>
    <p:extLst>
      <p:ext uri="{BB962C8B-B14F-4D97-AF65-F5344CB8AC3E}">
        <p14:creationId xmlns:p14="http://schemas.microsoft.com/office/powerpoint/2010/main" val="322089852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a:extLst>
              <a:ext uri="{FF2B5EF4-FFF2-40B4-BE49-F238E27FC236}">
                <a16:creationId xmlns:a16="http://schemas.microsoft.com/office/drawing/2014/main" id="{B11CF580-4E5A-4A41-8043-42824D930F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9934" y="3781692"/>
            <a:ext cx="4679311" cy="18739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80252AD-8E17-4378-8B58-6A940DACBDD0}"/>
              </a:ext>
            </a:extLst>
          </p:cNvPr>
          <p:cNvSpPr>
            <a:spLocks noGrp="1"/>
          </p:cNvSpPr>
          <p:nvPr>
            <p:ph type="title"/>
          </p:nvPr>
        </p:nvSpPr>
        <p:spPr/>
        <p:txBody>
          <a:bodyPr>
            <a:normAutofit fontScale="90000"/>
          </a:bodyPr>
          <a:lstStyle/>
          <a:p>
            <a:r>
              <a:rPr lang="en-GB" dirty="0"/>
              <a:t>Faraday law</a:t>
            </a:r>
            <a:endParaRPr lang="en-US" dirty="0"/>
          </a:p>
        </p:txBody>
      </p:sp>
      <p:sp>
        <p:nvSpPr>
          <p:cNvPr id="3" name="Content Placeholder 2">
            <a:extLst>
              <a:ext uri="{FF2B5EF4-FFF2-40B4-BE49-F238E27FC236}">
                <a16:creationId xmlns:a16="http://schemas.microsoft.com/office/drawing/2014/main" id="{0915DBC5-E909-473D-B930-E59783D67231}"/>
              </a:ext>
            </a:extLst>
          </p:cNvPr>
          <p:cNvSpPr>
            <a:spLocks noGrp="1"/>
          </p:cNvSpPr>
          <p:nvPr>
            <p:ph idx="1"/>
          </p:nvPr>
        </p:nvSpPr>
        <p:spPr>
          <a:xfrm>
            <a:off x="111037" y="1835322"/>
            <a:ext cx="8761864" cy="4199125"/>
          </a:xfrm>
        </p:spPr>
        <p:txBody>
          <a:bodyPr/>
          <a:lstStyle/>
          <a:p>
            <a:pPr marL="287338" indent="-287338"/>
            <a:r>
              <a:rPr lang="en-GB" sz="2800" dirty="0"/>
              <a:t>Electromotive force around a closed loop C is opposite to change of magnetic field flux in time</a:t>
            </a:r>
          </a:p>
          <a:p>
            <a:pPr marL="287338" indent="-287338"/>
            <a:r>
              <a:rPr lang="en-GB" sz="2800" dirty="0"/>
              <a:t>Unit is Volt [V]</a:t>
            </a:r>
          </a:p>
          <a:p>
            <a:pPr marL="287338" indent="-287338"/>
            <a:r>
              <a:rPr lang="en-GB" sz="2800" dirty="0"/>
              <a:t>The sign of B field is not important</a:t>
            </a:r>
          </a:p>
          <a:p>
            <a:pPr marL="287338" indent="-287338"/>
            <a:r>
              <a:rPr lang="en-GB" sz="2800" dirty="0"/>
              <a:t>But what is important it is </a:t>
            </a:r>
            <a:br>
              <a:rPr lang="en-GB" sz="2800" dirty="0"/>
            </a:br>
            <a:r>
              <a:rPr lang="en-GB" sz="2800" dirty="0"/>
              <a:t>if B field is increasing or </a:t>
            </a:r>
            <a:br>
              <a:rPr lang="en-GB" sz="2800" dirty="0"/>
            </a:br>
            <a:r>
              <a:rPr lang="en-GB" sz="2800" dirty="0"/>
              <a:t>if it is decreasing in time</a:t>
            </a:r>
            <a:endParaRPr lang="en-US" sz="2800" dirty="0"/>
          </a:p>
        </p:txBody>
      </p:sp>
      <p:sp>
        <p:nvSpPr>
          <p:cNvPr id="4" name="Slide Number Placeholder 3">
            <a:extLst>
              <a:ext uri="{FF2B5EF4-FFF2-40B4-BE49-F238E27FC236}">
                <a16:creationId xmlns:a16="http://schemas.microsoft.com/office/drawing/2014/main" id="{48CBD2D6-1595-4BEC-815E-82EFDFDFA50E}"/>
              </a:ext>
            </a:extLst>
          </p:cNvPr>
          <p:cNvSpPr>
            <a:spLocks noGrp="1"/>
          </p:cNvSpPr>
          <p:nvPr>
            <p:ph type="sldNum" sz="quarter" idx="12"/>
          </p:nvPr>
        </p:nvSpPr>
        <p:spPr/>
        <p:txBody>
          <a:bodyPr/>
          <a:lstStyle/>
          <a:p>
            <a:fld id="{374475D3-1812-EC42-892E-BF7EBDFBAE62}" type="slidenum">
              <a:rPr lang="en-GB" smtClean="0"/>
              <a:t>85</a:t>
            </a:fld>
            <a:endParaRPr lang="en-GB"/>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9D336B2-94B1-415E-BEDD-79F220336143}"/>
                  </a:ext>
                </a:extLst>
              </p:cNvPr>
              <p:cNvSpPr txBox="1"/>
              <p:nvPr/>
            </p:nvSpPr>
            <p:spPr>
              <a:xfrm>
                <a:off x="-1038496" y="757954"/>
                <a:ext cx="8229600" cy="910377"/>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sSub>
                        <m:sSubPr>
                          <m:ctrlP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cs typeface="+mn-cs"/>
                            </a:rPr>
                            <m:t>𝜀</m:t>
                          </m:r>
                        </m:e>
                        <m:sub>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cs typeface="+mn-cs"/>
                            </a:rPr>
                            <m:t>𝑒𝑙𝑒𝑐𝑟𝑜𝑚𝑜𝑡𝑖𝑣𝑒</m:t>
                          </m:r>
                        </m:sub>
                      </m:sSub>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sSub>
                        <m:sSubPr>
                          <m:ctrlP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sSubPr>
                        <m:e>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Cambria Math" panose="02040503050406030204" pitchFamily="18" charset="0"/>
                              <a:cs typeface="+mn-cs"/>
                            </a:rPr>
                            <m:t>∮</m:t>
                          </m:r>
                        </m:e>
                        <m:sub>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𝐶</m:t>
                          </m:r>
                        </m:sub>
                      </m:sSub>
                      <m:acc>
                        <m:accPr>
                          <m:chr m:val="⃗"/>
                          <m:ctrlP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accPr>
                        <m:e>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𝐸</m:t>
                          </m:r>
                        </m:e>
                      </m:acc>
                      <m:r>
                        <a:rPr kumimoji="0" lang="en-GB" sz="2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𝑑</m:t>
                      </m:r>
                      <m:acc>
                        <m:accPr>
                          <m:chr m:val="⃗"/>
                          <m:ctrlP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accPr>
                        <m:e>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𝑙</m:t>
                          </m:r>
                        </m:e>
                      </m:acc>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f>
                        <m:fPr>
                          <m:ctrlP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fPr>
                        <m:num>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𝑑</m:t>
                          </m:r>
                          <m:sSub>
                            <m:sSubPr>
                              <m:ctrlP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Cambria Math" panose="02040503050406030204" pitchFamily="18" charset="0"/>
                                  <a:cs typeface="+mn-cs"/>
                                </a:rPr>
                              </m:ctrlPr>
                            </m:sSubPr>
                            <m:e>
                              <m:r>
                                <m:rPr>
                                  <m:sty m:val="p"/>
                                </m:rPr>
                                <a:rPr kumimoji="0" lang="el-GR" sz="2800" b="0" i="1" u="none" strike="noStrike" kern="1200" cap="none" spc="0" normalizeH="0" baseline="0" noProof="0">
                                  <a:ln>
                                    <a:noFill/>
                                  </a:ln>
                                  <a:solidFill>
                                    <a:schemeClr val="tx1"/>
                                  </a:solidFill>
                                  <a:effectLst/>
                                  <a:uLnTx/>
                                  <a:uFillTx/>
                                  <a:latin typeface="Cambria Math" panose="02040503050406030204" pitchFamily="18" charset="0"/>
                                  <a:ea typeface="Cambria Math" panose="02040503050406030204" pitchFamily="18" charset="0"/>
                                  <a:cs typeface="+mn-cs"/>
                                </a:rPr>
                                <m:t>Φ</m:t>
                              </m:r>
                            </m:e>
                            <m:sub>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Cambria Math" panose="02040503050406030204" pitchFamily="18" charset="0"/>
                                  <a:cs typeface="+mn-cs"/>
                                </a:rPr>
                                <m:t>𝐵</m:t>
                              </m:r>
                            </m:sub>
                          </m:sSub>
                        </m:num>
                        <m:den>
                          <m:r>
                            <a:rPr kumimoji="0" lang="en-GB" sz="2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𝑑𝑡</m:t>
                          </m:r>
                        </m:den>
                      </m:f>
                    </m:oMath>
                  </m:oMathPara>
                </a14:m>
                <a:endParaRPr lang="en-US" dirty="0">
                  <a:solidFill>
                    <a:schemeClr val="tx1"/>
                  </a:solidFill>
                </a:endParaRPr>
              </a:p>
            </p:txBody>
          </p:sp>
        </mc:Choice>
        <mc:Fallback xmlns="">
          <p:sp>
            <p:nvSpPr>
              <p:cNvPr id="12" name="TextBox 11">
                <a:extLst>
                  <a:ext uri="{FF2B5EF4-FFF2-40B4-BE49-F238E27FC236}">
                    <a16:creationId xmlns:a16="http://schemas.microsoft.com/office/drawing/2014/main" id="{B9D336B2-94B1-415E-BEDD-79F220336143}"/>
                  </a:ext>
                </a:extLst>
              </p:cNvPr>
              <p:cNvSpPr txBox="1">
                <a:spLocks noRot="1" noChangeAspect="1" noMove="1" noResize="1" noEditPoints="1" noAdjustHandles="1" noChangeArrowheads="1" noChangeShapeType="1" noTextEdit="1"/>
              </p:cNvSpPr>
              <p:nvPr/>
            </p:nvSpPr>
            <p:spPr>
              <a:xfrm>
                <a:off x="-1038496" y="757954"/>
                <a:ext cx="8229600" cy="910377"/>
              </a:xfrm>
              <a:prstGeom prst="rect">
                <a:avLst/>
              </a:prstGeom>
              <a:blipFill>
                <a:blip r:embed="rId3"/>
                <a:stretch>
                  <a:fillRect/>
                </a:stretch>
              </a:blipFill>
            </p:spPr>
            <p:txBody>
              <a:bodyPr/>
              <a:lstStyle/>
              <a:p>
                <a:r>
                  <a:rPr lang="en-US">
                    <a:noFill/>
                  </a:rPr>
                  <a:t> </a:t>
                </a:r>
              </a:p>
            </p:txBody>
          </p:sp>
        </mc:Fallback>
      </mc:AlternateContent>
      <p:pic>
        <p:nvPicPr>
          <p:cNvPr id="13" name="Picture 12" descr="A picture containing diagram&#10;&#10;Description automatically generated">
            <a:extLst>
              <a:ext uri="{FF2B5EF4-FFF2-40B4-BE49-F238E27FC236}">
                <a16:creationId xmlns:a16="http://schemas.microsoft.com/office/drawing/2014/main" id="{B9082742-4EFA-426E-9102-A7473F4E20E5}"/>
              </a:ext>
            </a:extLst>
          </p:cNvPr>
          <p:cNvPicPr>
            <a:picLocks noChangeAspect="1"/>
          </p:cNvPicPr>
          <p:nvPr/>
        </p:nvPicPr>
        <p:blipFill>
          <a:blip r:embed="rId4"/>
          <a:stretch>
            <a:fillRect/>
          </a:stretch>
        </p:blipFill>
        <p:spPr>
          <a:xfrm>
            <a:off x="6447900" y="72422"/>
            <a:ext cx="2486283" cy="1124007"/>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B980D7E-5879-4339-9381-50DA12892171}"/>
                  </a:ext>
                </a:extLst>
              </p:cNvPr>
              <p:cNvSpPr txBox="1"/>
              <p:nvPr/>
            </p:nvSpPr>
            <p:spPr>
              <a:xfrm>
                <a:off x="6589213" y="1246411"/>
                <a:ext cx="2460032" cy="5389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ea typeface="Cambria Math" panose="02040503050406030204" pitchFamily="18" charset="0"/>
                            </a:rPr>
                          </m:ctrlPr>
                        </m:sSubPr>
                        <m:e>
                          <m:r>
                            <m:rPr>
                              <m:sty m:val="p"/>
                            </m:rPr>
                            <a:rPr lang="el-GR" sz="2800" i="1">
                              <a:latin typeface="Cambria Math" panose="02040503050406030204" pitchFamily="18" charset="0"/>
                              <a:ea typeface="Cambria Math" panose="02040503050406030204" pitchFamily="18" charset="0"/>
                            </a:rPr>
                            <m:t>Φ</m:t>
                          </m:r>
                        </m:e>
                        <m:sub>
                          <m:r>
                            <a:rPr lang="en-GB" sz="2800" b="0" i="1" smtClean="0">
                              <a:latin typeface="Cambria Math" panose="02040503050406030204" pitchFamily="18" charset="0"/>
                              <a:ea typeface="Cambria Math" panose="02040503050406030204" pitchFamily="18" charset="0"/>
                            </a:rPr>
                            <m:t>𝐵</m:t>
                          </m:r>
                        </m:sub>
                      </m:sSub>
                      <m:r>
                        <a:rPr lang="en-GB" sz="2800" b="0" i="1" smtClean="0">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m:t>
                          </m:r>
                        </m:e>
                        <m:sub>
                          <m:r>
                            <a:rPr lang="en-GB" sz="2800" b="0" i="1" smtClean="0">
                              <a:latin typeface="Cambria Math" panose="02040503050406030204" pitchFamily="18" charset="0"/>
                            </a:rPr>
                            <m:t>𝑆</m:t>
                          </m:r>
                        </m:sub>
                      </m:sSub>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𝐵</m:t>
                          </m:r>
                        </m:e>
                      </m:acc>
                      <m:r>
                        <a:rPr lang="en-GB" sz="2800" i="1">
                          <a:latin typeface="Cambria Math" panose="02040503050406030204" pitchFamily="18" charset="0"/>
                        </a:rPr>
                        <m:t>⋅</m:t>
                      </m:r>
                      <m:r>
                        <a:rPr lang="en-GB" sz="2800" i="1">
                          <a:latin typeface="Cambria Math" panose="02040503050406030204" pitchFamily="18" charset="0"/>
                        </a:rPr>
                        <m:t>𝑑</m:t>
                      </m:r>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𝑆</m:t>
                          </m:r>
                        </m:e>
                      </m:acc>
                    </m:oMath>
                  </m:oMathPara>
                </a14:m>
                <a:endParaRPr lang="en-US" sz="2800" dirty="0"/>
              </a:p>
            </p:txBody>
          </p:sp>
        </mc:Choice>
        <mc:Fallback xmlns="">
          <p:sp>
            <p:nvSpPr>
              <p:cNvPr id="14" name="TextBox 13">
                <a:extLst>
                  <a:ext uri="{FF2B5EF4-FFF2-40B4-BE49-F238E27FC236}">
                    <a16:creationId xmlns:a16="http://schemas.microsoft.com/office/drawing/2014/main" id="{0B980D7E-5879-4339-9381-50DA12892171}"/>
                  </a:ext>
                </a:extLst>
              </p:cNvPr>
              <p:cNvSpPr txBox="1">
                <a:spLocks noRot="1" noChangeAspect="1" noMove="1" noResize="1" noEditPoints="1" noAdjustHandles="1" noChangeArrowheads="1" noChangeShapeType="1" noTextEdit="1"/>
              </p:cNvSpPr>
              <p:nvPr/>
            </p:nvSpPr>
            <p:spPr>
              <a:xfrm>
                <a:off x="6589213" y="1246411"/>
                <a:ext cx="2460032" cy="538930"/>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0072845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9E144-70AE-4B31-BF9B-3F2791E94EC5}"/>
              </a:ext>
            </a:extLst>
          </p:cNvPr>
          <p:cNvSpPr>
            <a:spLocks noGrp="1"/>
          </p:cNvSpPr>
          <p:nvPr>
            <p:ph type="title"/>
          </p:nvPr>
        </p:nvSpPr>
        <p:spPr/>
        <p:txBody>
          <a:bodyPr>
            <a:normAutofit fontScale="90000"/>
          </a:bodyPr>
          <a:lstStyle/>
          <a:p>
            <a:r>
              <a:rPr lang="en-GB" dirty="0"/>
              <a:t>Maxwell's addition to Ampere's law</a:t>
            </a:r>
            <a:endParaRPr lang="en-US" dirty="0"/>
          </a:p>
        </p:txBody>
      </p:sp>
      <p:sp>
        <p:nvSpPr>
          <p:cNvPr id="3" name="Content Placeholder 2">
            <a:extLst>
              <a:ext uri="{FF2B5EF4-FFF2-40B4-BE49-F238E27FC236}">
                <a16:creationId xmlns:a16="http://schemas.microsoft.com/office/drawing/2014/main" id="{C2437F62-D560-4B7B-86F5-7863B957D195}"/>
              </a:ext>
            </a:extLst>
          </p:cNvPr>
          <p:cNvSpPr>
            <a:spLocks noGrp="1"/>
          </p:cNvSpPr>
          <p:nvPr>
            <p:ph idx="1"/>
          </p:nvPr>
        </p:nvSpPr>
        <p:spPr>
          <a:xfrm>
            <a:off x="231913" y="1952897"/>
            <a:ext cx="8680174" cy="3344061"/>
          </a:xfrm>
        </p:spPr>
        <p:txBody>
          <a:bodyPr/>
          <a:lstStyle/>
          <a:p>
            <a:r>
              <a:rPr lang="en-US" sz="2800" dirty="0"/>
              <a:t>Magnetic Field integrated around any closed loop </a:t>
            </a:r>
            <a:br>
              <a:rPr lang="en-US" sz="2800" dirty="0"/>
            </a:br>
            <a:r>
              <a:rPr lang="en-US" sz="2800" dirty="0"/>
              <a:t>is proportional to the current enclosed by the loop</a:t>
            </a:r>
            <a:br>
              <a:rPr lang="en-US" sz="2800" dirty="0"/>
            </a:br>
            <a:r>
              <a:rPr lang="en-US" sz="2800" dirty="0">
                <a:solidFill>
                  <a:srgbClr val="FF0000"/>
                </a:solidFill>
              </a:rPr>
              <a:t>plus change of electric field flux in time</a:t>
            </a:r>
            <a:endParaRPr lang="en-GB" sz="2800" dirty="0">
              <a:solidFill>
                <a:srgbClr val="FF0000"/>
              </a:solidFill>
            </a:endParaRPr>
          </a:p>
        </p:txBody>
      </p:sp>
      <p:sp>
        <p:nvSpPr>
          <p:cNvPr id="4" name="Slide Number Placeholder 3">
            <a:extLst>
              <a:ext uri="{FF2B5EF4-FFF2-40B4-BE49-F238E27FC236}">
                <a16:creationId xmlns:a16="http://schemas.microsoft.com/office/drawing/2014/main" id="{01987303-EE66-43AD-A3DC-8B808AE86DBE}"/>
              </a:ext>
            </a:extLst>
          </p:cNvPr>
          <p:cNvSpPr>
            <a:spLocks noGrp="1"/>
          </p:cNvSpPr>
          <p:nvPr>
            <p:ph type="sldNum" sz="quarter" idx="12"/>
          </p:nvPr>
        </p:nvSpPr>
        <p:spPr/>
        <p:txBody>
          <a:bodyPr/>
          <a:lstStyle/>
          <a:p>
            <a:fld id="{374475D3-1812-EC42-892E-BF7EBDFBAE62}" type="slidenum">
              <a:rPr lang="en-GB" smtClean="0"/>
              <a:t>86</a:t>
            </a:fld>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1CEA07D-6570-4DD2-83CC-B3F07C8C690F}"/>
                  </a:ext>
                </a:extLst>
              </p:cNvPr>
              <p:cNvSpPr txBox="1"/>
              <p:nvPr/>
            </p:nvSpPr>
            <p:spPr>
              <a:xfrm>
                <a:off x="2028554" y="935759"/>
                <a:ext cx="4262898" cy="8180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m:t>
                          </m:r>
                        </m:e>
                        <m:sub>
                          <m:r>
                            <a:rPr lang="en-GB" sz="2800" i="1">
                              <a:latin typeface="Cambria Math" panose="02040503050406030204" pitchFamily="18" charset="0"/>
                            </a:rPr>
                            <m:t>𝐶</m:t>
                          </m:r>
                        </m:sub>
                      </m:sSub>
                      <m:acc>
                        <m:accPr>
                          <m:chr m:val="⃗"/>
                          <m:ctrlPr>
                            <a:rPr lang="en-GB" sz="2800" i="1">
                              <a:latin typeface="Cambria Math" panose="02040503050406030204" pitchFamily="18" charset="0"/>
                            </a:rPr>
                          </m:ctrlPr>
                        </m:accPr>
                        <m:e>
                          <m:r>
                            <a:rPr lang="en-GB" sz="2800" i="1">
                              <a:latin typeface="Cambria Math" panose="02040503050406030204" pitchFamily="18" charset="0"/>
                            </a:rPr>
                            <m:t>𝐵</m:t>
                          </m:r>
                        </m:e>
                      </m:acc>
                      <m:r>
                        <a:rPr lang="en-GB" sz="2800" i="1">
                          <a:latin typeface="Cambria Math" panose="02040503050406030204" pitchFamily="18" charset="0"/>
                        </a:rPr>
                        <m:t>⋅</m:t>
                      </m:r>
                      <m:r>
                        <a:rPr lang="en-GB" sz="2800" i="1">
                          <a:latin typeface="Cambria Math" panose="02040503050406030204" pitchFamily="18" charset="0"/>
                        </a:rPr>
                        <m:t>𝑑</m:t>
                      </m:r>
                      <m:acc>
                        <m:accPr>
                          <m:chr m:val="⃗"/>
                          <m:ctrlPr>
                            <a:rPr lang="en-GB" sz="2800" i="1">
                              <a:latin typeface="Cambria Math" panose="02040503050406030204" pitchFamily="18" charset="0"/>
                            </a:rPr>
                          </m:ctrlPr>
                        </m:accPr>
                        <m:e>
                          <m:r>
                            <a:rPr lang="en-GB" sz="2800" i="1">
                              <a:latin typeface="Cambria Math" panose="02040503050406030204" pitchFamily="18" charset="0"/>
                            </a:rPr>
                            <m:t>𝑙</m:t>
                          </m:r>
                        </m:e>
                      </m:acc>
                      <m:r>
                        <a:rPr lang="en-GB" sz="2800" i="1">
                          <a:latin typeface="Cambria Math" panose="02040503050406030204" pitchFamily="18" charset="0"/>
                        </a:rPr>
                        <m:t> </m:t>
                      </m:r>
                      <m:r>
                        <a:rPr lang="en-GB" sz="2800" b="0" i="1" smtClean="0">
                          <a:latin typeface="Cambria Math" panose="02040503050406030204" pitchFamily="18" charset="0"/>
                        </a:rPr>
                        <m:t>=</m:t>
                      </m:r>
                      <m:sSub>
                        <m:sSubPr>
                          <m:ctrlPr>
                            <a:rPr lang="en-GB" sz="2800" i="1">
                              <a:latin typeface="Cambria Math" panose="02040503050406030204" pitchFamily="18" charset="0"/>
                              <a:ea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𝜇</m:t>
                          </m:r>
                        </m:e>
                        <m:sub>
                          <m:r>
                            <a:rPr lang="en-GB" sz="2800" i="1">
                              <a:latin typeface="Cambria Math" panose="02040503050406030204" pitchFamily="18" charset="0"/>
                              <a:ea typeface="Cambria Math" panose="02040503050406030204" pitchFamily="18" charset="0"/>
                            </a:rPr>
                            <m:t>0</m:t>
                          </m:r>
                        </m:sub>
                      </m:sSub>
                      <m:r>
                        <a:rPr lang="en-GB" sz="2800" b="0" i="1" smtClean="0">
                          <a:latin typeface="Cambria Math" panose="02040503050406030204" pitchFamily="18" charset="0"/>
                          <a:ea typeface="Cambria Math" panose="02040503050406030204" pitchFamily="18" charset="0"/>
                        </a:rPr>
                        <m:t>𝐼</m:t>
                      </m:r>
                      <m:r>
                        <a:rPr lang="en-GB" sz="2800" b="0" i="1" smtClean="0">
                          <a:latin typeface="Cambria Math" panose="02040503050406030204" pitchFamily="18" charset="0"/>
                          <a:ea typeface="Cambria Math" panose="02040503050406030204" pitchFamily="18" charset="0"/>
                        </a:rPr>
                        <m:t>+</m:t>
                      </m:r>
                      <m:sSub>
                        <m:sSubPr>
                          <m:ctrlPr>
                            <a:rPr lang="en-GB" sz="2800" i="1">
                              <a:solidFill>
                                <a:srgbClr val="FF0000"/>
                              </a:solidFill>
                              <a:latin typeface="Cambria Math" panose="02040503050406030204" pitchFamily="18" charset="0"/>
                              <a:ea typeface="Cambria Math" panose="02040503050406030204" pitchFamily="18" charset="0"/>
                            </a:rPr>
                          </m:ctrlPr>
                        </m:sSubPr>
                        <m:e>
                          <m:r>
                            <a:rPr lang="en-GB" sz="2800" i="1">
                              <a:solidFill>
                                <a:srgbClr val="FF0000"/>
                              </a:solidFill>
                              <a:latin typeface="Cambria Math" panose="02040503050406030204" pitchFamily="18" charset="0"/>
                              <a:ea typeface="Cambria Math" panose="02040503050406030204" pitchFamily="18" charset="0"/>
                            </a:rPr>
                            <m:t>𝜇</m:t>
                          </m:r>
                        </m:e>
                        <m:sub>
                          <m:r>
                            <a:rPr lang="en-GB" sz="2800" i="1">
                              <a:solidFill>
                                <a:srgbClr val="FF0000"/>
                              </a:solidFill>
                              <a:latin typeface="Cambria Math" panose="02040503050406030204" pitchFamily="18" charset="0"/>
                              <a:ea typeface="Cambria Math" panose="02040503050406030204" pitchFamily="18" charset="0"/>
                            </a:rPr>
                            <m:t>0</m:t>
                          </m:r>
                        </m:sub>
                      </m:sSub>
                      <m:sSub>
                        <m:sSubPr>
                          <m:ctrlPr>
                            <a:rPr lang="en-GB" sz="2800" i="1">
                              <a:solidFill>
                                <a:srgbClr val="FF0000"/>
                              </a:solidFill>
                              <a:latin typeface="Cambria Math" panose="02040503050406030204" pitchFamily="18" charset="0"/>
                              <a:ea typeface="Cambria Math" panose="02040503050406030204" pitchFamily="18" charset="0"/>
                            </a:rPr>
                          </m:ctrlPr>
                        </m:sSubPr>
                        <m:e>
                          <m:r>
                            <a:rPr lang="en-GB" sz="2800" i="1">
                              <a:solidFill>
                                <a:srgbClr val="FF0000"/>
                              </a:solidFill>
                              <a:latin typeface="Cambria Math" panose="02040503050406030204" pitchFamily="18" charset="0"/>
                              <a:ea typeface="Cambria Math" panose="02040503050406030204" pitchFamily="18" charset="0"/>
                            </a:rPr>
                            <m:t>𝜀</m:t>
                          </m:r>
                        </m:e>
                        <m:sub>
                          <m:r>
                            <a:rPr lang="en-GB" sz="2800" i="1">
                              <a:solidFill>
                                <a:srgbClr val="FF0000"/>
                              </a:solidFill>
                              <a:latin typeface="Cambria Math" panose="02040503050406030204" pitchFamily="18" charset="0"/>
                              <a:ea typeface="Cambria Math" panose="02040503050406030204" pitchFamily="18" charset="0"/>
                            </a:rPr>
                            <m:t>0</m:t>
                          </m:r>
                        </m:sub>
                      </m:sSub>
                      <m:f>
                        <m:fPr>
                          <m:ctrlPr>
                            <a:rPr lang="en-GB" sz="2800" i="1" smtClean="0">
                              <a:solidFill>
                                <a:srgbClr val="FF0000"/>
                              </a:solidFill>
                              <a:latin typeface="Cambria Math" panose="02040503050406030204" pitchFamily="18" charset="0"/>
                            </a:rPr>
                          </m:ctrlPr>
                        </m:fPr>
                        <m:num>
                          <m:r>
                            <a:rPr lang="en-GB" sz="2800" i="1">
                              <a:solidFill>
                                <a:srgbClr val="FF0000"/>
                              </a:solidFill>
                              <a:latin typeface="Cambria Math" panose="02040503050406030204" pitchFamily="18" charset="0"/>
                            </a:rPr>
                            <m:t>𝑑</m:t>
                          </m:r>
                          <m:sSub>
                            <m:sSubPr>
                              <m:ctrlPr>
                                <a:rPr lang="en-GB" sz="2800" i="1">
                                  <a:solidFill>
                                    <a:srgbClr val="FF0000"/>
                                  </a:solidFill>
                                  <a:latin typeface="Cambria Math" panose="02040503050406030204" pitchFamily="18" charset="0"/>
                                  <a:ea typeface="Cambria Math" panose="02040503050406030204" pitchFamily="18" charset="0"/>
                                </a:rPr>
                              </m:ctrlPr>
                            </m:sSubPr>
                            <m:e>
                              <m:r>
                                <m:rPr>
                                  <m:sty m:val="p"/>
                                </m:rPr>
                                <a:rPr lang="el-GR" sz="2800" i="1">
                                  <a:solidFill>
                                    <a:srgbClr val="FF0000"/>
                                  </a:solidFill>
                                  <a:latin typeface="Cambria Math" panose="02040503050406030204" pitchFamily="18" charset="0"/>
                                  <a:ea typeface="Cambria Math" panose="02040503050406030204" pitchFamily="18" charset="0"/>
                                </a:rPr>
                                <m:t>Φ</m:t>
                              </m:r>
                            </m:e>
                            <m:sub>
                              <m:r>
                                <a:rPr lang="en-GB" sz="2800" b="0" i="1" smtClean="0">
                                  <a:solidFill>
                                    <a:srgbClr val="FF0000"/>
                                  </a:solidFill>
                                  <a:latin typeface="Cambria Math" panose="02040503050406030204" pitchFamily="18" charset="0"/>
                                  <a:ea typeface="Cambria Math" panose="02040503050406030204" pitchFamily="18" charset="0"/>
                                </a:rPr>
                                <m:t>𝐸</m:t>
                              </m:r>
                            </m:sub>
                          </m:sSub>
                        </m:num>
                        <m:den>
                          <m:r>
                            <a:rPr lang="en-GB" sz="2800" i="1">
                              <a:solidFill>
                                <a:srgbClr val="FF0000"/>
                              </a:solidFill>
                              <a:latin typeface="Cambria Math" panose="02040503050406030204" pitchFamily="18" charset="0"/>
                            </a:rPr>
                            <m:t>𝑑𝑡</m:t>
                          </m:r>
                        </m:den>
                      </m:f>
                    </m:oMath>
                  </m:oMathPara>
                </a14:m>
                <a:endParaRPr lang="en-US" sz="2800" dirty="0"/>
              </a:p>
            </p:txBody>
          </p:sp>
        </mc:Choice>
        <mc:Fallback xmlns="">
          <p:sp>
            <p:nvSpPr>
              <p:cNvPr id="7" name="TextBox 6">
                <a:extLst>
                  <a:ext uri="{FF2B5EF4-FFF2-40B4-BE49-F238E27FC236}">
                    <a16:creationId xmlns:a16="http://schemas.microsoft.com/office/drawing/2014/main" id="{B1CEA07D-6570-4DD2-83CC-B3F07C8C690F}"/>
                  </a:ext>
                </a:extLst>
              </p:cNvPr>
              <p:cNvSpPr txBox="1">
                <a:spLocks noRot="1" noChangeAspect="1" noMove="1" noResize="1" noEditPoints="1" noAdjustHandles="1" noChangeArrowheads="1" noChangeShapeType="1" noTextEdit="1"/>
              </p:cNvSpPr>
              <p:nvPr/>
            </p:nvSpPr>
            <p:spPr>
              <a:xfrm>
                <a:off x="2028554" y="935759"/>
                <a:ext cx="4262898" cy="818044"/>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7CE0CC8-1A60-4BC3-8326-978BE6993687}"/>
                  </a:ext>
                </a:extLst>
              </p:cNvPr>
              <p:cNvSpPr txBox="1"/>
              <p:nvPr/>
            </p:nvSpPr>
            <p:spPr>
              <a:xfrm>
                <a:off x="2642587" y="3951053"/>
                <a:ext cx="2446760" cy="5389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i="1">
                              <a:latin typeface="Cambria Math" panose="02040503050406030204" pitchFamily="18" charset="0"/>
                              <a:ea typeface="Cambria Math" panose="02040503050406030204" pitchFamily="18" charset="0"/>
                            </a:rPr>
                          </m:ctrlPr>
                        </m:sSubPr>
                        <m:e>
                          <m:r>
                            <m:rPr>
                              <m:sty m:val="p"/>
                            </m:rPr>
                            <a:rPr lang="el-GR" sz="2800" i="1">
                              <a:latin typeface="Cambria Math" panose="02040503050406030204" pitchFamily="18" charset="0"/>
                              <a:ea typeface="Cambria Math" panose="02040503050406030204" pitchFamily="18" charset="0"/>
                            </a:rPr>
                            <m:t>Φ</m:t>
                          </m:r>
                        </m:e>
                        <m:sub>
                          <m:r>
                            <a:rPr lang="en-GB" sz="2800" i="1">
                              <a:latin typeface="Cambria Math" panose="02040503050406030204" pitchFamily="18" charset="0"/>
                              <a:ea typeface="Cambria Math" panose="02040503050406030204" pitchFamily="18" charset="0"/>
                            </a:rPr>
                            <m:t>𝐸</m:t>
                          </m:r>
                        </m:sub>
                      </m:sSub>
                      <m:r>
                        <a:rPr lang="en-GB" sz="2800" b="0" i="1" smtClean="0">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ea typeface="Cambria Math" panose="02040503050406030204" pitchFamily="18" charset="0"/>
                            </a:rPr>
                            <m:t>∯</m:t>
                          </m:r>
                        </m:e>
                        <m:sub>
                          <m:r>
                            <a:rPr lang="en-GB" sz="2800" b="0" i="1" smtClean="0">
                              <a:latin typeface="Cambria Math" panose="02040503050406030204" pitchFamily="18" charset="0"/>
                            </a:rPr>
                            <m:t>𝑆</m:t>
                          </m:r>
                        </m:sub>
                      </m:sSub>
                      <m:acc>
                        <m:accPr>
                          <m:chr m:val="⃗"/>
                          <m:ctrlPr>
                            <a:rPr lang="en-GB" sz="2800" i="1">
                              <a:latin typeface="Cambria Math" panose="02040503050406030204" pitchFamily="18" charset="0"/>
                            </a:rPr>
                          </m:ctrlPr>
                        </m:accPr>
                        <m:e>
                          <m:r>
                            <a:rPr lang="en-GB" sz="2800" i="1">
                              <a:latin typeface="Cambria Math" panose="02040503050406030204" pitchFamily="18" charset="0"/>
                            </a:rPr>
                            <m:t>𝐸</m:t>
                          </m:r>
                        </m:e>
                      </m:acc>
                      <m:r>
                        <a:rPr lang="en-GB" sz="2800" i="1">
                          <a:latin typeface="Cambria Math" panose="02040503050406030204" pitchFamily="18" charset="0"/>
                        </a:rPr>
                        <m:t>⋅</m:t>
                      </m:r>
                      <m:r>
                        <a:rPr lang="en-GB" sz="2800" i="1">
                          <a:latin typeface="Cambria Math" panose="02040503050406030204" pitchFamily="18" charset="0"/>
                        </a:rPr>
                        <m:t>𝑑</m:t>
                      </m:r>
                      <m:acc>
                        <m:accPr>
                          <m:chr m:val="⃗"/>
                          <m:ctrlPr>
                            <a:rPr lang="en-GB" sz="2800" i="1">
                              <a:latin typeface="Cambria Math" panose="02040503050406030204" pitchFamily="18" charset="0"/>
                            </a:rPr>
                          </m:ctrlPr>
                        </m:accPr>
                        <m:e>
                          <m:r>
                            <a:rPr lang="en-GB" sz="2800" b="0" i="1" smtClean="0">
                              <a:latin typeface="Cambria Math" panose="02040503050406030204" pitchFamily="18" charset="0"/>
                            </a:rPr>
                            <m:t>𝑆</m:t>
                          </m:r>
                        </m:e>
                      </m:acc>
                    </m:oMath>
                  </m:oMathPara>
                </a14:m>
                <a:endParaRPr lang="en-US" sz="2800" dirty="0"/>
              </a:p>
            </p:txBody>
          </p:sp>
        </mc:Choice>
        <mc:Fallback xmlns="">
          <p:sp>
            <p:nvSpPr>
              <p:cNvPr id="10" name="TextBox 9">
                <a:extLst>
                  <a:ext uri="{FF2B5EF4-FFF2-40B4-BE49-F238E27FC236}">
                    <a16:creationId xmlns:a16="http://schemas.microsoft.com/office/drawing/2014/main" id="{57CE0CC8-1A60-4BC3-8326-978BE6993687}"/>
                  </a:ext>
                </a:extLst>
              </p:cNvPr>
              <p:cNvSpPr txBox="1">
                <a:spLocks noRot="1" noChangeAspect="1" noMove="1" noResize="1" noEditPoints="1" noAdjustHandles="1" noChangeArrowheads="1" noChangeShapeType="1" noTextEdit="1"/>
              </p:cNvSpPr>
              <p:nvPr/>
            </p:nvSpPr>
            <p:spPr>
              <a:xfrm>
                <a:off x="2642587" y="3951053"/>
                <a:ext cx="2446760" cy="538930"/>
              </a:xfrm>
              <a:prstGeom prst="rect">
                <a:avLst/>
              </a:prstGeom>
              <a:blipFill>
                <a:blip r:embed="rId3"/>
                <a:stretch>
                  <a:fillRect/>
                </a:stretch>
              </a:blipFill>
            </p:spPr>
            <p:txBody>
              <a:bodyPr/>
              <a:lstStyle/>
              <a:p>
                <a:r>
                  <a:rPr lang="en-US">
                    <a:noFill/>
                  </a:rPr>
                  <a:t> </a:t>
                </a:r>
              </a:p>
            </p:txBody>
          </p:sp>
        </mc:Fallback>
      </mc:AlternateContent>
      <p:pic>
        <p:nvPicPr>
          <p:cNvPr id="11" name="Picture 10" descr="A picture containing diagram&#10;&#10;Description automatically generated">
            <a:extLst>
              <a:ext uri="{FF2B5EF4-FFF2-40B4-BE49-F238E27FC236}">
                <a16:creationId xmlns:a16="http://schemas.microsoft.com/office/drawing/2014/main" id="{91A1DB96-9A57-4B76-A87C-1E6C0E6B875D}"/>
              </a:ext>
            </a:extLst>
          </p:cNvPr>
          <p:cNvPicPr>
            <a:picLocks noChangeAspect="1"/>
          </p:cNvPicPr>
          <p:nvPr/>
        </p:nvPicPr>
        <p:blipFill>
          <a:blip r:embed="rId4"/>
          <a:stretch>
            <a:fillRect/>
          </a:stretch>
        </p:blipFill>
        <p:spPr>
          <a:xfrm>
            <a:off x="5884816" y="3687789"/>
            <a:ext cx="2958541" cy="1337507"/>
          </a:xfrm>
          <a:prstGeom prst="rect">
            <a:avLst/>
          </a:prstGeom>
        </p:spPr>
      </p:pic>
    </p:spTree>
    <p:extLst>
      <p:ext uri="{BB962C8B-B14F-4D97-AF65-F5344CB8AC3E}">
        <p14:creationId xmlns:p14="http://schemas.microsoft.com/office/powerpoint/2010/main" val="421995133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82D83-6F9F-0ABB-81FD-69E106A33377}"/>
              </a:ext>
            </a:extLst>
          </p:cNvPr>
          <p:cNvSpPr>
            <a:spLocks noGrp="1"/>
          </p:cNvSpPr>
          <p:nvPr>
            <p:ph type="title"/>
          </p:nvPr>
        </p:nvSpPr>
        <p:spPr/>
        <p:txBody>
          <a:bodyPr/>
          <a:lstStyle/>
          <a:p>
            <a:r>
              <a:rPr lang="en-GB" dirty="0"/>
              <a:t>Maxwell equations</a:t>
            </a:r>
            <a:endParaRPr lang="en-US" dirty="0"/>
          </a:p>
        </p:txBody>
      </p:sp>
      <p:sp>
        <p:nvSpPr>
          <p:cNvPr id="3" name="Text Placeholder 2">
            <a:extLst>
              <a:ext uri="{FF2B5EF4-FFF2-40B4-BE49-F238E27FC236}">
                <a16:creationId xmlns:a16="http://schemas.microsoft.com/office/drawing/2014/main" id="{82E8B54C-3788-65E0-A58C-F4986070FF13}"/>
              </a:ext>
            </a:extLst>
          </p:cNvPr>
          <p:cNvSpPr>
            <a:spLocks noGrp="1"/>
          </p:cNvSpPr>
          <p:nvPr>
            <p:ph type="body" idx="1"/>
          </p:nvPr>
        </p:nvSpPr>
        <p:spPr/>
        <p:txBody>
          <a:bodyPr/>
          <a:lstStyle/>
          <a:p>
            <a:r>
              <a:rPr lang="en-GB" dirty="0"/>
              <a:t>Putting it all together</a:t>
            </a:r>
            <a:endParaRPr lang="en-US" dirty="0"/>
          </a:p>
        </p:txBody>
      </p:sp>
      <p:sp>
        <p:nvSpPr>
          <p:cNvPr id="4" name="Slide Number Placeholder 3">
            <a:extLst>
              <a:ext uri="{FF2B5EF4-FFF2-40B4-BE49-F238E27FC236}">
                <a16:creationId xmlns:a16="http://schemas.microsoft.com/office/drawing/2014/main" id="{95CA0464-DFE9-7958-2A49-86A7EDAD577A}"/>
              </a:ext>
            </a:extLst>
          </p:cNvPr>
          <p:cNvSpPr>
            <a:spLocks noGrp="1"/>
          </p:cNvSpPr>
          <p:nvPr>
            <p:ph type="sldNum" sz="quarter" idx="12"/>
          </p:nvPr>
        </p:nvSpPr>
        <p:spPr/>
        <p:txBody>
          <a:bodyPr/>
          <a:lstStyle/>
          <a:p>
            <a:fld id="{374475D3-1812-EC42-892E-BF7EBDFBAE62}" type="slidenum">
              <a:rPr lang="en-GB" smtClean="0"/>
              <a:t>87</a:t>
            </a:fld>
            <a:endParaRPr lang="en-GB"/>
          </a:p>
        </p:txBody>
      </p:sp>
    </p:spTree>
    <p:extLst>
      <p:ext uri="{BB962C8B-B14F-4D97-AF65-F5344CB8AC3E}">
        <p14:creationId xmlns:p14="http://schemas.microsoft.com/office/powerpoint/2010/main" val="154050428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B4795-84A8-4425-8921-1F0A3F78D6C5}"/>
              </a:ext>
            </a:extLst>
          </p:cNvPr>
          <p:cNvSpPr>
            <a:spLocks noGrp="1"/>
          </p:cNvSpPr>
          <p:nvPr>
            <p:ph type="title"/>
          </p:nvPr>
        </p:nvSpPr>
        <p:spPr/>
        <p:txBody>
          <a:bodyPr>
            <a:normAutofit fontScale="90000"/>
          </a:bodyPr>
          <a:lstStyle/>
          <a:p>
            <a:r>
              <a:rPr lang="en-GB" dirty="0"/>
              <a:t>Maxwell equations</a:t>
            </a:r>
            <a:endParaRPr lang="en-US" dirty="0"/>
          </a:p>
        </p:txBody>
      </p:sp>
      <p:sp>
        <p:nvSpPr>
          <p:cNvPr id="3" name="Content Placeholder 2">
            <a:extLst>
              <a:ext uri="{FF2B5EF4-FFF2-40B4-BE49-F238E27FC236}">
                <a16:creationId xmlns:a16="http://schemas.microsoft.com/office/drawing/2014/main" id="{D3081840-F233-462A-AA9A-4CC21CB31CFB}"/>
              </a:ext>
            </a:extLst>
          </p:cNvPr>
          <p:cNvSpPr>
            <a:spLocks noGrp="1"/>
          </p:cNvSpPr>
          <p:nvPr>
            <p:ph idx="1"/>
          </p:nvPr>
        </p:nvSpPr>
        <p:spPr>
          <a:xfrm>
            <a:off x="254009" y="659963"/>
            <a:ext cx="8680174" cy="4395073"/>
          </a:xfrm>
        </p:spPr>
        <p:txBody>
          <a:bodyPr/>
          <a:lstStyle/>
          <a:p>
            <a:pPr marL="514350" indent="-514350">
              <a:buFont typeface="+mj-lt"/>
              <a:buAutoNum type="arabicPeriod"/>
            </a:pPr>
            <a:r>
              <a:rPr lang="en-US" dirty="0"/>
              <a:t>Gauss law for electric field</a:t>
            </a:r>
          </a:p>
          <a:p>
            <a:pPr marL="400050" lvl="1" indent="-171450">
              <a:spcBef>
                <a:spcPts val="0"/>
              </a:spcBef>
              <a:buNone/>
            </a:pPr>
            <a:r>
              <a:rPr lang="en-GB" sz="2400" dirty="0"/>
              <a:t>- Electric charge is the source of electric field </a:t>
            </a:r>
          </a:p>
          <a:p>
            <a:pPr marL="514350" indent="-514350">
              <a:buFont typeface="+mj-lt"/>
              <a:buAutoNum type="arabicPeriod"/>
            </a:pPr>
            <a:r>
              <a:rPr lang="en-US" dirty="0"/>
              <a:t>Gauss law for magnetic field</a:t>
            </a:r>
          </a:p>
          <a:p>
            <a:pPr marL="400050" lvl="1" indent="-171450">
              <a:spcBef>
                <a:spcPts val="0"/>
              </a:spcBef>
              <a:buNone/>
            </a:pPr>
            <a:r>
              <a:rPr lang="en-US" sz="2400" dirty="0"/>
              <a:t>- Magnetic field has no source, there is no “magnetic charges”</a:t>
            </a:r>
          </a:p>
          <a:p>
            <a:pPr marL="514350" indent="-514350">
              <a:spcBef>
                <a:spcPts val="0"/>
              </a:spcBef>
              <a:buFont typeface="+mj-lt"/>
              <a:buAutoNum type="arabicPeriod"/>
            </a:pPr>
            <a:r>
              <a:rPr lang="en-US" dirty="0"/>
              <a:t>Faraday law</a:t>
            </a:r>
          </a:p>
          <a:p>
            <a:pPr marL="400050" lvl="1" indent="-171450">
              <a:spcBef>
                <a:spcPts val="0"/>
              </a:spcBef>
              <a:buNone/>
            </a:pPr>
            <a:r>
              <a:rPr lang="en-US" sz="2400" dirty="0"/>
              <a:t>- Electric field around a loop  (electromotive force) is </a:t>
            </a:r>
            <a:br>
              <a:rPr lang="en-US" sz="2400" dirty="0"/>
            </a:br>
            <a:r>
              <a:rPr lang="en-US" sz="2400" dirty="0"/>
              <a:t>opposite to change of magnetic field flux through the loop</a:t>
            </a:r>
          </a:p>
          <a:p>
            <a:pPr marL="514350" indent="-514350">
              <a:buFont typeface="+mj-lt"/>
              <a:buAutoNum type="arabicPeriod"/>
            </a:pPr>
            <a:r>
              <a:rPr lang="en-US" dirty="0"/>
              <a:t>Ampere law</a:t>
            </a:r>
          </a:p>
          <a:p>
            <a:pPr marL="400050" lvl="1" indent="-171450">
              <a:buNone/>
            </a:pPr>
            <a:r>
              <a:rPr lang="en-US" sz="2400" dirty="0"/>
              <a:t>- Magnetic field around a loop is equal to </a:t>
            </a:r>
            <a:br>
              <a:rPr lang="en-US" sz="2400" dirty="0"/>
            </a:br>
            <a:r>
              <a:rPr lang="en-US" sz="2400" dirty="0"/>
              <a:t>electric current plus change of electric field flux through the loop</a:t>
            </a:r>
          </a:p>
        </p:txBody>
      </p:sp>
      <p:sp>
        <p:nvSpPr>
          <p:cNvPr id="4" name="Slide Number Placeholder 3">
            <a:extLst>
              <a:ext uri="{FF2B5EF4-FFF2-40B4-BE49-F238E27FC236}">
                <a16:creationId xmlns:a16="http://schemas.microsoft.com/office/drawing/2014/main" id="{7CE4E9C9-EC37-4B07-ADEA-E2CDA0E4236D}"/>
              </a:ext>
            </a:extLst>
          </p:cNvPr>
          <p:cNvSpPr>
            <a:spLocks noGrp="1"/>
          </p:cNvSpPr>
          <p:nvPr>
            <p:ph type="sldNum" sz="quarter" idx="12"/>
          </p:nvPr>
        </p:nvSpPr>
        <p:spPr/>
        <p:txBody>
          <a:bodyPr/>
          <a:lstStyle/>
          <a:p>
            <a:fld id="{374475D3-1812-EC42-892E-BF7EBDFBAE62}" type="slidenum">
              <a:rPr lang="en-GB" smtClean="0"/>
              <a:t>88</a:t>
            </a:fld>
            <a:endParaRPr lang="en-GB"/>
          </a:p>
        </p:txBody>
      </p:sp>
    </p:spTree>
    <p:extLst>
      <p:ext uri="{BB962C8B-B14F-4D97-AF65-F5344CB8AC3E}">
        <p14:creationId xmlns:p14="http://schemas.microsoft.com/office/powerpoint/2010/main" val="330837834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FA976-3B94-40B5-8C1A-D8ECA08CC20B}"/>
              </a:ext>
            </a:extLst>
          </p:cNvPr>
          <p:cNvSpPr>
            <a:spLocks noGrp="1"/>
          </p:cNvSpPr>
          <p:nvPr>
            <p:ph type="title"/>
          </p:nvPr>
        </p:nvSpPr>
        <p:spPr/>
        <p:txBody>
          <a:bodyPr>
            <a:normAutofit fontScale="90000"/>
          </a:bodyPr>
          <a:lstStyle/>
          <a:p>
            <a:r>
              <a:rPr lang="en-GB" dirty="0"/>
              <a:t>Maxwell equations</a:t>
            </a:r>
            <a:endParaRPr lang="en-US" dirty="0"/>
          </a:p>
        </p:txBody>
      </p:sp>
      <p:sp>
        <p:nvSpPr>
          <p:cNvPr id="3" name="Content Placeholder 2">
            <a:extLst>
              <a:ext uri="{FF2B5EF4-FFF2-40B4-BE49-F238E27FC236}">
                <a16:creationId xmlns:a16="http://schemas.microsoft.com/office/drawing/2014/main" id="{1FE5BBDE-D8F8-4498-BF68-38CE5A54E6D8}"/>
              </a:ext>
            </a:extLst>
          </p:cNvPr>
          <p:cNvSpPr>
            <a:spLocks noGrp="1"/>
          </p:cNvSpPr>
          <p:nvPr>
            <p:ph idx="1"/>
          </p:nvPr>
        </p:nvSpPr>
        <p:spPr/>
        <p:txBody>
          <a:bodyPr/>
          <a:lstStyle/>
          <a:p>
            <a:r>
              <a:rPr lang="en-GB" dirty="0"/>
              <a:t>Integral form</a:t>
            </a:r>
            <a:endParaRPr lang="en-US" dirty="0"/>
          </a:p>
        </p:txBody>
      </p:sp>
      <p:sp>
        <p:nvSpPr>
          <p:cNvPr id="4" name="Slide Number Placeholder 3">
            <a:extLst>
              <a:ext uri="{FF2B5EF4-FFF2-40B4-BE49-F238E27FC236}">
                <a16:creationId xmlns:a16="http://schemas.microsoft.com/office/drawing/2014/main" id="{B0765227-2A5B-491C-8AA3-5E9850AAE486}"/>
              </a:ext>
            </a:extLst>
          </p:cNvPr>
          <p:cNvSpPr>
            <a:spLocks noGrp="1"/>
          </p:cNvSpPr>
          <p:nvPr>
            <p:ph type="sldNum" sz="quarter" idx="12"/>
          </p:nvPr>
        </p:nvSpPr>
        <p:spPr/>
        <p:txBody>
          <a:bodyPr/>
          <a:lstStyle/>
          <a:p>
            <a:fld id="{374475D3-1812-EC42-892E-BF7EBDFBAE62}" type="slidenum">
              <a:rPr lang="en-GB" smtClean="0"/>
              <a:t>89</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39BC2EC-5367-4546-81C7-FA1F3E34177F}"/>
                  </a:ext>
                </a:extLst>
              </p:cNvPr>
              <p:cNvSpPr txBox="1"/>
              <p:nvPr/>
            </p:nvSpPr>
            <p:spPr>
              <a:xfrm>
                <a:off x="1853379" y="1626424"/>
                <a:ext cx="2621808" cy="9270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ea typeface="Cambria Math" panose="02040503050406030204" pitchFamily="18" charset="0"/>
                            </a:rPr>
                            <m:t>∯</m:t>
                          </m:r>
                        </m:e>
                        <m:sub>
                          <m:r>
                            <a:rPr lang="en-GB" sz="3200" b="0" i="1" smtClean="0">
                              <a:latin typeface="Cambria Math" panose="02040503050406030204" pitchFamily="18" charset="0"/>
                            </a:rPr>
                            <m:t>𝑆</m:t>
                          </m:r>
                        </m:sub>
                      </m:sSub>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𝑆</m:t>
                          </m:r>
                        </m:e>
                      </m:acc>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𝑞</m:t>
                          </m:r>
                        </m:num>
                        <m:den>
                          <m:sSub>
                            <m:sSubPr>
                              <m:ctrlPr>
                                <a:rPr lang="en-GB" sz="3200" b="0" i="1" smtClean="0">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b="0" i="1" smtClean="0">
                                  <a:latin typeface="Cambria Math" panose="02040503050406030204" pitchFamily="18" charset="0"/>
                                  <a:ea typeface="Cambria Math" panose="02040503050406030204" pitchFamily="18" charset="0"/>
                                </a:rPr>
                                <m:t>0</m:t>
                              </m:r>
                            </m:sub>
                          </m:sSub>
                        </m:den>
                      </m:f>
                    </m:oMath>
                  </m:oMathPara>
                </a14:m>
                <a:endParaRPr lang="en-US" sz="3200" dirty="0"/>
              </a:p>
            </p:txBody>
          </p:sp>
        </mc:Choice>
        <mc:Fallback xmlns="">
          <p:sp>
            <p:nvSpPr>
              <p:cNvPr id="5" name="TextBox 4">
                <a:extLst>
                  <a:ext uri="{FF2B5EF4-FFF2-40B4-BE49-F238E27FC236}">
                    <a16:creationId xmlns:a16="http://schemas.microsoft.com/office/drawing/2014/main" id="{939BC2EC-5367-4546-81C7-FA1F3E34177F}"/>
                  </a:ext>
                </a:extLst>
              </p:cNvPr>
              <p:cNvSpPr txBox="1">
                <a:spLocks noRot="1" noChangeAspect="1" noMove="1" noResize="1" noEditPoints="1" noAdjustHandles="1" noChangeArrowheads="1" noChangeShapeType="1" noTextEdit="1"/>
              </p:cNvSpPr>
              <p:nvPr/>
            </p:nvSpPr>
            <p:spPr>
              <a:xfrm>
                <a:off x="1853379" y="1626424"/>
                <a:ext cx="2621808" cy="92704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0C67874-A725-44B1-8E1E-6DC9CE1005EA}"/>
                  </a:ext>
                </a:extLst>
              </p:cNvPr>
              <p:cNvSpPr txBox="1"/>
              <p:nvPr/>
            </p:nvSpPr>
            <p:spPr>
              <a:xfrm>
                <a:off x="1853379" y="2721737"/>
                <a:ext cx="2486706" cy="6160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ea typeface="Cambria Math" panose="02040503050406030204" pitchFamily="18" charset="0"/>
                            </a:rPr>
                            <m:t>∯</m:t>
                          </m:r>
                        </m:e>
                        <m:sub>
                          <m:r>
                            <a:rPr lang="en-GB" sz="3200" b="0" i="1" smtClean="0">
                              <a:latin typeface="Cambria Math" panose="02040503050406030204" pitchFamily="18" charset="0"/>
                            </a:rPr>
                            <m:t>𝑆</m:t>
                          </m:r>
                        </m:sub>
                      </m:sSub>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𝐵</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𝑆</m:t>
                          </m:r>
                        </m:e>
                      </m:acc>
                      <m:r>
                        <a:rPr lang="en-GB" sz="3200" b="0" i="1" smtClean="0">
                          <a:latin typeface="Cambria Math" panose="02040503050406030204" pitchFamily="18" charset="0"/>
                        </a:rPr>
                        <m:t>=0</m:t>
                      </m:r>
                    </m:oMath>
                  </m:oMathPara>
                </a14:m>
                <a:endParaRPr lang="en-US" sz="3200" dirty="0"/>
              </a:p>
            </p:txBody>
          </p:sp>
        </mc:Choice>
        <mc:Fallback xmlns="">
          <p:sp>
            <p:nvSpPr>
              <p:cNvPr id="6" name="TextBox 5">
                <a:extLst>
                  <a:ext uri="{FF2B5EF4-FFF2-40B4-BE49-F238E27FC236}">
                    <a16:creationId xmlns:a16="http://schemas.microsoft.com/office/drawing/2014/main" id="{F0C67874-A725-44B1-8E1E-6DC9CE1005EA}"/>
                  </a:ext>
                </a:extLst>
              </p:cNvPr>
              <p:cNvSpPr txBox="1">
                <a:spLocks noRot="1" noChangeAspect="1" noMove="1" noResize="1" noEditPoints="1" noAdjustHandles="1" noChangeArrowheads="1" noChangeShapeType="1" noTextEdit="1"/>
              </p:cNvSpPr>
              <p:nvPr/>
            </p:nvSpPr>
            <p:spPr>
              <a:xfrm>
                <a:off x="1853379" y="2721737"/>
                <a:ext cx="2486706" cy="61600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EE9A85E-62D8-4F73-8FC5-18949E0B6006}"/>
                  </a:ext>
                </a:extLst>
              </p:cNvPr>
              <p:cNvSpPr txBox="1"/>
              <p:nvPr/>
            </p:nvSpPr>
            <p:spPr>
              <a:xfrm>
                <a:off x="1766123" y="3340785"/>
                <a:ext cx="4572000" cy="115621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0" lang="en-GB" sz="3200" b="0" i="1" u="none" strike="noStrike" kern="1200" cap="none" spc="0" normalizeH="0" baseline="0" noProof="0" smtClean="0">
                              <a:ln>
                                <a:noFill/>
                              </a:ln>
                              <a:solidFill>
                                <a:schemeClr val="tx1"/>
                              </a:solidFill>
                              <a:effectLst/>
                              <a:uLnTx/>
                              <a:uFillTx/>
                              <a:latin typeface="Cambria Math" panose="02040503050406030204" pitchFamily="18" charset="0"/>
                            </a:rPr>
                          </m:ctrlPr>
                        </m:sSubPr>
                        <m:e>
                          <m:r>
                            <a:rPr kumimoji="0" lang="en-GB" sz="3200" b="0" i="1" u="none" strike="noStrike" kern="1200" cap="none" spc="0" normalizeH="0" baseline="0" noProof="0">
                              <a:ln>
                                <a:noFill/>
                              </a:ln>
                              <a:solidFill>
                                <a:schemeClr val="tx1"/>
                              </a:solidFill>
                              <a:effectLst/>
                              <a:uLnTx/>
                              <a:uFillTx/>
                              <a:latin typeface="Cambria Math" panose="02040503050406030204" pitchFamily="18" charset="0"/>
                              <a:ea typeface="Cambria Math" panose="02040503050406030204" pitchFamily="18" charset="0"/>
                            </a:rPr>
                            <m:t>∮</m:t>
                          </m:r>
                        </m:e>
                        <m:sub>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𝐶</m:t>
                          </m:r>
                        </m:sub>
                      </m:sSub>
                      <m:acc>
                        <m:accPr>
                          <m:chr m:val="⃗"/>
                          <m:ctrlP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ctrlPr>
                        </m:accPr>
                        <m:e>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𝐸</m:t>
                          </m:r>
                        </m:e>
                      </m:acc>
                      <m:r>
                        <a:rPr kumimoji="0" lang="en-GB" sz="3200" b="0" i="1" u="none" strike="noStrike" kern="1200" cap="none" spc="0" normalizeH="0" baseline="0" noProof="0" smtClean="0">
                          <a:ln>
                            <a:noFill/>
                          </a:ln>
                          <a:solidFill>
                            <a:schemeClr val="tx1"/>
                          </a:solidFill>
                          <a:effectLst/>
                          <a:uLnTx/>
                          <a:uFillTx/>
                          <a:latin typeface="Cambria Math" panose="02040503050406030204" pitchFamily="18" charset="0"/>
                        </a:rPr>
                        <m:t>⋅</m:t>
                      </m:r>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𝑑</m:t>
                      </m:r>
                      <m:acc>
                        <m:accPr>
                          <m:chr m:val="⃗"/>
                          <m:ctrlP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ctrlPr>
                        </m:accPr>
                        <m:e>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𝑙</m:t>
                          </m:r>
                        </m:e>
                      </m:acc>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m:t>
                      </m:r>
                      <m:r>
                        <a:rPr kumimoji="0" lang="en-GB" sz="3200" b="0" i="1" u="none" strike="noStrike" kern="1200" cap="none" spc="0" normalizeH="0" baseline="0" noProof="0" smtClean="0">
                          <a:ln>
                            <a:noFill/>
                          </a:ln>
                          <a:solidFill>
                            <a:schemeClr val="tx1"/>
                          </a:solidFill>
                          <a:effectLst/>
                          <a:uLnTx/>
                          <a:uFillTx/>
                          <a:latin typeface="Cambria Math" panose="02040503050406030204" pitchFamily="18" charset="0"/>
                        </a:rPr>
                        <m:t>−</m:t>
                      </m:r>
                      <m:sSub>
                        <m:sSubPr>
                          <m:ctrlPr>
                            <a:rPr lang="en-GB" sz="3200" i="1">
                              <a:latin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m:t>
                          </m:r>
                        </m:e>
                        <m:sub>
                          <m:r>
                            <a:rPr lang="en-GB" sz="3200" i="1">
                              <a:latin typeface="Cambria Math" panose="02040503050406030204" pitchFamily="18" charset="0"/>
                            </a:rPr>
                            <m:t>𝑆</m:t>
                          </m:r>
                        </m:sub>
                      </m:sSub>
                      <m:acc>
                        <m:accPr>
                          <m:chr m:val="⃗"/>
                          <m:ctrlPr>
                            <a:rPr lang="en-GB" sz="3200" i="1">
                              <a:latin typeface="Cambria Math" panose="02040503050406030204" pitchFamily="18" charset="0"/>
                            </a:rPr>
                          </m:ctrlPr>
                        </m:accPr>
                        <m:e>
                          <m:f>
                            <m:fPr>
                              <m:ctrlPr>
                                <a:rPr lang="en-GB" sz="3200" i="1" smtClean="0">
                                  <a:latin typeface="Cambria Math" panose="02040503050406030204" pitchFamily="18" charset="0"/>
                                </a:rPr>
                              </m:ctrlPr>
                            </m:fPr>
                            <m:num>
                              <m:r>
                                <a:rPr lang="en-GB" sz="3200" i="1" smtClean="0">
                                  <a:latin typeface="Cambria Math" panose="02040503050406030204" pitchFamily="18" charset="0"/>
                                </a:rPr>
                                <m:t>𝜕</m:t>
                              </m:r>
                              <m:r>
                                <a:rPr lang="en-GB" sz="3200" i="1">
                                  <a:latin typeface="Cambria Math" panose="02040503050406030204" pitchFamily="18" charset="0"/>
                                </a:rPr>
                                <m:t>𝐵</m:t>
                              </m:r>
                            </m:num>
                            <m:den>
                              <m:r>
                                <a:rPr lang="en-GB" sz="3200" i="1" smtClean="0">
                                  <a:latin typeface="Cambria Math" panose="02040503050406030204" pitchFamily="18" charset="0"/>
                                </a:rPr>
                                <m:t>𝜕</m:t>
                              </m:r>
                              <m:r>
                                <a:rPr lang="en-GB" sz="3200" b="0" i="1" smtClean="0">
                                  <a:latin typeface="Cambria Math" panose="02040503050406030204" pitchFamily="18" charset="0"/>
                                </a:rPr>
                                <m:t>𝑡</m:t>
                              </m:r>
                            </m:den>
                          </m:f>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i="1">
                              <a:latin typeface="Cambria Math" panose="02040503050406030204" pitchFamily="18" charset="0"/>
                            </a:rPr>
                            <m:t>𝑆</m:t>
                          </m:r>
                        </m:e>
                      </m:acc>
                    </m:oMath>
                  </m:oMathPara>
                </a14:m>
                <a:endParaRPr lang="en-US" sz="3200" dirty="0"/>
              </a:p>
            </p:txBody>
          </p:sp>
        </mc:Choice>
        <mc:Fallback xmlns="">
          <p:sp>
            <p:nvSpPr>
              <p:cNvPr id="10" name="TextBox 9">
                <a:extLst>
                  <a:ext uri="{FF2B5EF4-FFF2-40B4-BE49-F238E27FC236}">
                    <a16:creationId xmlns:a16="http://schemas.microsoft.com/office/drawing/2014/main" id="{FEE9A85E-62D8-4F73-8FC5-18949E0B6006}"/>
                  </a:ext>
                </a:extLst>
              </p:cNvPr>
              <p:cNvSpPr txBox="1">
                <a:spLocks noRot="1" noChangeAspect="1" noMove="1" noResize="1" noEditPoints="1" noAdjustHandles="1" noChangeArrowheads="1" noChangeShapeType="1" noTextEdit="1"/>
              </p:cNvSpPr>
              <p:nvPr/>
            </p:nvSpPr>
            <p:spPr>
              <a:xfrm>
                <a:off x="1766123" y="3340785"/>
                <a:ext cx="4572000" cy="115621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DA5642F-4F8C-4381-A918-E01DF162B0D0}"/>
                  </a:ext>
                </a:extLst>
              </p:cNvPr>
              <p:cNvSpPr txBox="1"/>
              <p:nvPr/>
            </p:nvSpPr>
            <p:spPr>
              <a:xfrm>
                <a:off x="1978957" y="4294000"/>
                <a:ext cx="5923288" cy="10638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i="1" smtClean="0">
                              <a:solidFill>
                                <a:schemeClr val="tx1"/>
                              </a:solidFill>
                              <a:latin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m:t>
                          </m:r>
                        </m:e>
                        <m:sub>
                          <m:r>
                            <a:rPr lang="en-GB" sz="3200" i="1">
                              <a:solidFill>
                                <a:schemeClr val="tx1"/>
                              </a:solidFill>
                              <a:latin typeface="Cambria Math" panose="02040503050406030204" pitchFamily="18" charset="0"/>
                            </a:rPr>
                            <m:t>𝐶</m:t>
                          </m:r>
                        </m:sub>
                      </m:sSub>
                      <m:acc>
                        <m:accPr>
                          <m:chr m:val="⃗"/>
                          <m:ctrlPr>
                            <a:rPr lang="en-GB" sz="3200" i="1">
                              <a:solidFill>
                                <a:schemeClr val="tx1"/>
                              </a:solidFill>
                              <a:latin typeface="Cambria Math" panose="02040503050406030204" pitchFamily="18" charset="0"/>
                            </a:rPr>
                          </m:ctrlPr>
                        </m:accPr>
                        <m:e>
                          <m:r>
                            <a:rPr lang="en-GB" sz="3200" i="1">
                              <a:solidFill>
                                <a:schemeClr val="tx1"/>
                              </a:solidFill>
                              <a:latin typeface="Cambria Math" panose="02040503050406030204" pitchFamily="18" charset="0"/>
                            </a:rPr>
                            <m:t>𝐵</m:t>
                          </m:r>
                        </m:e>
                      </m:acc>
                      <m:r>
                        <a:rPr lang="en-GB" sz="3200" i="1">
                          <a:solidFill>
                            <a:schemeClr val="tx1"/>
                          </a:solidFill>
                          <a:latin typeface="Cambria Math" panose="02040503050406030204" pitchFamily="18" charset="0"/>
                        </a:rPr>
                        <m:t>⋅</m:t>
                      </m:r>
                      <m:r>
                        <a:rPr lang="en-GB" sz="3200" i="1">
                          <a:solidFill>
                            <a:schemeClr val="tx1"/>
                          </a:solidFill>
                          <a:latin typeface="Cambria Math" panose="02040503050406030204" pitchFamily="18" charset="0"/>
                        </a:rPr>
                        <m:t>𝑑</m:t>
                      </m:r>
                      <m:acc>
                        <m:accPr>
                          <m:chr m:val="⃗"/>
                          <m:ctrlPr>
                            <a:rPr lang="en-GB" sz="3200" i="1">
                              <a:solidFill>
                                <a:schemeClr val="tx1"/>
                              </a:solidFill>
                              <a:latin typeface="Cambria Math" panose="02040503050406030204" pitchFamily="18" charset="0"/>
                            </a:rPr>
                          </m:ctrlPr>
                        </m:accPr>
                        <m:e>
                          <m:r>
                            <a:rPr lang="en-GB" sz="3200" i="1">
                              <a:solidFill>
                                <a:schemeClr val="tx1"/>
                              </a:solidFill>
                              <a:latin typeface="Cambria Math" panose="02040503050406030204" pitchFamily="18" charset="0"/>
                            </a:rPr>
                            <m:t>𝑙</m:t>
                          </m:r>
                        </m:e>
                      </m:acc>
                      <m:r>
                        <a:rPr lang="en-GB" sz="3200" i="1">
                          <a:solidFill>
                            <a:schemeClr val="tx1"/>
                          </a:solidFill>
                          <a:latin typeface="Cambria Math" panose="02040503050406030204" pitchFamily="18" charset="0"/>
                        </a:rPr>
                        <m:t> </m:t>
                      </m:r>
                      <m:r>
                        <a:rPr lang="en-GB" sz="3200" b="0" i="1" smtClean="0">
                          <a:solidFill>
                            <a:schemeClr val="tx1"/>
                          </a:solidFill>
                          <a:latin typeface="Cambria Math" panose="02040503050406030204" pitchFamily="18" charset="0"/>
                        </a:rPr>
                        <m:t>=</m:t>
                      </m:r>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smtClean="0">
                              <a:solidFill>
                                <a:schemeClr val="tx1"/>
                              </a:solidFill>
                              <a:latin typeface="Cambria Math" panose="02040503050406030204" pitchFamily="18" charset="0"/>
                              <a:ea typeface="Cambria Math" panose="02040503050406030204" pitchFamily="18" charset="0"/>
                            </a:rPr>
                            <m:t>𝜇</m:t>
                          </m:r>
                        </m:e>
                        <m:sub>
                          <m:r>
                            <a:rPr lang="en-GB" sz="3200" i="1">
                              <a:solidFill>
                                <a:schemeClr val="tx1"/>
                              </a:solidFill>
                              <a:latin typeface="Cambria Math" panose="02040503050406030204" pitchFamily="18" charset="0"/>
                              <a:ea typeface="Cambria Math" panose="02040503050406030204" pitchFamily="18" charset="0"/>
                            </a:rPr>
                            <m:t>0</m:t>
                          </m:r>
                        </m:sub>
                      </m:sSub>
                      <m:r>
                        <a:rPr lang="en-GB" sz="3200" b="0" i="1" smtClean="0">
                          <a:solidFill>
                            <a:schemeClr val="tx1"/>
                          </a:solidFill>
                          <a:latin typeface="Cambria Math" panose="02040503050406030204" pitchFamily="18" charset="0"/>
                          <a:ea typeface="Cambria Math" panose="02040503050406030204" pitchFamily="18" charset="0"/>
                        </a:rPr>
                        <m:t>𝐼</m:t>
                      </m:r>
                      <m:r>
                        <a:rPr lang="en-GB" sz="3200" b="0" i="1" smtClean="0">
                          <a:solidFill>
                            <a:schemeClr val="tx1"/>
                          </a:solidFill>
                          <a:latin typeface="Cambria Math" panose="02040503050406030204" pitchFamily="18" charset="0"/>
                          <a:ea typeface="Cambria Math" panose="02040503050406030204" pitchFamily="18" charset="0"/>
                        </a:rPr>
                        <m:t>+</m:t>
                      </m:r>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𝜇</m:t>
                          </m:r>
                        </m:e>
                        <m:sub>
                          <m:r>
                            <a:rPr lang="en-GB" sz="3200" i="1">
                              <a:solidFill>
                                <a:schemeClr val="tx1"/>
                              </a:solidFill>
                              <a:latin typeface="Cambria Math" panose="02040503050406030204" pitchFamily="18" charset="0"/>
                              <a:ea typeface="Cambria Math" panose="02040503050406030204" pitchFamily="18" charset="0"/>
                            </a:rPr>
                            <m:t>0</m:t>
                          </m:r>
                        </m:sub>
                      </m:sSub>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𝜀</m:t>
                          </m:r>
                        </m:e>
                        <m:sub>
                          <m:r>
                            <a:rPr lang="en-GB" sz="3200" i="1">
                              <a:solidFill>
                                <a:schemeClr val="tx1"/>
                              </a:solidFill>
                              <a:latin typeface="Cambria Math" panose="02040503050406030204" pitchFamily="18" charset="0"/>
                              <a:ea typeface="Cambria Math" panose="02040503050406030204" pitchFamily="18" charset="0"/>
                            </a:rPr>
                            <m:t>0</m:t>
                          </m:r>
                        </m:sub>
                      </m:sSub>
                      <m:sSub>
                        <m:sSubPr>
                          <m:ctrlPr>
                            <a:rPr lang="en-GB" sz="3200" i="1">
                              <a:solidFill>
                                <a:schemeClr val="tx1"/>
                              </a:solidFill>
                              <a:latin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m:t>
                          </m:r>
                        </m:e>
                        <m:sub>
                          <m:r>
                            <a:rPr lang="en-GB" sz="3200" i="1">
                              <a:solidFill>
                                <a:schemeClr val="tx1"/>
                              </a:solidFill>
                              <a:latin typeface="Cambria Math" panose="02040503050406030204" pitchFamily="18" charset="0"/>
                            </a:rPr>
                            <m:t>𝑆</m:t>
                          </m:r>
                        </m:sub>
                      </m:sSub>
                      <m:acc>
                        <m:accPr>
                          <m:chr m:val="⃗"/>
                          <m:ctrlPr>
                            <a:rPr lang="en-GB" sz="3200" i="1">
                              <a:solidFill>
                                <a:schemeClr val="tx1"/>
                              </a:solidFill>
                              <a:latin typeface="Cambria Math" panose="02040503050406030204" pitchFamily="18" charset="0"/>
                            </a:rPr>
                          </m:ctrlPr>
                        </m:accPr>
                        <m:e>
                          <m:f>
                            <m:fPr>
                              <m:ctrlPr>
                                <a:rPr lang="en-GB" sz="3200" i="1">
                                  <a:solidFill>
                                    <a:schemeClr val="tx1"/>
                                  </a:solidFill>
                                  <a:latin typeface="Cambria Math" panose="02040503050406030204" pitchFamily="18" charset="0"/>
                                </a:rPr>
                              </m:ctrlPr>
                            </m:fPr>
                            <m:num>
                              <m:r>
                                <a:rPr lang="en-GB" sz="3200" i="1">
                                  <a:solidFill>
                                    <a:schemeClr val="tx1"/>
                                  </a:solidFill>
                                  <a:latin typeface="Cambria Math" panose="02040503050406030204" pitchFamily="18" charset="0"/>
                                </a:rPr>
                                <m:t>𝜕</m:t>
                              </m:r>
                              <m:r>
                                <a:rPr lang="en-GB" sz="3200" b="0" i="1" smtClean="0">
                                  <a:solidFill>
                                    <a:schemeClr val="tx1"/>
                                  </a:solidFill>
                                  <a:latin typeface="Cambria Math" panose="02040503050406030204" pitchFamily="18" charset="0"/>
                                </a:rPr>
                                <m:t>𝐸</m:t>
                              </m:r>
                            </m:num>
                            <m:den>
                              <m:r>
                                <a:rPr lang="en-GB" sz="3200" i="1">
                                  <a:solidFill>
                                    <a:schemeClr val="tx1"/>
                                  </a:solidFill>
                                  <a:latin typeface="Cambria Math" panose="02040503050406030204" pitchFamily="18" charset="0"/>
                                </a:rPr>
                                <m:t>𝜕</m:t>
                              </m:r>
                              <m:r>
                                <a:rPr lang="en-GB" sz="3200" i="1">
                                  <a:solidFill>
                                    <a:schemeClr val="tx1"/>
                                  </a:solidFill>
                                  <a:latin typeface="Cambria Math" panose="02040503050406030204" pitchFamily="18" charset="0"/>
                                </a:rPr>
                                <m:t>𝑡</m:t>
                              </m:r>
                            </m:den>
                          </m:f>
                        </m:e>
                      </m:acc>
                      <m:r>
                        <a:rPr lang="en-GB" sz="3200" i="1">
                          <a:solidFill>
                            <a:schemeClr val="tx1"/>
                          </a:solidFill>
                          <a:latin typeface="Cambria Math" panose="02040503050406030204" pitchFamily="18" charset="0"/>
                        </a:rPr>
                        <m:t>⋅</m:t>
                      </m:r>
                      <m:r>
                        <a:rPr lang="en-GB" sz="3200" i="1">
                          <a:solidFill>
                            <a:schemeClr val="tx1"/>
                          </a:solidFill>
                          <a:latin typeface="Cambria Math" panose="02040503050406030204" pitchFamily="18" charset="0"/>
                        </a:rPr>
                        <m:t>𝑑</m:t>
                      </m:r>
                      <m:acc>
                        <m:accPr>
                          <m:chr m:val="⃗"/>
                          <m:ctrlPr>
                            <a:rPr lang="en-GB" sz="3200" i="1">
                              <a:solidFill>
                                <a:schemeClr val="tx1"/>
                              </a:solidFill>
                              <a:latin typeface="Cambria Math" panose="02040503050406030204" pitchFamily="18" charset="0"/>
                            </a:rPr>
                          </m:ctrlPr>
                        </m:accPr>
                        <m:e>
                          <m:r>
                            <a:rPr lang="en-GB" sz="3200" i="1">
                              <a:solidFill>
                                <a:schemeClr val="tx1"/>
                              </a:solidFill>
                              <a:latin typeface="Cambria Math" panose="02040503050406030204" pitchFamily="18" charset="0"/>
                            </a:rPr>
                            <m:t>𝑆</m:t>
                          </m:r>
                        </m:e>
                      </m:acc>
                    </m:oMath>
                  </m:oMathPara>
                </a14:m>
                <a:endParaRPr lang="en-US" sz="3200" dirty="0">
                  <a:solidFill>
                    <a:schemeClr val="tx1"/>
                  </a:solidFill>
                </a:endParaRPr>
              </a:p>
            </p:txBody>
          </p:sp>
        </mc:Choice>
        <mc:Fallback xmlns="">
          <p:sp>
            <p:nvSpPr>
              <p:cNvPr id="11" name="TextBox 10">
                <a:extLst>
                  <a:ext uri="{FF2B5EF4-FFF2-40B4-BE49-F238E27FC236}">
                    <a16:creationId xmlns:a16="http://schemas.microsoft.com/office/drawing/2014/main" id="{2DA5642F-4F8C-4381-A918-E01DF162B0D0}"/>
                  </a:ext>
                </a:extLst>
              </p:cNvPr>
              <p:cNvSpPr txBox="1">
                <a:spLocks noRot="1" noChangeAspect="1" noMove="1" noResize="1" noEditPoints="1" noAdjustHandles="1" noChangeArrowheads="1" noChangeShapeType="1" noTextEdit="1"/>
              </p:cNvSpPr>
              <p:nvPr/>
            </p:nvSpPr>
            <p:spPr>
              <a:xfrm>
                <a:off x="1978957" y="4294000"/>
                <a:ext cx="5923288" cy="1063881"/>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9106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Distance</a:t>
            </a:r>
            <a:endParaRPr lang="en-US" dirty="0"/>
          </a:p>
        </p:txBody>
      </p:sp>
      <p:sp>
        <p:nvSpPr>
          <p:cNvPr id="3" name="Content Placeholder 2"/>
          <p:cNvSpPr>
            <a:spLocks noGrp="1"/>
          </p:cNvSpPr>
          <p:nvPr>
            <p:ph idx="1"/>
          </p:nvPr>
        </p:nvSpPr>
        <p:spPr>
          <a:xfrm>
            <a:off x="463826" y="3236073"/>
            <a:ext cx="8680174" cy="2543768"/>
          </a:xfrm>
        </p:spPr>
        <p:txBody>
          <a:bodyPr/>
          <a:lstStyle/>
          <a:p>
            <a:r>
              <a:rPr lang="en-GB" sz="2800" dirty="0">
                <a:solidFill>
                  <a:schemeClr val="bg1">
                    <a:lumMod val="65000"/>
                  </a:schemeClr>
                </a:solidFill>
              </a:rPr>
              <a:t>Electrostatic force between point-like objects is</a:t>
            </a:r>
          </a:p>
          <a:p>
            <a:pPr lvl="1"/>
            <a:r>
              <a:rPr lang="en-GB" sz="2400" dirty="0">
                <a:solidFill>
                  <a:schemeClr val="bg1">
                    <a:lumMod val="65000"/>
                  </a:schemeClr>
                </a:solidFill>
              </a:rPr>
              <a:t>Inversely proportional to square of the distance</a:t>
            </a:r>
          </a:p>
          <a:p>
            <a:pPr lvl="1"/>
            <a:r>
              <a:rPr lang="en-GB" sz="2400" dirty="0"/>
              <a:t>If we increase the distance 2x then the force is 4x smaller</a:t>
            </a:r>
          </a:p>
          <a:p>
            <a:pPr lvl="1"/>
            <a:r>
              <a:rPr lang="en-GB" sz="2400" dirty="0"/>
              <a:t>If we increase the distance 10x then the force is 100x smaller</a:t>
            </a:r>
          </a:p>
          <a:p>
            <a:pPr lvl="1"/>
            <a:endParaRPr lang="en-GB" sz="2400" dirty="0"/>
          </a:p>
        </p:txBody>
      </p:sp>
      <p:sp>
        <p:nvSpPr>
          <p:cNvPr id="4" name="Slide Number Placeholder 3"/>
          <p:cNvSpPr>
            <a:spLocks noGrp="1"/>
          </p:cNvSpPr>
          <p:nvPr>
            <p:ph type="sldNum" sz="quarter" idx="12"/>
          </p:nvPr>
        </p:nvSpPr>
        <p:spPr/>
        <p:txBody>
          <a:bodyPr/>
          <a:lstStyle/>
          <a:p>
            <a:fld id="{374475D3-1812-EC42-892E-BF7EBDFBAE62}" type="slidenum">
              <a:rPr lang="en-GB" smtClean="0"/>
              <a:t>9</a:t>
            </a:fld>
            <a:endParaRPr lang="en-GB"/>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1E2168A-874D-49AD-AF57-32CBB628C332}"/>
                  </a:ext>
                </a:extLst>
              </p:cNvPr>
              <p:cNvSpPr txBox="1"/>
              <p:nvPr/>
            </p:nvSpPr>
            <p:spPr>
              <a:xfrm>
                <a:off x="1005840" y="1188720"/>
                <a:ext cx="3542444" cy="1059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𝐹</m:t>
                          </m:r>
                        </m:e>
                        <m:sub>
                          <m:r>
                            <a:rPr lang="en-GB" sz="4000" b="0" i="1" smtClean="0">
                              <a:latin typeface="Cambria Math" panose="02040503050406030204" pitchFamily="18" charset="0"/>
                            </a:rPr>
                            <m:t>𝐸</m:t>
                          </m:r>
                        </m:sub>
                      </m:sSub>
                      <m:r>
                        <a:rPr lang="en-GB" sz="4000" b="0" i="1" smtClean="0">
                          <a:latin typeface="Cambria Math" panose="02040503050406030204" pitchFamily="18" charset="0"/>
                        </a:rPr>
                        <m:t>=</m:t>
                      </m:r>
                      <m:r>
                        <a:rPr lang="en-GB" sz="4000" b="1" i="1" smtClean="0">
                          <a:solidFill>
                            <a:schemeClr val="tx1"/>
                          </a:solidFill>
                          <a:latin typeface="Cambria Math" panose="02040503050406030204" pitchFamily="18" charset="0"/>
                        </a:rPr>
                        <m:t>𝑲</m:t>
                      </m:r>
                      <m:r>
                        <a:rPr lang="en-GB" sz="4000" b="0" i="1" smtClean="0">
                          <a:latin typeface="Cambria Math" panose="02040503050406030204" pitchFamily="18" charset="0"/>
                        </a:rPr>
                        <m:t>⋅</m:t>
                      </m:r>
                      <m:f>
                        <m:fPr>
                          <m:ctrlPr>
                            <a:rPr lang="en-GB" sz="4000" b="0" i="1" smtClean="0">
                              <a:latin typeface="Cambria Math" panose="02040503050406030204" pitchFamily="18" charset="0"/>
                            </a:rPr>
                          </m:ctrlPr>
                        </m:fPr>
                        <m:num>
                          <m:sSub>
                            <m:sSubPr>
                              <m:ctrlPr>
                                <a:rPr lang="en-GB" sz="4000" i="1" smtClean="0">
                                  <a:solidFill>
                                    <a:schemeClr val="bg2">
                                      <a:lumMod val="75000"/>
                                    </a:schemeClr>
                                  </a:solidFill>
                                  <a:latin typeface="Cambria Math" panose="02040503050406030204" pitchFamily="18" charset="0"/>
                                </a:rPr>
                              </m:ctrlPr>
                            </m:sSubPr>
                            <m:e>
                              <m:r>
                                <a:rPr lang="en-GB" sz="4000" b="0" i="1">
                                  <a:solidFill>
                                    <a:schemeClr val="bg2">
                                      <a:lumMod val="75000"/>
                                    </a:schemeClr>
                                  </a:solidFill>
                                  <a:latin typeface="Cambria Math" panose="02040503050406030204" pitchFamily="18" charset="0"/>
                                </a:rPr>
                                <m:t>𝑞</m:t>
                              </m:r>
                            </m:e>
                            <m:sub>
                              <m:r>
                                <a:rPr lang="en-GB" sz="4000" b="0" i="1">
                                  <a:solidFill>
                                    <a:schemeClr val="bg2">
                                      <a:lumMod val="75000"/>
                                    </a:schemeClr>
                                  </a:solidFill>
                                  <a:latin typeface="Cambria Math" panose="02040503050406030204" pitchFamily="18" charset="0"/>
                                </a:rPr>
                                <m:t>1</m:t>
                              </m:r>
                            </m:sub>
                          </m:sSub>
                          <m:r>
                            <a:rPr lang="en-GB" sz="4000" b="0" i="1" smtClean="0">
                              <a:solidFill>
                                <a:schemeClr val="bg2">
                                  <a:lumMod val="75000"/>
                                </a:schemeClr>
                              </a:solidFill>
                              <a:latin typeface="Cambria Math" panose="02040503050406030204" pitchFamily="18" charset="0"/>
                            </a:rPr>
                            <m:t>⋅</m:t>
                          </m:r>
                          <m:sSub>
                            <m:sSubPr>
                              <m:ctrlPr>
                                <a:rPr lang="en-GB" sz="4000" i="1" smtClean="0">
                                  <a:solidFill>
                                    <a:schemeClr val="bg2">
                                      <a:lumMod val="75000"/>
                                    </a:schemeClr>
                                  </a:solidFill>
                                  <a:latin typeface="Cambria Math" panose="02040503050406030204" pitchFamily="18" charset="0"/>
                                </a:rPr>
                              </m:ctrlPr>
                            </m:sSubPr>
                            <m:e>
                              <m:r>
                                <a:rPr lang="en-GB" sz="4000" b="0" i="1" smtClean="0">
                                  <a:solidFill>
                                    <a:schemeClr val="bg2">
                                      <a:lumMod val="75000"/>
                                    </a:schemeClr>
                                  </a:solidFill>
                                  <a:latin typeface="Cambria Math" panose="02040503050406030204" pitchFamily="18" charset="0"/>
                                </a:rPr>
                                <m:t>𝑞</m:t>
                              </m:r>
                            </m:e>
                            <m:sub>
                              <m:r>
                                <a:rPr lang="en-GB" sz="4000" b="0" i="1" smtClean="0">
                                  <a:solidFill>
                                    <a:schemeClr val="bg2">
                                      <a:lumMod val="75000"/>
                                    </a:schemeClr>
                                  </a:solidFill>
                                  <a:latin typeface="Cambria Math" panose="02040503050406030204" pitchFamily="18" charset="0"/>
                                </a:rPr>
                                <m:t>2</m:t>
                              </m:r>
                            </m:sub>
                          </m:sSub>
                        </m:num>
                        <m:den>
                          <m:sSup>
                            <m:sSupPr>
                              <m:ctrlPr>
                                <a:rPr lang="en-GB" sz="4000" i="1" smtClean="0">
                                  <a:solidFill>
                                    <a:schemeClr val="bg2">
                                      <a:lumMod val="75000"/>
                                    </a:schemeClr>
                                  </a:solidFill>
                                  <a:latin typeface="Cambria Math" panose="02040503050406030204" pitchFamily="18" charset="0"/>
                                </a:rPr>
                              </m:ctrlPr>
                            </m:sSupPr>
                            <m:e>
                              <m:r>
                                <a:rPr lang="en-GB" sz="4000" b="0" i="1">
                                  <a:solidFill>
                                    <a:schemeClr val="bg2">
                                      <a:lumMod val="75000"/>
                                    </a:schemeClr>
                                  </a:solidFill>
                                  <a:latin typeface="Cambria Math" panose="02040503050406030204" pitchFamily="18" charset="0"/>
                                </a:rPr>
                                <m:t>𝑟</m:t>
                              </m:r>
                            </m:e>
                            <m:sup>
                              <m:r>
                                <a:rPr lang="en-GB" sz="4000" b="0" i="1">
                                  <a:solidFill>
                                    <a:schemeClr val="bg2">
                                      <a:lumMod val="75000"/>
                                    </a:schemeClr>
                                  </a:solidFill>
                                  <a:latin typeface="Cambria Math" panose="02040503050406030204" pitchFamily="18" charset="0"/>
                                </a:rPr>
                                <m:t>2</m:t>
                              </m:r>
                            </m:sup>
                          </m:sSup>
                        </m:den>
                      </m:f>
                    </m:oMath>
                  </m:oMathPara>
                </a14:m>
                <a:endParaRPr lang="en-US" sz="4000" dirty="0"/>
              </a:p>
            </p:txBody>
          </p:sp>
        </mc:Choice>
        <mc:Fallback xmlns="">
          <p:sp>
            <p:nvSpPr>
              <p:cNvPr id="10" name="TextBox 9">
                <a:extLst>
                  <a:ext uri="{FF2B5EF4-FFF2-40B4-BE49-F238E27FC236}">
                    <a16:creationId xmlns:a16="http://schemas.microsoft.com/office/drawing/2014/main" id="{01E2168A-874D-49AD-AF57-32CBB628C332}"/>
                  </a:ext>
                </a:extLst>
              </p:cNvPr>
              <p:cNvSpPr txBox="1">
                <a:spLocks noRot="1" noChangeAspect="1" noMove="1" noResize="1" noEditPoints="1" noAdjustHandles="1" noChangeArrowheads="1" noChangeShapeType="1" noTextEdit="1"/>
              </p:cNvSpPr>
              <p:nvPr/>
            </p:nvSpPr>
            <p:spPr>
              <a:xfrm>
                <a:off x="1005840" y="1188720"/>
                <a:ext cx="3542444" cy="1059072"/>
              </a:xfrm>
              <a:prstGeom prst="rect">
                <a:avLst/>
              </a:prstGeom>
              <a:blipFill>
                <a:blip r:embed="rId4"/>
                <a:stretch>
                  <a:fillRect/>
                </a:stretch>
              </a:blipFill>
            </p:spPr>
            <p:txBody>
              <a:bodyPr/>
              <a:lstStyle/>
              <a:p>
                <a:r>
                  <a:rPr lang="en-US">
                    <a:noFill/>
                  </a:rPr>
                  <a:t> </a:t>
                </a:r>
              </a:p>
            </p:txBody>
          </p:sp>
        </mc:Fallback>
      </mc:AlternateContent>
      <p:pic>
        <p:nvPicPr>
          <p:cNvPr id="11" name="Graphic 10">
            <a:extLst>
              <a:ext uri="{FF2B5EF4-FFF2-40B4-BE49-F238E27FC236}">
                <a16:creationId xmlns:a16="http://schemas.microsoft.com/office/drawing/2014/main" id="{65B52DCF-F7AC-B630-6D18-F741BBB7CE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09970" y="767619"/>
            <a:ext cx="2590800" cy="1381125"/>
          </a:xfrm>
          <a:prstGeom prst="rect">
            <a:avLst/>
          </a:prstGeom>
        </p:spPr>
      </p:pic>
      <p:pic>
        <p:nvPicPr>
          <p:cNvPr id="21" name="Graphic 20">
            <a:extLst>
              <a:ext uri="{FF2B5EF4-FFF2-40B4-BE49-F238E27FC236}">
                <a16:creationId xmlns:a16="http://schemas.microsoft.com/office/drawing/2014/main" id="{6ADDB58B-BEB8-63DA-C0DE-3DDD164D508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076558" y="1914454"/>
            <a:ext cx="3857625" cy="1381125"/>
          </a:xfrm>
          <a:prstGeom prst="rect">
            <a:avLst/>
          </a:prstGeom>
        </p:spPr>
      </p:pic>
    </p:spTree>
    <p:extLst>
      <p:ext uri="{BB962C8B-B14F-4D97-AF65-F5344CB8AC3E}">
        <p14:creationId xmlns:p14="http://schemas.microsoft.com/office/powerpoint/2010/main" val="307145312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FA976-3B94-40B5-8C1A-D8ECA08CC20B}"/>
              </a:ext>
            </a:extLst>
          </p:cNvPr>
          <p:cNvSpPr>
            <a:spLocks noGrp="1"/>
          </p:cNvSpPr>
          <p:nvPr>
            <p:ph type="title"/>
          </p:nvPr>
        </p:nvSpPr>
        <p:spPr/>
        <p:txBody>
          <a:bodyPr>
            <a:normAutofit fontScale="90000"/>
          </a:bodyPr>
          <a:lstStyle/>
          <a:p>
            <a:r>
              <a:rPr lang="en-GB" dirty="0"/>
              <a:t>Curl</a:t>
            </a:r>
            <a:endParaRPr lang="en-US" dirty="0"/>
          </a:p>
        </p:txBody>
      </p:sp>
      <p:sp>
        <p:nvSpPr>
          <p:cNvPr id="3" name="Content Placeholder 2">
            <a:extLst>
              <a:ext uri="{FF2B5EF4-FFF2-40B4-BE49-F238E27FC236}">
                <a16:creationId xmlns:a16="http://schemas.microsoft.com/office/drawing/2014/main" id="{1FE5BBDE-D8F8-4498-BF68-38CE5A54E6D8}"/>
              </a:ext>
            </a:extLst>
          </p:cNvPr>
          <p:cNvSpPr>
            <a:spLocks noGrp="1"/>
          </p:cNvSpPr>
          <p:nvPr>
            <p:ph idx="1"/>
          </p:nvPr>
        </p:nvSpPr>
        <p:spPr>
          <a:xfrm>
            <a:off x="254009" y="838424"/>
            <a:ext cx="8680174" cy="4038152"/>
          </a:xfrm>
        </p:spPr>
        <p:txBody>
          <a:bodyPr/>
          <a:lstStyle/>
          <a:p>
            <a:r>
              <a:rPr lang="en-GB" sz="2800" dirty="0"/>
              <a:t>Curl is, by definition, line integral around </a:t>
            </a:r>
            <a:br>
              <a:rPr lang="en-GB" sz="2800" dirty="0"/>
            </a:br>
            <a:r>
              <a:rPr lang="en-GB" sz="2800" dirty="0"/>
              <a:t>infinitesimally small closed loop</a:t>
            </a:r>
          </a:p>
          <a:p>
            <a:endParaRPr lang="en-GB" sz="2800" dirty="0"/>
          </a:p>
          <a:p>
            <a:endParaRPr lang="en-GB" sz="2800" dirty="0"/>
          </a:p>
          <a:p>
            <a:endParaRPr lang="en-GB" sz="2800" dirty="0"/>
          </a:p>
          <a:p>
            <a:endParaRPr lang="en-GB" sz="2800" dirty="0"/>
          </a:p>
          <a:p>
            <a:endParaRPr lang="en-GB" sz="2800" dirty="0"/>
          </a:p>
          <a:p>
            <a:r>
              <a:rPr lang="en-GB" sz="2800" dirty="0"/>
              <a:t>It measures how much the field is curling, or circulating</a:t>
            </a:r>
            <a:endParaRPr lang="en-US" sz="2800" dirty="0"/>
          </a:p>
        </p:txBody>
      </p:sp>
      <p:sp>
        <p:nvSpPr>
          <p:cNvPr id="4" name="Slide Number Placeholder 3">
            <a:extLst>
              <a:ext uri="{FF2B5EF4-FFF2-40B4-BE49-F238E27FC236}">
                <a16:creationId xmlns:a16="http://schemas.microsoft.com/office/drawing/2014/main" id="{B0765227-2A5B-491C-8AA3-5E9850AAE486}"/>
              </a:ext>
            </a:extLst>
          </p:cNvPr>
          <p:cNvSpPr>
            <a:spLocks noGrp="1"/>
          </p:cNvSpPr>
          <p:nvPr>
            <p:ph type="sldNum" sz="quarter" idx="12"/>
          </p:nvPr>
        </p:nvSpPr>
        <p:spPr/>
        <p:txBody>
          <a:bodyPr/>
          <a:lstStyle/>
          <a:p>
            <a:fld id="{374475D3-1812-EC42-892E-BF7EBDFBAE62}" type="slidenum">
              <a:rPr lang="en-GB" smtClean="0"/>
              <a:t>90</a:t>
            </a:fld>
            <a:endParaRPr lang="en-GB"/>
          </a:p>
        </p:txBody>
      </p:sp>
      <p:pic>
        <p:nvPicPr>
          <p:cNvPr id="8" name="Graphic 7">
            <a:extLst>
              <a:ext uri="{FF2B5EF4-FFF2-40B4-BE49-F238E27FC236}">
                <a16:creationId xmlns:a16="http://schemas.microsoft.com/office/drawing/2014/main" id="{5A6CCBAB-15FF-499C-998D-BC5460D739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7200" y="2653593"/>
            <a:ext cx="8577484" cy="1426783"/>
          </a:xfrm>
          <a:prstGeom prst="rect">
            <a:avLst/>
          </a:prstGeom>
        </p:spPr>
      </p:pic>
      <p:pic>
        <p:nvPicPr>
          <p:cNvPr id="12" name="Graphic 11">
            <a:extLst>
              <a:ext uri="{FF2B5EF4-FFF2-40B4-BE49-F238E27FC236}">
                <a16:creationId xmlns:a16="http://schemas.microsoft.com/office/drawing/2014/main" id="{ECA9AC81-0765-48F5-A064-53B771F925F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8940" y="1975787"/>
            <a:ext cx="4753467" cy="826690"/>
          </a:xfrm>
          <a:prstGeom prst="rect">
            <a:avLst/>
          </a:prstGeom>
        </p:spPr>
      </p:pic>
    </p:spTree>
    <p:extLst>
      <p:ext uri="{BB962C8B-B14F-4D97-AF65-F5344CB8AC3E}">
        <p14:creationId xmlns:p14="http://schemas.microsoft.com/office/powerpoint/2010/main" val="135545392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FA976-3B94-40B5-8C1A-D8ECA08CC20B}"/>
              </a:ext>
            </a:extLst>
          </p:cNvPr>
          <p:cNvSpPr>
            <a:spLocks noGrp="1"/>
          </p:cNvSpPr>
          <p:nvPr>
            <p:ph type="title"/>
          </p:nvPr>
        </p:nvSpPr>
        <p:spPr/>
        <p:txBody>
          <a:bodyPr>
            <a:normAutofit fontScale="90000"/>
          </a:bodyPr>
          <a:lstStyle/>
          <a:p>
            <a:r>
              <a:rPr lang="en-GB" dirty="0"/>
              <a:t>Maxwell equations</a:t>
            </a:r>
            <a:endParaRPr lang="en-US" dirty="0"/>
          </a:p>
        </p:txBody>
      </p:sp>
      <p:sp>
        <p:nvSpPr>
          <p:cNvPr id="3" name="Content Placeholder 2">
            <a:extLst>
              <a:ext uri="{FF2B5EF4-FFF2-40B4-BE49-F238E27FC236}">
                <a16:creationId xmlns:a16="http://schemas.microsoft.com/office/drawing/2014/main" id="{1FE5BBDE-D8F8-4498-BF68-38CE5A54E6D8}"/>
              </a:ext>
            </a:extLst>
          </p:cNvPr>
          <p:cNvSpPr>
            <a:spLocks noGrp="1"/>
          </p:cNvSpPr>
          <p:nvPr>
            <p:ph idx="1"/>
          </p:nvPr>
        </p:nvSpPr>
        <p:spPr>
          <a:xfrm>
            <a:off x="5711588" y="659964"/>
            <a:ext cx="3362742" cy="2257478"/>
          </a:xfrm>
        </p:spPr>
        <p:txBody>
          <a:bodyPr/>
          <a:lstStyle/>
          <a:p>
            <a:r>
              <a:rPr lang="en-GB" dirty="0"/>
              <a:t>Differential form</a:t>
            </a:r>
            <a:endParaRPr lang="en-US" dirty="0"/>
          </a:p>
        </p:txBody>
      </p:sp>
      <p:sp>
        <p:nvSpPr>
          <p:cNvPr id="4" name="Slide Number Placeholder 3">
            <a:extLst>
              <a:ext uri="{FF2B5EF4-FFF2-40B4-BE49-F238E27FC236}">
                <a16:creationId xmlns:a16="http://schemas.microsoft.com/office/drawing/2014/main" id="{B0765227-2A5B-491C-8AA3-5E9850AAE486}"/>
              </a:ext>
            </a:extLst>
          </p:cNvPr>
          <p:cNvSpPr>
            <a:spLocks noGrp="1"/>
          </p:cNvSpPr>
          <p:nvPr>
            <p:ph type="sldNum" sz="quarter" idx="12"/>
          </p:nvPr>
        </p:nvSpPr>
        <p:spPr/>
        <p:txBody>
          <a:bodyPr/>
          <a:lstStyle/>
          <a:p>
            <a:fld id="{374475D3-1812-EC42-892E-BF7EBDFBAE62}" type="slidenum">
              <a:rPr lang="en-GB" smtClean="0"/>
              <a:t>91</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939BC2EC-5367-4546-81C7-FA1F3E34177F}"/>
                  </a:ext>
                </a:extLst>
              </p:cNvPr>
              <p:cNvSpPr txBox="1"/>
              <p:nvPr/>
            </p:nvSpPr>
            <p:spPr>
              <a:xfrm>
                <a:off x="6104022" y="1174931"/>
                <a:ext cx="1813253" cy="9268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sz="3200" i="1">
                          <a:latin typeface="Cambria Math" panose="02040503050406030204" pitchFamily="18" charset="0"/>
                          <a:ea typeface="Cambria Math" panose="02040503050406030204" pitchFamily="18" charset="0"/>
                        </a:rPr>
                        <m:t>∇</m:t>
                      </m:r>
                      <m:r>
                        <a:rPr lang="en-GB" sz="3200" i="1">
                          <a:latin typeface="Cambria Math" panose="02040503050406030204" pitchFamily="18" charset="0"/>
                        </a:rPr>
                        <m:t>⋅</m:t>
                      </m:r>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ea typeface="Cambria Math" panose="02040503050406030204" pitchFamily="18" charset="0"/>
                            </a:rPr>
                            <m:t>𝜌</m:t>
                          </m:r>
                        </m:num>
                        <m:den>
                          <m:sSub>
                            <m:sSubPr>
                              <m:ctrlPr>
                                <a:rPr lang="en-GB" sz="3200" b="0" i="1" smtClean="0">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b="0" i="1" smtClean="0">
                                  <a:latin typeface="Cambria Math" panose="02040503050406030204" pitchFamily="18" charset="0"/>
                                  <a:ea typeface="Cambria Math" panose="02040503050406030204" pitchFamily="18" charset="0"/>
                                </a:rPr>
                                <m:t>0</m:t>
                              </m:r>
                            </m:sub>
                          </m:sSub>
                        </m:den>
                      </m:f>
                    </m:oMath>
                  </m:oMathPara>
                </a14:m>
                <a:endParaRPr lang="en-US" sz="3200" dirty="0"/>
              </a:p>
            </p:txBody>
          </p:sp>
        </mc:Choice>
        <mc:Fallback xmlns="">
          <p:sp>
            <p:nvSpPr>
              <p:cNvPr id="5" name="TextBox 4">
                <a:extLst>
                  <a:ext uri="{FF2B5EF4-FFF2-40B4-BE49-F238E27FC236}">
                    <a16:creationId xmlns:a16="http://schemas.microsoft.com/office/drawing/2014/main" id="{939BC2EC-5367-4546-81C7-FA1F3E34177F}"/>
                  </a:ext>
                </a:extLst>
              </p:cNvPr>
              <p:cNvSpPr txBox="1">
                <a:spLocks noRot="1" noChangeAspect="1" noMove="1" noResize="1" noEditPoints="1" noAdjustHandles="1" noChangeArrowheads="1" noChangeShapeType="1" noTextEdit="1"/>
              </p:cNvSpPr>
              <p:nvPr/>
            </p:nvSpPr>
            <p:spPr>
              <a:xfrm>
                <a:off x="6104022" y="1174931"/>
                <a:ext cx="1813253" cy="92685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0C67874-A725-44B1-8E1E-6DC9CE1005EA}"/>
                  </a:ext>
                </a:extLst>
              </p:cNvPr>
              <p:cNvSpPr txBox="1"/>
              <p:nvPr/>
            </p:nvSpPr>
            <p:spPr>
              <a:xfrm>
                <a:off x="6094772" y="2069268"/>
                <a:ext cx="1678152" cy="5523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sz="3200" i="1" smtClean="0">
                          <a:latin typeface="Cambria Math" panose="02040503050406030204" pitchFamily="18" charset="0"/>
                          <a:ea typeface="Cambria Math" panose="02040503050406030204" pitchFamily="18" charset="0"/>
                        </a:rPr>
                        <m:t>∇</m:t>
                      </m:r>
                      <m:r>
                        <a:rPr lang="en-GB" sz="3200" i="1">
                          <a:latin typeface="Cambria Math" panose="02040503050406030204" pitchFamily="18" charset="0"/>
                        </a:rPr>
                        <m:t>⋅</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𝐵</m:t>
                          </m:r>
                        </m:e>
                      </m:acc>
                      <m:r>
                        <a:rPr lang="en-GB" sz="3200" b="0" i="1" smtClean="0">
                          <a:latin typeface="Cambria Math" panose="02040503050406030204" pitchFamily="18" charset="0"/>
                        </a:rPr>
                        <m:t>=0</m:t>
                      </m:r>
                    </m:oMath>
                  </m:oMathPara>
                </a14:m>
                <a:endParaRPr lang="en-US" sz="3200" dirty="0"/>
              </a:p>
            </p:txBody>
          </p:sp>
        </mc:Choice>
        <mc:Fallback xmlns="">
          <p:sp>
            <p:nvSpPr>
              <p:cNvPr id="6" name="TextBox 5">
                <a:extLst>
                  <a:ext uri="{FF2B5EF4-FFF2-40B4-BE49-F238E27FC236}">
                    <a16:creationId xmlns:a16="http://schemas.microsoft.com/office/drawing/2014/main" id="{F0C67874-A725-44B1-8E1E-6DC9CE1005EA}"/>
                  </a:ext>
                </a:extLst>
              </p:cNvPr>
              <p:cNvSpPr txBox="1">
                <a:spLocks noRot="1" noChangeAspect="1" noMove="1" noResize="1" noEditPoints="1" noAdjustHandles="1" noChangeArrowheads="1" noChangeShapeType="1" noTextEdit="1"/>
              </p:cNvSpPr>
              <p:nvPr/>
            </p:nvSpPr>
            <p:spPr>
              <a:xfrm>
                <a:off x="6094772" y="2069268"/>
                <a:ext cx="1678152" cy="55233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EE9A85E-62D8-4F73-8FC5-18949E0B6006}"/>
                  </a:ext>
                </a:extLst>
              </p:cNvPr>
              <p:cNvSpPr txBox="1"/>
              <p:nvPr/>
            </p:nvSpPr>
            <p:spPr>
              <a:xfrm>
                <a:off x="5634401" y="2469923"/>
                <a:ext cx="3146048" cy="115621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GB" sz="3200" i="1" smtClean="0">
                          <a:latin typeface="Cambria Math" panose="02040503050406030204" pitchFamily="18" charset="0"/>
                          <a:ea typeface="Cambria Math" panose="02040503050406030204" pitchFamily="18" charset="0"/>
                        </a:rPr>
                        <m:t>∇</m:t>
                      </m:r>
                      <m:r>
                        <a:rPr lang="en-GB" sz="3200" i="1">
                          <a:latin typeface="Cambria Math" panose="02040503050406030204" pitchFamily="18" charset="0"/>
                        </a:rPr>
                        <m:t>×</m:t>
                      </m:r>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m:t>
                      </m:r>
                      <m:r>
                        <a:rPr kumimoji="0" lang="en-GB" sz="3200" b="0" i="1" u="none" strike="noStrike" kern="1200" cap="none" spc="0" normalizeH="0" baseline="0" noProof="0" smtClean="0">
                          <a:ln>
                            <a:noFill/>
                          </a:ln>
                          <a:solidFill>
                            <a:schemeClr val="tx1"/>
                          </a:solidFill>
                          <a:effectLst/>
                          <a:uLnTx/>
                          <a:uFillTx/>
                          <a:latin typeface="Cambria Math" panose="02040503050406030204" pitchFamily="18" charset="0"/>
                        </a:rPr>
                        <m:t>−</m:t>
                      </m:r>
                      <m:acc>
                        <m:accPr>
                          <m:chr m:val="⃗"/>
                          <m:ctrlPr>
                            <a:rPr lang="en-GB" sz="3200" i="1">
                              <a:latin typeface="Cambria Math" panose="02040503050406030204" pitchFamily="18" charset="0"/>
                            </a:rPr>
                          </m:ctrlPr>
                        </m:accPr>
                        <m:e>
                          <m:f>
                            <m:fPr>
                              <m:ctrlPr>
                                <a:rPr lang="en-GB" sz="3200" i="1" smtClean="0">
                                  <a:latin typeface="Cambria Math" panose="02040503050406030204" pitchFamily="18" charset="0"/>
                                </a:rPr>
                              </m:ctrlPr>
                            </m:fPr>
                            <m:num>
                              <m:r>
                                <a:rPr lang="en-GB" sz="3200" i="1" smtClean="0">
                                  <a:latin typeface="Cambria Math" panose="02040503050406030204" pitchFamily="18" charset="0"/>
                                </a:rPr>
                                <m:t>𝜕</m:t>
                              </m:r>
                              <m:r>
                                <a:rPr lang="en-GB" sz="3200" i="1">
                                  <a:latin typeface="Cambria Math" panose="02040503050406030204" pitchFamily="18" charset="0"/>
                                </a:rPr>
                                <m:t>𝐵</m:t>
                              </m:r>
                            </m:num>
                            <m:den>
                              <m:r>
                                <a:rPr lang="en-GB" sz="3200" i="1" smtClean="0">
                                  <a:latin typeface="Cambria Math" panose="02040503050406030204" pitchFamily="18" charset="0"/>
                                </a:rPr>
                                <m:t>𝜕</m:t>
                              </m:r>
                              <m:r>
                                <a:rPr lang="en-GB" sz="3200" b="0" i="1" smtClean="0">
                                  <a:latin typeface="Cambria Math" panose="02040503050406030204" pitchFamily="18" charset="0"/>
                                </a:rPr>
                                <m:t>𝑡</m:t>
                              </m:r>
                            </m:den>
                          </m:f>
                        </m:e>
                      </m:acc>
                    </m:oMath>
                  </m:oMathPara>
                </a14:m>
                <a:endParaRPr lang="en-US" sz="3200" dirty="0"/>
              </a:p>
            </p:txBody>
          </p:sp>
        </mc:Choice>
        <mc:Fallback xmlns="">
          <p:sp>
            <p:nvSpPr>
              <p:cNvPr id="10" name="TextBox 9">
                <a:extLst>
                  <a:ext uri="{FF2B5EF4-FFF2-40B4-BE49-F238E27FC236}">
                    <a16:creationId xmlns:a16="http://schemas.microsoft.com/office/drawing/2014/main" id="{FEE9A85E-62D8-4F73-8FC5-18949E0B6006}"/>
                  </a:ext>
                </a:extLst>
              </p:cNvPr>
              <p:cNvSpPr txBox="1">
                <a:spLocks noRot="1" noChangeAspect="1" noMove="1" noResize="1" noEditPoints="1" noAdjustHandles="1" noChangeArrowheads="1" noChangeShapeType="1" noTextEdit="1"/>
              </p:cNvSpPr>
              <p:nvPr/>
            </p:nvSpPr>
            <p:spPr>
              <a:xfrm>
                <a:off x="5634401" y="2469923"/>
                <a:ext cx="3146048" cy="115621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DA5642F-4F8C-4381-A918-E01DF162B0D0}"/>
                  </a:ext>
                </a:extLst>
              </p:cNvPr>
              <p:cNvSpPr txBox="1"/>
              <p:nvPr/>
            </p:nvSpPr>
            <p:spPr>
              <a:xfrm>
                <a:off x="4753443" y="4334833"/>
                <a:ext cx="4140171" cy="10638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sz="3200" i="1" smtClean="0">
                          <a:latin typeface="Cambria Math" panose="02040503050406030204" pitchFamily="18" charset="0"/>
                          <a:ea typeface="Cambria Math" panose="02040503050406030204" pitchFamily="18" charset="0"/>
                        </a:rPr>
                        <m:t>∇</m:t>
                      </m:r>
                      <m:r>
                        <a:rPr lang="en-GB" sz="3200" i="1">
                          <a:latin typeface="Cambria Math" panose="02040503050406030204" pitchFamily="18" charset="0"/>
                        </a:rPr>
                        <m:t>×</m:t>
                      </m:r>
                      <m:acc>
                        <m:accPr>
                          <m:chr m:val="⃗"/>
                          <m:ctrlPr>
                            <a:rPr lang="en-GB" sz="3200" i="1" smtClean="0">
                              <a:solidFill>
                                <a:schemeClr val="tx1"/>
                              </a:solidFill>
                              <a:latin typeface="Cambria Math" panose="02040503050406030204" pitchFamily="18" charset="0"/>
                            </a:rPr>
                          </m:ctrlPr>
                        </m:accPr>
                        <m:e>
                          <m:r>
                            <a:rPr lang="en-GB" sz="3200" i="1">
                              <a:solidFill>
                                <a:schemeClr val="tx1"/>
                              </a:solidFill>
                              <a:latin typeface="Cambria Math" panose="02040503050406030204" pitchFamily="18" charset="0"/>
                            </a:rPr>
                            <m:t>𝐵</m:t>
                          </m:r>
                        </m:e>
                      </m:acc>
                      <m:r>
                        <a:rPr lang="en-GB" sz="3200" i="1">
                          <a:solidFill>
                            <a:schemeClr val="tx1"/>
                          </a:solidFill>
                          <a:latin typeface="Cambria Math" panose="02040503050406030204" pitchFamily="18" charset="0"/>
                        </a:rPr>
                        <m:t> </m:t>
                      </m:r>
                      <m:r>
                        <a:rPr lang="en-GB" sz="3200" b="0" i="1" smtClean="0">
                          <a:solidFill>
                            <a:schemeClr val="tx1"/>
                          </a:solidFill>
                          <a:latin typeface="Cambria Math" panose="02040503050406030204" pitchFamily="18" charset="0"/>
                        </a:rPr>
                        <m:t>=</m:t>
                      </m:r>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smtClean="0">
                              <a:solidFill>
                                <a:schemeClr val="tx1"/>
                              </a:solidFill>
                              <a:latin typeface="Cambria Math" panose="02040503050406030204" pitchFamily="18" charset="0"/>
                              <a:ea typeface="Cambria Math" panose="02040503050406030204" pitchFamily="18" charset="0"/>
                            </a:rPr>
                            <m:t>𝜇</m:t>
                          </m:r>
                        </m:e>
                        <m:sub>
                          <m:r>
                            <a:rPr lang="en-GB" sz="3200" i="1">
                              <a:solidFill>
                                <a:schemeClr val="tx1"/>
                              </a:solidFill>
                              <a:latin typeface="Cambria Math" panose="02040503050406030204" pitchFamily="18" charset="0"/>
                              <a:ea typeface="Cambria Math" panose="02040503050406030204" pitchFamily="18" charset="0"/>
                            </a:rPr>
                            <m:t>0</m:t>
                          </m:r>
                        </m:sub>
                      </m:sSub>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𝐽</m:t>
                          </m:r>
                        </m:e>
                      </m:acc>
                      <m:r>
                        <a:rPr lang="en-GB" sz="3200" b="0" i="1" smtClean="0">
                          <a:solidFill>
                            <a:schemeClr val="tx1"/>
                          </a:solidFill>
                          <a:latin typeface="Cambria Math" panose="02040503050406030204" pitchFamily="18" charset="0"/>
                          <a:ea typeface="Cambria Math" panose="02040503050406030204" pitchFamily="18" charset="0"/>
                        </a:rPr>
                        <m:t>+</m:t>
                      </m:r>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smtClean="0">
                              <a:solidFill>
                                <a:schemeClr val="tx1"/>
                              </a:solidFill>
                              <a:latin typeface="Cambria Math" panose="02040503050406030204" pitchFamily="18" charset="0"/>
                              <a:ea typeface="Cambria Math" panose="02040503050406030204" pitchFamily="18" charset="0"/>
                            </a:rPr>
                            <m:t>𝜇</m:t>
                          </m:r>
                        </m:e>
                        <m:sub>
                          <m:r>
                            <a:rPr lang="en-GB" sz="3200" i="1">
                              <a:solidFill>
                                <a:schemeClr val="tx1"/>
                              </a:solidFill>
                              <a:latin typeface="Cambria Math" panose="02040503050406030204" pitchFamily="18" charset="0"/>
                              <a:ea typeface="Cambria Math" panose="02040503050406030204" pitchFamily="18" charset="0"/>
                            </a:rPr>
                            <m:t>0</m:t>
                          </m:r>
                        </m:sub>
                      </m:sSub>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𝜀</m:t>
                          </m:r>
                        </m:e>
                        <m:sub>
                          <m:r>
                            <a:rPr lang="en-GB" sz="3200" i="1">
                              <a:solidFill>
                                <a:schemeClr val="tx1"/>
                              </a:solidFill>
                              <a:latin typeface="Cambria Math" panose="02040503050406030204" pitchFamily="18" charset="0"/>
                              <a:ea typeface="Cambria Math" panose="02040503050406030204" pitchFamily="18" charset="0"/>
                            </a:rPr>
                            <m:t>0</m:t>
                          </m:r>
                        </m:sub>
                      </m:sSub>
                      <m:acc>
                        <m:accPr>
                          <m:chr m:val="⃗"/>
                          <m:ctrlPr>
                            <a:rPr lang="en-GB" sz="3200" i="1">
                              <a:solidFill>
                                <a:schemeClr val="tx1"/>
                              </a:solidFill>
                              <a:latin typeface="Cambria Math" panose="02040503050406030204" pitchFamily="18" charset="0"/>
                            </a:rPr>
                          </m:ctrlPr>
                        </m:accPr>
                        <m:e>
                          <m:f>
                            <m:fPr>
                              <m:ctrlPr>
                                <a:rPr lang="en-GB" sz="3200" i="1">
                                  <a:solidFill>
                                    <a:schemeClr val="tx1"/>
                                  </a:solidFill>
                                  <a:latin typeface="Cambria Math" panose="02040503050406030204" pitchFamily="18" charset="0"/>
                                </a:rPr>
                              </m:ctrlPr>
                            </m:fPr>
                            <m:num>
                              <m:r>
                                <a:rPr lang="en-GB" sz="3200" i="1">
                                  <a:solidFill>
                                    <a:schemeClr val="tx1"/>
                                  </a:solidFill>
                                  <a:latin typeface="Cambria Math" panose="02040503050406030204" pitchFamily="18" charset="0"/>
                                </a:rPr>
                                <m:t>𝜕</m:t>
                              </m:r>
                              <m:r>
                                <a:rPr lang="en-GB" sz="3200" b="0" i="1" smtClean="0">
                                  <a:solidFill>
                                    <a:schemeClr val="tx1"/>
                                  </a:solidFill>
                                  <a:latin typeface="Cambria Math" panose="02040503050406030204" pitchFamily="18" charset="0"/>
                                </a:rPr>
                                <m:t>𝐸</m:t>
                              </m:r>
                            </m:num>
                            <m:den>
                              <m:r>
                                <a:rPr lang="en-GB" sz="3200" i="1">
                                  <a:solidFill>
                                    <a:schemeClr val="tx1"/>
                                  </a:solidFill>
                                  <a:latin typeface="Cambria Math" panose="02040503050406030204" pitchFamily="18" charset="0"/>
                                </a:rPr>
                                <m:t>𝜕</m:t>
                              </m:r>
                              <m:r>
                                <a:rPr lang="en-GB" sz="3200" i="1">
                                  <a:solidFill>
                                    <a:schemeClr val="tx1"/>
                                  </a:solidFill>
                                  <a:latin typeface="Cambria Math" panose="02040503050406030204" pitchFamily="18" charset="0"/>
                                </a:rPr>
                                <m:t>𝑡</m:t>
                              </m:r>
                            </m:den>
                          </m:f>
                        </m:e>
                      </m:acc>
                    </m:oMath>
                  </m:oMathPara>
                </a14:m>
                <a:endParaRPr lang="en-US" sz="3200" dirty="0">
                  <a:solidFill>
                    <a:schemeClr val="tx1"/>
                  </a:solidFill>
                </a:endParaRPr>
              </a:p>
            </p:txBody>
          </p:sp>
        </mc:Choice>
        <mc:Fallback xmlns="">
          <p:sp>
            <p:nvSpPr>
              <p:cNvPr id="11" name="TextBox 10">
                <a:extLst>
                  <a:ext uri="{FF2B5EF4-FFF2-40B4-BE49-F238E27FC236}">
                    <a16:creationId xmlns:a16="http://schemas.microsoft.com/office/drawing/2014/main" id="{2DA5642F-4F8C-4381-A918-E01DF162B0D0}"/>
                  </a:ext>
                </a:extLst>
              </p:cNvPr>
              <p:cNvSpPr txBox="1">
                <a:spLocks noRot="1" noChangeAspect="1" noMove="1" noResize="1" noEditPoints="1" noAdjustHandles="1" noChangeArrowheads="1" noChangeShapeType="1" noTextEdit="1"/>
              </p:cNvSpPr>
              <p:nvPr/>
            </p:nvSpPr>
            <p:spPr>
              <a:xfrm>
                <a:off x="4753443" y="4334833"/>
                <a:ext cx="4140171" cy="1063881"/>
              </a:xfrm>
              <a:prstGeom prst="rect">
                <a:avLst/>
              </a:prstGeom>
              <a:blipFill>
                <a:blip r:embed="rId5"/>
                <a:stretch>
                  <a:fillRect/>
                </a:stretch>
              </a:blipFill>
            </p:spPr>
            <p:txBody>
              <a:bodyPr/>
              <a:lstStyle/>
              <a:p>
                <a:r>
                  <a:rPr lang="en-US">
                    <a:noFill/>
                  </a:rPr>
                  <a:t> </a:t>
                </a:r>
              </a:p>
            </p:txBody>
          </p:sp>
        </mc:Fallback>
      </mc:AlternateContent>
      <p:sp>
        <p:nvSpPr>
          <p:cNvPr id="9" name="Content Placeholder 2">
            <a:extLst>
              <a:ext uri="{FF2B5EF4-FFF2-40B4-BE49-F238E27FC236}">
                <a16:creationId xmlns:a16="http://schemas.microsoft.com/office/drawing/2014/main" id="{5ACF768F-F51F-FDFD-1B94-0189215157AA}"/>
              </a:ext>
            </a:extLst>
          </p:cNvPr>
          <p:cNvSpPr txBox="1">
            <a:spLocks/>
          </p:cNvSpPr>
          <p:nvPr/>
        </p:nvSpPr>
        <p:spPr>
          <a:xfrm>
            <a:off x="32724" y="659963"/>
            <a:ext cx="8680174" cy="439507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lumMod val="7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lumMod val="7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t>Integral form</a:t>
            </a:r>
            <a:endParaRPr lang="en-US"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8E3EB84C-03DE-5F1A-615D-7C5AA864B008}"/>
                  </a:ext>
                </a:extLst>
              </p:cNvPr>
              <p:cNvSpPr txBox="1"/>
              <p:nvPr/>
            </p:nvSpPr>
            <p:spPr>
              <a:xfrm>
                <a:off x="290707" y="1174931"/>
                <a:ext cx="2621808" cy="9270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ea typeface="Cambria Math" panose="02040503050406030204" pitchFamily="18" charset="0"/>
                            </a:rPr>
                            <m:t>∯</m:t>
                          </m:r>
                        </m:e>
                        <m:sub>
                          <m:r>
                            <a:rPr lang="en-GB" sz="3200" b="0" i="1" smtClean="0">
                              <a:latin typeface="Cambria Math" panose="02040503050406030204" pitchFamily="18" charset="0"/>
                            </a:rPr>
                            <m:t>𝑆</m:t>
                          </m:r>
                        </m:sub>
                      </m:sSub>
                      <m:acc>
                        <m:accPr>
                          <m:chr m:val="⃗"/>
                          <m:ctrlPr>
                            <a:rPr lang="en-GB" sz="3200" i="1">
                              <a:latin typeface="Cambria Math" panose="02040503050406030204" pitchFamily="18" charset="0"/>
                            </a:rPr>
                          </m:ctrlPr>
                        </m:accPr>
                        <m:e>
                          <m:r>
                            <a:rPr lang="en-GB" sz="3200" i="1">
                              <a:latin typeface="Cambria Math" panose="02040503050406030204" pitchFamily="18" charset="0"/>
                            </a:rPr>
                            <m:t>𝐸</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𝑆</m:t>
                          </m:r>
                        </m:e>
                      </m:acc>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𝑞</m:t>
                          </m:r>
                        </m:num>
                        <m:den>
                          <m:sSub>
                            <m:sSubPr>
                              <m:ctrlPr>
                                <a:rPr lang="en-GB" sz="3200" b="0" i="1" smtClean="0">
                                  <a:latin typeface="Cambria Math" panose="02040503050406030204" pitchFamily="18" charset="0"/>
                                  <a:ea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𝜀</m:t>
                              </m:r>
                            </m:e>
                            <m:sub>
                              <m:r>
                                <a:rPr lang="en-GB" sz="3200" b="0" i="1" smtClean="0">
                                  <a:latin typeface="Cambria Math" panose="02040503050406030204" pitchFamily="18" charset="0"/>
                                  <a:ea typeface="Cambria Math" panose="02040503050406030204" pitchFamily="18" charset="0"/>
                                </a:rPr>
                                <m:t>0</m:t>
                              </m:r>
                            </m:sub>
                          </m:sSub>
                        </m:den>
                      </m:f>
                    </m:oMath>
                  </m:oMathPara>
                </a14:m>
                <a:endParaRPr lang="en-US" sz="3200" dirty="0"/>
              </a:p>
            </p:txBody>
          </p:sp>
        </mc:Choice>
        <mc:Fallback xmlns="">
          <p:sp>
            <p:nvSpPr>
              <p:cNvPr id="12" name="TextBox 11">
                <a:extLst>
                  <a:ext uri="{FF2B5EF4-FFF2-40B4-BE49-F238E27FC236}">
                    <a16:creationId xmlns:a16="http://schemas.microsoft.com/office/drawing/2014/main" id="{8E3EB84C-03DE-5F1A-615D-7C5AA864B008}"/>
                  </a:ext>
                </a:extLst>
              </p:cNvPr>
              <p:cNvSpPr txBox="1">
                <a:spLocks noRot="1" noChangeAspect="1" noMove="1" noResize="1" noEditPoints="1" noAdjustHandles="1" noChangeArrowheads="1" noChangeShapeType="1" noTextEdit="1"/>
              </p:cNvSpPr>
              <p:nvPr/>
            </p:nvSpPr>
            <p:spPr>
              <a:xfrm>
                <a:off x="290707" y="1174931"/>
                <a:ext cx="2621808" cy="927049"/>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6D47053-17DD-4F81-C00A-08D27F3EA48F}"/>
                  </a:ext>
                </a:extLst>
              </p:cNvPr>
              <p:cNvSpPr txBox="1"/>
              <p:nvPr/>
            </p:nvSpPr>
            <p:spPr>
              <a:xfrm>
                <a:off x="290707" y="2045053"/>
                <a:ext cx="2486706" cy="6160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ea typeface="Cambria Math" panose="02040503050406030204" pitchFamily="18" charset="0"/>
                            </a:rPr>
                            <m:t>∯</m:t>
                          </m:r>
                        </m:e>
                        <m:sub>
                          <m:r>
                            <a:rPr lang="en-GB" sz="3200" b="0" i="1" smtClean="0">
                              <a:latin typeface="Cambria Math" panose="02040503050406030204" pitchFamily="18" charset="0"/>
                            </a:rPr>
                            <m:t>𝑆</m:t>
                          </m:r>
                        </m:sub>
                      </m:sSub>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𝐵</m:t>
                          </m:r>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b="0" i="1" smtClean="0">
                              <a:latin typeface="Cambria Math" panose="02040503050406030204" pitchFamily="18" charset="0"/>
                            </a:rPr>
                            <m:t>𝑆</m:t>
                          </m:r>
                        </m:e>
                      </m:acc>
                      <m:r>
                        <a:rPr lang="en-GB" sz="3200" b="0" i="1" smtClean="0">
                          <a:latin typeface="Cambria Math" panose="02040503050406030204" pitchFamily="18" charset="0"/>
                        </a:rPr>
                        <m:t>=0</m:t>
                      </m:r>
                    </m:oMath>
                  </m:oMathPara>
                </a14:m>
                <a:endParaRPr lang="en-US" sz="3200" dirty="0"/>
              </a:p>
            </p:txBody>
          </p:sp>
        </mc:Choice>
        <mc:Fallback xmlns="">
          <p:sp>
            <p:nvSpPr>
              <p:cNvPr id="13" name="TextBox 12">
                <a:extLst>
                  <a:ext uri="{FF2B5EF4-FFF2-40B4-BE49-F238E27FC236}">
                    <a16:creationId xmlns:a16="http://schemas.microsoft.com/office/drawing/2014/main" id="{36D47053-17DD-4F81-C00A-08D27F3EA48F}"/>
                  </a:ext>
                </a:extLst>
              </p:cNvPr>
              <p:cNvSpPr txBox="1">
                <a:spLocks noRot="1" noChangeAspect="1" noMove="1" noResize="1" noEditPoints="1" noAdjustHandles="1" noChangeArrowheads="1" noChangeShapeType="1" noTextEdit="1"/>
              </p:cNvSpPr>
              <p:nvPr/>
            </p:nvSpPr>
            <p:spPr>
              <a:xfrm>
                <a:off x="290707" y="2045053"/>
                <a:ext cx="2486706" cy="61600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00C932A-3744-00F1-09C4-6F241DC8CEE0}"/>
                  </a:ext>
                </a:extLst>
              </p:cNvPr>
              <p:cNvSpPr txBox="1"/>
              <p:nvPr/>
            </p:nvSpPr>
            <p:spPr>
              <a:xfrm>
                <a:off x="-8093" y="2445738"/>
                <a:ext cx="4572000" cy="115621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0" lang="en-GB" sz="3200" b="0" i="1" u="none" strike="noStrike" kern="1200" cap="none" spc="0" normalizeH="0" baseline="0" noProof="0" smtClean="0">
                              <a:ln>
                                <a:noFill/>
                              </a:ln>
                              <a:solidFill>
                                <a:schemeClr val="tx1"/>
                              </a:solidFill>
                              <a:effectLst/>
                              <a:uLnTx/>
                              <a:uFillTx/>
                              <a:latin typeface="Cambria Math" panose="02040503050406030204" pitchFamily="18" charset="0"/>
                            </a:rPr>
                          </m:ctrlPr>
                        </m:sSubPr>
                        <m:e>
                          <m:r>
                            <a:rPr kumimoji="0" lang="en-GB" sz="3200" b="0" i="1" u="none" strike="noStrike" kern="1200" cap="none" spc="0" normalizeH="0" baseline="0" noProof="0">
                              <a:ln>
                                <a:noFill/>
                              </a:ln>
                              <a:solidFill>
                                <a:schemeClr val="tx1"/>
                              </a:solidFill>
                              <a:effectLst/>
                              <a:uLnTx/>
                              <a:uFillTx/>
                              <a:latin typeface="Cambria Math" panose="02040503050406030204" pitchFamily="18" charset="0"/>
                              <a:ea typeface="Cambria Math" panose="02040503050406030204" pitchFamily="18" charset="0"/>
                            </a:rPr>
                            <m:t>∮</m:t>
                          </m:r>
                        </m:e>
                        <m:sub>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𝐶</m:t>
                          </m:r>
                        </m:sub>
                      </m:sSub>
                      <m:acc>
                        <m:accPr>
                          <m:chr m:val="⃗"/>
                          <m:ctrlP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ctrlPr>
                        </m:accPr>
                        <m:e>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𝐸</m:t>
                          </m:r>
                        </m:e>
                      </m:acc>
                      <m:r>
                        <a:rPr kumimoji="0" lang="en-GB" sz="3200" b="0" i="1" u="none" strike="noStrike" kern="1200" cap="none" spc="0" normalizeH="0" baseline="0" noProof="0" smtClean="0">
                          <a:ln>
                            <a:noFill/>
                          </a:ln>
                          <a:solidFill>
                            <a:schemeClr val="tx1"/>
                          </a:solidFill>
                          <a:effectLst/>
                          <a:uLnTx/>
                          <a:uFillTx/>
                          <a:latin typeface="Cambria Math" panose="02040503050406030204" pitchFamily="18" charset="0"/>
                        </a:rPr>
                        <m:t>⋅</m:t>
                      </m:r>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𝑑</m:t>
                      </m:r>
                      <m:acc>
                        <m:accPr>
                          <m:chr m:val="⃗"/>
                          <m:ctrlP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ctrlPr>
                        </m:accPr>
                        <m:e>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𝑙</m:t>
                          </m:r>
                        </m:e>
                      </m:acc>
                      <m:r>
                        <a:rPr kumimoji="0" lang="en-GB" sz="3200" b="0" i="1" u="none" strike="noStrike" kern="1200" cap="none" spc="0" normalizeH="0" baseline="0" noProof="0">
                          <a:ln>
                            <a:noFill/>
                          </a:ln>
                          <a:solidFill>
                            <a:schemeClr val="tx1"/>
                          </a:solidFill>
                          <a:effectLst/>
                          <a:uLnTx/>
                          <a:uFillTx/>
                          <a:latin typeface="Cambria Math" panose="02040503050406030204" pitchFamily="18" charset="0"/>
                        </a:rPr>
                        <m:t>=</m:t>
                      </m:r>
                      <m:r>
                        <a:rPr kumimoji="0" lang="en-GB" sz="3200" b="0" i="1" u="none" strike="noStrike" kern="1200" cap="none" spc="0" normalizeH="0" baseline="0" noProof="0" smtClean="0">
                          <a:ln>
                            <a:noFill/>
                          </a:ln>
                          <a:solidFill>
                            <a:schemeClr val="tx1"/>
                          </a:solidFill>
                          <a:effectLst/>
                          <a:uLnTx/>
                          <a:uFillTx/>
                          <a:latin typeface="Cambria Math" panose="02040503050406030204" pitchFamily="18" charset="0"/>
                        </a:rPr>
                        <m:t>−</m:t>
                      </m:r>
                      <m:sSub>
                        <m:sSubPr>
                          <m:ctrlPr>
                            <a:rPr lang="en-GB" sz="3200" i="1">
                              <a:latin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m:t>
                          </m:r>
                        </m:e>
                        <m:sub>
                          <m:r>
                            <a:rPr lang="en-GB" sz="3200" i="1">
                              <a:latin typeface="Cambria Math" panose="02040503050406030204" pitchFamily="18" charset="0"/>
                            </a:rPr>
                            <m:t>𝑆</m:t>
                          </m:r>
                        </m:sub>
                      </m:sSub>
                      <m:acc>
                        <m:accPr>
                          <m:chr m:val="⃗"/>
                          <m:ctrlPr>
                            <a:rPr lang="en-GB" sz="3200" i="1">
                              <a:latin typeface="Cambria Math" panose="02040503050406030204" pitchFamily="18" charset="0"/>
                            </a:rPr>
                          </m:ctrlPr>
                        </m:accPr>
                        <m:e>
                          <m:f>
                            <m:fPr>
                              <m:ctrlPr>
                                <a:rPr lang="en-GB" sz="3200" i="1" smtClean="0">
                                  <a:latin typeface="Cambria Math" panose="02040503050406030204" pitchFamily="18" charset="0"/>
                                </a:rPr>
                              </m:ctrlPr>
                            </m:fPr>
                            <m:num>
                              <m:r>
                                <a:rPr lang="en-GB" sz="3200" i="1" smtClean="0">
                                  <a:latin typeface="Cambria Math" panose="02040503050406030204" pitchFamily="18" charset="0"/>
                                </a:rPr>
                                <m:t>𝜕</m:t>
                              </m:r>
                              <m:r>
                                <a:rPr lang="en-GB" sz="3200" i="1">
                                  <a:latin typeface="Cambria Math" panose="02040503050406030204" pitchFamily="18" charset="0"/>
                                </a:rPr>
                                <m:t>𝐵</m:t>
                              </m:r>
                            </m:num>
                            <m:den>
                              <m:r>
                                <a:rPr lang="en-GB" sz="3200" i="1" smtClean="0">
                                  <a:latin typeface="Cambria Math" panose="02040503050406030204" pitchFamily="18" charset="0"/>
                                </a:rPr>
                                <m:t>𝜕</m:t>
                              </m:r>
                              <m:r>
                                <a:rPr lang="en-GB" sz="3200" b="0" i="1" smtClean="0">
                                  <a:latin typeface="Cambria Math" panose="02040503050406030204" pitchFamily="18" charset="0"/>
                                </a:rPr>
                                <m:t>𝑡</m:t>
                              </m:r>
                            </m:den>
                          </m:f>
                        </m:e>
                      </m:acc>
                      <m:r>
                        <a:rPr lang="en-GB" sz="3200" i="1">
                          <a:latin typeface="Cambria Math" panose="02040503050406030204" pitchFamily="18" charset="0"/>
                        </a:rPr>
                        <m:t>⋅</m:t>
                      </m:r>
                      <m:r>
                        <a:rPr lang="en-GB" sz="3200" i="1">
                          <a:latin typeface="Cambria Math" panose="02040503050406030204" pitchFamily="18" charset="0"/>
                        </a:rPr>
                        <m:t>𝑑</m:t>
                      </m:r>
                      <m:acc>
                        <m:accPr>
                          <m:chr m:val="⃗"/>
                          <m:ctrlPr>
                            <a:rPr lang="en-GB" sz="3200" i="1">
                              <a:latin typeface="Cambria Math" panose="02040503050406030204" pitchFamily="18" charset="0"/>
                            </a:rPr>
                          </m:ctrlPr>
                        </m:accPr>
                        <m:e>
                          <m:r>
                            <a:rPr lang="en-GB" sz="3200" i="1">
                              <a:latin typeface="Cambria Math" panose="02040503050406030204" pitchFamily="18" charset="0"/>
                            </a:rPr>
                            <m:t>𝑆</m:t>
                          </m:r>
                        </m:e>
                      </m:acc>
                    </m:oMath>
                  </m:oMathPara>
                </a14:m>
                <a:endParaRPr lang="en-US" sz="3200" dirty="0"/>
              </a:p>
            </p:txBody>
          </p:sp>
        </mc:Choice>
        <mc:Fallback xmlns="">
          <p:sp>
            <p:nvSpPr>
              <p:cNvPr id="14" name="TextBox 13">
                <a:extLst>
                  <a:ext uri="{FF2B5EF4-FFF2-40B4-BE49-F238E27FC236}">
                    <a16:creationId xmlns:a16="http://schemas.microsoft.com/office/drawing/2014/main" id="{600C932A-3744-00F1-09C4-6F241DC8CEE0}"/>
                  </a:ext>
                </a:extLst>
              </p:cNvPr>
              <p:cNvSpPr txBox="1">
                <a:spLocks noRot="1" noChangeAspect="1" noMove="1" noResize="1" noEditPoints="1" noAdjustHandles="1" noChangeArrowheads="1" noChangeShapeType="1" noTextEdit="1"/>
              </p:cNvSpPr>
              <p:nvPr/>
            </p:nvSpPr>
            <p:spPr>
              <a:xfrm>
                <a:off x="-8093" y="2445738"/>
                <a:ext cx="4572000" cy="115621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AE68CA0-B976-D6AD-DF5F-0D257FFC7B97}"/>
                  </a:ext>
                </a:extLst>
              </p:cNvPr>
              <p:cNvSpPr txBox="1"/>
              <p:nvPr/>
            </p:nvSpPr>
            <p:spPr>
              <a:xfrm>
                <a:off x="32724" y="3429851"/>
                <a:ext cx="5923288" cy="10638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i="1" smtClean="0">
                              <a:solidFill>
                                <a:schemeClr val="tx1"/>
                              </a:solidFill>
                              <a:latin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m:t>
                          </m:r>
                        </m:e>
                        <m:sub>
                          <m:r>
                            <a:rPr lang="en-GB" sz="3200" i="1">
                              <a:solidFill>
                                <a:schemeClr val="tx1"/>
                              </a:solidFill>
                              <a:latin typeface="Cambria Math" panose="02040503050406030204" pitchFamily="18" charset="0"/>
                            </a:rPr>
                            <m:t>𝐶</m:t>
                          </m:r>
                        </m:sub>
                      </m:sSub>
                      <m:acc>
                        <m:accPr>
                          <m:chr m:val="⃗"/>
                          <m:ctrlPr>
                            <a:rPr lang="en-GB" sz="3200" i="1">
                              <a:solidFill>
                                <a:schemeClr val="tx1"/>
                              </a:solidFill>
                              <a:latin typeface="Cambria Math" panose="02040503050406030204" pitchFamily="18" charset="0"/>
                            </a:rPr>
                          </m:ctrlPr>
                        </m:accPr>
                        <m:e>
                          <m:r>
                            <a:rPr lang="en-GB" sz="3200" i="1">
                              <a:solidFill>
                                <a:schemeClr val="tx1"/>
                              </a:solidFill>
                              <a:latin typeface="Cambria Math" panose="02040503050406030204" pitchFamily="18" charset="0"/>
                            </a:rPr>
                            <m:t>𝐵</m:t>
                          </m:r>
                        </m:e>
                      </m:acc>
                      <m:r>
                        <a:rPr lang="en-GB" sz="3200" i="1">
                          <a:solidFill>
                            <a:schemeClr val="tx1"/>
                          </a:solidFill>
                          <a:latin typeface="Cambria Math" panose="02040503050406030204" pitchFamily="18" charset="0"/>
                        </a:rPr>
                        <m:t>⋅</m:t>
                      </m:r>
                      <m:r>
                        <a:rPr lang="en-GB" sz="3200" i="1">
                          <a:solidFill>
                            <a:schemeClr val="tx1"/>
                          </a:solidFill>
                          <a:latin typeface="Cambria Math" panose="02040503050406030204" pitchFamily="18" charset="0"/>
                        </a:rPr>
                        <m:t>𝑑</m:t>
                      </m:r>
                      <m:acc>
                        <m:accPr>
                          <m:chr m:val="⃗"/>
                          <m:ctrlPr>
                            <a:rPr lang="en-GB" sz="3200" i="1">
                              <a:solidFill>
                                <a:schemeClr val="tx1"/>
                              </a:solidFill>
                              <a:latin typeface="Cambria Math" panose="02040503050406030204" pitchFamily="18" charset="0"/>
                            </a:rPr>
                          </m:ctrlPr>
                        </m:accPr>
                        <m:e>
                          <m:r>
                            <a:rPr lang="en-GB" sz="3200" i="1">
                              <a:solidFill>
                                <a:schemeClr val="tx1"/>
                              </a:solidFill>
                              <a:latin typeface="Cambria Math" panose="02040503050406030204" pitchFamily="18" charset="0"/>
                            </a:rPr>
                            <m:t>𝑙</m:t>
                          </m:r>
                        </m:e>
                      </m:acc>
                      <m:r>
                        <a:rPr lang="en-GB" sz="3200" i="1">
                          <a:solidFill>
                            <a:schemeClr val="tx1"/>
                          </a:solidFill>
                          <a:latin typeface="Cambria Math" panose="02040503050406030204" pitchFamily="18" charset="0"/>
                        </a:rPr>
                        <m:t> </m:t>
                      </m:r>
                      <m:r>
                        <a:rPr lang="en-GB" sz="3200" b="0" i="1" smtClean="0">
                          <a:solidFill>
                            <a:schemeClr val="tx1"/>
                          </a:solidFill>
                          <a:latin typeface="Cambria Math" panose="02040503050406030204" pitchFamily="18" charset="0"/>
                        </a:rPr>
                        <m:t>=</m:t>
                      </m:r>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smtClean="0">
                              <a:solidFill>
                                <a:schemeClr val="tx1"/>
                              </a:solidFill>
                              <a:latin typeface="Cambria Math" panose="02040503050406030204" pitchFamily="18" charset="0"/>
                              <a:ea typeface="Cambria Math" panose="02040503050406030204" pitchFamily="18" charset="0"/>
                            </a:rPr>
                            <m:t>𝜇</m:t>
                          </m:r>
                        </m:e>
                        <m:sub>
                          <m:r>
                            <a:rPr lang="en-GB" sz="3200" i="1">
                              <a:solidFill>
                                <a:schemeClr val="tx1"/>
                              </a:solidFill>
                              <a:latin typeface="Cambria Math" panose="02040503050406030204" pitchFamily="18" charset="0"/>
                              <a:ea typeface="Cambria Math" panose="02040503050406030204" pitchFamily="18" charset="0"/>
                            </a:rPr>
                            <m:t>0</m:t>
                          </m:r>
                        </m:sub>
                      </m:sSub>
                      <m:r>
                        <a:rPr lang="en-GB" sz="3200" b="0" i="1" smtClean="0">
                          <a:solidFill>
                            <a:schemeClr val="tx1"/>
                          </a:solidFill>
                          <a:latin typeface="Cambria Math" panose="02040503050406030204" pitchFamily="18" charset="0"/>
                          <a:ea typeface="Cambria Math" panose="02040503050406030204" pitchFamily="18" charset="0"/>
                        </a:rPr>
                        <m:t>𝐼</m:t>
                      </m:r>
                      <m:r>
                        <a:rPr lang="en-GB" sz="3200" b="0" i="1" smtClean="0">
                          <a:solidFill>
                            <a:schemeClr val="tx1"/>
                          </a:solidFill>
                          <a:latin typeface="Cambria Math" panose="02040503050406030204" pitchFamily="18" charset="0"/>
                          <a:ea typeface="Cambria Math" panose="02040503050406030204" pitchFamily="18" charset="0"/>
                        </a:rPr>
                        <m:t>+</m:t>
                      </m:r>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𝜇</m:t>
                          </m:r>
                        </m:e>
                        <m:sub>
                          <m:r>
                            <a:rPr lang="en-GB" sz="3200" i="1">
                              <a:solidFill>
                                <a:schemeClr val="tx1"/>
                              </a:solidFill>
                              <a:latin typeface="Cambria Math" panose="02040503050406030204" pitchFamily="18" charset="0"/>
                              <a:ea typeface="Cambria Math" panose="02040503050406030204" pitchFamily="18" charset="0"/>
                            </a:rPr>
                            <m:t>0</m:t>
                          </m:r>
                        </m:sub>
                      </m:sSub>
                      <m:sSub>
                        <m:sSubPr>
                          <m:ctrlPr>
                            <a:rPr lang="en-GB" sz="3200" i="1">
                              <a:solidFill>
                                <a:schemeClr val="tx1"/>
                              </a:solidFill>
                              <a:latin typeface="Cambria Math" panose="02040503050406030204" pitchFamily="18" charset="0"/>
                              <a:ea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𝜀</m:t>
                          </m:r>
                        </m:e>
                        <m:sub>
                          <m:r>
                            <a:rPr lang="en-GB" sz="3200" i="1">
                              <a:solidFill>
                                <a:schemeClr val="tx1"/>
                              </a:solidFill>
                              <a:latin typeface="Cambria Math" panose="02040503050406030204" pitchFamily="18" charset="0"/>
                              <a:ea typeface="Cambria Math" panose="02040503050406030204" pitchFamily="18" charset="0"/>
                            </a:rPr>
                            <m:t>0</m:t>
                          </m:r>
                        </m:sub>
                      </m:sSub>
                      <m:sSub>
                        <m:sSubPr>
                          <m:ctrlPr>
                            <a:rPr lang="en-GB" sz="3200" i="1">
                              <a:solidFill>
                                <a:schemeClr val="tx1"/>
                              </a:solidFill>
                              <a:latin typeface="Cambria Math" panose="02040503050406030204" pitchFamily="18" charset="0"/>
                            </a:rPr>
                          </m:ctrlPr>
                        </m:sSubPr>
                        <m:e>
                          <m:r>
                            <a:rPr lang="en-GB" sz="3200" i="1">
                              <a:solidFill>
                                <a:schemeClr val="tx1"/>
                              </a:solidFill>
                              <a:latin typeface="Cambria Math" panose="02040503050406030204" pitchFamily="18" charset="0"/>
                              <a:ea typeface="Cambria Math" panose="02040503050406030204" pitchFamily="18" charset="0"/>
                            </a:rPr>
                            <m:t>∯</m:t>
                          </m:r>
                        </m:e>
                        <m:sub>
                          <m:r>
                            <a:rPr lang="en-GB" sz="3200" i="1">
                              <a:solidFill>
                                <a:schemeClr val="tx1"/>
                              </a:solidFill>
                              <a:latin typeface="Cambria Math" panose="02040503050406030204" pitchFamily="18" charset="0"/>
                            </a:rPr>
                            <m:t>𝑆</m:t>
                          </m:r>
                        </m:sub>
                      </m:sSub>
                      <m:acc>
                        <m:accPr>
                          <m:chr m:val="⃗"/>
                          <m:ctrlPr>
                            <a:rPr lang="en-GB" sz="3200" i="1">
                              <a:solidFill>
                                <a:schemeClr val="tx1"/>
                              </a:solidFill>
                              <a:latin typeface="Cambria Math" panose="02040503050406030204" pitchFamily="18" charset="0"/>
                            </a:rPr>
                          </m:ctrlPr>
                        </m:accPr>
                        <m:e>
                          <m:f>
                            <m:fPr>
                              <m:ctrlPr>
                                <a:rPr lang="en-GB" sz="3200" i="1">
                                  <a:solidFill>
                                    <a:schemeClr val="tx1"/>
                                  </a:solidFill>
                                  <a:latin typeface="Cambria Math" panose="02040503050406030204" pitchFamily="18" charset="0"/>
                                </a:rPr>
                              </m:ctrlPr>
                            </m:fPr>
                            <m:num>
                              <m:r>
                                <a:rPr lang="en-GB" sz="3200" i="1">
                                  <a:solidFill>
                                    <a:schemeClr val="tx1"/>
                                  </a:solidFill>
                                  <a:latin typeface="Cambria Math" panose="02040503050406030204" pitchFamily="18" charset="0"/>
                                </a:rPr>
                                <m:t>𝜕</m:t>
                              </m:r>
                              <m:r>
                                <a:rPr lang="en-GB" sz="3200" b="0" i="1" smtClean="0">
                                  <a:solidFill>
                                    <a:schemeClr val="tx1"/>
                                  </a:solidFill>
                                  <a:latin typeface="Cambria Math" panose="02040503050406030204" pitchFamily="18" charset="0"/>
                                </a:rPr>
                                <m:t>𝐸</m:t>
                              </m:r>
                            </m:num>
                            <m:den>
                              <m:r>
                                <a:rPr lang="en-GB" sz="3200" i="1">
                                  <a:solidFill>
                                    <a:schemeClr val="tx1"/>
                                  </a:solidFill>
                                  <a:latin typeface="Cambria Math" panose="02040503050406030204" pitchFamily="18" charset="0"/>
                                </a:rPr>
                                <m:t>𝜕</m:t>
                              </m:r>
                              <m:r>
                                <a:rPr lang="en-GB" sz="3200" i="1">
                                  <a:solidFill>
                                    <a:schemeClr val="tx1"/>
                                  </a:solidFill>
                                  <a:latin typeface="Cambria Math" panose="02040503050406030204" pitchFamily="18" charset="0"/>
                                </a:rPr>
                                <m:t>𝑡</m:t>
                              </m:r>
                            </m:den>
                          </m:f>
                        </m:e>
                      </m:acc>
                      <m:r>
                        <a:rPr lang="en-GB" sz="3200" i="1">
                          <a:solidFill>
                            <a:schemeClr val="tx1"/>
                          </a:solidFill>
                          <a:latin typeface="Cambria Math" panose="02040503050406030204" pitchFamily="18" charset="0"/>
                        </a:rPr>
                        <m:t>⋅</m:t>
                      </m:r>
                      <m:r>
                        <a:rPr lang="en-GB" sz="3200" i="1">
                          <a:solidFill>
                            <a:schemeClr val="tx1"/>
                          </a:solidFill>
                          <a:latin typeface="Cambria Math" panose="02040503050406030204" pitchFamily="18" charset="0"/>
                        </a:rPr>
                        <m:t>𝑑</m:t>
                      </m:r>
                      <m:acc>
                        <m:accPr>
                          <m:chr m:val="⃗"/>
                          <m:ctrlPr>
                            <a:rPr lang="en-GB" sz="3200" i="1">
                              <a:solidFill>
                                <a:schemeClr val="tx1"/>
                              </a:solidFill>
                              <a:latin typeface="Cambria Math" panose="02040503050406030204" pitchFamily="18" charset="0"/>
                            </a:rPr>
                          </m:ctrlPr>
                        </m:accPr>
                        <m:e>
                          <m:r>
                            <a:rPr lang="en-GB" sz="3200" i="1">
                              <a:solidFill>
                                <a:schemeClr val="tx1"/>
                              </a:solidFill>
                              <a:latin typeface="Cambria Math" panose="02040503050406030204" pitchFamily="18" charset="0"/>
                            </a:rPr>
                            <m:t>𝑆</m:t>
                          </m:r>
                        </m:e>
                      </m:acc>
                    </m:oMath>
                  </m:oMathPara>
                </a14:m>
                <a:endParaRPr lang="en-US" sz="3200" dirty="0">
                  <a:solidFill>
                    <a:schemeClr val="tx1"/>
                  </a:solidFill>
                </a:endParaRPr>
              </a:p>
            </p:txBody>
          </p:sp>
        </mc:Choice>
        <mc:Fallback xmlns="">
          <p:sp>
            <p:nvSpPr>
              <p:cNvPr id="15" name="TextBox 14">
                <a:extLst>
                  <a:ext uri="{FF2B5EF4-FFF2-40B4-BE49-F238E27FC236}">
                    <a16:creationId xmlns:a16="http://schemas.microsoft.com/office/drawing/2014/main" id="{4AE68CA0-B976-D6AD-DF5F-0D257FFC7B97}"/>
                  </a:ext>
                </a:extLst>
              </p:cNvPr>
              <p:cNvSpPr txBox="1">
                <a:spLocks noRot="1" noChangeAspect="1" noMove="1" noResize="1" noEditPoints="1" noAdjustHandles="1" noChangeArrowheads="1" noChangeShapeType="1" noTextEdit="1"/>
              </p:cNvSpPr>
              <p:nvPr/>
            </p:nvSpPr>
            <p:spPr>
              <a:xfrm>
                <a:off x="32724" y="3429851"/>
                <a:ext cx="5923288" cy="1063881"/>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3442640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DB34-5FE6-35A1-7FF6-9D7FB9BF5726}"/>
              </a:ext>
            </a:extLst>
          </p:cNvPr>
          <p:cNvSpPr>
            <a:spLocks noGrp="1"/>
          </p:cNvSpPr>
          <p:nvPr>
            <p:ph type="title"/>
          </p:nvPr>
        </p:nvSpPr>
        <p:spPr/>
        <p:txBody>
          <a:bodyPr/>
          <a:lstStyle/>
          <a:p>
            <a:r>
              <a:rPr lang="en-GB" dirty="0"/>
              <a:t>Electromagnetic waves</a:t>
            </a:r>
          </a:p>
        </p:txBody>
      </p:sp>
      <p:sp>
        <p:nvSpPr>
          <p:cNvPr id="3" name="Text Placeholder 2">
            <a:extLst>
              <a:ext uri="{FF2B5EF4-FFF2-40B4-BE49-F238E27FC236}">
                <a16:creationId xmlns:a16="http://schemas.microsoft.com/office/drawing/2014/main" id="{B843B2B0-85CD-D395-E79D-72FEF9E916A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65C4628-5C2F-3361-E8A6-8CD4BC173B37}"/>
              </a:ext>
            </a:extLst>
          </p:cNvPr>
          <p:cNvSpPr>
            <a:spLocks noGrp="1"/>
          </p:cNvSpPr>
          <p:nvPr>
            <p:ph type="sldNum" sz="quarter" idx="12"/>
          </p:nvPr>
        </p:nvSpPr>
        <p:spPr/>
        <p:txBody>
          <a:bodyPr/>
          <a:lstStyle/>
          <a:p>
            <a:fld id="{374475D3-1812-EC42-892E-BF7EBDFBAE62}" type="slidenum">
              <a:rPr lang="en-GB" smtClean="0"/>
              <a:t>92</a:t>
            </a:fld>
            <a:endParaRPr lang="en-GB"/>
          </a:p>
        </p:txBody>
      </p:sp>
    </p:spTree>
    <p:extLst>
      <p:ext uri="{BB962C8B-B14F-4D97-AF65-F5344CB8AC3E}">
        <p14:creationId xmlns:p14="http://schemas.microsoft.com/office/powerpoint/2010/main" val="245178134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D9061-BF7E-62E3-780B-E123B735E81B}"/>
              </a:ext>
            </a:extLst>
          </p:cNvPr>
          <p:cNvSpPr>
            <a:spLocks noGrp="1"/>
          </p:cNvSpPr>
          <p:nvPr>
            <p:ph type="title"/>
          </p:nvPr>
        </p:nvSpPr>
        <p:spPr/>
        <p:txBody>
          <a:bodyPr>
            <a:normAutofit fontScale="90000"/>
          </a:bodyPr>
          <a:lstStyle/>
          <a:p>
            <a:r>
              <a:rPr lang="en-GB" dirty="0"/>
              <a:t>How the fields propagate ?</a:t>
            </a:r>
            <a:endParaRPr lang="en-US" dirty="0"/>
          </a:p>
        </p:txBody>
      </p:sp>
      <p:sp>
        <p:nvSpPr>
          <p:cNvPr id="3" name="Content Placeholder 2">
            <a:extLst>
              <a:ext uri="{FF2B5EF4-FFF2-40B4-BE49-F238E27FC236}">
                <a16:creationId xmlns:a16="http://schemas.microsoft.com/office/drawing/2014/main" id="{FF922136-FDD0-1731-F9AC-A9D6E47F61D2}"/>
              </a:ext>
            </a:extLst>
          </p:cNvPr>
          <p:cNvSpPr>
            <a:spLocks noGrp="1"/>
          </p:cNvSpPr>
          <p:nvPr>
            <p:ph idx="1"/>
          </p:nvPr>
        </p:nvSpPr>
        <p:spPr/>
        <p:txBody>
          <a:bodyPr/>
          <a:lstStyle/>
          <a:p>
            <a:r>
              <a:rPr lang="en-GB" sz="2800" dirty="0"/>
              <a:t>Solve Maxwell equations for different </a:t>
            </a:r>
            <a:br>
              <a:rPr lang="en-GB" sz="2800" dirty="0"/>
            </a:br>
            <a:r>
              <a:rPr lang="en-GB" sz="2800" dirty="0"/>
              <a:t>situations and conditions </a:t>
            </a:r>
            <a:endParaRPr lang="en-US" sz="2800" dirty="0"/>
          </a:p>
        </p:txBody>
      </p:sp>
      <p:sp>
        <p:nvSpPr>
          <p:cNvPr id="4" name="Slide Number Placeholder 3">
            <a:extLst>
              <a:ext uri="{FF2B5EF4-FFF2-40B4-BE49-F238E27FC236}">
                <a16:creationId xmlns:a16="http://schemas.microsoft.com/office/drawing/2014/main" id="{C78A71D0-CBCE-6669-E3A0-846F5433B4F4}"/>
              </a:ext>
            </a:extLst>
          </p:cNvPr>
          <p:cNvSpPr>
            <a:spLocks noGrp="1"/>
          </p:cNvSpPr>
          <p:nvPr>
            <p:ph type="sldNum" sz="quarter" idx="12"/>
          </p:nvPr>
        </p:nvSpPr>
        <p:spPr/>
        <p:txBody>
          <a:bodyPr/>
          <a:lstStyle/>
          <a:p>
            <a:fld id="{374475D3-1812-EC42-892E-BF7EBDFBAE62}" type="slidenum">
              <a:rPr lang="en-GB" smtClean="0"/>
              <a:t>93</a:t>
            </a:fld>
            <a:endParaRPr lang="en-GB"/>
          </a:p>
        </p:txBody>
      </p:sp>
    </p:spTree>
    <p:extLst>
      <p:ext uri="{BB962C8B-B14F-4D97-AF65-F5344CB8AC3E}">
        <p14:creationId xmlns:p14="http://schemas.microsoft.com/office/powerpoint/2010/main" val="37842240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1E9B-B92D-FDD0-F376-EEA2F0EB5B36}"/>
              </a:ext>
            </a:extLst>
          </p:cNvPr>
          <p:cNvSpPr>
            <a:spLocks noGrp="1"/>
          </p:cNvSpPr>
          <p:nvPr>
            <p:ph type="title"/>
          </p:nvPr>
        </p:nvSpPr>
        <p:spPr>
          <a:xfrm>
            <a:off x="243841" y="72423"/>
            <a:ext cx="8690342" cy="894228"/>
          </a:xfrm>
        </p:spPr>
        <p:txBody>
          <a:bodyPr>
            <a:normAutofit fontScale="90000"/>
          </a:bodyPr>
          <a:lstStyle/>
          <a:p>
            <a:pPr algn="l"/>
            <a:r>
              <a:rPr lang="en-GB" dirty="0"/>
              <a:t>EM field propagation in vacuum:</a:t>
            </a:r>
            <a:br>
              <a:rPr lang="en-GB" dirty="0"/>
            </a:br>
            <a:r>
              <a:rPr lang="en-GB" sz="4400" dirty="0"/>
              <a:t>Wave equations</a:t>
            </a:r>
            <a:endParaRPr lang="en-US" dirty="0"/>
          </a:p>
        </p:txBody>
      </p:sp>
      <p:sp>
        <p:nvSpPr>
          <p:cNvPr id="3" name="Content Placeholder 2">
            <a:extLst>
              <a:ext uri="{FF2B5EF4-FFF2-40B4-BE49-F238E27FC236}">
                <a16:creationId xmlns:a16="http://schemas.microsoft.com/office/drawing/2014/main" id="{1A7008BF-F4E9-D978-8DD5-C27A20BA977B}"/>
              </a:ext>
            </a:extLst>
          </p:cNvPr>
          <p:cNvSpPr>
            <a:spLocks noGrp="1"/>
          </p:cNvSpPr>
          <p:nvPr>
            <p:ph idx="1"/>
          </p:nvPr>
        </p:nvSpPr>
        <p:spPr>
          <a:xfrm>
            <a:off x="60960" y="1123408"/>
            <a:ext cx="9083040" cy="4513216"/>
          </a:xfrm>
        </p:spPr>
        <p:txBody>
          <a:bodyPr/>
          <a:lstStyle/>
          <a:p>
            <a:r>
              <a:rPr lang="en-GB" sz="2800" dirty="0"/>
              <a:t>Derivations in Appendix </a:t>
            </a:r>
          </a:p>
          <a:p>
            <a:pPr marL="0" indent="0">
              <a:buNone/>
            </a:pPr>
            <a:endParaRPr lang="en-US" sz="2800" dirty="0"/>
          </a:p>
          <a:p>
            <a:r>
              <a:rPr lang="en-US" sz="2800" dirty="0"/>
              <a:t>These are vector equations</a:t>
            </a:r>
          </a:p>
          <a:p>
            <a:pPr lvl="1"/>
            <a:r>
              <a:rPr lang="en-US" sz="2400" dirty="0"/>
              <a:t>Vectors have direction</a:t>
            </a:r>
          </a:p>
          <a:p>
            <a:pPr lvl="2"/>
            <a:r>
              <a:rPr lang="en-US" sz="2000" dirty="0"/>
              <a:t>We can always choose a reference frame</a:t>
            </a:r>
            <a:br>
              <a:rPr lang="en-US" sz="2000" dirty="0"/>
            </a:br>
            <a:r>
              <a:rPr lang="en-US" sz="2000" dirty="0"/>
              <a:t>we chose it so the wave moves along x axis</a:t>
            </a:r>
          </a:p>
          <a:p>
            <a:pPr lvl="1"/>
            <a:r>
              <a:rPr lang="en-US" sz="2400" dirty="0"/>
              <a:t>This allows to reduce them to a scalar equation</a:t>
            </a:r>
          </a:p>
          <a:p>
            <a:endParaRPr lang="en-US" sz="2800" dirty="0"/>
          </a:p>
          <a:p>
            <a:endParaRPr lang="en-US" sz="2800" dirty="0"/>
          </a:p>
        </p:txBody>
      </p:sp>
      <p:sp>
        <p:nvSpPr>
          <p:cNvPr id="4" name="Slide Number Placeholder 3">
            <a:extLst>
              <a:ext uri="{FF2B5EF4-FFF2-40B4-BE49-F238E27FC236}">
                <a16:creationId xmlns:a16="http://schemas.microsoft.com/office/drawing/2014/main" id="{ABCFEC10-8FFE-A716-29D8-27B9597DA12B}"/>
              </a:ext>
            </a:extLst>
          </p:cNvPr>
          <p:cNvSpPr>
            <a:spLocks noGrp="1"/>
          </p:cNvSpPr>
          <p:nvPr>
            <p:ph type="sldNum" sz="quarter" idx="12"/>
          </p:nvPr>
        </p:nvSpPr>
        <p:spPr/>
        <p:txBody>
          <a:bodyPr/>
          <a:lstStyle/>
          <a:p>
            <a:fld id="{374475D3-1812-EC42-892E-BF7EBDFBAE62}" type="slidenum">
              <a:rPr lang="en-GB" smtClean="0"/>
              <a:t>94</a:t>
            </a:fld>
            <a:endParaRPr lang="en-GB"/>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81259F16-0FE6-7E1E-46D4-13A09C0D44F6}"/>
                  </a:ext>
                </a:extLst>
              </p:cNvPr>
              <p:cNvSpPr txBox="1"/>
              <p:nvPr/>
            </p:nvSpPr>
            <p:spPr>
              <a:xfrm>
                <a:off x="4281361" y="1419617"/>
                <a:ext cx="4572000" cy="114178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m:rPr>
                              <m:sty m:val="p"/>
                            </m:r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2</m:t>
                          </m:r>
                        </m:sup>
                      </m:sSup>
                      <m:acc>
                        <m:accPr>
                          <m:chr m:val="⃗"/>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𝐵</m:t>
                          </m:r>
                        </m:e>
                      </m:acc>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m:t>
                              </m:r>
                            </m:e>
                            <m:sup>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acc>
                            <m:accPr>
                              <m:chr m:val="⃗"/>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𝐵</m:t>
                              </m:r>
                            </m:e>
                          </m:acc>
                        </m:num>
                        <m:den>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m:t>
                          </m:r>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𝑡</m:t>
                              </m:r>
                            </m:e>
                            <m:sup>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den>
                      </m:f>
                    </m:oMath>
                  </m:oMathPara>
                </a14:m>
                <a:endParaRPr kumimoji="0" lang="en-US" sz="3200" b="0" i="0" u="none" strike="noStrike" kern="1200" cap="none" spc="0" normalizeH="0" baseline="0" noProof="0" dirty="0">
                  <a:ln>
                    <a:noFill/>
                  </a:ln>
                  <a:solidFill>
                    <a:prstClr val="black"/>
                  </a:solidFill>
                  <a:effectLst/>
                  <a:uLnTx/>
                  <a:uFillTx/>
                  <a:latin typeface="Calibri"/>
                  <a:cs typeface="+mn-cs"/>
                </a:endParaRPr>
              </a:p>
            </p:txBody>
          </p:sp>
        </mc:Choice>
        <mc:Fallback>
          <p:sp>
            <p:nvSpPr>
              <p:cNvPr id="8" name="TextBox 7">
                <a:extLst>
                  <a:ext uri="{FF2B5EF4-FFF2-40B4-BE49-F238E27FC236}">
                    <a16:creationId xmlns:a16="http://schemas.microsoft.com/office/drawing/2014/main" id="{81259F16-0FE6-7E1E-46D4-13A09C0D44F6}"/>
                  </a:ext>
                </a:extLst>
              </p:cNvPr>
              <p:cNvSpPr txBox="1">
                <a:spLocks noRot="1" noChangeAspect="1" noMove="1" noResize="1" noEditPoints="1" noAdjustHandles="1" noChangeArrowheads="1" noChangeShapeType="1" noTextEdit="1"/>
              </p:cNvSpPr>
              <p:nvPr/>
            </p:nvSpPr>
            <p:spPr>
              <a:xfrm>
                <a:off x="4281361" y="1419617"/>
                <a:ext cx="4572000" cy="1141787"/>
              </a:xfrm>
              <a:prstGeom prst="rect">
                <a:avLst/>
              </a:prstGeom>
              <a:blipFill>
                <a:blip r:embed="rId2"/>
                <a:stretch>
                  <a:fillRect b="-769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2B4EFA8F-715C-1994-D360-9B1C19A5CE4A}"/>
                  </a:ext>
                </a:extLst>
              </p:cNvPr>
              <p:cNvSpPr txBox="1"/>
              <p:nvPr/>
            </p:nvSpPr>
            <p:spPr>
              <a:xfrm>
                <a:off x="4281361" y="366148"/>
                <a:ext cx="4572000" cy="114178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m:rPr>
                              <m:sty m:val="p"/>
                            </m:r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e>
                        <m:sup>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2</m:t>
                          </m:r>
                        </m:sup>
                      </m:sSup>
                      <m:acc>
                        <m:accPr>
                          <m:chr m:val="⃗"/>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𝐸</m:t>
                          </m:r>
                        </m:e>
                      </m:acc>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m:t>
                      </m:r>
                      <m:sSub>
                        <m:sSub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m:t>
                              </m:r>
                            </m:e>
                            <m:sup>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acc>
                            <m:accPr>
                              <m:chr m:val="⃗"/>
                              <m:ctrlP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ctrlPr>
                            </m:accPr>
                            <m:e>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𝐸</m:t>
                              </m:r>
                            </m:e>
                          </m:acc>
                        </m:num>
                        <m:den>
                          <m:r>
                            <a:rPr kumimoji="0" lang="en-GB" sz="3200" b="0" i="1" u="none" strike="noStrike" kern="1200" cap="none" spc="0" normalizeH="0" baseline="0" noProof="0">
                              <a:ln>
                                <a:noFill/>
                              </a:ln>
                              <a:solidFill>
                                <a:prstClr val="black"/>
                              </a:solidFill>
                              <a:effectLst/>
                              <a:uLnTx/>
                              <a:uFillTx/>
                              <a:latin typeface="Cambria Math" panose="02040503050406030204" pitchFamily="18" charset="0"/>
                              <a:cs typeface="+mn-cs"/>
                            </a:rPr>
                            <m:t>𝜕</m:t>
                          </m:r>
                          <m:sSup>
                            <m:sSupPr>
                              <m:ctrlP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ctrlPr>
                            </m:sSupPr>
                            <m:e>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𝑡</m:t>
                              </m:r>
                            </m:e>
                            <m:sup>
                              <m:r>
                                <a:rPr kumimoji="0" lang="en-GB" sz="3200" b="0" i="1" u="none" strike="noStrike" kern="1200" cap="none" spc="0" normalizeH="0" baseline="0" noProof="0" smtClean="0">
                                  <a:ln>
                                    <a:noFill/>
                                  </a:ln>
                                  <a:solidFill>
                                    <a:prstClr val="black"/>
                                  </a:solidFill>
                                  <a:effectLst/>
                                  <a:uLnTx/>
                                  <a:uFillTx/>
                                  <a:latin typeface="Cambria Math" panose="02040503050406030204" pitchFamily="18" charset="0"/>
                                  <a:cs typeface="+mn-cs"/>
                                </a:rPr>
                                <m:t>2</m:t>
                              </m:r>
                            </m:sup>
                          </m:sSup>
                        </m:den>
                      </m:f>
                    </m:oMath>
                  </m:oMathPara>
                </a14:m>
                <a:endParaRPr kumimoji="0" lang="en-US" sz="3200" b="0" i="0" u="none" strike="noStrike" kern="1200" cap="none" spc="0" normalizeH="0" baseline="0" noProof="0" dirty="0">
                  <a:ln>
                    <a:noFill/>
                  </a:ln>
                  <a:solidFill>
                    <a:prstClr val="black"/>
                  </a:solidFill>
                  <a:effectLst/>
                  <a:uLnTx/>
                  <a:uFillTx/>
                  <a:latin typeface="Calibri"/>
                  <a:cs typeface="+mn-cs"/>
                </a:endParaRPr>
              </a:p>
            </p:txBody>
          </p:sp>
        </mc:Choice>
        <mc:Fallback>
          <p:sp>
            <p:nvSpPr>
              <p:cNvPr id="14" name="TextBox 13">
                <a:extLst>
                  <a:ext uri="{FF2B5EF4-FFF2-40B4-BE49-F238E27FC236}">
                    <a16:creationId xmlns:a16="http://schemas.microsoft.com/office/drawing/2014/main" id="{2B4EFA8F-715C-1994-D360-9B1C19A5CE4A}"/>
                  </a:ext>
                </a:extLst>
              </p:cNvPr>
              <p:cNvSpPr txBox="1">
                <a:spLocks noRot="1" noChangeAspect="1" noMove="1" noResize="1" noEditPoints="1" noAdjustHandles="1" noChangeArrowheads="1" noChangeShapeType="1" noTextEdit="1"/>
              </p:cNvSpPr>
              <p:nvPr/>
            </p:nvSpPr>
            <p:spPr>
              <a:xfrm>
                <a:off x="4281361" y="366148"/>
                <a:ext cx="4572000" cy="1141787"/>
              </a:xfrm>
              <a:prstGeom prst="rect">
                <a:avLst/>
              </a:prstGeom>
              <a:blipFill>
                <a:blip r:embed="rId3"/>
                <a:stretch>
                  <a:fillRect b="-7692"/>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972BB17D-B444-FC05-CAD5-8061D11D4131}"/>
                  </a:ext>
                </a:extLst>
              </p:cNvPr>
              <p:cNvSpPr txBox="1"/>
              <p:nvPr/>
            </p:nvSpPr>
            <p:spPr>
              <a:xfrm>
                <a:off x="2045702" y="4222722"/>
                <a:ext cx="4572000" cy="968727"/>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f>
                        <m:fPr>
                          <m:ctrlPr>
                            <a:rPr lang="en-GB" sz="2800" i="1" smtClean="0">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rPr>
                              </m:ctrlPr>
                            </m:sSupPr>
                            <m:e>
                              <m:r>
                                <a:rPr lang="en-GB" sz="2800" i="1">
                                  <a:latin typeface="Cambria Math" panose="02040503050406030204" pitchFamily="18" charset="0"/>
                                </a:rPr>
                                <m:t>𝜕</m:t>
                              </m:r>
                            </m:e>
                            <m:sup>
                              <m:r>
                                <a:rPr lang="en-GB" sz="2800" i="1">
                                  <a:latin typeface="Cambria Math" panose="02040503050406030204" pitchFamily="18" charset="0"/>
                                </a:rPr>
                                <m:t>2</m:t>
                              </m:r>
                            </m:sup>
                          </m:sSup>
                          <m:sSub>
                            <m:sSubPr>
                              <m:ctrlPr>
                                <a:rPr lang="en-GB" sz="2800" i="1">
                                  <a:latin typeface="Cambria Math" panose="02040503050406030204" pitchFamily="18" charset="0"/>
                                </a:rPr>
                              </m:ctrlPr>
                            </m:sSubPr>
                            <m:e>
                              <m:r>
                                <a:rPr lang="en-GB" sz="2800" b="0" i="1" smtClean="0">
                                  <a:latin typeface="Cambria Math" panose="02040503050406030204" pitchFamily="18" charset="0"/>
                                </a:rPr>
                                <m:t>𝐸</m:t>
                              </m:r>
                            </m:e>
                            <m:sub>
                              <m:r>
                                <a:rPr lang="en-GB" sz="2800" b="0" i="1" smtClean="0">
                                  <a:latin typeface="Cambria Math" panose="02040503050406030204" pitchFamily="18" charset="0"/>
                                </a:rPr>
                                <m:t>𝑦</m:t>
                              </m:r>
                            </m:sub>
                          </m:sSub>
                        </m:num>
                        <m:den>
                          <m:r>
                            <a:rPr lang="en-GB" sz="2800" i="1">
                              <a:latin typeface="Cambria Math" panose="02040503050406030204" pitchFamily="18" charset="0"/>
                            </a:rPr>
                            <m:t>𝜕</m:t>
                          </m:r>
                          <m:sSup>
                            <m:sSupPr>
                              <m:ctrlPr>
                                <a:rPr lang="en-GB" sz="2800" i="1">
                                  <a:latin typeface="Cambria Math" panose="02040503050406030204" pitchFamily="18" charset="0"/>
                                </a:rPr>
                              </m:ctrlPr>
                            </m:sSupPr>
                            <m:e>
                              <m:r>
                                <a:rPr lang="en-GB" sz="2800" b="0" i="1" smtClean="0">
                                  <a:latin typeface="Cambria Math" panose="02040503050406030204" pitchFamily="18" charset="0"/>
                                </a:rPr>
                                <m:t>𝑥</m:t>
                              </m:r>
                            </m:e>
                            <m:sup>
                              <m:r>
                                <a:rPr lang="en-GB" sz="2800" i="1">
                                  <a:latin typeface="Cambria Math" panose="02040503050406030204" pitchFamily="18" charset="0"/>
                                </a:rPr>
                                <m:t>2</m:t>
                              </m:r>
                            </m:sup>
                          </m:sSup>
                        </m:den>
                      </m:f>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f>
                        <m:f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fPr>
                        <m:num>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sSub>
                            <m:sSub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num>
                        <m:den>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p>
                            <m:sSup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e>
                            <m:sup>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den>
                      </m:f>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p:sp>
            <p:nvSpPr>
              <p:cNvPr id="5" name="TextBox 4">
                <a:extLst>
                  <a:ext uri="{FF2B5EF4-FFF2-40B4-BE49-F238E27FC236}">
                    <a16:creationId xmlns:a16="http://schemas.microsoft.com/office/drawing/2014/main" id="{972BB17D-B444-FC05-CAD5-8061D11D4131}"/>
                  </a:ext>
                </a:extLst>
              </p:cNvPr>
              <p:cNvSpPr txBox="1">
                <a:spLocks noRot="1" noChangeAspect="1" noMove="1" noResize="1" noEditPoints="1" noAdjustHandles="1" noChangeArrowheads="1" noChangeShapeType="1" noTextEdit="1"/>
              </p:cNvSpPr>
              <p:nvPr/>
            </p:nvSpPr>
            <p:spPr>
              <a:xfrm>
                <a:off x="2045702" y="4222722"/>
                <a:ext cx="4572000" cy="968727"/>
              </a:xfrm>
              <a:prstGeom prst="rect">
                <a:avLst/>
              </a:prstGeom>
              <a:blipFill>
                <a:blip r:embed="rId4"/>
                <a:stretch>
                  <a:fillRect b="-6494"/>
                </a:stretch>
              </a:blipFill>
            </p:spPr>
            <p:txBody>
              <a:bodyPr/>
              <a:lstStyle/>
              <a:p>
                <a:r>
                  <a:rPr lang="en-GB">
                    <a:noFill/>
                  </a:rPr>
                  <a:t> </a:t>
                </a:r>
              </a:p>
            </p:txBody>
          </p:sp>
        </mc:Fallback>
      </mc:AlternateContent>
    </p:spTree>
    <p:extLst>
      <p:ext uri="{BB962C8B-B14F-4D97-AF65-F5344CB8AC3E}">
        <p14:creationId xmlns:p14="http://schemas.microsoft.com/office/powerpoint/2010/main" val="10825002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91E9B-B92D-FDD0-F376-EEA2F0EB5B36}"/>
              </a:ext>
            </a:extLst>
          </p:cNvPr>
          <p:cNvSpPr>
            <a:spLocks noGrp="1"/>
          </p:cNvSpPr>
          <p:nvPr>
            <p:ph type="title"/>
          </p:nvPr>
        </p:nvSpPr>
        <p:spPr>
          <a:xfrm>
            <a:off x="457200" y="72422"/>
            <a:ext cx="8229600" cy="1024857"/>
          </a:xfrm>
        </p:spPr>
        <p:txBody>
          <a:bodyPr>
            <a:normAutofit fontScale="90000"/>
          </a:bodyPr>
          <a:lstStyle/>
          <a:p>
            <a:r>
              <a:rPr lang="en-GB" dirty="0"/>
              <a:t>Solution of wave eq. in vacuum:</a:t>
            </a:r>
            <a:br>
              <a:rPr lang="en-GB" dirty="0"/>
            </a:br>
            <a:r>
              <a:rPr lang="en-GB" dirty="0"/>
              <a:t>Plane waves</a:t>
            </a:r>
            <a:endParaRPr lang="en-US" dirty="0"/>
          </a:p>
        </p:txBody>
      </p:sp>
      <p:sp>
        <p:nvSpPr>
          <p:cNvPr id="3" name="Content Placeholder 2">
            <a:extLst>
              <a:ext uri="{FF2B5EF4-FFF2-40B4-BE49-F238E27FC236}">
                <a16:creationId xmlns:a16="http://schemas.microsoft.com/office/drawing/2014/main" id="{1A7008BF-F4E9-D978-8DD5-C27A20BA977B}"/>
              </a:ext>
            </a:extLst>
          </p:cNvPr>
          <p:cNvSpPr>
            <a:spLocks noGrp="1"/>
          </p:cNvSpPr>
          <p:nvPr>
            <p:ph idx="1"/>
          </p:nvPr>
        </p:nvSpPr>
        <p:spPr>
          <a:xfrm>
            <a:off x="323353" y="1191456"/>
            <a:ext cx="8680174" cy="3993938"/>
          </a:xfrm>
        </p:spPr>
        <p:txBody>
          <a:bodyPr/>
          <a:lstStyle/>
          <a:p>
            <a:r>
              <a:rPr lang="en-US" sz="2800" dirty="0"/>
              <a:t>General solution:</a:t>
            </a:r>
          </a:p>
          <a:p>
            <a:endParaRPr lang="en-US" sz="2800" dirty="0"/>
          </a:p>
          <a:p>
            <a:r>
              <a:rPr lang="en-US" sz="2800" dirty="0"/>
              <a:t>How did we find it? </a:t>
            </a:r>
            <a:br>
              <a:rPr lang="en-GB" sz="2800" dirty="0"/>
            </a:br>
            <a:r>
              <a:rPr lang="en-GB" sz="2800" dirty="0"/>
              <a:t>Someone guessed it and it fits</a:t>
            </a:r>
          </a:p>
          <a:p>
            <a:r>
              <a:rPr lang="en-GB" sz="2800" b="1" dirty="0"/>
              <a:t>f and g are arbitrary functions, they are defined by </a:t>
            </a:r>
            <a:br>
              <a:rPr lang="en-GB" sz="2800" b="1" dirty="0"/>
            </a:br>
            <a:r>
              <a:rPr lang="en-GB" sz="2800" b="1" dirty="0"/>
              <a:t>the source of the wave</a:t>
            </a:r>
          </a:p>
        </p:txBody>
      </p:sp>
      <p:sp>
        <p:nvSpPr>
          <p:cNvPr id="4" name="Slide Number Placeholder 3">
            <a:extLst>
              <a:ext uri="{FF2B5EF4-FFF2-40B4-BE49-F238E27FC236}">
                <a16:creationId xmlns:a16="http://schemas.microsoft.com/office/drawing/2014/main" id="{ABCFEC10-8FFE-A716-29D8-27B9597DA12B}"/>
              </a:ext>
            </a:extLst>
          </p:cNvPr>
          <p:cNvSpPr>
            <a:spLocks noGrp="1"/>
          </p:cNvSpPr>
          <p:nvPr>
            <p:ph type="sldNum" sz="quarter" idx="12"/>
          </p:nvPr>
        </p:nvSpPr>
        <p:spPr/>
        <p:txBody>
          <a:bodyPr/>
          <a:lstStyle/>
          <a:p>
            <a:fld id="{374475D3-1812-EC42-892E-BF7EBDFBAE62}" type="slidenum">
              <a:rPr lang="en-GB" smtClean="0"/>
              <a:t>95</a:t>
            </a:fld>
            <a:endParaRPr lang="en-GB"/>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39EFA684-7778-840F-8F75-C4B259907CCA}"/>
                  </a:ext>
                </a:extLst>
              </p:cNvPr>
              <p:cNvSpPr txBox="1"/>
              <p:nvPr/>
            </p:nvSpPr>
            <p:spPr>
              <a:xfrm>
                <a:off x="937260" y="1660237"/>
                <a:ext cx="7002780" cy="557204"/>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𝐸</m:t>
                          </m:r>
                        </m:e>
                        <m: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unc>
                        <m:func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uncPr>
                        <m:fName>
                          <m:r>
                            <m:rPr>
                              <m:sty m:val="p"/>
                            </m:rPr>
                            <a:rPr kumimoji="0" lang="en-GB" sz="2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f</m:t>
                          </m:r>
                        </m:fName>
                        <m:e>
                          <m:d>
                            <m:d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ad>
                                <m:radPr>
                                  <m:degHide m:val="on"/>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radPr>
                                <m:deg/>
                                <m:e>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sSub>
                                    <m:sSubPr>
                                      <m:ctrlP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𝜀</m:t>
                                      </m:r>
                                    </m:e>
                                    <m:sub>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0</m:t>
                                      </m:r>
                                    </m:sub>
                                  </m:sSub>
                                </m:e>
                              </m:rad>
                            </m:e>
                          </m:d>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𝑔</m:t>
                          </m:r>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lang="en-GB" sz="2800" i="1">
                              <a:solidFill>
                                <a:prstClr val="black"/>
                              </a:solidFill>
                              <a:latin typeface="Cambria Math" panose="02040503050406030204" pitchFamily="18" charset="0"/>
                            </a:rPr>
                            <m:t>𝑥</m:t>
                          </m:r>
                          <m:r>
                            <a:rPr lang="en-GB" sz="2800" i="1">
                              <a:solidFill>
                                <a:prstClr val="black"/>
                              </a:solidFill>
                              <a:latin typeface="Cambria Math" panose="02040503050406030204" pitchFamily="18" charset="0"/>
                            </a:rPr>
                            <m:t>−</m:t>
                          </m:r>
                          <m:r>
                            <a:rPr lang="en-GB" sz="2800" i="1">
                              <a:solidFill>
                                <a:prstClr val="black"/>
                              </a:solidFill>
                              <a:latin typeface="Cambria Math" panose="02040503050406030204" pitchFamily="18" charset="0"/>
                            </a:rPr>
                            <m:t>𝑡</m:t>
                          </m:r>
                          <m:r>
                            <a:rPr lang="en-GB" sz="2800" i="1">
                              <a:solidFill>
                                <a:prstClr val="black"/>
                              </a:solidFill>
                              <a:latin typeface="Cambria Math" panose="02040503050406030204" pitchFamily="18" charset="0"/>
                            </a:rPr>
                            <m:t>/</m:t>
                          </m:r>
                          <m:rad>
                            <m:radPr>
                              <m:degHide m:val="on"/>
                              <m:ctrlPr>
                                <a:rPr lang="en-GB" sz="2800" i="1">
                                  <a:solidFill>
                                    <a:prstClr val="black"/>
                                  </a:solidFill>
                                  <a:latin typeface="Cambria Math" panose="02040503050406030204" pitchFamily="18" charset="0"/>
                                </a:rPr>
                              </m:ctrlPr>
                            </m:radPr>
                            <m:deg/>
                            <m:e>
                              <m:sSub>
                                <m:sSubPr>
                                  <m:ctrlPr>
                                    <a:rPr lang="en-GB" sz="2800" i="1">
                                      <a:solidFill>
                                        <a:prstClr val="black"/>
                                      </a:solidFill>
                                      <a:latin typeface="Cambria Math" panose="02040503050406030204" pitchFamily="18" charset="0"/>
                                      <a:ea typeface="Cambria Math" panose="02040503050406030204" pitchFamily="18" charset="0"/>
                                    </a:rPr>
                                  </m:ctrlPr>
                                </m:sSubPr>
                                <m:e>
                                  <m:r>
                                    <a:rPr lang="en-GB" sz="2800" i="1">
                                      <a:solidFill>
                                        <a:prstClr val="black"/>
                                      </a:solidFill>
                                      <a:latin typeface="Cambria Math" panose="02040503050406030204" pitchFamily="18" charset="0"/>
                                      <a:ea typeface="Cambria Math" panose="02040503050406030204" pitchFamily="18" charset="0"/>
                                    </a:rPr>
                                    <m:t>𝜇</m:t>
                                  </m:r>
                                </m:e>
                                <m:sub>
                                  <m:r>
                                    <a:rPr lang="en-GB" sz="2800" i="1">
                                      <a:solidFill>
                                        <a:prstClr val="black"/>
                                      </a:solidFill>
                                      <a:latin typeface="Cambria Math" panose="02040503050406030204" pitchFamily="18" charset="0"/>
                                      <a:ea typeface="Cambria Math" panose="02040503050406030204" pitchFamily="18" charset="0"/>
                                    </a:rPr>
                                    <m:t>0</m:t>
                                  </m:r>
                                </m:sub>
                              </m:sSub>
                              <m:sSub>
                                <m:sSubPr>
                                  <m:ctrlPr>
                                    <a:rPr lang="en-GB" sz="2800" i="1">
                                      <a:solidFill>
                                        <a:prstClr val="black"/>
                                      </a:solidFill>
                                      <a:latin typeface="Cambria Math" panose="02040503050406030204" pitchFamily="18" charset="0"/>
                                      <a:ea typeface="Cambria Math" panose="02040503050406030204" pitchFamily="18" charset="0"/>
                                    </a:rPr>
                                  </m:ctrlPr>
                                </m:sSubPr>
                                <m:e>
                                  <m:r>
                                    <a:rPr lang="en-GB" sz="2800" i="1">
                                      <a:solidFill>
                                        <a:prstClr val="black"/>
                                      </a:solidFill>
                                      <a:latin typeface="Cambria Math" panose="02040503050406030204" pitchFamily="18" charset="0"/>
                                      <a:ea typeface="Cambria Math" panose="02040503050406030204" pitchFamily="18" charset="0"/>
                                    </a:rPr>
                                    <m:t>𝜀</m:t>
                                  </m:r>
                                </m:e>
                                <m:sub>
                                  <m:r>
                                    <a:rPr lang="en-GB" sz="2800" i="1">
                                      <a:solidFill>
                                        <a:prstClr val="black"/>
                                      </a:solidFill>
                                      <a:latin typeface="Cambria Math" panose="02040503050406030204" pitchFamily="18" charset="0"/>
                                      <a:ea typeface="Cambria Math" panose="02040503050406030204" pitchFamily="18" charset="0"/>
                                    </a:rPr>
                                    <m:t>0</m:t>
                                  </m:r>
                                </m:sub>
                              </m:sSub>
                            </m:e>
                          </m:rad>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e>
                      </m:func>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p:sp>
            <p:nvSpPr>
              <p:cNvPr id="13" name="TextBox 12">
                <a:extLst>
                  <a:ext uri="{FF2B5EF4-FFF2-40B4-BE49-F238E27FC236}">
                    <a16:creationId xmlns:a16="http://schemas.microsoft.com/office/drawing/2014/main" id="{39EFA684-7778-840F-8F75-C4B259907CCA}"/>
                  </a:ext>
                </a:extLst>
              </p:cNvPr>
              <p:cNvSpPr txBox="1">
                <a:spLocks noRot="1" noChangeAspect="1" noMove="1" noResize="1" noEditPoints="1" noAdjustHandles="1" noChangeArrowheads="1" noChangeShapeType="1" noTextEdit="1"/>
              </p:cNvSpPr>
              <p:nvPr/>
            </p:nvSpPr>
            <p:spPr>
              <a:xfrm>
                <a:off x="937260" y="1660237"/>
                <a:ext cx="7002780" cy="557204"/>
              </a:xfrm>
              <a:prstGeom prst="rect">
                <a:avLst/>
              </a:prstGeom>
              <a:blipFill>
                <a:blip r:embed="rId2"/>
                <a:stretch>
                  <a:fillRect b="-13333"/>
                </a:stretch>
              </a:blipFill>
            </p:spPr>
            <p:txBody>
              <a:bodyPr/>
              <a:lstStyle/>
              <a:p>
                <a:r>
                  <a:rPr lang="en-GB">
                    <a:noFill/>
                  </a:rPr>
                  <a:t> </a:t>
                </a:r>
              </a:p>
            </p:txBody>
          </p:sp>
        </mc:Fallback>
      </mc:AlternateContent>
    </p:spTree>
    <p:extLst>
      <p:ext uri="{BB962C8B-B14F-4D97-AF65-F5344CB8AC3E}">
        <p14:creationId xmlns:p14="http://schemas.microsoft.com/office/powerpoint/2010/main" val="229072013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FB30A-CEC9-BD40-A22F-1AE9ABF73B12}"/>
              </a:ext>
            </a:extLst>
          </p:cNvPr>
          <p:cNvSpPr>
            <a:spLocks noGrp="1"/>
          </p:cNvSpPr>
          <p:nvPr>
            <p:ph type="title"/>
          </p:nvPr>
        </p:nvSpPr>
        <p:spPr>
          <a:xfrm>
            <a:off x="0" y="0"/>
            <a:ext cx="3140849" cy="700628"/>
          </a:xfrm>
        </p:spPr>
        <p:txBody>
          <a:bodyPr>
            <a:normAutofit fontScale="90000"/>
          </a:bodyPr>
          <a:lstStyle/>
          <a:p>
            <a:r>
              <a:rPr lang="en-GB" dirty="0"/>
              <a:t>Plane wave</a:t>
            </a:r>
            <a:endParaRPr lang="en-US" dirty="0"/>
          </a:p>
        </p:txBody>
      </p:sp>
      <p:sp>
        <p:nvSpPr>
          <p:cNvPr id="3" name="Content Placeholder 2">
            <a:extLst>
              <a:ext uri="{FF2B5EF4-FFF2-40B4-BE49-F238E27FC236}">
                <a16:creationId xmlns:a16="http://schemas.microsoft.com/office/drawing/2014/main" id="{963E2CA9-FF16-F074-3AA8-982D82F8B788}"/>
              </a:ext>
            </a:extLst>
          </p:cNvPr>
          <p:cNvSpPr>
            <a:spLocks noGrp="1"/>
          </p:cNvSpPr>
          <p:nvPr>
            <p:ph idx="1"/>
          </p:nvPr>
        </p:nvSpPr>
        <p:spPr>
          <a:xfrm>
            <a:off x="231913" y="877742"/>
            <a:ext cx="8680174" cy="4039658"/>
          </a:xfrm>
        </p:spPr>
        <p:txBody>
          <a:bodyPr/>
          <a:lstStyle/>
          <a:p>
            <a:r>
              <a:rPr lang="en-GB" sz="2800" dirty="0">
                <a:solidFill>
                  <a:schemeClr val="bg1">
                    <a:lumMod val="65000"/>
                  </a:schemeClr>
                </a:solidFill>
              </a:rPr>
              <a:t>f can be an arbitrary function</a:t>
            </a:r>
          </a:p>
          <a:p>
            <a:pPr lvl="1"/>
            <a:r>
              <a:rPr lang="en-US" sz="2400" dirty="0">
                <a:solidFill>
                  <a:schemeClr val="bg1">
                    <a:lumMod val="65000"/>
                  </a:schemeClr>
                </a:solidFill>
              </a:rPr>
              <a:t>At t=0 source at x=0 generates </a:t>
            </a:r>
            <a:r>
              <a:rPr lang="en-US" sz="2400" dirty="0" err="1">
                <a:solidFill>
                  <a:schemeClr val="bg1">
                    <a:lumMod val="65000"/>
                  </a:schemeClr>
                </a:solidFill>
              </a:rPr>
              <a:t>E</a:t>
            </a:r>
            <a:r>
              <a:rPr lang="en-US" sz="2400" baseline="-25000" dirty="0" err="1">
                <a:solidFill>
                  <a:schemeClr val="bg1">
                    <a:lumMod val="65000"/>
                  </a:schemeClr>
                </a:solidFill>
              </a:rPr>
              <a:t>y</a:t>
            </a:r>
            <a:r>
              <a:rPr lang="en-US" sz="2400" dirty="0">
                <a:solidFill>
                  <a:schemeClr val="bg1">
                    <a:lumMod val="65000"/>
                  </a:schemeClr>
                </a:solidFill>
              </a:rPr>
              <a:t> pulse</a:t>
            </a:r>
          </a:p>
          <a:p>
            <a:pPr lvl="1"/>
            <a:r>
              <a:rPr lang="en-US" sz="2400" dirty="0">
                <a:solidFill>
                  <a:schemeClr val="bg1">
                    <a:lumMod val="65000"/>
                  </a:schemeClr>
                </a:solidFill>
              </a:rPr>
              <a:t>Pulse in space at time t</a:t>
            </a:r>
            <a:r>
              <a:rPr lang="en-US" sz="2400" baseline="-25000" dirty="0">
                <a:solidFill>
                  <a:schemeClr val="bg1">
                    <a:lumMod val="65000"/>
                  </a:schemeClr>
                </a:solidFill>
              </a:rPr>
              <a:t>1</a:t>
            </a:r>
            <a:r>
              <a:rPr lang="en-US" sz="2400" dirty="0">
                <a:solidFill>
                  <a:schemeClr val="bg1">
                    <a:lumMod val="65000"/>
                  </a:schemeClr>
                </a:solidFill>
              </a:rPr>
              <a:t> and t</a:t>
            </a:r>
            <a:r>
              <a:rPr lang="en-US" sz="2400" baseline="-25000" dirty="0">
                <a:solidFill>
                  <a:schemeClr val="bg1">
                    <a:lumMod val="65000"/>
                  </a:schemeClr>
                </a:solidFill>
              </a:rPr>
              <a:t>2</a:t>
            </a:r>
            <a:r>
              <a:rPr lang="en-US" sz="2400" dirty="0">
                <a:solidFill>
                  <a:schemeClr val="bg1">
                    <a:lumMod val="65000"/>
                  </a:schemeClr>
                </a:solidFill>
              </a:rPr>
              <a:t>:</a:t>
            </a:r>
            <a:endParaRPr lang="en-US" sz="2400" baseline="-25000" dirty="0">
              <a:solidFill>
                <a:schemeClr val="bg1">
                  <a:lumMod val="65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E640143-D014-4D0C-CF7C-32BB1B928508}"/>
                  </a:ext>
                </a:extLst>
              </p:cNvPr>
              <p:cNvSpPr txBox="1"/>
              <p:nvPr/>
            </p:nvSpPr>
            <p:spPr>
              <a:xfrm>
                <a:off x="3271096" y="92780"/>
                <a:ext cx="5822024" cy="557204"/>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𝐸</m:t>
                          </m:r>
                        </m:e>
                        <m: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rPr>
                        <m:t>=</m:t>
                      </m:r>
                      <m:r>
                        <a:rPr lang="en-GB" sz="2800" i="1">
                          <a:solidFill>
                            <a:prstClr val="black"/>
                          </a:solidFill>
                          <a:latin typeface="Cambria Math" panose="02040503050406030204" pitchFamily="18" charset="0"/>
                        </a:rPr>
                        <m:t>𝑓</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𝑥</m:t>
                          </m:r>
                          <m:r>
                            <a:rPr lang="en-GB" sz="2800" i="1">
                              <a:solidFill>
                                <a:prstClr val="black"/>
                              </a:solidFill>
                              <a:latin typeface="Cambria Math" panose="02040503050406030204" pitchFamily="18" charset="0"/>
                            </a:rPr>
                            <m:t>−</m:t>
                          </m:r>
                          <m:r>
                            <a:rPr lang="en-GB" sz="2800" b="0" i="1" smtClean="0">
                              <a:solidFill>
                                <a:prstClr val="black"/>
                              </a:solidFill>
                              <a:latin typeface="Cambria Math" panose="02040503050406030204" pitchFamily="18" charset="0"/>
                            </a:rPr>
                            <m:t>𝑐</m:t>
                          </m:r>
                          <m:r>
                            <a:rPr lang="en-GB" sz="2800" i="1">
                              <a:solidFill>
                                <a:prstClr val="black"/>
                              </a:solidFill>
                              <a:latin typeface="Cambria Math" panose="02040503050406030204" pitchFamily="18" charset="0"/>
                            </a:rPr>
                            <m:t>𝑡</m:t>
                          </m:r>
                        </m:e>
                      </m:d>
                      <m:r>
                        <a:rPr lang="en-GB" sz="2800" i="1">
                          <a:solidFill>
                            <a:prstClr val="black"/>
                          </a:solidFill>
                          <a:latin typeface="Cambria Math" panose="02040503050406030204" pitchFamily="18" charset="0"/>
                          <a:ea typeface="Cambria Math" panose="02040503050406030204" pitchFamily="18" charset="0"/>
                        </a:rPr>
                        <m:t>+</m:t>
                      </m:r>
                      <m:r>
                        <a:rPr lang="en-GB" sz="2800" i="1">
                          <a:solidFill>
                            <a:prstClr val="black"/>
                          </a:solidFill>
                          <a:latin typeface="Cambria Math" panose="02040503050406030204" pitchFamily="18" charset="0"/>
                          <a:ea typeface="Cambria Math" panose="02040503050406030204" pitchFamily="18" charset="0"/>
                        </a:rPr>
                        <m:t>𝑓</m:t>
                      </m:r>
                      <m:r>
                        <a:rPr lang="en-GB" sz="2800" i="1">
                          <a:solidFill>
                            <a:prstClr val="black"/>
                          </a:solidFill>
                          <a:latin typeface="Cambria Math" panose="02040503050406030204" pitchFamily="18" charset="0"/>
                          <a:ea typeface="Cambria Math" panose="02040503050406030204" pitchFamily="18" charset="0"/>
                        </a:rPr>
                        <m:t>(</m:t>
                      </m:r>
                      <m:r>
                        <a:rPr lang="en-GB" sz="2800" i="1">
                          <a:solidFill>
                            <a:prstClr val="black"/>
                          </a:solidFill>
                          <a:latin typeface="Cambria Math" panose="02040503050406030204" pitchFamily="18" charset="0"/>
                        </a:rPr>
                        <m:t>𝑥</m:t>
                      </m:r>
                      <m:r>
                        <a:rPr lang="en-GB" sz="2800" b="0" i="1" smtClean="0">
                          <a:solidFill>
                            <a:prstClr val="black"/>
                          </a:solidFill>
                          <a:latin typeface="Cambria Math" panose="02040503050406030204" pitchFamily="18" charset="0"/>
                        </a:rPr>
                        <m:t>+</m:t>
                      </m:r>
                      <m:r>
                        <a:rPr lang="en-GB" sz="2800" b="0" i="1" smtClean="0">
                          <a:solidFill>
                            <a:prstClr val="black"/>
                          </a:solidFill>
                          <a:latin typeface="Cambria Math" panose="02040503050406030204" pitchFamily="18" charset="0"/>
                        </a:rPr>
                        <m:t>𝑐𝑡</m:t>
                      </m:r>
                      <m:r>
                        <a:rPr lang="en-GB" sz="2800" i="1">
                          <a:solidFill>
                            <a:prstClr val="black"/>
                          </a:solidFill>
                          <a:latin typeface="Cambria Math" panose="02040503050406030204" pitchFamily="18" charset="0"/>
                          <a:ea typeface="Cambria Math" panose="02040503050406030204" pitchFamily="18" charset="0"/>
                        </a:rPr>
                        <m:t>)</m:t>
                      </m:r>
                    </m:oMath>
                  </m:oMathPara>
                </a14:m>
                <a:endParaRPr kumimoji="0" lang="en-US" sz="2800" b="0" i="0" u="none" strike="noStrike" kern="1200" cap="none" spc="0" normalizeH="0" baseline="0" noProof="0" dirty="0">
                  <a:ln>
                    <a:noFill/>
                  </a:ln>
                  <a:solidFill>
                    <a:prstClr val="black"/>
                  </a:solidFill>
                  <a:effectLst/>
                  <a:uLnTx/>
                  <a:uFillTx/>
                  <a:latin typeface="Calibri"/>
                </a:endParaRPr>
              </a:p>
            </p:txBody>
          </p:sp>
        </mc:Choice>
        <mc:Fallback xmlns="">
          <p:sp>
            <p:nvSpPr>
              <p:cNvPr id="5" name="TextBox 4">
                <a:extLst>
                  <a:ext uri="{FF2B5EF4-FFF2-40B4-BE49-F238E27FC236}">
                    <a16:creationId xmlns:a16="http://schemas.microsoft.com/office/drawing/2014/main" id="{BE640143-D014-4D0C-CF7C-32BB1B928508}"/>
                  </a:ext>
                </a:extLst>
              </p:cNvPr>
              <p:cNvSpPr txBox="1">
                <a:spLocks noRot="1" noChangeAspect="1" noMove="1" noResize="1" noEditPoints="1" noAdjustHandles="1" noChangeArrowheads="1" noChangeShapeType="1" noTextEdit="1"/>
              </p:cNvSpPr>
              <p:nvPr/>
            </p:nvSpPr>
            <p:spPr>
              <a:xfrm>
                <a:off x="3271096" y="92780"/>
                <a:ext cx="5822024" cy="557204"/>
              </a:xfrm>
              <a:prstGeom prst="rect">
                <a:avLst/>
              </a:prstGeom>
              <a:blipFill>
                <a:blip r:embed="rId2"/>
                <a:stretch>
                  <a:fillRect/>
                </a:stretch>
              </a:blipFill>
            </p:spPr>
            <p:txBody>
              <a:bodyPr/>
              <a:lstStyle/>
              <a:p>
                <a:r>
                  <a:rPr lang="en-US">
                    <a:noFill/>
                  </a:rPr>
                  <a:t> </a:t>
                </a:r>
              </a:p>
            </p:txBody>
          </p:sp>
        </mc:Fallback>
      </mc:AlternateContent>
      <p:grpSp>
        <p:nvGrpSpPr>
          <p:cNvPr id="53" name="Group 52">
            <a:extLst>
              <a:ext uri="{FF2B5EF4-FFF2-40B4-BE49-F238E27FC236}">
                <a16:creationId xmlns:a16="http://schemas.microsoft.com/office/drawing/2014/main" id="{6B04B44C-14AC-5612-4637-F4934148F053}"/>
              </a:ext>
            </a:extLst>
          </p:cNvPr>
          <p:cNvGrpSpPr/>
          <p:nvPr/>
        </p:nvGrpSpPr>
        <p:grpSpPr>
          <a:xfrm>
            <a:off x="6250445" y="888679"/>
            <a:ext cx="1981695" cy="1974602"/>
            <a:chOff x="6273305" y="1261973"/>
            <a:chExt cx="1981695" cy="1974602"/>
          </a:xfrm>
        </p:grpSpPr>
        <p:cxnSp>
          <p:nvCxnSpPr>
            <p:cNvPr id="11" name="Straight Arrow Connector 10">
              <a:extLst>
                <a:ext uri="{FF2B5EF4-FFF2-40B4-BE49-F238E27FC236}">
                  <a16:creationId xmlns:a16="http://schemas.microsoft.com/office/drawing/2014/main" id="{82B09B3A-A09D-06B8-85D8-16012234EE68}"/>
                </a:ext>
              </a:extLst>
            </p:cNvPr>
            <p:cNvCxnSpPr>
              <a:cxnSpLocks/>
            </p:cNvCxnSpPr>
            <p:nvPr/>
          </p:nvCxnSpPr>
          <p:spPr>
            <a:xfrm flipV="1">
              <a:off x="6700520" y="1329690"/>
              <a:ext cx="0" cy="15544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A7BC30EB-207E-E9B0-D9EE-6D30D7FD2189}"/>
                </a:ext>
              </a:extLst>
            </p:cNvPr>
            <p:cNvCxnSpPr>
              <a:cxnSpLocks/>
            </p:cNvCxnSpPr>
            <p:nvPr/>
          </p:nvCxnSpPr>
          <p:spPr>
            <a:xfrm>
              <a:off x="6700520" y="2876550"/>
              <a:ext cx="153162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Freeform: Shape 17">
              <a:extLst>
                <a:ext uri="{FF2B5EF4-FFF2-40B4-BE49-F238E27FC236}">
                  <a16:creationId xmlns:a16="http://schemas.microsoft.com/office/drawing/2014/main" id="{C22BBF50-17AB-1DFA-D732-20A00362CF33}"/>
                </a:ext>
              </a:extLst>
            </p:cNvPr>
            <p:cNvSpPr/>
            <p:nvPr/>
          </p:nvSpPr>
          <p:spPr>
            <a:xfrm>
              <a:off x="6723381" y="1653234"/>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5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E5BCC35-5C87-2A1C-F6AF-6BB942841CF9}"/>
                    </a:ext>
                  </a:extLst>
                </p:cNvPr>
                <p:cNvSpPr txBox="1"/>
                <p:nvPr/>
              </p:nvSpPr>
              <p:spPr>
                <a:xfrm>
                  <a:off x="6273305" y="1261973"/>
                  <a:ext cx="323849" cy="3912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𝐸</m:t>
                            </m:r>
                          </m:e>
                          <m:sub>
                            <m:r>
                              <a:rPr lang="en-GB" i="1">
                                <a:solidFill>
                                  <a:prstClr val="black"/>
                                </a:solidFill>
                                <a:latin typeface="Cambria Math" panose="02040503050406030204" pitchFamily="18" charset="0"/>
                              </a:rPr>
                              <m:t>𝑦</m:t>
                            </m:r>
                          </m:sub>
                        </m:sSub>
                      </m:oMath>
                    </m:oMathPara>
                  </a14:m>
                  <a:endParaRPr lang="en-US" dirty="0"/>
                </a:p>
              </p:txBody>
            </p:sp>
          </mc:Choice>
          <mc:Fallback xmlns="">
            <p:sp>
              <p:nvSpPr>
                <p:cNvPr id="21" name="TextBox 20">
                  <a:extLst>
                    <a:ext uri="{FF2B5EF4-FFF2-40B4-BE49-F238E27FC236}">
                      <a16:creationId xmlns:a16="http://schemas.microsoft.com/office/drawing/2014/main" id="{6E5BCC35-5C87-2A1C-F6AF-6BB942841CF9}"/>
                    </a:ext>
                  </a:extLst>
                </p:cNvPr>
                <p:cNvSpPr txBox="1">
                  <a:spLocks noRot="1" noChangeAspect="1" noMove="1" noResize="1" noEditPoints="1" noAdjustHandles="1" noChangeArrowheads="1" noChangeShapeType="1" noTextEdit="1"/>
                </p:cNvSpPr>
                <p:nvPr/>
              </p:nvSpPr>
              <p:spPr>
                <a:xfrm>
                  <a:off x="6273305" y="1261973"/>
                  <a:ext cx="323849" cy="391261"/>
                </a:xfrm>
                <a:prstGeom prst="rect">
                  <a:avLst/>
                </a:prstGeom>
                <a:blipFill>
                  <a:blip r:embed="rId3"/>
                  <a:stretch>
                    <a:fillRect r="-22642" b="-3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186E4842-60E2-072D-350A-C78ECE84B72A}"/>
                    </a:ext>
                  </a:extLst>
                </p:cNvPr>
                <p:cNvSpPr txBox="1"/>
                <p:nvPr/>
              </p:nvSpPr>
              <p:spPr>
                <a:xfrm>
                  <a:off x="7931151" y="2867243"/>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solidFill>
                              <a:prstClr val="black"/>
                            </a:solidFill>
                            <a:latin typeface="Cambria Math" panose="02040503050406030204" pitchFamily="18" charset="0"/>
                          </a:rPr>
                          <m:t>𝑡</m:t>
                        </m:r>
                      </m:oMath>
                    </m:oMathPara>
                  </a14:m>
                  <a:endParaRPr lang="en-US" dirty="0"/>
                </a:p>
              </p:txBody>
            </p:sp>
          </mc:Choice>
          <mc:Fallback xmlns="">
            <p:sp>
              <p:nvSpPr>
                <p:cNvPr id="23" name="TextBox 22">
                  <a:extLst>
                    <a:ext uri="{FF2B5EF4-FFF2-40B4-BE49-F238E27FC236}">
                      <a16:creationId xmlns:a16="http://schemas.microsoft.com/office/drawing/2014/main" id="{186E4842-60E2-072D-350A-C78ECE84B72A}"/>
                    </a:ext>
                  </a:extLst>
                </p:cNvPr>
                <p:cNvSpPr txBox="1">
                  <a:spLocks noRot="1" noChangeAspect="1" noMove="1" noResize="1" noEditPoints="1" noAdjustHandles="1" noChangeArrowheads="1" noChangeShapeType="1" noTextEdit="1"/>
                </p:cNvSpPr>
                <p:nvPr/>
              </p:nvSpPr>
              <p:spPr>
                <a:xfrm>
                  <a:off x="7931151" y="2867243"/>
                  <a:ext cx="323849"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36EF6577-B5D8-57E9-611B-857C0FC5B2D8}"/>
                    </a:ext>
                  </a:extLst>
                </p:cNvPr>
                <p:cNvSpPr txBox="1"/>
                <p:nvPr/>
              </p:nvSpPr>
              <p:spPr>
                <a:xfrm>
                  <a:off x="7607302" y="1539462"/>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solidFill>
                              <a:prstClr val="black"/>
                            </a:solidFill>
                            <a:latin typeface="Cambria Math" panose="02040503050406030204" pitchFamily="18" charset="0"/>
                          </a:rPr>
                          <m:t>𝑓</m:t>
                        </m:r>
                      </m:oMath>
                    </m:oMathPara>
                  </a14:m>
                  <a:endParaRPr lang="en-US" dirty="0"/>
                </a:p>
              </p:txBody>
            </p:sp>
          </mc:Choice>
          <mc:Fallback xmlns="">
            <p:sp>
              <p:nvSpPr>
                <p:cNvPr id="33" name="TextBox 32">
                  <a:extLst>
                    <a:ext uri="{FF2B5EF4-FFF2-40B4-BE49-F238E27FC236}">
                      <a16:creationId xmlns:a16="http://schemas.microsoft.com/office/drawing/2014/main" id="{36EF6577-B5D8-57E9-611B-857C0FC5B2D8}"/>
                    </a:ext>
                  </a:extLst>
                </p:cNvPr>
                <p:cNvSpPr txBox="1">
                  <a:spLocks noRot="1" noChangeAspect="1" noMove="1" noResize="1" noEditPoints="1" noAdjustHandles="1" noChangeArrowheads="1" noChangeShapeType="1" noTextEdit="1"/>
                </p:cNvSpPr>
                <p:nvPr/>
              </p:nvSpPr>
              <p:spPr>
                <a:xfrm>
                  <a:off x="7607302" y="1539462"/>
                  <a:ext cx="323849" cy="369332"/>
                </a:xfrm>
                <a:prstGeom prst="rect">
                  <a:avLst/>
                </a:prstGeom>
                <a:blipFill>
                  <a:blip r:embed="rId5"/>
                  <a:stretch>
                    <a:fillRect l="-3774" r="-3774" b="-13115"/>
                  </a:stretch>
                </a:blipFill>
              </p:spPr>
              <p:txBody>
                <a:bodyPr/>
                <a:lstStyle/>
                <a:p>
                  <a:r>
                    <a:rPr lang="en-US">
                      <a:noFill/>
                    </a:rPr>
                    <a:t> </a:t>
                  </a:r>
                </a:p>
              </p:txBody>
            </p:sp>
          </mc:Fallback>
        </mc:AlternateContent>
      </p:grpSp>
      <p:grpSp>
        <p:nvGrpSpPr>
          <p:cNvPr id="54" name="Group 53">
            <a:extLst>
              <a:ext uri="{FF2B5EF4-FFF2-40B4-BE49-F238E27FC236}">
                <a16:creationId xmlns:a16="http://schemas.microsoft.com/office/drawing/2014/main" id="{B5A5364F-0F1F-7D40-44BE-8E39EA26187F}"/>
              </a:ext>
            </a:extLst>
          </p:cNvPr>
          <p:cNvGrpSpPr/>
          <p:nvPr/>
        </p:nvGrpSpPr>
        <p:grpSpPr>
          <a:xfrm>
            <a:off x="369723" y="3438115"/>
            <a:ext cx="8335194" cy="2317102"/>
            <a:chOff x="457200" y="2987040"/>
            <a:chExt cx="8335194" cy="2317102"/>
          </a:xfrm>
        </p:grpSpPr>
        <p:cxnSp>
          <p:nvCxnSpPr>
            <p:cNvPr id="7" name="Straight Arrow Connector 6">
              <a:extLst>
                <a:ext uri="{FF2B5EF4-FFF2-40B4-BE49-F238E27FC236}">
                  <a16:creationId xmlns:a16="http://schemas.microsoft.com/office/drawing/2014/main" id="{FFB485A2-BB44-685D-7A1F-EDD90CC9644C}"/>
                </a:ext>
              </a:extLst>
            </p:cNvPr>
            <p:cNvCxnSpPr>
              <a:cxnSpLocks/>
            </p:cNvCxnSpPr>
            <p:nvPr/>
          </p:nvCxnSpPr>
          <p:spPr>
            <a:xfrm flipV="1">
              <a:off x="4450080" y="2987040"/>
              <a:ext cx="7620" cy="19303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FCFDBF62-FEB0-0590-B2CD-39C6CE949A4C}"/>
                </a:ext>
              </a:extLst>
            </p:cNvPr>
            <p:cNvCxnSpPr>
              <a:cxnSpLocks/>
            </p:cNvCxnSpPr>
            <p:nvPr/>
          </p:nvCxnSpPr>
          <p:spPr>
            <a:xfrm>
              <a:off x="457200" y="4917400"/>
              <a:ext cx="8335194" cy="163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7517D62-748D-E537-679F-3D397BF93644}"/>
                    </a:ext>
                  </a:extLst>
                </p:cNvPr>
                <p:cNvSpPr txBox="1"/>
                <p:nvPr/>
              </p:nvSpPr>
              <p:spPr>
                <a:xfrm>
                  <a:off x="4090100" y="3002667"/>
                  <a:ext cx="323849" cy="3912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𝐸</m:t>
                            </m:r>
                          </m:e>
                          <m:sub>
                            <m:r>
                              <a:rPr lang="en-GB" i="1">
                                <a:solidFill>
                                  <a:prstClr val="black"/>
                                </a:solidFill>
                                <a:latin typeface="Cambria Math" panose="02040503050406030204" pitchFamily="18" charset="0"/>
                              </a:rPr>
                              <m:t>𝑦</m:t>
                            </m:r>
                          </m:sub>
                        </m:sSub>
                      </m:oMath>
                    </m:oMathPara>
                  </a14:m>
                  <a:endParaRPr lang="en-US" dirty="0"/>
                </a:p>
              </p:txBody>
            </p:sp>
          </mc:Choice>
          <mc:Fallback xmlns="">
            <p:sp>
              <p:nvSpPr>
                <p:cNvPr id="22" name="TextBox 21">
                  <a:extLst>
                    <a:ext uri="{FF2B5EF4-FFF2-40B4-BE49-F238E27FC236}">
                      <a16:creationId xmlns:a16="http://schemas.microsoft.com/office/drawing/2014/main" id="{F7517D62-748D-E537-679F-3D397BF93644}"/>
                    </a:ext>
                  </a:extLst>
                </p:cNvPr>
                <p:cNvSpPr txBox="1">
                  <a:spLocks noRot="1" noChangeAspect="1" noMove="1" noResize="1" noEditPoints="1" noAdjustHandles="1" noChangeArrowheads="1" noChangeShapeType="1" noTextEdit="1"/>
                </p:cNvSpPr>
                <p:nvPr/>
              </p:nvSpPr>
              <p:spPr>
                <a:xfrm>
                  <a:off x="4090100" y="3002667"/>
                  <a:ext cx="323849" cy="391261"/>
                </a:xfrm>
                <a:prstGeom prst="rect">
                  <a:avLst/>
                </a:prstGeom>
                <a:blipFill>
                  <a:blip r:embed="rId6"/>
                  <a:stretch>
                    <a:fillRect r="-22642" b="-31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843E7BD-ECF6-681C-234D-5AC929C3598F}"/>
                    </a:ext>
                  </a:extLst>
                </p:cNvPr>
                <p:cNvSpPr txBox="1"/>
                <p:nvPr/>
              </p:nvSpPr>
              <p:spPr>
                <a:xfrm>
                  <a:off x="8464551" y="4899452"/>
                  <a:ext cx="32384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oMath>
                    </m:oMathPara>
                  </a14:m>
                  <a:endParaRPr lang="en-US" dirty="0"/>
                </a:p>
              </p:txBody>
            </p:sp>
          </mc:Choice>
          <mc:Fallback xmlns="">
            <p:sp>
              <p:nvSpPr>
                <p:cNvPr id="24" name="TextBox 23">
                  <a:extLst>
                    <a:ext uri="{FF2B5EF4-FFF2-40B4-BE49-F238E27FC236}">
                      <a16:creationId xmlns:a16="http://schemas.microsoft.com/office/drawing/2014/main" id="{0843E7BD-ECF6-681C-234D-5AC929C3598F}"/>
                    </a:ext>
                  </a:extLst>
                </p:cNvPr>
                <p:cNvSpPr txBox="1">
                  <a:spLocks noRot="1" noChangeAspect="1" noMove="1" noResize="1" noEditPoints="1" noAdjustHandles="1" noChangeArrowheads="1" noChangeShapeType="1" noTextEdit="1"/>
                </p:cNvSpPr>
                <p:nvPr/>
              </p:nvSpPr>
              <p:spPr>
                <a:xfrm>
                  <a:off x="8464551" y="4899452"/>
                  <a:ext cx="323849" cy="369332"/>
                </a:xfrm>
                <a:prstGeom prst="rect">
                  <a:avLst/>
                </a:prstGeom>
                <a:blipFill>
                  <a:blip r:embed="rId7"/>
                  <a:stretch>
                    <a:fillRect/>
                  </a:stretch>
                </a:blipFill>
              </p:spPr>
              <p:txBody>
                <a:bodyPr/>
                <a:lstStyle/>
                <a:p>
                  <a:r>
                    <a:rPr lang="en-US">
                      <a:noFill/>
                    </a:rPr>
                    <a:t> </a:t>
                  </a:r>
                </a:p>
              </p:txBody>
            </p:sp>
          </mc:Fallback>
        </mc:AlternateContent>
        <p:sp>
          <p:nvSpPr>
            <p:cNvPr id="27" name="Freeform: Shape 26">
              <a:extLst>
                <a:ext uri="{FF2B5EF4-FFF2-40B4-BE49-F238E27FC236}">
                  <a16:creationId xmlns:a16="http://schemas.microsoft.com/office/drawing/2014/main" id="{07749BB5-C0BE-41A4-1899-3471BC23D4EA}"/>
                </a:ext>
              </a:extLst>
            </p:cNvPr>
            <p:cNvSpPr/>
            <p:nvPr/>
          </p:nvSpPr>
          <p:spPr>
            <a:xfrm>
              <a:off x="2440153" y="3682459"/>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75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CFB9020C-2638-3AD1-6E82-87E27BA0B37D}"/>
                </a:ext>
              </a:extLst>
            </p:cNvPr>
            <p:cNvSpPr/>
            <p:nvPr/>
          </p:nvSpPr>
          <p:spPr>
            <a:xfrm>
              <a:off x="971571" y="3691091"/>
              <a:ext cx="1180756"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47364A49-9712-32F7-FB3D-7FB5D2829491}"/>
                </a:ext>
              </a:extLst>
            </p:cNvPr>
            <p:cNvSpPr/>
            <p:nvPr/>
          </p:nvSpPr>
          <p:spPr>
            <a:xfrm flipH="1">
              <a:off x="5284470" y="3677435"/>
              <a:ext cx="1204207"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75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32" name="Freeform: Shape 31">
              <a:extLst>
                <a:ext uri="{FF2B5EF4-FFF2-40B4-BE49-F238E27FC236}">
                  <a16:creationId xmlns:a16="http://schemas.microsoft.com/office/drawing/2014/main" id="{035C1691-10E2-EC01-BE3E-9EAD8A8856FC}"/>
                </a:ext>
              </a:extLst>
            </p:cNvPr>
            <p:cNvSpPr/>
            <p:nvPr/>
          </p:nvSpPr>
          <p:spPr>
            <a:xfrm flipH="1">
              <a:off x="6780541" y="3661051"/>
              <a:ext cx="1204207" cy="1214009"/>
            </a:xfrm>
            <a:custGeom>
              <a:avLst/>
              <a:gdLst>
                <a:gd name="connsiteX0" fmla="*/ 0 w 2650177"/>
                <a:gd name="connsiteY0" fmla="*/ 1208076 h 1237565"/>
                <a:gd name="connsiteX1" fmla="*/ 411480 w 2650177"/>
                <a:gd name="connsiteY1" fmla="*/ 316536 h 1237565"/>
                <a:gd name="connsiteX2" fmla="*/ 944880 w 2650177"/>
                <a:gd name="connsiteY2" fmla="*/ 4116 h 1237565"/>
                <a:gd name="connsiteX3" fmla="*/ 1485900 w 2650177"/>
                <a:gd name="connsiteY3" fmla="*/ 499416 h 1237565"/>
                <a:gd name="connsiteX4" fmla="*/ 1912620 w 2650177"/>
                <a:gd name="connsiteY4" fmla="*/ 941376 h 1237565"/>
                <a:gd name="connsiteX5" fmla="*/ 2560320 w 2650177"/>
                <a:gd name="connsiteY5" fmla="*/ 1215696 h 1237565"/>
                <a:gd name="connsiteX6" fmla="*/ 2628900 w 2650177"/>
                <a:gd name="connsiteY6" fmla="*/ 1200456 h 1237565"/>
                <a:gd name="connsiteX0" fmla="*/ 0 w 2795336"/>
                <a:gd name="connsiteY0" fmla="*/ 1208076 h 1239087"/>
                <a:gd name="connsiteX1" fmla="*/ 411480 w 2795336"/>
                <a:gd name="connsiteY1" fmla="*/ 316536 h 1239087"/>
                <a:gd name="connsiteX2" fmla="*/ 944880 w 2795336"/>
                <a:gd name="connsiteY2" fmla="*/ 4116 h 1239087"/>
                <a:gd name="connsiteX3" fmla="*/ 1485900 w 2795336"/>
                <a:gd name="connsiteY3" fmla="*/ 499416 h 1239087"/>
                <a:gd name="connsiteX4" fmla="*/ 1912620 w 2795336"/>
                <a:gd name="connsiteY4" fmla="*/ 941376 h 1239087"/>
                <a:gd name="connsiteX5" fmla="*/ 2560320 w 2795336"/>
                <a:gd name="connsiteY5" fmla="*/ 1215696 h 1239087"/>
                <a:gd name="connsiteX6" fmla="*/ 2792284 w 2795336"/>
                <a:gd name="connsiteY6" fmla="*/ 1205218 h 1239087"/>
                <a:gd name="connsiteX0" fmla="*/ 0 w 2793590"/>
                <a:gd name="connsiteY0" fmla="*/ 1208076 h 1214009"/>
                <a:gd name="connsiteX1" fmla="*/ 411480 w 2793590"/>
                <a:gd name="connsiteY1" fmla="*/ 316536 h 1214009"/>
                <a:gd name="connsiteX2" fmla="*/ 944880 w 2793590"/>
                <a:gd name="connsiteY2" fmla="*/ 4116 h 1214009"/>
                <a:gd name="connsiteX3" fmla="*/ 1485900 w 2793590"/>
                <a:gd name="connsiteY3" fmla="*/ 499416 h 1214009"/>
                <a:gd name="connsiteX4" fmla="*/ 1912620 w 2793590"/>
                <a:gd name="connsiteY4" fmla="*/ 941376 h 1214009"/>
                <a:gd name="connsiteX5" fmla="*/ 2346232 w 2793590"/>
                <a:gd name="connsiteY5" fmla="*/ 1141877 h 1214009"/>
                <a:gd name="connsiteX6" fmla="*/ 2792284 w 2793590"/>
                <a:gd name="connsiteY6" fmla="*/ 1205218 h 121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3590" h="1214009">
                  <a:moveTo>
                    <a:pt x="0" y="1208076"/>
                  </a:moveTo>
                  <a:cubicBezTo>
                    <a:pt x="127000" y="862636"/>
                    <a:pt x="254000" y="517196"/>
                    <a:pt x="411480" y="316536"/>
                  </a:cubicBezTo>
                  <a:cubicBezTo>
                    <a:pt x="568960" y="115876"/>
                    <a:pt x="765810" y="-26364"/>
                    <a:pt x="944880" y="4116"/>
                  </a:cubicBezTo>
                  <a:cubicBezTo>
                    <a:pt x="1123950" y="34596"/>
                    <a:pt x="1324610" y="343206"/>
                    <a:pt x="1485900" y="499416"/>
                  </a:cubicBezTo>
                  <a:cubicBezTo>
                    <a:pt x="1647190" y="655626"/>
                    <a:pt x="1769231" y="834299"/>
                    <a:pt x="1912620" y="941376"/>
                  </a:cubicBezTo>
                  <a:cubicBezTo>
                    <a:pt x="2056009" y="1048453"/>
                    <a:pt x="2226852" y="1098697"/>
                    <a:pt x="2346232" y="1141877"/>
                  </a:cubicBezTo>
                  <a:cubicBezTo>
                    <a:pt x="2465612" y="1185057"/>
                    <a:pt x="2817684" y="1234428"/>
                    <a:pt x="2792284" y="1205218"/>
                  </a:cubicBezTo>
                </a:path>
              </a:pathLst>
            </a:custGeom>
            <a:ln w="3810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cxnSp>
          <p:nvCxnSpPr>
            <p:cNvPr id="35" name="Straight Connector 34">
              <a:extLst>
                <a:ext uri="{FF2B5EF4-FFF2-40B4-BE49-F238E27FC236}">
                  <a16:creationId xmlns:a16="http://schemas.microsoft.com/office/drawing/2014/main" id="{81FD5FFC-B261-E22C-DFA0-8DAAF3B30E61}"/>
                </a:ext>
              </a:extLst>
            </p:cNvPr>
            <p:cNvCxnSpPr>
              <a:cxnSpLocks/>
            </p:cNvCxnSpPr>
            <p:nvPr/>
          </p:nvCxnSpPr>
          <p:spPr>
            <a:xfrm flipV="1">
              <a:off x="6488677" y="3579107"/>
              <a:ext cx="0" cy="143821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Connector 36">
              <a:extLst>
                <a:ext uri="{FF2B5EF4-FFF2-40B4-BE49-F238E27FC236}">
                  <a16:creationId xmlns:a16="http://schemas.microsoft.com/office/drawing/2014/main" id="{223B5C57-5A2A-3DF7-D907-3D20726FE738}"/>
                </a:ext>
              </a:extLst>
            </p:cNvPr>
            <p:cNvCxnSpPr>
              <a:cxnSpLocks/>
            </p:cNvCxnSpPr>
            <p:nvPr/>
          </p:nvCxnSpPr>
          <p:spPr>
            <a:xfrm flipH="1" flipV="1">
              <a:off x="7980337" y="3589559"/>
              <a:ext cx="12031" cy="142776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8" name="Straight Connector 37">
              <a:extLst>
                <a:ext uri="{FF2B5EF4-FFF2-40B4-BE49-F238E27FC236}">
                  <a16:creationId xmlns:a16="http://schemas.microsoft.com/office/drawing/2014/main" id="{46CF090B-04C6-A419-8391-466418677DD3}"/>
                </a:ext>
              </a:extLst>
            </p:cNvPr>
            <p:cNvCxnSpPr>
              <a:cxnSpLocks/>
            </p:cNvCxnSpPr>
            <p:nvPr/>
          </p:nvCxnSpPr>
          <p:spPr>
            <a:xfrm flipV="1">
              <a:off x="2431521" y="3579107"/>
              <a:ext cx="8632" cy="141139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Straight Connector 38">
              <a:extLst>
                <a:ext uri="{FF2B5EF4-FFF2-40B4-BE49-F238E27FC236}">
                  <a16:creationId xmlns:a16="http://schemas.microsoft.com/office/drawing/2014/main" id="{2AAA3B0B-05E1-41F8-E1C4-C1EB4A337641}"/>
                </a:ext>
              </a:extLst>
            </p:cNvPr>
            <p:cNvCxnSpPr>
              <a:cxnSpLocks/>
            </p:cNvCxnSpPr>
            <p:nvPr/>
          </p:nvCxnSpPr>
          <p:spPr>
            <a:xfrm flipV="1">
              <a:off x="971571" y="3661051"/>
              <a:ext cx="0" cy="132119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1" name="Straight Arrow Connector 40">
              <a:extLst>
                <a:ext uri="{FF2B5EF4-FFF2-40B4-BE49-F238E27FC236}">
                  <a16:creationId xmlns:a16="http://schemas.microsoft.com/office/drawing/2014/main" id="{45D607C4-36C1-2840-93E6-CB8CD77DE50B}"/>
                </a:ext>
              </a:extLst>
            </p:cNvPr>
            <p:cNvCxnSpPr/>
            <p:nvPr/>
          </p:nvCxnSpPr>
          <p:spPr>
            <a:xfrm>
              <a:off x="4457700" y="3589559"/>
              <a:ext cx="203097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590BA21A-F631-01C4-7C97-C8CE10111C9C}"/>
                    </a:ext>
                  </a:extLst>
                </p:cNvPr>
                <p:cNvSpPr txBox="1"/>
                <p:nvPr/>
              </p:nvSpPr>
              <p:spPr>
                <a:xfrm>
                  <a:off x="5809673" y="4933784"/>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75000"/>
                                  </a:schemeClr>
                                </a:solidFill>
                                <a:latin typeface="Cambria Math" panose="02040503050406030204" pitchFamily="18" charset="0"/>
                              </a:rPr>
                            </m:ctrlPr>
                          </m:sSubPr>
                          <m:e>
                            <m:r>
                              <a:rPr lang="en-GB" sz="1800" b="0" i="1" smtClean="0">
                                <a:solidFill>
                                  <a:schemeClr val="accent6">
                                    <a:lumMod val="75000"/>
                                  </a:schemeClr>
                                </a:solidFill>
                                <a:latin typeface="Cambria Math" panose="02040503050406030204" pitchFamily="18" charset="0"/>
                              </a:rPr>
                              <m:t>𝑡</m:t>
                            </m:r>
                          </m:e>
                          <m:sub>
                            <m:r>
                              <a:rPr lang="en-GB" sz="1800" b="0" i="1" smtClean="0">
                                <a:solidFill>
                                  <a:schemeClr val="accent6">
                                    <a:lumMod val="75000"/>
                                  </a:schemeClr>
                                </a:solidFill>
                                <a:latin typeface="Cambria Math" panose="02040503050406030204" pitchFamily="18" charset="0"/>
                              </a:rPr>
                              <m:t>1</m:t>
                            </m:r>
                          </m:sub>
                        </m:sSub>
                        <m:r>
                          <a:rPr lang="en-GB" sz="1800" i="1" smtClean="0">
                            <a:solidFill>
                              <a:schemeClr val="accent6">
                                <a:lumMod val="75000"/>
                              </a:schemeClr>
                            </a:solidFill>
                            <a:latin typeface="Cambria Math" panose="02040503050406030204" pitchFamily="18" charset="0"/>
                          </a:rPr>
                          <m:t>/</m:t>
                        </m:r>
                        <m:rad>
                          <m:radPr>
                            <m:degHide m:val="on"/>
                            <m:ctrlPr>
                              <a:rPr lang="en-GB" sz="1800" i="1">
                                <a:solidFill>
                                  <a:schemeClr val="accent6">
                                    <a:lumMod val="75000"/>
                                  </a:schemeClr>
                                </a:solidFill>
                                <a:latin typeface="Cambria Math" panose="02040503050406030204" pitchFamily="18" charset="0"/>
                              </a:rPr>
                            </m:ctrlPr>
                          </m:radPr>
                          <m:deg/>
                          <m:e>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𝜇</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𝜀</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75000"/>
                      </a:schemeClr>
                    </a:solidFill>
                  </a:endParaRPr>
                </a:p>
              </p:txBody>
            </p:sp>
          </mc:Choice>
          <mc:Fallback xmlns="">
            <p:sp>
              <p:nvSpPr>
                <p:cNvPr id="44" name="TextBox 43">
                  <a:extLst>
                    <a:ext uri="{FF2B5EF4-FFF2-40B4-BE49-F238E27FC236}">
                      <a16:creationId xmlns:a16="http://schemas.microsoft.com/office/drawing/2014/main" id="{590BA21A-F631-01C4-7C97-C8CE10111C9C}"/>
                    </a:ext>
                  </a:extLst>
                </p:cNvPr>
                <p:cNvSpPr txBox="1">
                  <a:spLocks noRot="1" noChangeAspect="1" noMove="1" noResize="1" noEditPoints="1" noAdjustHandles="1" noChangeArrowheads="1" noChangeShapeType="1" noTextEdit="1"/>
                </p:cNvSpPr>
                <p:nvPr/>
              </p:nvSpPr>
              <p:spPr>
                <a:xfrm>
                  <a:off x="5809673" y="4933784"/>
                  <a:ext cx="1347828" cy="370358"/>
                </a:xfrm>
                <a:prstGeom prst="rect">
                  <a:avLst/>
                </a:prstGeom>
                <a:blipFill>
                  <a:blip r:embed="rId8"/>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2AB2A0FB-91AF-332F-31D1-B8DD8BD922BE}"/>
                    </a:ext>
                  </a:extLst>
                </p:cNvPr>
                <p:cNvSpPr txBox="1"/>
                <p:nvPr/>
              </p:nvSpPr>
              <p:spPr>
                <a:xfrm>
                  <a:off x="1917024" y="4921507"/>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75000"/>
                                  </a:schemeClr>
                                </a:solidFill>
                                <a:latin typeface="Cambria Math" panose="02040503050406030204" pitchFamily="18" charset="0"/>
                              </a:rPr>
                            </m:ctrlPr>
                          </m:sSubPr>
                          <m:e>
                            <m:r>
                              <a:rPr lang="en-GB" sz="1800" b="0" i="1" smtClean="0">
                                <a:solidFill>
                                  <a:schemeClr val="accent6">
                                    <a:lumMod val="75000"/>
                                  </a:schemeClr>
                                </a:solidFill>
                                <a:latin typeface="Cambria Math" panose="02040503050406030204" pitchFamily="18" charset="0"/>
                              </a:rPr>
                              <m:t>−</m:t>
                            </m:r>
                            <m:r>
                              <a:rPr lang="en-GB" sz="1800" b="0" i="1" smtClean="0">
                                <a:solidFill>
                                  <a:schemeClr val="accent6">
                                    <a:lumMod val="75000"/>
                                  </a:schemeClr>
                                </a:solidFill>
                                <a:latin typeface="Cambria Math" panose="02040503050406030204" pitchFamily="18" charset="0"/>
                              </a:rPr>
                              <m:t>𝑡</m:t>
                            </m:r>
                          </m:e>
                          <m:sub>
                            <m:r>
                              <a:rPr lang="en-GB" sz="1800" b="0" i="1" smtClean="0">
                                <a:solidFill>
                                  <a:schemeClr val="accent6">
                                    <a:lumMod val="75000"/>
                                  </a:schemeClr>
                                </a:solidFill>
                                <a:latin typeface="Cambria Math" panose="02040503050406030204" pitchFamily="18" charset="0"/>
                              </a:rPr>
                              <m:t>1</m:t>
                            </m:r>
                          </m:sub>
                        </m:sSub>
                        <m:r>
                          <a:rPr lang="en-GB" sz="1800" i="1" smtClean="0">
                            <a:solidFill>
                              <a:schemeClr val="accent6">
                                <a:lumMod val="75000"/>
                              </a:schemeClr>
                            </a:solidFill>
                            <a:latin typeface="Cambria Math" panose="02040503050406030204" pitchFamily="18" charset="0"/>
                          </a:rPr>
                          <m:t>/</m:t>
                        </m:r>
                        <m:rad>
                          <m:radPr>
                            <m:degHide m:val="on"/>
                            <m:ctrlPr>
                              <a:rPr lang="en-GB" sz="1800" i="1">
                                <a:solidFill>
                                  <a:schemeClr val="accent6">
                                    <a:lumMod val="75000"/>
                                  </a:schemeClr>
                                </a:solidFill>
                                <a:latin typeface="Cambria Math" panose="02040503050406030204" pitchFamily="18" charset="0"/>
                              </a:rPr>
                            </m:ctrlPr>
                          </m:radPr>
                          <m:deg/>
                          <m:e>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𝜇</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75000"/>
                                      </a:schemeClr>
                                    </a:solidFill>
                                    <a:latin typeface="Cambria Math" panose="02040503050406030204" pitchFamily="18" charset="0"/>
                                    <a:ea typeface="Cambria Math" panose="02040503050406030204" pitchFamily="18" charset="0"/>
                                  </a:rPr>
                                </m:ctrlPr>
                              </m:sSubPr>
                              <m:e>
                                <m:r>
                                  <a:rPr lang="en-GB" sz="1800" i="1">
                                    <a:solidFill>
                                      <a:schemeClr val="accent6">
                                        <a:lumMod val="75000"/>
                                      </a:schemeClr>
                                    </a:solidFill>
                                    <a:latin typeface="Cambria Math" panose="02040503050406030204" pitchFamily="18" charset="0"/>
                                    <a:ea typeface="Cambria Math" panose="02040503050406030204" pitchFamily="18" charset="0"/>
                                  </a:rPr>
                                  <m:t>𝜀</m:t>
                                </m:r>
                              </m:e>
                              <m:sub>
                                <m:r>
                                  <a:rPr lang="en-GB" sz="1800" i="1">
                                    <a:solidFill>
                                      <a:schemeClr val="accent6">
                                        <a:lumMod val="75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75000"/>
                      </a:schemeClr>
                    </a:solidFill>
                  </a:endParaRPr>
                </a:p>
              </p:txBody>
            </p:sp>
          </mc:Choice>
          <mc:Fallback xmlns="">
            <p:sp>
              <p:nvSpPr>
                <p:cNvPr id="45" name="TextBox 44">
                  <a:extLst>
                    <a:ext uri="{FF2B5EF4-FFF2-40B4-BE49-F238E27FC236}">
                      <a16:creationId xmlns:a16="http://schemas.microsoft.com/office/drawing/2014/main" id="{2AB2A0FB-91AF-332F-31D1-B8DD8BD922BE}"/>
                    </a:ext>
                  </a:extLst>
                </p:cNvPr>
                <p:cNvSpPr txBox="1">
                  <a:spLocks noRot="1" noChangeAspect="1" noMove="1" noResize="1" noEditPoints="1" noAdjustHandles="1" noChangeArrowheads="1" noChangeShapeType="1" noTextEdit="1"/>
                </p:cNvSpPr>
                <p:nvPr/>
              </p:nvSpPr>
              <p:spPr>
                <a:xfrm>
                  <a:off x="1917024" y="4921507"/>
                  <a:ext cx="1347828" cy="370358"/>
                </a:xfrm>
                <a:prstGeom prst="rect">
                  <a:avLst/>
                </a:prstGeom>
                <a:blipFill>
                  <a:blip r:embed="rId9"/>
                  <a:stretch>
                    <a:fillRect b="-13115"/>
                  </a:stretch>
                </a:blipFill>
              </p:spPr>
              <p:txBody>
                <a:bodyPr/>
                <a:lstStyle/>
                <a:p>
                  <a:r>
                    <a:rPr lang="en-US">
                      <a:noFill/>
                    </a:rPr>
                    <a:t> </a:t>
                  </a:r>
                </a:p>
              </p:txBody>
            </p:sp>
          </mc:Fallback>
        </mc:AlternateContent>
        <p:cxnSp>
          <p:nvCxnSpPr>
            <p:cNvPr id="46" name="Straight Arrow Connector 45">
              <a:extLst>
                <a:ext uri="{FF2B5EF4-FFF2-40B4-BE49-F238E27FC236}">
                  <a16:creationId xmlns:a16="http://schemas.microsoft.com/office/drawing/2014/main" id="{3464ED2F-3FE6-62A2-6C25-D2302424E600}"/>
                </a:ext>
              </a:extLst>
            </p:cNvPr>
            <p:cNvCxnSpPr/>
            <p:nvPr/>
          </p:nvCxnSpPr>
          <p:spPr>
            <a:xfrm>
              <a:off x="2426723" y="3589559"/>
              <a:ext cx="203097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5E794F1C-FE6C-DEA5-37A6-82392C927F6B}"/>
                  </a:ext>
                </a:extLst>
              </p:cNvPr>
              <p:cNvSpPr txBox="1"/>
              <p:nvPr/>
            </p:nvSpPr>
            <p:spPr>
              <a:xfrm>
                <a:off x="126644" y="5364451"/>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60000"/>
                                  <a:lumOff val="40000"/>
                                </a:schemeClr>
                              </a:solidFill>
                              <a:latin typeface="Cambria Math" panose="02040503050406030204" pitchFamily="18" charset="0"/>
                            </a:rPr>
                          </m:ctrlPr>
                        </m:sSubPr>
                        <m:e>
                          <m:r>
                            <a:rPr lang="en-GB" sz="1800" b="0" i="1" smtClean="0">
                              <a:solidFill>
                                <a:schemeClr val="accent6">
                                  <a:lumMod val="60000"/>
                                  <a:lumOff val="40000"/>
                                </a:schemeClr>
                              </a:solidFill>
                              <a:latin typeface="Cambria Math" panose="02040503050406030204" pitchFamily="18" charset="0"/>
                            </a:rPr>
                            <m:t>−</m:t>
                          </m:r>
                          <m:r>
                            <a:rPr lang="en-GB" sz="1800" b="0" i="1" smtClean="0">
                              <a:solidFill>
                                <a:schemeClr val="accent6">
                                  <a:lumMod val="60000"/>
                                  <a:lumOff val="40000"/>
                                </a:schemeClr>
                              </a:solidFill>
                              <a:latin typeface="Cambria Math" panose="02040503050406030204" pitchFamily="18" charset="0"/>
                            </a:rPr>
                            <m:t>𝑡</m:t>
                          </m:r>
                        </m:e>
                        <m:sub>
                          <m:r>
                            <a:rPr lang="en-GB" sz="1800" b="0" i="1" smtClean="0">
                              <a:solidFill>
                                <a:schemeClr val="accent6">
                                  <a:lumMod val="60000"/>
                                  <a:lumOff val="40000"/>
                                </a:schemeClr>
                              </a:solidFill>
                              <a:latin typeface="Cambria Math" panose="02040503050406030204" pitchFamily="18" charset="0"/>
                            </a:rPr>
                            <m:t>2</m:t>
                          </m:r>
                        </m:sub>
                      </m:sSub>
                      <m:r>
                        <a:rPr lang="en-GB" sz="1800" i="1" smtClean="0">
                          <a:solidFill>
                            <a:schemeClr val="accent6">
                              <a:lumMod val="60000"/>
                              <a:lumOff val="40000"/>
                            </a:schemeClr>
                          </a:solidFill>
                          <a:latin typeface="Cambria Math" panose="02040503050406030204" pitchFamily="18" charset="0"/>
                        </a:rPr>
                        <m:t>/</m:t>
                      </m:r>
                      <m:rad>
                        <m:radPr>
                          <m:degHide m:val="on"/>
                          <m:ctrlPr>
                            <a:rPr lang="en-GB" sz="1800" i="1">
                              <a:solidFill>
                                <a:schemeClr val="accent6">
                                  <a:lumMod val="60000"/>
                                  <a:lumOff val="40000"/>
                                </a:schemeClr>
                              </a:solidFill>
                              <a:latin typeface="Cambria Math" panose="02040503050406030204" pitchFamily="18" charset="0"/>
                            </a:rPr>
                          </m:ctrlPr>
                        </m:radPr>
                        <m:deg/>
                        <m:e>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𝜇</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𝜀</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60000"/>
                      <a:lumOff val="40000"/>
                    </a:schemeClr>
                  </a:solidFill>
                </a:endParaRPr>
              </a:p>
            </p:txBody>
          </p:sp>
        </mc:Choice>
        <mc:Fallback xmlns="">
          <p:sp>
            <p:nvSpPr>
              <p:cNvPr id="55" name="TextBox 54">
                <a:extLst>
                  <a:ext uri="{FF2B5EF4-FFF2-40B4-BE49-F238E27FC236}">
                    <a16:creationId xmlns:a16="http://schemas.microsoft.com/office/drawing/2014/main" id="{5E794F1C-FE6C-DEA5-37A6-82392C927F6B}"/>
                  </a:ext>
                </a:extLst>
              </p:cNvPr>
              <p:cNvSpPr txBox="1">
                <a:spLocks noRot="1" noChangeAspect="1" noMove="1" noResize="1" noEditPoints="1" noAdjustHandles="1" noChangeArrowheads="1" noChangeShapeType="1" noTextEdit="1"/>
              </p:cNvSpPr>
              <p:nvPr/>
            </p:nvSpPr>
            <p:spPr>
              <a:xfrm>
                <a:off x="126644" y="5364451"/>
                <a:ext cx="1347828" cy="370358"/>
              </a:xfrm>
              <a:prstGeom prst="rect">
                <a:avLst/>
              </a:prstGeom>
              <a:blipFill>
                <a:blip r:embed="rId10"/>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A0341E38-9F5B-B5EE-1908-66650F928147}"/>
                  </a:ext>
                </a:extLst>
              </p:cNvPr>
              <p:cNvSpPr txBox="1"/>
              <p:nvPr/>
            </p:nvSpPr>
            <p:spPr>
              <a:xfrm>
                <a:off x="7213928" y="5393012"/>
                <a:ext cx="1347828" cy="37035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800" i="1" smtClean="0">
                              <a:solidFill>
                                <a:schemeClr val="accent6">
                                  <a:lumMod val="60000"/>
                                  <a:lumOff val="40000"/>
                                </a:schemeClr>
                              </a:solidFill>
                              <a:latin typeface="Cambria Math" panose="02040503050406030204" pitchFamily="18" charset="0"/>
                            </a:rPr>
                          </m:ctrlPr>
                        </m:sSubPr>
                        <m:e>
                          <m:r>
                            <a:rPr lang="en-GB" sz="1800" b="0" i="1" smtClean="0">
                              <a:solidFill>
                                <a:schemeClr val="accent6">
                                  <a:lumMod val="60000"/>
                                  <a:lumOff val="40000"/>
                                </a:schemeClr>
                              </a:solidFill>
                              <a:latin typeface="Cambria Math" panose="02040503050406030204" pitchFamily="18" charset="0"/>
                            </a:rPr>
                            <m:t>𝑡</m:t>
                          </m:r>
                        </m:e>
                        <m:sub>
                          <m:r>
                            <a:rPr lang="en-GB" sz="1800" b="0" i="1" smtClean="0">
                              <a:solidFill>
                                <a:schemeClr val="accent6">
                                  <a:lumMod val="60000"/>
                                  <a:lumOff val="40000"/>
                                </a:schemeClr>
                              </a:solidFill>
                              <a:latin typeface="Cambria Math" panose="02040503050406030204" pitchFamily="18" charset="0"/>
                            </a:rPr>
                            <m:t>2</m:t>
                          </m:r>
                        </m:sub>
                      </m:sSub>
                      <m:r>
                        <a:rPr lang="en-GB" sz="1800" i="1" smtClean="0">
                          <a:solidFill>
                            <a:schemeClr val="accent6">
                              <a:lumMod val="60000"/>
                              <a:lumOff val="40000"/>
                            </a:schemeClr>
                          </a:solidFill>
                          <a:latin typeface="Cambria Math" panose="02040503050406030204" pitchFamily="18" charset="0"/>
                        </a:rPr>
                        <m:t>/</m:t>
                      </m:r>
                      <m:rad>
                        <m:radPr>
                          <m:degHide m:val="on"/>
                          <m:ctrlPr>
                            <a:rPr lang="en-GB" sz="1800" i="1">
                              <a:solidFill>
                                <a:schemeClr val="accent6">
                                  <a:lumMod val="60000"/>
                                  <a:lumOff val="40000"/>
                                </a:schemeClr>
                              </a:solidFill>
                              <a:latin typeface="Cambria Math" panose="02040503050406030204" pitchFamily="18" charset="0"/>
                            </a:rPr>
                          </m:ctrlPr>
                        </m:radPr>
                        <m:deg/>
                        <m:e>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𝜇</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sSub>
                            <m:sSubPr>
                              <m:ctrlPr>
                                <a:rPr lang="en-GB" sz="1800" i="1">
                                  <a:solidFill>
                                    <a:schemeClr val="accent6">
                                      <a:lumMod val="60000"/>
                                      <a:lumOff val="40000"/>
                                    </a:schemeClr>
                                  </a:solidFill>
                                  <a:latin typeface="Cambria Math" panose="02040503050406030204" pitchFamily="18" charset="0"/>
                                  <a:ea typeface="Cambria Math" panose="02040503050406030204" pitchFamily="18" charset="0"/>
                                </a:rPr>
                              </m:ctrlPr>
                            </m:sSubPr>
                            <m:e>
                              <m:r>
                                <a:rPr lang="en-GB" sz="1800" i="1">
                                  <a:solidFill>
                                    <a:schemeClr val="accent6">
                                      <a:lumMod val="60000"/>
                                      <a:lumOff val="40000"/>
                                    </a:schemeClr>
                                  </a:solidFill>
                                  <a:latin typeface="Cambria Math" panose="02040503050406030204" pitchFamily="18" charset="0"/>
                                  <a:ea typeface="Cambria Math" panose="02040503050406030204" pitchFamily="18" charset="0"/>
                                </a:rPr>
                                <m:t>𝜀</m:t>
                              </m:r>
                            </m:e>
                            <m:sub>
                              <m:r>
                                <a:rPr lang="en-GB" sz="1800" i="1">
                                  <a:solidFill>
                                    <a:schemeClr val="accent6">
                                      <a:lumMod val="60000"/>
                                      <a:lumOff val="40000"/>
                                    </a:schemeClr>
                                  </a:solidFill>
                                  <a:latin typeface="Cambria Math" panose="02040503050406030204" pitchFamily="18" charset="0"/>
                                  <a:ea typeface="Cambria Math" panose="02040503050406030204" pitchFamily="18" charset="0"/>
                                </a:rPr>
                                <m:t>0</m:t>
                              </m:r>
                            </m:sub>
                          </m:sSub>
                        </m:e>
                      </m:rad>
                    </m:oMath>
                  </m:oMathPara>
                </a14:m>
                <a:endParaRPr lang="en-US" dirty="0">
                  <a:solidFill>
                    <a:schemeClr val="accent6">
                      <a:lumMod val="60000"/>
                      <a:lumOff val="40000"/>
                    </a:schemeClr>
                  </a:solidFill>
                </a:endParaRPr>
              </a:p>
            </p:txBody>
          </p:sp>
        </mc:Choice>
        <mc:Fallback xmlns="">
          <p:sp>
            <p:nvSpPr>
              <p:cNvPr id="60" name="TextBox 59">
                <a:extLst>
                  <a:ext uri="{FF2B5EF4-FFF2-40B4-BE49-F238E27FC236}">
                    <a16:creationId xmlns:a16="http://schemas.microsoft.com/office/drawing/2014/main" id="{A0341E38-9F5B-B5EE-1908-66650F928147}"/>
                  </a:ext>
                </a:extLst>
              </p:cNvPr>
              <p:cNvSpPr txBox="1">
                <a:spLocks noRot="1" noChangeAspect="1" noMove="1" noResize="1" noEditPoints="1" noAdjustHandles="1" noChangeArrowheads="1" noChangeShapeType="1" noTextEdit="1"/>
              </p:cNvSpPr>
              <p:nvPr/>
            </p:nvSpPr>
            <p:spPr>
              <a:xfrm>
                <a:off x="7213928" y="5393012"/>
                <a:ext cx="1347828" cy="370358"/>
              </a:xfrm>
              <a:prstGeom prst="rect">
                <a:avLst/>
              </a:prstGeom>
              <a:blipFill>
                <a:blip r:embed="rId11"/>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97D637C8-EC15-28C7-DE4B-D391C304CD2D}"/>
                  </a:ext>
                </a:extLst>
              </p:cNvPr>
              <p:cNvSpPr txBox="1"/>
              <p:nvPr/>
            </p:nvSpPr>
            <p:spPr>
              <a:xfrm>
                <a:off x="5337396" y="2764143"/>
                <a:ext cx="1840798" cy="46294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𝑓</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𝑥</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𝑐𝑡</m:t>
                      </m:r>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oMath>
                  </m:oMathPara>
                </a14:m>
                <a:endParaRPr lang="en-US" dirty="0"/>
              </a:p>
            </p:txBody>
          </p:sp>
        </mc:Choice>
        <mc:Fallback xmlns="">
          <p:sp>
            <p:nvSpPr>
              <p:cNvPr id="40" name="TextBox 39">
                <a:extLst>
                  <a:ext uri="{FF2B5EF4-FFF2-40B4-BE49-F238E27FC236}">
                    <a16:creationId xmlns:a16="http://schemas.microsoft.com/office/drawing/2014/main" id="{97D637C8-EC15-28C7-DE4B-D391C304CD2D}"/>
                  </a:ext>
                </a:extLst>
              </p:cNvPr>
              <p:cNvSpPr txBox="1">
                <a:spLocks noRot="1" noChangeAspect="1" noMove="1" noResize="1" noEditPoints="1" noAdjustHandles="1" noChangeArrowheads="1" noChangeShapeType="1" noTextEdit="1"/>
              </p:cNvSpPr>
              <p:nvPr/>
            </p:nvSpPr>
            <p:spPr>
              <a:xfrm>
                <a:off x="5337396" y="2764143"/>
                <a:ext cx="1840798" cy="462947"/>
              </a:xfrm>
              <a:prstGeom prst="rect">
                <a:avLst/>
              </a:prstGeom>
              <a:blipFill>
                <a:blip r:embed="rId12"/>
                <a:stretch>
                  <a:fillRect b="-17105"/>
                </a:stretch>
              </a:blipFill>
            </p:spPr>
            <p:txBody>
              <a:bodyPr/>
              <a:lstStyle/>
              <a:p>
                <a:r>
                  <a:rPr lang="en-US">
                    <a:noFill/>
                  </a:rPr>
                  <a:t> </a:t>
                </a:r>
              </a:p>
            </p:txBody>
          </p:sp>
        </mc:Fallback>
      </mc:AlternateContent>
      <p:sp>
        <p:nvSpPr>
          <p:cNvPr id="42" name="TextBox 41">
            <a:extLst>
              <a:ext uri="{FF2B5EF4-FFF2-40B4-BE49-F238E27FC236}">
                <a16:creationId xmlns:a16="http://schemas.microsoft.com/office/drawing/2014/main" id="{DFA70F4D-4FD4-E7EA-198F-DD5BDBE933D2}"/>
              </a:ext>
            </a:extLst>
          </p:cNvPr>
          <p:cNvSpPr txBox="1"/>
          <p:nvPr/>
        </p:nvSpPr>
        <p:spPr>
          <a:xfrm>
            <a:off x="4370223" y="3162847"/>
            <a:ext cx="3494385" cy="830997"/>
          </a:xfrm>
          <a:prstGeom prst="rect">
            <a:avLst/>
          </a:prstGeom>
          <a:noFill/>
        </p:spPr>
        <p:txBody>
          <a:bodyPr wrap="square">
            <a:spAutoFit/>
          </a:bodyPr>
          <a:lstStyle/>
          <a:p>
            <a:pPr marR="0" lvl="0" algn="r" defTabSz="457200" rtl="0" eaLnBrk="1" fontAlgn="auto" latinLnBrk="0" hangingPunct="1">
              <a:lnSpc>
                <a:spcPct val="100000"/>
              </a:lnSpc>
              <a:spcBef>
                <a:spcPct val="20000"/>
              </a:spcBef>
              <a:spcAft>
                <a:spcPts val="0"/>
              </a:spcAft>
              <a:buClrTx/>
              <a:buSzTx/>
              <a:tabLst/>
              <a:defRPr/>
            </a:pPr>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is the wave moving right </a:t>
            </a:r>
            <a:b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br>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from the source</a:t>
            </a:r>
          </a:p>
        </p:txBody>
      </p:sp>
      <p:sp>
        <p:nvSpPr>
          <p:cNvPr id="10" name="Arrow: Right 9">
            <a:extLst>
              <a:ext uri="{FF2B5EF4-FFF2-40B4-BE49-F238E27FC236}">
                <a16:creationId xmlns:a16="http://schemas.microsoft.com/office/drawing/2014/main" id="{63093921-3E2B-52D3-2FF5-1426BB6D9EBA}"/>
              </a:ext>
            </a:extLst>
          </p:cNvPr>
          <p:cNvSpPr/>
          <p:nvPr/>
        </p:nvSpPr>
        <p:spPr>
          <a:xfrm>
            <a:off x="8272196" y="3492497"/>
            <a:ext cx="579120" cy="1853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Arrow: Right 42">
            <a:extLst>
              <a:ext uri="{FF2B5EF4-FFF2-40B4-BE49-F238E27FC236}">
                <a16:creationId xmlns:a16="http://schemas.microsoft.com/office/drawing/2014/main" id="{7022E9C0-E3A3-D5ED-2135-85388C7BD28A}"/>
              </a:ext>
            </a:extLst>
          </p:cNvPr>
          <p:cNvSpPr/>
          <p:nvPr/>
        </p:nvSpPr>
        <p:spPr>
          <a:xfrm flipH="1">
            <a:off x="88031" y="3752313"/>
            <a:ext cx="563384" cy="1853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0616E0DA-5405-3D83-7DBB-B70308EF1D68}"/>
                  </a:ext>
                </a:extLst>
              </p:cNvPr>
              <p:cNvSpPr txBox="1"/>
              <p:nvPr/>
            </p:nvSpPr>
            <p:spPr>
              <a:xfrm>
                <a:off x="741521" y="2770985"/>
                <a:ext cx="2807970" cy="46294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𝑓</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𝑥</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GB" sz="24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𝑐𝑡</m:t>
                      </m:r>
                      <m:r>
                        <a:rPr kumimoji="0" lang="en-GB"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oMath>
                  </m:oMathPara>
                </a14:m>
                <a:endParaRPr lang="en-US" dirty="0"/>
              </a:p>
            </p:txBody>
          </p:sp>
        </mc:Choice>
        <mc:Fallback xmlns="">
          <p:sp>
            <p:nvSpPr>
              <p:cNvPr id="48" name="TextBox 47">
                <a:extLst>
                  <a:ext uri="{FF2B5EF4-FFF2-40B4-BE49-F238E27FC236}">
                    <a16:creationId xmlns:a16="http://schemas.microsoft.com/office/drawing/2014/main" id="{0616E0DA-5405-3D83-7DBB-B70308EF1D68}"/>
                  </a:ext>
                </a:extLst>
              </p:cNvPr>
              <p:cNvSpPr txBox="1">
                <a:spLocks noRot="1" noChangeAspect="1" noMove="1" noResize="1" noEditPoints="1" noAdjustHandles="1" noChangeArrowheads="1" noChangeShapeType="1" noTextEdit="1"/>
              </p:cNvSpPr>
              <p:nvPr/>
            </p:nvSpPr>
            <p:spPr>
              <a:xfrm>
                <a:off x="741521" y="2770985"/>
                <a:ext cx="2807970" cy="462947"/>
              </a:xfrm>
              <a:prstGeom prst="rect">
                <a:avLst/>
              </a:prstGeom>
              <a:blipFill>
                <a:blip r:embed="rId13"/>
                <a:stretch>
                  <a:fillRect b="-17105"/>
                </a:stretch>
              </a:blipFill>
            </p:spPr>
            <p:txBody>
              <a:bodyPr/>
              <a:lstStyle/>
              <a:p>
                <a:r>
                  <a:rPr lang="en-US">
                    <a:noFill/>
                  </a:rPr>
                  <a:t> </a:t>
                </a:r>
              </a:p>
            </p:txBody>
          </p:sp>
        </mc:Fallback>
      </mc:AlternateContent>
      <p:sp>
        <p:nvSpPr>
          <p:cNvPr id="49" name="TextBox 48">
            <a:extLst>
              <a:ext uri="{FF2B5EF4-FFF2-40B4-BE49-F238E27FC236}">
                <a16:creationId xmlns:a16="http://schemas.microsoft.com/office/drawing/2014/main" id="{D98E71EA-870C-6E86-0D50-0EC004F849B1}"/>
              </a:ext>
            </a:extLst>
          </p:cNvPr>
          <p:cNvSpPr txBox="1"/>
          <p:nvPr/>
        </p:nvSpPr>
        <p:spPr>
          <a:xfrm>
            <a:off x="741520" y="3169689"/>
            <a:ext cx="3494385" cy="830997"/>
          </a:xfrm>
          <a:prstGeom prst="rect">
            <a:avLst/>
          </a:prstGeom>
          <a:noFill/>
        </p:spPr>
        <p:txBody>
          <a:bodyPr wrap="square">
            <a:spAutoFit/>
          </a:bodyPr>
          <a:lstStyle/>
          <a:p>
            <a:pPr marR="0" lvl="0" algn="l" defTabSz="457200" rtl="0" eaLnBrk="1" fontAlgn="auto" latinLnBrk="0" hangingPunct="1">
              <a:lnSpc>
                <a:spcPct val="100000"/>
              </a:lnSpc>
              <a:spcBef>
                <a:spcPct val="20000"/>
              </a:spcBef>
              <a:spcAft>
                <a:spcPts val="0"/>
              </a:spcAft>
              <a:buClrTx/>
              <a:buSzTx/>
              <a:tabLst/>
              <a:defRPr/>
            </a:pPr>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is the wave moving left </a:t>
            </a:r>
            <a:b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br>
            <a:r>
              <a:rPr kumimoji="0" lang="en-GB" sz="2400" b="0" i="0" u="none" strike="noStrike" kern="1200" cap="none" spc="0" normalizeH="0" baseline="0" noProof="0" dirty="0">
                <a:ln>
                  <a:noFill/>
                </a:ln>
                <a:solidFill>
                  <a:srgbClr val="4F81BD">
                    <a:lumMod val="75000"/>
                  </a:srgbClr>
                </a:solidFill>
                <a:effectLst/>
                <a:uLnTx/>
                <a:uFillTx/>
                <a:latin typeface="Calibri"/>
                <a:ea typeface="+mn-ea"/>
                <a:cs typeface="+mn-cs"/>
              </a:rPr>
              <a:t>from the source</a:t>
            </a:r>
          </a:p>
        </p:txBody>
      </p:sp>
    </p:spTree>
    <p:extLst>
      <p:ext uri="{BB962C8B-B14F-4D97-AF65-F5344CB8AC3E}">
        <p14:creationId xmlns:p14="http://schemas.microsoft.com/office/powerpoint/2010/main" val="75328614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16648-5C98-1E87-0C22-6BFB98E9C3C7}"/>
              </a:ext>
            </a:extLst>
          </p:cNvPr>
          <p:cNvSpPr>
            <a:spLocks noGrp="1"/>
          </p:cNvSpPr>
          <p:nvPr>
            <p:ph type="title"/>
          </p:nvPr>
        </p:nvSpPr>
        <p:spPr/>
        <p:txBody>
          <a:bodyPr>
            <a:normAutofit fontScale="90000"/>
          </a:bodyPr>
          <a:lstStyle/>
          <a:p>
            <a:r>
              <a:rPr lang="en-GB" dirty="0"/>
              <a:t>Sinusoidal plane waves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37DE8A-00D3-49A6-AD56-D2CC6D3B7B2C}"/>
                  </a:ext>
                </a:extLst>
              </p:cNvPr>
              <p:cNvSpPr>
                <a:spLocks noGrp="1"/>
              </p:cNvSpPr>
              <p:nvPr>
                <p:ph idx="1"/>
              </p:nvPr>
            </p:nvSpPr>
            <p:spPr>
              <a:xfrm>
                <a:off x="231913" y="901885"/>
                <a:ext cx="8680174" cy="3717825"/>
              </a:xfrm>
            </p:spPr>
            <p:txBody>
              <a:bodyPr/>
              <a:lstStyle/>
              <a:p>
                <a:pPr marL="231775" indent="-227013"/>
                <a:r>
                  <a:rPr lang="en-GB" sz="2800" dirty="0"/>
                  <a:t>If the source is resonating with frequency </a:t>
                </a:r>
                <a14:m>
                  <m:oMath xmlns:m="http://schemas.openxmlformats.org/officeDocument/2006/math">
                    <m:r>
                      <a:rPr lang="en-GB" sz="2800" i="1" smtClean="0">
                        <a:latin typeface="Cambria Math" panose="02040503050406030204" pitchFamily="18" charset="0"/>
                        <a:ea typeface="Cambria Math" panose="02040503050406030204" pitchFamily="18" charset="0"/>
                      </a:rPr>
                      <m:t>𝜔</m:t>
                    </m:r>
                  </m:oMath>
                </a14:m>
                <a:r>
                  <a:rPr lang="en-US" sz="2800" dirty="0"/>
                  <a:t>, </a:t>
                </a:r>
                <a:br>
                  <a:rPr lang="en-US" sz="2800" dirty="0"/>
                </a:br>
                <a:r>
                  <a:rPr lang="en-US" sz="2800" dirty="0"/>
                  <a:t>and the source amplitude is sinusoidal </a:t>
                </a:r>
                <a14:m>
                  <m:oMath xmlns:m="http://schemas.openxmlformats.org/officeDocument/2006/math">
                    <m:sSub>
                      <m:sSubPr>
                        <m:ctrlPr>
                          <a:rPr lang="en-GB" sz="2800" i="1">
                            <a:solidFill>
                              <a:prstClr val="black"/>
                            </a:solidFill>
                            <a:latin typeface="Cambria Math" panose="02040503050406030204" pitchFamily="18" charset="0"/>
                          </a:rPr>
                        </m:ctrlPr>
                      </m:sSubPr>
                      <m:e>
                        <m:r>
                          <a:rPr lang="en-GB" sz="2800" b="0" i="1" smtClean="0">
                            <a:solidFill>
                              <a:prstClr val="black"/>
                            </a:solidFill>
                            <a:latin typeface="Cambria Math" panose="02040503050406030204" pitchFamily="18" charset="0"/>
                          </a:rPr>
                          <m:t>𝐴</m:t>
                        </m:r>
                      </m:e>
                      <m:sub>
                        <m:r>
                          <a:rPr lang="en-GB" sz="2800" b="0" i="1" smtClean="0">
                            <a:solidFill>
                              <a:prstClr val="black"/>
                            </a:solidFill>
                            <a:latin typeface="Cambria Math" panose="02040503050406030204" pitchFamily="18" charset="0"/>
                          </a:rPr>
                          <m:t>𝑠</m:t>
                        </m:r>
                      </m:sub>
                    </m:sSub>
                    <m:r>
                      <a:rPr lang="en-GB" sz="2800" i="1">
                        <a:solidFill>
                          <a:prstClr val="black"/>
                        </a:solidFill>
                        <a:latin typeface="Cambria Math" panose="02040503050406030204" pitchFamily="18" charset="0"/>
                      </a:rPr>
                      <m:t>=</m:t>
                    </m:r>
                    <m:sSub>
                      <m:sSubPr>
                        <m:ctrlPr>
                          <a:rPr lang="en-GB" sz="2800" i="1">
                            <a:solidFill>
                              <a:prstClr val="black"/>
                            </a:solidFill>
                            <a:latin typeface="Cambria Math" panose="02040503050406030204" pitchFamily="18" charset="0"/>
                          </a:rPr>
                        </m:ctrlPr>
                      </m:sSubPr>
                      <m:e>
                        <m:r>
                          <a:rPr lang="en-GB" sz="2800" b="0" i="1" smtClean="0">
                            <a:solidFill>
                              <a:prstClr val="black"/>
                            </a:solidFill>
                            <a:latin typeface="Cambria Math" panose="02040503050406030204" pitchFamily="18" charset="0"/>
                          </a:rPr>
                          <m:t>𝐴</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𝑠</m:t>
                        </m:r>
                      </m:sub>
                    </m:sSub>
                    <m:func>
                      <m:funcPr>
                        <m:ctrlPr>
                          <a:rPr lang="en-GB" sz="2800" i="1">
                            <a:solidFill>
                              <a:prstClr val="black"/>
                            </a:solidFill>
                            <a:latin typeface="Cambria Math" panose="02040503050406030204" pitchFamily="18" charset="0"/>
                          </a:rPr>
                        </m:ctrlPr>
                      </m:funcPr>
                      <m:fName>
                        <m:r>
                          <m:rPr>
                            <m:sty m:val="p"/>
                          </m:rPr>
                          <a:rPr lang="en-GB" sz="2800">
                            <a:solidFill>
                              <a:prstClr val="black"/>
                            </a:solidFill>
                            <a:latin typeface="Cambria Math" panose="02040503050406030204" pitchFamily="18" charset="0"/>
                          </a:rPr>
                          <m:t>sin</m:t>
                        </m:r>
                      </m:fName>
                      <m:e>
                        <m:r>
                          <a:rPr lang="en-GB" sz="2800" i="1">
                            <a:solidFill>
                              <a:prstClr val="black"/>
                            </a:solidFill>
                            <a:latin typeface="Cambria Math" panose="02040503050406030204" pitchFamily="18" charset="0"/>
                            <a:ea typeface="Cambria Math" panose="02040503050406030204" pitchFamily="18" charset="0"/>
                          </a:rPr>
                          <m:t>𝜔</m:t>
                        </m:r>
                        <m:r>
                          <a:rPr lang="en-GB" sz="2800" b="0" i="1" smtClean="0">
                            <a:solidFill>
                              <a:prstClr val="black"/>
                            </a:solidFill>
                            <a:latin typeface="Cambria Math" panose="02040503050406030204" pitchFamily="18" charset="0"/>
                            <a:ea typeface="Cambria Math" panose="02040503050406030204" pitchFamily="18" charset="0"/>
                          </a:rPr>
                          <m:t>𝑡</m:t>
                        </m:r>
                      </m:e>
                    </m:func>
                  </m:oMath>
                </a14:m>
                <a:r>
                  <a:rPr lang="en-US" sz="2800" dirty="0"/>
                  <a:t>,  </a:t>
                </a:r>
                <a:br>
                  <a:rPr lang="en-US" sz="2800" dirty="0"/>
                </a:br>
                <a:r>
                  <a:rPr lang="en-US" sz="2800" dirty="0"/>
                  <a:t>then the wave accordingly has sinusoidal form </a:t>
                </a:r>
              </a:p>
              <a:p>
                <a:endParaRPr lang="en-US" sz="2800" dirty="0"/>
              </a:p>
              <a:p>
                <a:r>
                  <a:rPr lang="en-US" sz="2800" dirty="0"/>
                  <a:t>To facilitate calculations and equation,</a:t>
                </a:r>
                <a:br>
                  <a:rPr lang="en-US" sz="2800" dirty="0"/>
                </a:br>
                <a:r>
                  <a:rPr lang="en-US" sz="2800" dirty="0"/>
                  <a:t>very often complex exponents are employed</a:t>
                </a:r>
              </a:p>
              <a:p>
                <a:endParaRPr lang="en-US" sz="2800" dirty="0"/>
              </a:p>
              <a:p>
                <a:pPr lvl="1"/>
                <a:r>
                  <a:rPr lang="en-US" sz="2400" dirty="0"/>
                  <a:t>But only the real part has a physical meaning</a:t>
                </a:r>
                <a:endParaRPr lang="en-GB" sz="2400" dirty="0"/>
              </a:p>
            </p:txBody>
          </p:sp>
        </mc:Choice>
        <mc:Fallback xmlns="">
          <p:sp>
            <p:nvSpPr>
              <p:cNvPr id="3" name="Content Placeholder 2">
                <a:extLst>
                  <a:ext uri="{FF2B5EF4-FFF2-40B4-BE49-F238E27FC236}">
                    <a16:creationId xmlns:a16="http://schemas.microsoft.com/office/drawing/2014/main" id="{0B37DE8A-00D3-49A6-AD56-D2CC6D3B7B2C}"/>
                  </a:ext>
                </a:extLst>
              </p:cNvPr>
              <p:cNvSpPr>
                <a:spLocks noGrp="1" noRot="1" noChangeAspect="1" noMove="1" noResize="1" noEditPoints="1" noAdjustHandles="1" noChangeArrowheads="1" noChangeShapeType="1" noTextEdit="1"/>
              </p:cNvSpPr>
              <p:nvPr>
                <p:ph idx="1"/>
              </p:nvPr>
            </p:nvSpPr>
            <p:spPr>
              <a:xfrm>
                <a:off x="231913" y="901885"/>
                <a:ext cx="8680174" cy="3717825"/>
              </a:xfrm>
              <a:blipFill>
                <a:blip r:embed="rId2"/>
                <a:stretch>
                  <a:fillRect l="-1316" t="-2048" b="-546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437CAB40-4923-7517-0B7E-B864B0AC5016}"/>
              </a:ext>
            </a:extLst>
          </p:cNvPr>
          <p:cNvSpPr>
            <a:spLocks noGrp="1"/>
          </p:cNvSpPr>
          <p:nvPr>
            <p:ph type="sldNum" sz="quarter" idx="12"/>
          </p:nvPr>
        </p:nvSpPr>
        <p:spPr/>
        <p:txBody>
          <a:bodyPr/>
          <a:lstStyle/>
          <a:p>
            <a:fld id="{374475D3-1812-EC42-892E-BF7EBDFBAE62}" type="slidenum">
              <a:rPr lang="en-GB" smtClean="0"/>
              <a:t>97</a:t>
            </a:fld>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7BDEAE5-C5BF-66F7-C37E-5B0F8A2779E3}"/>
                  </a:ext>
                </a:extLst>
              </p:cNvPr>
              <p:cNvSpPr txBox="1"/>
              <p:nvPr/>
            </p:nvSpPr>
            <p:spPr>
              <a:xfrm>
                <a:off x="974898" y="2281130"/>
                <a:ext cx="4572000" cy="557204"/>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n-GB" sz="2800" i="1" smtClean="0">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lang="en-GB" sz="2800" i="1">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𝑦</m:t>
                          </m:r>
                        </m:sub>
                      </m:sSub>
                      <m:func>
                        <m:funcPr>
                          <m:ctrlPr>
                            <a:rPr lang="en-GB" sz="2800" i="1">
                              <a:solidFill>
                                <a:prstClr val="black"/>
                              </a:solidFill>
                              <a:latin typeface="Cambria Math" panose="02040503050406030204" pitchFamily="18" charset="0"/>
                            </a:rPr>
                          </m:ctrlPr>
                        </m:funcPr>
                        <m:fName>
                          <m:r>
                            <m:rPr>
                              <m:sty m:val="p"/>
                            </m:rPr>
                            <a:rPr lang="en-GB" sz="2800">
                              <a:solidFill>
                                <a:prstClr val="black"/>
                              </a:solidFill>
                              <a:latin typeface="Cambria Math" panose="02040503050406030204" pitchFamily="18" charset="0"/>
                            </a:rPr>
                            <m:t>sin</m:t>
                          </m:r>
                        </m:fName>
                        <m:e>
                          <m:r>
                            <a:rPr lang="en-GB" sz="2800" i="1">
                              <a:latin typeface="Cambria Math" panose="02040503050406030204" pitchFamily="18" charset="0"/>
                              <a:ea typeface="Cambria Math" panose="02040503050406030204" pitchFamily="18" charset="0"/>
                            </a:rPr>
                            <m:t>𝜔</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𝑡</m:t>
                              </m:r>
                              <m:r>
                                <a:rPr lang="en-GB" sz="2800" i="1">
                                  <a:solidFill>
                                    <a:prstClr val="black"/>
                                  </a:solidFill>
                                  <a:latin typeface="Cambria Math" panose="02040503050406030204" pitchFamily="18" charset="0"/>
                                </a:rPr>
                                <m:t>−</m:t>
                              </m:r>
                              <m:f>
                                <m:fPr>
                                  <m:type m:val="lin"/>
                                  <m:ctrlPr>
                                    <a:rPr lang="en-GB" sz="2800" i="1">
                                      <a:solidFill>
                                        <a:prstClr val="black"/>
                                      </a:solidFill>
                                      <a:latin typeface="Cambria Math" panose="02040503050406030204" pitchFamily="18" charset="0"/>
                                    </a:rPr>
                                  </m:ctrlPr>
                                </m:fPr>
                                <m:num>
                                  <m:r>
                                    <a:rPr lang="en-GB" sz="2800" i="1">
                                      <a:solidFill>
                                        <a:prstClr val="black"/>
                                      </a:solidFill>
                                      <a:latin typeface="Cambria Math" panose="02040503050406030204" pitchFamily="18" charset="0"/>
                                    </a:rPr>
                                    <m:t>𝑥</m:t>
                                  </m:r>
                                </m:num>
                                <m:den>
                                  <m:r>
                                    <a:rPr lang="en-GB" sz="2800" i="1">
                                      <a:solidFill>
                                        <a:prstClr val="black"/>
                                      </a:solidFill>
                                      <a:latin typeface="Cambria Math" panose="02040503050406030204" pitchFamily="18" charset="0"/>
                                    </a:rPr>
                                    <m:t>𝑐</m:t>
                                  </m:r>
                                </m:den>
                              </m:f>
                            </m:e>
                          </m:d>
                        </m:e>
                      </m:func>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8" name="TextBox 7">
                <a:extLst>
                  <a:ext uri="{FF2B5EF4-FFF2-40B4-BE49-F238E27FC236}">
                    <a16:creationId xmlns:a16="http://schemas.microsoft.com/office/drawing/2014/main" id="{C7BDEAE5-C5BF-66F7-C37E-5B0F8A2779E3}"/>
                  </a:ext>
                </a:extLst>
              </p:cNvPr>
              <p:cNvSpPr txBox="1">
                <a:spLocks noRot="1" noChangeAspect="1" noMove="1" noResize="1" noEditPoints="1" noAdjustHandles="1" noChangeArrowheads="1" noChangeShapeType="1" noTextEdit="1"/>
              </p:cNvSpPr>
              <p:nvPr/>
            </p:nvSpPr>
            <p:spPr>
              <a:xfrm>
                <a:off x="974898" y="2281130"/>
                <a:ext cx="4572000" cy="55720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7DD8461-F5A6-4B81-1D95-A89A7229100A}"/>
                  </a:ext>
                </a:extLst>
              </p:cNvPr>
              <p:cNvSpPr txBox="1"/>
              <p:nvPr/>
            </p:nvSpPr>
            <p:spPr>
              <a:xfrm>
                <a:off x="4945113" y="5193339"/>
                <a:ext cx="3710940" cy="516873"/>
              </a:xfrm>
              <a:prstGeom prst="rect">
                <a:avLst/>
              </a:prstGeom>
              <a:noFill/>
            </p:spPr>
            <p:txBody>
              <a:bodyPr wrap="square">
                <a:spAutoFit/>
              </a:bodyPr>
              <a:lstStyle/>
              <a:p>
                <a14:m>
                  <m:oMath xmlns:m="http://schemas.openxmlformats.org/officeDocument/2006/math">
                    <m:r>
                      <a:rPr lang="en-GB" sz="1800" b="0" i="1" smtClean="0">
                        <a:solidFill>
                          <a:prstClr val="black"/>
                        </a:solidFill>
                        <a:latin typeface="Cambria Math" panose="02040503050406030204" pitchFamily="18" charset="0"/>
                      </a:rPr>
                      <m:t>𝐹</m:t>
                    </m:r>
                    <m:d>
                      <m:dPr>
                        <m:ctrlPr>
                          <a:rPr lang="en-GB" sz="1800" b="0" i="1" smtClean="0">
                            <a:solidFill>
                              <a:prstClr val="black"/>
                            </a:solidFill>
                            <a:latin typeface="Cambria Math" panose="02040503050406030204" pitchFamily="18" charset="0"/>
                          </a:rPr>
                        </m:ctrlPr>
                      </m:dPr>
                      <m:e>
                        <m:r>
                          <a:rPr lang="en-GB" sz="1800" b="0" i="1" smtClean="0">
                            <a:solidFill>
                              <a:prstClr val="black"/>
                            </a:solidFill>
                            <a:latin typeface="Cambria Math" panose="02040503050406030204" pitchFamily="18" charset="0"/>
                          </a:rPr>
                          <m:t>𝑡</m:t>
                        </m:r>
                        <m:r>
                          <a:rPr lang="en-GB" sz="1800" b="0" i="1" smtClean="0">
                            <a:solidFill>
                              <a:prstClr val="black"/>
                            </a:solidFill>
                            <a:latin typeface="Cambria Math" panose="02040503050406030204" pitchFamily="18" charset="0"/>
                          </a:rPr>
                          <m:t>−</m:t>
                        </m:r>
                        <m:f>
                          <m:fPr>
                            <m:ctrlPr>
                              <a:rPr lang="en-GB" sz="1800" b="0" i="1" smtClean="0">
                                <a:solidFill>
                                  <a:prstClr val="black"/>
                                </a:solidFill>
                                <a:latin typeface="Cambria Math" panose="02040503050406030204" pitchFamily="18" charset="0"/>
                              </a:rPr>
                            </m:ctrlPr>
                          </m:fPr>
                          <m:num>
                            <m:r>
                              <a:rPr lang="en-GB" sz="1800" b="0" i="1" smtClean="0">
                                <a:solidFill>
                                  <a:prstClr val="black"/>
                                </a:solidFill>
                                <a:latin typeface="Cambria Math" panose="02040503050406030204" pitchFamily="18" charset="0"/>
                              </a:rPr>
                              <m:t>𝑥</m:t>
                            </m:r>
                          </m:num>
                          <m:den>
                            <m:r>
                              <a:rPr lang="en-GB" sz="1800" b="0" i="1" smtClean="0">
                                <a:solidFill>
                                  <a:prstClr val="black"/>
                                </a:solidFill>
                                <a:latin typeface="Cambria Math" panose="02040503050406030204" pitchFamily="18" charset="0"/>
                              </a:rPr>
                              <m:t>𝑐</m:t>
                            </m:r>
                          </m:den>
                        </m:f>
                      </m:e>
                    </m:d>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𝐹</m:t>
                    </m:r>
                    <m:d>
                      <m:dPr>
                        <m:ctrlPr>
                          <a:rPr lang="en-GB" sz="1800" b="0" i="1" smtClean="0">
                            <a:solidFill>
                              <a:prstClr val="black"/>
                            </a:solidFill>
                            <a:latin typeface="Cambria Math" panose="02040503050406030204" pitchFamily="18" charset="0"/>
                          </a:rPr>
                        </m:ctrlPr>
                      </m:dPr>
                      <m:e>
                        <m:r>
                          <a:rPr lang="en-GB" sz="1800" b="0" i="1" smtClean="0">
                            <a:solidFill>
                              <a:prstClr val="black"/>
                            </a:solidFill>
                            <a:latin typeface="Cambria Math" panose="02040503050406030204" pitchFamily="18" charset="0"/>
                          </a:rPr>
                          <m:t>−</m:t>
                        </m:r>
                        <m:f>
                          <m:fPr>
                            <m:ctrlPr>
                              <a:rPr lang="en-GB" sz="1800" b="0" i="1" smtClean="0">
                                <a:solidFill>
                                  <a:prstClr val="black"/>
                                </a:solidFill>
                                <a:latin typeface="Cambria Math" panose="02040503050406030204" pitchFamily="18" charset="0"/>
                              </a:rPr>
                            </m:ctrlPr>
                          </m:fPr>
                          <m:num>
                            <m:r>
                              <a:rPr lang="en-GB" sz="1800" b="0" i="1" smtClean="0">
                                <a:solidFill>
                                  <a:prstClr val="black"/>
                                </a:solidFill>
                                <a:latin typeface="Cambria Math" panose="02040503050406030204" pitchFamily="18" charset="0"/>
                              </a:rPr>
                              <m:t>𝑥</m:t>
                            </m:r>
                            <m:r>
                              <a:rPr lang="en-GB" sz="1800" b="0" i="1" smtClean="0">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𝑐𝑡</m:t>
                            </m:r>
                          </m:num>
                          <m:den>
                            <m:r>
                              <a:rPr lang="en-GB" sz="1800" b="0" i="1" smtClean="0">
                                <a:solidFill>
                                  <a:prstClr val="black"/>
                                </a:solidFill>
                                <a:latin typeface="Cambria Math" panose="02040503050406030204" pitchFamily="18" charset="0"/>
                              </a:rPr>
                              <m:t>𝑐</m:t>
                            </m:r>
                          </m:den>
                        </m:f>
                      </m:e>
                    </m:d>
                    <m:r>
                      <a:rPr lang="en-GB" sz="1800" b="0" i="1" smtClean="0">
                        <a:solidFill>
                          <a:prstClr val="black"/>
                        </a:solidFill>
                        <a:latin typeface="Cambria Math" panose="02040503050406030204" pitchFamily="18" charset="0"/>
                      </a:rPr>
                      <m:t>=</m:t>
                    </m:r>
                    <m:r>
                      <a:rPr lang="en-GB" sz="1800" i="1" smtClean="0">
                        <a:solidFill>
                          <a:prstClr val="black"/>
                        </a:solidFill>
                        <a:latin typeface="Cambria Math" panose="02040503050406030204" pitchFamily="18" charset="0"/>
                      </a:rPr>
                      <m:t>𝑓</m:t>
                    </m:r>
                    <m:d>
                      <m:dPr>
                        <m:ctrlPr>
                          <a:rPr lang="en-GB" sz="1800" i="1">
                            <a:solidFill>
                              <a:prstClr val="black"/>
                            </a:solidFill>
                            <a:latin typeface="Cambria Math" panose="02040503050406030204" pitchFamily="18" charset="0"/>
                          </a:rPr>
                        </m:ctrlPr>
                      </m:dPr>
                      <m:e>
                        <m:r>
                          <a:rPr lang="en-GB" sz="1800" i="1">
                            <a:solidFill>
                              <a:prstClr val="black"/>
                            </a:solidFill>
                            <a:latin typeface="Cambria Math" panose="02040503050406030204" pitchFamily="18" charset="0"/>
                          </a:rPr>
                          <m:t>𝑥</m:t>
                        </m:r>
                        <m:r>
                          <a:rPr lang="en-GB" sz="1800" i="1">
                            <a:solidFill>
                              <a:prstClr val="black"/>
                            </a:solidFill>
                            <a:latin typeface="Cambria Math" panose="02040503050406030204" pitchFamily="18" charset="0"/>
                          </a:rPr>
                          <m:t>−</m:t>
                        </m:r>
                        <m:r>
                          <a:rPr lang="en-GB" sz="1800" b="0" i="1" smtClean="0">
                            <a:solidFill>
                              <a:prstClr val="black"/>
                            </a:solidFill>
                            <a:latin typeface="Cambria Math" panose="02040503050406030204" pitchFamily="18" charset="0"/>
                          </a:rPr>
                          <m:t>𝑐</m:t>
                        </m:r>
                        <m:r>
                          <a:rPr lang="en-GB" sz="1800" i="1">
                            <a:solidFill>
                              <a:prstClr val="black"/>
                            </a:solidFill>
                            <a:latin typeface="Cambria Math" panose="02040503050406030204" pitchFamily="18" charset="0"/>
                          </a:rPr>
                          <m:t>𝑡</m:t>
                        </m:r>
                      </m:e>
                    </m:d>
                  </m:oMath>
                </a14:m>
                <a:r>
                  <a:rPr lang="en-US" dirty="0"/>
                  <a:t> </a:t>
                </a:r>
              </a:p>
            </p:txBody>
          </p:sp>
        </mc:Choice>
        <mc:Fallback xmlns="">
          <p:sp>
            <p:nvSpPr>
              <p:cNvPr id="9" name="TextBox 8">
                <a:extLst>
                  <a:ext uri="{FF2B5EF4-FFF2-40B4-BE49-F238E27FC236}">
                    <a16:creationId xmlns:a16="http://schemas.microsoft.com/office/drawing/2014/main" id="{77DD8461-F5A6-4B81-1D95-A89A7229100A}"/>
                  </a:ext>
                </a:extLst>
              </p:cNvPr>
              <p:cNvSpPr txBox="1">
                <a:spLocks noRot="1" noChangeAspect="1" noMove="1" noResize="1" noEditPoints="1" noAdjustHandles="1" noChangeArrowheads="1" noChangeShapeType="1" noTextEdit="1"/>
              </p:cNvSpPr>
              <p:nvPr/>
            </p:nvSpPr>
            <p:spPr>
              <a:xfrm>
                <a:off x="4945113" y="5193339"/>
                <a:ext cx="3710940" cy="51687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E7BDBCA-0EB3-CE5A-0AE6-F44F55E19270}"/>
                  </a:ext>
                </a:extLst>
              </p:cNvPr>
              <p:cNvSpPr txBox="1"/>
              <p:nvPr/>
            </p:nvSpPr>
            <p:spPr>
              <a:xfrm>
                <a:off x="723204" y="3707531"/>
                <a:ext cx="4572000" cy="596189"/>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n-GB" sz="2800" i="1" smtClean="0">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lang="en-GB" sz="2800" i="1">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𝑦</m:t>
                          </m:r>
                        </m:sub>
                      </m:sSub>
                      <m:sSup>
                        <m:sSupPr>
                          <m:ctrlPr>
                            <a:rPr lang="en-GB" sz="2800" i="1">
                              <a:solidFill>
                                <a:prstClr val="black"/>
                              </a:solidFill>
                              <a:latin typeface="Cambria Math" panose="02040503050406030204" pitchFamily="18" charset="0"/>
                            </a:rPr>
                          </m:ctrlPr>
                        </m:sSupPr>
                        <m:e>
                          <m:r>
                            <a:rPr lang="en-GB" sz="2800" i="1">
                              <a:solidFill>
                                <a:prstClr val="black"/>
                              </a:solidFill>
                              <a:latin typeface="Cambria Math" panose="02040503050406030204" pitchFamily="18" charset="0"/>
                            </a:rPr>
                            <m:t>𝑒</m:t>
                          </m:r>
                        </m:e>
                        <m:sup>
                          <m:r>
                            <a:rPr lang="en-GB" sz="2800" i="1">
                              <a:solidFill>
                                <a:prstClr val="black"/>
                              </a:solidFill>
                              <a:latin typeface="Cambria Math" panose="02040503050406030204" pitchFamily="18" charset="0"/>
                            </a:rPr>
                            <m:t>𝑖</m:t>
                          </m:r>
                          <m:r>
                            <a:rPr lang="el-GR" sz="2800" i="1">
                              <a:solidFill>
                                <a:prstClr val="black"/>
                              </a:solidFill>
                              <a:latin typeface="Cambria Math" panose="02040503050406030204" pitchFamily="18" charset="0"/>
                            </a:rPr>
                            <m:t>𝜔</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𝑡</m:t>
                              </m:r>
                              <m:r>
                                <a:rPr lang="en-GB" sz="2800" i="1">
                                  <a:solidFill>
                                    <a:prstClr val="black"/>
                                  </a:solidFill>
                                  <a:latin typeface="Cambria Math" panose="02040503050406030204" pitchFamily="18" charset="0"/>
                                </a:rPr>
                                <m:t>−</m:t>
                              </m:r>
                              <m:f>
                                <m:fPr>
                                  <m:type m:val="lin"/>
                                  <m:ctrlPr>
                                    <a:rPr lang="en-GB" sz="2800" i="1">
                                      <a:solidFill>
                                        <a:prstClr val="black"/>
                                      </a:solidFill>
                                      <a:latin typeface="Cambria Math" panose="02040503050406030204" pitchFamily="18" charset="0"/>
                                    </a:rPr>
                                  </m:ctrlPr>
                                </m:fPr>
                                <m:num>
                                  <m:r>
                                    <a:rPr lang="en-GB" sz="2800" i="1">
                                      <a:solidFill>
                                        <a:prstClr val="black"/>
                                      </a:solidFill>
                                      <a:latin typeface="Cambria Math" panose="02040503050406030204" pitchFamily="18" charset="0"/>
                                    </a:rPr>
                                    <m:t>𝑥</m:t>
                                  </m:r>
                                </m:num>
                                <m:den>
                                  <m:r>
                                    <a:rPr lang="en-GB" sz="2800" i="1">
                                      <a:solidFill>
                                        <a:prstClr val="black"/>
                                      </a:solidFill>
                                      <a:latin typeface="Cambria Math" panose="02040503050406030204" pitchFamily="18" charset="0"/>
                                    </a:rPr>
                                    <m:t>𝑐</m:t>
                                  </m:r>
                                </m:den>
                              </m:f>
                            </m:e>
                          </m:d>
                        </m:sup>
                      </m:sSup>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10" name="TextBox 9">
                <a:extLst>
                  <a:ext uri="{FF2B5EF4-FFF2-40B4-BE49-F238E27FC236}">
                    <a16:creationId xmlns:a16="http://schemas.microsoft.com/office/drawing/2014/main" id="{DE7BDBCA-0EB3-CE5A-0AE6-F44F55E19270}"/>
                  </a:ext>
                </a:extLst>
              </p:cNvPr>
              <p:cNvSpPr txBox="1">
                <a:spLocks noRot="1" noChangeAspect="1" noMove="1" noResize="1" noEditPoints="1" noAdjustHandles="1" noChangeArrowheads="1" noChangeShapeType="1" noTextEdit="1"/>
              </p:cNvSpPr>
              <p:nvPr/>
            </p:nvSpPr>
            <p:spPr>
              <a:xfrm>
                <a:off x="723204" y="3707531"/>
                <a:ext cx="4572000" cy="596189"/>
              </a:xfrm>
              <a:prstGeom prst="rect">
                <a:avLst/>
              </a:prstGeom>
              <a:blipFill>
                <a:blip r:embed="rId5"/>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B5F95908-CB8D-62A8-22F4-EACADFD87D8B}"/>
              </a:ext>
            </a:extLst>
          </p:cNvPr>
          <p:cNvSpPr txBox="1"/>
          <p:nvPr/>
        </p:nvSpPr>
        <p:spPr>
          <a:xfrm>
            <a:off x="4945113" y="4809208"/>
            <a:ext cx="4572000" cy="369332"/>
          </a:xfrm>
          <a:prstGeom prst="rect">
            <a:avLst/>
          </a:prstGeom>
          <a:noFill/>
        </p:spPr>
        <p:txBody>
          <a:bodyPr wrap="square">
            <a:spAutoFit/>
          </a:bodyPr>
          <a:lstStyle/>
          <a:p>
            <a:r>
              <a:rPr lang="en-GB" dirty="0">
                <a:solidFill>
                  <a:srgbClr val="4F81BD">
                    <a:lumMod val="75000"/>
                  </a:srgbClr>
                </a:solidFill>
                <a:latin typeface="Calibri"/>
              </a:rPr>
              <a:t>A f</a:t>
            </a:r>
            <a:r>
              <a:rPr kumimoji="0" lang="en-GB" b="0" i="0" u="none" strike="noStrike" kern="1200" cap="none" spc="0" normalizeH="0" baseline="0" noProof="0" dirty="0">
                <a:ln>
                  <a:noFill/>
                </a:ln>
                <a:solidFill>
                  <a:srgbClr val="4F81BD">
                    <a:lumMod val="75000"/>
                  </a:srgbClr>
                </a:solidFill>
                <a:effectLst/>
                <a:uLnTx/>
                <a:uFillTx/>
                <a:latin typeface="Calibri"/>
                <a:ea typeface="+mn-ea"/>
                <a:cs typeface="+mn-cs"/>
              </a:rPr>
              <a:t>unction of (t-x/c) is also function of (x-</a:t>
            </a:r>
            <a:r>
              <a:rPr kumimoji="0" lang="en-GB" b="0" i="0" u="none" strike="noStrike" kern="1200" cap="none" spc="0" normalizeH="0" baseline="0" noProof="0" dirty="0" err="1">
                <a:ln>
                  <a:noFill/>
                </a:ln>
                <a:solidFill>
                  <a:srgbClr val="4F81BD">
                    <a:lumMod val="75000"/>
                  </a:srgbClr>
                </a:solidFill>
                <a:effectLst/>
                <a:uLnTx/>
                <a:uFillTx/>
                <a:latin typeface="Calibri"/>
                <a:ea typeface="+mn-ea"/>
                <a:cs typeface="+mn-cs"/>
              </a:rPr>
              <a:t>ct</a:t>
            </a:r>
            <a:r>
              <a:rPr kumimoji="0" lang="en-GB" b="0" i="0" u="none" strike="noStrike" kern="1200" cap="none" spc="0" normalizeH="0" baseline="0" noProof="0" dirty="0">
                <a:ln>
                  <a:noFill/>
                </a:ln>
                <a:solidFill>
                  <a:srgbClr val="4F81BD">
                    <a:lumMod val="75000"/>
                  </a:srgbClr>
                </a:solidFill>
                <a:effectLst/>
                <a:uLnTx/>
                <a:uFillTx/>
                <a:latin typeface="Calibri"/>
                <a:ea typeface="+mn-ea"/>
                <a:cs typeface="+mn-cs"/>
              </a:rPr>
              <a:t>)</a:t>
            </a:r>
            <a:endParaRPr lang="en-US" sz="1200" dirty="0"/>
          </a:p>
        </p:txBody>
      </p:sp>
    </p:spTree>
    <p:extLst>
      <p:ext uri="{BB962C8B-B14F-4D97-AF65-F5344CB8AC3E}">
        <p14:creationId xmlns:p14="http://schemas.microsoft.com/office/powerpoint/2010/main" val="158206854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651C6-1232-A5C1-F282-1793669BC24F}"/>
              </a:ext>
            </a:extLst>
          </p:cNvPr>
          <p:cNvSpPr>
            <a:spLocks noGrp="1"/>
          </p:cNvSpPr>
          <p:nvPr>
            <p:ph type="title"/>
          </p:nvPr>
        </p:nvSpPr>
        <p:spPr/>
        <p:txBody>
          <a:bodyPr>
            <a:normAutofit fontScale="90000"/>
          </a:bodyPr>
          <a:lstStyle/>
          <a:p>
            <a:r>
              <a:rPr lang="en-GB" dirty="0"/>
              <a:t>Wavenumber</a:t>
            </a:r>
            <a:endParaRPr lang="en-US" dirty="0"/>
          </a:p>
        </p:txBody>
      </p:sp>
      <p:sp>
        <p:nvSpPr>
          <p:cNvPr id="3" name="Content Placeholder 2">
            <a:extLst>
              <a:ext uri="{FF2B5EF4-FFF2-40B4-BE49-F238E27FC236}">
                <a16:creationId xmlns:a16="http://schemas.microsoft.com/office/drawing/2014/main" id="{39D5BBF9-5EC9-ABD6-DDD8-B47BC9662283}"/>
              </a:ext>
            </a:extLst>
          </p:cNvPr>
          <p:cNvSpPr>
            <a:spLocks noGrp="1"/>
          </p:cNvSpPr>
          <p:nvPr>
            <p:ph idx="1"/>
          </p:nvPr>
        </p:nvSpPr>
        <p:spPr>
          <a:xfrm>
            <a:off x="231913" y="908709"/>
            <a:ext cx="8680174" cy="4395073"/>
          </a:xfrm>
        </p:spPr>
        <p:txBody>
          <a:bodyPr/>
          <a:lstStyle/>
          <a:p>
            <a:r>
              <a:rPr lang="en-GB" sz="2800" dirty="0"/>
              <a:t>If plane wave propagates in an arbitrary direction</a:t>
            </a:r>
            <a:br>
              <a:rPr lang="en-GB" sz="2800" dirty="0"/>
            </a:br>
            <a:r>
              <a:rPr lang="en-GB" sz="2800" dirty="0"/>
              <a:t>then equation becomes </a:t>
            </a:r>
          </a:p>
          <a:p>
            <a:endParaRPr lang="en-GB" sz="2800" dirty="0"/>
          </a:p>
          <a:p>
            <a:r>
              <a:rPr lang="en-GB" sz="2800" dirty="0"/>
              <a:t>To simplify, we put k = 𝜔/c</a:t>
            </a:r>
          </a:p>
          <a:p>
            <a:endParaRPr lang="en-GB" sz="2800" dirty="0"/>
          </a:p>
          <a:p>
            <a:r>
              <a:rPr lang="en-GB" sz="2800" dirty="0"/>
              <a:t>k is called angular wavenumber</a:t>
            </a:r>
          </a:p>
          <a:p>
            <a:pPr lvl="1"/>
            <a:r>
              <a:rPr lang="en-GB" sz="2400" dirty="0"/>
              <a:t>It describes how phase changes per unit length </a:t>
            </a:r>
          </a:p>
          <a:p>
            <a:pPr lvl="1"/>
            <a:r>
              <a:rPr lang="en-GB" sz="2400" dirty="0"/>
              <a:t>The unit is radian/m</a:t>
            </a:r>
            <a:endParaRPr lang="en-US" sz="2400" dirty="0"/>
          </a:p>
        </p:txBody>
      </p:sp>
      <p:sp>
        <p:nvSpPr>
          <p:cNvPr id="4" name="Slide Number Placeholder 3">
            <a:extLst>
              <a:ext uri="{FF2B5EF4-FFF2-40B4-BE49-F238E27FC236}">
                <a16:creationId xmlns:a16="http://schemas.microsoft.com/office/drawing/2014/main" id="{9F726E4D-2BC5-94C5-05F7-B80323306D90}"/>
              </a:ext>
            </a:extLst>
          </p:cNvPr>
          <p:cNvSpPr>
            <a:spLocks noGrp="1"/>
          </p:cNvSpPr>
          <p:nvPr>
            <p:ph type="sldNum" sz="quarter" idx="12"/>
          </p:nvPr>
        </p:nvSpPr>
        <p:spPr/>
        <p:txBody>
          <a:bodyPr/>
          <a:lstStyle/>
          <a:p>
            <a:fld id="{374475D3-1812-EC42-892E-BF7EBDFBAE62}" type="slidenum">
              <a:rPr lang="en-GB" smtClean="0"/>
              <a:t>98</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948A16A-4CFF-3DDA-7990-724277305477}"/>
                  </a:ext>
                </a:extLst>
              </p:cNvPr>
              <p:cNvSpPr txBox="1"/>
              <p:nvPr/>
            </p:nvSpPr>
            <p:spPr>
              <a:xfrm>
                <a:off x="1357825" y="1708131"/>
                <a:ext cx="4572000" cy="742896"/>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n-GB" sz="2800" i="1" smtClean="0">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lang="en-GB" sz="2800" i="1">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𝑦</m:t>
                          </m:r>
                        </m:sub>
                      </m:sSub>
                      <m:sSup>
                        <m:sSupPr>
                          <m:ctrlPr>
                            <a:rPr lang="en-GB" sz="2800" i="1">
                              <a:solidFill>
                                <a:prstClr val="black"/>
                              </a:solidFill>
                              <a:latin typeface="Cambria Math" panose="02040503050406030204" pitchFamily="18" charset="0"/>
                            </a:rPr>
                          </m:ctrlPr>
                        </m:sSupPr>
                        <m:e>
                          <m:r>
                            <a:rPr lang="en-GB" sz="2800" i="1">
                              <a:solidFill>
                                <a:prstClr val="black"/>
                              </a:solidFill>
                              <a:latin typeface="Cambria Math" panose="02040503050406030204" pitchFamily="18" charset="0"/>
                            </a:rPr>
                            <m:t>𝑒</m:t>
                          </m:r>
                        </m:e>
                        <m:sup>
                          <m:r>
                            <a:rPr lang="en-GB" sz="2800" i="1">
                              <a:solidFill>
                                <a:prstClr val="black"/>
                              </a:solidFill>
                              <a:latin typeface="Cambria Math" panose="02040503050406030204" pitchFamily="18" charset="0"/>
                            </a:rPr>
                            <m:t>𝑖</m:t>
                          </m:r>
                          <m:r>
                            <a:rPr lang="el-GR" sz="2800" i="1">
                              <a:solidFill>
                                <a:prstClr val="black"/>
                              </a:solidFill>
                              <a:latin typeface="Cambria Math" panose="02040503050406030204" pitchFamily="18" charset="0"/>
                            </a:rPr>
                            <m:t>𝜔</m:t>
                          </m:r>
                          <m:d>
                            <m:dPr>
                              <m:ctrlPr>
                                <a:rPr lang="en-GB" sz="2800" i="1">
                                  <a:solidFill>
                                    <a:prstClr val="black"/>
                                  </a:solidFill>
                                  <a:latin typeface="Cambria Math" panose="02040503050406030204" pitchFamily="18" charset="0"/>
                                </a:rPr>
                              </m:ctrlPr>
                            </m:dPr>
                            <m:e>
                              <m:r>
                                <a:rPr lang="en-GB" sz="2800" i="1">
                                  <a:solidFill>
                                    <a:prstClr val="black"/>
                                  </a:solidFill>
                                  <a:latin typeface="Cambria Math" panose="02040503050406030204" pitchFamily="18" charset="0"/>
                                </a:rPr>
                                <m:t>𝑡</m:t>
                              </m:r>
                              <m:r>
                                <a:rPr lang="en-GB" sz="2800" i="1">
                                  <a:solidFill>
                                    <a:prstClr val="black"/>
                                  </a:solidFill>
                                  <a:latin typeface="Cambria Math" panose="02040503050406030204" pitchFamily="18" charset="0"/>
                                </a:rPr>
                                <m:t>−</m:t>
                              </m:r>
                              <m:f>
                                <m:fPr>
                                  <m:ctrlPr>
                                    <a:rPr lang="en-GB" sz="2800" b="0" i="1" smtClean="0">
                                      <a:solidFill>
                                        <a:prstClr val="black"/>
                                      </a:solidFill>
                                      <a:latin typeface="Cambria Math" panose="02040503050406030204" pitchFamily="18" charset="0"/>
                                    </a:rPr>
                                  </m:ctrlPr>
                                </m:fPr>
                                <m:num>
                                  <m:r>
                                    <a:rPr lang="en-GB" sz="2800" b="0" i="1" smtClean="0">
                                      <a:solidFill>
                                        <a:prstClr val="black"/>
                                      </a:solidFill>
                                      <a:latin typeface="Cambria Math" panose="02040503050406030204" pitchFamily="18" charset="0"/>
                                    </a:rPr>
                                    <m:t>𝑥</m:t>
                                  </m:r>
                                </m:num>
                                <m:den>
                                  <m:r>
                                    <a:rPr lang="en-GB" sz="2800" b="0" i="1" smtClean="0">
                                      <a:solidFill>
                                        <a:prstClr val="black"/>
                                      </a:solidFill>
                                      <a:latin typeface="Cambria Math" panose="02040503050406030204" pitchFamily="18" charset="0"/>
                                    </a:rPr>
                                    <m:t>𝑐</m:t>
                                  </m:r>
                                </m:den>
                              </m:f>
                              <m:r>
                                <a:rPr lang="en-GB" sz="2800" b="0" i="1" smtClean="0">
                                  <a:solidFill>
                                    <a:prstClr val="black"/>
                                  </a:solidFill>
                                  <a:latin typeface="Cambria Math" panose="02040503050406030204" pitchFamily="18" charset="0"/>
                                </a:rPr>
                                <m:t>−</m:t>
                              </m:r>
                              <m:f>
                                <m:fPr>
                                  <m:ctrlPr>
                                    <a:rPr lang="en-GB" sz="2800" b="0" i="1" smtClean="0">
                                      <a:solidFill>
                                        <a:prstClr val="black"/>
                                      </a:solidFill>
                                      <a:latin typeface="Cambria Math" panose="02040503050406030204" pitchFamily="18" charset="0"/>
                                    </a:rPr>
                                  </m:ctrlPr>
                                </m:fPr>
                                <m:num>
                                  <m:r>
                                    <a:rPr lang="en-GB" sz="2800" b="0" i="1" smtClean="0">
                                      <a:solidFill>
                                        <a:prstClr val="black"/>
                                      </a:solidFill>
                                      <a:latin typeface="Cambria Math" panose="02040503050406030204" pitchFamily="18" charset="0"/>
                                    </a:rPr>
                                    <m:t>𝑦</m:t>
                                  </m:r>
                                </m:num>
                                <m:den>
                                  <m:r>
                                    <a:rPr lang="en-GB" sz="2800" b="0" i="1" smtClean="0">
                                      <a:solidFill>
                                        <a:prstClr val="black"/>
                                      </a:solidFill>
                                      <a:latin typeface="Cambria Math" panose="02040503050406030204" pitchFamily="18" charset="0"/>
                                    </a:rPr>
                                    <m:t>𝑐</m:t>
                                  </m:r>
                                </m:den>
                              </m:f>
                              <m:r>
                                <a:rPr lang="en-GB" sz="2800" b="0" i="1" smtClean="0">
                                  <a:solidFill>
                                    <a:prstClr val="black"/>
                                  </a:solidFill>
                                  <a:latin typeface="Cambria Math" panose="02040503050406030204" pitchFamily="18" charset="0"/>
                                </a:rPr>
                                <m:t>−</m:t>
                              </m:r>
                              <m:f>
                                <m:fPr>
                                  <m:ctrlPr>
                                    <a:rPr lang="en-GB" sz="2800" b="0" i="1" smtClean="0">
                                      <a:solidFill>
                                        <a:prstClr val="black"/>
                                      </a:solidFill>
                                      <a:latin typeface="Cambria Math" panose="02040503050406030204" pitchFamily="18" charset="0"/>
                                    </a:rPr>
                                  </m:ctrlPr>
                                </m:fPr>
                                <m:num>
                                  <m:r>
                                    <a:rPr lang="en-GB" sz="2800" b="0" i="1" smtClean="0">
                                      <a:solidFill>
                                        <a:prstClr val="black"/>
                                      </a:solidFill>
                                      <a:latin typeface="Cambria Math" panose="02040503050406030204" pitchFamily="18" charset="0"/>
                                    </a:rPr>
                                    <m:t>𝑧</m:t>
                                  </m:r>
                                </m:num>
                                <m:den>
                                  <m:r>
                                    <a:rPr lang="en-GB" sz="2800" b="0" i="1" smtClean="0">
                                      <a:solidFill>
                                        <a:prstClr val="black"/>
                                      </a:solidFill>
                                      <a:latin typeface="Cambria Math" panose="02040503050406030204" pitchFamily="18" charset="0"/>
                                    </a:rPr>
                                    <m:t>𝑐</m:t>
                                  </m:r>
                                </m:den>
                              </m:f>
                            </m:e>
                          </m:d>
                        </m:sup>
                      </m:sSup>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5" name="TextBox 4">
                <a:extLst>
                  <a:ext uri="{FF2B5EF4-FFF2-40B4-BE49-F238E27FC236}">
                    <a16:creationId xmlns:a16="http://schemas.microsoft.com/office/drawing/2014/main" id="{8948A16A-4CFF-3DDA-7990-724277305477}"/>
                  </a:ext>
                </a:extLst>
              </p:cNvPr>
              <p:cNvSpPr txBox="1">
                <a:spLocks noRot="1" noChangeAspect="1" noMove="1" noResize="1" noEditPoints="1" noAdjustHandles="1" noChangeArrowheads="1" noChangeShapeType="1" noTextEdit="1"/>
              </p:cNvSpPr>
              <p:nvPr/>
            </p:nvSpPr>
            <p:spPr>
              <a:xfrm>
                <a:off x="1357825" y="1708131"/>
                <a:ext cx="4572000" cy="742896"/>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8E54ADF-1DB9-181E-11E0-9F897A38D181}"/>
                  </a:ext>
                </a:extLst>
              </p:cNvPr>
              <p:cNvSpPr txBox="1"/>
              <p:nvPr/>
            </p:nvSpPr>
            <p:spPr>
              <a:xfrm>
                <a:off x="1617132" y="2857500"/>
                <a:ext cx="4572000" cy="585032"/>
              </a:xfrm>
              <a:prstGeom prst="rect">
                <a:avLst/>
              </a:prstGeom>
              <a:noFill/>
            </p:spPr>
            <p:txBody>
              <a:bodyPr wrap="square">
                <a:spAutoFit/>
              </a:bodyPr>
              <a:lstStyle/>
              <a:p>
                <a:pPr lvl="0">
                  <a:defRPr/>
                </a:pPr>
                <a14:m>
                  <m:oMathPara xmlns:m="http://schemas.openxmlformats.org/officeDocument/2006/math">
                    <m:oMathParaPr>
                      <m:jc m:val="centerGroup"/>
                    </m:oMathParaPr>
                    <m:oMath xmlns:m="http://schemas.openxmlformats.org/officeDocument/2006/math">
                      <m:sSub>
                        <m:sSubPr>
                          <m:ctrlPr>
                            <a:rPr lang="en-GB" sz="2800" i="1" smtClean="0">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b="0" i="1" smtClean="0">
                              <a:solidFill>
                                <a:prstClr val="black"/>
                              </a:solidFill>
                              <a:latin typeface="Cambria Math" panose="02040503050406030204" pitchFamily="18" charset="0"/>
                            </a:rPr>
                            <m:t>𝑦</m:t>
                          </m:r>
                        </m:sub>
                      </m:sSub>
                      <m:r>
                        <a:rPr kumimoji="0" lang="en-GB" sz="2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lang="en-GB" sz="2800" i="1">
                              <a:solidFill>
                                <a:prstClr val="black"/>
                              </a:solidFill>
                              <a:latin typeface="Cambria Math" panose="02040503050406030204" pitchFamily="18" charset="0"/>
                            </a:rPr>
                          </m:ctrlPr>
                        </m:sSubPr>
                        <m:e>
                          <m:r>
                            <a:rPr lang="en-GB" sz="2800" i="1">
                              <a:solidFill>
                                <a:prstClr val="black"/>
                              </a:solidFill>
                              <a:latin typeface="Cambria Math" panose="02040503050406030204" pitchFamily="18" charset="0"/>
                            </a:rPr>
                            <m:t>𝐸</m:t>
                          </m:r>
                        </m:e>
                        <m:sub>
                          <m:r>
                            <a:rPr lang="en-GB" sz="2800" i="1">
                              <a:solidFill>
                                <a:prstClr val="black"/>
                              </a:solidFill>
                              <a:latin typeface="Cambria Math" panose="02040503050406030204" pitchFamily="18" charset="0"/>
                            </a:rPr>
                            <m:t>0</m:t>
                          </m:r>
                          <m:r>
                            <a:rPr lang="en-GB" sz="2800" b="0" i="1" smtClean="0">
                              <a:solidFill>
                                <a:prstClr val="black"/>
                              </a:solidFill>
                              <a:latin typeface="Cambria Math" panose="02040503050406030204" pitchFamily="18" charset="0"/>
                            </a:rPr>
                            <m:t>𝑦</m:t>
                          </m:r>
                        </m:sub>
                      </m:sSub>
                      <m:sSup>
                        <m:sSupPr>
                          <m:ctrlPr>
                            <a:rPr lang="en-GB" sz="2800" i="1">
                              <a:solidFill>
                                <a:prstClr val="black"/>
                              </a:solidFill>
                              <a:latin typeface="Cambria Math" panose="02040503050406030204" pitchFamily="18" charset="0"/>
                            </a:rPr>
                          </m:ctrlPr>
                        </m:sSupPr>
                        <m:e>
                          <m:r>
                            <a:rPr lang="en-GB" sz="2800" i="1">
                              <a:solidFill>
                                <a:prstClr val="black"/>
                              </a:solidFill>
                              <a:latin typeface="Cambria Math" panose="02040503050406030204" pitchFamily="18" charset="0"/>
                            </a:rPr>
                            <m:t>𝑒</m:t>
                          </m:r>
                        </m:e>
                        <m:sup>
                          <m:r>
                            <a:rPr lang="en-GB" sz="2800" i="1">
                              <a:solidFill>
                                <a:prstClr val="black"/>
                              </a:solidFill>
                              <a:latin typeface="Cambria Math" panose="02040503050406030204" pitchFamily="18" charset="0"/>
                            </a:rPr>
                            <m:t>𝑖</m:t>
                          </m:r>
                          <m:r>
                            <a:rPr lang="en-GB" sz="2800" b="0" i="1" smtClean="0">
                              <a:solidFill>
                                <a:prstClr val="black"/>
                              </a:solidFill>
                              <a:latin typeface="Cambria Math" panose="02040503050406030204" pitchFamily="18" charset="0"/>
                            </a:rPr>
                            <m:t>(</m:t>
                          </m:r>
                          <m:r>
                            <a:rPr lang="el-GR" sz="2800" i="1">
                              <a:solidFill>
                                <a:prstClr val="black"/>
                              </a:solidFill>
                              <a:latin typeface="Cambria Math" panose="02040503050406030204" pitchFamily="18" charset="0"/>
                            </a:rPr>
                            <m:t>𝜔</m:t>
                          </m:r>
                          <m:r>
                            <a:rPr lang="en-GB" sz="2800" i="1" smtClean="0">
                              <a:solidFill>
                                <a:prstClr val="black"/>
                              </a:solidFill>
                              <a:latin typeface="Cambria Math" panose="02040503050406030204" pitchFamily="18" charset="0"/>
                            </a:rPr>
                            <m:t>𝑡</m:t>
                          </m:r>
                          <m:r>
                            <a:rPr lang="en-GB" sz="2800" b="0" i="1" smtClean="0">
                              <a:solidFill>
                                <a:prstClr val="black"/>
                              </a:solidFill>
                              <a:latin typeface="Cambria Math" panose="02040503050406030204" pitchFamily="18" charset="0"/>
                            </a:rPr>
                            <m:t> −</m:t>
                          </m:r>
                          <m:r>
                            <a:rPr lang="en-GB" sz="2800" b="0" i="1" smtClean="0">
                              <a:solidFill>
                                <a:prstClr val="black"/>
                              </a:solidFill>
                              <a:latin typeface="Cambria Math" panose="02040503050406030204" pitchFamily="18" charset="0"/>
                            </a:rPr>
                            <m:t>𝑘𝑥</m:t>
                          </m:r>
                          <m:r>
                            <a:rPr lang="en-GB" sz="2800" b="0" i="1" smtClean="0">
                              <a:solidFill>
                                <a:prstClr val="black"/>
                              </a:solidFill>
                              <a:latin typeface="Cambria Math" panose="02040503050406030204" pitchFamily="18" charset="0"/>
                            </a:rPr>
                            <m:t> −</m:t>
                          </m:r>
                          <m:r>
                            <a:rPr lang="en-GB" sz="2800" b="0" i="1" smtClean="0">
                              <a:solidFill>
                                <a:prstClr val="black"/>
                              </a:solidFill>
                              <a:latin typeface="Cambria Math" panose="02040503050406030204" pitchFamily="18" charset="0"/>
                            </a:rPr>
                            <m:t>𝑘𝑦</m:t>
                          </m:r>
                          <m:r>
                            <a:rPr lang="en-GB" sz="2800" b="0" i="1" smtClean="0">
                              <a:solidFill>
                                <a:prstClr val="black"/>
                              </a:solidFill>
                              <a:latin typeface="Cambria Math" panose="02040503050406030204" pitchFamily="18" charset="0"/>
                            </a:rPr>
                            <m:t>−</m:t>
                          </m:r>
                          <m:r>
                            <a:rPr lang="en-GB" sz="2800" b="0" i="1" smtClean="0">
                              <a:solidFill>
                                <a:prstClr val="black"/>
                              </a:solidFill>
                              <a:latin typeface="Cambria Math" panose="02040503050406030204" pitchFamily="18" charset="0"/>
                            </a:rPr>
                            <m:t>𝑘𝑧</m:t>
                          </m:r>
                          <m:r>
                            <a:rPr lang="en-GB" sz="2800" b="0" i="1" smtClean="0">
                              <a:solidFill>
                                <a:prstClr val="black"/>
                              </a:solidFill>
                              <a:latin typeface="Cambria Math" panose="02040503050406030204" pitchFamily="18" charset="0"/>
                            </a:rPr>
                            <m:t>)</m:t>
                          </m:r>
                        </m:sup>
                      </m:sSup>
                    </m:oMath>
                  </m:oMathPara>
                </a14:m>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6" name="TextBox 5">
                <a:extLst>
                  <a:ext uri="{FF2B5EF4-FFF2-40B4-BE49-F238E27FC236}">
                    <a16:creationId xmlns:a16="http://schemas.microsoft.com/office/drawing/2014/main" id="{18E54ADF-1DB9-181E-11E0-9F897A38D181}"/>
                  </a:ext>
                </a:extLst>
              </p:cNvPr>
              <p:cNvSpPr txBox="1">
                <a:spLocks noRot="1" noChangeAspect="1" noMove="1" noResize="1" noEditPoints="1" noAdjustHandles="1" noChangeArrowheads="1" noChangeShapeType="1" noTextEdit="1"/>
              </p:cNvSpPr>
              <p:nvPr/>
            </p:nvSpPr>
            <p:spPr>
              <a:xfrm>
                <a:off x="1617132" y="2857500"/>
                <a:ext cx="4572000" cy="58503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1603267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90491-7BDD-31A2-0C9A-7EE9E8938B7B}"/>
              </a:ext>
            </a:extLst>
          </p:cNvPr>
          <p:cNvSpPr>
            <a:spLocks noGrp="1"/>
          </p:cNvSpPr>
          <p:nvPr>
            <p:ph type="title"/>
          </p:nvPr>
        </p:nvSpPr>
        <p:spPr/>
        <p:txBody>
          <a:bodyPr/>
          <a:lstStyle/>
          <a:p>
            <a:r>
              <a:rPr lang="en-GB" dirty="0"/>
              <a:t>Rectangular waveguide</a:t>
            </a:r>
            <a:endParaRPr lang="en-US" dirty="0"/>
          </a:p>
        </p:txBody>
      </p:sp>
      <p:sp>
        <p:nvSpPr>
          <p:cNvPr id="3" name="Text Placeholder 2">
            <a:extLst>
              <a:ext uri="{FF2B5EF4-FFF2-40B4-BE49-F238E27FC236}">
                <a16:creationId xmlns:a16="http://schemas.microsoft.com/office/drawing/2014/main" id="{7B55E42E-19A4-E167-5D27-299B0F4B62A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E00EA47-8561-05FA-1009-6DF801048477}"/>
              </a:ext>
            </a:extLst>
          </p:cNvPr>
          <p:cNvSpPr>
            <a:spLocks noGrp="1"/>
          </p:cNvSpPr>
          <p:nvPr>
            <p:ph type="sldNum" sz="quarter" idx="12"/>
          </p:nvPr>
        </p:nvSpPr>
        <p:spPr/>
        <p:txBody>
          <a:bodyPr/>
          <a:lstStyle/>
          <a:p>
            <a:fld id="{374475D3-1812-EC42-892E-BF7EBDFBAE62}" type="slidenum">
              <a:rPr lang="en-GB" smtClean="0"/>
              <a:t>99</a:t>
            </a:fld>
            <a:endParaRPr lang="en-GB"/>
          </a:p>
        </p:txBody>
      </p:sp>
    </p:spTree>
    <p:extLst>
      <p:ext uri="{BB962C8B-B14F-4D97-AF65-F5344CB8AC3E}">
        <p14:creationId xmlns:p14="http://schemas.microsoft.com/office/powerpoint/2010/main" val="3543245432"/>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F0ADAFDF0D09429163DE88F9F95F56" ma:contentTypeVersion="4" ma:contentTypeDescription="Create a new document." ma:contentTypeScope="" ma:versionID="2588de43a18e0929301a2c37b369839f">
  <xsd:schema xmlns:xsd="http://www.w3.org/2001/XMLSchema" xmlns:xs="http://www.w3.org/2001/XMLSchema" xmlns:p="http://schemas.microsoft.com/office/2006/metadata/properties" xmlns:ns3="59d6f459-d8f7-4b3d-bd81-006f846af3ef" targetNamespace="http://schemas.microsoft.com/office/2006/metadata/properties" ma:root="true" ma:fieldsID="a67af057cf831859aaf2bbbaa81e0e1b" ns3:_="">
    <xsd:import namespace="59d6f459-d8f7-4b3d-bd81-006f846af3ef"/>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d6f459-d8f7-4b3d-bd81-006f846af3e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16943AA-8DB2-4924-8510-5FCE34C235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d6f459-d8f7-4b3d-bd81-006f846af3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712B9F-D69A-4B7F-A156-F4A87FD62744}">
  <ds:schemaRefs>
    <ds:schemaRef ds:uri="http://schemas.microsoft.com/sharepoint/v3/contenttype/forms"/>
  </ds:schemaRefs>
</ds:datastoreItem>
</file>

<file path=customXml/itemProps3.xml><?xml version="1.0" encoding="utf-8"?>
<ds:datastoreItem xmlns:ds="http://schemas.openxmlformats.org/officeDocument/2006/customXml" ds:itemID="{0FA7963A-AD6C-4F57-8D8D-AF4A0F0DF148}">
  <ds:schemaRefs>
    <ds:schemaRef ds:uri="59d6f459-d8f7-4b3d-bd81-006f846af3ef"/>
    <ds:schemaRef ds:uri="http://schemas.microsoft.com/office/2006/documentManagement/types"/>
    <ds:schemaRef ds:uri="http://purl.org/dc/dcmitype/"/>
    <ds:schemaRef ds:uri="http://purl.org/dc/terms/"/>
    <ds:schemaRef ds:uri="http://schemas.microsoft.com/office/2006/metadata/properties"/>
    <ds:schemaRef ds:uri="http://purl.org/dc/elements/1.1/"/>
    <ds:schemaRef ds:uri="http://www.w3.org/XML/1998/namespac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5749</TotalTime>
  <Words>6512</Words>
  <Application>Microsoft Macintosh PowerPoint</Application>
  <PresentationFormat>On-screen Show (16:10)</PresentationFormat>
  <Paragraphs>1527</Paragraphs>
  <Slides>134</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134</vt:i4>
      </vt:variant>
    </vt:vector>
  </HeadingPairs>
  <TitlesOfParts>
    <vt:vector size="142" baseType="lpstr">
      <vt:lpstr>Arial</vt:lpstr>
      <vt:lpstr>Calibri</vt:lpstr>
      <vt:lpstr>Cambria Math</vt:lpstr>
      <vt:lpstr>Linux Libertine</vt:lpstr>
      <vt:lpstr>Symbol</vt:lpstr>
      <vt:lpstr>Wingdings</vt:lpstr>
      <vt:lpstr>Custom Design</vt:lpstr>
      <vt:lpstr>Office Theme</vt:lpstr>
      <vt:lpstr>Electromagnetism A refresher</vt:lpstr>
      <vt:lpstr>PowerPoint Presentation</vt:lpstr>
      <vt:lpstr>Electric force</vt:lpstr>
      <vt:lpstr>Electric force</vt:lpstr>
      <vt:lpstr>Electric force</vt:lpstr>
      <vt:lpstr>Coulomb law</vt:lpstr>
      <vt:lpstr>Coulomb law</vt:lpstr>
      <vt:lpstr>Coulomb law</vt:lpstr>
      <vt:lpstr>Distance</vt:lpstr>
      <vt:lpstr>Electric charge</vt:lpstr>
      <vt:lpstr>Electric charge</vt:lpstr>
      <vt:lpstr>Electric charge</vt:lpstr>
      <vt:lpstr>What is electric charge?</vt:lpstr>
      <vt:lpstr>What is electric charge?</vt:lpstr>
      <vt:lpstr>Electric charge</vt:lpstr>
      <vt:lpstr>Electrostatic force</vt:lpstr>
      <vt:lpstr>Multibody interaction</vt:lpstr>
      <vt:lpstr>Electric field</vt:lpstr>
      <vt:lpstr>Electric field</vt:lpstr>
      <vt:lpstr>Superposition of electric fields</vt:lpstr>
      <vt:lpstr>Electric fields</vt:lpstr>
      <vt:lpstr>Electric fields</vt:lpstr>
      <vt:lpstr>Electric fields</vt:lpstr>
      <vt:lpstr>Electrostatic forces and object shapes</vt:lpstr>
      <vt:lpstr>Influence of medium</vt:lpstr>
      <vt:lpstr>Influence of medium</vt:lpstr>
      <vt:lpstr>Influence of medium</vt:lpstr>
      <vt:lpstr>Influence of medium</vt:lpstr>
      <vt:lpstr>Influence of medium</vt:lpstr>
      <vt:lpstr>Influence of medium</vt:lpstr>
      <vt:lpstr>Influence of medium</vt:lpstr>
      <vt:lpstr>Influence of medium</vt:lpstr>
      <vt:lpstr>Influence of medium</vt:lpstr>
      <vt:lpstr>Influence of medium</vt:lpstr>
      <vt:lpstr>Gauss Law</vt:lpstr>
      <vt:lpstr>Gauss Law</vt:lpstr>
      <vt:lpstr>Gauss Law</vt:lpstr>
      <vt:lpstr>Gauss Law</vt:lpstr>
      <vt:lpstr>Gauss Law</vt:lpstr>
      <vt:lpstr>Gauss Law</vt:lpstr>
      <vt:lpstr>Electrostatic potential energy </vt:lpstr>
      <vt:lpstr>Electrostatic potential energy </vt:lpstr>
      <vt:lpstr>Electrostatic potential energy </vt:lpstr>
      <vt:lpstr>Electrostatic potential energy </vt:lpstr>
      <vt:lpstr>Electrostatic potential energy </vt:lpstr>
      <vt:lpstr>Electric potential</vt:lpstr>
      <vt:lpstr>Electric potential</vt:lpstr>
      <vt:lpstr>Field and potential</vt:lpstr>
      <vt:lpstr>Capacitance</vt:lpstr>
      <vt:lpstr>Magnetism</vt:lpstr>
      <vt:lpstr>Magnetic Force</vt:lpstr>
      <vt:lpstr>Electric current</vt:lpstr>
      <vt:lpstr>Electric current</vt:lpstr>
      <vt:lpstr>Magnetic Force</vt:lpstr>
      <vt:lpstr>Magnetic Force charge and wire</vt:lpstr>
      <vt:lpstr>Magnetic Field</vt:lpstr>
      <vt:lpstr>Direction of magnetic field</vt:lpstr>
      <vt:lpstr>Magnetic Force</vt:lpstr>
      <vt:lpstr>Magnetic Force</vt:lpstr>
      <vt:lpstr>electromagnetisM</vt:lpstr>
      <vt:lpstr>Electromagnetism</vt:lpstr>
      <vt:lpstr>Electromagnetism</vt:lpstr>
      <vt:lpstr>Electromagnetism</vt:lpstr>
      <vt:lpstr>Electromagnetism</vt:lpstr>
      <vt:lpstr>Electromagnetism</vt:lpstr>
      <vt:lpstr>Electromagnetism</vt:lpstr>
      <vt:lpstr>Electromagnetism</vt:lpstr>
      <vt:lpstr>Electromagnetism</vt:lpstr>
      <vt:lpstr>Electromagnetism</vt:lpstr>
      <vt:lpstr>Force strength comparison</vt:lpstr>
      <vt:lpstr>LoreNtz force</vt:lpstr>
      <vt:lpstr>Lorentz force</vt:lpstr>
      <vt:lpstr>Ampere’s law</vt:lpstr>
      <vt:lpstr>Ampere’s law</vt:lpstr>
      <vt:lpstr>Magnetic coil</vt:lpstr>
      <vt:lpstr>Solenoid coil</vt:lpstr>
      <vt:lpstr>A loop with current</vt:lpstr>
      <vt:lpstr>Forces acting on loop with current</vt:lpstr>
      <vt:lpstr>Magnetic moments  of particles and atoms</vt:lpstr>
      <vt:lpstr>Magnets</vt:lpstr>
      <vt:lpstr>Magnetic induction</vt:lpstr>
      <vt:lpstr>Magnetic Induction</vt:lpstr>
      <vt:lpstr>Induction</vt:lpstr>
      <vt:lpstr>Faraday law</vt:lpstr>
      <vt:lpstr>Faraday law</vt:lpstr>
      <vt:lpstr>Maxwell's addition to Ampere's law</vt:lpstr>
      <vt:lpstr>Maxwell equations</vt:lpstr>
      <vt:lpstr>Maxwell equations</vt:lpstr>
      <vt:lpstr>Maxwell equations</vt:lpstr>
      <vt:lpstr>Curl</vt:lpstr>
      <vt:lpstr>Maxwell equations</vt:lpstr>
      <vt:lpstr>Electromagnetic waves</vt:lpstr>
      <vt:lpstr>How the fields propagate ?</vt:lpstr>
      <vt:lpstr>EM field propagation in vacuum: Wave equations</vt:lpstr>
      <vt:lpstr>Solution of wave eq. in vacuum: Plane waves</vt:lpstr>
      <vt:lpstr>Plane wave</vt:lpstr>
      <vt:lpstr>Sinusoidal plane waves</vt:lpstr>
      <vt:lpstr>Wavenumber</vt:lpstr>
      <vt:lpstr>Rectangular waveguide</vt:lpstr>
      <vt:lpstr>Rectangular waveguide</vt:lpstr>
      <vt:lpstr>Rectangular waveguide</vt:lpstr>
      <vt:lpstr>TE and TM modes</vt:lpstr>
      <vt:lpstr>Rectangular waveguide modes</vt:lpstr>
      <vt:lpstr>Electric field for different modes</vt:lpstr>
      <vt:lpstr>Frequencies of the modes </vt:lpstr>
      <vt:lpstr>Credits</vt:lpstr>
      <vt:lpstr>Rectangular waveguide</vt:lpstr>
      <vt:lpstr>Appendixes</vt:lpstr>
      <vt:lpstr>Solving Maxwell equations in vacuum: Wave equation</vt:lpstr>
      <vt:lpstr>Solving Maxwell equation in vacuum</vt:lpstr>
      <vt:lpstr>How the fields propagate in vacuum?</vt:lpstr>
      <vt:lpstr>How the fields propagate in vacuum?</vt:lpstr>
      <vt:lpstr>How the fields propagate in vacuum?</vt:lpstr>
      <vt:lpstr>How the fields propagate in vacuum?</vt:lpstr>
      <vt:lpstr>How the fields propagate in vacuum?</vt:lpstr>
      <vt:lpstr>How the fields propagate in vacuum?</vt:lpstr>
      <vt:lpstr>Plane waves</vt:lpstr>
      <vt:lpstr>Plane wave</vt:lpstr>
      <vt:lpstr>Plane wave</vt:lpstr>
      <vt:lpstr>Sinusoidal plane waves</vt:lpstr>
      <vt:lpstr>Sinusoidal plane wave</vt:lpstr>
      <vt:lpstr>Source of plane waves</vt:lpstr>
      <vt:lpstr>PowerPoint Presentation</vt:lpstr>
      <vt:lpstr>Rectangular waveguide</vt:lpstr>
      <vt:lpstr>Rectangular waveguide</vt:lpstr>
      <vt:lpstr>Rectangular waveguide</vt:lpstr>
      <vt:lpstr>Rectangular waveguide</vt:lpstr>
      <vt:lpstr>Rectangular waveguide</vt:lpstr>
      <vt:lpstr>Rectangular waveguide</vt:lpstr>
      <vt:lpstr>Rectangular waveguide</vt:lpstr>
      <vt:lpstr>Rectangular waveguide</vt:lpstr>
      <vt:lpstr>Rectangular waveguide</vt:lpstr>
      <vt:lpstr>Rectangular waveguide</vt:lpstr>
      <vt:lpstr>Rectangular waveguide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Accelerators for Beginners</dc:title>
  <dc:creator>Rende Steerenberg</dc:creator>
  <cp:lastModifiedBy>Piotr Krzysztof Skowronski</cp:lastModifiedBy>
  <cp:revision>1677</cp:revision>
  <dcterms:created xsi:type="dcterms:W3CDTF">2013-10-28T11:35:34Z</dcterms:created>
  <dcterms:modified xsi:type="dcterms:W3CDTF">2024-03-11T08:56:52Z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0x0101002BF0ADAFDF0D09429163DE88F9F95F56</vt:lpwstr>
  </property>
</Properties>
</file>