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A52D6D-7BF0-8356-8109-27C082F881B6}" v="59" dt="2023-12-11T15:08:25.260"/>
    <p1510:client id="{A53DF226-DD44-676B-A9B3-3219D56F5E3D}" v="637" dt="2023-12-12T09:54:37.405"/>
    <p1510:client id="{BFE71B2B-A880-418B-81A0-2F299C020A94}" v="11" dt="2023-12-12T09:59:22.7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o Maria Velotti" userId="S::francesco.maria.velotti@cern.ch::d3d7d334-0026-45c8-9ea3-146915869683" providerId="AD" clId="Web-{18A52D6D-7BF0-8356-8109-27C082F881B6}"/>
    <pc:docChg chg="addSld modSld">
      <pc:chgData name="Francesco Maria Velotti" userId="S::francesco.maria.velotti@cern.ch::d3d7d334-0026-45c8-9ea3-146915869683" providerId="AD" clId="Web-{18A52D6D-7BF0-8356-8109-27C082F881B6}" dt="2023-12-11T15:08:25.260" v="57" actId="20577"/>
      <pc:docMkLst>
        <pc:docMk/>
      </pc:docMkLst>
      <pc:sldChg chg="modSp new">
        <pc:chgData name="Francesco Maria Velotti" userId="S::francesco.maria.velotti@cern.ch::d3d7d334-0026-45c8-9ea3-146915869683" providerId="AD" clId="Web-{18A52D6D-7BF0-8356-8109-27C082F881B6}" dt="2023-12-11T15:08:25.260" v="57" actId="20577"/>
        <pc:sldMkLst>
          <pc:docMk/>
          <pc:sldMk cId="4052293715" sldId="257"/>
        </pc:sldMkLst>
        <pc:spChg chg="mod">
          <ac:chgData name="Francesco Maria Velotti" userId="S::francesco.maria.velotti@cern.ch::d3d7d334-0026-45c8-9ea3-146915869683" providerId="AD" clId="Web-{18A52D6D-7BF0-8356-8109-27C082F881B6}" dt="2023-12-11T13:13:38.926" v="7" actId="20577"/>
          <ac:spMkLst>
            <pc:docMk/>
            <pc:sldMk cId="4052293715" sldId="257"/>
            <ac:spMk id="2" creationId="{D7FA7FB4-A177-3D31-F209-141C9370AAE7}"/>
          </ac:spMkLst>
        </pc:spChg>
        <pc:spChg chg="mod">
          <ac:chgData name="Francesco Maria Velotti" userId="S::francesco.maria.velotti@cern.ch::d3d7d334-0026-45c8-9ea3-146915869683" providerId="AD" clId="Web-{18A52D6D-7BF0-8356-8109-27C082F881B6}" dt="2023-12-11T15:08:25.260" v="57" actId="20577"/>
          <ac:spMkLst>
            <pc:docMk/>
            <pc:sldMk cId="4052293715" sldId="257"/>
            <ac:spMk id="3" creationId="{4EA7A48C-B867-14F9-2483-7B01DC28CC15}"/>
          </ac:spMkLst>
        </pc:spChg>
      </pc:sldChg>
    </pc:docChg>
  </pc:docChgLst>
  <pc:docChgLst>
    <pc:chgData name="Francesco Maria Velotti" userId="S::francesco.maria.velotti@cern.ch::d3d7d334-0026-45c8-9ea3-146915869683" providerId="AD" clId="Web-{A53DF226-DD44-676B-A9B3-3219D56F5E3D}"/>
    <pc:docChg chg="addSld modSld">
      <pc:chgData name="Francesco Maria Velotti" userId="S::francesco.maria.velotti@cern.ch::d3d7d334-0026-45c8-9ea3-146915869683" providerId="AD" clId="Web-{A53DF226-DD44-676B-A9B3-3219D56F5E3D}" dt="2023-12-12T09:54:37.405" v="635" actId="20577"/>
      <pc:docMkLst>
        <pc:docMk/>
      </pc:docMkLst>
      <pc:sldChg chg="modSp">
        <pc:chgData name="Francesco Maria Velotti" userId="S::francesco.maria.velotti@cern.ch::d3d7d334-0026-45c8-9ea3-146915869683" providerId="AD" clId="Web-{A53DF226-DD44-676B-A9B3-3219D56F5E3D}" dt="2023-12-12T09:32:23.161" v="249" actId="20577"/>
        <pc:sldMkLst>
          <pc:docMk/>
          <pc:sldMk cId="109857222" sldId="256"/>
        </pc:sldMkLst>
        <pc:spChg chg="mod">
          <ac:chgData name="Francesco Maria Velotti" userId="S::francesco.maria.velotti@cern.ch::d3d7d334-0026-45c8-9ea3-146915869683" providerId="AD" clId="Web-{A53DF226-DD44-676B-A9B3-3219D56F5E3D}" dt="2023-12-12T09:32:17.693" v="245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Francesco Maria Velotti" userId="S::francesco.maria.velotti@cern.ch::d3d7d334-0026-45c8-9ea3-146915869683" providerId="AD" clId="Web-{A53DF226-DD44-676B-A9B3-3219D56F5E3D}" dt="2023-12-12T09:32:23.161" v="249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">
        <pc:chgData name="Francesco Maria Velotti" userId="S::francesco.maria.velotti@cern.ch::d3d7d334-0026-45c8-9ea3-146915869683" providerId="AD" clId="Web-{A53DF226-DD44-676B-A9B3-3219D56F5E3D}" dt="2023-12-12T09:23:06.620" v="239" actId="20577"/>
        <pc:sldMkLst>
          <pc:docMk/>
          <pc:sldMk cId="4052293715" sldId="257"/>
        </pc:sldMkLst>
        <pc:spChg chg="mod">
          <ac:chgData name="Francesco Maria Velotti" userId="S::francesco.maria.velotti@cern.ch::d3d7d334-0026-45c8-9ea3-146915869683" providerId="AD" clId="Web-{A53DF226-DD44-676B-A9B3-3219D56F5E3D}" dt="2023-12-12T09:23:06.620" v="239" actId="20577"/>
          <ac:spMkLst>
            <pc:docMk/>
            <pc:sldMk cId="4052293715" sldId="257"/>
            <ac:spMk id="3" creationId="{4EA7A48C-B867-14F9-2483-7B01DC28CC15}"/>
          </ac:spMkLst>
        </pc:spChg>
      </pc:sldChg>
      <pc:sldChg chg="modSp new">
        <pc:chgData name="Francesco Maria Velotti" userId="S::francesco.maria.velotti@cern.ch::d3d7d334-0026-45c8-9ea3-146915869683" providerId="AD" clId="Web-{A53DF226-DD44-676B-A9B3-3219D56F5E3D}" dt="2023-12-12T09:54:37.405" v="635" actId="20577"/>
        <pc:sldMkLst>
          <pc:docMk/>
          <pc:sldMk cId="2549053937" sldId="258"/>
        </pc:sldMkLst>
        <pc:spChg chg="mod">
          <ac:chgData name="Francesco Maria Velotti" userId="S::francesco.maria.velotti@cern.ch::d3d7d334-0026-45c8-9ea3-146915869683" providerId="AD" clId="Web-{A53DF226-DD44-676B-A9B3-3219D56F5E3D}" dt="2023-12-12T09:54:00.310" v="631" actId="20577"/>
          <ac:spMkLst>
            <pc:docMk/>
            <pc:sldMk cId="2549053937" sldId="258"/>
            <ac:spMk id="2" creationId="{2A9C1443-9F0D-D35D-F4D4-2619B5B5489D}"/>
          </ac:spMkLst>
        </pc:spChg>
        <pc:spChg chg="mod">
          <ac:chgData name="Francesco Maria Velotti" userId="S::francesco.maria.velotti@cern.ch::d3d7d334-0026-45c8-9ea3-146915869683" providerId="AD" clId="Web-{A53DF226-DD44-676B-A9B3-3219D56F5E3D}" dt="2023-12-12T09:54:37.405" v="635" actId="20577"/>
          <ac:spMkLst>
            <pc:docMk/>
            <pc:sldMk cId="2549053937" sldId="258"/>
            <ac:spMk id="3" creationId="{3C1D5CB7-6261-1D9E-0414-4262C4B659EA}"/>
          </ac:spMkLst>
        </pc:spChg>
      </pc:sldChg>
    </pc:docChg>
  </pc:docChgLst>
  <pc:docChgLst>
    <pc:chgData name="Francesco Maria Velotti" userId="d3d7d334-0026-45c8-9ea3-146915869683" providerId="ADAL" clId="{BFE71B2B-A880-418B-81A0-2F299C020A94}"/>
    <pc:docChg chg="undo custSel modSld">
      <pc:chgData name="Francesco Maria Velotti" userId="d3d7d334-0026-45c8-9ea3-146915869683" providerId="ADAL" clId="{BFE71B2B-A880-418B-81A0-2F299C020A94}" dt="2023-12-12T09:59:22.704" v="777" actId="20577"/>
      <pc:docMkLst>
        <pc:docMk/>
      </pc:docMkLst>
      <pc:sldChg chg="modSp">
        <pc:chgData name="Francesco Maria Velotti" userId="d3d7d334-0026-45c8-9ea3-146915869683" providerId="ADAL" clId="{BFE71B2B-A880-418B-81A0-2F299C020A94}" dt="2023-12-11T16:25:11.320" v="0"/>
        <pc:sldMkLst>
          <pc:docMk/>
          <pc:sldMk cId="109857222" sldId="256"/>
        </pc:sldMkLst>
        <pc:spChg chg="mod">
          <ac:chgData name="Francesco Maria Velotti" userId="d3d7d334-0026-45c8-9ea3-146915869683" providerId="ADAL" clId="{BFE71B2B-A880-418B-81A0-2F299C020A94}" dt="2023-12-11T16:25:11.320" v="0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Francesco Maria Velotti" userId="d3d7d334-0026-45c8-9ea3-146915869683" providerId="ADAL" clId="{BFE71B2B-A880-418B-81A0-2F299C020A94}" dt="2023-12-11T16:25:11.320" v="0"/>
          <ac:spMkLst>
            <pc:docMk/>
            <pc:sldMk cId="109857222" sldId="256"/>
            <ac:spMk id="3" creationId="{00000000-0000-0000-0000-000000000000}"/>
          </ac:spMkLst>
        </pc:spChg>
      </pc:sldChg>
      <pc:sldChg chg="modSp mod">
        <pc:chgData name="Francesco Maria Velotti" userId="d3d7d334-0026-45c8-9ea3-146915869683" providerId="ADAL" clId="{BFE71B2B-A880-418B-81A0-2F299C020A94}" dt="2023-12-12T09:59:15.747" v="772" actId="20577"/>
        <pc:sldMkLst>
          <pc:docMk/>
          <pc:sldMk cId="4052293715" sldId="257"/>
        </pc:sldMkLst>
        <pc:spChg chg="mod">
          <ac:chgData name="Francesco Maria Velotti" userId="d3d7d334-0026-45c8-9ea3-146915869683" providerId="ADAL" clId="{BFE71B2B-A880-418B-81A0-2F299C020A94}" dt="2023-12-11T16:25:11.320" v="0"/>
          <ac:spMkLst>
            <pc:docMk/>
            <pc:sldMk cId="4052293715" sldId="257"/>
            <ac:spMk id="2" creationId="{D7FA7FB4-A177-3D31-F209-141C9370AAE7}"/>
          </ac:spMkLst>
        </pc:spChg>
        <pc:spChg chg="mod">
          <ac:chgData name="Francesco Maria Velotti" userId="d3d7d334-0026-45c8-9ea3-146915869683" providerId="ADAL" clId="{BFE71B2B-A880-418B-81A0-2F299C020A94}" dt="2023-12-12T09:59:15.747" v="772" actId="20577"/>
          <ac:spMkLst>
            <pc:docMk/>
            <pc:sldMk cId="4052293715" sldId="257"/>
            <ac:spMk id="3" creationId="{4EA7A48C-B867-14F9-2483-7B01DC28CC15}"/>
          </ac:spMkLst>
        </pc:spChg>
      </pc:sldChg>
      <pc:sldChg chg="modSp mod">
        <pc:chgData name="Francesco Maria Velotti" userId="d3d7d334-0026-45c8-9ea3-146915869683" providerId="ADAL" clId="{BFE71B2B-A880-418B-81A0-2F299C020A94}" dt="2023-12-12T09:59:22.704" v="777" actId="20577"/>
        <pc:sldMkLst>
          <pc:docMk/>
          <pc:sldMk cId="2549053937" sldId="258"/>
        </pc:sldMkLst>
        <pc:spChg chg="mod">
          <ac:chgData name="Francesco Maria Velotti" userId="d3d7d334-0026-45c8-9ea3-146915869683" providerId="ADAL" clId="{BFE71B2B-A880-418B-81A0-2F299C020A94}" dt="2023-12-12T09:59:22.704" v="777" actId="20577"/>
          <ac:spMkLst>
            <pc:docMk/>
            <pc:sldMk cId="2549053937" sldId="258"/>
            <ac:spMk id="3" creationId="{3C1D5CB7-6261-1D9E-0414-4262C4B659E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BCE25-8A28-A7B7-119B-34CEBB9F2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838618-4DFC-CFFA-B59E-FE7277269E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9061" y="3602038"/>
            <a:ext cx="7833878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699CC-193E-FAA2-E6CC-44176BB50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D5B2B-50B9-EA77-2A10-9D0141543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3487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5E677-AF14-920D-1967-A122AE77D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8B736F-230D-2DA9-AB67-062BD6B640E2}"/>
              </a:ext>
            </a:extLst>
          </p:cNvPr>
          <p:cNvCxnSpPr>
            <a:cxnSpLocks/>
          </p:cNvCxnSpPr>
          <p:nvPr/>
        </p:nvCxnSpPr>
        <p:spPr>
          <a:xfrm>
            <a:off x="2179061" y="3526650"/>
            <a:ext cx="7833878" cy="12764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784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444CE-646C-51A1-AE11-A7CF7DA85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2A7D2E-FD0D-B895-A0DA-ADAD431D9A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ABF8E-D6DE-57D2-2E29-6B9CEC7A1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2DD0D-A17C-BE4D-E8AA-E6CFA4CCB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E0E136-EA0E-BD5D-BD7A-480A57A39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05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8E5682-6A66-5BD9-D2AC-E2A5B9B34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665E23-E5F4-C8C3-5C42-0AC44C947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E9444-DE59-596E-E1F8-FC6B88B1D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66B210-B989-DE5D-59EC-FB168BB4D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922AD-C748-0135-806F-A62DCA49D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089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F8C61-9849-6057-68B4-F86825339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0750163" cy="780852"/>
          </a:xfrm>
        </p:spPr>
        <p:txBody>
          <a:bodyPr/>
          <a:lstStyle>
            <a:lvl1pPr>
              <a:defRPr b="0">
                <a:solidFill>
                  <a:srgbClr val="3A66A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D88EA-B162-B310-2FF1-0F0C991FF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4562" y="1372399"/>
            <a:ext cx="10626919" cy="4686493"/>
          </a:xfrm>
          <a:prstGeom prst="rect">
            <a:avLst/>
          </a:prstGeom>
        </p:spPr>
        <p:txBody>
          <a:bodyPr/>
          <a:lstStyle>
            <a:lvl1pPr marL="228600" indent="-228600">
              <a:buFont typeface="Montserrat" pitchFamily="2" charset="0"/>
              <a:buChar char="→"/>
              <a:defRPr/>
            </a:lvl1pPr>
            <a:lvl2pPr marL="685800" indent="-228600">
              <a:buFont typeface="Courier New" panose="02070309020205020404" pitchFamily="49" charset="0"/>
              <a:buChar char="o"/>
              <a:defRPr>
                <a:solidFill>
                  <a:srgbClr val="3A66AC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F59C82-8C72-84DB-9A5D-B3A2CC9BE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92CBC-3F2E-252B-ACC8-D564A0963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7461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5CD63-C1E4-4881-490C-978D40851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12855A6-82D8-5224-8262-4BA44016FA44}"/>
              </a:ext>
            </a:extLst>
          </p:cNvPr>
          <p:cNvCxnSpPr>
            <a:cxnSpLocks/>
          </p:cNvCxnSpPr>
          <p:nvPr/>
        </p:nvCxnSpPr>
        <p:spPr>
          <a:xfrm>
            <a:off x="0" y="816876"/>
            <a:ext cx="10927976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Occultic CERN: Physicist Claims Large Hadron Collider May Open Portal ...">
            <a:extLst>
              <a:ext uri="{FF2B5EF4-FFF2-40B4-BE49-F238E27FC236}">
                <a16:creationId xmlns:a16="http://schemas.microsoft.com/office/drawing/2014/main" id="{934B3355-FA00-5713-5E99-7725F458F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424" y="18256"/>
            <a:ext cx="950762" cy="93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63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0F50E-EF75-9E94-E78E-646A1AB93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13E3E-AFB6-F190-D7A1-A3422B2AD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25930-2FBD-EC36-A95F-E6D0EDC1F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CCE9A-3057-FE70-AC82-71C404CC7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18213-054D-CB6A-4B49-4DDFEA84F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35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54C26-88AA-E25A-5893-56F7A7437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5219" y="1253331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094EC3-677C-F73F-C203-3FFBBE63BA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7372" y="1253331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C95B4E-BE6A-7C5F-603B-A0A8F2AB1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AC97F5-FB9D-AFAB-9484-A3F696D7C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D40753-152E-9B6C-2371-B59160950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BFC533A-2B6D-A981-DB24-D933B089E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0750163" cy="798617"/>
          </a:xfrm>
        </p:spPr>
        <p:txBody>
          <a:bodyPr/>
          <a:lstStyle>
            <a:lvl1pPr>
              <a:defRPr b="0">
                <a:solidFill>
                  <a:srgbClr val="3A66A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1A5CBA0-44E1-9584-62E8-FE81016551C9}"/>
              </a:ext>
            </a:extLst>
          </p:cNvPr>
          <p:cNvCxnSpPr>
            <a:cxnSpLocks/>
          </p:cNvCxnSpPr>
          <p:nvPr/>
        </p:nvCxnSpPr>
        <p:spPr>
          <a:xfrm>
            <a:off x="0" y="816876"/>
            <a:ext cx="10927976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378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FAA9DA-7F1A-72EE-A27B-BF0E82154F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34AE5B-F732-45BE-7AF7-06C1A42B2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0D28E3-EFCA-1CF9-098E-1D534AFB1F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68EC40-FE38-F2E7-98FC-5BB01988A5A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70E4E4-3123-0427-6A07-4FA736F49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E457F3-8AAC-0028-56D0-C57DF0DC4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40C35B-CC57-F09A-9816-BEB28DD76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E30B03E-9606-B1CB-1743-1300793DB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10750163" cy="798618"/>
          </a:xfrm>
        </p:spPr>
        <p:txBody>
          <a:bodyPr/>
          <a:lstStyle>
            <a:lvl1pPr>
              <a:defRPr b="0">
                <a:solidFill>
                  <a:srgbClr val="3A66AC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B88095B-AB5C-31E4-66E6-C1E041EB4069}"/>
              </a:ext>
            </a:extLst>
          </p:cNvPr>
          <p:cNvCxnSpPr>
            <a:cxnSpLocks/>
          </p:cNvCxnSpPr>
          <p:nvPr/>
        </p:nvCxnSpPr>
        <p:spPr>
          <a:xfrm>
            <a:off x="0" y="816876"/>
            <a:ext cx="10927976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7357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DE3F7-854B-DE88-D291-6C62C4DAF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0EF786-43B1-3843-3C96-611A29149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E41222-1F45-159B-EEF4-A036EE7AC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5FD4E3-3A26-363F-2039-35890FB40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850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B66645-967B-A847-5160-96370F666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48CCEB-C68B-5B3E-33F5-1229BAED8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7951E2-006A-0A8A-95A4-949A11FD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09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52A73-1CFB-1D9C-F06C-C1488EBC5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7A9F1-EB3E-EFF6-7C00-7335337ADD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1AE19-D1D5-E4C2-5CF5-50B7644C3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FF4806-EF30-CAF3-AFCB-63AFE349A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76E8E9-A69A-602E-23DC-64DA9CF8D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F50F0-93C1-880C-2E56-84F4D3490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69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9B498-EA92-FE19-ABF1-01496155D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71C6BF-DF94-85AC-6A2E-F93ECF3065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D25005-11AC-4BA3-1658-7ECFB11FD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8DEE9A-7524-3A79-4A79-FB08AC6AF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47D678-979D-5A38-F8EF-65E278229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E6A3B9-7E85-9C70-E78E-33C294B9D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9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2840FB-25D8-AA34-C92B-A990282894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B97B9-C521-3613-5994-DB3393EAC5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7223B-1D61-2960-72D2-FC95585E9C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4C4E0-8664-EE82-3FD7-3BAE3F0433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8348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AB1C7-3B2C-6661-C281-E92D8B14B9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11986" y="64834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Occultic CERN: Physicist Claims Large Hadron Collider May Open Portal ...">
            <a:extLst>
              <a:ext uri="{FF2B5EF4-FFF2-40B4-BE49-F238E27FC236}">
                <a16:creationId xmlns:a16="http://schemas.microsoft.com/office/drawing/2014/main" id="{8F8A5F13-855C-173A-9A17-20C965490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4424" y="18256"/>
            <a:ext cx="950762" cy="93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52B6AF4-649E-3F0B-D43B-BF1F09EBDB0F}"/>
              </a:ext>
            </a:extLst>
          </p:cNvPr>
          <p:cNvSpPr txBox="1">
            <a:spLocks/>
          </p:cNvSpPr>
          <p:nvPr/>
        </p:nvSpPr>
        <p:spPr>
          <a:xfrm>
            <a:off x="4038600" y="648348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22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3A66AC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Montserrat" pitchFamily="2" charset="0"/>
        <a:buChar char="→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rgbClr val="3A66A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xgboost.readthedocs.io/en/stable/" TargetMode="External"/><Relationship Id="rId3" Type="http://schemas.openxmlformats.org/officeDocument/2006/relationships/hyperlink" Target="https://tsfresh.readthedocs.io/en/latest/text/list_of_features.html" TargetMode="External"/><Relationship Id="rId7" Type="http://schemas.openxmlformats.org/officeDocument/2006/relationships/hyperlink" Target="https://lightgbm.readthedocs.io/en/stable/" TargetMode="External"/><Relationship Id="rId2" Type="http://schemas.openxmlformats.org/officeDocument/2006/relationships/hyperlink" Target="https://skforecast.org/0.11.0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google/python-fire" TargetMode="External"/><Relationship Id="rId5" Type="http://schemas.openxmlformats.org/officeDocument/2006/relationships/hyperlink" Target="https://github.com/hyperopt/hyperopt" TargetMode="External"/><Relationship Id="rId4" Type="http://schemas.openxmlformats.org/officeDocument/2006/relationships/hyperlink" Target="https://unit8co.github.io/darts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tatsmodels.org/stable/install.html" TargetMode="External"/><Relationship Id="rId2" Type="http://schemas.openxmlformats.org/officeDocument/2006/relationships/hyperlink" Target="https://www.pymc.io/welcom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vc.org/doc" TargetMode="External"/><Relationship Id="rId5" Type="http://schemas.openxmlformats.org/officeDocument/2006/relationships/hyperlink" Target="https://scikit-multiflow.readthedocs.io/en/stable/index.html" TargetMode="External"/><Relationship Id="rId4" Type="http://schemas.openxmlformats.org/officeDocument/2006/relationships/hyperlink" Target="https://github.com/online-ml/rive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ML tools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Francesco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A7FB4-A177-3D31-F209-141C9370A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Python modules that make the difference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7A48C-B867-14F9-2483-7B01DC28C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>
                <a:cs typeface="Calibri"/>
              </a:rPr>
              <a:t>Time-series modules:</a:t>
            </a:r>
            <a:endParaRPr lang="en-US">
              <a:cs typeface="Calibri"/>
              <a:hlinkClick r:id="rId2"/>
            </a:endParaRPr>
          </a:p>
          <a:p>
            <a:pPr lvl="1"/>
            <a:r>
              <a:rPr lang="en-US" err="1">
                <a:cs typeface="Calibri"/>
                <a:hlinkClick r:id="rId2"/>
              </a:rPr>
              <a:t>SKForecast</a:t>
            </a:r>
            <a:r>
              <a:rPr lang="en-US">
                <a:cs typeface="Calibri"/>
                <a:hlinkClick r:id="rId2"/>
              </a:rPr>
              <a:t> </a:t>
            </a:r>
            <a:r>
              <a:rPr lang="en-US">
                <a:cs typeface="Calibri"/>
                <a:sym typeface="Wingdings" panose="05000000000000000000" pitchFamily="2" charset="2"/>
                <a:hlinkClick r:id="rId2"/>
              </a:rPr>
              <a:t> </a:t>
            </a:r>
            <a:r>
              <a:rPr lang="en-US">
                <a:cs typeface="Calibri"/>
                <a:sym typeface="Wingdings" panose="05000000000000000000" pitchFamily="2" charset="2"/>
              </a:rPr>
              <a:t>handy modules to transform scikit-learn models (and more) for time-series forecasting </a:t>
            </a:r>
            <a:endParaRPr lang="en-US">
              <a:cs typeface="Calibri"/>
              <a:hlinkClick r:id="rId2"/>
            </a:endParaRPr>
          </a:p>
          <a:p>
            <a:pPr lvl="1"/>
            <a:r>
              <a:rPr lang="en-US" err="1">
                <a:cs typeface="Calibri"/>
                <a:hlinkClick r:id="rId3"/>
              </a:rPr>
              <a:t>TSFresh</a:t>
            </a:r>
            <a:r>
              <a:rPr lang="en-US">
                <a:cs typeface="Calibri"/>
              </a:rPr>
              <a:t> </a:t>
            </a:r>
            <a:r>
              <a:rPr lang="en-US">
                <a:cs typeface="Calibri"/>
                <a:sym typeface="Wingdings" panose="05000000000000000000" pitchFamily="2" charset="2"/>
              </a:rPr>
              <a:t> incredibly useful for feature selection (extract automatically descriptive statistics, Fourier components, peaks…)</a:t>
            </a:r>
            <a:endParaRPr lang="en-US">
              <a:cs typeface="Calibri"/>
            </a:endParaRPr>
          </a:p>
          <a:p>
            <a:pPr lvl="1"/>
            <a:r>
              <a:rPr lang="en-US">
                <a:cs typeface="Calibri"/>
                <a:hlinkClick r:id="rId4"/>
              </a:rPr>
              <a:t>Darts</a:t>
            </a:r>
            <a:r>
              <a:rPr lang="en-US">
                <a:cs typeface="Calibri"/>
              </a:rPr>
              <a:t>: another module for time-series – very similar to </a:t>
            </a:r>
            <a:r>
              <a:rPr lang="en-US" err="1">
                <a:cs typeface="Calibri"/>
              </a:rPr>
              <a:t>SKForcast</a:t>
            </a:r>
            <a:r>
              <a:rPr lang="en-US">
                <a:cs typeface="Calibri"/>
              </a:rPr>
              <a:t> but easier and with more models available. Very useful also for anomaly detections</a:t>
            </a:r>
          </a:p>
          <a:p>
            <a:r>
              <a:rPr lang="en-US">
                <a:cs typeface="Calibri"/>
              </a:rPr>
              <a:t>Hyper-parameter </a:t>
            </a:r>
            <a:r>
              <a:rPr lang="en-US" err="1">
                <a:cs typeface="Calibri"/>
              </a:rPr>
              <a:t>optimisaion</a:t>
            </a:r>
            <a:r>
              <a:rPr lang="en-US">
                <a:cs typeface="Calibri"/>
              </a:rPr>
              <a:t> – faster than BO on high dimensionalities:</a:t>
            </a:r>
            <a:endParaRPr lang="en-US">
              <a:cs typeface="Calibri"/>
              <a:hlinkClick r:id="rId5"/>
            </a:endParaRPr>
          </a:p>
          <a:p>
            <a:pPr lvl="1"/>
            <a:r>
              <a:rPr lang="en-US" err="1">
                <a:cs typeface="Calibri"/>
                <a:hlinkClick r:id="rId5"/>
              </a:rPr>
              <a:t>HyperOpt</a:t>
            </a:r>
            <a:endParaRPr lang="en-US">
              <a:cs typeface="Calibri"/>
            </a:endParaRPr>
          </a:p>
          <a:p>
            <a:r>
              <a:rPr lang="en-US">
                <a:cs typeface="Calibri"/>
              </a:rPr>
              <a:t>Utility to make CLI super quickly and with much less boilerplate code:</a:t>
            </a:r>
            <a:endParaRPr lang="en-US">
              <a:cs typeface="Calibri"/>
              <a:hlinkClick r:id="rId6"/>
            </a:endParaRPr>
          </a:p>
          <a:p>
            <a:pPr lvl="1"/>
            <a:r>
              <a:rPr lang="en-US">
                <a:cs typeface="Calibri"/>
                <a:hlinkClick r:id="rId6"/>
              </a:rPr>
              <a:t>Python-fire</a:t>
            </a:r>
          </a:p>
          <a:p>
            <a:r>
              <a:rPr lang="en-US">
                <a:cs typeface="Calibri"/>
              </a:rPr>
              <a:t>Highly performant gradient boosting algorithms – both coming with GPU support and scikit-learn interface</a:t>
            </a:r>
            <a:endParaRPr lang="en-US">
              <a:cs typeface="Calibri"/>
              <a:hlinkClick r:id="rId7"/>
            </a:endParaRPr>
          </a:p>
          <a:p>
            <a:pPr lvl="1"/>
            <a:r>
              <a:rPr lang="en-US" err="1">
                <a:cs typeface="Calibri"/>
                <a:hlinkClick r:id="rId7"/>
              </a:rPr>
              <a:t>LightGBM</a:t>
            </a:r>
            <a:endParaRPr lang="en-US">
              <a:cs typeface="Calibri"/>
            </a:endParaRPr>
          </a:p>
          <a:p>
            <a:pPr lvl="1"/>
            <a:r>
              <a:rPr lang="en-US">
                <a:cs typeface="Calibri"/>
                <a:hlinkClick r:id="rId8"/>
              </a:rPr>
              <a:t>XGBoost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229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C1443-9F0D-D35D-F4D4-2619B5B54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+mj-lt"/>
                <a:cs typeface="+mj-lt"/>
              </a:rPr>
              <a:t>Python modules that make the difference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D5CB7-6261-1D9E-0414-4262C4B659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Probabilistic models:</a:t>
            </a:r>
          </a:p>
          <a:p>
            <a:pPr lvl="1"/>
            <a:r>
              <a:rPr lang="en-US" err="1">
                <a:solidFill>
                  <a:srgbClr val="000000"/>
                </a:solidFill>
                <a:hlinkClick r:id="rId2"/>
              </a:rPr>
              <a:t>PyMC</a:t>
            </a:r>
            <a:r>
              <a:rPr lang="en-US">
                <a:solidFill>
                  <a:srgbClr val="000000"/>
                </a:solidFill>
              </a:rPr>
              <a:t>: </a:t>
            </a:r>
            <a:r>
              <a:rPr lang="en-US">
                <a:solidFill>
                  <a:schemeClr val="accent1"/>
                </a:solidFill>
              </a:rPr>
              <a:t>probabilistic programming library to fit Bayesian models using MCMC methods</a:t>
            </a:r>
          </a:p>
          <a:p>
            <a:pPr lvl="1"/>
            <a:r>
              <a:rPr lang="en-US" err="1">
                <a:solidFill>
                  <a:srgbClr val="000000"/>
                </a:solidFill>
                <a:hlinkClick r:id="rId3"/>
              </a:rPr>
              <a:t>Statsmodels</a:t>
            </a:r>
            <a:r>
              <a:rPr lang="en-US">
                <a:solidFill>
                  <a:srgbClr val="000000"/>
                </a:solidFill>
              </a:rPr>
              <a:t>: </a:t>
            </a:r>
            <a:r>
              <a:rPr lang="en-US">
                <a:solidFill>
                  <a:schemeClr val="accent1"/>
                </a:solidFill>
              </a:rPr>
              <a:t>all possible of statistical models, utils, etc. For example, great for time-series decomposition, autocorrelation...</a:t>
            </a:r>
          </a:p>
          <a:p>
            <a:pPr>
              <a:buFont typeface="Montserrat" panose="02070309020205020404" pitchFamily="49" charset="0"/>
              <a:buChar char="→"/>
            </a:pPr>
            <a:r>
              <a:rPr lang="en-US">
                <a:solidFill>
                  <a:srgbClr val="000000"/>
                </a:solidFill>
              </a:rPr>
              <a:t>Resources for online models:</a:t>
            </a:r>
          </a:p>
          <a:p>
            <a:pPr lvl="1"/>
            <a:r>
              <a:rPr lang="en-US">
                <a:solidFill>
                  <a:srgbClr val="000000"/>
                </a:solidFill>
                <a:hlinkClick r:id="rId4"/>
              </a:rPr>
              <a:t>River</a:t>
            </a:r>
            <a:r>
              <a:rPr lang="en-US">
                <a:solidFill>
                  <a:srgbClr val="000000"/>
                </a:solidFill>
              </a:rPr>
              <a:t>: </a:t>
            </a:r>
            <a:r>
              <a:rPr lang="en-US">
                <a:solidFill>
                  <a:schemeClr val="accent1"/>
                </a:solidFill>
              </a:rPr>
              <a:t>adaptive random forest for example out of the box – many utilities and modules for online and incremental ML </a:t>
            </a:r>
          </a:p>
          <a:p>
            <a:pPr lvl="1"/>
            <a:r>
              <a:rPr lang="en-US" err="1">
                <a:solidFill>
                  <a:srgbClr val="000000"/>
                </a:solidFill>
                <a:hlinkClick r:id="rId5"/>
              </a:rPr>
              <a:t>SkMultiFlow</a:t>
            </a:r>
            <a:r>
              <a:rPr lang="en-US">
                <a:solidFill>
                  <a:srgbClr val="000000"/>
                </a:solidFill>
              </a:rPr>
              <a:t>: </a:t>
            </a:r>
            <a:r>
              <a:rPr lang="en-US">
                <a:solidFill>
                  <a:schemeClr val="accent1"/>
                </a:solidFill>
              </a:rPr>
              <a:t>transform scikit-learn models in online/adaptive models</a:t>
            </a:r>
          </a:p>
          <a:p>
            <a:r>
              <a:rPr lang="en-US">
                <a:cs typeface="Calibri"/>
                <a:hlinkClick r:id="rId6"/>
              </a:rPr>
              <a:t>DVC</a:t>
            </a:r>
            <a:r>
              <a:rPr lang="en-US">
                <a:cs typeface="Calibri"/>
              </a:rPr>
              <a:t>: Git for datasets – basically keep track of changes to datasets in with git equivalent </a:t>
            </a:r>
          </a:p>
        </p:txBody>
      </p:sp>
    </p:spTree>
    <p:extLst>
      <p:ext uri="{BB962C8B-B14F-4D97-AF65-F5344CB8AC3E}">
        <p14:creationId xmlns:p14="http://schemas.microsoft.com/office/powerpoint/2010/main" val="254905393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cern_fv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ntserrat fonts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cern_fv" id="{A64D5EC7-8A77-430F-A926-85079D279D55}" vid="{27BD6A2D-B7CD-4B52-A48C-9C503327C3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template_cern_fv</Template>
  <Application>Microsoft Office PowerPoint</Application>
  <PresentationFormat>Widescreen</PresentationFormat>
  <Slides>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template_cern_fv</vt:lpstr>
      <vt:lpstr>ML tools</vt:lpstr>
      <vt:lpstr>Python modules that make the difference</vt:lpstr>
      <vt:lpstr>Python modules that make the difference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1</cp:revision>
  <dcterms:created xsi:type="dcterms:W3CDTF">2023-12-11T13:09:40Z</dcterms:created>
  <dcterms:modified xsi:type="dcterms:W3CDTF">2023-12-12T09:59:25Z</dcterms:modified>
</cp:coreProperties>
</file>