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theme/theme5.xml" ContentType="application/vnd.openxmlformats-officedocument.theme+xml"/>
  <Override PartName="/ppt/slideLayouts/slideLayout14.xml" ContentType="application/vnd.openxmlformats-officedocument.presentationml.slideLayout+xml"/>
  <Override PartName="/ppt/theme/theme6.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7.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8.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9.xml" ContentType="application/vnd.openxmlformats-officedocument.theme+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10.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11.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12.xml" ContentType="application/vnd.openxmlformats-officedocument.theme+xml"/>
  <Override PartName="/ppt/theme/theme13.xml" ContentType="application/vnd.openxmlformats-officedocument.theme+xml"/>
  <Override PartName="/ppt/theme/theme1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9" r:id="rId2"/>
    <p:sldMasterId id="2147483672" r:id="rId3"/>
    <p:sldMasterId id="2147483718" r:id="rId4"/>
    <p:sldMasterId id="2147483726" r:id="rId5"/>
    <p:sldMasterId id="2147483729" r:id="rId6"/>
    <p:sldMasterId id="2147483732" r:id="rId7"/>
    <p:sldMasterId id="2147483751" r:id="rId8"/>
    <p:sldMasterId id="2147483761" r:id="rId9"/>
    <p:sldMasterId id="2147483771" r:id="rId10"/>
    <p:sldMasterId id="2147483781" r:id="rId11"/>
    <p:sldMasterId id="2147483794" r:id="rId12"/>
  </p:sldMasterIdLst>
  <p:notesMasterIdLst>
    <p:notesMasterId r:id="rId38"/>
  </p:notesMasterIdLst>
  <p:handoutMasterIdLst>
    <p:handoutMasterId r:id="rId39"/>
  </p:handoutMasterIdLst>
  <p:sldIdLst>
    <p:sldId id="281" r:id="rId13"/>
    <p:sldId id="445" r:id="rId14"/>
    <p:sldId id="279" r:id="rId15"/>
    <p:sldId id="360" r:id="rId16"/>
    <p:sldId id="302" r:id="rId17"/>
    <p:sldId id="415" r:id="rId18"/>
    <p:sldId id="446" r:id="rId19"/>
    <p:sldId id="418" r:id="rId20"/>
    <p:sldId id="267" r:id="rId21"/>
    <p:sldId id="268" r:id="rId22"/>
    <p:sldId id="260" r:id="rId23"/>
    <p:sldId id="261" r:id="rId24"/>
    <p:sldId id="416" r:id="rId25"/>
    <p:sldId id="306" r:id="rId26"/>
    <p:sldId id="417" r:id="rId27"/>
    <p:sldId id="447" r:id="rId28"/>
    <p:sldId id="448" r:id="rId29"/>
    <p:sldId id="449" r:id="rId30"/>
    <p:sldId id="443" r:id="rId31"/>
    <p:sldId id="264" r:id="rId32"/>
    <p:sldId id="450" r:id="rId33"/>
    <p:sldId id="284" r:id="rId34"/>
    <p:sldId id="285" r:id="rId35"/>
    <p:sldId id="287" r:id="rId36"/>
    <p:sldId id="289" r:id="rId37"/>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976">
          <p15:clr>
            <a:srgbClr val="A4A3A4"/>
          </p15:clr>
        </p15:guide>
        <p15:guide id="2" pos="547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E386B"/>
    <a:srgbClr val="2C669E"/>
    <a:srgbClr val="F8B13C"/>
    <a:srgbClr val="1F497D"/>
    <a:srgbClr val="0157A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540" autoAdjust="0"/>
    <p:restoredTop sz="94609" autoAdjust="0"/>
  </p:normalViewPr>
  <p:slideViewPr>
    <p:cSldViewPr snapToObjects="1" showGuides="1">
      <p:cViewPr varScale="1">
        <p:scale>
          <a:sx n="77" d="100"/>
          <a:sy n="77" d="100"/>
        </p:scale>
        <p:origin x="1382" y="43"/>
      </p:cViewPr>
      <p:guideLst>
        <p:guide orient="horz" pos="2976"/>
        <p:guide pos="547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handoutMaster" Target="handoutMasters/handoutMaster1.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theme" Target="theme/theme1.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4.xml"/><Relationship Id="rId20" Type="http://schemas.openxmlformats.org/officeDocument/2006/relationships/slide" Target="slides/slide8.xml"/><Relationship Id="rId29" Type="http://schemas.openxmlformats.org/officeDocument/2006/relationships/slide" Target="slides/slide17.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10" Type="http://schemas.openxmlformats.org/officeDocument/2006/relationships/slideMaster" Target="slideMasters/slideMaster10.xml"/><Relationship Id="rId19" Type="http://schemas.openxmlformats.org/officeDocument/2006/relationships/slide" Target="slides/slide7.xml"/><Relationship Id="rId31" Type="http://schemas.openxmlformats.org/officeDocument/2006/relationships/slide" Target="slides/slide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BA0893-E399-4598-BF0A-85C819239F9C}" type="doc">
      <dgm:prSet loTypeId="urn:microsoft.com/office/officeart/2008/layout/HalfCircleOrganizationChart" loCatId="hierarchy" qsTypeId="urn:microsoft.com/office/officeart/2005/8/quickstyle/simple1" qsCatId="simple" csTypeId="urn:microsoft.com/office/officeart/2005/8/colors/accent1_2" csCatId="accent1" phldr="1"/>
      <dgm:spPr/>
      <dgm:t>
        <a:bodyPr/>
        <a:lstStyle/>
        <a:p>
          <a:endParaRPr lang="pl-PL"/>
        </a:p>
      </dgm:t>
    </dgm:pt>
    <dgm:pt modelId="{539F41F8-D3B8-4EDD-907D-5A4E41A389D5}">
      <dgm:prSet phldrT="[Tekst]"/>
      <dgm:spPr>
        <a:xfrm>
          <a:off x="4322017" y="1368209"/>
          <a:ext cx="3564433" cy="1140618"/>
        </a:xfrm>
        <a:prstGeom prst="rect">
          <a:avLst/>
        </a:prstGeom>
        <a:noFill/>
        <a:ln w="12700" cap="flat" cmpd="sng" algn="ctr">
          <a:noFill/>
          <a:prstDash val="solid"/>
          <a:miter lim="800000"/>
        </a:ln>
        <a:effectLst/>
        <a:sp3d/>
      </dgm:spPr>
      <dgm:t>
        <a:bodyPr/>
        <a:lstStyle/>
        <a:p>
          <a:endParaRPr lang="pl-PL" b="1" dirty="0">
            <a:solidFill>
              <a:srgbClr val="70AD47"/>
            </a:solidFill>
            <a:latin typeface="Calibri" panose="020F0502020204030204"/>
            <a:ea typeface="+mn-ea"/>
            <a:cs typeface="+mn-cs"/>
          </a:endParaRPr>
        </a:p>
      </dgm:t>
    </dgm:pt>
    <dgm:pt modelId="{B81879F9-8E9F-488E-9365-D211ECD309D4}" type="parTrans" cxnId="{78ACE3B6-79E0-4E76-9251-9382DD86257B}">
      <dgm:prSet/>
      <dgm:spPr/>
      <dgm:t>
        <a:bodyPr/>
        <a:lstStyle/>
        <a:p>
          <a:endParaRPr lang="pl-PL"/>
        </a:p>
      </dgm:t>
    </dgm:pt>
    <dgm:pt modelId="{226AB531-0551-4A19-A022-065695D6F869}" type="sibTrans" cxnId="{78ACE3B6-79E0-4E76-9251-9382DD86257B}">
      <dgm:prSet/>
      <dgm:spPr/>
      <dgm:t>
        <a:bodyPr/>
        <a:lstStyle/>
        <a:p>
          <a:endParaRPr lang="pl-PL"/>
        </a:p>
      </dgm:t>
    </dgm:pt>
    <dgm:pt modelId="{90298765-79AE-4312-B222-B609FF19A4D6}">
      <dgm:prSet phldrT="[Tekst]"/>
      <dgm:spPr>
        <a:xfrm>
          <a:off x="818" y="4014205"/>
          <a:ext cx="3564433" cy="1140618"/>
        </a:xfrm>
        <a:prstGeom prst="rect">
          <a:avLst/>
        </a:prstGeom>
        <a:noFill/>
        <a:ln w="12700" cap="flat" cmpd="sng" algn="ctr">
          <a:noFill/>
          <a:prstDash val="solid"/>
          <a:miter lim="800000"/>
        </a:ln>
        <a:effectLst/>
        <a:sp3d/>
      </dgm:spPr>
      <dgm:t>
        <a:bodyPr/>
        <a:lstStyle/>
        <a:p>
          <a:endParaRPr lang="pl-PL" dirty="0">
            <a:solidFill>
              <a:sysClr val="windowText" lastClr="000000">
                <a:hueOff val="0"/>
                <a:satOff val="0"/>
                <a:lumOff val="0"/>
                <a:alphaOff val="0"/>
              </a:sysClr>
            </a:solidFill>
            <a:latin typeface="Calibri" panose="020F0502020204030204"/>
            <a:ea typeface="+mn-ea"/>
            <a:cs typeface="+mn-cs"/>
          </a:endParaRPr>
        </a:p>
      </dgm:t>
    </dgm:pt>
    <dgm:pt modelId="{1E14F126-770F-4FF8-A1BD-21DD9B7B2C1D}" type="parTrans" cxnId="{46F5D1BC-B94D-4182-907E-17C639F7E62B}">
      <dgm:prSet/>
      <dgm:spPr>
        <a:xfrm>
          <a:off x="1783035" y="2829626"/>
          <a:ext cx="4321198" cy="863779"/>
        </a:xfrm>
        <a:custGeom>
          <a:avLst/>
          <a:gdLst/>
          <a:ahLst/>
          <a:cxnLst/>
          <a:rect l="0" t="0" r="0" b="0"/>
          <a:pathLst>
            <a:path>
              <a:moveTo>
                <a:pt x="4321198" y="0"/>
              </a:moveTo>
              <a:lnTo>
                <a:pt x="4321198" y="489513"/>
              </a:lnTo>
              <a:lnTo>
                <a:pt x="0" y="489513"/>
              </a:lnTo>
              <a:lnTo>
                <a:pt x="0" y="863779"/>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pl-PL"/>
        </a:p>
      </dgm:t>
    </dgm:pt>
    <dgm:pt modelId="{3B5F2DB7-6712-4CE2-829E-0FBE804FDEB8}" type="sibTrans" cxnId="{46F5D1BC-B94D-4182-907E-17C639F7E62B}">
      <dgm:prSet/>
      <dgm:spPr/>
      <dgm:t>
        <a:bodyPr/>
        <a:lstStyle/>
        <a:p>
          <a:endParaRPr lang="pl-PL"/>
        </a:p>
      </dgm:t>
    </dgm:pt>
    <dgm:pt modelId="{3933BD9B-F0A2-49B4-BAA1-C374EC242356}">
      <dgm:prSet phldrT="[Tekst]"/>
      <dgm:spPr>
        <a:xfrm>
          <a:off x="4313783" y="4014205"/>
          <a:ext cx="3564433" cy="1140618"/>
        </a:xfrm>
        <a:prstGeom prst="rect">
          <a:avLst/>
        </a:prstGeom>
        <a:noFill/>
        <a:ln w="12700" cap="flat" cmpd="sng" algn="ctr">
          <a:noFill/>
          <a:prstDash val="solid"/>
          <a:miter lim="800000"/>
        </a:ln>
        <a:effectLst/>
        <a:sp3d/>
      </dgm:spPr>
      <dgm:t>
        <a:bodyPr/>
        <a:lstStyle/>
        <a:p>
          <a:endParaRPr lang="pl-PL" dirty="0">
            <a:solidFill>
              <a:sysClr val="windowText" lastClr="000000">
                <a:hueOff val="0"/>
                <a:satOff val="0"/>
                <a:lumOff val="0"/>
                <a:alphaOff val="0"/>
              </a:sysClr>
            </a:solidFill>
            <a:latin typeface="Calibri" panose="020F0502020204030204"/>
            <a:ea typeface="+mn-ea"/>
            <a:cs typeface="+mn-cs"/>
          </a:endParaRPr>
        </a:p>
      </dgm:t>
    </dgm:pt>
    <dgm:pt modelId="{6F056242-FE23-4672-98E7-1AD3CA9C4E65}" type="parTrans" cxnId="{E860C20D-0E27-4104-8D48-6FFA361B8C6F}">
      <dgm:prSet/>
      <dgm:spPr>
        <a:xfrm>
          <a:off x="6050279" y="2829626"/>
          <a:ext cx="91440" cy="863779"/>
        </a:xfrm>
        <a:custGeom>
          <a:avLst/>
          <a:gdLst/>
          <a:ahLst/>
          <a:cxnLst/>
          <a:rect l="0" t="0" r="0" b="0"/>
          <a:pathLst>
            <a:path>
              <a:moveTo>
                <a:pt x="53953" y="0"/>
              </a:moveTo>
              <a:lnTo>
                <a:pt x="53953" y="489513"/>
              </a:lnTo>
              <a:lnTo>
                <a:pt x="45720" y="489513"/>
              </a:lnTo>
              <a:lnTo>
                <a:pt x="45720" y="863779"/>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pl-PL"/>
        </a:p>
      </dgm:t>
    </dgm:pt>
    <dgm:pt modelId="{FC383064-5694-4FF6-A551-B3CFF17781DC}" type="sibTrans" cxnId="{E860C20D-0E27-4104-8D48-6FFA361B8C6F}">
      <dgm:prSet/>
      <dgm:spPr/>
      <dgm:t>
        <a:bodyPr/>
        <a:lstStyle/>
        <a:p>
          <a:endParaRPr lang="pl-PL"/>
        </a:p>
      </dgm:t>
    </dgm:pt>
    <dgm:pt modelId="{682DEE1B-EE6D-4ADA-BA37-F0244C8AE73D}">
      <dgm:prSet phldrT="[Tekst]"/>
      <dgm:spPr>
        <a:xfrm>
          <a:off x="8626747" y="4014205"/>
          <a:ext cx="3564433" cy="1140618"/>
        </a:xfrm>
        <a:prstGeom prst="rect">
          <a:avLst/>
        </a:prstGeom>
        <a:noFill/>
        <a:ln w="12700" cap="flat" cmpd="sng" algn="ctr">
          <a:noFill/>
          <a:prstDash val="solid"/>
          <a:miter lim="800000"/>
        </a:ln>
        <a:effectLst/>
        <a:sp3d/>
      </dgm:spPr>
      <dgm:t>
        <a:bodyPr/>
        <a:lstStyle/>
        <a:p>
          <a:endParaRPr lang="pl-PL" dirty="0">
            <a:solidFill>
              <a:sysClr val="windowText" lastClr="000000">
                <a:hueOff val="0"/>
                <a:satOff val="0"/>
                <a:lumOff val="0"/>
                <a:alphaOff val="0"/>
              </a:sysClr>
            </a:solidFill>
            <a:latin typeface="Calibri" panose="020F0502020204030204"/>
            <a:ea typeface="+mn-ea"/>
            <a:cs typeface="+mn-cs"/>
          </a:endParaRPr>
        </a:p>
      </dgm:t>
    </dgm:pt>
    <dgm:pt modelId="{96A2D37B-BC77-480F-A239-972FAAF1FAF2}" type="parTrans" cxnId="{E5BF403A-DCB1-4614-B3E7-FAF685459C64}">
      <dgm:prSet/>
      <dgm:spPr>
        <a:xfrm>
          <a:off x="6104233" y="2829626"/>
          <a:ext cx="4304730" cy="863779"/>
        </a:xfrm>
        <a:custGeom>
          <a:avLst/>
          <a:gdLst/>
          <a:ahLst/>
          <a:cxnLst/>
          <a:rect l="0" t="0" r="0" b="0"/>
          <a:pathLst>
            <a:path>
              <a:moveTo>
                <a:pt x="0" y="0"/>
              </a:moveTo>
              <a:lnTo>
                <a:pt x="0" y="489513"/>
              </a:lnTo>
              <a:lnTo>
                <a:pt x="4304730" y="489513"/>
              </a:lnTo>
              <a:lnTo>
                <a:pt x="4304730" y="863779"/>
              </a:lnTo>
            </a:path>
          </a:pathLst>
        </a:custGeom>
        <a:noFill/>
        <a:ln w="12700" cap="flat" cmpd="sng" algn="ctr">
          <a:solidFill>
            <a:srgbClr val="5B9BD5">
              <a:shade val="60000"/>
              <a:hueOff val="0"/>
              <a:satOff val="0"/>
              <a:lumOff val="0"/>
              <a:alphaOff val="0"/>
            </a:srgbClr>
          </a:solidFill>
          <a:prstDash val="solid"/>
          <a:miter lim="800000"/>
        </a:ln>
        <a:effectLst/>
      </dgm:spPr>
      <dgm:t>
        <a:bodyPr/>
        <a:lstStyle/>
        <a:p>
          <a:endParaRPr lang="pl-PL"/>
        </a:p>
      </dgm:t>
    </dgm:pt>
    <dgm:pt modelId="{6CE11B77-EEC5-4297-AF4C-124C89CE683C}" type="sibTrans" cxnId="{E5BF403A-DCB1-4614-B3E7-FAF685459C64}">
      <dgm:prSet/>
      <dgm:spPr/>
      <dgm:t>
        <a:bodyPr/>
        <a:lstStyle/>
        <a:p>
          <a:endParaRPr lang="pl-PL"/>
        </a:p>
      </dgm:t>
    </dgm:pt>
    <dgm:pt modelId="{F7175027-CE70-4E80-8498-8250EED8794C}" type="pres">
      <dgm:prSet presAssocID="{77BA0893-E399-4598-BF0A-85C819239F9C}" presName="Name0" presStyleCnt="0">
        <dgm:presLayoutVars>
          <dgm:orgChart val="1"/>
          <dgm:chPref val="1"/>
          <dgm:dir/>
          <dgm:animOne val="branch"/>
          <dgm:animLvl val="lvl"/>
          <dgm:resizeHandles/>
        </dgm:presLayoutVars>
      </dgm:prSet>
      <dgm:spPr/>
    </dgm:pt>
    <dgm:pt modelId="{0DBF162D-BEF2-4E92-A548-67680ECF1FCF}" type="pres">
      <dgm:prSet presAssocID="{539F41F8-D3B8-4EDD-907D-5A4E41A389D5}" presName="hierRoot1" presStyleCnt="0">
        <dgm:presLayoutVars>
          <dgm:hierBranch val="init"/>
        </dgm:presLayoutVars>
      </dgm:prSet>
      <dgm:spPr/>
    </dgm:pt>
    <dgm:pt modelId="{E08EEC88-DB56-4A91-9F67-7FDCB9CB0A39}" type="pres">
      <dgm:prSet presAssocID="{539F41F8-D3B8-4EDD-907D-5A4E41A389D5}" presName="rootComposite1" presStyleCnt="0"/>
      <dgm:spPr/>
    </dgm:pt>
    <dgm:pt modelId="{437A909F-9C7E-44F0-8333-908C9AAD9CA9}" type="pres">
      <dgm:prSet presAssocID="{539F41F8-D3B8-4EDD-907D-5A4E41A389D5}" presName="rootText1" presStyleLbl="alignAcc1" presStyleIdx="0" presStyleCnt="0" custScaleX="340676" custScaleY="134705" custLinFactNeighborX="231" custLinFactNeighborY="-10104">
        <dgm:presLayoutVars>
          <dgm:chPref val="3"/>
        </dgm:presLayoutVars>
      </dgm:prSet>
      <dgm:spPr/>
    </dgm:pt>
    <dgm:pt modelId="{308250E6-A5A2-45D8-AD5C-6E7C10CB53C3}" type="pres">
      <dgm:prSet presAssocID="{539F41F8-D3B8-4EDD-907D-5A4E41A389D5}" presName="topArc1" presStyleLbl="parChTrans1D1" presStyleIdx="0" presStyleCnt="8"/>
      <dgm:spPr>
        <a:xfrm>
          <a:off x="5213125" y="1047410"/>
          <a:ext cx="1782216" cy="1782216"/>
        </a:xfrm>
        <a:prstGeom prst="arc">
          <a:avLst>
            <a:gd name="adj1" fmla="val 13200000"/>
            <a:gd name="adj2" fmla="val 19200000"/>
          </a:avLst>
        </a:prstGeom>
        <a:noFill/>
        <a:ln w="12700" cap="flat" cmpd="sng" algn="ctr">
          <a:solidFill>
            <a:srgbClr val="5B9BD5">
              <a:shade val="60000"/>
              <a:hueOff val="0"/>
              <a:satOff val="0"/>
              <a:lumOff val="0"/>
              <a:alphaOff val="0"/>
            </a:srgbClr>
          </a:solidFill>
          <a:prstDash val="solid"/>
          <a:miter lim="800000"/>
        </a:ln>
        <a:effectLst/>
      </dgm:spPr>
    </dgm:pt>
    <dgm:pt modelId="{D08082F8-BE42-4314-B66E-27D98F65B309}" type="pres">
      <dgm:prSet presAssocID="{539F41F8-D3B8-4EDD-907D-5A4E41A389D5}" presName="bottomArc1" presStyleLbl="parChTrans1D1" presStyleIdx="1" presStyleCnt="8"/>
      <dgm:spPr>
        <a:xfrm>
          <a:off x="5213125" y="1047410"/>
          <a:ext cx="1782216" cy="1782216"/>
        </a:xfrm>
        <a:prstGeom prst="arc">
          <a:avLst>
            <a:gd name="adj1" fmla="val 2400000"/>
            <a:gd name="adj2" fmla="val 8400000"/>
          </a:avLst>
        </a:prstGeom>
        <a:noFill/>
        <a:ln w="12700" cap="flat" cmpd="sng" algn="ctr">
          <a:solidFill>
            <a:srgbClr val="5B9BD5">
              <a:shade val="60000"/>
              <a:hueOff val="0"/>
              <a:satOff val="0"/>
              <a:lumOff val="0"/>
              <a:alphaOff val="0"/>
            </a:srgbClr>
          </a:solidFill>
          <a:prstDash val="solid"/>
          <a:miter lim="800000"/>
        </a:ln>
        <a:effectLst/>
      </dgm:spPr>
    </dgm:pt>
    <dgm:pt modelId="{3A3394D0-FA06-4431-9254-5CB3372A1E7A}" type="pres">
      <dgm:prSet presAssocID="{539F41F8-D3B8-4EDD-907D-5A4E41A389D5}" presName="topConnNode1" presStyleLbl="node1" presStyleIdx="0" presStyleCnt="0"/>
      <dgm:spPr/>
    </dgm:pt>
    <dgm:pt modelId="{3DCEC498-202B-4BEF-998C-CE8CDF081CB0}" type="pres">
      <dgm:prSet presAssocID="{539F41F8-D3B8-4EDD-907D-5A4E41A389D5}" presName="hierChild2" presStyleCnt="0"/>
      <dgm:spPr/>
    </dgm:pt>
    <dgm:pt modelId="{AA6CF745-B50B-413A-A93F-9465BCE5BE53}" type="pres">
      <dgm:prSet presAssocID="{1E14F126-770F-4FF8-A1BD-21DD9B7B2C1D}" presName="Name28" presStyleLbl="parChTrans1D2" presStyleIdx="0" presStyleCnt="3"/>
      <dgm:spPr/>
    </dgm:pt>
    <dgm:pt modelId="{3F413A10-F9DE-4C14-9F27-88E4298463D4}" type="pres">
      <dgm:prSet presAssocID="{90298765-79AE-4312-B222-B609FF19A4D6}" presName="hierRoot2" presStyleCnt="0">
        <dgm:presLayoutVars>
          <dgm:hierBranch val="init"/>
        </dgm:presLayoutVars>
      </dgm:prSet>
      <dgm:spPr/>
    </dgm:pt>
    <dgm:pt modelId="{63C2AC9F-EA6A-4BF1-956B-533CE549F19B}" type="pres">
      <dgm:prSet presAssocID="{90298765-79AE-4312-B222-B609FF19A4D6}" presName="rootComposite2" presStyleCnt="0"/>
      <dgm:spPr/>
    </dgm:pt>
    <dgm:pt modelId="{064D2B2E-64A5-4AFB-8032-2875D41E0C94}" type="pres">
      <dgm:prSet presAssocID="{90298765-79AE-4312-B222-B609FF19A4D6}" presName="rootText2" presStyleLbl="alignAcc1" presStyleIdx="0" presStyleCnt="0">
        <dgm:presLayoutVars>
          <dgm:chPref val="3"/>
        </dgm:presLayoutVars>
      </dgm:prSet>
      <dgm:spPr/>
    </dgm:pt>
    <dgm:pt modelId="{467DC950-F48D-4E16-A06E-14D350D449DC}" type="pres">
      <dgm:prSet presAssocID="{90298765-79AE-4312-B222-B609FF19A4D6}" presName="topArc2" presStyleLbl="parChTrans1D1" presStyleIdx="2" presStyleCnt="8"/>
      <dgm:spPr>
        <a:xfrm>
          <a:off x="891926" y="3693406"/>
          <a:ext cx="1782216" cy="1782216"/>
        </a:xfrm>
        <a:prstGeom prst="arc">
          <a:avLst>
            <a:gd name="adj1" fmla="val 13200000"/>
            <a:gd name="adj2" fmla="val 19200000"/>
          </a:avLst>
        </a:prstGeom>
        <a:noFill/>
        <a:ln w="12700" cap="flat" cmpd="sng" algn="ctr">
          <a:solidFill>
            <a:srgbClr val="5B9BD5">
              <a:shade val="60000"/>
              <a:hueOff val="0"/>
              <a:satOff val="0"/>
              <a:lumOff val="0"/>
              <a:alphaOff val="0"/>
            </a:srgbClr>
          </a:solidFill>
          <a:prstDash val="solid"/>
          <a:miter lim="800000"/>
        </a:ln>
        <a:effectLst/>
      </dgm:spPr>
    </dgm:pt>
    <dgm:pt modelId="{978A78EE-587D-412A-9E69-6562B540B8DB}" type="pres">
      <dgm:prSet presAssocID="{90298765-79AE-4312-B222-B609FF19A4D6}" presName="bottomArc2" presStyleLbl="parChTrans1D1" presStyleIdx="3" presStyleCnt="8"/>
      <dgm:spPr>
        <a:xfrm>
          <a:off x="891926" y="3693406"/>
          <a:ext cx="1782216" cy="1782216"/>
        </a:xfrm>
        <a:prstGeom prst="arc">
          <a:avLst>
            <a:gd name="adj1" fmla="val 2400000"/>
            <a:gd name="adj2" fmla="val 8400000"/>
          </a:avLst>
        </a:prstGeom>
        <a:noFill/>
        <a:ln w="12700" cap="flat" cmpd="sng" algn="ctr">
          <a:solidFill>
            <a:srgbClr val="5B9BD5">
              <a:shade val="60000"/>
              <a:hueOff val="0"/>
              <a:satOff val="0"/>
              <a:lumOff val="0"/>
              <a:alphaOff val="0"/>
            </a:srgbClr>
          </a:solidFill>
          <a:prstDash val="solid"/>
          <a:miter lim="800000"/>
        </a:ln>
        <a:effectLst/>
      </dgm:spPr>
    </dgm:pt>
    <dgm:pt modelId="{8A4A16F6-C1C4-46BC-B792-95069C27882D}" type="pres">
      <dgm:prSet presAssocID="{90298765-79AE-4312-B222-B609FF19A4D6}" presName="topConnNode2" presStyleLbl="node2" presStyleIdx="0" presStyleCnt="0"/>
      <dgm:spPr/>
    </dgm:pt>
    <dgm:pt modelId="{E96EE6AB-C902-4B65-A0AD-567DFB3340C7}" type="pres">
      <dgm:prSet presAssocID="{90298765-79AE-4312-B222-B609FF19A4D6}" presName="hierChild4" presStyleCnt="0"/>
      <dgm:spPr/>
    </dgm:pt>
    <dgm:pt modelId="{D794AAAF-A91D-4C55-A35A-B49B35F6489D}" type="pres">
      <dgm:prSet presAssocID="{90298765-79AE-4312-B222-B609FF19A4D6}" presName="hierChild5" presStyleCnt="0"/>
      <dgm:spPr/>
    </dgm:pt>
    <dgm:pt modelId="{83E7FE68-92E9-435C-82F1-0305B9E6F385}" type="pres">
      <dgm:prSet presAssocID="{6F056242-FE23-4672-98E7-1AD3CA9C4E65}" presName="Name28" presStyleLbl="parChTrans1D2" presStyleIdx="1" presStyleCnt="3"/>
      <dgm:spPr/>
    </dgm:pt>
    <dgm:pt modelId="{3117A68C-2BF9-4BAA-A814-BA51795F9174}" type="pres">
      <dgm:prSet presAssocID="{3933BD9B-F0A2-49B4-BAA1-C374EC242356}" presName="hierRoot2" presStyleCnt="0">
        <dgm:presLayoutVars>
          <dgm:hierBranch val="init"/>
        </dgm:presLayoutVars>
      </dgm:prSet>
      <dgm:spPr/>
    </dgm:pt>
    <dgm:pt modelId="{3729C2E4-4016-44EE-9202-7F550263AA1B}" type="pres">
      <dgm:prSet presAssocID="{3933BD9B-F0A2-49B4-BAA1-C374EC242356}" presName="rootComposite2" presStyleCnt="0"/>
      <dgm:spPr/>
    </dgm:pt>
    <dgm:pt modelId="{F0A29441-E9D3-40A4-A06E-C52D80D89A0A}" type="pres">
      <dgm:prSet presAssocID="{3933BD9B-F0A2-49B4-BAA1-C374EC242356}" presName="rootText2" presStyleLbl="alignAcc1" presStyleIdx="0" presStyleCnt="0">
        <dgm:presLayoutVars>
          <dgm:chPref val="3"/>
        </dgm:presLayoutVars>
      </dgm:prSet>
      <dgm:spPr/>
    </dgm:pt>
    <dgm:pt modelId="{F1C443C0-20BA-4D27-A5D1-480715F436B0}" type="pres">
      <dgm:prSet presAssocID="{3933BD9B-F0A2-49B4-BAA1-C374EC242356}" presName="topArc2" presStyleLbl="parChTrans1D1" presStyleIdx="4" presStyleCnt="8"/>
      <dgm:spPr>
        <a:xfrm>
          <a:off x="5204891" y="3693406"/>
          <a:ext cx="1782216" cy="1782216"/>
        </a:xfrm>
        <a:prstGeom prst="arc">
          <a:avLst>
            <a:gd name="adj1" fmla="val 13200000"/>
            <a:gd name="adj2" fmla="val 19200000"/>
          </a:avLst>
        </a:prstGeom>
        <a:noFill/>
        <a:ln w="12700" cap="flat" cmpd="sng" algn="ctr">
          <a:solidFill>
            <a:srgbClr val="5B9BD5">
              <a:shade val="60000"/>
              <a:hueOff val="0"/>
              <a:satOff val="0"/>
              <a:lumOff val="0"/>
              <a:alphaOff val="0"/>
            </a:srgbClr>
          </a:solidFill>
          <a:prstDash val="solid"/>
          <a:miter lim="800000"/>
        </a:ln>
        <a:effectLst/>
      </dgm:spPr>
    </dgm:pt>
    <dgm:pt modelId="{EA50632C-E57F-4BDD-BA21-73417BF9400E}" type="pres">
      <dgm:prSet presAssocID="{3933BD9B-F0A2-49B4-BAA1-C374EC242356}" presName="bottomArc2" presStyleLbl="parChTrans1D1" presStyleIdx="5" presStyleCnt="8"/>
      <dgm:spPr>
        <a:xfrm>
          <a:off x="5204891" y="3693406"/>
          <a:ext cx="1782216" cy="1782216"/>
        </a:xfrm>
        <a:prstGeom prst="arc">
          <a:avLst>
            <a:gd name="adj1" fmla="val 2400000"/>
            <a:gd name="adj2" fmla="val 8400000"/>
          </a:avLst>
        </a:prstGeom>
        <a:noFill/>
        <a:ln w="12700" cap="flat" cmpd="sng" algn="ctr">
          <a:solidFill>
            <a:srgbClr val="5B9BD5">
              <a:shade val="60000"/>
              <a:hueOff val="0"/>
              <a:satOff val="0"/>
              <a:lumOff val="0"/>
              <a:alphaOff val="0"/>
            </a:srgbClr>
          </a:solidFill>
          <a:prstDash val="solid"/>
          <a:miter lim="800000"/>
        </a:ln>
        <a:effectLst/>
      </dgm:spPr>
    </dgm:pt>
    <dgm:pt modelId="{CCD7060A-C252-4DEC-8702-0B98478E92EC}" type="pres">
      <dgm:prSet presAssocID="{3933BD9B-F0A2-49B4-BAA1-C374EC242356}" presName="topConnNode2" presStyleLbl="node2" presStyleIdx="0" presStyleCnt="0"/>
      <dgm:spPr/>
    </dgm:pt>
    <dgm:pt modelId="{6990EE28-9315-48F4-AB5B-44763BF60A74}" type="pres">
      <dgm:prSet presAssocID="{3933BD9B-F0A2-49B4-BAA1-C374EC242356}" presName="hierChild4" presStyleCnt="0"/>
      <dgm:spPr/>
    </dgm:pt>
    <dgm:pt modelId="{F87AE51E-9250-40C4-A5E1-9C21E30436AA}" type="pres">
      <dgm:prSet presAssocID="{3933BD9B-F0A2-49B4-BAA1-C374EC242356}" presName="hierChild5" presStyleCnt="0"/>
      <dgm:spPr/>
    </dgm:pt>
    <dgm:pt modelId="{1D204807-F6DE-4F09-8C92-634407766E70}" type="pres">
      <dgm:prSet presAssocID="{96A2D37B-BC77-480F-A239-972FAAF1FAF2}" presName="Name28" presStyleLbl="parChTrans1D2" presStyleIdx="2" presStyleCnt="3"/>
      <dgm:spPr/>
    </dgm:pt>
    <dgm:pt modelId="{C07C57B6-5725-42B6-AAC8-0BE06163211C}" type="pres">
      <dgm:prSet presAssocID="{682DEE1B-EE6D-4ADA-BA37-F0244C8AE73D}" presName="hierRoot2" presStyleCnt="0">
        <dgm:presLayoutVars>
          <dgm:hierBranch val="init"/>
        </dgm:presLayoutVars>
      </dgm:prSet>
      <dgm:spPr/>
    </dgm:pt>
    <dgm:pt modelId="{175E763D-68B4-4C47-8CCB-097105CDDEB5}" type="pres">
      <dgm:prSet presAssocID="{682DEE1B-EE6D-4ADA-BA37-F0244C8AE73D}" presName="rootComposite2" presStyleCnt="0"/>
      <dgm:spPr/>
    </dgm:pt>
    <dgm:pt modelId="{CB7D012A-D75E-4E32-B3E8-61F8EBF4BC96}" type="pres">
      <dgm:prSet presAssocID="{682DEE1B-EE6D-4ADA-BA37-F0244C8AE73D}" presName="rootText2" presStyleLbl="alignAcc1" presStyleIdx="0" presStyleCnt="0">
        <dgm:presLayoutVars>
          <dgm:chPref val="3"/>
        </dgm:presLayoutVars>
      </dgm:prSet>
      <dgm:spPr/>
    </dgm:pt>
    <dgm:pt modelId="{DFD519E9-5DDA-4EF8-BCFC-857C97A1542E}" type="pres">
      <dgm:prSet presAssocID="{682DEE1B-EE6D-4ADA-BA37-F0244C8AE73D}" presName="topArc2" presStyleLbl="parChTrans1D1" presStyleIdx="6" presStyleCnt="8"/>
      <dgm:spPr>
        <a:xfrm>
          <a:off x="9517856" y="3693406"/>
          <a:ext cx="1782216" cy="1782216"/>
        </a:xfrm>
        <a:prstGeom prst="arc">
          <a:avLst>
            <a:gd name="adj1" fmla="val 13200000"/>
            <a:gd name="adj2" fmla="val 19200000"/>
          </a:avLst>
        </a:prstGeom>
        <a:noFill/>
        <a:ln w="12700" cap="flat" cmpd="sng" algn="ctr">
          <a:solidFill>
            <a:srgbClr val="5B9BD5">
              <a:shade val="60000"/>
              <a:hueOff val="0"/>
              <a:satOff val="0"/>
              <a:lumOff val="0"/>
              <a:alphaOff val="0"/>
            </a:srgbClr>
          </a:solidFill>
          <a:prstDash val="solid"/>
          <a:miter lim="800000"/>
        </a:ln>
        <a:effectLst/>
      </dgm:spPr>
    </dgm:pt>
    <dgm:pt modelId="{D6A8A939-4DEF-4FD0-B180-BC28BB8978CE}" type="pres">
      <dgm:prSet presAssocID="{682DEE1B-EE6D-4ADA-BA37-F0244C8AE73D}" presName="bottomArc2" presStyleLbl="parChTrans1D1" presStyleIdx="7" presStyleCnt="8"/>
      <dgm:spPr>
        <a:xfrm>
          <a:off x="9517856" y="3693406"/>
          <a:ext cx="1782216" cy="1782216"/>
        </a:xfrm>
        <a:prstGeom prst="arc">
          <a:avLst>
            <a:gd name="adj1" fmla="val 2400000"/>
            <a:gd name="adj2" fmla="val 8400000"/>
          </a:avLst>
        </a:prstGeom>
        <a:noFill/>
        <a:ln w="12700" cap="flat" cmpd="sng" algn="ctr">
          <a:solidFill>
            <a:srgbClr val="5B9BD5">
              <a:shade val="60000"/>
              <a:hueOff val="0"/>
              <a:satOff val="0"/>
              <a:lumOff val="0"/>
              <a:alphaOff val="0"/>
            </a:srgbClr>
          </a:solidFill>
          <a:prstDash val="solid"/>
          <a:miter lim="800000"/>
        </a:ln>
        <a:effectLst/>
      </dgm:spPr>
    </dgm:pt>
    <dgm:pt modelId="{F58FEC5B-5642-4055-912C-FBDB8702E04F}" type="pres">
      <dgm:prSet presAssocID="{682DEE1B-EE6D-4ADA-BA37-F0244C8AE73D}" presName="topConnNode2" presStyleLbl="node2" presStyleIdx="0" presStyleCnt="0"/>
      <dgm:spPr/>
    </dgm:pt>
    <dgm:pt modelId="{F909952B-CA30-4BC4-B7BF-AF6D27D8CA9B}" type="pres">
      <dgm:prSet presAssocID="{682DEE1B-EE6D-4ADA-BA37-F0244C8AE73D}" presName="hierChild4" presStyleCnt="0"/>
      <dgm:spPr/>
    </dgm:pt>
    <dgm:pt modelId="{A7459743-C349-439F-A92B-9784093B9C5D}" type="pres">
      <dgm:prSet presAssocID="{682DEE1B-EE6D-4ADA-BA37-F0244C8AE73D}" presName="hierChild5" presStyleCnt="0"/>
      <dgm:spPr/>
    </dgm:pt>
    <dgm:pt modelId="{14B98D05-70B4-408E-B55A-F802A35104EE}" type="pres">
      <dgm:prSet presAssocID="{539F41F8-D3B8-4EDD-907D-5A4E41A389D5}" presName="hierChild3" presStyleCnt="0"/>
      <dgm:spPr/>
    </dgm:pt>
  </dgm:ptLst>
  <dgm:cxnLst>
    <dgm:cxn modelId="{558C0A08-ECA2-48C2-AF58-4B1262D86FE9}" type="presOf" srcId="{6F056242-FE23-4672-98E7-1AD3CA9C4E65}" destId="{83E7FE68-92E9-435C-82F1-0305B9E6F385}" srcOrd="0" destOrd="0" presId="urn:microsoft.com/office/officeart/2008/layout/HalfCircleOrganizationChart"/>
    <dgm:cxn modelId="{36168009-EC12-4C53-B3A1-19C46D447AB6}" type="presOf" srcId="{539F41F8-D3B8-4EDD-907D-5A4E41A389D5}" destId="{3A3394D0-FA06-4431-9254-5CB3372A1E7A}" srcOrd="1" destOrd="0" presId="urn:microsoft.com/office/officeart/2008/layout/HalfCircleOrganizationChart"/>
    <dgm:cxn modelId="{E860C20D-0E27-4104-8D48-6FFA361B8C6F}" srcId="{539F41F8-D3B8-4EDD-907D-5A4E41A389D5}" destId="{3933BD9B-F0A2-49B4-BAA1-C374EC242356}" srcOrd="1" destOrd="0" parTransId="{6F056242-FE23-4672-98E7-1AD3CA9C4E65}" sibTransId="{FC383064-5694-4FF6-A551-B3CFF17781DC}"/>
    <dgm:cxn modelId="{E5BF403A-DCB1-4614-B3E7-FAF685459C64}" srcId="{539F41F8-D3B8-4EDD-907D-5A4E41A389D5}" destId="{682DEE1B-EE6D-4ADA-BA37-F0244C8AE73D}" srcOrd="2" destOrd="0" parTransId="{96A2D37B-BC77-480F-A239-972FAAF1FAF2}" sibTransId="{6CE11B77-EEC5-4297-AF4C-124C89CE683C}"/>
    <dgm:cxn modelId="{9FF7223E-1DD1-44F2-AA8F-A38472C4CFF0}" type="presOf" srcId="{682DEE1B-EE6D-4ADA-BA37-F0244C8AE73D}" destId="{CB7D012A-D75E-4E32-B3E8-61F8EBF4BC96}" srcOrd="0" destOrd="0" presId="urn:microsoft.com/office/officeart/2008/layout/HalfCircleOrganizationChart"/>
    <dgm:cxn modelId="{124BA760-193F-49B4-9DA2-BB4DEBDE03C9}" type="presOf" srcId="{3933BD9B-F0A2-49B4-BAA1-C374EC242356}" destId="{F0A29441-E9D3-40A4-A06E-C52D80D89A0A}" srcOrd="0" destOrd="0" presId="urn:microsoft.com/office/officeart/2008/layout/HalfCircleOrganizationChart"/>
    <dgm:cxn modelId="{7F6FF169-66FE-4E52-A518-D644D8097904}" type="presOf" srcId="{3933BD9B-F0A2-49B4-BAA1-C374EC242356}" destId="{CCD7060A-C252-4DEC-8702-0B98478E92EC}" srcOrd="1" destOrd="0" presId="urn:microsoft.com/office/officeart/2008/layout/HalfCircleOrganizationChart"/>
    <dgm:cxn modelId="{5B7DB073-E622-4022-B0CC-01994491F67F}" type="presOf" srcId="{1E14F126-770F-4FF8-A1BD-21DD9B7B2C1D}" destId="{AA6CF745-B50B-413A-A93F-9465BCE5BE53}" srcOrd="0" destOrd="0" presId="urn:microsoft.com/office/officeart/2008/layout/HalfCircleOrganizationChart"/>
    <dgm:cxn modelId="{08E7C873-2FC3-4AEF-B011-EC3831EEEDA3}" type="presOf" srcId="{682DEE1B-EE6D-4ADA-BA37-F0244C8AE73D}" destId="{F58FEC5B-5642-4055-912C-FBDB8702E04F}" srcOrd="1" destOrd="0" presId="urn:microsoft.com/office/officeart/2008/layout/HalfCircleOrganizationChart"/>
    <dgm:cxn modelId="{515E8785-E43F-45C6-B5B2-7E34643505B1}" type="presOf" srcId="{539F41F8-D3B8-4EDD-907D-5A4E41A389D5}" destId="{437A909F-9C7E-44F0-8333-908C9AAD9CA9}" srcOrd="0" destOrd="0" presId="urn:microsoft.com/office/officeart/2008/layout/HalfCircleOrganizationChart"/>
    <dgm:cxn modelId="{89663295-3B19-4555-8932-E3558E9FA16A}" type="presOf" srcId="{77BA0893-E399-4598-BF0A-85C819239F9C}" destId="{F7175027-CE70-4E80-8498-8250EED8794C}" srcOrd="0" destOrd="0" presId="urn:microsoft.com/office/officeart/2008/layout/HalfCircleOrganizationChart"/>
    <dgm:cxn modelId="{B8A62EAB-F20A-414E-A123-1E78652BE967}" type="presOf" srcId="{90298765-79AE-4312-B222-B609FF19A4D6}" destId="{064D2B2E-64A5-4AFB-8032-2875D41E0C94}" srcOrd="0" destOrd="0" presId="urn:microsoft.com/office/officeart/2008/layout/HalfCircleOrganizationChart"/>
    <dgm:cxn modelId="{78ACE3B6-79E0-4E76-9251-9382DD86257B}" srcId="{77BA0893-E399-4598-BF0A-85C819239F9C}" destId="{539F41F8-D3B8-4EDD-907D-5A4E41A389D5}" srcOrd="0" destOrd="0" parTransId="{B81879F9-8E9F-488E-9365-D211ECD309D4}" sibTransId="{226AB531-0551-4A19-A022-065695D6F869}"/>
    <dgm:cxn modelId="{3A7C89B7-C119-416D-9B60-6273B8A6CB1C}" type="presOf" srcId="{96A2D37B-BC77-480F-A239-972FAAF1FAF2}" destId="{1D204807-F6DE-4F09-8C92-634407766E70}" srcOrd="0" destOrd="0" presId="urn:microsoft.com/office/officeart/2008/layout/HalfCircleOrganizationChart"/>
    <dgm:cxn modelId="{46F5D1BC-B94D-4182-907E-17C639F7E62B}" srcId="{539F41F8-D3B8-4EDD-907D-5A4E41A389D5}" destId="{90298765-79AE-4312-B222-B609FF19A4D6}" srcOrd="0" destOrd="0" parTransId="{1E14F126-770F-4FF8-A1BD-21DD9B7B2C1D}" sibTransId="{3B5F2DB7-6712-4CE2-829E-0FBE804FDEB8}"/>
    <dgm:cxn modelId="{C0DAD4E8-E765-4B5D-A1EA-9EE825F1CCA3}" type="presOf" srcId="{90298765-79AE-4312-B222-B609FF19A4D6}" destId="{8A4A16F6-C1C4-46BC-B792-95069C27882D}" srcOrd="1" destOrd="0" presId="urn:microsoft.com/office/officeart/2008/layout/HalfCircleOrganizationChart"/>
    <dgm:cxn modelId="{900EFC34-2DFE-4F68-A0EA-799EED6B1FF5}" type="presParOf" srcId="{F7175027-CE70-4E80-8498-8250EED8794C}" destId="{0DBF162D-BEF2-4E92-A548-67680ECF1FCF}" srcOrd="0" destOrd="0" presId="urn:microsoft.com/office/officeart/2008/layout/HalfCircleOrganizationChart"/>
    <dgm:cxn modelId="{2BCAA03D-089A-4AF7-B844-09F444AFD23F}" type="presParOf" srcId="{0DBF162D-BEF2-4E92-A548-67680ECF1FCF}" destId="{E08EEC88-DB56-4A91-9F67-7FDCB9CB0A39}" srcOrd="0" destOrd="0" presId="urn:microsoft.com/office/officeart/2008/layout/HalfCircleOrganizationChart"/>
    <dgm:cxn modelId="{D85F0EAE-9C36-4437-8485-E921C9F57348}" type="presParOf" srcId="{E08EEC88-DB56-4A91-9F67-7FDCB9CB0A39}" destId="{437A909F-9C7E-44F0-8333-908C9AAD9CA9}" srcOrd="0" destOrd="0" presId="urn:microsoft.com/office/officeart/2008/layout/HalfCircleOrganizationChart"/>
    <dgm:cxn modelId="{0C98F293-14BB-4F9D-A43D-8924F4CA086C}" type="presParOf" srcId="{E08EEC88-DB56-4A91-9F67-7FDCB9CB0A39}" destId="{308250E6-A5A2-45D8-AD5C-6E7C10CB53C3}" srcOrd="1" destOrd="0" presId="urn:microsoft.com/office/officeart/2008/layout/HalfCircleOrganizationChart"/>
    <dgm:cxn modelId="{EA23F1D2-B8AA-44F6-9F26-8B0E3136C961}" type="presParOf" srcId="{E08EEC88-DB56-4A91-9F67-7FDCB9CB0A39}" destId="{D08082F8-BE42-4314-B66E-27D98F65B309}" srcOrd="2" destOrd="0" presId="urn:microsoft.com/office/officeart/2008/layout/HalfCircleOrganizationChart"/>
    <dgm:cxn modelId="{570A8E0C-0176-4316-B150-4604FBEC2558}" type="presParOf" srcId="{E08EEC88-DB56-4A91-9F67-7FDCB9CB0A39}" destId="{3A3394D0-FA06-4431-9254-5CB3372A1E7A}" srcOrd="3" destOrd="0" presId="urn:microsoft.com/office/officeart/2008/layout/HalfCircleOrganizationChart"/>
    <dgm:cxn modelId="{0D2B4230-65BD-43A8-8850-B7CE09ABEE84}" type="presParOf" srcId="{0DBF162D-BEF2-4E92-A548-67680ECF1FCF}" destId="{3DCEC498-202B-4BEF-998C-CE8CDF081CB0}" srcOrd="1" destOrd="0" presId="urn:microsoft.com/office/officeart/2008/layout/HalfCircleOrganizationChart"/>
    <dgm:cxn modelId="{A0620EE6-EFA6-4CDA-B876-2DB54EF8B305}" type="presParOf" srcId="{3DCEC498-202B-4BEF-998C-CE8CDF081CB0}" destId="{AA6CF745-B50B-413A-A93F-9465BCE5BE53}" srcOrd="0" destOrd="0" presId="urn:microsoft.com/office/officeart/2008/layout/HalfCircleOrganizationChart"/>
    <dgm:cxn modelId="{6259D05F-6578-4D30-8424-49E54CCC069C}" type="presParOf" srcId="{3DCEC498-202B-4BEF-998C-CE8CDF081CB0}" destId="{3F413A10-F9DE-4C14-9F27-88E4298463D4}" srcOrd="1" destOrd="0" presId="urn:microsoft.com/office/officeart/2008/layout/HalfCircleOrganizationChart"/>
    <dgm:cxn modelId="{872E4048-2828-4A55-BC6C-8C48BA19F711}" type="presParOf" srcId="{3F413A10-F9DE-4C14-9F27-88E4298463D4}" destId="{63C2AC9F-EA6A-4BF1-956B-533CE549F19B}" srcOrd="0" destOrd="0" presId="urn:microsoft.com/office/officeart/2008/layout/HalfCircleOrganizationChart"/>
    <dgm:cxn modelId="{23529574-8594-4C6E-A946-55E292DBC1ED}" type="presParOf" srcId="{63C2AC9F-EA6A-4BF1-956B-533CE549F19B}" destId="{064D2B2E-64A5-4AFB-8032-2875D41E0C94}" srcOrd="0" destOrd="0" presId="urn:microsoft.com/office/officeart/2008/layout/HalfCircleOrganizationChart"/>
    <dgm:cxn modelId="{F27710C5-7677-462F-9446-2FBAEB265CBF}" type="presParOf" srcId="{63C2AC9F-EA6A-4BF1-956B-533CE549F19B}" destId="{467DC950-F48D-4E16-A06E-14D350D449DC}" srcOrd="1" destOrd="0" presId="urn:microsoft.com/office/officeart/2008/layout/HalfCircleOrganizationChart"/>
    <dgm:cxn modelId="{7F189BD7-1B34-47E9-ACF5-4DAF53A50458}" type="presParOf" srcId="{63C2AC9F-EA6A-4BF1-956B-533CE549F19B}" destId="{978A78EE-587D-412A-9E69-6562B540B8DB}" srcOrd="2" destOrd="0" presId="urn:microsoft.com/office/officeart/2008/layout/HalfCircleOrganizationChart"/>
    <dgm:cxn modelId="{1977F991-E342-4070-B213-B365DD2D054B}" type="presParOf" srcId="{63C2AC9F-EA6A-4BF1-956B-533CE549F19B}" destId="{8A4A16F6-C1C4-46BC-B792-95069C27882D}" srcOrd="3" destOrd="0" presId="urn:microsoft.com/office/officeart/2008/layout/HalfCircleOrganizationChart"/>
    <dgm:cxn modelId="{FAEE6F97-F9D7-4EC6-B602-5B91ABE289BA}" type="presParOf" srcId="{3F413A10-F9DE-4C14-9F27-88E4298463D4}" destId="{E96EE6AB-C902-4B65-A0AD-567DFB3340C7}" srcOrd="1" destOrd="0" presId="urn:microsoft.com/office/officeart/2008/layout/HalfCircleOrganizationChart"/>
    <dgm:cxn modelId="{A4958383-9153-479F-8F33-4E9FBBDF3D93}" type="presParOf" srcId="{3F413A10-F9DE-4C14-9F27-88E4298463D4}" destId="{D794AAAF-A91D-4C55-A35A-B49B35F6489D}" srcOrd="2" destOrd="0" presId="urn:microsoft.com/office/officeart/2008/layout/HalfCircleOrganizationChart"/>
    <dgm:cxn modelId="{3274B5DE-EE4F-4621-8BF2-208F489BA6FF}" type="presParOf" srcId="{3DCEC498-202B-4BEF-998C-CE8CDF081CB0}" destId="{83E7FE68-92E9-435C-82F1-0305B9E6F385}" srcOrd="2" destOrd="0" presId="urn:microsoft.com/office/officeart/2008/layout/HalfCircleOrganizationChart"/>
    <dgm:cxn modelId="{FB1A16C0-D28D-4047-BCAA-E174B2B07FC5}" type="presParOf" srcId="{3DCEC498-202B-4BEF-998C-CE8CDF081CB0}" destId="{3117A68C-2BF9-4BAA-A814-BA51795F9174}" srcOrd="3" destOrd="0" presId="urn:microsoft.com/office/officeart/2008/layout/HalfCircleOrganizationChart"/>
    <dgm:cxn modelId="{BCE22BA5-7D27-4D94-988C-859F993E8855}" type="presParOf" srcId="{3117A68C-2BF9-4BAA-A814-BA51795F9174}" destId="{3729C2E4-4016-44EE-9202-7F550263AA1B}" srcOrd="0" destOrd="0" presId="urn:microsoft.com/office/officeart/2008/layout/HalfCircleOrganizationChart"/>
    <dgm:cxn modelId="{899587EE-FB6E-4C7D-B682-057AC2702CC7}" type="presParOf" srcId="{3729C2E4-4016-44EE-9202-7F550263AA1B}" destId="{F0A29441-E9D3-40A4-A06E-C52D80D89A0A}" srcOrd="0" destOrd="0" presId="urn:microsoft.com/office/officeart/2008/layout/HalfCircleOrganizationChart"/>
    <dgm:cxn modelId="{93467081-2048-4A17-B287-3AC9DC6A1B6F}" type="presParOf" srcId="{3729C2E4-4016-44EE-9202-7F550263AA1B}" destId="{F1C443C0-20BA-4D27-A5D1-480715F436B0}" srcOrd="1" destOrd="0" presId="urn:microsoft.com/office/officeart/2008/layout/HalfCircleOrganizationChart"/>
    <dgm:cxn modelId="{295A41A3-4119-4A22-8570-4F7EC3E17185}" type="presParOf" srcId="{3729C2E4-4016-44EE-9202-7F550263AA1B}" destId="{EA50632C-E57F-4BDD-BA21-73417BF9400E}" srcOrd="2" destOrd="0" presId="urn:microsoft.com/office/officeart/2008/layout/HalfCircleOrganizationChart"/>
    <dgm:cxn modelId="{2476FDD8-5525-41A5-9F3E-0E697A5C1BE7}" type="presParOf" srcId="{3729C2E4-4016-44EE-9202-7F550263AA1B}" destId="{CCD7060A-C252-4DEC-8702-0B98478E92EC}" srcOrd="3" destOrd="0" presId="urn:microsoft.com/office/officeart/2008/layout/HalfCircleOrganizationChart"/>
    <dgm:cxn modelId="{4A9ED371-6FD0-4D7B-9EEB-10C79D1B0F7E}" type="presParOf" srcId="{3117A68C-2BF9-4BAA-A814-BA51795F9174}" destId="{6990EE28-9315-48F4-AB5B-44763BF60A74}" srcOrd="1" destOrd="0" presId="urn:microsoft.com/office/officeart/2008/layout/HalfCircleOrganizationChart"/>
    <dgm:cxn modelId="{0DC9D352-C276-406B-A9B5-B72208BB4552}" type="presParOf" srcId="{3117A68C-2BF9-4BAA-A814-BA51795F9174}" destId="{F87AE51E-9250-40C4-A5E1-9C21E30436AA}" srcOrd="2" destOrd="0" presId="urn:microsoft.com/office/officeart/2008/layout/HalfCircleOrganizationChart"/>
    <dgm:cxn modelId="{18C3D4FD-D78C-4377-A952-273303210EB1}" type="presParOf" srcId="{3DCEC498-202B-4BEF-998C-CE8CDF081CB0}" destId="{1D204807-F6DE-4F09-8C92-634407766E70}" srcOrd="4" destOrd="0" presId="urn:microsoft.com/office/officeart/2008/layout/HalfCircleOrganizationChart"/>
    <dgm:cxn modelId="{9377D5E6-A926-481F-A73D-5F3DD4CB77A2}" type="presParOf" srcId="{3DCEC498-202B-4BEF-998C-CE8CDF081CB0}" destId="{C07C57B6-5725-42B6-AAC8-0BE06163211C}" srcOrd="5" destOrd="0" presId="urn:microsoft.com/office/officeart/2008/layout/HalfCircleOrganizationChart"/>
    <dgm:cxn modelId="{C287C40E-3EC0-491C-909B-6E8CAA1BC2A9}" type="presParOf" srcId="{C07C57B6-5725-42B6-AAC8-0BE06163211C}" destId="{175E763D-68B4-4C47-8CCB-097105CDDEB5}" srcOrd="0" destOrd="0" presId="urn:microsoft.com/office/officeart/2008/layout/HalfCircleOrganizationChart"/>
    <dgm:cxn modelId="{C68EE83D-E321-493E-A70F-F4F03D9C7086}" type="presParOf" srcId="{175E763D-68B4-4C47-8CCB-097105CDDEB5}" destId="{CB7D012A-D75E-4E32-B3E8-61F8EBF4BC96}" srcOrd="0" destOrd="0" presId="urn:microsoft.com/office/officeart/2008/layout/HalfCircleOrganizationChart"/>
    <dgm:cxn modelId="{AFBE8143-5FAE-404A-8891-58E9F00C1493}" type="presParOf" srcId="{175E763D-68B4-4C47-8CCB-097105CDDEB5}" destId="{DFD519E9-5DDA-4EF8-BCFC-857C97A1542E}" srcOrd="1" destOrd="0" presId="urn:microsoft.com/office/officeart/2008/layout/HalfCircleOrganizationChart"/>
    <dgm:cxn modelId="{481BDCB5-399F-40B6-9643-5378035B2302}" type="presParOf" srcId="{175E763D-68B4-4C47-8CCB-097105CDDEB5}" destId="{D6A8A939-4DEF-4FD0-B180-BC28BB8978CE}" srcOrd="2" destOrd="0" presId="urn:microsoft.com/office/officeart/2008/layout/HalfCircleOrganizationChart"/>
    <dgm:cxn modelId="{F81E612E-C36C-43E5-BB44-7BAD026534A8}" type="presParOf" srcId="{175E763D-68B4-4C47-8CCB-097105CDDEB5}" destId="{F58FEC5B-5642-4055-912C-FBDB8702E04F}" srcOrd="3" destOrd="0" presId="urn:microsoft.com/office/officeart/2008/layout/HalfCircleOrganizationChart"/>
    <dgm:cxn modelId="{2E3C9AB0-2C53-4182-8DD4-E21AA5F6DA25}" type="presParOf" srcId="{C07C57B6-5725-42B6-AAC8-0BE06163211C}" destId="{F909952B-CA30-4BC4-B7BF-AF6D27D8CA9B}" srcOrd="1" destOrd="0" presId="urn:microsoft.com/office/officeart/2008/layout/HalfCircleOrganizationChart"/>
    <dgm:cxn modelId="{A2EE9C15-37E4-4B47-9352-3852DEABFC81}" type="presParOf" srcId="{C07C57B6-5725-42B6-AAC8-0BE06163211C}" destId="{A7459743-C349-439F-A92B-9784093B9C5D}" srcOrd="2" destOrd="0" presId="urn:microsoft.com/office/officeart/2008/layout/HalfCircleOrganizationChart"/>
    <dgm:cxn modelId="{2222DE5D-D0C9-4D34-B4BA-1621671FE6C8}" type="presParOf" srcId="{0DBF162D-BEF2-4E92-A548-67680ECF1FCF}" destId="{14B98D05-70B4-408E-B55A-F802A35104EE}" srcOrd="2" destOrd="0" presId="urn:microsoft.com/office/officeart/2008/layout/HalfCircleOrganizationChar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204807-F6DE-4F09-8C92-634407766E70}">
      <dsp:nvSpPr>
        <dsp:cNvPr id="0" name=""/>
        <dsp:cNvSpPr/>
      </dsp:nvSpPr>
      <dsp:spPr>
        <a:xfrm>
          <a:off x="4578175" y="2354406"/>
          <a:ext cx="3228548" cy="647834"/>
        </a:xfrm>
        <a:custGeom>
          <a:avLst/>
          <a:gdLst/>
          <a:ahLst/>
          <a:cxnLst/>
          <a:rect l="0" t="0" r="0" b="0"/>
          <a:pathLst>
            <a:path>
              <a:moveTo>
                <a:pt x="0" y="0"/>
              </a:moveTo>
              <a:lnTo>
                <a:pt x="0" y="489513"/>
              </a:lnTo>
              <a:lnTo>
                <a:pt x="4304730" y="489513"/>
              </a:lnTo>
              <a:lnTo>
                <a:pt x="4304730" y="863779"/>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83E7FE68-92E9-435C-82F1-0305B9E6F385}">
      <dsp:nvSpPr>
        <dsp:cNvPr id="0" name=""/>
        <dsp:cNvSpPr/>
      </dsp:nvSpPr>
      <dsp:spPr>
        <a:xfrm>
          <a:off x="4526280" y="2354406"/>
          <a:ext cx="91440" cy="647834"/>
        </a:xfrm>
        <a:custGeom>
          <a:avLst/>
          <a:gdLst/>
          <a:ahLst/>
          <a:cxnLst/>
          <a:rect l="0" t="0" r="0" b="0"/>
          <a:pathLst>
            <a:path>
              <a:moveTo>
                <a:pt x="53953" y="0"/>
              </a:moveTo>
              <a:lnTo>
                <a:pt x="53953" y="489513"/>
              </a:lnTo>
              <a:lnTo>
                <a:pt x="45720" y="489513"/>
              </a:lnTo>
              <a:lnTo>
                <a:pt x="45720" y="863779"/>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AA6CF745-B50B-413A-A93F-9465BCE5BE53}">
      <dsp:nvSpPr>
        <dsp:cNvPr id="0" name=""/>
        <dsp:cNvSpPr/>
      </dsp:nvSpPr>
      <dsp:spPr>
        <a:xfrm>
          <a:off x="1337276" y="2354406"/>
          <a:ext cx="3240898" cy="647834"/>
        </a:xfrm>
        <a:custGeom>
          <a:avLst/>
          <a:gdLst/>
          <a:ahLst/>
          <a:cxnLst/>
          <a:rect l="0" t="0" r="0" b="0"/>
          <a:pathLst>
            <a:path>
              <a:moveTo>
                <a:pt x="4321198" y="0"/>
              </a:moveTo>
              <a:lnTo>
                <a:pt x="4321198" y="489513"/>
              </a:lnTo>
              <a:lnTo>
                <a:pt x="0" y="489513"/>
              </a:lnTo>
              <a:lnTo>
                <a:pt x="0" y="863779"/>
              </a:lnTo>
            </a:path>
          </a:pathLst>
        </a:cu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308250E6-A5A2-45D8-AD5C-6E7C10CB53C3}">
      <dsp:nvSpPr>
        <dsp:cNvPr id="0" name=""/>
        <dsp:cNvSpPr/>
      </dsp:nvSpPr>
      <dsp:spPr>
        <a:xfrm>
          <a:off x="2301331" y="553854"/>
          <a:ext cx="4553688" cy="1800551"/>
        </a:xfrm>
        <a:prstGeom prst="arc">
          <a:avLst>
            <a:gd name="adj1" fmla="val 13200000"/>
            <a:gd name="adj2" fmla="val 19200000"/>
          </a:avLst>
        </a:pr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D08082F8-BE42-4314-B66E-27D98F65B309}">
      <dsp:nvSpPr>
        <dsp:cNvPr id="0" name=""/>
        <dsp:cNvSpPr/>
      </dsp:nvSpPr>
      <dsp:spPr>
        <a:xfrm>
          <a:off x="2301331" y="553854"/>
          <a:ext cx="4553688" cy="1800551"/>
        </a:xfrm>
        <a:prstGeom prst="arc">
          <a:avLst>
            <a:gd name="adj1" fmla="val 2400000"/>
            <a:gd name="adj2" fmla="val 8400000"/>
          </a:avLst>
        </a:pr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437A909F-9C7E-44F0-8333-908C9AAD9CA9}">
      <dsp:nvSpPr>
        <dsp:cNvPr id="0" name=""/>
        <dsp:cNvSpPr/>
      </dsp:nvSpPr>
      <dsp:spPr>
        <a:xfrm>
          <a:off x="24486" y="877954"/>
          <a:ext cx="9107377" cy="1152352"/>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41275" tIns="41275" rIns="41275" bIns="41275" numCol="1" spcCol="1270" anchor="ctr" anchorCtr="0">
          <a:noAutofit/>
        </a:bodyPr>
        <a:lstStyle/>
        <a:p>
          <a:pPr marL="0" lvl="0" indent="0" algn="ctr" defTabSz="2889250">
            <a:lnSpc>
              <a:spcPct val="90000"/>
            </a:lnSpc>
            <a:spcBef>
              <a:spcPct val="0"/>
            </a:spcBef>
            <a:spcAft>
              <a:spcPct val="35000"/>
            </a:spcAft>
            <a:buNone/>
          </a:pPr>
          <a:endParaRPr lang="pl-PL" sz="6500" b="1" kern="1200" dirty="0">
            <a:solidFill>
              <a:srgbClr val="70AD47"/>
            </a:solidFill>
            <a:latin typeface="Calibri" panose="020F0502020204030204"/>
            <a:ea typeface="+mn-ea"/>
            <a:cs typeface="+mn-cs"/>
          </a:endParaRPr>
        </a:p>
      </dsp:txBody>
      <dsp:txXfrm>
        <a:off x="24486" y="877954"/>
        <a:ext cx="9107377" cy="1152352"/>
      </dsp:txXfrm>
    </dsp:sp>
    <dsp:sp modelId="{467DC950-F48D-4E16-A06E-14D350D449DC}">
      <dsp:nvSpPr>
        <dsp:cNvPr id="0" name=""/>
        <dsp:cNvSpPr/>
      </dsp:nvSpPr>
      <dsp:spPr>
        <a:xfrm>
          <a:off x="668945" y="3002240"/>
          <a:ext cx="1336662" cy="1336662"/>
        </a:xfrm>
        <a:prstGeom prst="arc">
          <a:avLst>
            <a:gd name="adj1" fmla="val 13200000"/>
            <a:gd name="adj2" fmla="val 19200000"/>
          </a:avLst>
        </a:pr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978A78EE-587D-412A-9E69-6562B540B8DB}">
      <dsp:nvSpPr>
        <dsp:cNvPr id="0" name=""/>
        <dsp:cNvSpPr/>
      </dsp:nvSpPr>
      <dsp:spPr>
        <a:xfrm>
          <a:off x="668945" y="3002240"/>
          <a:ext cx="1336662" cy="1336662"/>
        </a:xfrm>
        <a:prstGeom prst="arc">
          <a:avLst>
            <a:gd name="adj1" fmla="val 2400000"/>
            <a:gd name="adj2" fmla="val 8400000"/>
          </a:avLst>
        </a:pr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064D2B2E-64A5-4AFB-8032-2875D41E0C94}">
      <dsp:nvSpPr>
        <dsp:cNvPr id="0" name=""/>
        <dsp:cNvSpPr/>
      </dsp:nvSpPr>
      <dsp:spPr>
        <a:xfrm>
          <a:off x="613" y="3242839"/>
          <a:ext cx="2673325" cy="85546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2489200">
            <a:lnSpc>
              <a:spcPct val="90000"/>
            </a:lnSpc>
            <a:spcBef>
              <a:spcPct val="0"/>
            </a:spcBef>
            <a:spcAft>
              <a:spcPct val="35000"/>
            </a:spcAft>
            <a:buNone/>
          </a:pPr>
          <a:endParaRPr lang="pl-PL" sz="5600" kern="1200" dirty="0">
            <a:solidFill>
              <a:sysClr val="windowText" lastClr="000000">
                <a:hueOff val="0"/>
                <a:satOff val="0"/>
                <a:lumOff val="0"/>
                <a:alphaOff val="0"/>
              </a:sysClr>
            </a:solidFill>
            <a:latin typeface="Calibri" panose="020F0502020204030204"/>
            <a:ea typeface="+mn-ea"/>
            <a:cs typeface="+mn-cs"/>
          </a:endParaRPr>
        </a:p>
      </dsp:txBody>
      <dsp:txXfrm>
        <a:off x="613" y="3242839"/>
        <a:ext cx="2673325" cy="855464"/>
      </dsp:txXfrm>
    </dsp:sp>
    <dsp:sp modelId="{F1C443C0-20BA-4D27-A5D1-480715F436B0}">
      <dsp:nvSpPr>
        <dsp:cNvPr id="0" name=""/>
        <dsp:cNvSpPr/>
      </dsp:nvSpPr>
      <dsp:spPr>
        <a:xfrm>
          <a:off x="3903668" y="3002240"/>
          <a:ext cx="1336662" cy="1336662"/>
        </a:xfrm>
        <a:prstGeom prst="arc">
          <a:avLst>
            <a:gd name="adj1" fmla="val 13200000"/>
            <a:gd name="adj2" fmla="val 19200000"/>
          </a:avLst>
        </a:pr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EA50632C-E57F-4BDD-BA21-73417BF9400E}">
      <dsp:nvSpPr>
        <dsp:cNvPr id="0" name=""/>
        <dsp:cNvSpPr/>
      </dsp:nvSpPr>
      <dsp:spPr>
        <a:xfrm>
          <a:off x="3903668" y="3002240"/>
          <a:ext cx="1336662" cy="1336662"/>
        </a:xfrm>
        <a:prstGeom prst="arc">
          <a:avLst>
            <a:gd name="adj1" fmla="val 2400000"/>
            <a:gd name="adj2" fmla="val 8400000"/>
          </a:avLst>
        </a:pr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F0A29441-E9D3-40A4-A06E-C52D80D89A0A}">
      <dsp:nvSpPr>
        <dsp:cNvPr id="0" name=""/>
        <dsp:cNvSpPr/>
      </dsp:nvSpPr>
      <dsp:spPr>
        <a:xfrm>
          <a:off x="3235337" y="3242839"/>
          <a:ext cx="2673325" cy="85546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2489200">
            <a:lnSpc>
              <a:spcPct val="90000"/>
            </a:lnSpc>
            <a:spcBef>
              <a:spcPct val="0"/>
            </a:spcBef>
            <a:spcAft>
              <a:spcPct val="35000"/>
            </a:spcAft>
            <a:buNone/>
          </a:pPr>
          <a:endParaRPr lang="pl-PL" sz="5600" kern="1200" dirty="0">
            <a:solidFill>
              <a:sysClr val="windowText" lastClr="000000">
                <a:hueOff val="0"/>
                <a:satOff val="0"/>
                <a:lumOff val="0"/>
                <a:alphaOff val="0"/>
              </a:sysClr>
            </a:solidFill>
            <a:latin typeface="Calibri" panose="020F0502020204030204"/>
            <a:ea typeface="+mn-ea"/>
            <a:cs typeface="+mn-cs"/>
          </a:endParaRPr>
        </a:p>
      </dsp:txBody>
      <dsp:txXfrm>
        <a:off x="3235337" y="3242839"/>
        <a:ext cx="2673325" cy="855464"/>
      </dsp:txXfrm>
    </dsp:sp>
    <dsp:sp modelId="{DFD519E9-5DDA-4EF8-BCFC-857C97A1542E}">
      <dsp:nvSpPr>
        <dsp:cNvPr id="0" name=""/>
        <dsp:cNvSpPr/>
      </dsp:nvSpPr>
      <dsp:spPr>
        <a:xfrm>
          <a:off x="7138392" y="3002240"/>
          <a:ext cx="1336662" cy="1336662"/>
        </a:xfrm>
        <a:prstGeom prst="arc">
          <a:avLst>
            <a:gd name="adj1" fmla="val 13200000"/>
            <a:gd name="adj2" fmla="val 19200000"/>
          </a:avLst>
        </a:pr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D6A8A939-4DEF-4FD0-B180-BC28BB8978CE}">
      <dsp:nvSpPr>
        <dsp:cNvPr id="0" name=""/>
        <dsp:cNvSpPr/>
      </dsp:nvSpPr>
      <dsp:spPr>
        <a:xfrm>
          <a:off x="7138392" y="3002240"/>
          <a:ext cx="1336662" cy="1336662"/>
        </a:xfrm>
        <a:prstGeom prst="arc">
          <a:avLst>
            <a:gd name="adj1" fmla="val 2400000"/>
            <a:gd name="adj2" fmla="val 8400000"/>
          </a:avLst>
        </a:prstGeom>
        <a:noFill/>
        <a:ln w="12700" cap="flat" cmpd="sng" algn="ctr">
          <a:solidFill>
            <a:srgbClr val="5B9BD5">
              <a:shade val="60000"/>
              <a:hueOff val="0"/>
              <a:satOff val="0"/>
              <a:lumOff val="0"/>
              <a:alphaOff val="0"/>
            </a:srgbClr>
          </a:solidFill>
          <a:prstDash val="solid"/>
          <a:miter lim="800000"/>
        </a:ln>
        <a:effectLst/>
      </dsp:spPr>
      <dsp:style>
        <a:lnRef idx="2">
          <a:scrgbClr r="0" g="0" b="0"/>
        </a:lnRef>
        <a:fillRef idx="0">
          <a:scrgbClr r="0" g="0" b="0"/>
        </a:fillRef>
        <a:effectRef idx="0">
          <a:scrgbClr r="0" g="0" b="0"/>
        </a:effectRef>
        <a:fontRef idx="minor"/>
      </dsp:style>
    </dsp:sp>
    <dsp:sp modelId="{CB7D012A-D75E-4E32-B3E8-61F8EBF4BC96}">
      <dsp:nvSpPr>
        <dsp:cNvPr id="0" name=""/>
        <dsp:cNvSpPr/>
      </dsp:nvSpPr>
      <dsp:spPr>
        <a:xfrm>
          <a:off x="6470060" y="3242839"/>
          <a:ext cx="2673325" cy="855464"/>
        </a:xfrm>
        <a:prstGeom prst="rect">
          <a:avLst/>
        </a:prstGeom>
        <a:noFill/>
        <a:ln w="12700" cap="flat" cmpd="sng" algn="ctr">
          <a:noFill/>
          <a:prstDash val="solid"/>
          <a:miter lim="800000"/>
        </a:ln>
        <a:effectLst/>
        <a:sp3d/>
      </dsp:spPr>
      <dsp:style>
        <a:lnRef idx="2">
          <a:scrgbClr r="0" g="0" b="0"/>
        </a:lnRef>
        <a:fillRef idx="1">
          <a:scrgbClr r="0" g="0" b="0"/>
        </a:fillRef>
        <a:effectRef idx="0">
          <a:scrgbClr r="0" g="0" b="0"/>
        </a:effectRef>
        <a:fontRef idx="minor"/>
      </dsp:style>
      <dsp:txBody>
        <a:bodyPr spcFirstLastPara="0" vert="horz" wrap="square" lIns="35560" tIns="35560" rIns="35560" bIns="35560" numCol="1" spcCol="1270" anchor="ctr" anchorCtr="0">
          <a:noAutofit/>
        </a:bodyPr>
        <a:lstStyle/>
        <a:p>
          <a:pPr marL="0" lvl="0" indent="0" algn="ctr" defTabSz="2489200">
            <a:lnSpc>
              <a:spcPct val="90000"/>
            </a:lnSpc>
            <a:spcBef>
              <a:spcPct val="0"/>
            </a:spcBef>
            <a:spcAft>
              <a:spcPct val="35000"/>
            </a:spcAft>
            <a:buNone/>
          </a:pPr>
          <a:endParaRPr lang="pl-PL" sz="5600" kern="1200" dirty="0">
            <a:solidFill>
              <a:sysClr val="windowText" lastClr="000000">
                <a:hueOff val="0"/>
                <a:satOff val="0"/>
                <a:lumOff val="0"/>
                <a:alphaOff val="0"/>
              </a:sysClr>
            </a:solidFill>
            <a:latin typeface="Calibri" panose="020F0502020204030204"/>
            <a:ea typeface="+mn-ea"/>
            <a:cs typeface="+mn-cs"/>
          </a:endParaRPr>
        </a:p>
      </dsp:txBody>
      <dsp:txXfrm>
        <a:off x="6470060" y="3242839"/>
        <a:ext cx="2673325" cy="855464"/>
      </dsp:txXfrm>
    </dsp:sp>
  </dsp:spTree>
</dsp:drawing>
</file>

<file path=ppt/diagrams/layout1.xml><?xml version="1.0" encoding="utf-8"?>
<dgm:layoutDef xmlns:dgm="http://schemas.openxmlformats.org/drawingml/2006/diagram" xmlns:a="http://schemas.openxmlformats.org/drawingml/2006/main" uniqueId="urn:microsoft.com/office/officeart/2008/layout/HalfCircleOrganizationChart">
  <dgm:title val=""/>
  <dgm:desc val=""/>
  <dgm:catLst>
    <dgm:cat type="hierarchy" pri="1500"/>
  </dgm:catLst>
  <dgm:samp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type="asst">
          <dgm:prSet phldr="1"/>
        </dgm:pt>
        <dgm:pt modelId="12">
          <dgm:prSet phldr="1"/>
        </dgm:pt>
        <dgm:pt modelId="13">
          <dgm:prSet phldr="1"/>
        </dgm:pt>
        <dgm:pt modelId="14">
          <dgm:prSet phldr="1"/>
        </dgm:pt>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Name0">
    <dgm:varLst>
      <dgm:orgChart val="1"/>
      <dgm:chPref val="1"/>
      <dgm:dir/>
      <dgm:animOne val="branch"/>
      <dgm:animLvl val="lvl"/>
      <dgm:resizeHandles/>
    </dgm:varLst>
    <dgm:choose name="Name1">
      <dgm:if name="Name2" func="var" arg="dir" op="equ" val="norm">
        <dgm:alg type="hierChild">
          <dgm:param type="linDir" val="fromL"/>
        </dgm:alg>
      </dgm:if>
      <dgm:else name="Name3">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2" refType="w" fact="10"/>
      <dgm:constr type="h" for="des" forName="rootComposite2"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forEach name="Name4" axis="ch">
      <dgm:forEach name="Name5" axis="self" ptType="node">
        <dgm:layoutNode name="hierRoot1">
          <dgm:varLst>
            <dgm:hierBranch val="init"/>
          </dgm:varLst>
          <dgm:choose name="Name6">
            <dgm:if name="Name7" func="var" arg="hierBranch" op="equ" val="l">
              <dgm:alg type="hierRoot">
                <dgm:param type="hierAlign" val="tR"/>
              </dgm:alg>
              <dgm:constrLst>
                <dgm:constr type="alignOff" val="0.65"/>
              </dgm:constrLst>
            </dgm:if>
            <dgm:if name="Name8" func="var" arg="hierBranch" op="equ" val="r">
              <dgm:alg type="hierRoot">
                <dgm:param type="hierAlign" val="tL"/>
              </dgm:alg>
              <dgm:constrLst>
                <dgm:constr type="alignOff" val="0.65"/>
              </dgm:constrLst>
            </dgm:if>
            <dgm:if name="Name9" func="var" arg="hierBranch" op="equ" val="hang">
              <dgm:alg type="hierRoot"/>
              <dgm:constrLst>
                <dgm:constr type="alignOff" val="0.65"/>
              </dgm:constrLst>
            </dgm:if>
            <dgm:else name="Name10">
              <dgm:alg type="hierRoot"/>
              <dgm:constrLst>
                <dgm:constr type="alignOff"/>
                <dgm:constr type="bendDist" for="des" ptType="parTrans" refType="sp" fact="0.5"/>
              </dgm:constrLst>
            </dgm:else>
          </dgm:choose>
          <dgm:shape xmlns:r="http://schemas.openxmlformats.org/officeDocument/2006/relationships" r:blip="">
            <dgm:adjLst/>
          </dgm:shape>
          <dgm:presOf/>
          <dgm:layoutNode name="rootComposite1">
            <dgm:alg type="composite"/>
            <dgm:shape xmlns:r="http://schemas.openxmlformats.org/officeDocument/2006/relationships" r:blip="">
              <dgm:adjLst/>
            </dgm:shape>
            <dgm:presOf axis="self" ptType="node" cnt="1"/>
            <dgm:choose name="Name11">
              <dgm:if name="Name12" func="var" arg="hierBranch" op="equ" val="init">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3" func="var" arg="hierBranch" op="equ" val="l">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if name="Name14" func="var" arg="hierBranch" op="equ" val="r">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if>
              <dgm:else name="Name15">
                <dgm:constrLst>
                  <dgm:constr type="l" for="ch" forName="rootText1"/>
                  <dgm:constr type="t" for="ch" forName="rootText1" refType="h" fact="0.18"/>
                  <dgm:constr type="w" for="ch" forName="rootText1" refType="w"/>
                  <dgm:constr type="h" for="ch" forName="rootText1" refType="h" fact="0.64"/>
                  <dgm:constr type="l" for="ch" forName="topArc1" refType="w" fact="0.25"/>
                  <dgm:constr type="t" for="ch" forName="topArc1"/>
                  <dgm:constr type="w" for="ch" forName="topArc1" refType="h" refFor="ch" refForName="topArc1"/>
                  <dgm:constr type="h" for="ch" forName="topArc1" refType="h"/>
                  <dgm:constr type="l" for="ch" forName="bottomArc1" refType="w" fact="0.25"/>
                  <dgm:constr type="t" for="ch" forName="bottomArc1"/>
                  <dgm:constr type="w" for="ch" forName="bottomArc1" refType="h" refFor="ch" refForName="bottomArc1"/>
                  <dgm:constr type="h" for="ch" forName="bottomArc1" refType="h"/>
                  <dgm:constr type="ctrX" for="ch" forName="topConnNode1" refType="w" fact="0.5"/>
                  <dgm:constr type="t" for="ch" forName="topConnNode1"/>
                  <dgm:constr type="w" for="ch" forName="topConnNode1" refType="h" fact="0.76"/>
                  <dgm:constr type="b" for="ch" forName="topConnNode1" refType="t" refFor="ch" refForName="rootText1"/>
                </dgm:constrLst>
              </dgm:else>
            </dgm:choose>
            <dgm:layoutNode name="rootText1"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1" styleLbl="parChTrans1D1" moveWith="rootText1">
              <dgm:alg type="sp"/>
              <dgm:shape xmlns:r="http://schemas.openxmlformats.org/officeDocument/2006/relationships" type="arc" r:blip="" zOrderOff="-2">
                <dgm:adjLst>
                  <dgm:adj idx="1" val="-140"/>
                  <dgm:adj idx="2" val="-40"/>
                </dgm:adjLst>
              </dgm:shape>
              <dgm:presOf/>
            </dgm:layoutNode>
            <dgm:layoutNode name="bottomArc1" styleLbl="parChTrans1D1" moveWith="rootText1">
              <dgm:alg type="sp"/>
              <dgm:shape xmlns:r="http://schemas.openxmlformats.org/officeDocument/2006/relationships" type="arc" r:blip="" zOrderOff="-2">
                <dgm:adjLst>
                  <dgm:adj idx="1" val="40"/>
                  <dgm:adj idx="2" val="140"/>
                </dgm:adjLst>
              </dgm:shape>
              <dgm:presOf/>
            </dgm:layoutNode>
            <dgm:layoutNode name="topConnNode1" moveWith="rootText1">
              <dgm:alg type="sp"/>
              <dgm:shape xmlns:r="http://schemas.openxmlformats.org/officeDocument/2006/relationships" type="rect" r:blip="" hideGeom="1">
                <dgm:adjLst/>
              </dgm:shape>
              <dgm:presOf axis="self" ptType="node" cnt="1"/>
            </dgm:layoutNode>
          </dgm:layoutNode>
          <dgm:layoutNode name="hierChild2">
            <dgm:choose name="Name16">
              <dgm:if name="Name17" func="var" arg="hierBranch" op="equ" val="l">
                <dgm:alg type="hierChild">
                  <dgm:param type="chAlign" val="r"/>
                  <dgm:param type="linDir" val="fromT"/>
                </dgm:alg>
              </dgm:if>
              <dgm:if name="Name18" func="var" arg="hierBranch" op="equ" val="r">
                <dgm:alg type="hierChild">
                  <dgm:param type="chAlign" val="l"/>
                  <dgm:param type="linDir" val="fromT"/>
                </dgm:alg>
              </dgm:if>
              <dgm:if name="Name19" func="var" arg="hierBranch" op="equ" val="hang">
                <dgm:choose name="Name20">
                  <dgm:if name="Name21" func="var" arg="dir" op="equ" val="norm">
                    <dgm:alg type="hierChild">
                      <dgm:param type="chAlign" val="l"/>
                      <dgm:param type="linDir" val="fromL"/>
                      <dgm:param type="secChAlign" val="t"/>
                      <dgm:param type="secLinDir" val="fromT"/>
                    </dgm:alg>
                  </dgm:if>
                  <dgm:else name="Name22">
                    <dgm:alg type="hierChild">
                      <dgm:param type="chAlign" val="l"/>
                      <dgm:param type="linDir" val="fromR"/>
                      <dgm:param type="secChAlign" val="t"/>
                      <dgm:param type="secLinDir" val="fromT"/>
                    </dgm:alg>
                  </dgm:else>
                </dgm:choose>
              </dgm:if>
              <dgm:else name="Name23">
                <dgm:choose name="Name24">
                  <dgm:if name="Name25" func="var" arg="dir" op="equ" val="norm">
                    <dgm:alg type="hierChild"/>
                  </dgm:if>
                  <dgm:else name="Name26">
                    <dgm:alg type="hierChild">
                      <dgm:param type="linDir" val="fromR"/>
                    </dgm:alg>
                  </dgm:else>
                </dgm:choose>
              </dgm:else>
            </dgm:choose>
            <dgm:shape xmlns:r="http://schemas.openxmlformats.org/officeDocument/2006/relationships" r:blip="">
              <dgm:adjLst/>
            </dgm:shape>
            <dgm:presOf/>
            <dgm:forEach name="rep2a" axis="ch" ptType="nonAsst">
              <dgm:forEach name="Name27" axis="precedSib" ptType="parTrans" st="-1" cnt="1">
                <dgm:layoutNode name="Name28">
                  <dgm:choose name="Name29">
                    <dgm:if name="Name30" func="var" arg="hierBranch" op="equ" val="std">
                      <dgm:choose name="Name31">
                        <dgm:if name="Name32"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33"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34">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if name="Name35" func="var" arg="hierBranch" op="equ" val="init">
                      <dgm:choose name="Name36">
                        <dgm:if name="Name37" axis="self" func="depth" op="lte" val="2">
                          <dgm:choose name="Name38">
                            <dgm:if name="Name39"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40"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41">
                              <dgm:alg type="conn">
                                <dgm:param type="connRout" val="bend"/>
                                <dgm:param type="dim" val="1D"/>
                                <dgm:param type="endSty" val="noArr"/>
                                <dgm:param type="begPts" val="bCtr"/>
                                <dgm:param type="endPts" val="tCtr"/>
                                <dgm:param type="bendPt" val="end"/>
                                <dgm:param type="srcNode" val="bottomArc2"/>
                                <dgm:param type="dstNode" val="topArc2"/>
                              </dgm:alg>
                            </dgm:else>
                          </dgm:choose>
                        </dgm:if>
                        <dgm:else name="Name42">
                          <dgm:choose name="Name43">
                            <dgm:if name="Name44" axis="par des" func="maxDepth" op="lte" val="1">
                              <dgm:choose name="Name45">
                                <dgm:if name="Name4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4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48">
                                  <dgm:alg type="conn">
                                    <dgm:param type="connRout" val="bend"/>
                                    <dgm:param type="dim" val="1D"/>
                                    <dgm:param type="endSty" val="noArr"/>
                                    <dgm:param type="begPts" val="bCtr"/>
                                    <dgm:param type="endPts" val="bL bR"/>
                                    <dgm:param type="srcNode" val="bottomArc2"/>
                                    <dgm:param type="dstNode" val="topConnNode2"/>
                                  </dgm:alg>
                                </dgm:else>
                              </dgm:choose>
                            </dgm:if>
                            <dgm:else name="Name49">
                              <dgm:choose name="Name50">
                                <dgm:if name="Name51" axis="self" func="depth" op="lte" val="2">
                                  <dgm:alg type="conn">
                                    <dgm:param type="connRout" val="bend"/>
                                    <dgm:param type="dim" val="1D"/>
                                    <dgm:param type="endSty" val="noArr"/>
                                    <dgm:param type="begPts" val="bCtr"/>
                                    <dgm:param type="endPts" val="tCtr"/>
                                    <dgm:param type="bendPt" val="end"/>
                                    <dgm:param type="srcNode" val="bottomArc1"/>
                                    <dgm:param type="dstNode" val="topArc2"/>
                                  </dgm:alg>
                                </dgm:if>
                                <dgm:if name="Name52" axis="par" ptType="asst" func="cnt" op="equ" val="1">
                                  <dgm:alg type="conn">
                                    <dgm:param type="connRout" val="bend"/>
                                    <dgm:param type="dim" val="1D"/>
                                    <dgm:param type="endSty" val="noArr"/>
                                    <dgm:param type="begPts" val="bCtr"/>
                                    <dgm:param type="endPts" val="tCtr"/>
                                    <dgm:param type="bendPt" val="end"/>
                                    <dgm:param type="srcNode" val="bottomArc3"/>
                                    <dgm:param type="dstNode" val="topArc2"/>
                                  </dgm:alg>
                                </dgm:if>
                                <dgm:else name="Name53">
                                  <dgm:alg type="conn">
                                    <dgm:param type="connRout" val="bend"/>
                                    <dgm:param type="dim" val="1D"/>
                                    <dgm:param type="endSty" val="noArr"/>
                                    <dgm:param type="begPts" val="bCtr"/>
                                    <dgm:param type="endPts" val="tCtr"/>
                                    <dgm:param type="bendPt" val="end"/>
                                    <dgm:param type="srcNode" val="bottomArc2"/>
                                    <dgm:param type="dstNode" val="topArc2"/>
                                  </dgm:alg>
                                </dgm:else>
                              </dgm:choose>
                            </dgm:else>
                          </dgm:choose>
                        </dgm:else>
                      </dgm:choose>
                    </dgm:if>
                    <dgm:else name="Name54">
                      <dgm:choose name="Name55">
                        <dgm:if name="Name56" axis="self" func="depth" op="lte" val="2">
                          <dgm:alg type="conn">
                            <dgm:param type="connRout" val="bend"/>
                            <dgm:param type="dim" val="1D"/>
                            <dgm:param type="endSty" val="noArr"/>
                            <dgm:param type="begPts" val="bCtr"/>
                            <dgm:param type="endPts" val="bL bR"/>
                            <dgm:param type="srcNode" val="bottomArc1"/>
                            <dgm:param type="dstNode" val="topConnNode2"/>
                          </dgm:alg>
                        </dgm:if>
                        <dgm:if name="Name57" axis="par" ptType="asst" func="cnt" op="equ" val="1">
                          <dgm:alg type="conn">
                            <dgm:param type="connRout" val="bend"/>
                            <dgm:param type="dim" val="1D"/>
                            <dgm:param type="endSty" val="noArr"/>
                            <dgm:param type="begPts" val="bCtr"/>
                            <dgm:param type="endPts" val="bL bR"/>
                            <dgm:param type="srcNode" val="bottomArc3"/>
                            <dgm:param type="dstNode" val="topConnNode2"/>
                          </dgm:alg>
                        </dgm:if>
                        <dgm:else name="Name58">
                          <dgm:alg type="conn">
                            <dgm:param type="connRout" val="bend"/>
                            <dgm:param type="dim" val="1D"/>
                            <dgm:param type="endSty" val="noArr"/>
                            <dgm:param type="begPts" val="bCtr"/>
                            <dgm:param type="endPts" val="bL bR"/>
                            <dgm:param type="srcNode" val="bottomArc2"/>
                            <dgm:param type="dstNode" val="topConnNode2"/>
                          </dgm:alg>
                        </dgm:else>
                      </dgm:choose>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2">
                <dgm:varLst>
                  <dgm:hierBranch val="init"/>
                </dgm:varLst>
                <dgm:choose name="Name59">
                  <dgm:if name="Name60" func="var" arg="hierBranch" op="equ" val="l">
                    <dgm:alg type="hierRoot">
                      <dgm:param type="hierAlign" val="tR"/>
                    </dgm:alg>
                    <dgm:shape xmlns:r="http://schemas.openxmlformats.org/officeDocument/2006/relationships" r:blip="">
                      <dgm:adjLst/>
                    </dgm:shape>
                    <dgm:presOf/>
                    <dgm:constrLst>
                      <dgm:constr type="alignOff" val="0.65"/>
                    </dgm:constrLst>
                  </dgm:if>
                  <dgm:if name="Name61" func="var" arg="hierBranch" op="equ" val="r">
                    <dgm:alg type="hierRoot">
                      <dgm:param type="hierAlign" val="tL"/>
                    </dgm:alg>
                    <dgm:shape xmlns:r="http://schemas.openxmlformats.org/officeDocument/2006/relationships" r:blip="">
                      <dgm:adjLst/>
                    </dgm:shape>
                    <dgm:presOf/>
                    <dgm:constrLst>
                      <dgm:constr type="alignOff" val="0.65"/>
                    </dgm:constrLst>
                  </dgm:if>
                  <dgm:if name="Name62"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63" func="var" arg="hierBranch" op="equ" val="init">
                    <dgm:choose name="Name64">
                      <dgm:if name="Name65" axis="des" func="maxDepth" op="lte" val="1">
                        <dgm:alg type="hierRoot">
                          <dgm:param type="hierAlign" val="tL"/>
                        </dgm:alg>
                        <dgm:shape xmlns:r="http://schemas.openxmlformats.org/officeDocument/2006/relationships" r:blip="">
                          <dgm:adjLst/>
                        </dgm:shape>
                        <dgm:presOf/>
                        <dgm:constrLst>
                          <dgm:constr type="alignOff" val="0.65"/>
                        </dgm:constrLst>
                      </dgm:if>
                      <dgm:else name="Name6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67">
                    <dgm:alg type="hierRoot"/>
                    <dgm:shape xmlns:r="http://schemas.openxmlformats.org/officeDocument/2006/relationships" r:blip="">
                      <dgm:adjLst/>
                    </dgm:shape>
                    <dgm:presOf/>
                    <dgm:constrLst>
                      <dgm:constr type="alignOff" val="0.65"/>
                    </dgm:constrLst>
                  </dgm:else>
                </dgm:choose>
                <dgm:layoutNode name="rootComposite2">
                  <dgm:alg type="composite"/>
                  <dgm:shape xmlns:r="http://schemas.openxmlformats.org/officeDocument/2006/relationships" r:blip="">
                    <dgm:adjLst/>
                  </dgm:shape>
                  <dgm:presOf axis="self" ptType="node" cnt="1"/>
                  <dgm:choose name="Name68">
                    <dgm:if name="Name69" func="var" arg="hierBranch" op="equ" val="init">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0" func="var" arg="hierBranch" op="equ" val="l">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if name="Name71" func="var" arg="hierBranch" op="equ" val="r">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if>
                    <dgm:else name="Name72">
                      <dgm:constrLst>
                        <dgm:constr type="l" for="ch" forName="rootText2"/>
                        <dgm:constr type="t" for="ch" forName="rootText2" refType="h" fact="0.18"/>
                        <dgm:constr type="w" for="ch" forName="rootText2" refType="w"/>
                        <dgm:constr type="h" for="ch" forName="rootText2" refType="h" fact="0.64"/>
                        <dgm:constr type="l" for="ch" forName="topArc2" refType="w" fact="0.25"/>
                        <dgm:constr type="t" for="ch" forName="topArc2"/>
                        <dgm:constr type="w" for="ch" forName="topArc2" refType="h" refFor="ch" refForName="topArc2"/>
                        <dgm:constr type="h" for="ch" forName="topArc2" refType="h"/>
                        <dgm:constr type="l" for="ch" forName="bottomArc2" refType="w" fact="0.25"/>
                        <dgm:constr type="t" for="ch" forName="bottomArc2"/>
                        <dgm:constr type="w" for="ch" forName="bottomArc2" refType="h" refFor="ch" refForName="bottomArc2"/>
                        <dgm:constr type="h" for="ch" forName="bottomArc2" refType="h"/>
                        <dgm:constr type="ctrX" for="ch" forName="topConnNode2" refType="w" fact="0.5"/>
                        <dgm:constr type="t" for="ch" forName="topConnNode2"/>
                        <dgm:constr type="w" for="ch" forName="topConnNode2" refType="h" fact="0.76"/>
                        <dgm:constr type="b" for="ch" forName="topConnNode2" refType="t" refFor="ch" refForName="rootText2"/>
                      </dgm:constrLst>
                    </dgm:else>
                  </dgm:choose>
                  <dgm:layoutNode name="rootText2"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2" styleLbl="parChTrans1D1" moveWith="rootText2">
                    <dgm:alg type="sp"/>
                    <dgm:shape xmlns:r="http://schemas.openxmlformats.org/officeDocument/2006/relationships" type="arc" r:blip="" zOrderOff="-2">
                      <dgm:adjLst>
                        <dgm:adj idx="1" val="-140"/>
                        <dgm:adj idx="2" val="-40"/>
                      </dgm:adjLst>
                    </dgm:shape>
                    <dgm:presOf/>
                  </dgm:layoutNode>
                  <dgm:layoutNode name="bottomArc2" styleLbl="parChTrans1D1" moveWith="rootText2">
                    <dgm:alg type="sp"/>
                    <dgm:shape xmlns:r="http://schemas.openxmlformats.org/officeDocument/2006/relationships" type="arc" r:blip="" zOrderOff="-2">
                      <dgm:adjLst>
                        <dgm:adj idx="1" val="40"/>
                        <dgm:adj idx="2" val="140"/>
                      </dgm:adjLst>
                    </dgm:shape>
                    <dgm:presOf/>
                  </dgm:layoutNode>
                  <dgm:layoutNode name="topConnNode2" moveWith="rootText2">
                    <dgm:alg type="sp"/>
                    <dgm:shape xmlns:r="http://schemas.openxmlformats.org/officeDocument/2006/relationships" type="rect" r:blip="" hideGeom="1">
                      <dgm:adjLst/>
                    </dgm:shape>
                    <dgm:presOf axis="self" ptType="node" cnt="1"/>
                  </dgm:layoutNode>
                </dgm:layoutNode>
                <dgm:layoutNode name="hierChild4">
                  <dgm:choose name="Name73">
                    <dgm:if name="Name74" func="var" arg="hierBranch" op="equ" val="l">
                      <dgm:alg type="hierChild">
                        <dgm:param type="chAlign" val="r"/>
                        <dgm:param type="linDir" val="fromT"/>
                      </dgm:alg>
                    </dgm:if>
                    <dgm:if name="Name75" func="var" arg="hierBranch" op="equ" val="r">
                      <dgm:alg type="hierChild">
                        <dgm:param type="chAlign" val="l"/>
                        <dgm:param type="linDir" val="fromT"/>
                      </dgm:alg>
                    </dgm:if>
                    <dgm:if name="Name76" func="var" arg="hierBranch" op="equ" val="hang">
                      <dgm:choose name="Name77">
                        <dgm:if name="Name78" func="var" arg="dir" op="equ" val="norm">
                          <dgm:alg type="hierChild">
                            <dgm:param type="chAlign" val="l"/>
                            <dgm:param type="linDir" val="fromL"/>
                            <dgm:param type="secChAlign" val="t"/>
                            <dgm:param type="secLinDir" val="fromT"/>
                          </dgm:alg>
                        </dgm:if>
                        <dgm:else name="Name79">
                          <dgm:alg type="hierChild">
                            <dgm:param type="chAlign" val="l"/>
                            <dgm:param type="linDir" val="fromR"/>
                            <dgm:param type="secChAlign" val="t"/>
                            <dgm:param type="secLinDir" val="fromT"/>
                          </dgm:alg>
                        </dgm:else>
                      </dgm:choose>
                    </dgm:if>
                    <dgm:if name="Name80" func="var" arg="hierBranch" op="equ" val="std">
                      <dgm:choose name="Name81">
                        <dgm:if name="Name82" func="var" arg="dir" op="equ" val="norm">
                          <dgm:alg type="hierChild"/>
                        </dgm:if>
                        <dgm:else name="Name83">
                          <dgm:alg type="hierChild">
                            <dgm:param type="linDir" val="fromR"/>
                          </dgm:alg>
                        </dgm:else>
                      </dgm:choose>
                    </dgm:if>
                    <dgm:if name="Name84" func="var" arg="hierBranch" op="equ" val="init">
                      <dgm:choose name="Name85">
                        <dgm:if name="Name86" axis="des" func="maxDepth" op="lte" val="1">
                          <dgm:alg type="hierChild">
                            <dgm:param type="chAlign" val="l"/>
                            <dgm:param type="linDir" val="fromT"/>
                          </dgm:alg>
                        </dgm:if>
                        <dgm:else name="Name87">
                          <dgm:choose name="Name88">
                            <dgm:if name="Name89" func="var" arg="dir" op="equ" val="norm">
                              <dgm:alg type="hierChild"/>
                            </dgm:if>
                            <dgm:else name="Name90">
                              <dgm:alg type="hierChild">
                                <dgm:param type="linDir" val="fromR"/>
                              </dgm:alg>
                            </dgm:else>
                          </dgm:choose>
                        </dgm:else>
                      </dgm:choose>
                    </dgm:if>
                    <dgm:else name="Name91"/>
                  </dgm:choose>
                  <dgm:shape xmlns:r="http://schemas.openxmlformats.org/officeDocument/2006/relationships" r:blip="">
                    <dgm:adjLst/>
                  </dgm:shape>
                  <dgm:presOf/>
                  <dgm:forEach name="Name92" ref="rep2a"/>
                </dgm:layoutNode>
                <dgm:layoutNode name="hierChild5">
                  <dgm:choose name="Name93">
                    <dgm:if name="Name94" func="var" arg="dir" op="equ" val="norm">
                      <dgm:alg type="hierChild">
                        <dgm:param type="chAlign" val="l"/>
                        <dgm:param type="linDir" val="fromL"/>
                        <dgm:param type="secChAlign" val="t"/>
                        <dgm:param type="secLinDir" val="fromT"/>
                      </dgm:alg>
                    </dgm:if>
                    <dgm:else name="Name95">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96" ref="rep2b"/>
                </dgm:layoutNode>
              </dgm:layoutNode>
            </dgm:forEach>
          </dgm:layoutNode>
          <dgm:layoutNode name="hierChild3">
            <dgm:choose name="Name97">
              <dgm:if name="Name98" func="var" arg="dir" op="equ" val="norm">
                <dgm:alg type="hierChild">
                  <dgm:param type="chAlign" val="l"/>
                  <dgm:param type="linDir" val="fromL"/>
                  <dgm:param type="secChAlign" val="t"/>
                  <dgm:param type="secLinDir" val="fromT"/>
                </dgm:alg>
              </dgm:if>
              <dgm:else name="Name99">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rep2b" axis="ch" ptType="asst">
              <dgm:forEach name="Name100" axis="precedSib" ptType="parTrans" st="-1" cnt="1">
                <dgm:layoutNode name="Name101">
                  <dgm:choose name="Name102">
                    <dgm:if name="Name103" axis="self" func="depth" op="lte" val="2">
                      <dgm:alg type="conn">
                        <dgm:param type="connRout" val="bend"/>
                        <dgm:param type="dim" val="1D"/>
                        <dgm:param type="endSty" val="noArr"/>
                        <dgm:param type="begPts" val="bCtr"/>
                        <dgm:param type="endPts" val="bL bR"/>
                        <dgm:param type="srcNode" val="bottomArc1"/>
                        <dgm:param type="dstNode" val="topConnNode3"/>
                      </dgm:alg>
                    </dgm:if>
                    <dgm:if name="Name104" axis="par" ptType="asst" func="cnt" op="equ" val="1">
                      <dgm:alg type="conn">
                        <dgm:param type="connRout" val="bend"/>
                        <dgm:param type="dim" val="1D"/>
                        <dgm:param type="endSty" val="noArr"/>
                        <dgm:param type="begPts" val="bCtr"/>
                        <dgm:param type="endPts" val="bL bR"/>
                        <dgm:param type="srcNode" val="bottomArc3"/>
                        <dgm:param type="dstNode" val="topConnNode3"/>
                      </dgm:alg>
                    </dgm:if>
                    <dgm:else name="Name105">
                      <dgm:alg type="conn">
                        <dgm:param type="connRout" val="bend"/>
                        <dgm:param type="dim" val="1D"/>
                        <dgm:param type="endSty" val="noArr"/>
                        <dgm:param type="begPts" val="bCtr"/>
                        <dgm:param type="endPts" val="bL bR"/>
                        <dgm:param type="srcNode" val="bottomArc2"/>
                        <dgm:param type="dstNode" val="topConnNode3"/>
                      </dgm:alg>
                    </dgm:else>
                  </dgm:choose>
                  <dgm:shape xmlns:r="http://schemas.openxmlformats.org/officeDocument/2006/relationships" type="conn" r:blip="" zOrderOff="-99999">
                    <dgm:adjLst/>
                  </dgm:shape>
                  <dgm:presOf axis="self"/>
                  <dgm:constrLst>
                    <dgm:constr type="begPad"/>
                    <dgm:constr type="endPad"/>
                  </dgm:constrLst>
                </dgm:layoutNode>
              </dgm:forEach>
              <dgm:layoutNode name="hierRoot3">
                <dgm:varLst>
                  <dgm:hierBranch val="init"/>
                </dgm:varLst>
                <dgm:choose name="Name106">
                  <dgm:if name="Name107" func="var" arg="hierBranch" op="equ" val="l">
                    <dgm:alg type="hierRoot">
                      <dgm:param type="hierAlign" val="tR"/>
                    </dgm:alg>
                    <dgm:shape xmlns:r="http://schemas.openxmlformats.org/officeDocument/2006/relationships" r:blip="">
                      <dgm:adjLst/>
                    </dgm:shape>
                    <dgm:presOf/>
                    <dgm:constrLst>
                      <dgm:constr type="alignOff" val="0.65"/>
                    </dgm:constrLst>
                  </dgm:if>
                  <dgm:if name="Name108" func="var" arg="hierBranch" op="equ" val="r">
                    <dgm:alg type="hierRoot">
                      <dgm:param type="hierAlign" val="tL"/>
                    </dgm:alg>
                    <dgm:shape xmlns:r="http://schemas.openxmlformats.org/officeDocument/2006/relationships" r:blip="">
                      <dgm:adjLst/>
                    </dgm:shape>
                    <dgm:presOf/>
                    <dgm:constrLst>
                      <dgm:constr type="alignOff" val="0.65"/>
                    </dgm:constrLst>
                  </dgm:if>
                  <dgm:if name="Name109" func="var" arg="hierBranch" op="equ" val="hang">
                    <dgm:alg type="hierRoot"/>
                    <dgm:shape xmlns:r="http://schemas.openxmlformats.org/officeDocument/2006/relationships" r:blip="">
                      <dgm:adjLst/>
                    </dgm:shape>
                    <dgm:presOf/>
                    <dgm:constrLst>
                      <dgm:constr type="alignOff" val="0.65"/>
                    </dgm:constrLst>
                  </dgm:if>
                  <dgm:if name="Name110"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1" func="var" arg="hierBranch" op="equ" val="init">
                    <dgm:choose name="Name112">
                      <dgm:if name="Name113" axis="des" func="maxDepth" op="lte" val="1">
                        <dgm:alg type="hierRoot">
                          <dgm:param type="hierAlign" val="tL"/>
                        </dgm:alg>
                        <dgm:shape xmlns:r="http://schemas.openxmlformats.org/officeDocument/2006/relationships" r:blip="">
                          <dgm:adjLst/>
                        </dgm:shape>
                        <dgm:presOf/>
                        <dgm:constrLst>
                          <dgm:constr type="alignOff" val="0.65"/>
                        </dgm:constrLst>
                      </dgm:if>
                      <dgm:else name="Name114">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15"/>
                </dgm:choose>
                <dgm:layoutNode name="rootComposite3">
                  <dgm:alg type="composite"/>
                  <dgm:shape xmlns:r="http://schemas.openxmlformats.org/officeDocument/2006/relationships" r:blip="">
                    <dgm:adjLst/>
                  </dgm:shape>
                  <dgm:presOf axis="self" ptType="node" cnt="1"/>
                  <dgm:choose name="Name116">
                    <dgm:if name="Name117" func="var" arg="hierBranch" op="equ" val="init">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8" func="var" arg="hierBranch" op="equ" val="l">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if name="Name119" func="var" arg="hierBranch" op="equ" val="r">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if>
                    <dgm:else name="Name120">
                      <dgm:constrLst>
                        <dgm:constr type="l" for="ch" forName="rootText3"/>
                        <dgm:constr type="t" for="ch" forName="rootText3" refType="h" fact="0.18"/>
                        <dgm:constr type="w" for="ch" forName="rootText3" refType="w"/>
                        <dgm:constr type="h" for="ch" forName="rootText3" refType="h" fact="0.64"/>
                        <dgm:constr type="l" for="ch" forName="topArc3" refType="w" fact="0.25"/>
                        <dgm:constr type="t" for="ch" forName="topArc3"/>
                        <dgm:constr type="w" for="ch" forName="topArc3" refType="h" refFor="ch" refForName="topArc3"/>
                        <dgm:constr type="h" for="ch" forName="topArc3" refType="h"/>
                        <dgm:constr type="l" for="ch" forName="bottomArc3" refType="w" fact="0.25"/>
                        <dgm:constr type="t" for="ch" forName="bottomArc3"/>
                        <dgm:constr type="w" for="ch" forName="bottomArc3" refType="h" refFor="ch" refForName="bottomArc3"/>
                        <dgm:constr type="h" for="ch" forName="bottomArc3" refType="h"/>
                        <dgm:constr type="ctrX" for="ch" forName="topConnNode3" refType="w" fact="0.5"/>
                        <dgm:constr type="t" for="ch" forName="topConnNode3"/>
                        <dgm:constr type="w" for="ch" forName="topConnNode3" refType="h" fact="0.76"/>
                        <dgm:constr type="b" for="ch" forName="topConnNode3" refType="t" refFor="ch" refForName="rootText3"/>
                      </dgm:constrLst>
                    </dgm:else>
                  </dgm:choose>
                  <dgm:layoutNode name="rootText3" styleLbl="alignAcc1">
                    <dgm:varLst>
                      <dgm:chPref val="3"/>
                    </dgm:varLst>
                    <dgm:alg type="tx"/>
                    <dgm:shape xmlns:r="http://schemas.openxmlformats.org/officeDocument/2006/relationships" type="rect" r:blip="" hideGeom="1">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topArc3" styleLbl="parChTrans1D1" moveWith="rootText3">
                    <dgm:alg type="sp"/>
                    <dgm:shape xmlns:r="http://schemas.openxmlformats.org/officeDocument/2006/relationships" type="arc" r:blip="" zOrderOff="-2">
                      <dgm:adjLst>
                        <dgm:adj idx="1" val="-140"/>
                        <dgm:adj idx="2" val="-40"/>
                      </dgm:adjLst>
                    </dgm:shape>
                    <dgm:presOf/>
                  </dgm:layoutNode>
                  <dgm:layoutNode name="bottomArc3" styleLbl="parChTrans1D1" moveWith="rootText3">
                    <dgm:alg type="sp"/>
                    <dgm:shape xmlns:r="http://schemas.openxmlformats.org/officeDocument/2006/relationships" type="arc" r:blip="" zOrderOff="-2">
                      <dgm:adjLst>
                        <dgm:adj idx="1" val="40"/>
                        <dgm:adj idx="2" val="140"/>
                      </dgm:adjLst>
                    </dgm:shape>
                    <dgm:presOf/>
                  </dgm:layoutNode>
                  <dgm:layoutNode name="topConnNode3" moveWith="rootText3">
                    <dgm:alg type="sp"/>
                    <dgm:shape xmlns:r="http://schemas.openxmlformats.org/officeDocument/2006/relationships" type="rect" r:blip="" hideGeom="1">
                      <dgm:adjLst/>
                    </dgm:shape>
                    <dgm:presOf axis="self" ptType="node" cnt="1"/>
                  </dgm:layoutNode>
                </dgm:layoutNode>
                <dgm:layoutNode name="hierChild6">
                  <dgm:choose name="Name121">
                    <dgm:if name="Name122" func="var" arg="hierBranch" op="equ" val="l">
                      <dgm:alg type="hierChild">
                        <dgm:param type="chAlign" val="r"/>
                        <dgm:param type="linDir" val="fromT"/>
                      </dgm:alg>
                    </dgm:if>
                    <dgm:if name="Name123" func="var" arg="hierBranch" op="equ" val="r">
                      <dgm:alg type="hierChild">
                        <dgm:param type="chAlign" val="l"/>
                        <dgm:param type="linDir" val="fromT"/>
                      </dgm:alg>
                    </dgm:if>
                    <dgm:if name="Name124" func="var" arg="hierBranch" op="equ" val="hang">
                      <dgm:choose name="Name125">
                        <dgm:if name="Name126" func="var" arg="dir" op="equ" val="norm">
                          <dgm:alg type="hierChild">
                            <dgm:param type="chAlign" val="l"/>
                            <dgm:param type="linDir" val="fromL"/>
                            <dgm:param type="secChAlign" val="t"/>
                            <dgm:param type="secLinDir" val="fromT"/>
                          </dgm:alg>
                        </dgm:if>
                        <dgm:else name="Name127">
                          <dgm:alg type="hierChild">
                            <dgm:param type="chAlign" val="l"/>
                            <dgm:param type="linDir" val="fromR"/>
                            <dgm:param type="secChAlign" val="t"/>
                            <dgm:param type="secLinDir" val="fromT"/>
                          </dgm:alg>
                        </dgm:else>
                      </dgm:choose>
                    </dgm:if>
                    <dgm:if name="Name128" func="var" arg="hierBranch" op="equ" val="std">
                      <dgm:choose name="Name129">
                        <dgm:if name="Name130" func="var" arg="dir" op="equ" val="norm">
                          <dgm:alg type="hierChild"/>
                        </dgm:if>
                        <dgm:else name="Name131">
                          <dgm:alg type="hierChild">
                            <dgm:param type="linDir" val="fromR"/>
                          </dgm:alg>
                        </dgm:else>
                      </dgm:choose>
                    </dgm:if>
                    <dgm:if name="Name132" func="var" arg="hierBranch" op="equ" val="init">
                      <dgm:choose name="Name133">
                        <dgm:if name="Name134" axis="des" func="maxDepth" op="lte" val="1">
                          <dgm:alg type="hierChild">
                            <dgm:param type="chAlign" val="l"/>
                            <dgm:param type="linDir" val="fromT"/>
                          </dgm:alg>
                        </dgm:if>
                        <dgm:else name="Name135">
                          <dgm:alg type="hierChild"/>
                        </dgm:else>
                      </dgm:choose>
                    </dgm:if>
                    <dgm:else name="Name136"/>
                  </dgm:choose>
                  <dgm:shape xmlns:r="http://schemas.openxmlformats.org/officeDocument/2006/relationships" r:blip="">
                    <dgm:adjLst/>
                  </dgm:shape>
                  <dgm:presOf/>
                  <dgm:forEach name="Name137" ref="rep2a"/>
                </dgm:layoutNode>
                <dgm:layoutNode name="hierChild7">
                  <dgm:choose name="Name138">
                    <dgm:if name="Name139" func="var" arg="dir" op="equ" val="norm">
                      <dgm:alg type="hierChild">
                        <dgm:param type="chAlign" val="l"/>
                        <dgm:param type="linDir" val="fromL"/>
                        <dgm:param type="secChAlign" val="t"/>
                        <dgm:param type="secLinDir" val="fromT"/>
                      </dgm:alg>
                    </dgm:if>
                    <dgm:else name="Name140">
                      <dgm:alg type="hierChild">
                        <dgm:param type="chAlign" val="l"/>
                        <dgm:param type="linDir" val="fromR"/>
                        <dgm:param type="secChAlign" val="t"/>
                        <dgm:param type="secLinDir" val="fromT"/>
                      </dgm:alg>
                    </dgm:else>
                  </dgm:choose>
                  <dgm:shape xmlns:r="http://schemas.openxmlformats.org/officeDocument/2006/relationships" r:blip="">
                    <dgm:adjLst/>
                  </dgm:shape>
                  <dgm:presOf/>
                  <dgm:forEach name="Name141"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15/04/2024</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296500427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15/04/2024</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extLst>
      <p:ext uri="{BB962C8B-B14F-4D97-AF65-F5344CB8AC3E}">
        <p14:creationId xmlns:p14="http://schemas.microsoft.com/office/powerpoint/2010/main" val="275510186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3404921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22</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44038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085553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97113157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6809158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947356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501636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8380386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710330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1264308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831916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2493043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090F73C1-2BD6-684E-AA1B-49165E0DF4BD}"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21</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1544538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8.xml"/><Relationship Id="rId4" Type="http://schemas.openxmlformats.org/officeDocument/2006/relationships/image" Target="../media/image10.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emf"/><Relationship Id="rId1" Type="http://schemas.openxmlformats.org/officeDocument/2006/relationships/slideMaster" Target="../slideMasters/slideMaster8.xml"/><Relationship Id="rId5" Type="http://schemas.openxmlformats.org/officeDocument/2006/relationships/image" Target="../media/image10.png"/><Relationship Id="rId4" Type="http://schemas.openxmlformats.org/officeDocument/2006/relationships/image" Target="../media/image13.e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8.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8.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8.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9.xml"/><Relationship Id="rId4" Type="http://schemas.openxmlformats.org/officeDocument/2006/relationships/image" Target="../media/image10.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1.emf"/><Relationship Id="rId1" Type="http://schemas.openxmlformats.org/officeDocument/2006/relationships/slideMaster" Target="../slideMasters/slideMaster9.xml"/><Relationship Id="rId5" Type="http://schemas.openxmlformats.org/officeDocument/2006/relationships/image" Target="../media/image10.png"/><Relationship Id="rId4" Type="http://schemas.openxmlformats.org/officeDocument/2006/relationships/image" Target="../media/image13.emf"/></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0.xml"/><Relationship Id="rId4" Type="http://schemas.openxmlformats.org/officeDocument/2006/relationships/image" Target="../media/image10.png"/></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emf"/><Relationship Id="rId1" Type="http://schemas.openxmlformats.org/officeDocument/2006/relationships/slideMaster" Target="../slideMasters/slideMaster10.xml"/><Relationship Id="rId5" Type="http://schemas.openxmlformats.org/officeDocument/2006/relationships/image" Target="../media/image10.png"/><Relationship Id="rId4" Type="http://schemas.openxmlformats.org/officeDocument/2006/relationships/image" Target="../media/image1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0.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0.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emf"/><Relationship Id="rId1" Type="http://schemas.openxmlformats.org/officeDocument/2006/relationships/slideMaster" Target="../slideMasters/slideMaster12.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emf"/><Relationship Id="rId1" Type="http://schemas.openxmlformats.org/officeDocument/2006/relationships/slideMaster" Target="../slideMasters/slideMaster12.xml"/><Relationship Id="rId5" Type="http://schemas.openxmlformats.org/officeDocument/2006/relationships/image" Target="../media/image10.png"/><Relationship Id="rId4" Type="http://schemas.openxmlformats.org/officeDocument/2006/relationships/image" Target="../media/image13.emf"/></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2.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2.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2.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2.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2.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2.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Master" Target="../slideMasters/slideMaster1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a:t>To edit footer: Insert -&gt; Header &amp; Footer</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el mit Bild">
    <p:spTree>
      <p:nvGrpSpPr>
        <p:cNvPr id="1" name=""/>
        <p:cNvGrpSpPr/>
        <p:nvPr/>
      </p:nvGrpSpPr>
      <p:grpSpPr>
        <a:xfrm>
          <a:off x="0" y="0"/>
          <a:ext cx="0" cy="0"/>
          <a:chOff x="0" y="0"/>
          <a:chExt cx="0" cy="0"/>
        </a:xfrm>
      </p:grpSpPr>
      <p:sp>
        <p:nvSpPr>
          <p:cNvPr id="8" name="Line 7"/>
          <p:cNvSpPr>
            <a:spLocks noChangeShapeType="1"/>
          </p:cNvSpPr>
          <p:nvPr userDrawn="1"/>
        </p:nvSpPr>
        <p:spPr bwMode="auto">
          <a:xfrm flipV="1">
            <a:off x="469276" y="6165380"/>
            <a:ext cx="8208000" cy="0"/>
          </a:xfrm>
          <a:prstGeom prst="line">
            <a:avLst/>
          </a:prstGeom>
          <a:noFill/>
          <a:ln w="317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40000"/>
              </a:spcAft>
              <a:buFont typeface="Wingdings" pitchFamily="2" charset="2"/>
              <a:buNone/>
            </a:pPr>
            <a:endParaRPr lang="de-DE">
              <a:solidFill>
                <a:srgbClr val="000000"/>
              </a:solidFill>
            </a:endParaRPr>
          </a:p>
        </p:txBody>
      </p:sp>
      <p:sp>
        <p:nvSpPr>
          <p:cNvPr id="9" name="Rectangle 2"/>
          <p:cNvSpPr>
            <a:spLocks noGrp="1" noChangeArrowheads="1"/>
          </p:cNvSpPr>
          <p:nvPr>
            <p:ph type="ctrTitle"/>
          </p:nvPr>
        </p:nvSpPr>
        <p:spPr>
          <a:xfrm>
            <a:off x="358426" y="476823"/>
            <a:ext cx="8425959" cy="1008140"/>
          </a:xfrm>
          <a:noFill/>
        </p:spPr>
        <p:txBody>
          <a:bodyPr/>
          <a:lstStyle>
            <a:lvl1pPr marL="0" indent="0">
              <a:defRPr sz="3200" cap="all" baseline="0"/>
            </a:lvl1pPr>
          </a:lstStyle>
          <a:p>
            <a:pPr lvl="0"/>
            <a:r>
              <a:rPr lang="de-DE" noProof="0" dirty="0"/>
              <a:t>Titelmasterformat durch Klicken bearbeiten</a:t>
            </a:r>
          </a:p>
        </p:txBody>
      </p:sp>
      <p:sp>
        <p:nvSpPr>
          <p:cNvPr id="10" name="Rectangle 3"/>
          <p:cNvSpPr>
            <a:spLocks noGrp="1" noChangeArrowheads="1"/>
          </p:cNvSpPr>
          <p:nvPr>
            <p:ph type="subTitle" idx="1"/>
          </p:nvPr>
        </p:nvSpPr>
        <p:spPr>
          <a:xfrm>
            <a:off x="358425" y="1773238"/>
            <a:ext cx="8425959" cy="647622"/>
          </a:xfrm>
        </p:spPr>
        <p:txBody>
          <a:bodyPr/>
          <a:lstStyle>
            <a:lvl1pPr marL="0" indent="0">
              <a:buNone/>
              <a:defRPr/>
            </a:lvl1pPr>
          </a:lstStyle>
          <a:p>
            <a:pPr lvl="0"/>
            <a:r>
              <a:rPr lang="de-DE" noProof="0"/>
              <a:t>Formatvorlage des Untertitelmasters durch Klicken bearbeiten</a:t>
            </a:r>
            <a:endParaRPr lang="de-DE" noProof="0" dirty="0"/>
          </a:p>
        </p:txBody>
      </p:sp>
      <p:sp>
        <p:nvSpPr>
          <p:cNvPr id="12" name="Line 12"/>
          <p:cNvSpPr>
            <a:spLocks noChangeShapeType="1"/>
          </p:cNvSpPr>
          <p:nvPr userDrawn="1"/>
        </p:nvSpPr>
        <p:spPr bwMode="auto">
          <a:xfrm flipV="1">
            <a:off x="358425" y="404813"/>
            <a:ext cx="8425959" cy="0"/>
          </a:xfrm>
          <a:prstGeom prst="line">
            <a:avLst/>
          </a:prstGeom>
          <a:noFill/>
          <a:ln w="508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40000"/>
              </a:spcAft>
              <a:buFont typeface="Wingdings" pitchFamily="2" charset="2"/>
              <a:buNone/>
            </a:pPr>
            <a:endParaRPr lang="de-DE">
              <a:solidFill>
                <a:srgbClr val="000000"/>
              </a:solidFill>
            </a:endParaRPr>
          </a:p>
        </p:txBody>
      </p:sp>
      <p:sp>
        <p:nvSpPr>
          <p:cNvPr id="13" name="Line 13"/>
          <p:cNvSpPr>
            <a:spLocks noChangeShapeType="1"/>
          </p:cNvSpPr>
          <p:nvPr userDrawn="1"/>
        </p:nvSpPr>
        <p:spPr bwMode="auto">
          <a:xfrm>
            <a:off x="358426" y="2492870"/>
            <a:ext cx="8425959"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40000"/>
              </a:spcAft>
              <a:buFont typeface="Wingdings" pitchFamily="2" charset="2"/>
              <a:buNone/>
            </a:pPr>
            <a:endParaRPr lang="de-DE">
              <a:solidFill>
                <a:srgbClr val="000000"/>
              </a:solidFill>
            </a:endParaRPr>
          </a:p>
        </p:txBody>
      </p:sp>
      <p:sp>
        <p:nvSpPr>
          <p:cNvPr id="16" name="Fußzeilenplatzhalter 1"/>
          <p:cNvSpPr>
            <a:spLocks noGrp="1"/>
          </p:cNvSpPr>
          <p:nvPr>
            <p:ph type="ftr" sz="quarter" idx="3"/>
          </p:nvPr>
        </p:nvSpPr>
        <p:spPr>
          <a:xfrm>
            <a:off x="1709230" y="6349881"/>
            <a:ext cx="243031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defRPr lang="de-DE" sz="1000" b="1" smtClean="0">
                <a:solidFill>
                  <a:schemeClr val="bg2"/>
                </a:solidFill>
              </a:defRPr>
            </a:lvl1pPr>
          </a:lstStyle>
          <a:p>
            <a:pPr defTabSz="914400" fontAlgn="base">
              <a:spcBef>
                <a:spcPct val="50000"/>
              </a:spcBef>
              <a:spcAft>
                <a:spcPct val="0"/>
              </a:spcAft>
            </a:pPr>
            <a:r>
              <a:rPr dirty="0">
                <a:solidFill>
                  <a:srgbClr val="A8AFAF"/>
                </a:solidFill>
              </a:rPr>
              <a:t> </a:t>
            </a:r>
          </a:p>
        </p:txBody>
      </p:sp>
      <p:sp>
        <p:nvSpPr>
          <p:cNvPr id="17" name="Foliennummernplatzhalter 2"/>
          <p:cNvSpPr>
            <a:spLocks noGrp="1"/>
          </p:cNvSpPr>
          <p:nvPr>
            <p:ph type="sldNum" sz="quarter" idx="4"/>
          </p:nvPr>
        </p:nvSpPr>
        <p:spPr>
          <a:xfrm>
            <a:off x="358425" y="6349882"/>
            <a:ext cx="1350176"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lgn="l">
              <a:defRPr lang="de-DE" sz="800" smtClean="0">
                <a:solidFill>
                  <a:schemeClr val="bg2"/>
                </a:solidFill>
              </a:defRPr>
            </a:lvl1pPr>
          </a:lstStyle>
          <a:p>
            <a:pPr defTabSz="914400" fontAlgn="base">
              <a:spcBef>
                <a:spcPct val="50000"/>
              </a:spcBef>
              <a:spcAft>
                <a:spcPct val="0"/>
              </a:spcAft>
            </a:pPr>
            <a:r>
              <a:rPr dirty="0">
                <a:solidFill>
                  <a:srgbClr val="A8AFAF"/>
                </a:solidFill>
              </a:rPr>
              <a:t>Seite </a:t>
            </a:r>
            <a:fld id="{A06316EC-39FF-4C97-AA6E-29B761CE3E45}" type="slidenum">
              <a:rPr>
                <a:solidFill>
                  <a:srgbClr val="A8AFAF"/>
                </a:solidFill>
              </a:rPr>
              <a:pPr defTabSz="914400" fontAlgn="base">
                <a:spcBef>
                  <a:spcPct val="50000"/>
                </a:spcBef>
                <a:spcAft>
                  <a:spcPct val="0"/>
                </a:spcAft>
              </a:pPr>
              <a:t>‹#›</a:t>
            </a:fld>
            <a:endParaRPr dirty="0">
              <a:solidFill>
                <a:srgbClr val="A8AFAF"/>
              </a:solidFill>
            </a:endParaRPr>
          </a:p>
        </p:txBody>
      </p:sp>
      <p:sp>
        <p:nvSpPr>
          <p:cNvPr id="11" name="Bildplatzhalter 2"/>
          <p:cNvSpPr>
            <a:spLocks noGrp="1"/>
          </p:cNvSpPr>
          <p:nvPr>
            <p:ph type="pic" sz="quarter" idx="10"/>
          </p:nvPr>
        </p:nvSpPr>
        <p:spPr>
          <a:xfrm>
            <a:off x="358425" y="2636890"/>
            <a:ext cx="8425959" cy="3384470"/>
          </a:xfrm>
        </p:spPr>
        <p:txBody>
          <a:bodyPr anchor="ctr" anchorCtr="0"/>
          <a:lstStyle>
            <a:lvl1pPr marL="0" indent="0" algn="ctr">
              <a:buNone/>
              <a:defRPr/>
            </a:lvl1pPr>
          </a:lstStyle>
          <a:p>
            <a:r>
              <a:rPr lang="de-DE"/>
              <a:t>Bild durch Klicken auf Symbol hinzufügen</a:t>
            </a:r>
            <a:endParaRPr lang="de-DE" dirty="0"/>
          </a:p>
        </p:txBody>
      </p:sp>
      <p:sp>
        <p:nvSpPr>
          <p:cNvPr id="14" name="Rechteck 13" descr="valid_FHG_layout"/>
          <p:cNvSpPr/>
          <p:nvPr userDrawn="1"/>
        </p:nvSpPr>
        <p:spPr bwMode="auto">
          <a:xfrm>
            <a:off x="4788058" y="6957491"/>
            <a:ext cx="4355942" cy="396055"/>
          </a:xfrm>
          <a:prstGeom prst="rect">
            <a:avLst/>
          </a:prstGeom>
          <a:noFill/>
          <a:ln w="9525">
            <a:solidFill>
              <a:schemeClr val="tx2"/>
            </a:solidFill>
            <a:round/>
            <a:headEnd type="arrow"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defTabSz="914400" fontAlgn="base">
              <a:spcBef>
                <a:spcPct val="0"/>
              </a:spcBef>
              <a:spcAft>
                <a:spcPct val="40000"/>
              </a:spcAft>
              <a:buFont typeface="Wingdings" pitchFamily="2" charset="2"/>
              <a:buNone/>
            </a:pPr>
            <a:r>
              <a:rPr lang="de-DE" sz="900" dirty="0">
                <a:solidFill>
                  <a:srgbClr val="179C7D"/>
                </a:solidFill>
              </a:rPr>
              <a:t>Diesen Kasten nicht löschen (ist für die Funktion der Folie wichtig)</a:t>
            </a:r>
          </a:p>
        </p:txBody>
      </p:sp>
    </p:spTree>
    <p:extLst>
      <p:ext uri="{BB962C8B-B14F-4D97-AF65-F5344CB8AC3E}">
        <p14:creationId xmlns:p14="http://schemas.microsoft.com/office/powerpoint/2010/main" val="527232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sp>
        <p:nvSpPr>
          <p:cNvPr id="3" name="Rectangle 2"/>
          <p:cNvSpPr>
            <a:spLocks noGrp="1" noChangeArrowheads="1"/>
          </p:cNvSpPr>
          <p:nvPr>
            <p:ph type="ctrTitle"/>
          </p:nvPr>
        </p:nvSpPr>
        <p:spPr>
          <a:xfrm>
            <a:off x="358426" y="476823"/>
            <a:ext cx="8316300" cy="1007908"/>
          </a:xfrm>
        </p:spPr>
        <p:txBody>
          <a:bodyPr/>
          <a:lstStyle>
            <a:lvl1pPr marL="0" indent="0">
              <a:defRPr sz="3200" cap="all" baseline="0"/>
            </a:lvl1pPr>
          </a:lstStyle>
          <a:p>
            <a:pPr lvl="0"/>
            <a:r>
              <a:rPr lang="de-DE" noProof="0" dirty="0"/>
              <a:t>Titelmasterformat durch Klicken bearbeiten</a:t>
            </a:r>
          </a:p>
        </p:txBody>
      </p:sp>
      <p:sp>
        <p:nvSpPr>
          <p:cNvPr id="6" name="Textplatzhalter 2"/>
          <p:cNvSpPr>
            <a:spLocks noGrp="1"/>
          </p:cNvSpPr>
          <p:nvPr>
            <p:ph type="body" sz="quarter" idx="10"/>
          </p:nvPr>
        </p:nvSpPr>
        <p:spPr>
          <a:xfrm>
            <a:off x="358426" y="1773238"/>
            <a:ext cx="8317575" cy="4248150"/>
          </a:xfrm>
        </p:spPr>
        <p:txBody>
          <a:bodyPr/>
          <a:lstStyle>
            <a:lvl1pPr marL="360000" indent="-360000">
              <a:buFont typeface="Wingdings" pitchFamily="2" charset="2"/>
              <a:buChar char="n"/>
              <a:defRPr/>
            </a:lvl1pPr>
            <a:lvl2pPr marL="720000" indent="-360000">
              <a:buFont typeface="Wingdings" pitchFamily="2" charset="2"/>
              <a:buChar char="n"/>
              <a:defRPr/>
            </a:lvl2pPr>
            <a:lvl3pPr marL="1080000">
              <a:defRPr/>
            </a:lvl3pPr>
            <a:lvl4pPr marL="1440000">
              <a:defRPr/>
            </a:lvl4pPr>
            <a:lvl5pPr marL="1800000" indent="-360000">
              <a:defRPr/>
            </a:lvl5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Line 12"/>
          <p:cNvSpPr>
            <a:spLocks noChangeShapeType="1"/>
          </p:cNvSpPr>
          <p:nvPr userDrawn="1"/>
        </p:nvSpPr>
        <p:spPr bwMode="auto">
          <a:xfrm flipV="1">
            <a:off x="358425" y="404813"/>
            <a:ext cx="8425959" cy="0"/>
          </a:xfrm>
          <a:prstGeom prst="line">
            <a:avLst/>
          </a:prstGeom>
          <a:noFill/>
          <a:ln w="508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40000"/>
              </a:spcAft>
              <a:buFont typeface="Wingdings" pitchFamily="2" charset="2"/>
              <a:buNone/>
            </a:pPr>
            <a:endParaRPr lang="de-DE">
              <a:solidFill>
                <a:srgbClr val="000000"/>
              </a:solidFill>
            </a:endParaRPr>
          </a:p>
        </p:txBody>
      </p:sp>
      <p:sp>
        <p:nvSpPr>
          <p:cNvPr id="9" name="Line 13"/>
          <p:cNvSpPr>
            <a:spLocks noChangeShapeType="1"/>
          </p:cNvSpPr>
          <p:nvPr userDrawn="1"/>
        </p:nvSpPr>
        <p:spPr bwMode="auto">
          <a:xfrm>
            <a:off x="358426" y="1558800"/>
            <a:ext cx="8425959" cy="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40000"/>
              </a:spcAft>
              <a:buFont typeface="Wingdings" pitchFamily="2" charset="2"/>
              <a:buNone/>
            </a:pPr>
            <a:endParaRPr lang="de-DE">
              <a:solidFill>
                <a:srgbClr val="000000"/>
              </a:solidFill>
            </a:endParaRPr>
          </a:p>
        </p:txBody>
      </p:sp>
      <p:sp>
        <p:nvSpPr>
          <p:cNvPr id="11" name="Fußzeilenplatzhalter 1"/>
          <p:cNvSpPr>
            <a:spLocks noGrp="1"/>
          </p:cNvSpPr>
          <p:nvPr>
            <p:ph type="ftr" sz="quarter" idx="3"/>
          </p:nvPr>
        </p:nvSpPr>
        <p:spPr>
          <a:xfrm>
            <a:off x="1709230" y="6349881"/>
            <a:ext cx="243031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defRPr lang="de-DE" sz="1000" b="1" smtClean="0">
                <a:solidFill>
                  <a:schemeClr val="bg2"/>
                </a:solidFill>
              </a:defRPr>
            </a:lvl1pPr>
          </a:lstStyle>
          <a:p>
            <a:pPr defTabSz="914400" fontAlgn="base">
              <a:spcBef>
                <a:spcPct val="50000"/>
              </a:spcBef>
              <a:spcAft>
                <a:spcPct val="0"/>
              </a:spcAft>
            </a:pPr>
            <a:r>
              <a:rPr>
                <a:solidFill>
                  <a:srgbClr val="A8AFAF"/>
                </a:solidFill>
              </a:rPr>
              <a:t> </a:t>
            </a:r>
            <a:endParaRPr dirty="0">
              <a:solidFill>
                <a:srgbClr val="A8AFAF"/>
              </a:solidFill>
            </a:endParaRPr>
          </a:p>
        </p:txBody>
      </p:sp>
      <p:sp>
        <p:nvSpPr>
          <p:cNvPr id="12" name="Foliennummernplatzhalter 2"/>
          <p:cNvSpPr>
            <a:spLocks noGrp="1"/>
          </p:cNvSpPr>
          <p:nvPr>
            <p:ph type="sldNum" sz="quarter" idx="4"/>
          </p:nvPr>
        </p:nvSpPr>
        <p:spPr>
          <a:xfrm>
            <a:off x="358425" y="6349882"/>
            <a:ext cx="1350176"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lgn="l">
              <a:defRPr lang="de-DE" sz="800" smtClean="0">
                <a:solidFill>
                  <a:schemeClr val="bg2"/>
                </a:solidFill>
              </a:defRPr>
            </a:lvl1pPr>
          </a:lstStyle>
          <a:p>
            <a:pPr defTabSz="914400" fontAlgn="base">
              <a:spcBef>
                <a:spcPct val="50000"/>
              </a:spcBef>
              <a:spcAft>
                <a:spcPct val="0"/>
              </a:spcAft>
            </a:pPr>
            <a:r>
              <a:rPr dirty="0">
                <a:solidFill>
                  <a:srgbClr val="A8AFAF"/>
                </a:solidFill>
              </a:rPr>
              <a:t>Seite </a:t>
            </a:r>
            <a:fld id="{A06316EC-39FF-4C97-AA6E-29B761CE3E45}" type="slidenum">
              <a:rPr>
                <a:solidFill>
                  <a:srgbClr val="A8AFAF"/>
                </a:solidFill>
              </a:rPr>
              <a:pPr defTabSz="914400" fontAlgn="base">
                <a:spcBef>
                  <a:spcPct val="50000"/>
                </a:spcBef>
                <a:spcAft>
                  <a:spcPct val="0"/>
                </a:spcAft>
              </a:pPr>
              <a:t>‹#›</a:t>
            </a:fld>
            <a:endParaRPr dirty="0">
              <a:solidFill>
                <a:srgbClr val="A8AFAF"/>
              </a:solidFill>
            </a:endParaRPr>
          </a:p>
        </p:txBody>
      </p:sp>
      <p:sp>
        <p:nvSpPr>
          <p:cNvPr id="8" name="Rechteck 7" descr="valid_FHG_layout"/>
          <p:cNvSpPr/>
          <p:nvPr userDrawn="1"/>
        </p:nvSpPr>
        <p:spPr bwMode="auto">
          <a:xfrm>
            <a:off x="4788058" y="6957491"/>
            <a:ext cx="4355942" cy="396055"/>
          </a:xfrm>
          <a:prstGeom prst="rect">
            <a:avLst/>
          </a:prstGeom>
          <a:noFill/>
          <a:ln w="9525">
            <a:solidFill>
              <a:schemeClr val="tx2"/>
            </a:solidFill>
            <a:round/>
            <a:headEnd type="arrow"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defTabSz="914400" fontAlgn="base">
              <a:spcBef>
                <a:spcPct val="0"/>
              </a:spcBef>
              <a:spcAft>
                <a:spcPct val="40000"/>
              </a:spcAft>
              <a:buFont typeface="Wingdings" pitchFamily="2" charset="2"/>
              <a:buNone/>
            </a:pPr>
            <a:r>
              <a:rPr lang="de-DE" sz="900" dirty="0">
                <a:solidFill>
                  <a:srgbClr val="179C7D"/>
                </a:solidFill>
              </a:rPr>
              <a:t>Diesen Kasten nicht löschen (ist für die Funktion der Folie wichtig)</a:t>
            </a:r>
          </a:p>
        </p:txBody>
      </p:sp>
    </p:spTree>
    <p:extLst>
      <p:ext uri="{BB962C8B-B14F-4D97-AF65-F5344CB8AC3E}">
        <p14:creationId xmlns:p14="http://schemas.microsoft.com/office/powerpoint/2010/main" val="8199869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Inhalt">
    <p:spTree>
      <p:nvGrpSpPr>
        <p:cNvPr id="1" name=""/>
        <p:cNvGrpSpPr/>
        <p:nvPr/>
      </p:nvGrpSpPr>
      <p:grpSpPr>
        <a:xfrm>
          <a:off x="0" y="0"/>
          <a:ext cx="0" cy="0"/>
          <a:chOff x="0" y="0"/>
          <a:chExt cx="0" cy="0"/>
        </a:xfrm>
      </p:grpSpPr>
      <p:sp>
        <p:nvSpPr>
          <p:cNvPr id="2" name="Titel 1"/>
          <p:cNvSpPr>
            <a:spLocks noGrp="1"/>
          </p:cNvSpPr>
          <p:nvPr>
            <p:ph type="title"/>
          </p:nvPr>
        </p:nvSpPr>
        <p:spPr>
          <a:xfrm>
            <a:off x="358426" y="334800"/>
            <a:ext cx="8425959" cy="369332"/>
          </a:xfrm>
        </p:spPr>
        <p:txBody>
          <a:bodyPr wrap="square">
            <a:spAutoFit/>
          </a:bodyPr>
          <a:lstStyle>
            <a:lvl1pPr marL="0" indent="0" defTabSz="504000">
              <a:defRPr/>
            </a:lvl1pPr>
          </a:lstStyle>
          <a:p>
            <a:r>
              <a:rPr lang="de-DE"/>
              <a:t>Titelmasterformat durch Klicken bearbeiten</a:t>
            </a:r>
            <a:endParaRPr lang="de-DE" dirty="0"/>
          </a:p>
        </p:txBody>
      </p:sp>
      <p:sp>
        <p:nvSpPr>
          <p:cNvPr id="3" name="Inhaltsplatzhalter 2"/>
          <p:cNvSpPr>
            <a:spLocks noGrp="1"/>
          </p:cNvSpPr>
          <p:nvPr>
            <p:ph idx="1"/>
          </p:nvPr>
        </p:nvSpPr>
        <p:spPr>
          <a:xfrm>
            <a:off x="358425" y="1773238"/>
            <a:ext cx="8425959" cy="424815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6" name="Fußzeilenplatzhalter 1"/>
          <p:cNvSpPr>
            <a:spLocks noGrp="1"/>
          </p:cNvSpPr>
          <p:nvPr>
            <p:ph type="ftr" sz="quarter" idx="3"/>
          </p:nvPr>
        </p:nvSpPr>
        <p:spPr>
          <a:xfrm>
            <a:off x="1709230" y="6349881"/>
            <a:ext cx="2430316" cy="153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defRPr lang="de-DE" sz="1000" b="1" smtClean="0">
                <a:solidFill>
                  <a:schemeClr val="bg2"/>
                </a:solidFill>
              </a:defRPr>
            </a:lvl1pPr>
          </a:lstStyle>
          <a:p>
            <a:pPr defTabSz="914400" fontAlgn="base">
              <a:spcBef>
                <a:spcPct val="50000"/>
              </a:spcBef>
              <a:spcAft>
                <a:spcPct val="0"/>
              </a:spcAft>
            </a:pPr>
            <a:r>
              <a:rPr>
                <a:solidFill>
                  <a:srgbClr val="A8AFAF"/>
                </a:solidFill>
              </a:rPr>
              <a:t> </a:t>
            </a:r>
            <a:endParaRPr dirty="0">
              <a:solidFill>
                <a:srgbClr val="A8AFAF"/>
              </a:solidFill>
            </a:endParaRPr>
          </a:p>
        </p:txBody>
      </p:sp>
      <p:sp>
        <p:nvSpPr>
          <p:cNvPr id="7" name="Foliennummernplatzhalter 2"/>
          <p:cNvSpPr>
            <a:spLocks noGrp="1"/>
          </p:cNvSpPr>
          <p:nvPr>
            <p:ph type="sldNum" sz="quarter" idx="4"/>
          </p:nvPr>
        </p:nvSpPr>
        <p:spPr>
          <a:xfrm>
            <a:off x="358425" y="6349882"/>
            <a:ext cx="1350176" cy="1231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0" tIns="0" rIns="0" bIns="0">
            <a:spAutoFit/>
          </a:bodyPr>
          <a:lstStyle>
            <a:lvl1pPr algn="l">
              <a:defRPr lang="de-DE" sz="800" smtClean="0">
                <a:solidFill>
                  <a:schemeClr val="bg2"/>
                </a:solidFill>
              </a:defRPr>
            </a:lvl1pPr>
          </a:lstStyle>
          <a:p>
            <a:pPr defTabSz="914400" fontAlgn="base">
              <a:spcBef>
                <a:spcPct val="50000"/>
              </a:spcBef>
              <a:spcAft>
                <a:spcPct val="0"/>
              </a:spcAft>
            </a:pPr>
            <a:r>
              <a:rPr dirty="0">
                <a:solidFill>
                  <a:srgbClr val="A8AFAF"/>
                </a:solidFill>
              </a:rPr>
              <a:t>Seite </a:t>
            </a:r>
            <a:fld id="{A06316EC-39FF-4C97-AA6E-29B761CE3E45}" type="slidenum">
              <a:rPr>
                <a:solidFill>
                  <a:srgbClr val="A8AFAF"/>
                </a:solidFill>
              </a:rPr>
              <a:pPr defTabSz="914400" fontAlgn="base">
                <a:spcBef>
                  <a:spcPct val="50000"/>
                </a:spcBef>
                <a:spcAft>
                  <a:spcPct val="0"/>
                </a:spcAft>
              </a:pPr>
              <a:t>‹#›</a:t>
            </a:fld>
            <a:endParaRPr dirty="0">
              <a:solidFill>
                <a:srgbClr val="A8AFAF"/>
              </a:solidFill>
            </a:endParaRPr>
          </a:p>
        </p:txBody>
      </p:sp>
      <p:sp>
        <p:nvSpPr>
          <p:cNvPr id="8" name="Rechteck 7" descr="valid_FHG_layout"/>
          <p:cNvSpPr/>
          <p:nvPr userDrawn="1"/>
        </p:nvSpPr>
        <p:spPr bwMode="auto">
          <a:xfrm>
            <a:off x="4788058" y="6957491"/>
            <a:ext cx="4355942" cy="396055"/>
          </a:xfrm>
          <a:prstGeom prst="rect">
            <a:avLst/>
          </a:prstGeom>
          <a:noFill/>
          <a:ln w="9525">
            <a:solidFill>
              <a:schemeClr val="tx2"/>
            </a:solidFill>
            <a:round/>
            <a:headEnd type="arrow"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defTabSz="914400" fontAlgn="base">
              <a:spcBef>
                <a:spcPct val="0"/>
              </a:spcBef>
              <a:spcAft>
                <a:spcPct val="40000"/>
              </a:spcAft>
              <a:buFont typeface="Wingdings" pitchFamily="2" charset="2"/>
              <a:buNone/>
            </a:pPr>
            <a:r>
              <a:rPr lang="de-DE" sz="900" dirty="0">
                <a:solidFill>
                  <a:srgbClr val="179C7D"/>
                </a:solidFill>
              </a:rPr>
              <a:t>Diesen Kasten nicht löschen (ist für die Funktion der Folie wichtig)</a:t>
            </a:r>
          </a:p>
        </p:txBody>
      </p:sp>
    </p:spTree>
    <p:extLst>
      <p:ext uri="{BB962C8B-B14F-4D97-AF65-F5344CB8AC3E}">
        <p14:creationId xmlns:p14="http://schemas.microsoft.com/office/powerpoint/2010/main" val="1094741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77748-2E32-764F-BF65-9E6620A91F4E}"/>
              </a:ext>
            </a:extLst>
          </p:cNvPr>
          <p:cNvSpPr>
            <a:spLocks noGrp="1"/>
          </p:cNvSpPr>
          <p:nvPr>
            <p:ph type="ctrTitle"/>
          </p:nvPr>
        </p:nvSpPr>
        <p:spPr>
          <a:xfrm>
            <a:off x="1143000" y="1122363"/>
            <a:ext cx="6858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B455BF1E-CE7B-CB43-BA2C-857932328A2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558F68B-97C6-4F43-9B17-E13607A01B46}"/>
              </a:ext>
            </a:extLst>
          </p:cNvPr>
          <p:cNvSpPr>
            <a:spLocks noGrp="1"/>
          </p:cNvSpPr>
          <p:nvPr>
            <p:ph type="dt" sz="half" idx="10"/>
          </p:nvPr>
        </p:nvSpPr>
        <p:spPr/>
        <p:txBody>
          <a:bodyPr/>
          <a:lstStyle/>
          <a:p>
            <a:r>
              <a:rPr lang="fr-FR"/>
              <a:t>15-16 Nov 2021</a:t>
            </a:r>
            <a:endParaRPr lang="en-US" dirty="0"/>
          </a:p>
        </p:txBody>
      </p:sp>
      <p:sp>
        <p:nvSpPr>
          <p:cNvPr id="5" name="Footer Placeholder 4">
            <a:extLst>
              <a:ext uri="{FF2B5EF4-FFF2-40B4-BE49-F238E27FC236}">
                <a16:creationId xmlns:a16="http://schemas.microsoft.com/office/drawing/2014/main" id="{8C99933B-EBD9-174A-8F90-324F6C684812}"/>
              </a:ext>
            </a:extLst>
          </p:cNvPr>
          <p:cNvSpPr>
            <a:spLocks noGrp="1"/>
          </p:cNvSpPr>
          <p:nvPr>
            <p:ph type="ftr" sz="quarter" idx="11"/>
          </p:nvPr>
        </p:nvSpPr>
        <p:spPr/>
        <p:txBody>
          <a:bodyPr/>
          <a:lstStyle/>
          <a:p>
            <a:r>
              <a:rPr lang="en-US"/>
              <a:t>IFAST - WP12</a:t>
            </a:r>
            <a:endParaRPr lang="en-US" dirty="0"/>
          </a:p>
        </p:txBody>
      </p:sp>
      <p:sp>
        <p:nvSpPr>
          <p:cNvPr id="6" name="Slide Number Placeholder 5">
            <a:extLst>
              <a:ext uri="{FF2B5EF4-FFF2-40B4-BE49-F238E27FC236}">
                <a16:creationId xmlns:a16="http://schemas.microsoft.com/office/drawing/2014/main" id="{DD625916-0719-634B-A4AA-C7BEBE03D880}"/>
              </a:ext>
            </a:extLst>
          </p:cNvPr>
          <p:cNvSpPr>
            <a:spLocks noGrp="1"/>
          </p:cNvSpPr>
          <p:nvPr>
            <p:ph type="sldNum" sz="quarter" idx="12"/>
          </p:nvPr>
        </p:nvSpPr>
        <p:spPr/>
        <p:txBody>
          <a:bodyPr/>
          <a:lstStyle/>
          <a:p>
            <a:fld id="{6AC64974-0C61-484E-98F6-CAE3D3F72181}" type="slidenum">
              <a:rPr lang="en-US" smtClean="0"/>
              <a:t>‹#›</a:t>
            </a:fld>
            <a:endParaRPr lang="en-US"/>
          </a:p>
        </p:txBody>
      </p:sp>
    </p:spTree>
    <p:extLst>
      <p:ext uri="{BB962C8B-B14F-4D97-AF65-F5344CB8AC3E}">
        <p14:creationId xmlns:p14="http://schemas.microsoft.com/office/powerpoint/2010/main" val="24349464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77748-2E32-764F-BF65-9E6620A91F4E}"/>
              </a:ext>
            </a:extLst>
          </p:cNvPr>
          <p:cNvSpPr>
            <a:spLocks noGrp="1"/>
          </p:cNvSpPr>
          <p:nvPr>
            <p:ph type="ctrTitle"/>
          </p:nvPr>
        </p:nvSpPr>
        <p:spPr>
          <a:xfrm>
            <a:off x="1143000" y="1122363"/>
            <a:ext cx="6858000" cy="2387600"/>
          </a:xfrm>
        </p:spPr>
        <p:txBody>
          <a:bodyPr anchor="b"/>
          <a:lstStyle>
            <a:lvl1pPr algn="ctr">
              <a:defRPr sz="6000"/>
            </a:lvl1pPr>
          </a:lstStyle>
          <a:p>
            <a:r>
              <a:rPr lang="en-US" dirty="0"/>
              <a:t>Click to edit Master title style</a:t>
            </a:r>
          </a:p>
        </p:txBody>
      </p:sp>
      <p:sp>
        <p:nvSpPr>
          <p:cNvPr id="3" name="Subtitle 2">
            <a:extLst>
              <a:ext uri="{FF2B5EF4-FFF2-40B4-BE49-F238E27FC236}">
                <a16:creationId xmlns:a16="http://schemas.microsoft.com/office/drawing/2014/main" id="{B455BF1E-CE7B-CB43-BA2C-857932328A27}"/>
              </a:ext>
            </a:extLst>
          </p:cNvPr>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F558F68B-97C6-4F43-9B17-E13607A01B46}"/>
              </a:ext>
            </a:extLst>
          </p:cNvPr>
          <p:cNvSpPr>
            <a:spLocks noGrp="1"/>
          </p:cNvSpPr>
          <p:nvPr>
            <p:ph type="dt" sz="half" idx="10"/>
          </p:nvPr>
        </p:nvSpPr>
        <p:spPr/>
        <p:txBody>
          <a:bodyPr/>
          <a:lstStyle/>
          <a:p>
            <a:r>
              <a:rPr lang="fr-FR"/>
              <a:t>15-16 Nov 2021</a:t>
            </a:r>
            <a:endParaRPr lang="en-US" dirty="0"/>
          </a:p>
        </p:txBody>
      </p:sp>
      <p:sp>
        <p:nvSpPr>
          <p:cNvPr id="5" name="Footer Placeholder 4">
            <a:extLst>
              <a:ext uri="{FF2B5EF4-FFF2-40B4-BE49-F238E27FC236}">
                <a16:creationId xmlns:a16="http://schemas.microsoft.com/office/drawing/2014/main" id="{8C99933B-EBD9-174A-8F90-324F6C684812}"/>
              </a:ext>
            </a:extLst>
          </p:cNvPr>
          <p:cNvSpPr>
            <a:spLocks noGrp="1"/>
          </p:cNvSpPr>
          <p:nvPr>
            <p:ph type="ftr" sz="quarter" idx="11"/>
          </p:nvPr>
        </p:nvSpPr>
        <p:spPr/>
        <p:txBody>
          <a:bodyPr/>
          <a:lstStyle/>
          <a:p>
            <a:r>
              <a:rPr lang="en-US"/>
              <a:t>IFAST - WP12</a:t>
            </a:r>
            <a:endParaRPr lang="en-US" dirty="0"/>
          </a:p>
        </p:txBody>
      </p:sp>
      <p:sp>
        <p:nvSpPr>
          <p:cNvPr id="6" name="Slide Number Placeholder 5">
            <a:extLst>
              <a:ext uri="{FF2B5EF4-FFF2-40B4-BE49-F238E27FC236}">
                <a16:creationId xmlns:a16="http://schemas.microsoft.com/office/drawing/2014/main" id="{DD625916-0719-634B-A4AA-C7BEBE03D880}"/>
              </a:ext>
            </a:extLst>
          </p:cNvPr>
          <p:cNvSpPr>
            <a:spLocks noGrp="1"/>
          </p:cNvSpPr>
          <p:nvPr>
            <p:ph type="sldNum" sz="quarter" idx="12"/>
          </p:nvPr>
        </p:nvSpPr>
        <p:spPr/>
        <p:txBody>
          <a:bodyPr/>
          <a:lstStyle/>
          <a:p>
            <a:fld id="{6AC64974-0C61-484E-98F6-CAE3D3F72181}" type="slidenum">
              <a:rPr lang="en-US" smtClean="0"/>
              <a:t>‹#›</a:t>
            </a:fld>
            <a:endParaRPr lang="en-US"/>
          </a:p>
        </p:txBody>
      </p:sp>
    </p:spTree>
    <p:extLst>
      <p:ext uri="{BB962C8B-B14F-4D97-AF65-F5344CB8AC3E}">
        <p14:creationId xmlns:p14="http://schemas.microsoft.com/office/powerpoint/2010/main" val="14692004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457200" y="1068388"/>
            <a:ext cx="8229600" cy="303212"/>
          </a:xfrm>
        </p:spPr>
        <p:txBody>
          <a:bodyPr lIns="0" tIns="0" rIns="0" bIns="0">
            <a:normAutofit/>
          </a:bodyPr>
          <a:lstStyle>
            <a:lvl1pPr marL="0" indent="0" algn="l">
              <a:buNone/>
              <a:defRPr sz="2000">
                <a:solidFill>
                  <a:srgbClr val="0157A4"/>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Cliquez pour modifier le style des sous-titres du masque</a:t>
            </a:r>
            <a:endParaRPr lang="en-GB" dirty="0"/>
          </a:p>
        </p:txBody>
      </p:sp>
      <p:sp>
        <p:nvSpPr>
          <p:cNvPr id="5" name="Espace réservé du pied de page 4"/>
          <p:cNvSpPr>
            <a:spLocks noGrp="1"/>
          </p:cNvSpPr>
          <p:nvPr>
            <p:ph type="ftr" sz="quarter" idx="11"/>
          </p:nvPr>
        </p:nvSpPr>
        <p:spPr/>
        <p:txBody>
          <a:bodyPr/>
          <a:lstStyle/>
          <a:p>
            <a:r>
              <a:rPr lang="en-GB"/>
              <a:t>To edit footer: Insert -&gt; Header &amp; Footer</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
        <p:nvSpPr>
          <p:cNvPr id="7"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extLst>
      <p:ext uri="{BB962C8B-B14F-4D97-AF65-F5344CB8AC3E}">
        <p14:creationId xmlns:p14="http://schemas.microsoft.com/office/powerpoint/2010/main" val="28426190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pied de page 4"/>
          <p:cNvSpPr>
            <a:spLocks noGrp="1"/>
          </p:cNvSpPr>
          <p:nvPr>
            <p:ph type="ftr" sz="quarter" idx="11"/>
          </p:nvPr>
        </p:nvSpPr>
        <p:spPr/>
        <p:txBody>
          <a:bodyPr/>
          <a:lstStyle/>
          <a:p>
            <a:r>
              <a:rPr lang="en-GB"/>
              <a:t>To edit footer: Insert -&gt; Header &amp; Footer</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extLst>
      <p:ext uri="{BB962C8B-B14F-4D97-AF65-F5344CB8AC3E}">
        <p14:creationId xmlns:p14="http://schemas.microsoft.com/office/powerpoint/2010/main" val="28874703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pied de page 5"/>
          <p:cNvSpPr>
            <a:spLocks noGrp="1"/>
          </p:cNvSpPr>
          <p:nvPr>
            <p:ph type="ftr" sz="quarter" idx="11"/>
          </p:nvPr>
        </p:nvSpPr>
        <p:spPr/>
        <p:txBody>
          <a:bodyPr/>
          <a:lstStyle/>
          <a:p>
            <a:r>
              <a:rPr lang="en-GB"/>
              <a:t>To edit footer: Insert -&gt; Header &amp; Footer</a:t>
            </a:r>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Tree>
    <p:extLst>
      <p:ext uri="{BB962C8B-B14F-4D97-AF65-F5344CB8AC3E}">
        <p14:creationId xmlns:p14="http://schemas.microsoft.com/office/powerpoint/2010/main" val="30841911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8" name="Espace réservé du pied de page 7"/>
          <p:cNvSpPr>
            <a:spLocks noGrp="1"/>
          </p:cNvSpPr>
          <p:nvPr>
            <p:ph type="ftr" sz="quarter" idx="11"/>
          </p:nvPr>
        </p:nvSpPr>
        <p:spPr/>
        <p:txBody>
          <a:bodyPr/>
          <a:lstStyle/>
          <a:p>
            <a:r>
              <a:rPr lang="en-GB"/>
              <a:t>To edit footer: Insert -&gt; Header &amp; Footer</a:t>
            </a:r>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Tree>
    <p:extLst>
      <p:ext uri="{BB962C8B-B14F-4D97-AF65-F5344CB8AC3E}">
        <p14:creationId xmlns:p14="http://schemas.microsoft.com/office/powerpoint/2010/main" val="329113226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7200" y="1066800"/>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457200" y="5367338"/>
            <a:ext cx="5486400" cy="195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6" name="Espace réservé du pied de page 5"/>
          <p:cNvSpPr>
            <a:spLocks noGrp="1"/>
          </p:cNvSpPr>
          <p:nvPr>
            <p:ph type="ftr" sz="quarter" idx="11"/>
          </p:nvPr>
        </p:nvSpPr>
        <p:spPr/>
        <p:txBody>
          <a:bodyPr/>
          <a:lstStyle/>
          <a:p>
            <a:r>
              <a:rPr lang="en-GB"/>
              <a:t>To edit footer: Insert -&gt; Header &amp; Footer</a:t>
            </a:r>
          </a:p>
        </p:txBody>
      </p:sp>
      <p:sp>
        <p:nvSpPr>
          <p:cNvPr id="7" name="Espace réservé du numéro de diapositive 6"/>
          <p:cNvSpPr>
            <a:spLocks noGrp="1"/>
          </p:cNvSpPr>
          <p:nvPr>
            <p:ph type="sldNum" sz="quarter" idx="12"/>
          </p:nvPr>
        </p:nvSpPr>
        <p:spPr/>
        <p:txBody>
          <a:bodyPr/>
          <a:lstStyle>
            <a:lvl1pPr>
              <a:defRPr>
                <a:solidFill>
                  <a:schemeClr val="accent1">
                    <a:lumMod val="40000"/>
                    <a:lumOff val="60000"/>
                  </a:schemeClr>
                </a:solidFill>
              </a:defRPr>
            </a:lvl1pPr>
          </a:lstStyle>
          <a:p>
            <a:fld id="{81B4523E-0E60-2F49-A1DB-8E66CE3DE81B}" type="slidenum">
              <a:rPr lang="en-GB" smtClean="0"/>
              <a:pPr/>
              <a:t>‹#›</a:t>
            </a:fld>
            <a:endParaRPr lang="en-GB" dirty="0"/>
          </a:p>
        </p:txBody>
      </p:sp>
      <p:sp>
        <p:nvSpPr>
          <p:cNvPr id="8"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extLst>
      <p:ext uri="{BB962C8B-B14F-4D97-AF65-F5344CB8AC3E}">
        <p14:creationId xmlns:p14="http://schemas.microsoft.com/office/powerpoint/2010/main" val="27472738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5" name="Espace réservé du pied de page 4"/>
          <p:cNvSpPr>
            <a:spLocks noGrp="1"/>
          </p:cNvSpPr>
          <p:nvPr>
            <p:ph type="ftr" sz="quarter" idx="11"/>
          </p:nvPr>
        </p:nvSpPr>
        <p:spPr/>
        <p:txBody>
          <a:bodyPr/>
          <a:lstStyle/>
          <a:p>
            <a:r>
              <a:rPr lang="en-GB"/>
              <a:t>To edit footer: Insert -&gt; Header &amp; Footer</a:t>
            </a:r>
          </a:p>
        </p:txBody>
      </p:sp>
      <p:sp>
        <p:nvSpPr>
          <p:cNvPr id="6" name="Espace réservé du numéro de diapositive 5"/>
          <p:cNvSpPr>
            <a:spLocks noGrp="1"/>
          </p:cNvSpPr>
          <p:nvPr>
            <p:ph type="sldNum" sz="quarter" idx="12"/>
          </p:nvPr>
        </p:nvSpPr>
        <p:spPr/>
        <p:txBody>
          <a:bodyPr/>
          <a:lstStyle/>
          <a:p>
            <a:fld id="{81B4523E-0E60-2F49-A1DB-8E66CE3DE81B}" type="slidenum">
              <a:rPr lang="en-GB" smtClean="0"/>
              <a:pPr/>
              <a:t>‹#›</a:t>
            </a:fld>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1"/>
            <a:ext cx="9180000" cy="6879819"/>
          </a:xfrm>
          <a:prstGeom prst="rect">
            <a:avLst/>
          </a:prstGeom>
        </p:spPr>
      </p:pic>
      <p:sp>
        <p:nvSpPr>
          <p:cNvPr id="12" name="Espace réservé du texte 11"/>
          <p:cNvSpPr>
            <a:spLocks noGrp="1"/>
          </p:cNvSpPr>
          <p:nvPr>
            <p:ph type="body" sz="quarter" idx="13" hasCustomPrompt="1"/>
          </p:nvPr>
        </p:nvSpPr>
        <p:spPr>
          <a:xfrm>
            <a:off x="799824" y="2149128"/>
            <a:ext cx="5552143" cy="933589"/>
          </a:xfrm>
          <a:prstGeom prst="rect">
            <a:avLst/>
          </a:prstGeom>
        </p:spPr>
        <p:txBody>
          <a:bodyPr vert="horz" wrap="square" lIns="0" tIns="0" rIns="0" bIns="0" anchor="ctr">
            <a:spAutoFit/>
          </a:bodyPr>
          <a:lstStyle>
            <a:lvl1pPr algn="l">
              <a:buFontTx/>
              <a:buNone/>
              <a:defRPr sz="3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799824" y="4275445"/>
            <a:ext cx="5552143" cy="378210"/>
          </a:xfrm>
          <a:prstGeom prst="rect">
            <a:avLst/>
          </a:prstGeom>
        </p:spPr>
        <p:txBody>
          <a:bodyPr vert="horz" lIns="0" tIns="0" rIns="0" bIns="0" anchor="ctr">
            <a:normAutofit/>
          </a:bodyPr>
          <a:lstStyle>
            <a:lvl1pPr algn="l">
              <a:buNone/>
              <a:defRPr sz="15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799824" y="3547178"/>
            <a:ext cx="5552143" cy="533110"/>
          </a:xfrm>
          <a:prstGeom prst="rect">
            <a:avLst/>
          </a:prstGeom>
        </p:spPr>
        <p:txBody>
          <a:bodyPr vert="horz" lIns="0" tIns="0" rIns="0" bIns="0" anchor="ctr"/>
          <a:lstStyle>
            <a:lvl1pPr algn="l">
              <a:buFontTx/>
              <a:buNone/>
              <a:defRPr sz="225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a:stretch>
            <a:fillRect/>
          </a:stretch>
        </p:blipFill>
        <p:spPr>
          <a:xfrm>
            <a:off x="265314" y="5419756"/>
            <a:ext cx="11718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2601" y="558385"/>
            <a:ext cx="486054" cy="432048"/>
          </a:xfrm>
          <a:prstGeom prst="rect">
            <a:avLst/>
          </a:prstGeom>
        </p:spPr>
      </p:pic>
      <p:sp>
        <p:nvSpPr>
          <p:cNvPr id="10" name="Rectangle 9"/>
          <p:cNvSpPr/>
          <p:nvPr userDrawn="1"/>
        </p:nvSpPr>
        <p:spPr>
          <a:xfrm>
            <a:off x="1342660" y="651427"/>
            <a:ext cx="7009760" cy="245965"/>
          </a:xfrm>
          <a:prstGeom prst="rect">
            <a:avLst/>
          </a:prstGeom>
        </p:spPr>
        <p:txBody>
          <a:bodyPr wrap="square" anchor="ctr">
            <a:spAutoFit/>
          </a:bodyPr>
          <a:lstStyle/>
          <a:p>
            <a:pPr algn="l">
              <a:lnSpc>
                <a:spcPct val="150000"/>
              </a:lnSpc>
            </a:pPr>
            <a:r>
              <a:rPr lang="en-GB" sz="75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6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2541703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1"/>
            <a:ext cx="9180000" cy="6879819"/>
          </a:xfrm>
          <a:prstGeom prst="rect">
            <a:avLst/>
          </a:prstGeom>
        </p:spPr>
      </p:pic>
      <p:sp>
        <p:nvSpPr>
          <p:cNvPr id="11" name="Rectangle 10"/>
          <p:cNvSpPr/>
          <p:nvPr userDrawn="1"/>
        </p:nvSpPr>
        <p:spPr>
          <a:xfrm>
            <a:off x="0" y="0"/>
            <a:ext cx="918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8" name="Picture 7"/>
          <p:cNvPicPr>
            <a:picLocks noChangeAspect="1"/>
          </p:cNvPicPr>
          <p:nvPr userDrawn="1"/>
        </p:nvPicPr>
        <p:blipFill>
          <a:blip r:embed="rId4"/>
          <a:stretch>
            <a:fillRect/>
          </a:stretch>
        </p:blipFill>
        <p:spPr>
          <a:xfrm>
            <a:off x="258591" y="556840"/>
            <a:ext cx="1598716"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8650" y="5816297"/>
            <a:ext cx="486054" cy="432048"/>
          </a:xfrm>
          <a:prstGeom prst="rect">
            <a:avLst/>
          </a:prstGeom>
        </p:spPr>
      </p:pic>
      <p:sp>
        <p:nvSpPr>
          <p:cNvPr id="10" name="Rectangle 9"/>
          <p:cNvSpPr/>
          <p:nvPr userDrawn="1"/>
        </p:nvSpPr>
        <p:spPr>
          <a:xfrm>
            <a:off x="1338711" y="5822777"/>
            <a:ext cx="3773350" cy="419089"/>
          </a:xfrm>
          <a:prstGeom prst="rect">
            <a:avLst/>
          </a:prstGeom>
        </p:spPr>
        <p:txBody>
          <a:bodyPr wrap="square" anchor="ctr">
            <a:spAutoFit/>
          </a:bodyPr>
          <a:lstStyle/>
          <a:p>
            <a:pPr algn="l">
              <a:lnSpc>
                <a:spcPct val="150000"/>
              </a:lnSpc>
            </a:pPr>
            <a:r>
              <a:rPr lang="en-GB" sz="75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6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3186884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p:nvPr>
        </p:nvSpPr>
        <p:spPr>
          <a:xfrm>
            <a:off x="628650" y="1825626"/>
            <a:ext cx="78867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1"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500738" cy="819422"/>
          </a:xfrm>
          <a:prstGeom prst="rect">
            <a:avLst/>
          </a:prstGeom>
        </p:spPr>
      </p:pic>
    </p:spTree>
    <p:extLst>
      <p:ext uri="{BB962C8B-B14F-4D97-AF65-F5344CB8AC3E}">
        <p14:creationId xmlns:p14="http://schemas.microsoft.com/office/powerpoint/2010/main" val="206647468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628650" y="1825626"/>
            <a:ext cx="38862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6"/>
            <a:ext cx="38862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4"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272431038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365126"/>
            <a:ext cx="78867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1800" b="0">
                <a:latin typeface="Montserrat SemiBold" panose="000007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add subtitle</a:t>
            </a:r>
          </a:p>
        </p:txBody>
      </p:sp>
      <p:sp>
        <p:nvSpPr>
          <p:cNvPr id="4" name="Content Placeholder 3"/>
          <p:cNvSpPr>
            <a:spLocks noGrp="1"/>
          </p:cNvSpPr>
          <p:nvPr>
            <p:ph sz="half" idx="2"/>
          </p:nvPr>
        </p:nvSpPr>
        <p:spPr>
          <a:xfrm>
            <a:off x="629842" y="2505076"/>
            <a:ext cx="3868340"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4629150" y="1681163"/>
            <a:ext cx="3887391" cy="823912"/>
          </a:xfrm>
        </p:spPr>
        <p:txBody>
          <a:bodyPr anchor="b"/>
          <a:lstStyle>
            <a:lvl1pPr marL="0" indent="0">
              <a:buNone/>
              <a:defRPr sz="1800" b="0">
                <a:latin typeface="Montserrat SemiBold" panose="000007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add subtitle</a:t>
            </a:r>
          </a:p>
        </p:txBody>
      </p:sp>
      <p:sp>
        <p:nvSpPr>
          <p:cNvPr id="6" name="Content Placeholder 5"/>
          <p:cNvSpPr>
            <a:spLocks noGrp="1"/>
          </p:cNvSpPr>
          <p:nvPr>
            <p:ph sz="quarter" idx="4"/>
          </p:nvPr>
        </p:nvSpPr>
        <p:spPr>
          <a:xfrm>
            <a:off x="4629150" y="2505076"/>
            <a:ext cx="3887391"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6"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41569840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normAutofit/>
          </a:bodyPr>
          <a:lstStyle>
            <a:lvl1pPr>
              <a:defRPr sz="2250"/>
            </a:lvl1pPr>
          </a:lstStyle>
          <a:p>
            <a:r>
              <a:rPr lang="en-US" dirty="0"/>
              <a:t>Click to add title</a:t>
            </a:r>
          </a:p>
        </p:txBody>
      </p:sp>
      <p:sp>
        <p:nvSpPr>
          <p:cNvPr id="3" name="Content Placeholder 2"/>
          <p:cNvSpPr>
            <a:spLocks noGrp="1"/>
          </p:cNvSpPr>
          <p:nvPr>
            <p:ph idx="1"/>
          </p:nvPr>
        </p:nvSpPr>
        <p:spPr>
          <a:xfrm>
            <a:off x="3887391" y="457201"/>
            <a:ext cx="4629150" cy="512819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399"/>
            <a:ext cx="2949178" cy="352800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3"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4"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65979172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4062" y="457200"/>
            <a:ext cx="4631288" cy="5116834"/>
          </a:xfrm>
        </p:spPr>
        <p:txBody>
          <a:bodyPr>
            <a:normAutofit/>
          </a:bodyPr>
          <a:lstStyle>
            <a:lvl1pPr marL="0" indent="0">
              <a:buNone/>
              <a:defRPr sz="225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15" name="Title 1"/>
          <p:cNvSpPr>
            <a:spLocks noGrp="1"/>
          </p:cNvSpPr>
          <p:nvPr>
            <p:ph type="title" hasCustomPrompt="1"/>
          </p:nvPr>
        </p:nvSpPr>
        <p:spPr>
          <a:xfrm>
            <a:off x="629841" y="457200"/>
            <a:ext cx="2949178" cy="1600200"/>
          </a:xfrm>
        </p:spPr>
        <p:txBody>
          <a:bodyPr anchor="b">
            <a:normAutofit/>
          </a:bodyPr>
          <a:lstStyle>
            <a:lvl1pPr>
              <a:defRPr sz="2250"/>
            </a:lvl1pPr>
          </a:lstStyle>
          <a:p>
            <a:r>
              <a:rPr lang="en-US" dirty="0"/>
              <a:t>Click to add title</a:t>
            </a:r>
          </a:p>
        </p:txBody>
      </p:sp>
      <p:sp>
        <p:nvSpPr>
          <p:cNvPr id="16" name="Text Placeholder 3"/>
          <p:cNvSpPr>
            <a:spLocks noGrp="1"/>
          </p:cNvSpPr>
          <p:nvPr>
            <p:ph type="body" sz="half" idx="2"/>
          </p:nvPr>
        </p:nvSpPr>
        <p:spPr>
          <a:xfrm>
            <a:off x="629841" y="2057400"/>
            <a:ext cx="2949178" cy="351663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2"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8"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319405258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331640" y="1268760"/>
            <a:ext cx="7020780" cy="3912840"/>
          </a:xfrm>
        </p:spPr>
        <p:txBody>
          <a:bodyPr>
            <a:normAutofit/>
          </a:bodyPr>
          <a:lstStyle>
            <a:lvl1pPr marL="0" indent="0">
              <a:buNone/>
              <a:defRPr sz="225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Espace réservé du texte 3"/>
          <p:cNvSpPr>
            <a:spLocks noGrp="1"/>
          </p:cNvSpPr>
          <p:nvPr>
            <p:ph type="body" sz="half" idx="2" hasCustomPrompt="1"/>
          </p:nvPr>
        </p:nvSpPr>
        <p:spPr>
          <a:xfrm>
            <a:off x="801786" y="5390488"/>
            <a:ext cx="4972000" cy="195262"/>
          </a:xfrm>
        </p:spPr>
        <p:txBody>
          <a:bodyPr anchor="ctr"/>
          <a:lstStyle>
            <a:lvl1pPr marL="0" indent="0">
              <a:buNone/>
              <a:defRPr sz="1050" baseline="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801787" y="555625"/>
            <a:ext cx="7550634"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7"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29471276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7"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255443764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1"/>
            <a:ext cx="9180000" cy="6879819"/>
          </a:xfrm>
          <a:prstGeom prst="rect">
            <a:avLst/>
          </a:prstGeom>
        </p:spPr>
      </p:pic>
      <p:sp>
        <p:nvSpPr>
          <p:cNvPr id="12" name="Espace réservé du texte 11"/>
          <p:cNvSpPr>
            <a:spLocks noGrp="1"/>
          </p:cNvSpPr>
          <p:nvPr>
            <p:ph type="body" sz="quarter" idx="13" hasCustomPrompt="1"/>
          </p:nvPr>
        </p:nvSpPr>
        <p:spPr>
          <a:xfrm>
            <a:off x="799824" y="2149128"/>
            <a:ext cx="5552143" cy="933589"/>
          </a:xfrm>
          <a:prstGeom prst="rect">
            <a:avLst/>
          </a:prstGeom>
        </p:spPr>
        <p:txBody>
          <a:bodyPr vert="horz" wrap="square" lIns="0" tIns="0" rIns="0" bIns="0" anchor="ctr">
            <a:spAutoFit/>
          </a:bodyPr>
          <a:lstStyle>
            <a:lvl1pPr algn="l">
              <a:buFontTx/>
              <a:buNone/>
              <a:defRPr sz="3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799824" y="4275445"/>
            <a:ext cx="5552143" cy="378210"/>
          </a:xfrm>
          <a:prstGeom prst="rect">
            <a:avLst/>
          </a:prstGeom>
        </p:spPr>
        <p:txBody>
          <a:bodyPr vert="horz" lIns="0" tIns="0" rIns="0" bIns="0" anchor="ctr">
            <a:normAutofit/>
          </a:bodyPr>
          <a:lstStyle>
            <a:lvl1pPr algn="l">
              <a:buNone/>
              <a:defRPr sz="15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799824" y="3547178"/>
            <a:ext cx="5552143" cy="533110"/>
          </a:xfrm>
          <a:prstGeom prst="rect">
            <a:avLst/>
          </a:prstGeom>
        </p:spPr>
        <p:txBody>
          <a:bodyPr vert="horz" lIns="0" tIns="0" rIns="0" bIns="0" anchor="ctr"/>
          <a:lstStyle>
            <a:lvl1pPr algn="l">
              <a:buFontTx/>
              <a:buNone/>
              <a:defRPr sz="225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5314" y="5419756"/>
            <a:ext cx="11718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802601" y="558385"/>
            <a:ext cx="486054" cy="432048"/>
          </a:xfrm>
          <a:prstGeom prst="rect">
            <a:avLst/>
          </a:prstGeom>
        </p:spPr>
      </p:pic>
      <p:sp>
        <p:nvSpPr>
          <p:cNvPr id="10" name="Rectangle 9"/>
          <p:cNvSpPr/>
          <p:nvPr userDrawn="1"/>
        </p:nvSpPr>
        <p:spPr>
          <a:xfrm>
            <a:off x="1342660" y="651427"/>
            <a:ext cx="7009760" cy="245965"/>
          </a:xfrm>
          <a:prstGeom prst="rect">
            <a:avLst/>
          </a:prstGeom>
        </p:spPr>
        <p:txBody>
          <a:bodyPr wrap="square" anchor="ctr">
            <a:spAutoFit/>
          </a:bodyPr>
          <a:lstStyle/>
          <a:p>
            <a:pPr algn="l">
              <a:lnSpc>
                <a:spcPct val="150000"/>
              </a:lnSpc>
            </a:pPr>
            <a:r>
              <a:rPr lang="en-GB" sz="75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6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35694797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GB"/>
          </a:p>
        </p:txBody>
      </p:sp>
      <p:sp>
        <p:nvSpPr>
          <p:cNvPr id="3" name="Espace réservé du contenu 2"/>
          <p:cNvSpPr>
            <a:spLocks noGrp="1"/>
          </p:cNvSpPr>
          <p:nvPr>
            <p:ph sz="half" idx="1"/>
          </p:nvPr>
        </p:nvSpPr>
        <p:spPr>
          <a:xfrm>
            <a:off x="457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
        <p:nvSpPr>
          <p:cNvPr id="6" name="Espace réservé du pied de page 5"/>
          <p:cNvSpPr>
            <a:spLocks noGrp="1"/>
          </p:cNvSpPr>
          <p:nvPr>
            <p:ph type="ftr" sz="quarter" idx="11"/>
          </p:nvPr>
        </p:nvSpPr>
        <p:spPr/>
        <p:txBody>
          <a:bodyPr/>
          <a:lstStyle/>
          <a:p>
            <a:r>
              <a:rPr lang="en-GB"/>
              <a:t>To edit footer: Insert -&gt; Header &amp; Footer</a:t>
            </a:r>
          </a:p>
        </p:txBody>
      </p:sp>
      <p:sp>
        <p:nvSpPr>
          <p:cNvPr id="7" name="Espace réservé du numéro de diapositive 6"/>
          <p:cNvSpPr>
            <a:spLocks noGrp="1"/>
          </p:cNvSpPr>
          <p:nvPr>
            <p:ph type="sldNum" sz="quarter" idx="12"/>
          </p:nvPr>
        </p:nvSpPr>
        <p:spPr/>
        <p:txBody>
          <a:bodyPr/>
          <a:lstStyle/>
          <a:p>
            <a:fld id="{81B4523E-0E60-2F49-A1DB-8E66CE3DE81B}" type="slidenum">
              <a:rPr lang="en-GB" smtClean="0"/>
              <a:pPr/>
              <a:t>‹#›</a:t>
            </a:fld>
            <a:endParaRPr lang="en-GB"/>
          </a:p>
        </p:txBody>
      </p:sp>
      <p:sp>
        <p:nvSpPr>
          <p:cNvPr id="8" name="Espace réservé du contenu 2"/>
          <p:cNvSpPr>
            <a:spLocks noGrp="1"/>
          </p:cNvSpPr>
          <p:nvPr>
            <p:ph sz="half" idx="13"/>
          </p:nvPr>
        </p:nvSpPr>
        <p:spPr>
          <a:xfrm>
            <a:off x="4648200" y="990600"/>
            <a:ext cx="4038600" cy="4525963"/>
          </a:xfrm>
        </p:spPr>
        <p:txBody>
          <a:bodyPr vert="horz" wrap="square"/>
          <a:lstStyle>
            <a:lvl1pPr algn="l">
              <a:spcAft>
                <a:spcPts val="0"/>
              </a:spcAft>
              <a:buFont typeface="Arial"/>
              <a:buChar char="•"/>
              <a:defRPr sz="2400" baseline="0"/>
            </a:lvl1pPr>
            <a:lvl2pPr algn="l">
              <a:defRPr sz="2000"/>
            </a:lvl2pPr>
            <a:lvl3pPr algn="l">
              <a:defRPr sz="2000"/>
            </a:lvl3pPr>
            <a:lvl4pPr algn="l">
              <a:defRPr sz="1800"/>
            </a:lvl4pPr>
            <a:lvl5pPr algn="l">
              <a:defRPr sz="1800"/>
            </a:lvl5pPr>
            <a:lvl6pPr>
              <a:defRPr sz="1800"/>
            </a:lvl6pPr>
            <a:lvl7pPr>
              <a:defRPr sz="1800"/>
            </a:lvl7pPr>
            <a:lvl8pPr>
              <a:defRPr sz="1800"/>
            </a:lvl8pPr>
            <a:lvl9pPr>
              <a:defRPr sz="1800"/>
            </a:lvl9pPr>
          </a:lstStyle>
          <a:p>
            <a:pPr lvl="0"/>
            <a:r>
              <a:rPr lang="fr-FR" dirty="0"/>
              <a:t>Cliquez pour modifier les styles du texte du masque</a:t>
            </a:r>
          </a:p>
          <a:p>
            <a:pPr lvl="1"/>
            <a:r>
              <a:rPr lang="fr-FR" dirty="0"/>
              <a:t>Deuxième niveau</a:t>
            </a:r>
          </a:p>
          <a:p>
            <a:pPr lvl="2"/>
            <a:r>
              <a:rPr lang="fr-FR" dirty="0"/>
              <a:t>Troisième niveau</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1"/>
            <a:ext cx="9180000" cy="6879819"/>
          </a:xfrm>
          <a:prstGeom prst="rect">
            <a:avLst/>
          </a:prstGeom>
        </p:spPr>
      </p:pic>
      <p:sp>
        <p:nvSpPr>
          <p:cNvPr id="11" name="Rectangle 10"/>
          <p:cNvSpPr/>
          <p:nvPr userDrawn="1"/>
        </p:nvSpPr>
        <p:spPr>
          <a:xfrm>
            <a:off x="0" y="0"/>
            <a:ext cx="9180000" cy="6879600"/>
          </a:xfrm>
          <a:prstGeom prst="rect">
            <a:avLst/>
          </a:prstGeom>
          <a:blipFill dpi="0" rotWithShape="1">
            <a:blip r:embed="rId3" cstate="print">
              <a:alphaModFix amt="20000"/>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8" name="Picture 7"/>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258591" y="556840"/>
            <a:ext cx="1598716"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798650" y="5816297"/>
            <a:ext cx="486054" cy="432048"/>
          </a:xfrm>
          <a:prstGeom prst="rect">
            <a:avLst/>
          </a:prstGeom>
        </p:spPr>
      </p:pic>
      <p:sp>
        <p:nvSpPr>
          <p:cNvPr id="10" name="Rectangle 9"/>
          <p:cNvSpPr/>
          <p:nvPr userDrawn="1"/>
        </p:nvSpPr>
        <p:spPr>
          <a:xfrm>
            <a:off x="1338711" y="5822777"/>
            <a:ext cx="3773350" cy="419089"/>
          </a:xfrm>
          <a:prstGeom prst="rect">
            <a:avLst/>
          </a:prstGeom>
        </p:spPr>
        <p:txBody>
          <a:bodyPr wrap="square" anchor="ctr">
            <a:spAutoFit/>
          </a:bodyPr>
          <a:lstStyle/>
          <a:p>
            <a:pPr algn="l">
              <a:lnSpc>
                <a:spcPct val="150000"/>
              </a:lnSpc>
            </a:pPr>
            <a:r>
              <a:rPr lang="en-GB" sz="75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6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28512063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8650" y="365126"/>
            <a:ext cx="6103350" cy="920538"/>
          </a:xfrm>
        </p:spPr>
        <p:txBody>
          <a:bodyPr/>
          <a:lstStyle>
            <a:lvl1pPr>
              <a:defRPr/>
            </a:lvl1pPr>
          </a:lstStyle>
          <a:p>
            <a:r>
              <a:rPr lang="en-US" dirty="0"/>
              <a:t>Click to add title</a:t>
            </a:r>
          </a:p>
        </p:txBody>
      </p:sp>
      <p:sp>
        <p:nvSpPr>
          <p:cNvPr id="3" name="Content Placeholder 2"/>
          <p:cNvSpPr>
            <a:spLocks noGrp="1"/>
          </p:cNvSpPr>
          <p:nvPr>
            <p:ph idx="1"/>
          </p:nvPr>
        </p:nvSpPr>
        <p:spPr>
          <a:xfrm>
            <a:off x="628650" y="1825626"/>
            <a:ext cx="78867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dirty="0"/>
              <a:t>I.FAST Period 1 Review, 7 February 2023</a:t>
            </a:r>
          </a:p>
        </p:txBody>
      </p:sp>
      <p:sp>
        <p:nvSpPr>
          <p:cNvPr id="11"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5570485" y="3303240"/>
            <a:ext cx="6895511" cy="251520"/>
          </a:xfrm>
          <a:prstGeom prst="rect">
            <a:avLst/>
          </a:prstGeom>
        </p:spPr>
      </p:pic>
      <p:pic>
        <p:nvPicPr>
          <p:cNvPr id="13" name="Picture 12"/>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4177446243"/>
      </p:ext>
    </p:extLst>
  </p:cSld>
  <p:clrMapOvr>
    <a:masterClrMapping/>
  </p:clrMapOvr>
  <p:hf hdr="0" dt="0"/>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628650" y="1825626"/>
            <a:ext cx="38862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6"/>
            <a:ext cx="38862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4"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5570485" y="3303240"/>
            <a:ext cx="6895511" cy="251520"/>
          </a:xfrm>
          <a:prstGeom prst="rect">
            <a:avLst/>
          </a:prstGeom>
        </p:spPr>
      </p:pic>
      <p:pic>
        <p:nvPicPr>
          <p:cNvPr id="18" name="Picture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2430050126"/>
      </p:ext>
    </p:extLst>
  </p:cSld>
  <p:clrMapOvr>
    <a:masterClrMapping/>
  </p:clrMapOvr>
  <p:hf hdr="0" dt="0"/>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365126"/>
            <a:ext cx="78867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1800" b="0">
                <a:latin typeface="Montserrat SemiBold" panose="000007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add subtitle</a:t>
            </a:r>
          </a:p>
        </p:txBody>
      </p:sp>
      <p:sp>
        <p:nvSpPr>
          <p:cNvPr id="4" name="Content Placeholder 3"/>
          <p:cNvSpPr>
            <a:spLocks noGrp="1"/>
          </p:cNvSpPr>
          <p:nvPr>
            <p:ph sz="half" idx="2"/>
          </p:nvPr>
        </p:nvSpPr>
        <p:spPr>
          <a:xfrm>
            <a:off x="629842" y="2505076"/>
            <a:ext cx="3868340"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4629150" y="1681163"/>
            <a:ext cx="3887391" cy="823912"/>
          </a:xfrm>
        </p:spPr>
        <p:txBody>
          <a:bodyPr anchor="b"/>
          <a:lstStyle>
            <a:lvl1pPr marL="0" indent="0">
              <a:buNone/>
              <a:defRPr sz="1800" b="0">
                <a:latin typeface="Montserrat SemiBold" panose="000007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add subtitle</a:t>
            </a:r>
          </a:p>
        </p:txBody>
      </p:sp>
      <p:sp>
        <p:nvSpPr>
          <p:cNvPr id="6" name="Content Placeholder 5"/>
          <p:cNvSpPr>
            <a:spLocks noGrp="1"/>
          </p:cNvSpPr>
          <p:nvPr>
            <p:ph sz="quarter" idx="4"/>
          </p:nvPr>
        </p:nvSpPr>
        <p:spPr>
          <a:xfrm>
            <a:off x="4629150" y="2505076"/>
            <a:ext cx="3887391"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6"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5570485" y="3303240"/>
            <a:ext cx="6895511" cy="251520"/>
          </a:xfrm>
          <a:prstGeom prst="rect">
            <a:avLst/>
          </a:prstGeom>
        </p:spPr>
      </p:pic>
      <p:pic>
        <p:nvPicPr>
          <p:cNvPr id="20" name="Picture 19"/>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959657668"/>
      </p:ext>
    </p:extLst>
  </p:cSld>
  <p:clrMapOvr>
    <a:masterClrMapping/>
  </p:clrMapOvr>
  <p:hf hdr="0" dt="0"/>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normAutofit/>
          </a:bodyPr>
          <a:lstStyle>
            <a:lvl1pPr>
              <a:defRPr sz="2250"/>
            </a:lvl1pPr>
          </a:lstStyle>
          <a:p>
            <a:r>
              <a:rPr lang="en-US" dirty="0"/>
              <a:t>Click to add title</a:t>
            </a:r>
          </a:p>
        </p:txBody>
      </p:sp>
      <p:sp>
        <p:nvSpPr>
          <p:cNvPr id="3" name="Content Placeholder 2"/>
          <p:cNvSpPr>
            <a:spLocks noGrp="1"/>
          </p:cNvSpPr>
          <p:nvPr>
            <p:ph idx="1"/>
          </p:nvPr>
        </p:nvSpPr>
        <p:spPr>
          <a:xfrm>
            <a:off x="3887391" y="457201"/>
            <a:ext cx="4629150" cy="512819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399"/>
            <a:ext cx="2949178" cy="352800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3"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4"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5570485" y="3303240"/>
            <a:ext cx="6895511" cy="251520"/>
          </a:xfrm>
          <a:prstGeom prst="rect">
            <a:avLst/>
          </a:prstGeom>
        </p:spPr>
      </p:pic>
      <p:pic>
        <p:nvPicPr>
          <p:cNvPr id="18" name="Picture 1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3909170987"/>
      </p:ext>
    </p:extLst>
  </p:cSld>
  <p:clrMapOvr>
    <a:masterClrMapping/>
  </p:clrMapOvr>
  <p:hf hdr="0" dt="0"/>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4062" y="457200"/>
            <a:ext cx="4631288" cy="5116834"/>
          </a:xfrm>
        </p:spPr>
        <p:txBody>
          <a:bodyPr>
            <a:normAutofit/>
          </a:bodyPr>
          <a:lstStyle>
            <a:lvl1pPr marL="0" indent="0">
              <a:buNone/>
              <a:defRPr sz="225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15" name="Title 1"/>
          <p:cNvSpPr>
            <a:spLocks noGrp="1"/>
          </p:cNvSpPr>
          <p:nvPr>
            <p:ph type="title" hasCustomPrompt="1"/>
          </p:nvPr>
        </p:nvSpPr>
        <p:spPr>
          <a:xfrm>
            <a:off x="629841" y="457200"/>
            <a:ext cx="2949178" cy="1600200"/>
          </a:xfrm>
        </p:spPr>
        <p:txBody>
          <a:bodyPr anchor="b">
            <a:normAutofit/>
          </a:bodyPr>
          <a:lstStyle>
            <a:lvl1pPr>
              <a:defRPr sz="2250"/>
            </a:lvl1pPr>
          </a:lstStyle>
          <a:p>
            <a:r>
              <a:rPr lang="en-US" dirty="0"/>
              <a:t>Click to add title</a:t>
            </a:r>
          </a:p>
        </p:txBody>
      </p:sp>
      <p:sp>
        <p:nvSpPr>
          <p:cNvPr id="16" name="Text Placeholder 3"/>
          <p:cNvSpPr>
            <a:spLocks noGrp="1"/>
          </p:cNvSpPr>
          <p:nvPr>
            <p:ph type="body" sz="half" idx="2"/>
          </p:nvPr>
        </p:nvSpPr>
        <p:spPr>
          <a:xfrm>
            <a:off x="629841" y="2057400"/>
            <a:ext cx="2949178" cy="351663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2"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8"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710146228"/>
      </p:ext>
    </p:extLst>
  </p:cSld>
  <p:clrMapOvr>
    <a:masterClrMapping/>
  </p:clrMapOvr>
  <p:hf hdr="0" dt="0"/>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331640" y="1268760"/>
            <a:ext cx="7020780" cy="3912840"/>
          </a:xfrm>
        </p:spPr>
        <p:txBody>
          <a:bodyPr>
            <a:normAutofit/>
          </a:bodyPr>
          <a:lstStyle>
            <a:lvl1pPr marL="0" indent="0">
              <a:buNone/>
              <a:defRPr sz="225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dirty="0"/>
          </a:p>
        </p:txBody>
      </p:sp>
      <p:sp>
        <p:nvSpPr>
          <p:cNvPr id="4" name="Espace réservé du texte 3"/>
          <p:cNvSpPr>
            <a:spLocks noGrp="1"/>
          </p:cNvSpPr>
          <p:nvPr>
            <p:ph type="body" sz="half" idx="2" hasCustomPrompt="1"/>
          </p:nvPr>
        </p:nvSpPr>
        <p:spPr>
          <a:xfrm>
            <a:off x="801786" y="5390488"/>
            <a:ext cx="4972000" cy="195262"/>
          </a:xfrm>
        </p:spPr>
        <p:txBody>
          <a:bodyPr anchor="ctr"/>
          <a:lstStyle>
            <a:lvl1pPr marL="0" indent="0">
              <a:buNone/>
              <a:defRPr sz="1050" baseline="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801787" y="555625"/>
            <a:ext cx="7550634"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7"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73363580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7"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rot="5400000">
            <a:off x="5570485" y="3303240"/>
            <a:ext cx="6895511" cy="251520"/>
          </a:xfrm>
          <a:prstGeom prst="rect">
            <a:avLst/>
          </a:prstGeom>
        </p:spPr>
      </p:pic>
      <p:pic>
        <p:nvPicPr>
          <p:cNvPr id="9" name="Picture 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1834259310"/>
      </p:ext>
    </p:extLst>
  </p:cSld>
  <p:clrMapOvr>
    <a:masterClrMapping/>
  </p:clrMapOvr>
  <p:hf hdr="0" dt="0"/>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1"/>
            <a:ext cx="9180000" cy="6879819"/>
          </a:xfrm>
          <a:prstGeom prst="rect">
            <a:avLst/>
          </a:prstGeom>
        </p:spPr>
      </p:pic>
      <p:sp>
        <p:nvSpPr>
          <p:cNvPr id="12" name="Espace réservé du texte 11"/>
          <p:cNvSpPr>
            <a:spLocks noGrp="1"/>
          </p:cNvSpPr>
          <p:nvPr>
            <p:ph type="body" sz="quarter" idx="13" hasCustomPrompt="1"/>
          </p:nvPr>
        </p:nvSpPr>
        <p:spPr>
          <a:xfrm>
            <a:off x="799824" y="2149128"/>
            <a:ext cx="5552143" cy="933589"/>
          </a:xfrm>
          <a:prstGeom prst="rect">
            <a:avLst/>
          </a:prstGeom>
        </p:spPr>
        <p:txBody>
          <a:bodyPr vert="horz" wrap="square" lIns="0" tIns="0" rIns="0" bIns="0" anchor="ctr">
            <a:spAutoFit/>
          </a:bodyPr>
          <a:lstStyle>
            <a:lvl1pPr algn="l">
              <a:buFontTx/>
              <a:buNone/>
              <a:defRPr sz="3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799824" y="4275445"/>
            <a:ext cx="5552143" cy="378210"/>
          </a:xfrm>
          <a:prstGeom prst="rect">
            <a:avLst/>
          </a:prstGeom>
        </p:spPr>
        <p:txBody>
          <a:bodyPr vert="horz" lIns="0" tIns="0" rIns="0" bIns="0" anchor="ctr">
            <a:normAutofit/>
          </a:bodyPr>
          <a:lstStyle>
            <a:lvl1pPr algn="l">
              <a:buNone/>
              <a:defRPr sz="15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799824" y="3547178"/>
            <a:ext cx="5552143" cy="533110"/>
          </a:xfrm>
          <a:prstGeom prst="rect">
            <a:avLst/>
          </a:prstGeom>
        </p:spPr>
        <p:txBody>
          <a:bodyPr vert="horz" lIns="0" tIns="0" rIns="0" bIns="0" anchor="ctr"/>
          <a:lstStyle>
            <a:lvl1pPr algn="l">
              <a:buFontTx/>
              <a:buNone/>
              <a:defRPr sz="225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a:stretch>
            <a:fillRect/>
          </a:stretch>
        </p:blipFill>
        <p:spPr>
          <a:xfrm>
            <a:off x="265314" y="5419756"/>
            <a:ext cx="11718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2601" y="558385"/>
            <a:ext cx="486054" cy="432048"/>
          </a:xfrm>
          <a:prstGeom prst="rect">
            <a:avLst/>
          </a:prstGeom>
        </p:spPr>
      </p:pic>
      <p:sp>
        <p:nvSpPr>
          <p:cNvPr id="10" name="Rectangle 9"/>
          <p:cNvSpPr/>
          <p:nvPr userDrawn="1"/>
        </p:nvSpPr>
        <p:spPr>
          <a:xfrm>
            <a:off x="1342660" y="651427"/>
            <a:ext cx="7009760" cy="245965"/>
          </a:xfrm>
          <a:prstGeom prst="rect">
            <a:avLst/>
          </a:prstGeom>
        </p:spPr>
        <p:txBody>
          <a:bodyPr wrap="square" anchor="ctr">
            <a:spAutoFit/>
          </a:bodyPr>
          <a:lstStyle/>
          <a:p>
            <a:pPr algn="l">
              <a:lnSpc>
                <a:spcPct val="150000"/>
              </a:lnSpc>
            </a:pPr>
            <a:r>
              <a:rPr lang="en-GB" sz="75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6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406458336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1"/>
            <a:ext cx="9180000" cy="6879819"/>
          </a:xfrm>
          <a:prstGeom prst="rect">
            <a:avLst/>
          </a:prstGeom>
        </p:spPr>
      </p:pic>
      <p:sp>
        <p:nvSpPr>
          <p:cNvPr id="11" name="Rectangle 10"/>
          <p:cNvSpPr/>
          <p:nvPr userDrawn="1"/>
        </p:nvSpPr>
        <p:spPr>
          <a:xfrm>
            <a:off x="0" y="0"/>
            <a:ext cx="918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8" name="Picture 7"/>
          <p:cNvPicPr>
            <a:picLocks noChangeAspect="1"/>
          </p:cNvPicPr>
          <p:nvPr userDrawn="1"/>
        </p:nvPicPr>
        <p:blipFill>
          <a:blip r:embed="rId4"/>
          <a:stretch>
            <a:fillRect/>
          </a:stretch>
        </p:blipFill>
        <p:spPr>
          <a:xfrm>
            <a:off x="258591" y="556840"/>
            <a:ext cx="1598716"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8650" y="5816297"/>
            <a:ext cx="486054" cy="432048"/>
          </a:xfrm>
          <a:prstGeom prst="rect">
            <a:avLst/>
          </a:prstGeom>
        </p:spPr>
      </p:pic>
      <p:sp>
        <p:nvSpPr>
          <p:cNvPr id="10" name="Rectangle 9"/>
          <p:cNvSpPr/>
          <p:nvPr userDrawn="1"/>
        </p:nvSpPr>
        <p:spPr>
          <a:xfrm>
            <a:off x="1338711" y="5822777"/>
            <a:ext cx="3773350" cy="419089"/>
          </a:xfrm>
          <a:prstGeom prst="rect">
            <a:avLst/>
          </a:prstGeom>
        </p:spPr>
        <p:txBody>
          <a:bodyPr wrap="square" anchor="ctr">
            <a:spAutoFit/>
          </a:bodyPr>
          <a:lstStyle/>
          <a:p>
            <a:pPr algn="l">
              <a:lnSpc>
                <a:spcPct val="150000"/>
              </a:lnSpc>
            </a:pPr>
            <a:r>
              <a:rPr lang="en-GB" sz="75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6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3172153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GB"/>
          </a:p>
        </p:txBody>
      </p:sp>
      <p:sp>
        <p:nvSpPr>
          <p:cNvPr id="3" name="Espace réservé du texte 2"/>
          <p:cNvSpPr>
            <a:spLocks noGrp="1"/>
          </p:cNvSpPr>
          <p:nvPr>
            <p:ph type="body" idx="1" hasCustomPrompt="1"/>
          </p:nvPr>
        </p:nvSpPr>
        <p:spPr>
          <a:xfrm>
            <a:off x="45720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
        <p:nvSpPr>
          <p:cNvPr id="4" name="Espace réservé du contenu 3"/>
          <p:cNvSpPr>
            <a:spLocks noGrp="1"/>
          </p:cNvSpPr>
          <p:nvPr>
            <p:ph sz="half" idx="2"/>
          </p:nvPr>
        </p:nvSpPr>
        <p:spPr>
          <a:xfrm>
            <a:off x="457200" y="1981200"/>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dirty="0"/>
              <a:t>Cliquez pour modifier les styles du texte du masque</a:t>
            </a:r>
          </a:p>
          <a:p>
            <a:pPr lvl="1"/>
            <a:r>
              <a:rPr lang="fr-FR" dirty="0"/>
              <a:t>Deuxième niveau</a:t>
            </a:r>
          </a:p>
          <a:p>
            <a:pPr lvl="2"/>
            <a:r>
              <a:rPr lang="fr-FR" dirty="0"/>
              <a:t>Troisième niveau</a:t>
            </a:r>
            <a:endParaRPr lang="en-GB" dirty="0"/>
          </a:p>
        </p:txBody>
      </p:sp>
      <p:sp>
        <p:nvSpPr>
          <p:cNvPr id="8" name="Espace réservé du pied de page 7"/>
          <p:cNvSpPr>
            <a:spLocks noGrp="1"/>
          </p:cNvSpPr>
          <p:nvPr>
            <p:ph type="ftr" sz="quarter" idx="11"/>
          </p:nvPr>
        </p:nvSpPr>
        <p:spPr/>
        <p:txBody>
          <a:bodyPr/>
          <a:lstStyle/>
          <a:p>
            <a:r>
              <a:rPr lang="en-GB"/>
              <a:t>To edit footer: Insert -&gt; Header &amp; Footer</a:t>
            </a:r>
          </a:p>
        </p:txBody>
      </p:sp>
      <p:sp>
        <p:nvSpPr>
          <p:cNvPr id="9" name="Espace réservé du numéro de diapositive 8"/>
          <p:cNvSpPr>
            <a:spLocks noGrp="1"/>
          </p:cNvSpPr>
          <p:nvPr>
            <p:ph type="sldNum" sz="quarter" idx="12"/>
          </p:nvPr>
        </p:nvSpPr>
        <p:spPr/>
        <p:txBody>
          <a:bodyPr/>
          <a:lstStyle/>
          <a:p>
            <a:fld id="{81B4523E-0E60-2F49-A1DB-8E66CE3DE81B}" type="slidenum">
              <a:rPr lang="en-GB" smtClean="0"/>
              <a:pPr/>
              <a:t>‹#›</a:t>
            </a:fld>
            <a:endParaRPr lang="en-GB"/>
          </a:p>
        </p:txBody>
      </p:sp>
      <p:cxnSp>
        <p:nvCxnSpPr>
          <p:cNvPr id="12" name="Connecteur droit 11"/>
          <p:cNvCxnSpPr/>
          <p:nvPr userDrawn="1"/>
        </p:nvCxnSpPr>
        <p:spPr>
          <a:xfrm>
            <a:off x="457200"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cxnSp>
        <p:nvCxnSpPr>
          <p:cNvPr id="13" name="Connecteur droit 12"/>
          <p:cNvCxnSpPr/>
          <p:nvPr userDrawn="1"/>
        </p:nvCxnSpPr>
        <p:spPr>
          <a:xfrm>
            <a:off x="4651963" y="1828800"/>
            <a:ext cx="4040188"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4" name="Espace réservé du texte 2"/>
          <p:cNvSpPr>
            <a:spLocks noGrp="1"/>
          </p:cNvSpPr>
          <p:nvPr>
            <p:ph type="body" idx="13" hasCustomPrompt="1"/>
          </p:nvPr>
        </p:nvSpPr>
        <p:spPr>
          <a:xfrm>
            <a:off x="4654050" y="1066800"/>
            <a:ext cx="4040188" cy="563562"/>
          </a:xfrm>
        </p:spPr>
        <p:txBody>
          <a:bodyPr anchor="b">
            <a:noAutofit/>
          </a:bodyPr>
          <a:lstStyle>
            <a:lvl1pPr marL="0" indent="0">
              <a:buNone/>
              <a:defRPr sz="2000" b="0">
                <a:solidFill>
                  <a:srgbClr val="0157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fr-FR" dirty="0"/>
              <a:t>Cliquez pour modifier le style des sous-titres du masque</a:t>
            </a:r>
            <a:endParaRPr lang="en-GB"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p:nvPr>
        </p:nvSpPr>
        <p:spPr>
          <a:xfrm>
            <a:off x="628650" y="1825626"/>
            <a:ext cx="78867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1"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63751444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628650" y="1825626"/>
            <a:ext cx="38862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6"/>
            <a:ext cx="38862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4"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131124283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365126"/>
            <a:ext cx="78867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1800" b="0">
                <a:latin typeface="Montserrat SemiBold" panose="000007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add subtitle</a:t>
            </a:r>
          </a:p>
        </p:txBody>
      </p:sp>
      <p:sp>
        <p:nvSpPr>
          <p:cNvPr id="4" name="Content Placeholder 3"/>
          <p:cNvSpPr>
            <a:spLocks noGrp="1"/>
          </p:cNvSpPr>
          <p:nvPr>
            <p:ph sz="half" idx="2"/>
          </p:nvPr>
        </p:nvSpPr>
        <p:spPr>
          <a:xfrm>
            <a:off x="629842" y="2505076"/>
            <a:ext cx="3868340"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4629150" y="1681163"/>
            <a:ext cx="3887391" cy="823912"/>
          </a:xfrm>
        </p:spPr>
        <p:txBody>
          <a:bodyPr anchor="b"/>
          <a:lstStyle>
            <a:lvl1pPr marL="0" indent="0">
              <a:buNone/>
              <a:defRPr sz="1800" b="0">
                <a:latin typeface="Montserrat SemiBold" panose="000007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add subtitle</a:t>
            </a:r>
          </a:p>
        </p:txBody>
      </p:sp>
      <p:sp>
        <p:nvSpPr>
          <p:cNvPr id="6" name="Content Placeholder 5"/>
          <p:cNvSpPr>
            <a:spLocks noGrp="1"/>
          </p:cNvSpPr>
          <p:nvPr>
            <p:ph sz="quarter" idx="4"/>
          </p:nvPr>
        </p:nvSpPr>
        <p:spPr>
          <a:xfrm>
            <a:off x="4629150" y="2505076"/>
            <a:ext cx="3887391"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6"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53268677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normAutofit/>
          </a:bodyPr>
          <a:lstStyle>
            <a:lvl1pPr>
              <a:defRPr sz="2250"/>
            </a:lvl1pPr>
          </a:lstStyle>
          <a:p>
            <a:r>
              <a:rPr lang="en-US" dirty="0"/>
              <a:t>Click to add title</a:t>
            </a:r>
          </a:p>
        </p:txBody>
      </p:sp>
      <p:sp>
        <p:nvSpPr>
          <p:cNvPr id="3" name="Content Placeholder 2"/>
          <p:cNvSpPr>
            <a:spLocks noGrp="1"/>
          </p:cNvSpPr>
          <p:nvPr>
            <p:ph idx="1"/>
          </p:nvPr>
        </p:nvSpPr>
        <p:spPr>
          <a:xfrm>
            <a:off x="3887391" y="457201"/>
            <a:ext cx="4629150" cy="512819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399"/>
            <a:ext cx="2949178" cy="352800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3"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4"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375617511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4062" y="457200"/>
            <a:ext cx="4631288" cy="5116834"/>
          </a:xfrm>
        </p:spPr>
        <p:txBody>
          <a:bodyPr>
            <a:normAutofit/>
          </a:bodyPr>
          <a:lstStyle>
            <a:lvl1pPr marL="0" indent="0">
              <a:buNone/>
              <a:defRPr sz="225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15" name="Title 1"/>
          <p:cNvSpPr>
            <a:spLocks noGrp="1"/>
          </p:cNvSpPr>
          <p:nvPr>
            <p:ph type="title" hasCustomPrompt="1"/>
          </p:nvPr>
        </p:nvSpPr>
        <p:spPr>
          <a:xfrm>
            <a:off x="629841" y="457200"/>
            <a:ext cx="2949178" cy="1600200"/>
          </a:xfrm>
        </p:spPr>
        <p:txBody>
          <a:bodyPr anchor="b">
            <a:normAutofit/>
          </a:bodyPr>
          <a:lstStyle>
            <a:lvl1pPr>
              <a:defRPr sz="2250"/>
            </a:lvl1pPr>
          </a:lstStyle>
          <a:p>
            <a:r>
              <a:rPr lang="en-US" dirty="0"/>
              <a:t>Click to add title</a:t>
            </a:r>
          </a:p>
        </p:txBody>
      </p:sp>
      <p:sp>
        <p:nvSpPr>
          <p:cNvPr id="16" name="Text Placeholder 3"/>
          <p:cNvSpPr>
            <a:spLocks noGrp="1"/>
          </p:cNvSpPr>
          <p:nvPr>
            <p:ph type="body" sz="half" idx="2"/>
          </p:nvPr>
        </p:nvSpPr>
        <p:spPr>
          <a:xfrm>
            <a:off x="629841" y="2057400"/>
            <a:ext cx="2949178" cy="351663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2"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8"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302390600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331640" y="1268760"/>
            <a:ext cx="7020780" cy="3912840"/>
          </a:xfrm>
        </p:spPr>
        <p:txBody>
          <a:bodyPr>
            <a:normAutofit/>
          </a:bodyPr>
          <a:lstStyle>
            <a:lvl1pPr marL="0" indent="0">
              <a:buNone/>
              <a:defRPr sz="225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Espace réservé du texte 3"/>
          <p:cNvSpPr>
            <a:spLocks noGrp="1"/>
          </p:cNvSpPr>
          <p:nvPr>
            <p:ph type="body" sz="half" idx="2" hasCustomPrompt="1"/>
          </p:nvPr>
        </p:nvSpPr>
        <p:spPr>
          <a:xfrm>
            <a:off x="801786" y="5390488"/>
            <a:ext cx="4972000" cy="195262"/>
          </a:xfrm>
        </p:spPr>
        <p:txBody>
          <a:bodyPr anchor="ctr"/>
          <a:lstStyle>
            <a:lvl1pPr marL="0" indent="0">
              <a:buNone/>
              <a:defRPr sz="1050" baseline="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801787" y="555625"/>
            <a:ext cx="7550634"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17"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3065388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r>
              <a:rPr lang="en-US"/>
              <a:t>WP12 18/05/2021</a:t>
            </a:r>
          </a:p>
        </p:txBody>
      </p:sp>
      <p:sp>
        <p:nvSpPr>
          <p:cNvPr id="7"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3252077729"/>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p:cNvSpPr>
            <a:spLocks noGrp="1"/>
          </p:cNvSpPr>
          <p:nvPr>
            <p:ph type="ctrTitle"/>
          </p:nvPr>
        </p:nvSpPr>
        <p:spPr>
          <a:xfrm>
            <a:off x="1143000" y="1122363"/>
            <a:ext cx="6858000" cy="2387600"/>
          </a:xfrm>
        </p:spPr>
        <p:txBody>
          <a:bodyPr anchor="b"/>
          <a:lstStyle>
            <a:lvl1pPr algn="ctr">
              <a:defRPr sz="4500"/>
            </a:lvl1pPr>
          </a:lstStyle>
          <a:p>
            <a:r>
              <a:rPr lang="pl-PL"/>
              <a:t>Kliknij, aby edytować styl</a:t>
            </a:r>
          </a:p>
        </p:txBody>
      </p:sp>
      <p:sp>
        <p:nvSpPr>
          <p:cNvPr id="3" name="Podtytuł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pl-PL"/>
              <a:t>Kliknij, aby edytować styl wzorca podtytułu</a:t>
            </a:r>
          </a:p>
        </p:txBody>
      </p:sp>
      <p:sp>
        <p:nvSpPr>
          <p:cNvPr id="4" name="Symbol zastępczy daty 3"/>
          <p:cNvSpPr>
            <a:spLocks noGrp="1"/>
          </p:cNvSpPr>
          <p:nvPr>
            <p:ph type="dt" sz="half" idx="10"/>
          </p:nvPr>
        </p:nvSpPr>
        <p:spPr/>
        <p:txBody>
          <a:bodyPr/>
          <a:lstStyle/>
          <a:p>
            <a:fld id="{9261637E-BBD8-4EFD-8C50-67CBFD167339}" type="datetimeFigureOut">
              <a:rPr lang="pl-PL" smtClean="0"/>
              <a:t>15.04.2024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62693121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9261637E-BBD8-4EFD-8C50-67CBFD167339}" type="datetimeFigureOut">
              <a:rPr lang="pl-PL" smtClean="0"/>
              <a:t>15.04.2024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173314051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p:cNvSpPr>
            <a:spLocks noGrp="1"/>
          </p:cNvSpPr>
          <p:nvPr>
            <p:ph type="title"/>
          </p:nvPr>
        </p:nvSpPr>
        <p:spPr>
          <a:xfrm>
            <a:off x="623888" y="1709739"/>
            <a:ext cx="7886700" cy="2852737"/>
          </a:xfrm>
        </p:spPr>
        <p:txBody>
          <a:bodyPr anchor="b"/>
          <a:lstStyle>
            <a:lvl1pPr>
              <a:defRPr sz="4500"/>
            </a:lvl1pPr>
          </a:lstStyle>
          <a:p>
            <a:r>
              <a:rPr lang="pl-PL"/>
              <a:t>Kliknij, aby edytować styl</a:t>
            </a:r>
          </a:p>
        </p:txBody>
      </p:sp>
      <p:sp>
        <p:nvSpPr>
          <p:cNvPr id="3" name="Symbol zastępczy tekstu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pl-PL"/>
              <a:t>Kliknij, aby edytować style wzorca tekstu</a:t>
            </a:r>
          </a:p>
        </p:txBody>
      </p:sp>
      <p:sp>
        <p:nvSpPr>
          <p:cNvPr id="4" name="Symbol zastępczy daty 3"/>
          <p:cNvSpPr>
            <a:spLocks noGrp="1"/>
          </p:cNvSpPr>
          <p:nvPr>
            <p:ph type="dt" sz="half" idx="10"/>
          </p:nvPr>
        </p:nvSpPr>
        <p:spPr/>
        <p:txBody>
          <a:bodyPr/>
          <a:lstStyle/>
          <a:p>
            <a:fld id="{9261637E-BBD8-4EFD-8C50-67CBFD167339}" type="datetimeFigureOut">
              <a:rPr lang="pl-PL" smtClean="0"/>
              <a:t>15.04.2024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5948892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457200" y="1066800"/>
            <a:ext cx="8229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p:nvPr>
        </p:nvSpPr>
        <p:spPr>
          <a:xfrm>
            <a:off x="457200" y="5367338"/>
            <a:ext cx="5486400" cy="1952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6" name="Espace réservé du pied de page 5"/>
          <p:cNvSpPr>
            <a:spLocks noGrp="1"/>
          </p:cNvSpPr>
          <p:nvPr>
            <p:ph type="ftr" sz="quarter" idx="11"/>
          </p:nvPr>
        </p:nvSpPr>
        <p:spPr/>
        <p:txBody>
          <a:bodyPr/>
          <a:lstStyle/>
          <a:p>
            <a:r>
              <a:rPr lang="en-GB"/>
              <a:t>To edit footer: Insert -&gt; Header &amp; Footer</a:t>
            </a:r>
          </a:p>
        </p:txBody>
      </p:sp>
      <p:sp>
        <p:nvSpPr>
          <p:cNvPr id="7" name="Espace réservé du numéro de diapositive 6"/>
          <p:cNvSpPr>
            <a:spLocks noGrp="1"/>
          </p:cNvSpPr>
          <p:nvPr>
            <p:ph type="sldNum" sz="quarter" idx="12"/>
          </p:nvPr>
        </p:nvSpPr>
        <p:spPr/>
        <p:txBody>
          <a:bodyPr/>
          <a:lstStyle>
            <a:lvl1pPr>
              <a:defRPr>
                <a:solidFill>
                  <a:schemeClr val="accent1">
                    <a:lumMod val="40000"/>
                    <a:lumOff val="60000"/>
                  </a:schemeClr>
                </a:solidFill>
              </a:defRPr>
            </a:lvl1pPr>
          </a:lstStyle>
          <a:p>
            <a:fld id="{81B4523E-0E60-2F49-A1DB-8E66CE3DE81B}" type="slidenum">
              <a:rPr lang="en-GB" smtClean="0"/>
              <a:pPr/>
              <a:t>‹#›</a:t>
            </a:fld>
            <a:endParaRPr lang="en-GB" dirty="0"/>
          </a:p>
        </p:txBody>
      </p:sp>
      <p:sp>
        <p:nvSpPr>
          <p:cNvPr id="8" name="Espace réservé du titre 1"/>
          <p:cNvSpPr txBox="1">
            <a:spLocks/>
          </p:cNvSpPr>
          <p:nvPr userDrawn="1"/>
        </p:nvSpPr>
        <p:spPr>
          <a:xfrm>
            <a:off x="457200" y="274638"/>
            <a:ext cx="8229600" cy="561974"/>
          </a:xfrm>
          <a:prstGeom prst="rect">
            <a:avLst/>
          </a:prstGeom>
        </p:spPr>
        <p:txBody>
          <a:bodyPr vert="horz" lIns="0" tIns="0" rIns="0" bIns="0" rtlCol="0" anchor="ctr">
            <a:no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fr-FR" sz="3200" b="0" i="0" u="none" strike="noStrike" kern="1200" cap="none" spc="0" normalizeH="0" baseline="0" noProof="0" dirty="0">
                <a:ln>
                  <a:noFill/>
                </a:ln>
                <a:solidFill>
                  <a:srgbClr val="0157A4"/>
                </a:solidFill>
                <a:effectLst/>
                <a:uLnTx/>
                <a:uFillTx/>
                <a:latin typeface="Arial"/>
                <a:ea typeface="+mj-ea"/>
                <a:cs typeface="Arial"/>
              </a:rPr>
              <a:t>Cliquez et modifiez le titre</a:t>
            </a:r>
            <a:endParaRPr kumimoji="0" lang="en-GB" sz="3200" b="0" i="0" u="none" strike="noStrike" kern="1200" cap="none" spc="0" normalizeH="0" baseline="0" noProof="0" dirty="0">
              <a:ln>
                <a:noFill/>
              </a:ln>
              <a:solidFill>
                <a:srgbClr val="0157A4"/>
              </a:solidFill>
              <a:effectLst/>
              <a:uLnTx/>
              <a:uFillTx/>
              <a:latin typeface="Arial"/>
              <a:ea typeface="+mj-ea"/>
              <a:cs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zawartości 2"/>
          <p:cNvSpPr>
            <a:spLocks noGrp="1"/>
          </p:cNvSpPr>
          <p:nvPr>
            <p:ph sz="half" idx="1"/>
          </p:nvPr>
        </p:nvSpPr>
        <p:spPr>
          <a:xfrm>
            <a:off x="628650" y="1825625"/>
            <a:ext cx="38862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p:cNvSpPr>
            <a:spLocks noGrp="1"/>
          </p:cNvSpPr>
          <p:nvPr>
            <p:ph sz="half" idx="2"/>
          </p:nvPr>
        </p:nvSpPr>
        <p:spPr>
          <a:xfrm>
            <a:off x="4629150" y="1825625"/>
            <a:ext cx="38862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p:cNvSpPr>
            <a:spLocks noGrp="1"/>
          </p:cNvSpPr>
          <p:nvPr>
            <p:ph type="dt" sz="half" idx="10"/>
          </p:nvPr>
        </p:nvSpPr>
        <p:spPr/>
        <p:txBody>
          <a:bodyPr/>
          <a:lstStyle/>
          <a:p>
            <a:fld id="{9261637E-BBD8-4EFD-8C50-67CBFD167339}" type="datetimeFigureOut">
              <a:rPr lang="pl-PL" smtClean="0"/>
              <a:t>15.04.2024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208391084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p:cNvSpPr>
            <a:spLocks noGrp="1"/>
          </p:cNvSpPr>
          <p:nvPr>
            <p:ph type="title"/>
          </p:nvPr>
        </p:nvSpPr>
        <p:spPr>
          <a:xfrm>
            <a:off x="629841" y="365126"/>
            <a:ext cx="7886700" cy="1325563"/>
          </a:xfrm>
        </p:spPr>
        <p:txBody>
          <a:bodyPr/>
          <a:lstStyle/>
          <a:p>
            <a:r>
              <a:rPr lang="pl-PL"/>
              <a:t>Kliknij, aby edytować styl</a:t>
            </a:r>
          </a:p>
        </p:txBody>
      </p:sp>
      <p:sp>
        <p:nvSpPr>
          <p:cNvPr id="3" name="Symbol zastępczy tekstu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l-PL"/>
              <a:t>Kliknij, aby edytować style wzorca tekstu</a:t>
            </a:r>
          </a:p>
        </p:txBody>
      </p:sp>
      <p:sp>
        <p:nvSpPr>
          <p:cNvPr id="4" name="Symbol zastępczy zawartości 3"/>
          <p:cNvSpPr>
            <a:spLocks noGrp="1"/>
          </p:cNvSpPr>
          <p:nvPr>
            <p:ph sz="half" idx="2"/>
          </p:nvPr>
        </p:nvSpPr>
        <p:spPr>
          <a:xfrm>
            <a:off x="629842" y="2505075"/>
            <a:ext cx="3868340"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pl-PL"/>
              <a:t>Kliknij, aby edytować style wzorca tekstu</a:t>
            </a:r>
          </a:p>
        </p:txBody>
      </p:sp>
      <p:sp>
        <p:nvSpPr>
          <p:cNvPr id="6" name="Symbol zastępczy zawartości 5"/>
          <p:cNvSpPr>
            <a:spLocks noGrp="1"/>
          </p:cNvSpPr>
          <p:nvPr>
            <p:ph sz="quarter" idx="4"/>
          </p:nvPr>
        </p:nvSpPr>
        <p:spPr>
          <a:xfrm>
            <a:off x="4629150" y="2505075"/>
            <a:ext cx="3887391"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p:cNvSpPr>
            <a:spLocks noGrp="1"/>
          </p:cNvSpPr>
          <p:nvPr>
            <p:ph type="dt" sz="half" idx="10"/>
          </p:nvPr>
        </p:nvSpPr>
        <p:spPr/>
        <p:txBody>
          <a:bodyPr/>
          <a:lstStyle/>
          <a:p>
            <a:fld id="{9261637E-BBD8-4EFD-8C50-67CBFD167339}" type="datetimeFigureOut">
              <a:rPr lang="pl-PL" smtClean="0"/>
              <a:t>15.04.2024</a:t>
            </a:fld>
            <a:endParaRPr lang="pl-PL"/>
          </a:p>
        </p:txBody>
      </p:sp>
      <p:sp>
        <p:nvSpPr>
          <p:cNvPr id="8" name="Symbol zastępczy stopki 7"/>
          <p:cNvSpPr>
            <a:spLocks noGrp="1"/>
          </p:cNvSpPr>
          <p:nvPr>
            <p:ph type="ftr" sz="quarter" idx="11"/>
          </p:nvPr>
        </p:nvSpPr>
        <p:spPr/>
        <p:txBody>
          <a:bodyPr/>
          <a:lstStyle/>
          <a:p>
            <a:endParaRPr lang="pl-PL"/>
          </a:p>
        </p:txBody>
      </p:sp>
      <p:sp>
        <p:nvSpPr>
          <p:cNvPr id="9" name="Symbol zastępczy numeru slajdu 8"/>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5692499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daty 2"/>
          <p:cNvSpPr>
            <a:spLocks noGrp="1"/>
          </p:cNvSpPr>
          <p:nvPr>
            <p:ph type="dt" sz="half" idx="10"/>
          </p:nvPr>
        </p:nvSpPr>
        <p:spPr/>
        <p:txBody>
          <a:bodyPr/>
          <a:lstStyle/>
          <a:p>
            <a:fld id="{9261637E-BBD8-4EFD-8C50-67CBFD167339}" type="datetimeFigureOut">
              <a:rPr lang="pl-PL" smtClean="0"/>
              <a:t>15.04.2024</a:t>
            </a:fld>
            <a:endParaRPr lang="pl-PL"/>
          </a:p>
        </p:txBody>
      </p:sp>
      <p:sp>
        <p:nvSpPr>
          <p:cNvPr id="4" name="Symbol zastępczy stopki 3"/>
          <p:cNvSpPr>
            <a:spLocks noGrp="1"/>
          </p:cNvSpPr>
          <p:nvPr>
            <p:ph type="ftr" sz="quarter" idx="11"/>
          </p:nvPr>
        </p:nvSpPr>
        <p:spPr/>
        <p:txBody>
          <a:bodyPr/>
          <a:lstStyle/>
          <a:p>
            <a:endParaRPr lang="pl-PL"/>
          </a:p>
        </p:txBody>
      </p:sp>
      <p:sp>
        <p:nvSpPr>
          <p:cNvPr id="5" name="Symbol zastępczy numeru slajdu 4"/>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1796892850"/>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p:cNvSpPr>
            <a:spLocks noGrp="1"/>
          </p:cNvSpPr>
          <p:nvPr>
            <p:ph type="dt" sz="half" idx="10"/>
          </p:nvPr>
        </p:nvSpPr>
        <p:spPr/>
        <p:txBody>
          <a:bodyPr/>
          <a:lstStyle/>
          <a:p>
            <a:fld id="{9261637E-BBD8-4EFD-8C50-67CBFD167339}" type="datetimeFigureOut">
              <a:rPr lang="pl-PL" smtClean="0"/>
              <a:t>15.04.2024</a:t>
            </a:fld>
            <a:endParaRPr lang="pl-PL"/>
          </a:p>
        </p:txBody>
      </p:sp>
      <p:sp>
        <p:nvSpPr>
          <p:cNvPr id="3" name="Symbol zastępczy stopki 2"/>
          <p:cNvSpPr>
            <a:spLocks noGrp="1"/>
          </p:cNvSpPr>
          <p:nvPr>
            <p:ph type="ftr" sz="quarter" idx="11"/>
          </p:nvPr>
        </p:nvSpPr>
        <p:spPr/>
        <p:txBody>
          <a:bodyPr/>
          <a:lstStyle/>
          <a:p>
            <a:endParaRPr lang="pl-PL"/>
          </a:p>
        </p:txBody>
      </p:sp>
      <p:sp>
        <p:nvSpPr>
          <p:cNvPr id="4" name="Symbol zastępczy numeru slajdu 3"/>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4918633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29841" y="457200"/>
            <a:ext cx="2949178" cy="1600200"/>
          </a:xfrm>
        </p:spPr>
        <p:txBody>
          <a:bodyPr anchor="b"/>
          <a:lstStyle>
            <a:lvl1pPr>
              <a:defRPr sz="2400"/>
            </a:lvl1pPr>
          </a:lstStyle>
          <a:p>
            <a:r>
              <a:rPr lang="pl-PL"/>
              <a:t>Kliknij, aby edytować styl</a:t>
            </a:r>
          </a:p>
        </p:txBody>
      </p:sp>
      <p:sp>
        <p:nvSpPr>
          <p:cNvPr id="3" name="Symbol zastępczy zawartości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9261637E-BBD8-4EFD-8C50-67CBFD167339}" type="datetimeFigureOut">
              <a:rPr lang="pl-PL" smtClean="0"/>
              <a:t>15.04.2024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105633627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p:cNvSpPr>
            <a:spLocks noGrp="1"/>
          </p:cNvSpPr>
          <p:nvPr>
            <p:ph type="title"/>
          </p:nvPr>
        </p:nvSpPr>
        <p:spPr>
          <a:xfrm>
            <a:off x="629841" y="457200"/>
            <a:ext cx="2949178" cy="1600200"/>
          </a:xfrm>
        </p:spPr>
        <p:txBody>
          <a:bodyPr anchor="b"/>
          <a:lstStyle>
            <a:lvl1pPr>
              <a:defRPr sz="2400"/>
            </a:lvl1pPr>
          </a:lstStyle>
          <a:p>
            <a:r>
              <a:rPr lang="pl-PL"/>
              <a:t>Kliknij, aby edytować styl</a:t>
            </a:r>
          </a:p>
        </p:txBody>
      </p:sp>
      <p:sp>
        <p:nvSpPr>
          <p:cNvPr id="3" name="Symbol zastępczy obrazu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pl-PL"/>
          </a:p>
        </p:txBody>
      </p:sp>
      <p:sp>
        <p:nvSpPr>
          <p:cNvPr id="4" name="Symbol zastępczy tekstu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pl-PL"/>
              <a:t>Kliknij, aby edytować style wzorca tekstu</a:t>
            </a:r>
          </a:p>
        </p:txBody>
      </p:sp>
      <p:sp>
        <p:nvSpPr>
          <p:cNvPr id="5" name="Symbol zastępczy daty 4"/>
          <p:cNvSpPr>
            <a:spLocks noGrp="1"/>
          </p:cNvSpPr>
          <p:nvPr>
            <p:ph type="dt" sz="half" idx="10"/>
          </p:nvPr>
        </p:nvSpPr>
        <p:spPr/>
        <p:txBody>
          <a:bodyPr/>
          <a:lstStyle/>
          <a:p>
            <a:fld id="{9261637E-BBD8-4EFD-8C50-67CBFD167339}" type="datetimeFigureOut">
              <a:rPr lang="pl-PL" smtClean="0"/>
              <a:t>15.04.2024</a:t>
            </a:fld>
            <a:endParaRPr lang="pl-PL"/>
          </a:p>
        </p:txBody>
      </p:sp>
      <p:sp>
        <p:nvSpPr>
          <p:cNvPr id="6" name="Symbol zastępczy stopki 5"/>
          <p:cNvSpPr>
            <a:spLocks noGrp="1"/>
          </p:cNvSpPr>
          <p:nvPr>
            <p:ph type="ftr" sz="quarter" idx="11"/>
          </p:nvPr>
        </p:nvSpPr>
        <p:spPr/>
        <p:txBody>
          <a:bodyPr/>
          <a:lstStyle/>
          <a:p>
            <a:endParaRPr lang="pl-PL"/>
          </a:p>
        </p:txBody>
      </p:sp>
      <p:sp>
        <p:nvSpPr>
          <p:cNvPr id="7" name="Symbol zastępczy numeru slajdu 6"/>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96770406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p:cNvSpPr>
            <a:spLocks noGrp="1"/>
          </p:cNvSpPr>
          <p:nvPr>
            <p:ph type="title"/>
          </p:nvPr>
        </p:nvSpPr>
        <p:spPr/>
        <p:txBody>
          <a:bodyPr/>
          <a:lstStyle/>
          <a:p>
            <a:r>
              <a:rPr lang="pl-PL"/>
              <a:t>Kliknij, aby edytować styl</a:t>
            </a:r>
          </a:p>
        </p:txBody>
      </p:sp>
      <p:sp>
        <p:nvSpPr>
          <p:cNvPr id="3" name="Symbol zastępczy tytułu pionowego 2"/>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9261637E-BBD8-4EFD-8C50-67CBFD167339}" type="datetimeFigureOut">
              <a:rPr lang="pl-PL" smtClean="0"/>
              <a:t>15.04.2024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93904215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p:cNvSpPr>
            <a:spLocks noGrp="1"/>
          </p:cNvSpPr>
          <p:nvPr>
            <p:ph type="title" orient="vert"/>
          </p:nvPr>
        </p:nvSpPr>
        <p:spPr>
          <a:xfrm>
            <a:off x="6543675" y="365125"/>
            <a:ext cx="1971675" cy="5811838"/>
          </a:xfrm>
        </p:spPr>
        <p:txBody>
          <a:bodyPr vert="eaVert"/>
          <a:lstStyle/>
          <a:p>
            <a:r>
              <a:rPr lang="pl-PL"/>
              <a:t>Kliknij, aby edytować styl</a:t>
            </a:r>
          </a:p>
        </p:txBody>
      </p:sp>
      <p:sp>
        <p:nvSpPr>
          <p:cNvPr id="3" name="Symbol zastępczy tytułu pionowego 2"/>
          <p:cNvSpPr>
            <a:spLocks noGrp="1"/>
          </p:cNvSpPr>
          <p:nvPr>
            <p:ph type="body" orient="vert" idx="1"/>
          </p:nvPr>
        </p:nvSpPr>
        <p:spPr>
          <a:xfrm>
            <a:off x="628650" y="365125"/>
            <a:ext cx="5800725"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10"/>
          </p:nvPr>
        </p:nvSpPr>
        <p:spPr/>
        <p:txBody>
          <a:bodyPr/>
          <a:lstStyle/>
          <a:p>
            <a:fld id="{9261637E-BBD8-4EFD-8C50-67CBFD167339}" type="datetimeFigureOut">
              <a:rPr lang="pl-PL" smtClean="0"/>
              <a:t>15.04.2024</a:t>
            </a:fld>
            <a:endParaRPr lang="pl-PL"/>
          </a:p>
        </p:txBody>
      </p:sp>
      <p:sp>
        <p:nvSpPr>
          <p:cNvPr id="5" name="Symbol zastępczy stopki 4"/>
          <p:cNvSpPr>
            <a:spLocks noGrp="1"/>
          </p:cNvSpPr>
          <p:nvPr>
            <p:ph type="ftr" sz="quarter" idx="11"/>
          </p:nvPr>
        </p:nvSpPr>
        <p:spPr/>
        <p:txBody>
          <a:bodyPr/>
          <a:lstStyle/>
          <a:p>
            <a:endParaRPr lang="pl-PL"/>
          </a:p>
        </p:txBody>
      </p:sp>
      <p:sp>
        <p:nvSpPr>
          <p:cNvPr id="6" name="Symbol zastępczy numeru slajdu 5"/>
          <p:cNvSpPr>
            <a:spLocks noGrp="1"/>
          </p:cNvSpPr>
          <p:nvPr>
            <p:ph type="sldNum" sz="quarter" idx="12"/>
          </p:nvPr>
        </p:nvSpPr>
        <p:spPr/>
        <p:txBody>
          <a:bodyPr/>
          <a:lstStyle/>
          <a:p>
            <a:fld id="{E63A041C-0E32-4C5D-8A4B-23E9DC9ADED9}" type="slidenum">
              <a:rPr lang="pl-PL" smtClean="0"/>
              <a:t>‹#›</a:t>
            </a:fld>
            <a:endParaRPr lang="pl-PL"/>
          </a:p>
        </p:txBody>
      </p:sp>
    </p:spTree>
    <p:extLst>
      <p:ext uri="{BB962C8B-B14F-4D97-AF65-F5344CB8AC3E}">
        <p14:creationId xmlns:p14="http://schemas.microsoft.com/office/powerpoint/2010/main" val="359358688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137B47-D4EB-0C1D-23B0-37C191E20BF3}"/>
              </a:ext>
            </a:extLst>
          </p:cNvPr>
          <p:cNvSpPr>
            <a:spLocks noGrp="1"/>
          </p:cNvSpPr>
          <p:nvPr>
            <p:ph type="title"/>
          </p:nvPr>
        </p:nvSpPr>
        <p:spPr>
          <a:xfrm>
            <a:off x="1856232" y="21439"/>
            <a:ext cx="7271766" cy="1093817"/>
          </a:xfrm>
        </p:spPr>
        <p:txBody>
          <a:bodyPr/>
          <a:lstStyle>
            <a:lvl1pPr>
              <a:defRPr>
                <a:solidFill>
                  <a:schemeClr val="bg1"/>
                </a:solidFill>
              </a:defRPr>
            </a:lvl1pPr>
          </a:lstStyle>
          <a:p>
            <a:r>
              <a:rPr lang="en-GB"/>
              <a:t>Click to edit Master title style</a:t>
            </a:r>
            <a:endParaRPr lang="en-US" dirty="0"/>
          </a:p>
        </p:txBody>
      </p:sp>
      <p:sp>
        <p:nvSpPr>
          <p:cNvPr id="3" name="Text Placeholder 2">
            <a:extLst>
              <a:ext uri="{FF2B5EF4-FFF2-40B4-BE49-F238E27FC236}">
                <a16:creationId xmlns:a16="http://schemas.microsoft.com/office/drawing/2014/main" id="{628F05F8-0A0F-3D78-FAE4-970258D25384}"/>
              </a:ext>
            </a:extLst>
          </p:cNvPr>
          <p:cNvSpPr>
            <a:spLocks noGrp="1"/>
          </p:cNvSpPr>
          <p:nvPr>
            <p:ph type="body" idx="1"/>
          </p:nvPr>
        </p:nvSpPr>
        <p:spPr>
          <a:xfrm>
            <a:off x="132589" y="1254443"/>
            <a:ext cx="4365593"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673AA138-8BA4-8A69-707D-316F387A3621}"/>
              </a:ext>
            </a:extLst>
          </p:cNvPr>
          <p:cNvSpPr>
            <a:spLocks noGrp="1"/>
          </p:cNvSpPr>
          <p:nvPr>
            <p:ph sz="half" idx="2"/>
          </p:nvPr>
        </p:nvSpPr>
        <p:spPr>
          <a:xfrm>
            <a:off x="125064" y="2078355"/>
            <a:ext cx="4373118" cy="410298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a:extLst>
              <a:ext uri="{FF2B5EF4-FFF2-40B4-BE49-F238E27FC236}">
                <a16:creationId xmlns:a16="http://schemas.microsoft.com/office/drawing/2014/main" id="{48B334CD-CDB1-A8D1-A226-93312A729ACF}"/>
              </a:ext>
            </a:extLst>
          </p:cNvPr>
          <p:cNvSpPr>
            <a:spLocks noGrp="1"/>
          </p:cNvSpPr>
          <p:nvPr>
            <p:ph type="body" sz="quarter" idx="3"/>
          </p:nvPr>
        </p:nvSpPr>
        <p:spPr>
          <a:xfrm>
            <a:off x="4629150" y="1254443"/>
            <a:ext cx="4389787"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2B1F144E-E8F9-EB19-63D0-9DAB0854CB24}"/>
              </a:ext>
            </a:extLst>
          </p:cNvPr>
          <p:cNvSpPr>
            <a:spLocks noGrp="1"/>
          </p:cNvSpPr>
          <p:nvPr>
            <p:ph sz="quarter" idx="4"/>
          </p:nvPr>
        </p:nvSpPr>
        <p:spPr>
          <a:xfrm>
            <a:off x="4629150" y="2078355"/>
            <a:ext cx="4389787" cy="4102989"/>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13" name="Date Placeholder 3">
            <a:extLst>
              <a:ext uri="{FF2B5EF4-FFF2-40B4-BE49-F238E27FC236}">
                <a16:creationId xmlns:a16="http://schemas.microsoft.com/office/drawing/2014/main" id="{51904FBE-B8BE-DA90-87B6-25BDFEDD0228}"/>
              </a:ext>
            </a:extLst>
          </p:cNvPr>
          <p:cNvSpPr>
            <a:spLocks noGrp="1"/>
          </p:cNvSpPr>
          <p:nvPr>
            <p:ph type="dt" sz="half" idx="10"/>
          </p:nvPr>
        </p:nvSpPr>
        <p:spPr>
          <a:xfrm>
            <a:off x="125064" y="6356351"/>
            <a:ext cx="2057400" cy="365125"/>
          </a:xfrm>
          <a:prstGeom prst="rect">
            <a:avLst/>
          </a:prstGeom>
        </p:spPr>
        <p:txBody>
          <a:bodyPr/>
          <a:lstStyle/>
          <a:p>
            <a:fld id="{5E9FB8C2-A483-AC47-89A0-92C13396EAB2}" type="datetime3">
              <a:rPr lang="de-CH" smtClean="0"/>
              <a:t>15/04/24</a:t>
            </a:fld>
            <a:endParaRPr lang="en-US"/>
          </a:p>
        </p:txBody>
      </p:sp>
      <p:sp>
        <p:nvSpPr>
          <p:cNvPr id="14" name="Footer Placeholder 4">
            <a:extLst>
              <a:ext uri="{FF2B5EF4-FFF2-40B4-BE49-F238E27FC236}">
                <a16:creationId xmlns:a16="http://schemas.microsoft.com/office/drawing/2014/main" id="{46DDF2E9-C0B7-58F6-AA88-D30A3F0F6ED2}"/>
              </a:ext>
            </a:extLst>
          </p:cNvPr>
          <p:cNvSpPr>
            <a:spLocks noGrp="1"/>
          </p:cNvSpPr>
          <p:nvPr>
            <p:ph type="ftr" sz="quarter" idx="11"/>
          </p:nvPr>
        </p:nvSpPr>
        <p:spPr>
          <a:xfrm>
            <a:off x="2258568" y="6356351"/>
            <a:ext cx="4636008" cy="365125"/>
          </a:xfrm>
          <a:prstGeom prst="rect">
            <a:avLst/>
          </a:prstGeom>
        </p:spPr>
        <p:txBody>
          <a:bodyPr/>
          <a:lstStyle/>
          <a:p>
            <a:r>
              <a:rPr lang="en-US"/>
              <a:t>asdfasd</a:t>
            </a:r>
          </a:p>
        </p:txBody>
      </p:sp>
      <p:sp>
        <p:nvSpPr>
          <p:cNvPr id="15" name="Slide Number Placeholder 5">
            <a:extLst>
              <a:ext uri="{FF2B5EF4-FFF2-40B4-BE49-F238E27FC236}">
                <a16:creationId xmlns:a16="http://schemas.microsoft.com/office/drawing/2014/main" id="{341F130B-F198-1BCE-8ABF-64C1AA549170}"/>
              </a:ext>
            </a:extLst>
          </p:cNvPr>
          <p:cNvSpPr>
            <a:spLocks noGrp="1"/>
          </p:cNvSpPr>
          <p:nvPr>
            <p:ph type="sldNum" sz="quarter" idx="12"/>
          </p:nvPr>
        </p:nvSpPr>
        <p:spPr>
          <a:xfrm>
            <a:off x="6961536" y="6356351"/>
            <a:ext cx="2057400" cy="365125"/>
          </a:xfrm>
          <a:prstGeom prst="rect">
            <a:avLst/>
          </a:prstGeom>
        </p:spPr>
        <p:txBody>
          <a:bodyPr/>
          <a:lstStyle/>
          <a:p>
            <a:fld id="{DC562A29-F7CD-E34E-BAEE-8E8E72BF4195}" type="slidenum">
              <a:rPr lang="en-US" smtClean="0"/>
              <a:t>‹#›</a:t>
            </a:fld>
            <a:endParaRPr lang="en-US"/>
          </a:p>
        </p:txBody>
      </p:sp>
    </p:spTree>
    <p:extLst>
      <p:ext uri="{BB962C8B-B14F-4D97-AF65-F5344CB8AC3E}">
        <p14:creationId xmlns:p14="http://schemas.microsoft.com/office/powerpoint/2010/main" val="158597224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1"/>
            <a:ext cx="9180000" cy="6879819"/>
          </a:xfrm>
          <a:prstGeom prst="rect">
            <a:avLst/>
          </a:prstGeom>
        </p:spPr>
      </p:pic>
      <p:sp>
        <p:nvSpPr>
          <p:cNvPr id="12" name="Espace réservé du texte 11"/>
          <p:cNvSpPr>
            <a:spLocks noGrp="1"/>
          </p:cNvSpPr>
          <p:nvPr>
            <p:ph type="body" sz="quarter" idx="13" hasCustomPrompt="1"/>
          </p:nvPr>
        </p:nvSpPr>
        <p:spPr>
          <a:xfrm>
            <a:off x="799824" y="2149128"/>
            <a:ext cx="5552143" cy="933589"/>
          </a:xfrm>
          <a:prstGeom prst="rect">
            <a:avLst/>
          </a:prstGeom>
        </p:spPr>
        <p:txBody>
          <a:bodyPr vert="horz" wrap="square" lIns="0" tIns="0" rIns="0" bIns="0" anchor="ctr">
            <a:spAutoFit/>
          </a:bodyPr>
          <a:lstStyle>
            <a:lvl1pPr algn="l">
              <a:buFontTx/>
              <a:buNone/>
              <a:defRPr sz="3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dirty="0"/>
              <a:t>Test Presentation</a:t>
            </a:r>
          </a:p>
          <a:p>
            <a:pPr lvl="0"/>
            <a:r>
              <a:rPr lang="en-US" dirty="0"/>
              <a:t>Click to add title</a:t>
            </a:r>
            <a:endParaRPr lang="fr-FR" dirty="0"/>
          </a:p>
        </p:txBody>
      </p:sp>
      <p:sp>
        <p:nvSpPr>
          <p:cNvPr id="15" name="Espace réservé du texte 14"/>
          <p:cNvSpPr>
            <a:spLocks noGrp="1"/>
          </p:cNvSpPr>
          <p:nvPr>
            <p:ph type="body" sz="quarter" idx="14" hasCustomPrompt="1"/>
          </p:nvPr>
        </p:nvSpPr>
        <p:spPr>
          <a:xfrm>
            <a:off x="799824" y="4275445"/>
            <a:ext cx="5552143" cy="378210"/>
          </a:xfrm>
          <a:prstGeom prst="rect">
            <a:avLst/>
          </a:prstGeom>
        </p:spPr>
        <p:txBody>
          <a:bodyPr vert="horz" lIns="0" tIns="0" rIns="0" bIns="0" anchor="ctr">
            <a:normAutofit/>
          </a:bodyPr>
          <a:lstStyle>
            <a:lvl1pPr algn="l">
              <a:buNone/>
              <a:defRPr sz="15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dirty="0"/>
              <a:t>Speaker / Project / Organisation</a:t>
            </a:r>
          </a:p>
        </p:txBody>
      </p:sp>
      <p:sp>
        <p:nvSpPr>
          <p:cNvPr id="5" name="Espace réservé du texte 11"/>
          <p:cNvSpPr>
            <a:spLocks noGrp="1"/>
          </p:cNvSpPr>
          <p:nvPr>
            <p:ph type="body" sz="quarter" idx="15" hasCustomPrompt="1"/>
          </p:nvPr>
        </p:nvSpPr>
        <p:spPr>
          <a:xfrm>
            <a:off x="799824" y="3547178"/>
            <a:ext cx="5552143" cy="533110"/>
          </a:xfrm>
          <a:prstGeom prst="rect">
            <a:avLst/>
          </a:prstGeom>
        </p:spPr>
        <p:txBody>
          <a:bodyPr vert="horz" lIns="0" tIns="0" rIns="0" bIns="0" anchor="ctr"/>
          <a:lstStyle>
            <a:lvl1pPr algn="l">
              <a:buFontTx/>
              <a:buNone/>
              <a:defRPr sz="225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Venue / Date / Event / </a:t>
            </a:r>
            <a:r>
              <a:rPr lang="fr-FR" dirty="0" err="1"/>
              <a:t>Subtitle</a:t>
            </a:r>
            <a:endParaRPr lang="en-GB" dirty="0"/>
          </a:p>
        </p:txBody>
      </p:sp>
      <p:pic>
        <p:nvPicPr>
          <p:cNvPr id="9" name="Picture 8"/>
          <p:cNvPicPr>
            <a:picLocks noChangeAspect="1"/>
          </p:cNvPicPr>
          <p:nvPr userDrawn="1"/>
        </p:nvPicPr>
        <p:blipFill>
          <a:blip r:embed="rId3"/>
          <a:stretch>
            <a:fillRect/>
          </a:stretch>
        </p:blipFill>
        <p:spPr>
          <a:xfrm>
            <a:off x="265314" y="5419756"/>
            <a:ext cx="11718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02601" y="558385"/>
            <a:ext cx="486054" cy="432048"/>
          </a:xfrm>
          <a:prstGeom prst="rect">
            <a:avLst/>
          </a:prstGeom>
        </p:spPr>
      </p:pic>
      <p:sp>
        <p:nvSpPr>
          <p:cNvPr id="10" name="Rectangle 9"/>
          <p:cNvSpPr/>
          <p:nvPr userDrawn="1"/>
        </p:nvSpPr>
        <p:spPr>
          <a:xfrm>
            <a:off x="1342660" y="651427"/>
            <a:ext cx="7009760" cy="245965"/>
          </a:xfrm>
          <a:prstGeom prst="rect">
            <a:avLst/>
          </a:prstGeom>
        </p:spPr>
        <p:txBody>
          <a:bodyPr wrap="square" anchor="ctr">
            <a:spAutoFit/>
          </a:bodyPr>
          <a:lstStyle/>
          <a:p>
            <a:pPr algn="l">
              <a:lnSpc>
                <a:spcPct val="150000"/>
              </a:lnSpc>
            </a:pPr>
            <a:r>
              <a:rPr lang="en-GB" sz="75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6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8621941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7"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12" name="Espace réservé du texte 11"/>
          <p:cNvSpPr>
            <a:spLocks noGrp="1"/>
          </p:cNvSpPr>
          <p:nvPr>
            <p:ph type="body" sz="quarter" idx="13" hasCustomPrompt="1"/>
          </p:nvPr>
        </p:nvSpPr>
        <p:spPr>
          <a:xfrm>
            <a:off x="762000" y="3329145"/>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en-GB" noProof="0" dirty="0"/>
              <a:t>presentation</a:t>
            </a:r>
            <a:r>
              <a:rPr lang="fr-FR" dirty="0"/>
              <a:t> </a:t>
            </a:r>
            <a:r>
              <a:rPr lang="fr-FR" dirty="0" err="1"/>
              <a:t>title</a:t>
            </a:r>
            <a:r>
              <a:rPr lang="fr-FR" dirty="0"/>
              <a:t> slide 1</a:t>
            </a:r>
          </a:p>
        </p:txBody>
      </p:sp>
      <p:sp>
        <p:nvSpPr>
          <p:cNvPr id="15" name="Espace réservé du texte 14"/>
          <p:cNvSpPr>
            <a:spLocks noGrp="1"/>
          </p:cNvSpPr>
          <p:nvPr>
            <p:ph type="body" sz="quarter" idx="14" hasCustomPrompt="1"/>
          </p:nvPr>
        </p:nvSpPr>
        <p:spPr>
          <a:xfrm>
            <a:off x="762000" y="5112103"/>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5" name="Espace réservé du texte 11"/>
          <p:cNvSpPr>
            <a:spLocks noGrp="1"/>
          </p:cNvSpPr>
          <p:nvPr>
            <p:ph type="body" sz="quarter" idx="15" hasCustomPrompt="1"/>
          </p:nvPr>
        </p:nvSpPr>
        <p:spPr>
          <a:xfrm>
            <a:off x="762000" y="4376357"/>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1"/>
            <a:ext cx="9180000" cy="6879819"/>
          </a:xfrm>
          <a:prstGeom prst="rect">
            <a:avLst/>
          </a:prstGeom>
        </p:spPr>
      </p:pic>
      <p:sp>
        <p:nvSpPr>
          <p:cNvPr id="11" name="Rectangle 10"/>
          <p:cNvSpPr/>
          <p:nvPr userDrawn="1"/>
        </p:nvSpPr>
        <p:spPr>
          <a:xfrm>
            <a:off x="0" y="0"/>
            <a:ext cx="918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pic>
        <p:nvPicPr>
          <p:cNvPr id="8" name="Picture 7"/>
          <p:cNvPicPr>
            <a:picLocks noChangeAspect="1"/>
          </p:cNvPicPr>
          <p:nvPr userDrawn="1"/>
        </p:nvPicPr>
        <p:blipFill>
          <a:blip r:embed="rId4"/>
          <a:stretch>
            <a:fillRect/>
          </a:stretch>
        </p:blipFill>
        <p:spPr>
          <a:xfrm>
            <a:off x="258591" y="556840"/>
            <a:ext cx="1598716"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98650" y="5816297"/>
            <a:ext cx="486054" cy="432048"/>
          </a:xfrm>
          <a:prstGeom prst="rect">
            <a:avLst/>
          </a:prstGeom>
        </p:spPr>
      </p:pic>
      <p:sp>
        <p:nvSpPr>
          <p:cNvPr id="10" name="Rectangle 9"/>
          <p:cNvSpPr/>
          <p:nvPr userDrawn="1"/>
        </p:nvSpPr>
        <p:spPr>
          <a:xfrm>
            <a:off x="1338711" y="5822777"/>
            <a:ext cx="3773350" cy="419089"/>
          </a:xfrm>
          <a:prstGeom prst="rect">
            <a:avLst/>
          </a:prstGeom>
        </p:spPr>
        <p:txBody>
          <a:bodyPr wrap="square" anchor="ctr">
            <a:spAutoFit/>
          </a:bodyPr>
          <a:lstStyle/>
          <a:p>
            <a:pPr algn="l">
              <a:lnSpc>
                <a:spcPct val="150000"/>
              </a:lnSpc>
            </a:pPr>
            <a:r>
              <a:rPr lang="en-GB" sz="750" b="0" i="0" kern="1200" dirty="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600" dirty="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2630529237"/>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idx="1"/>
          </p:nvPr>
        </p:nvSpPr>
        <p:spPr>
          <a:xfrm>
            <a:off x="628650" y="1825626"/>
            <a:ext cx="78867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1"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114169483"/>
      </p:ext>
    </p:extLst>
  </p:cSld>
  <p:clrMapOvr>
    <a:masterClrMapping/>
  </p:clrMapOvr>
  <p:hf hdr="0" dt="0"/>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Click to add title</a:t>
            </a:r>
          </a:p>
        </p:txBody>
      </p:sp>
      <p:sp>
        <p:nvSpPr>
          <p:cNvPr id="3" name="Content Placeholder 2"/>
          <p:cNvSpPr>
            <a:spLocks noGrp="1"/>
          </p:cNvSpPr>
          <p:nvPr>
            <p:ph sz="half" idx="1"/>
          </p:nvPr>
        </p:nvSpPr>
        <p:spPr>
          <a:xfrm>
            <a:off x="628650" y="1825626"/>
            <a:ext cx="38862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29150" y="1825626"/>
            <a:ext cx="38862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4"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1422651576"/>
      </p:ext>
    </p:extLst>
  </p:cSld>
  <p:clrMapOvr>
    <a:masterClrMapping/>
  </p:clrMapOvr>
  <p:hf hdr="0" dt="0"/>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365126"/>
            <a:ext cx="7886700" cy="1325563"/>
          </a:xfrm>
        </p:spPr>
        <p:txBody>
          <a:bodyPr/>
          <a:lstStyle>
            <a:lvl1pPr>
              <a:defRPr/>
            </a:lvl1pPr>
          </a:lstStyle>
          <a:p>
            <a:r>
              <a:rPr lang="en-US" dirty="0"/>
              <a:t>Click to add title</a:t>
            </a:r>
          </a:p>
        </p:txBody>
      </p:sp>
      <p:sp>
        <p:nvSpPr>
          <p:cNvPr id="3" name="Text Placeholder 2"/>
          <p:cNvSpPr>
            <a:spLocks noGrp="1"/>
          </p:cNvSpPr>
          <p:nvPr>
            <p:ph type="body" idx="1" hasCustomPrompt="1"/>
          </p:nvPr>
        </p:nvSpPr>
        <p:spPr>
          <a:xfrm>
            <a:off x="629842" y="1681163"/>
            <a:ext cx="3868340" cy="823912"/>
          </a:xfrm>
        </p:spPr>
        <p:txBody>
          <a:bodyPr anchor="b"/>
          <a:lstStyle>
            <a:lvl1pPr marL="0" indent="0">
              <a:buNone/>
              <a:defRPr sz="1800" b="0">
                <a:latin typeface="Montserrat SemiBold" panose="000007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add subtitle</a:t>
            </a:r>
          </a:p>
        </p:txBody>
      </p:sp>
      <p:sp>
        <p:nvSpPr>
          <p:cNvPr id="4" name="Content Placeholder 3"/>
          <p:cNvSpPr>
            <a:spLocks noGrp="1"/>
          </p:cNvSpPr>
          <p:nvPr>
            <p:ph sz="half" idx="2"/>
          </p:nvPr>
        </p:nvSpPr>
        <p:spPr>
          <a:xfrm>
            <a:off x="629842" y="2505076"/>
            <a:ext cx="3868340"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4629150" y="1681163"/>
            <a:ext cx="3887391" cy="823912"/>
          </a:xfrm>
        </p:spPr>
        <p:txBody>
          <a:bodyPr anchor="b"/>
          <a:lstStyle>
            <a:lvl1pPr marL="0" indent="0">
              <a:buNone/>
              <a:defRPr sz="1800" b="0">
                <a:latin typeface="Montserrat SemiBold" panose="00000700000000000000" pitchFamily="2" charset="0"/>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dirty="0"/>
              <a:t>Click to add subtitle</a:t>
            </a:r>
          </a:p>
        </p:txBody>
      </p:sp>
      <p:sp>
        <p:nvSpPr>
          <p:cNvPr id="6" name="Content Placeholder 5"/>
          <p:cNvSpPr>
            <a:spLocks noGrp="1"/>
          </p:cNvSpPr>
          <p:nvPr>
            <p:ph sz="quarter" idx="4"/>
          </p:nvPr>
        </p:nvSpPr>
        <p:spPr>
          <a:xfrm>
            <a:off x="4629150" y="2505076"/>
            <a:ext cx="3887391"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6"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4294137810"/>
      </p:ext>
    </p:extLst>
  </p:cSld>
  <p:clrMapOvr>
    <a:masterClrMapping/>
  </p:clrMapOvr>
  <p:hf hdr="0" dt="0"/>
</p:sldLayout>
</file>

<file path=ppt/slideLayouts/slideLayout6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29841" y="457200"/>
            <a:ext cx="2949178" cy="1600200"/>
          </a:xfrm>
        </p:spPr>
        <p:txBody>
          <a:bodyPr anchor="b">
            <a:normAutofit/>
          </a:bodyPr>
          <a:lstStyle>
            <a:lvl1pPr>
              <a:defRPr sz="2250"/>
            </a:lvl1pPr>
          </a:lstStyle>
          <a:p>
            <a:r>
              <a:rPr lang="en-US" dirty="0"/>
              <a:t>Click to add title</a:t>
            </a:r>
          </a:p>
        </p:txBody>
      </p:sp>
      <p:sp>
        <p:nvSpPr>
          <p:cNvPr id="3" name="Content Placeholder 2"/>
          <p:cNvSpPr>
            <a:spLocks noGrp="1"/>
          </p:cNvSpPr>
          <p:nvPr>
            <p:ph idx="1"/>
          </p:nvPr>
        </p:nvSpPr>
        <p:spPr>
          <a:xfrm>
            <a:off x="3887391" y="457201"/>
            <a:ext cx="4629150" cy="5128198"/>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629841" y="2057399"/>
            <a:ext cx="2949178" cy="3528000"/>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3"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4"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1331577641"/>
      </p:ext>
    </p:extLst>
  </p:cSld>
  <p:clrMapOvr>
    <a:masterClrMapping/>
  </p:clrMapOvr>
  <p:hf hdr="0" dt="0"/>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4062" y="457200"/>
            <a:ext cx="4631288" cy="5116834"/>
          </a:xfrm>
        </p:spPr>
        <p:txBody>
          <a:bodyPr>
            <a:normAutofit/>
          </a:bodyPr>
          <a:lstStyle>
            <a:lvl1pPr marL="0" indent="0">
              <a:buNone/>
              <a:defRPr sz="225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a:t>Click icon to add picture</a:t>
            </a:r>
          </a:p>
        </p:txBody>
      </p:sp>
      <p:sp>
        <p:nvSpPr>
          <p:cNvPr id="15" name="Title 1"/>
          <p:cNvSpPr>
            <a:spLocks noGrp="1"/>
          </p:cNvSpPr>
          <p:nvPr>
            <p:ph type="title" hasCustomPrompt="1"/>
          </p:nvPr>
        </p:nvSpPr>
        <p:spPr>
          <a:xfrm>
            <a:off x="629841" y="457200"/>
            <a:ext cx="2949178" cy="1600200"/>
          </a:xfrm>
        </p:spPr>
        <p:txBody>
          <a:bodyPr anchor="b">
            <a:normAutofit/>
          </a:bodyPr>
          <a:lstStyle>
            <a:lvl1pPr>
              <a:defRPr sz="2250"/>
            </a:lvl1pPr>
          </a:lstStyle>
          <a:p>
            <a:r>
              <a:rPr lang="en-US" dirty="0"/>
              <a:t>Click to add title</a:t>
            </a:r>
          </a:p>
        </p:txBody>
      </p:sp>
      <p:sp>
        <p:nvSpPr>
          <p:cNvPr id="16" name="Text Placeholder 3"/>
          <p:cNvSpPr>
            <a:spLocks noGrp="1"/>
          </p:cNvSpPr>
          <p:nvPr>
            <p:ph type="body" sz="half" idx="2"/>
          </p:nvPr>
        </p:nvSpPr>
        <p:spPr>
          <a:xfrm>
            <a:off x="629841" y="2057400"/>
            <a:ext cx="2949178" cy="351663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Edit Master text styles</a:t>
            </a:r>
          </a:p>
        </p:txBody>
      </p:sp>
      <p:sp>
        <p:nvSpPr>
          <p:cNvPr id="12"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8"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2224593702"/>
      </p:ext>
    </p:extLst>
  </p:cSld>
  <p:clrMapOvr>
    <a:masterClrMapping/>
  </p:clrMapOvr>
  <p:hf hdr="0" dt="0"/>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331640" y="1268760"/>
            <a:ext cx="7020780" cy="3912840"/>
          </a:xfrm>
        </p:spPr>
        <p:txBody>
          <a:bodyPr>
            <a:normAutofit/>
          </a:bodyPr>
          <a:lstStyle>
            <a:lvl1pPr marL="0" indent="0">
              <a:buNone/>
              <a:defRPr sz="225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dirty="0"/>
          </a:p>
        </p:txBody>
      </p:sp>
      <p:sp>
        <p:nvSpPr>
          <p:cNvPr id="4" name="Espace réservé du texte 3"/>
          <p:cNvSpPr>
            <a:spLocks noGrp="1"/>
          </p:cNvSpPr>
          <p:nvPr>
            <p:ph type="body" sz="half" idx="2" hasCustomPrompt="1"/>
          </p:nvPr>
        </p:nvSpPr>
        <p:spPr>
          <a:xfrm>
            <a:off x="801786" y="5390488"/>
            <a:ext cx="4972000" cy="195262"/>
          </a:xfrm>
        </p:spPr>
        <p:txBody>
          <a:bodyPr anchor="ctr"/>
          <a:lstStyle>
            <a:lvl1pPr marL="0" indent="0">
              <a:buNone/>
              <a:defRPr sz="1050" baseline="0">
                <a:solidFill>
                  <a:schemeClr val="accent1"/>
                </a:solidFill>
              </a:defRPr>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FR" dirty="0"/>
              <a:t>Click to </a:t>
            </a:r>
            <a:r>
              <a:rPr lang="fr-FR" dirty="0" err="1"/>
              <a:t>add</a:t>
            </a:r>
            <a:r>
              <a:rPr lang="fr-FR" dirty="0"/>
              <a:t> </a:t>
            </a:r>
            <a:r>
              <a:rPr lang="fr-FR" dirty="0" err="1"/>
              <a:t>caption</a:t>
            </a:r>
            <a:endParaRPr lang="fr-FR" dirty="0"/>
          </a:p>
        </p:txBody>
      </p:sp>
      <p:sp>
        <p:nvSpPr>
          <p:cNvPr id="13" name="Titre 1"/>
          <p:cNvSpPr>
            <a:spLocks noGrp="1"/>
          </p:cNvSpPr>
          <p:nvPr>
            <p:ph type="title" hasCustomPrompt="1"/>
          </p:nvPr>
        </p:nvSpPr>
        <p:spPr>
          <a:xfrm>
            <a:off x="801787" y="555625"/>
            <a:ext cx="7550634" cy="561974"/>
          </a:xfrm>
        </p:spPr>
        <p:txBody>
          <a:bodyPr/>
          <a:lstStyle>
            <a:lvl1pPr>
              <a:defRPr/>
            </a:lvl1pPr>
          </a:lstStyle>
          <a:p>
            <a:r>
              <a:rPr lang="fr-FR" dirty="0"/>
              <a:t>Click to </a:t>
            </a:r>
            <a:r>
              <a:rPr lang="fr-FR" dirty="0" err="1"/>
              <a:t>add</a:t>
            </a:r>
            <a:r>
              <a:rPr lang="fr-FR" dirty="0"/>
              <a:t> </a:t>
            </a:r>
            <a:r>
              <a:rPr lang="fr-FR" dirty="0" err="1"/>
              <a:t>title</a:t>
            </a:r>
            <a:endParaRPr lang="en-GB" dirty="0"/>
          </a:p>
        </p:txBody>
      </p:sp>
      <p:sp>
        <p:nvSpPr>
          <p:cNvPr id="16"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17"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214218821"/>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2412000" y="6129203"/>
            <a:ext cx="4320000" cy="365125"/>
          </a:xfrm>
        </p:spPr>
        <p:txBody>
          <a:bodyPr/>
          <a:lstStyle>
            <a:lvl1pPr>
              <a:defRPr sz="900">
                <a:solidFill>
                  <a:schemeClr val="accent5"/>
                </a:solidFill>
              </a:defRPr>
            </a:lvl1pPr>
          </a:lstStyle>
          <a:p>
            <a:endParaRPr lang="en-US" dirty="0"/>
          </a:p>
        </p:txBody>
      </p:sp>
      <p:sp>
        <p:nvSpPr>
          <p:cNvPr id="7" name="Slide Number Placeholder 3"/>
          <p:cNvSpPr>
            <a:spLocks noGrp="1"/>
          </p:cNvSpPr>
          <p:nvPr>
            <p:ph type="sldNum" sz="quarter" idx="12"/>
          </p:nvPr>
        </p:nvSpPr>
        <p:spPr>
          <a:xfrm>
            <a:off x="7272300" y="6129203"/>
            <a:ext cx="1243050" cy="365125"/>
          </a:xfrm>
        </p:spPr>
        <p:txBody>
          <a:bodyPr/>
          <a:lstStyle>
            <a:lvl1pPr>
              <a:defRPr sz="900">
                <a:solidFill>
                  <a:schemeClr val="accent5"/>
                </a:solidFill>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5570485" y="3303240"/>
            <a:ext cx="6895511" cy="25152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62950" y="5902053"/>
            <a:ext cx="1080120" cy="819422"/>
          </a:xfrm>
          <a:prstGeom prst="rect">
            <a:avLst/>
          </a:prstGeom>
        </p:spPr>
      </p:pic>
    </p:spTree>
    <p:extLst>
      <p:ext uri="{BB962C8B-B14F-4D97-AF65-F5344CB8AC3E}">
        <p14:creationId xmlns:p14="http://schemas.microsoft.com/office/powerpoint/2010/main" val="2453013272"/>
      </p:ext>
    </p:extLst>
  </p:cSld>
  <p:clrMapOvr>
    <a:masterClrMapping/>
  </p:clrMapOvr>
  <p:hf hdr="0" dt="0"/>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tête de section">
    <p:spTree>
      <p:nvGrpSpPr>
        <p:cNvPr id="1" name=""/>
        <p:cNvGrpSpPr/>
        <p:nvPr/>
      </p:nvGrpSpPr>
      <p:grpSpPr>
        <a:xfrm>
          <a:off x="0" y="0"/>
          <a:ext cx="0" cy="0"/>
          <a:chOff x="0" y="0"/>
          <a:chExt cx="0" cy="0"/>
        </a:xfrm>
      </p:grpSpPr>
      <p:sp>
        <p:nvSpPr>
          <p:cNvPr id="8" name="Espace réservé du texte 4"/>
          <p:cNvSpPr>
            <a:spLocks noGrp="1"/>
          </p:cNvSpPr>
          <p:nvPr>
            <p:ph type="body" sz="quarter" idx="10" hasCustomPrompt="1"/>
          </p:nvPr>
        </p:nvSpPr>
        <p:spPr>
          <a:xfrm>
            <a:off x="723900" y="3124200"/>
            <a:ext cx="7696200" cy="990600"/>
          </a:xfrm>
          <a:prstGeom prst="rect">
            <a:avLst/>
          </a:prstGeom>
        </p:spPr>
        <p:txBody>
          <a:bodyPr vert="horz" wrap="square"/>
          <a:lstStyle>
            <a:lvl1pPr algn="ctr">
              <a:buNone/>
              <a:defRPr sz="4000" b="1" baseline="0">
                <a:solidFill>
                  <a:schemeClr val="bg1"/>
                </a:solidFill>
                <a:latin typeface="Arial" panose="020B0604020202020204" pitchFamily="34" charset="0"/>
                <a:cs typeface="Arial" panose="020B0604020202020204" pitchFamily="34" charset="0"/>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apositive de titre">
    <p:spTree>
      <p:nvGrpSpPr>
        <p:cNvPr id="1" name=""/>
        <p:cNvGrpSpPr/>
        <p:nvPr/>
      </p:nvGrpSpPr>
      <p:grpSpPr>
        <a:xfrm>
          <a:off x="0" y="0"/>
          <a:ext cx="0" cy="0"/>
          <a:chOff x="0" y="0"/>
          <a:chExt cx="0" cy="0"/>
        </a:xfrm>
      </p:grpSpPr>
      <p:sp>
        <p:nvSpPr>
          <p:cNvPr id="10" name="Espace réservé du numéro de diapositive 6"/>
          <p:cNvSpPr>
            <a:spLocks noGrp="1"/>
          </p:cNvSpPr>
          <p:nvPr>
            <p:ph type="sldNum" sz="quarter" idx="12"/>
          </p:nvPr>
        </p:nvSpPr>
        <p:spPr>
          <a:xfrm>
            <a:off x="8534400" y="6356350"/>
            <a:ext cx="457200" cy="365125"/>
          </a:xfrm>
          <a:prstGeom prst="rect">
            <a:avLst/>
          </a:prstGeom>
        </p:spPr>
        <p:txBody>
          <a:bodyPr/>
          <a:lstStyle>
            <a:lvl1pPr algn="r">
              <a:defRPr sz="1200">
                <a:solidFill>
                  <a:schemeClr val="bg1"/>
                </a:solidFill>
                <a:latin typeface="Arial"/>
                <a:cs typeface="Arial"/>
              </a:defRPr>
            </a:lvl1pPr>
          </a:lstStyle>
          <a:p>
            <a:fld id="{81B4523E-0E60-2F49-A1DB-8E66CE3DE81B}" type="slidenum">
              <a:rPr lang="en-GB" smtClean="0"/>
              <a:pPr/>
              <a:t>‹#›</a:t>
            </a:fld>
            <a:endParaRPr lang="en-GB" dirty="0"/>
          </a:p>
        </p:txBody>
      </p:sp>
      <p:sp>
        <p:nvSpPr>
          <p:cNvPr id="11" name="Espace réservé du texte 11"/>
          <p:cNvSpPr>
            <a:spLocks noGrp="1"/>
          </p:cNvSpPr>
          <p:nvPr>
            <p:ph type="body" sz="quarter" idx="13" hasCustomPrompt="1"/>
          </p:nvPr>
        </p:nvSpPr>
        <p:spPr>
          <a:xfrm>
            <a:off x="762000" y="3329145"/>
            <a:ext cx="7924800" cy="492443"/>
          </a:xfrm>
          <a:prstGeom prst="rect">
            <a:avLst/>
          </a:prstGeom>
        </p:spPr>
        <p:txBody>
          <a:bodyPr vert="horz" lIns="0" tIns="0" rIns="0" bIns="0">
            <a:spAutoFit/>
          </a:bodyPr>
          <a:lstStyle>
            <a:lvl1pPr algn="r">
              <a:buFontTx/>
              <a:buNone/>
              <a:defRPr b="1">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a:t>
            </a:r>
            <a:r>
              <a:rPr lang="fr-FR" dirty="0" err="1"/>
              <a:t>presentation</a:t>
            </a:r>
            <a:r>
              <a:rPr lang="fr-FR" dirty="0"/>
              <a:t> </a:t>
            </a:r>
            <a:r>
              <a:rPr lang="fr-FR" dirty="0" err="1"/>
              <a:t>title</a:t>
            </a:r>
            <a:r>
              <a:rPr lang="fr-FR" dirty="0"/>
              <a:t> slide 2</a:t>
            </a:r>
          </a:p>
        </p:txBody>
      </p:sp>
      <p:sp>
        <p:nvSpPr>
          <p:cNvPr id="13" name="Espace réservé du texte 14"/>
          <p:cNvSpPr>
            <a:spLocks noGrp="1"/>
          </p:cNvSpPr>
          <p:nvPr>
            <p:ph type="body" sz="quarter" idx="14" hasCustomPrompt="1"/>
          </p:nvPr>
        </p:nvSpPr>
        <p:spPr>
          <a:xfrm>
            <a:off x="762000" y="5112103"/>
            <a:ext cx="7924800" cy="378210"/>
          </a:xfrm>
          <a:prstGeom prst="rect">
            <a:avLst/>
          </a:prstGeom>
        </p:spPr>
        <p:txBody>
          <a:bodyPr vert="horz" lIns="0" tIns="0" rIns="0" bIns="0"/>
          <a:lstStyle>
            <a:lvl1pPr algn="r">
              <a:buNone/>
              <a:defRPr sz="1800" baseline="0">
                <a:solidFill>
                  <a:srgbClr val="F8B13C"/>
                </a:solidFill>
                <a:latin typeface="Arial"/>
                <a:cs typeface="Arial"/>
              </a:defRPr>
            </a:lvl1pPr>
            <a:lvl2pPr algn="r">
              <a:buNone/>
              <a:defRPr/>
            </a:lvl2pPr>
            <a:lvl3pPr algn="r">
              <a:buNone/>
              <a:defRPr/>
            </a:lvl3pPr>
            <a:lvl4pPr algn="r">
              <a:buNone/>
              <a:defRPr/>
            </a:lvl4pPr>
            <a:lvl5pPr algn="r">
              <a:buNone/>
              <a:defRPr/>
            </a:lvl5pPr>
          </a:lstStyle>
          <a:p>
            <a:pPr lvl="0"/>
            <a:r>
              <a:rPr lang="fr-FR" dirty="0"/>
              <a:t>Test Name / Organisation</a:t>
            </a:r>
          </a:p>
        </p:txBody>
      </p:sp>
      <p:sp>
        <p:nvSpPr>
          <p:cNvPr id="6" name="Espace réservé du texte 11"/>
          <p:cNvSpPr>
            <a:spLocks noGrp="1"/>
          </p:cNvSpPr>
          <p:nvPr>
            <p:ph type="body" sz="quarter" idx="15" hasCustomPrompt="1"/>
          </p:nvPr>
        </p:nvSpPr>
        <p:spPr>
          <a:xfrm>
            <a:off x="762000" y="4376357"/>
            <a:ext cx="7924800" cy="533110"/>
          </a:xfrm>
          <a:prstGeom prst="rect">
            <a:avLst/>
          </a:prstGeom>
        </p:spPr>
        <p:txBody>
          <a:bodyPr vert="horz" lIns="0" tIns="0" rIns="0" bIns="0"/>
          <a:lstStyle>
            <a:lvl1pPr algn="r">
              <a:buFontTx/>
              <a:buNone/>
              <a:defRPr sz="3000" b="0">
                <a:solidFill>
                  <a:schemeClr val="bg1"/>
                </a:solidFill>
                <a:latin typeface="Arial"/>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dirty="0"/>
              <a:t>Test venue/date/</a:t>
            </a:r>
            <a:r>
              <a:rPr lang="fr-FR" dirty="0" err="1"/>
              <a:t>event</a:t>
            </a:r>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5" name="Espace réservé du texte 4"/>
          <p:cNvSpPr>
            <a:spLocks noGrp="1"/>
          </p:cNvSpPr>
          <p:nvPr>
            <p:ph type="body" sz="quarter" idx="10" hasCustomPrompt="1"/>
          </p:nvPr>
        </p:nvSpPr>
        <p:spPr>
          <a:xfrm>
            <a:off x="723900" y="3124200"/>
            <a:ext cx="7696200" cy="990600"/>
          </a:xfrm>
          <a:prstGeom prst="rect">
            <a:avLst/>
          </a:prstGeom>
        </p:spPr>
        <p:txBody>
          <a:bodyPr vert="horz" wrap="square"/>
          <a:lstStyle>
            <a:lvl1pPr algn="ctr">
              <a:buNone/>
              <a:defRPr baseline="0">
                <a:solidFill>
                  <a:schemeClr val="bg1">
                    <a:lumMod val="95000"/>
                  </a:schemeClr>
                </a:solidFill>
              </a:defRPr>
            </a:lvl1pPr>
            <a:lvl2pPr algn="ctr">
              <a:buNone/>
              <a:defRPr/>
            </a:lvl2pPr>
            <a:lvl3pPr algn="ctr">
              <a:buNone/>
              <a:defRPr/>
            </a:lvl3pPr>
            <a:lvl4pPr algn="ctr">
              <a:buNone/>
              <a:defRPr/>
            </a:lvl4pPr>
            <a:lvl5pPr algn="ctr">
              <a:buNone/>
              <a:defRPr/>
            </a:lvl5pPr>
          </a:lstStyle>
          <a:p>
            <a:pPr lvl="0"/>
            <a:r>
              <a:rPr lang="fr-FR" dirty="0" err="1"/>
              <a:t>Thank</a:t>
            </a:r>
            <a:r>
              <a:rPr lang="fr-FR" dirty="0"/>
              <a:t> </a:t>
            </a:r>
            <a:r>
              <a:rPr lang="fr-FR" dirty="0" err="1"/>
              <a:t>you</a:t>
            </a:r>
            <a:r>
              <a:rPr lang="fr-FR" dirty="0"/>
              <a:t> </a:t>
            </a:r>
            <a:r>
              <a:rPr lang="fr-FR" dirty="0" err="1"/>
              <a:t>text</a:t>
            </a:r>
            <a:r>
              <a:rPr lang="fr-FR" dirty="0"/>
              <a:t>...</a:t>
            </a:r>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45.xml"/><Relationship Id="rId3" Type="http://schemas.openxmlformats.org/officeDocument/2006/relationships/slideLayout" Target="../slideLayouts/slideLayout40.xml"/><Relationship Id="rId7" Type="http://schemas.openxmlformats.org/officeDocument/2006/relationships/slideLayout" Target="../slideLayouts/slideLayout44.xml"/><Relationship Id="rId2" Type="http://schemas.openxmlformats.org/officeDocument/2006/relationships/slideLayout" Target="../slideLayouts/slideLayout39.xml"/><Relationship Id="rId1" Type="http://schemas.openxmlformats.org/officeDocument/2006/relationships/slideLayout" Target="../slideLayouts/slideLayout38.xml"/><Relationship Id="rId6" Type="http://schemas.openxmlformats.org/officeDocument/2006/relationships/slideLayout" Target="../slideLayouts/slideLayout43.xml"/><Relationship Id="rId5" Type="http://schemas.openxmlformats.org/officeDocument/2006/relationships/slideLayout" Target="../slideLayouts/slideLayout42.xml"/><Relationship Id="rId10" Type="http://schemas.openxmlformats.org/officeDocument/2006/relationships/theme" Target="../theme/theme10.xml"/><Relationship Id="rId4" Type="http://schemas.openxmlformats.org/officeDocument/2006/relationships/slideLayout" Target="../slideLayouts/slideLayout41.xml"/><Relationship Id="rId9" Type="http://schemas.openxmlformats.org/officeDocument/2006/relationships/slideLayout" Target="../slideLayouts/slideLayout46.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11.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6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5" Type="http://schemas.openxmlformats.org/officeDocument/2006/relationships/slideLayout" Target="../slideLayouts/slideLayout63.xml"/><Relationship Id="rId10" Type="http://schemas.openxmlformats.org/officeDocument/2006/relationships/theme" Target="../theme/theme12.xml"/><Relationship Id="rId4" Type="http://schemas.openxmlformats.org/officeDocument/2006/relationships/slideLayout" Target="../slideLayouts/slideLayout62.xml"/><Relationship Id="rId9" Type="http://schemas.openxmlformats.org/officeDocument/2006/relationships/slideLayout" Target="../slideLayouts/slideLayout67.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5" Type="http://schemas.openxmlformats.org/officeDocument/2006/relationships/image" Target="../media/image2.png"/><Relationship Id="rId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2.png"/><Relationship Id="rId4" Type="http://schemas.openxmlformats.org/officeDocument/2006/relationships/image" Target="../media/image4.jpeg"/></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6.emf"/><Relationship Id="rId5" Type="http://schemas.openxmlformats.org/officeDocument/2006/relationships/image" Target="../media/image5.emf"/><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5.xml"/><Relationship Id="rId1" Type="http://schemas.openxmlformats.org/officeDocument/2006/relationships/slideLayout" Target="../slideLayouts/slideLayout13.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theme" Target="../theme/theme6.xml"/><Relationship Id="rId1" Type="http://schemas.openxmlformats.org/officeDocument/2006/relationships/slideLayout" Target="../slideLayouts/slideLayout14.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17.xml"/><Relationship Id="rId7" Type="http://schemas.openxmlformats.org/officeDocument/2006/relationships/image" Target="../media/image1.jpe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theme" Target="../theme/theme7.xml"/><Relationship Id="rId5" Type="http://schemas.openxmlformats.org/officeDocument/2006/relationships/slideLayout" Target="../slideLayouts/slideLayout19.xml"/><Relationship Id="rId4" Type="http://schemas.openxmlformats.org/officeDocument/2006/relationships/slideLayout" Target="../slideLayouts/slideLayout18.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27.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10" Type="http://schemas.openxmlformats.org/officeDocument/2006/relationships/theme" Target="../theme/theme8.xml"/><Relationship Id="rId4" Type="http://schemas.openxmlformats.org/officeDocument/2006/relationships/slideLayout" Target="../slideLayouts/slideLayout23.xml"/><Relationship Id="rId9" Type="http://schemas.openxmlformats.org/officeDocument/2006/relationships/slideLayout" Target="../slideLayouts/slideLayout28.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5" Type="http://schemas.openxmlformats.org/officeDocument/2006/relationships/slideLayout" Target="../slideLayouts/slideLayout33.xml"/><Relationship Id="rId10" Type="http://schemas.openxmlformats.org/officeDocument/2006/relationships/theme" Target="../theme/theme9.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7"/>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a:t>Cliquez et modifiez le titre</a:t>
            </a:r>
            <a:endParaRPr lang="en-GB" dirty="0"/>
          </a:p>
        </p:txBody>
      </p:sp>
      <p:sp>
        <p:nvSpPr>
          <p:cNvPr id="3" name="Espace réservé du texte 2"/>
          <p:cNvSpPr>
            <a:spLocks noGrp="1"/>
          </p:cNvSpPr>
          <p:nvPr>
            <p:ph type="body" idx="1"/>
          </p:nvPr>
        </p:nvSpPr>
        <p:spPr>
          <a:xfrm>
            <a:off x="457200" y="990600"/>
            <a:ext cx="8229600" cy="4525963"/>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1676400" y="6524625"/>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r>
              <a:rPr lang="en-GB" dirty="0"/>
              <a:t>To edit footer: Insert -&gt; Header &amp; Footer</a:t>
            </a:r>
          </a:p>
        </p:txBody>
      </p:sp>
      <p:sp>
        <p:nvSpPr>
          <p:cNvPr id="6" name="Espace réservé du numéro de diapositive 5"/>
          <p:cNvSpPr>
            <a:spLocks noGrp="1"/>
          </p:cNvSpPr>
          <p:nvPr>
            <p:ph type="sldNum" sz="quarter" idx="4"/>
          </p:nvPr>
        </p:nvSpPr>
        <p:spPr>
          <a:xfrm>
            <a:off x="8534400" y="6356350"/>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dirty="0"/>
          </a:p>
        </p:txBody>
      </p:sp>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pic>
        <p:nvPicPr>
          <p:cNvPr id="4" name="Picture 3"/>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62508" y="5728448"/>
            <a:ext cx="1656184" cy="102143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7" r:id="rId5"/>
  </p:sldLayoutIdLst>
  <p:hf hdr="0" ft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750">
                <a:solidFill>
                  <a:schemeClr val="tx1">
                    <a:tint val="75000"/>
                  </a:schemeClr>
                </a:solidFill>
                <a:latin typeface="Montserrat" panose="00000500000000000000" pitchFamily="2" charset="0"/>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750">
                <a:solidFill>
                  <a:schemeClr val="tx1">
                    <a:tint val="75000"/>
                  </a:schemeClr>
                </a:solidFill>
                <a:latin typeface="Montserrat" panose="00000500000000000000" pitchFamily="2" charset="0"/>
              </a:defRPr>
            </a:lvl1pPr>
          </a:lstStyle>
          <a:p>
            <a:r>
              <a:rPr lang="en-US"/>
              <a:t>WP12 18/05/2021</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75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2545572814"/>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Lst>
  <p:hf hdr="0" dt="0"/>
  <p:txStyles>
    <p:titleStyle>
      <a:lvl1pPr algn="l" defTabSz="685800" rtl="0" eaLnBrk="1" latinLnBrk="0" hangingPunct="1">
        <a:lnSpc>
          <a:spcPct val="90000"/>
        </a:lnSpc>
        <a:spcBef>
          <a:spcPct val="0"/>
        </a:spcBef>
        <a:buNone/>
        <a:defRPr sz="3000" kern="1200">
          <a:solidFill>
            <a:schemeClr val="accent5"/>
          </a:solidFill>
          <a:latin typeface="Montserrat ExtraBold" panose="00000900000000000000" pitchFamily="2" charset="0"/>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Arial"/>
        <a:buChar char="•"/>
        <a:defRPr sz="2100" kern="1200">
          <a:solidFill>
            <a:schemeClr val="tx1"/>
          </a:solidFill>
          <a:latin typeface="Montserrat" panose="00000500000000000000" pitchFamily="2" charset="0"/>
          <a:ea typeface="+mn-ea"/>
          <a:cs typeface="+mn-cs"/>
        </a:defRPr>
      </a:lvl1pPr>
      <a:lvl2pPr marL="514350" indent="-171450" algn="l" defTabSz="685800" rtl="0" eaLnBrk="1" latinLnBrk="0" hangingPunct="1">
        <a:lnSpc>
          <a:spcPct val="90000"/>
        </a:lnSpc>
        <a:spcBef>
          <a:spcPts val="375"/>
        </a:spcBef>
        <a:buClr>
          <a:schemeClr val="accent1"/>
        </a:buClr>
        <a:buFont typeface="Arial"/>
        <a:buChar char="•"/>
        <a:defRPr sz="1800" kern="1200">
          <a:solidFill>
            <a:schemeClr val="tx1"/>
          </a:solidFill>
          <a:latin typeface="Montserrat" panose="00000500000000000000" pitchFamily="2" charset="0"/>
          <a:ea typeface="+mn-ea"/>
          <a:cs typeface="+mn-cs"/>
        </a:defRPr>
      </a:lvl2pPr>
      <a:lvl3pPr marL="857250" indent="-171450" algn="l" defTabSz="685800" rtl="0" eaLnBrk="1" latinLnBrk="0" hangingPunct="1">
        <a:lnSpc>
          <a:spcPct val="90000"/>
        </a:lnSpc>
        <a:spcBef>
          <a:spcPts val="375"/>
        </a:spcBef>
        <a:buClr>
          <a:schemeClr val="accent1"/>
        </a:buClr>
        <a:buFont typeface="Arial"/>
        <a:buChar char="•"/>
        <a:defRPr sz="1500" kern="1200">
          <a:solidFill>
            <a:schemeClr val="tx1"/>
          </a:solidFill>
          <a:latin typeface="Montserrat" panose="00000500000000000000" pitchFamily="2" charset="0"/>
          <a:ea typeface="+mn-ea"/>
          <a:cs typeface="+mn-cs"/>
        </a:defRPr>
      </a:lvl3pPr>
      <a:lvl4pPr marL="1200150" indent="-171450" algn="l" defTabSz="685800" rtl="0" eaLnBrk="1" latinLnBrk="0" hangingPunct="1">
        <a:lnSpc>
          <a:spcPct val="90000"/>
        </a:lnSpc>
        <a:spcBef>
          <a:spcPts val="375"/>
        </a:spcBef>
        <a:buClr>
          <a:schemeClr val="accent1"/>
        </a:buClr>
        <a:buFont typeface="Arial"/>
        <a:buChar char="•"/>
        <a:defRPr sz="1350" kern="1200">
          <a:solidFill>
            <a:schemeClr val="tx1"/>
          </a:solidFill>
          <a:latin typeface="Montserrat" panose="00000500000000000000" pitchFamily="2" charset="0"/>
          <a:ea typeface="+mn-ea"/>
          <a:cs typeface="+mn-cs"/>
        </a:defRPr>
      </a:lvl4pPr>
      <a:lvl5pPr marL="1543050" indent="-171450" algn="l" defTabSz="685800" rtl="0" eaLnBrk="1" latinLnBrk="0" hangingPunct="1">
        <a:lnSpc>
          <a:spcPct val="90000"/>
        </a:lnSpc>
        <a:spcBef>
          <a:spcPts val="375"/>
        </a:spcBef>
        <a:buClr>
          <a:schemeClr val="accent1"/>
        </a:buClr>
        <a:buFont typeface="Arial"/>
        <a:buChar char="•"/>
        <a:defRPr sz="1350" kern="1200">
          <a:solidFill>
            <a:schemeClr val="tx1"/>
          </a:solidFill>
          <a:latin typeface="Montserrat" panose="00000500000000000000" pitchFamily="2"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9261637E-BBD8-4EFD-8C50-67CBFD167339}" type="datetimeFigureOut">
              <a:rPr lang="pl-PL" smtClean="0"/>
              <a:t>15.04.2024</a:t>
            </a:fld>
            <a:endParaRPr lang="pl-PL"/>
          </a:p>
        </p:txBody>
      </p:sp>
      <p:sp>
        <p:nvSpPr>
          <p:cNvPr id="5" name="Symbol zastępczy stopki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pl-PL"/>
          </a:p>
        </p:txBody>
      </p:sp>
      <p:sp>
        <p:nvSpPr>
          <p:cNvPr id="6" name="Symbol zastępczy numeru slajdu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E63A041C-0E32-4C5D-8A4B-23E9DC9ADED9}" type="slidenum">
              <a:rPr lang="pl-PL" smtClean="0"/>
              <a:t>‹#›</a:t>
            </a:fld>
            <a:endParaRPr lang="pl-PL"/>
          </a:p>
        </p:txBody>
      </p:sp>
    </p:spTree>
    <p:extLst>
      <p:ext uri="{BB962C8B-B14F-4D97-AF65-F5344CB8AC3E}">
        <p14:creationId xmlns:p14="http://schemas.microsoft.com/office/powerpoint/2010/main" val="272888046"/>
      </p:ext>
    </p:extLst>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 id="2147483793"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pl-PL"/>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750">
                <a:solidFill>
                  <a:schemeClr val="tx1">
                    <a:tint val="75000"/>
                  </a:schemeClr>
                </a:solidFill>
                <a:latin typeface="Montserrat" panose="00000500000000000000" pitchFamily="2" charset="0"/>
              </a:defRPr>
            </a:lvl1pPr>
          </a:lstStyle>
          <a:p>
            <a:fld id="{0E0C21EA-FA05-7048-AA70-4DED716611A1}" type="datetimeFigureOut">
              <a:rPr lang="en-US" smtClean="0"/>
              <a:pPr/>
              <a:t>4/15/2024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750">
                <a:solidFill>
                  <a:schemeClr val="tx1">
                    <a:tint val="75000"/>
                  </a:schemeClr>
                </a:solidFill>
                <a:latin typeface="Montserrat" panose="00000500000000000000" pitchFamily="2" charset="0"/>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75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3956321311"/>
      </p:ext>
    </p:extLst>
  </p:cSld>
  <p:clrMap bg1="lt1" tx1="dk1" bg2="lt2" tx2="dk2" accent1="accent1" accent2="accent2" accent3="accent3" accent4="accent4" accent5="accent5" accent6="accent6" hlink="hlink" folHlink="folHlink"/>
  <p:sldLayoutIdLst>
    <p:sldLayoutId id="2147483795" r:id="rId1"/>
    <p:sldLayoutId id="2147483796" r:id="rId2"/>
    <p:sldLayoutId id="2147483797" r:id="rId3"/>
    <p:sldLayoutId id="2147483798" r:id="rId4"/>
    <p:sldLayoutId id="2147483799" r:id="rId5"/>
    <p:sldLayoutId id="2147483800" r:id="rId6"/>
    <p:sldLayoutId id="2147483801" r:id="rId7"/>
    <p:sldLayoutId id="2147483802" r:id="rId8"/>
    <p:sldLayoutId id="2147483803" r:id="rId9"/>
  </p:sldLayoutIdLst>
  <p:hf hdr="0" dt="0"/>
  <p:txStyles>
    <p:titleStyle>
      <a:lvl1pPr algn="l" defTabSz="685800" rtl="0" eaLnBrk="1" latinLnBrk="0" hangingPunct="1">
        <a:lnSpc>
          <a:spcPct val="90000"/>
        </a:lnSpc>
        <a:spcBef>
          <a:spcPct val="0"/>
        </a:spcBef>
        <a:buNone/>
        <a:defRPr sz="3000" kern="1200">
          <a:solidFill>
            <a:schemeClr val="accent5"/>
          </a:solidFill>
          <a:latin typeface="Montserrat ExtraBold" panose="00000900000000000000" pitchFamily="2" charset="0"/>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Arial"/>
        <a:buChar char="•"/>
        <a:defRPr sz="2100" kern="1200">
          <a:solidFill>
            <a:schemeClr val="tx1"/>
          </a:solidFill>
          <a:latin typeface="Montserrat" panose="00000500000000000000" pitchFamily="2" charset="0"/>
          <a:ea typeface="+mn-ea"/>
          <a:cs typeface="+mn-cs"/>
        </a:defRPr>
      </a:lvl1pPr>
      <a:lvl2pPr marL="514350" indent="-171450" algn="l" defTabSz="685800" rtl="0" eaLnBrk="1" latinLnBrk="0" hangingPunct="1">
        <a:lnSpc>
          <a:spcPct val="90000"/>
        </a:lnSpc>
        <a:spcBef>
          <a:spcPts val="375"/>
        </a:spcBef>
        <a:buClr>
          <a:schemeClr val="accent1"/>
        </a:buClr>
        <a:buFont typeface="Arial"/>
        <a:buChar char="•"/>
        <a:defRPr sz="1800" kern="1200">
          <a:solidFill>
            <a:schemeClr val="tx1"/>
          </a:solidFill>
          <a:latin typeface="Montserrat" panose="00000500000000000000" pitchFamily="2" charset="0"/>
          <a:ea typeface="+mn-ea"/>
          <a:cs typeface="+mn-cs"/>
        </a:defRPr>
      </a:lvl2pPr>
      <a:lvl3pPr marL="857250" indent="-171450" algn="l" defTabSz="685800" rtl="0" eaLnBrk="1" latinLnBrk="0" hangingPunct="1">
        <a:lnSpc>
          <a:spcPct val="90000"/>
        </a:lnSpc>
        <a:spcBef>
          <a:spcPts val="375"/>
        </a:spcBef>
        <a:buClr>
          <a:schemeClr val="accent1"/>
        </a:buClr>
        <a:buFont typeface="Arial"/>
        <a:buChar char="•"/>
        <a:defRPr sz="1500" kern="1200">
          <a:solidFill>
            <a:schemeClr val="tx1"/>
          </a:solidFill>
          <a:latin typeface="Montserrat" panose="00000500000000000000" pitchFamily="2" charset="0"/>
          <a:ea typeface="+mn-ea"/>
          <a:cs typeface="+mn-cs"/>
        </a:defRPr>
      </a:lvl3pPr>
      <a:lvl4pPr marL="1200150" indent="-171450" algn="l" defTabSz="685800" rtl="0" eaLnBrk="1" latinLnBrk="0" hangingPunct="1">
        <a:lnSpc>
          <a:spcPct val="90000"/>
        </a:lnSpc>
        <a:spcBef>
          <a:spcPts val="375"/>
        </a:spcBef>
        <a:buClr>
          <a:schemeClr val="accent1"/>
        </a:buClr>
        <a:buFont typeface="Arial"/>
        <a:buChar char="•"/>
        <a:defRPr sz="1350" kern="1200">
          <a:solidFill>
            <a:schemeClr val="tx1"/>
          </a:solidFill>
          <a:latin typeface="Montserrat" panose="00000500000000000000" pitchFamily="2" charset="0"/>
          <a:ea typeface="+mn-ea"/>
          <a:cs typeface="+mn-cs"/>
        </a:defRPr>
      </a:lvl4pPr>
      <a:lvl5pPr marL="1543050" indent="-171450" algn="l" defTabSz="685800" rtl="0" eaLnBrk="1" latinLnBrk="0" hangingPunct="1">
        <a:lnSpc>
          <a:spcPct val="90000"/>
        </a:lnSpc>
        <a:spcBef>
          <a:spcPts val="375"/>
        </a:spcBef>
        <a:buClr>
          <a:schemeClr val="accent1"/>
        </a:buClr>
        <a:buFont typeface="Arial"/>
        <a:buChar char="•"/>
        <a:defRPr sz="1350" kern="1200">
          <a:solidFill>
            <a:schemeClr val="tx1"/>
          </a:solidFill>
          <a:latin typeface="Montserrat" panose="00000500000000000000" pitchFamily="2"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95536" y="260648"/>
            <a:ext cx="2162175" cy="1333500"/>
          </a:xfrm>
          <a:prstGeom prst="rect">
            <a:avLst/>
          </a:prstGeom>
        </p:spPr>
      </p:pic>
    </p:spTree>
  </p:cSld>
  <p:clrMap bg1="lt1" tx1="dk1" bg2="lt2" tx2="dk2" accent1="accent1" accent2="accent2" accent3="accent3" accent4="accent4" accent5="accent5" accent6="accent6" hlink="hlink" folHlink="folHlink"/>
  <p:sldLayoutIdLst>
    <p:sldLayoutId id="2147483671" r:id="rId1"/>
    <p:sldLayoutId id="2147483662" r:id="rId2"/>
  </p:sldLayoutIdLst>
  <p:hf hdr="0" ftr="0" dt="0"/>
  <p:txStyles>
    <p:titleStyle>
      <a:lvl1pPr algn="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4"/>
          <a:stretch>
            <a:fillRect/>
          </a:stretch>
        </a:blipFill>
        <a:effectLst/>
      </p:bgPr>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95536" y="260648"/>
            <a:ext cx="2162175" cy="1333500"/>
          </a:xfrm>
          <a:prstGeom prst="rect">
            <a:avLst/>
          </a:prstGeom>
        </p:spPr>
      </p:pic>
    </p:spTree>
  </p:cSld>
  <p:clrMap bg1="lt1" tx1="dk1" bg2="lt2" tx2="dk2" accent1="accent1" accent2="accent2" accent3="accent3" accent4="accent4" accent5="accent5" accent6="accent6" hlink="hlink" folHlink="folHlink"/>
  <p:sldLayoutIdLst>
    <p:sldLayoutId id="2147483673" r:id="rId1"/>
    <p:sldLayoutId id="2147483674" r:id="rId2"/>
  </p:sldLayoutIdLst>
  <p:hf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58425" y="334800"/>
            <a:ext cx="8435485" cy="1225540"/>
          </a:xfrm>
          <a:prstGeom prst="rect">
            <a:avLst/>
          </a:prstGeom>
          <a:noFill/>
          <a:ln>
            <a:noFill/>
          </a:ln>
          <a:effectLst/>
        </p:spPr>
        <p:txBody>
          <a:bodyPr vert="horz" wrap="square" lIns="0" tIns="0" rIns="0" bIns="0" numCol="1" anchor="t" anchorCtr="0" compatLnSpc="1">
            <a:prstTxWarp prst="textNoShape">
              <a:avLst/>
            </a:prstTxWarp>
            <a:noAutofit/>
          </a:bodyPr>
          <a:lstStyle/>
          <a:p>
            <a:pPr lvl="0"/>
            <a:r>
              <a:rPr lang="de-DE" dirty="0"/>
              <a:t>Mastertitelformat bearbeiten</a:t>
            </a:r>
          </a:p>
        </p:txBody>
      </p:sp>
      <p:sp>
        <p:nvSpPr>
          <p:cNvPr id="1027" name="Rectangle 3"/>
          <p:cNvSpPr>
            <a:spLocks noGrp="1" noChangeArrowheads="1"/>
          </p:cNvSpPr>
          <p:nvPr>
            <p:ph type="body" idx="1"/>
          </p:nvPr>
        </p:nvSpPr>
        <p:spPr bwMode="auto">
          <a:xfrm>
            <a:off x="358426" y="1774800"/>
            <a:ext cx="8425959" cy="4248150"/>
          </a:xfrm>
          <a:prstGeom prst="rect">
            <a:avLst/>
          </a:prstGeom>
          <a:noFill/>
          <a:ln>
            <a:noFill/>
          </a:ln>
          <a:effectLst/>
        </p:spPr>
        <p:txBody>
          <a:bodyPr vert="horz" wrap="square" lIns="0" tIns="0" rIns="0" bIns="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32" name="Text Box 8"/>
          <p:cNvSpPr txBox="1">
            <a:spLocks noChangeArrowheads="1"/>
          </p:cNvSpPr>
          <p:nvPr/>
        </p:nvSpPr>
        <p:spPr bwMode="auto">
          <a:xfrm>
            <a:off x="358425" y="6349882"/>
            <a:ext cx="1350176"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defTabSz="914400" fontAlgn="base">
              <a:spcBef>
                <a:spcPct val="50000"/>
              </a:spcBef>
              <a:spcAft>
                <a:spcPct val="0"/>
              </a:spcAft>
            </a:pPr>
            <a:endParaRPr lang="de-DE" sz="800" dirty="0">
              <a:solidFill>
                <a:srgbClr val="A8AFAF"/>
              </a:solidFill>
            </a:endParaRPr>
          </a:p>
          <a:p>
            <a:pPr defTabSz="914400" fontAlgn="base">
              <a:spcBef>
                <a:spcPct val="50000"/>
              </a:spcBef>
              <a:spcAft>
                <a:spcPct val="0"/>
              </a:spcAft>
            </a:pPr>
            <a:r>
              <a:rPr lang="de-DE" sz="800" dirty="0">
                <a:solidFill>
                  <a:srgbClr val="A8AFAF"/>
                </a:solidFill>
              </a:rPr>
              <a:t>© Fraunhofer FEP </a:t>
            </a:r>
          </a:p>
        </p:txBody>
      </p:sp>
      <p:sp>
        <p:nvSpPr>
          <p:cNvPr id="7" name="Line 7"/>
          <p:cNvSpPr>
            <a:spLocks noChangeShapeType="1"/>
          </p:cNvSpPr>
          <p:nvPr/>
        </p:nvSpPr>
        <p:spPr bwMode="auto">
          <a:xfrm flipV="1">
            <a:off x="358425" y="6165380"/>
            <a:ext cx="8425959" cy="0"/>
          </a:xfrm>
          <a:prstGeom prst="line">
            <a:avLst/>
          </a:prstGeom>
          <a:noFill/>
          <a:ln w="317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defTabSz="914400" fontAlgn="base">
              <a:spcBef>
                <a:spcPct val="0"/>
              </a:spcBef>
              <a:spcAft>
                <a:spcPct val="40000"/>
              </a:spcAft>
              <a:buFont typeface="Wingdings" pitchFamily="2" charset="2"/>
              <a:buNone/>
            </a:pPr>
            <a:endParaRPr lang="de-DE">
              <a:solidFill>
                <a:srgbClr val="000000"/>
              </a:solidFill>
            </a:endParaRPr>
          </a:p>
        </p:txBody>
      </p:sp>
      <p:grpSp>
        <p:nvGrpSpPr>
          <p:cNvPr id="18" name="Gruppieren 17"/>
          <p:cNvGrpSpPr/>
          <p:nvPr userDrawn="1"/>
        </p:nvGrpSpPr>
        <p:grpSpPr>
          <a:xfrm>
            <a:off x="0" y="6993540"/>
            <a:ext cx="4374682" cy="324000"/>
            <a:chOff x="0" y="7101510"/>
            <a:chExt cx="5832150" cy="324000"/>
          </a:xfrm>
        </p:grpSpPr>
        <p:sp>
          <p:nvSpPr>
            <p:cNvPr id="19" name="Rechteck 18"/>
            <p:cNvSpPr/>
            <p:nvPr userDrawn="1"/>
          </p:nvSpPr>
          <p:spPr>
            <a:xfrm>
              <a:off x="0" y="7101510"/>
              <a:ext cx="180000" cy="324000"/>
            </a:xfrm>
            <a:prstGeom prst="rect">
              <a:avLst/>
            </a:prstGeom>
            <a:solidFill>
              <a:schemeClr val="tx2"/>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24000" tIns="36000" rIns="0" bIns="0" rtlCol="0" anchor="ctr" anchorCtr="0"/>
            <a:lstStyle/>
            <a:p>
              <a:pPr defTabSz="914400" fontAlgn="base">
                <a:lnSpc>
                  <a:spcPts val="600"/>
                </a:lnSpc>
                <a:spcBef>
                  <a:spcPct val="0"/>
                </a:spcBef>
                <a:spcAft>
                  <a:spcPct val="40000"/>
                </a:spcAft>
                <a:buFont typeface="Wingdings" pitchFamily="2" charset="2"/>
                <a:buNone/>
              </a:pPr>
              <a:r>
                <a:rPr lang="de-DE" sz="900" dirty="0">
                  <a:solidFill>
                    <a:srgbClr val="000000"/>
                  </a:solidFill>
                </a:rPr>
                <a:t>R 23</a:t>
              </a:r>
            </a:p>
            <a:p>
              <a:pPr defTabSz="914400" fontAlgn="base">
                <a:lnSpc>
                  <a:spcPts val="600"/>
                </a:lnSpc>
                <a:spcBef>
                  <a:spcPct val="0"/>
                </a:spcBef>
                <a:spcAft>
                  <a:spcPct val="40000"/>
                </a:spcAft>
                <a:buFont typeface="Wingdings" pitchFamily="2" charset="2"/>
                <a:buNone/>
              </a:pPr>
              <a:r>
                <a:rPr lang="de-DE" sz="900" dirty="0">
                  <a:solidFill>
                    <a:srgbClr val="000000"/>
                  </a:solidFill>
                </a:rPr>
                <a:t>G 156</a:t>
              </a:r>
            </a:p>
            <a:p>
              <a:pPr defTabSz="914400" fontAlgn="base">
                <a:lnSpc>
                  <a:spcPts val="600"/>
                </a:lnSpc>
                <a:spcBef>
                  <a:spcPct val="0"/>
                </a:spcBef>
                <a:spcAft>
                  <a:spcPct val="40000"/>
                </a:spcAft>
                <a:buFont typeface="Wingdings" pitchFamily="2" charset="2"/>
                <a:buNone/>
              </a:pPr>
              <a:r>
                <a:rPr lang="de-DE" sz="900" dirty="0">
                  <a:solidFill>
                    <a:srgbClr val="000000"/>
                  </a:solidFill>
                </a:rPr>
                <a:t>B 125</a:t>
              </a:r>
            </a:p>
          </p:txBody>
        </p:sp>
        <p:sp>
          <p:nvSpPr>
            <p:cNvPr id="20" name="Rechteck 19"/>
            <p:cNvSpPr/>
            <p:nvPr userDrawn="1"/>
          </p:nvSpPr>
          <p:spPr>
            <a:xfrm>
              <a:off x="942025" y="7101510"/>
              <a:ext cx="180000" cy="324000"/>
            </a:xfrm>
            <a:prstGeom prst="rect">
              <a:avLst/>
            </a:prstGeom>
            <a:solidFill>
              <a:srgbClr val="F294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24000" tIns="36000" rIns="0" bIns="0" rtlCol="0" anchor="ctr" anchorCtr="0"/>
            <a:lstStyle/>
            <a:p>
              <a:pPr defTabSz="914400" fontAlgn="base">
                <a:lnSpc>
                  <a:spcPts val="600"/>
                </a:lnSpc>
                <a:spcBef>
                  <a:spcPct val="0"/>
                </a:spcBef>
                <a:spcAft>
                  <a:spcPct val="40000"/>
                </a:spcAft>
                <a:buFont typeface="Wingdings" pitchFamily="2" charset="2"/>
                <a:buNone/>
              </a:pPr>
              <a:r>
                <a:rPr lang="de-DE" sz="900" dirty="0">
                  <a:solidFill>
                    <a:srgbClr val="000000"/>
                  </a:solidFill>
                </a:rPr>
                <a:t>R 242</a:t>
              </a:r>
            </a:p>
            <a:p>
              <a:pPr defTabSz="914400" fontAlgn="base">
                <a:lnSpc>
                  <a:spcPts val="600"/>
                </a:lnSpc>
                <a:spcBef>
                  <a:spcPct val="0"/>
                </a:spcBef>
                <a:spcAft>
                  <a:spcPct val="40000"/>
                </a:spcAft>
                <a:buFont typeface="Wingdings" pitchFamily="2" charset="2"/>
                <a:buNone/>
              </a:pPr>
              <a:r>
                <a:rPr lang="de-DE" sz="900" dirty="0">
                  <a:solidFill>
                    <a:srgbClr val="000000"/>
                  </a:solidFill>
                </a:rPr>
                <a:t>G 148</a:t>
              </a:r>
            </a:p>
            <a:p>
              <a:pPr defTabSz="914400" fontAlgn="base">
                <a:lnSpc>
                  <a:spcPts val="600"/>
                </a:lnSpc>
                <a:spcBef>
                  <a:spcPct val="0"/>
                </a:spcBef>
                <a:spcAft>
                  <a:spcPct val="40000"/>
                </a:spcAft>
                <a:buFont typeface="Wingdings" pitchFamily="2" charset="2"/>
                <a:buNone/>
              </a:pPr>
              <a:r>
                <a:rPr lang="de-DE" sz="900" dirty="0">
                  <a:solidFill>
                    <a:srgbClr val="000000"/>
                  </a:solidFill>
                </a:rPr>
                <a:t>B 0</a:t>
              </a:r>
            </a:p>
          </p:txBody>
        </p:sp>
        <p:sp>
          <p:nvSpPr>
            <p:cNvPr id="21" name="Rechteck 20"/>
            <p:cNvSpPr/>
            <p:nvPr userDrawn="1"/>
          </p:nvSpPr>
          <p:spPr>
            <a:xfrm>
              <a:off x="1884050" y="7101510"/>
              <a:ext cx="180000" cy="324000"/>
            </a:xfrm>
            <a:prstGeom prst="rect">
              <a:avLst/>
            </a:prstGeom>
            <a:solidFill>
              <a:srgbClr val="1F82C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24000" tIns="36000" rIns="0" bIns="0" rtlCol="0" anchor="ctr" anchorCtr="0"/>
            <a:lstStyle/>
            <a:p>
              <a:pPr defTabSz="914400" fontAlgn="base">
                <a:lnSpc>
                  <a:spcPts val="600"/>
                </a:lnSpc>
                <a:spcBef>
                  <a:spcPct val="0"/>
                </a:spcBef>
                <a:spcAft>
                  <a:spcPct val="40000"/>
                </a:spcAft>
                <a:buFont typeface="Wingdings" pitchFamily="2" charset="2"/>
                <a:buNone/>
              </a:pPr>
              <a:r>
                <a:rPr lang="de-DE" sz="900" dirty="0">
                  <a:solidFill>
                    <a:srgbClr val="000000"/>
                  </a:solidFill>
                </a:rPr>
                <a:t>R 31</a:t>
              </a:r>
            </a:p>
            <a:p>
              <a:pPr defTabSz="914400" fontAlgn="base">
                <a:lnSpc>
                  <a:spcPts val="600"/>
                </a:lnSpc>
                <a:spcBef>
                  <a:spcPct val="0"/>
                </a:spcBef>
                <a:spcAft>
                  <a:spcPct val="40000"/>
                </a:spcAft>
                <a:buFont typeface="Wingdings" pitchFamily="2" charset="2"/>
                <a:buNone/>
              </a:pPr>
              <a:r>
                <a:rPr lang="de-DE" sz="900" dirty="0">
                  <a:solidFill>
                    <a:srgbClr val="000000"/>
                  </a:solidFill>
                </a:rPr>
                <a:t>G 130</a:t>
              </a:r>
            </a:p>
            <a:p>
              <a:pPr defTabSz="914400" fontAlgn="base">
                <a:lnSpc>
                  <a:spcPts val="600"/>
                </a:lnSpc>
                <a:spcBef>
                  <a:spcPct val="0"/>
                </a:spcBef>
                <a:spcAft>
                  <a:spcPct val="40000"/>
                </a:spcAft>
                <a:buFont typeface="Wingdings" pitchFamily="2" charset="2"/>
                <a:buNone/>
              </a:pPr>
              <a:r>
                <a:rPr lang="de-DE" sz="900" dirty="0">
                  <a:solidFill>
                    <a:srgbClr val="000000"/>
                  </a:solidFill>
                </a:rPr>
                <a:t>B 192</a:t>
              </a:r>
            </a:p>
          </p:txBody>
        </p:sp>
        <p:sp>
          <p:nvSpPr>
            <p:cNvPr id="22" name="Rechteck 21"/>
            <p:cNvSpPr/>
            <p:nvPr userDrawn="1"/>
          </p:nvSpPr>
          <p:spPr>
            <a:xfrm>
              <a:off x="2826075" y="7101510"/>
              <a:ext cx="180000" cy="324000"/>
            </a:xfrm>
            <a:prstGeom prst="rect">
              <a:avLst/>
            </a:prstGeom>
            <a:solidFill>
              <a:srgbClr val="E2001A"/>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24000" tIns="36000" rIns="0" bIns="0" rtlCol="0" anchor="ctr" anchorCtr="0"/>
            <a:lstStyle/>
            <a:p>
              <a:pPr defTabSz="914400" fontAlgn="base">
                <a:lnSpc>
                  <a:spcPts val="600"/>
                </a:lnSpc>
                <a:spcBef>
                  <a:spcPct val="0"/>
                </a:spcBef>
                <a:spcAft>
                  <a:spcPct val="40000"/>
                </a:spcAft>
                <a:buFont typeface="Wingdings" pitchFamily="2" charset="2"/>
                <a:buNone/>
              </a:pPr>
              <a:r>
                <a:rPr lang="de-DE" sz="900" dirty="0">
                  <a:solidFill>
                    <a:srgbClr val="000000"/>
                  </a:solidFill>
                </a:rPr>
                <a:t>R 226</a:t>
              </a:r>
            </a:p>
            <a:p>
              <a:pPr defTabSz="914400" fontAlgn="base">
                <a:lnSpc>
                  <a:spcPts val="600"/>
                </a:lnSpc>
                <a:spcBef>
                  <a:spcPct val="0"/>
                </a:spcBef>
                <a:spcAft>
                  <a:spcPct val="40000"/>
                </a:spcAft>
                <a:buFont typeface="Wingdings" pitchFamily="2" charset="2"/>
                <a:buNone/>
              </a:pPr>
              <a:r>
                <a:rPr lang="de-DE" sz="900" dirty="0">
                  <a:solidFill>
                    <a:srgbClr val="000000"/>
                  </a:solidFill>
                </a:rPr>
                <a:t>G 0</a:t>
              </a:r>
            </a:p>
            <a:p>
              <a:pPr defTabSz="914400" fontAlgn="base">
                <a:lnSpc>
                  <a:spcPts val="600"/>
                </a:lnSpc>
                <a:spcBef>
                  <a:spcPct val="0"/>
                </a:spcBef>
                <a:spcAft>
                  <a:spcPct val="40000"/>
                </a:spcAft>
                <a:buFont typeface="Wingdings" pitchFamily="2" charset="2"/>
                <a:buNone/>
              </a:pPr>
              <a:r>
                <a:rPr lang="de-DE" sz="900" dirty="0">
                  <a:solidFill>
                    <a:srgbClr val="000000"/>
                  </a:solidFill>
                </a:rPr>
                <a:t>B 26</a:t>
              </a:r>
            </a:p>
          </p:txBody>
        </p:sp>
        <p:sp>
          <p:nvSpPr>
            <p:cNvPr id="23" name="Rechteck 22"/>
            <p:cNvSpPr/>
            <p:nvPr userDrawn="1"/>
          </p:nvSpPr>
          <p:spPr>
            <a:xfrm>
              <a:off x="3768100" y="7101510"/>
              <a:ext cx="180000" cy="324000"/>
            </a:xfrm>
            <a:prstGeom prst="rect">
              <a:avLst/>
            </a:prstGeom>
            <a:solidFill>
              <a:srgbClr val="B1C800"/>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24000" tIns="36000" rIns="0" bIns="0" rtlCol="0" anchor="ctr" anchorCtr="0"/>
            <a:lstStyle/>
            <a:p>
              <a:pPr defTabSz="914400" fontAlgn="base">
                <a:lnSpc>
                  <a:spcPts val="600"/>
                </a:lnSpc>
                <a:spcBef>
                  <a:spcPct val="0"/>
                </a:spcBef>
                <a:spcAft>
                  <a:spcPct val="40000"/>
                </a:spcAft>
                <a:buFont typeface="Wingdings" pitchFamily="2" charset="2"/>
                <a:buNone/>
              </a:pPr>
              <a:r>
                <a:rPr lang="de-DE" sz="900" dirty="0">
                  <a:solidFill>
                    <a:srgbClr val="000000"/>
                  </a:solidFill>
                </a:rPr>
                <a:t>R 95</a:t>
              </a:r>
            </a:p>
            <a:p>
              <a:pPr defTabSz="914400" fontAlgn="base">
                <a:lnSpc>
                  <a:spcPts val="600"/>
                </a:lnSpc>
                <a:spcBef>
                  <a:spcPct val="0"/>
                </a:spcBef>
                <a:spcAft>
                  <a:spcPct val="40000"/>
                </a:spcAft>
                <a:buFont typeface="Wingdings" pitchFamily="2" charset="2"/>
                <a:buNone/>
              </a:pPr>
              <a:r>
                <a:rPr lang="de-DE" sz="900" dirty="0">
                  <a:solidFill>
                    <a:srgbClr val="000000"/>
                  </a:solidFill>
                </a:rPr>
                <a:t>G 200</a:t>
              </a:r>
            </a:p>
            <a:p>
              <a:pPr defTabSz="914400" fontAlgn="base">
                <a:lnSpc>
                  <a:spcPts val="600"/>
                </a:lnSpc>
                <a:spcBef>
                  <a:spcPct val="0"/>
                </a:spcBef>
                <a:spcAft>
                  <a:spcPct val="40000"/>
                </a:spcAft>
                <a:buFont typeface="Wingdings" pitchFamily="2" charset="2"/>
                <a:buNone/>
              </a:pPr>
              <a:r>
                <a:rPr lang="de-DE" sz="900" dirty="0">
                  <a:solidFill>
                    <a:srgbClr val="000000"/>
                  </a:solidFill>
                </a:rPr>
                <a:t>B 0</a:t>
              </a:r>
            </a:p>
          </p:txBody>
        </p:sp>
        <p:sp>
          <p:nvSpPr>
            <p:cNvPr id="24" name="Rechteck 23"/>
            <p:cNvSpPr/>
            <p:nvPr userDrawn="1"/>
          </p:nvSpPr>
          <p:spPr>
            <a:xfrm>
              <a:off x="4710125" y="7101510"/>
              <a:ext cx="180000" cy="324000"/>
            </a:xfrm>
            <a:prstGeom prst="rect">
              <a:avLst/>
            </a:prstGeom>
            <a:solidFill>
              <a:srgbClr val="FEEFD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24000" tIns="36000" rIns="0" bIns="0" rtlCol="0" anchor="ctr" anchorCtr="0"/>
            <a:lstStyle/>
            <a:p>
              <a:pPr defTabSz="914400" fontAlgn="base">
                <a:lnSpc>
                  <a:spcPts val="600"/>
                </a:lnSpc>
                <a:spcBef>
                  <a:spcPct val="0"/>
                </a:spcBef>
                <a:spcAft>
                  <a:spcPct val="40000"/>
                </a:spcAft>
                <a:buFont typeface="Wingdings" pitchFamily="2" charset="2"/>
                <a:buNone/>
              </a:pPr>
              <a:r>
                <a:rPr lang="de-DE" sz="900" dirty="0">
                  <a:solidFill>
                    <a:srgbClr val="000000"/>
                  </a:solidFill>
                </a:rPr>
                <a:t>R 254</a:t>
              </a:r>
            </a:p>
            <a:p>
              <a:pPr defTabSz="914400" fontAlgn="base">
                <a:lnSpc>
                  <a:spcPts val="600"/>
                </a:lnSpc>
                <a:spcBef>
                  <a:spcPct val="0"/>
                </a:spcBef>
                <a:spcAft>
                  <a:spcPct val="40000"/>
                </a:spcAft>
                <a:buFont typeface="Wingdings" pitchFamily="2" charset="2"/>
                <a:buNone/>
              </a:pPr>
              <a:r>
                <a:rPr lang="de-DE" sz="900" dirty="0">
                  <a:solidFill>
                    <a:srgbClr val="000000"/>
                  </a:solidFill>
                </a:rPr>
                <a:t>G 239</a:t>
              </a:r>
            </a:p>
            <a:p>
              <a:pPr defTabSz="914400" fontAlgn="base">
                <a:lnSpc>
                  <a:spcPts val="600"/>
                </a:lnSpc>
                <a:spcBef>
                  <a:spcPct val="0"/>
                </a:spcBef>
                <a:spcAft>
                  <a:spcPct val="40000"/>
                </a:spcAft>
                <a:buFont typeface="Wingdings" pitchFamily="2" charset="2"/>
                <a:buNone/>
              </a:pPr>
              <a:r>
                <a:rPr lang="de-DE" sz="900" dirty="0">
                  <a:solidFill>
                    <a:srgbClr val="000000"/>
                  </a:solidFill>
                </a:rPr>
                <a:t>B 214</a:t>
              </a:r>
            </a:p>
          </p:txBody>
        </p:sp>
        <p:sp>
          <p:nvSpPr>
            <p:cNvPr id="25" name="Rechteck 24"/>
            <p:cNvSpPr/>
            <p:nvPr userDrawn="1"/>
          </p:nvSpPr>
          <p:spPr>
            <a:xfrm>
              <a:off x="5652150" y="7101510"/>
              <a:ext cx="180000" cy="324000"/>
            </a:xfrm>
            <a:prstGeom prst="rect">
              <a:avLst/>
            </a:prstGeom>
            <a:solidFill>
              <a:schemeClr val="accent6"/>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none" lIns="324000" tIns="36000" rIns="0" bIns="0" rtlCol="0" anchor="ctr" anchorCtr="0"/>
            <a:lstStyle/>
            <a:p>
              <a:pPr defTabSz="914400" fontAlgn="base">
                <a:lnSpc>
                  <a:spcPts val="600"/>
                </a:lnSpc>
                <a:spcBef>
                  <a:spcPct val="0"/>
                </a:spcBef>
                <a:spcAft>
                  <a:spcPct val="40000"/>
                </a:spcAft>
                <a:buFont typeface="Wingdings" pitchFamily="2" charset="2"/>
                <a:buNone/>
              </a:pPr>
              <a:r>
                <a:rPr lang="de-DE" sz="900" dirty="0">
                  <a:solidFill>
                    <a:srgbClr val="000000"/>
                  </a:solidFill>
                </a:rPr>
                <a:t>R 225</a:t>
              </a:r>
            </a:p>
            <a:p>
              <a:pPr defTabSz="914400" fontAlgn="base">
                <a:lnSpc>
                  <a:spcPts val="600"/>
                </a:lnSpc>
                <a:spcBef>
                  <a:spcPct val="0"/>
                </a:spcBef>
                <a:spcAft>
                  <a:spcPct val="40000"/>
                </a:spcAft>
                <a:buFont typeface="Wingdings" pitchFamily="2" charset="2"/>
                <a:buNone/>
              </a:pPr>
              <a:r>
                <a:rPr lang="de-DE" sz="900" dirty="0">
                  <a:solidFill>
                    <a:srgbClr val="000000"/>
                  </a:solidFill>
                </a:rPr>
                <a:t>G 227</a:t>
              </a:r>
            </a:p>
            <a:p>
              <a:pPr defTabSz="914400" fontAlgn="base">
                <a:lnSpc>
                  <a:spcPts val="600"/>
                </a:lnSpc>
                <a:spcBef>
                  <a:spcPct val="0"/>
                </a:spcBef>
                <a:spcAft>
                  <a:spcPct val="40000"/>
                </a:spcAft>
                <a:buFont typeface="Wingdings" pitchFamily="2" charset="2"/>
                <a:buNone/>
              </a:pPr>
              <a:r>
                <a:rPr lang="de-DE" sz="900" dirty="0">
                  <a:solidFill>
                    <a:srgbClr val="000000"/>
                  </a:solidFill>
                </a:rPr>
                <a:t>B 227</a:t>
              </a:r>
            </a:p>
          </p:txBody>
        </p:sp>
      </p:grpSp>
      <p:pic>
        <p:nvPicPr>
          <p:cNvPr id="2" name="Grafik 1" descr="Logo_ausgetauscht"/>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721019" y="6300001"/>
            <a:ext cx="1063366" cy="386829"/>
          </a:xfrm>
          <a:prstGeom prst="rect">
            <a:avLst/>
          </a:prstGeom>
        </p:spPr>
      </p:pic>
      <p:pic>
        <p:nvPicPr>
          <p:cNvPr id="3" name="Grafik 2"/>
          <p:cNvPicPr>
            <a:picLocks noChangeAspect="1"/>
          </p:cNvPicPr>
          <p:nvPr userDrawn="1"/>
        </p:nvPicPr>
        <p:blipFill>
          <a:blip r:embed="rId6">
            <a:clrChange>
              <a:clrFrom>
                <a:srgbClr val="000000"/>
              </a:clrFrom>
              <a:clrTo>
                <a:srgbClr val="000000">
                  <a:alpha val="0"/>
                </a:srgbClr>
              </a:clrTo>
            </a:clrChange>
          </a:blip>
          <a:stretch>
            <a:fillRect/>
          </a:stretch>
        </p:blipFill>
        <p:spPr>
          <a:xfrm>
            <a:off x="4306998" y="6237411"/>
            <a:ext cx="528814" cy="540181"/>
          </a:xfrm>
          <a:prstGeom prst="rect">
            <a:avLst/>
          </a:prstGeom>
        </p:spPr>
      </p:pic>
    </p:spTree>
    <p:extLst>
      <p:ext uri="{BB962C8B-B14F-4D97-AF65-F5344CB8AC3E}">
        <p14:creationId xmlns:p14="http://schemas.microsoft.com/office/powerpoint/2010/main" val="65590827"/>
      </p:ext>
    </p:extLst>
  </p:cSld>
  <p:clrMap bg1="lt1" tx1="dk1" bg2="lt2" tx2="dk2" accent1="accent1" accent2="accent2" accent3="accent3" accent4="accent4" accent5="accent5" accent6="accent6" hlink="hlink" folHlink="folHlink"/>
  <p:sldLayoutIdLst>
    <p:sldLayoutId id="2147483719" r:id="rId1"/>
    <p:sldLayoutId id="2147483720" r:id="rId2"/>
    <p:sldLayoutId id="2147483721" r:id="rId3"/>
  </p:sldLayoutIdLst>
  <p:hf hdr="0" dt="0"/>
  <p:txStyles>
    <p:titleStyle>
      <a:lvl1pPr marL="0" indent="0" algn="l" defTabSz="504000" rtl="0" eaLnBrk="1" fontAlgn="base" hangingPunct="1">
        <a:spcBef>
          <a:spcPct val="0"/>
        </a:spcBef>
        <a:spcAft>
          <a:spcPct val="0"/>
        </a:spcAft>
        <a:defRPr sz="2400" b="0">
          <a:solidFill>
            <a:schemeClr val="tx1"/>
          </a:solidFill>
          <a:latin typeface="Frutiger LT Com 55 Roman" panose="020B0503030504020204" pitchFamily="34" charset="0"/>
          <a:ea typeface="+mj-ea"/>
          <a:cs typeface="+mj-cs"/>
        </a:defRPr>
      </a:lvl1pPr>
      <a:lvl2pPr algn="l" rtl="0" eaLnBrk="1" fontAlgn="base" hangingPunct="1">
        <a:spcBef>
          <a:spcPct val="0"/>
        </a:spcBef>
        <a:spcAft>
          <a:spcPct val="0"/>
        </a:spcAft>
        <a:defRPr sz="2400" b="1">
          <a:solidFill>
            <a:schemeClr val="tx1"/>
          </a:solidFill>
          <a:latin typeface="Frutiger LT Com 45 Light" pitchFamily="34" charset="0"/>
        </a:defRPr>
      </a:lvl2pPr>
      <a:lvl3pPr algn="l" rtl="0" eaLnBrk="1" fontAlgn="base" hangingPunct="1">
        <a:spcBef>
          <a:spcPct val="0"/>
        </a:spcBef>
        <a:spcAft>
          <a:spcPct val="0"/>
        </a:spcAft>
        <a:defRPr sz="2400" b="1">
          <a:solidFill>
            <a:schemeClr val="tx1"/>
          </a:solidFill>
          <a:latin typeface="Frutiger LT Com 45 Light" pitchFamily="34" charset="0"/>
        </a:defRPr>
      </a:lvl3pPr>
      <a:lvl4pPr algn="l" rtl="0" eaLnBrk="1" fontAlgn="base" hangingPunct="1">
        <a:spcBef>
          <a:spcPct val="0"/>
        </a:spcBef>
        <a:spcAft>
          <a:spcPct val="0"/>
        </a:spcAft>
        <a:defRPr sz="2400" b="1">
          <a:solidFill>
            <a:schemeClr val="tx1"/>
          </a:solidFill>
          <a:latin typeface="Frutiger LT Com 45 Light" pitchFamily="34" charset="0"/>
        </a:defRPr>
      </a:lvl4pPr>
      <a:lvl5pPr algn="l" rtl="0" eaLnBrk="1" fontAlgn="base" hangingPunct="1">
        <a:spcBef>
          <a:spcPct val="0"/>
        </a:spcBef>
        <a:spcAft>
          <a:spcPct val="0"/>
        </a:spcAft>
        <a:defRPr sz="2400" b="1">
          <a:solidFill>
            <a:schemeClr val="tx1"/>
          </a:solidFill>
          <a:latin typeface="Frutiger LT Com 45 Light" pitchFamily="34" charset="0"/>
        </a:defRPr>
      </a:lvl5pPr>
      <a:lvl6pPr marL="457200" algn="l" rtl="0" eaLnBrk="1" fontAlgn="base" hangingPunct="1">
        <a:spcBef>
          <a:spcPct val="0"/>
        </a:spcBef>
        <a:spcAft>
          <a:spcPct val="0"/>
        </a:spcAft>
        <a:defRPr sz="2400" b="1">
          <a:solidFill>
            <a:schemeClr val="tx1"/>
          </a:solidFill>
          <a:latin typeface="Frutiger LT Com 45 Light" pitchFamily="34" charset="0"/>
        </a:defRPr>
      </a:lvl6pPr>
      <a:lvl7pPr marL="914400" algn="l" rtl="0" eaLnBrk="1" fontAlgn="base" hangingPunct="1">
        <a:spcBef>
          <a:spcPct val="0"/>
        </a:spcBef>
        <a:spcAft>
          <a:spcPct val="0"/>
        </a:spcAft>
        <a:defRPr sz="2400" b="1">
          <a:solidFill>
            <a:schemeClr val="tx1"/>
          </a:solidFill>
          <a:latin typeface="Frutiger LT Com 45 Light" pitchFamily="34" charset="0"/>
        </a:defRPr>
      </a:lvl7pPr>
      <a:lvl8pPr marL="1371600" algn="l" rtl="0" eaLnBrk="1" fontAlgn="base" hangingPunct="1">
        <a:spcBef>
          <a:spcPct val="0"/>
        </a:spcBef>
        <a:spcAft>
          <a:spcPct val="0"/>
        </a:spcAft>
        <a:defRPr sz="2400" b="1">
          <a:solidFill>
            <a:schemeClr val="tx1"/>
          </a:solidFill>
          <a:latin typeface="Frutiger LT Com 45 Light" pitchFamily="34" charset="0"/>
        </a:defRPr>
      </a:lvl8pPr>
      <a:lvl9pPr marL="1828800" algn="l" rtl="0" eaLnBrk="1" fontAlgn="base" hangingPunct="1">
        <a:spcBef>
          <a:spcPct val="0"/>
        </a:spcBef>
        <a:spcAft>
          <a:spcPct val="0"/>
        </a:spcAft>
        <a:defRPr sz="2400" b="1">
          <a:solidFill>
            <a:schemeClr val="tx1"/>
          </a:solidFill>
          <a:latin typeface="Frutiger LT Com 45 Light" pitchFamily="34" charset="0"/>
        </a:defRPr>
      </a:lvl9pPr>
    </p:titleStyle>
    <p:bodyStyle>
      <a:lvl1pPr marL="360000" indent="-360000" algn="l" defTabSz="360000" rtl="0" eaLnBrk="1" fontAlgn="base" hangingPunct="1">
        <a:spcBef>
          <a:spcPct val="0"/>
        </a:spcBef>
        <a:spcAft>
          <a:spcPts val="900"/>
        </a:spcAft>
        <a:buClr>
          <a:schemeClr val="tx2"/>
        </a:buClr>
        <a:buFont typeface="Wingdings" pitchFamily="2" charset="2"/>
        <a:buChar char="n"/>
        <a:defRPr>
          <a:solidFill>
            <a:schemeClr val="tx1"/>
          </a:solidFill>
          <a:latin typeface="+mn-lt"/>
          <a:ea typeface="+mn-ea"/>
          <a:cs typeface="+mn-cs"/>
        </a:defRPr>
      </a:lvl1pPr>
      <a:lvl2pPr marL="720000" indent="-360000" algn="l" defTabSz="360000" rtl="0" eaLnBrk="1" fontAlgn="base" hangingPunct="1">
        <a:spcBef>
          <a:spcPct val="0"/>
        </a:spcBef>
        <a:spcAft>
          <a:spcPts val="900"/>
        </a:spcAft>
        <a:buClr>
          <a:schemeClr val="bg2"/>
        </a:buClr>
        <a:buFont typeface="Wingdings" pitchFamily="2" charset="2"/>
        <a:buChar char="n"/>
        <a:defRPr>
          <a:solidFill>
            <a:schemeClr val="tx1"/>
          </a:solidFill>
          <a:latin typeface="+mn-lt"/>
        </a:defRPr>
      </a:lvl2pPr>
      <a:lvl3pPr marL="1080000" indent="-360000" algn="l" defTabSz="360000" rtl="0" eaLnBrk="1" fontAlgn="base" hangingPunct="1">
        <a:spcBef>
          <a:spcPct val="0"/>
        </a:spcBef>
        <a:spcAft>
          <a:spcPts val="900"/>
        </a:spcAft>
        <a:buClr>
          <a:schemeClr val="bg2"/>
        </a:buClr>
        <a:buFont typeface="Wingdings" pitchFamily="2" charset="2"/>
        <a:buChar char="n"/>
        <a:defRPr>
          <a:solidFill>
            <a:schemeClr val="tx1"/>
          </a:solidFill>
          <a:latin typeface="+mn-lt"/>
        </a:defRPr>
      </a:lvl3pPr>
      <a:lvl4pPr marL="1440000" indent="-360000" algn="l" defTabSz="360000" rtl="0" eaLnBrk="1" fontAlgn="base" hangingPunct="1">
        <a:spcBef>
          <a:spcPct val="0"/>
        </a:spcBef>
        <a:spcAft>
          <a:spcPts val="900"/>
        </a:spcAft>
        <a:buClr>
          <a:schemeClr val="bg2"/>
        </a:buClr>
        <a:buFont typeface="Wingdings" pitchFamily="2" charset="2"/>
        <a:buChar char="n"/>
        <a:defRPr>
          <a:solidFill>
            <a:schemeClr val="tx1"/>
          </a:solidFill>
          <a:latin typeface="+mn-lt"/>
        </a:defRPr>
      </a:lvl4pPr>
      <a:lvl5pPr marL="1800000" indent="-360000" algn="l" defTabSz="360000" rtl="0" eaLnBrk="1" fontAlgn="base" hangingPunct="1">
        <a:spcBef>
          <a:spcPct val="0"/>
        </a:spcBef>
        <a:spcAft>
          <a:spcPts val="900"/>
        </a:spcAft>
        <a:buClr>
          <a:schemeClr val="bg2"/>
        </a:buClr>
        <a:buFont typeface="Wingdings" pitchFamily="2" charset="2"/>
        <a:buChar char="n"/>
        <a:defRPr>
          <a:solidFill>
            <a:schemeClr val="tx1"/>
          </a:solidFill>
          <a:latin typeface="+mn-lt"/>
        </a:defRPr>
      </a:lvl5pPr>
      <a:lvl6pPr marL="1887538" indent="-35877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6pPr>
      <a:lvl7pPr marL="2344738" indent="-35877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7pPr>
      <a:lvl8pPr marL="2801938" indent="-35877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8pPr>
      <a:lvl9pPr marL="3259138" indent="-358775" algn="l" rtl="0" eaLnBrk="1" fontAlgn="base" hangingPunct="1">
        <a:spcBef>
          <a:spcPct val="0"/>
        </a:spcBef>
        <a:spcAft>
          <a:spcPct val="40000"/>
        </a:spcAft>
        <a:buClr>
          <a:schemeClr val="bg2"/>
        </a:buClr>
        <a:buFont typeface="Wingdings" pitchFamily="2" charset="2"/>
        <a:buChar char="n"/>
        <a:defRPr>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95000">
              <a:srgbClr val="001337"/>
            </a:gs>
            <a:gs pos="66000">
              <a:srgbClr val="8EA9DC"/>
            </a:gs>
            <a:gs pos="38000">
              <a:schemeClr val="accent1">
                <a:lumMod val="40000"/>
                <a:lumOff val="60000"/>
              </a:schemeClr>
            </a:gs>
            <a:gs pos="81000">
              <a:srgbClr val="5D759F"/>
            </a:gs>
            <a:gs pos="10000">
              <a:schemeClr val="bg2">
                <a:lumMod val="20000"/>
                <a:lumOff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4D48EC-081D-7042-ADB9-5EB75EF31695}"/>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EE7A2E0-8CB1-0E41-8F5B-6588056BB91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7D9925F-BDF8-7441-8429-D0C48F138856}"/>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15-16 Nov 2021</a:t>
            </a:r>
            <a:endParaRPr lang="en-US" dirty="0"/>
          </a:p>
        </p:txBody>
      </p:sp>
      <p:sp>
        <p:nvSpPr>
          <p:cNvPr id="5" name="Footer Placeholder 4">
            <a:extLst>
              <a:ext uri="{FF2B5EF4-FFF2-40B4-BE49-F238E27FC236}">
                <a16:creationId xmlns:a16="http://schemas.microsoft.com/office/drawing/2014/main" id="{45C995A8-91B3-F547-B7CE-450CE0E7A190}"/>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IFAST - WP12</a:t>
            </a:r>
            <a:endParaRPr lang="en-US" dirty="0"/>
          </a:p>
        </p:txBody>
      </p:sp>
      <p:sp>
        <p:nvSpPr>
          <p:cNvPr id="6" name="Slide Number Placeholder 5">
            <a:extLst>
              <a:ext uri="{FF2B5EF4-FFF2-40B4-BE49-F238E27FC236}">
                <a16:creationId xmlns:a16="http://schemas.microsoft.com/office/drawing/2014/main" id="{13EDD19F-E33C-E64B-9A70-C5A8778C3FF7}"/>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C64974-0C61-484E-98F6-CAE3D3F72181}" type="slidenum">
              <a:rPr lang="en-US" smtClean="0"/>
              <a:t>‹#›</a:t>
            </a:fld>
            <a:endParaRPr lang="en-US"/>
          </a:p>
        </p:txBody>
      </p:sp>
      <p:pic>
        <p:nvPicPr>
          <p:cNvPr id="7" name="Picture 6">
            <a:extLst>
              <a:ext uri="{FF2B5EF4-FFF2-40B4-BE49-F238E27FC236}">
                <a16:creationId xmlns:a16="http://schemas.microsoft.com/office/drawing/2014/main" id="{F9F37EF2-86EB-2445-9EAD-4C4D7DFBAF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739" y="175597"/>
            <a:ext cx="1037821" cy="590499"/>
          </a:xfrm>
          <a:prstGeom prst="rect">
            <a:avLst/>
          </a:prstGeom>
        </p:spPr>
      </p:pic>
    </p:spTree>
    <p:extLst>
      <p:ext uri="{BB962C8B-B14F-4D97-AF65-F5344CB8AC3E}">
        <p14:creationId xmlns:p14="http://schemas.microsoft.com/office/powerpoint/2010/main" val="3744856902"/>
      </p:ext>
    </p:extLst>
  </p:cSld>
  <p:clrMap bg1="dk1" tx1="lt1" bg2="dk2" tx2="lt2" accent1="accent1" accent2="accent2" accent3="accent3" accent4="accent4" accent5="accent5" accent6="accent6" hlink="hlink" folHlink="folHlink"/>
  <p:sldLayoutIdLst>
    <p:sldLayoutId id="2147483728" r:id="rId1"/>
  </p:sldLayoutIdLst>
  <p:hf hdr="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flip="none" rotWithShape="1">
          <a:gsLst>
            <a:gs pos="95000">
              <a:srgbClr val="001337"/>
            </a:gs>
            <a:gs pos="66000">
              <a:srgbClr val="8EA9DC"/>
            </a:gs>
            <a:gs pos="38000">
              <a:schemeClr val="accent1">
                <a:lumMod val="40000"/>
                <a:lumOff val="60000"/>
              </a:schemeClr>
            </a:gs>
            <a:gs pos="81000">
              <a:srgbClr val="5D759F"/>
            </a:gs>
            <a:gs pos="10000">
              <a:schemeClr val="bg2">
                <a:lumMod val="20000"/>
                <a:lumOff val="80000"/>
              </a:schemeClr>
            </a:gs>
          </a:gsLst>
          <a:path path="circle">
            <a:fillToRect l="50000" t="50000" r="50000" b="50000"/>
          </a:path>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54D48EC-081D-7042-ADB9-5EB75EF31695}"/>
              </a:ext>
            </a:extLst>
          </p:cNvPr>
          <p:cNvSpPr>
            <a:spLocks noGrp="1"/>
          </p:cNvSpPr>
          <p:nvPr>
            <p:ph type="title"/>
          </p:nvPr>
        </p:nvSpPr>
        <p:spPr>
          <a:xfrm>
            <a:off x="628650" y="365125"/>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3EE7A2E0-8CB1-0E41-8F5B-6588056BB919}"/>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7D9925F-BDF8-7441-8429-D0C48F138856}"/>
              </a:ext>
            </a:extLst>
          </p:cNvPr>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fr-FR"/>
              <a:t>15-16 Nov 2021</a:t>
            </a:r>
            <a:endParaRPr lang="en-US" dirty="0"/>
          </a:p>
        </p:txBody>
      </p:sp>
      <p:sp>
        <p:nvSpPr>
          <p:cNvPr id="5" name="Footer Placeholder 4">
            <a:extLst>
              <a:ext uri="{FF2B5EF4-FFF2-40B4-BE49-F238E27FC236}">
                <a16:creationId xmlns:a16="http://schemas.microsoft.com/office/drawing/2014/main" id="{45C995A8-91B3-F547-B7CE-450CE0E7A190}"/>
              </a:ext>
            </a:extLst>
          </p:cNvPr>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IFAST - WP12</a:t>
            </a:r>
            <a:endParaRPr lang="en-US" dirty="0"/>
          </a:p>
        </p:txBody>
      </p:sp>
      <p:sp>
        <p:nvSpPr>
          <p:cNvPr id="6" name="Slide Number Placeholder 5">
            <a:extLst>
              <a:ext uri="{FF2B5EF4-FFF2-40B4-BE49-F238E27FC236}">
                <a16:creationId xmlns:a16="http://schemas.microsoft.com/office/drawing/2014/main" id="{13EDD19F-E33C-E64B-9A70-C5A8778C3FF7}"/>
              </a:ext>
            </a:extLst>
          </p:cNvPr>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C64974-0C61-484E-98F6-CAE3D3F72181}" type="slidenum">
              <a:rPr lang="en-US" smtClean="0"/>
              <a:t>‹#›</a:t>
            </a:fld>
            <a:endParaRPr lang="en-US"/>
          </a:p>
        </p:txBody>
      </p:sp>
      <p:pic>
        <p:nvPicPr>
          <p:cNvPr id="7" name="Picture 6">
            <a:extLst>
              <a:ext uri="{FF2B5EF4-FFF2-40B4-BE49-F238E27FC236}">
                <a16:creationId xmlns:a16="http://schemas.microsoft.com/office/drawing/2014/main" id="{F9F37EF2-86EB-2445-9EAD-4C4D7DFBAF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9739" y="175597"/>
            <a:ext cx="1037821" cy="590499"/>
          </a:xfrm>
          <a:prstGeom prst="rect">
            <a:avLst/>
          </a:prstGeom>
        </p:spPr>
      </p:pic>
    </p:spTree>
    <p:extLst>
      <p:ext uri="{BB962C8B-B14F-4D97-AF65-F5344CB8AC3E}">
        <p14:creationId xmlns:p14="http://schemas.microsoft.com/office/powerpoint/2010/main" val="2229273391"/>
      </p:ext>
    </p:extLst>
  </p:cSld>
  <p:clrMap bg1="dk1" tx1="lt1" bg2="dk2" tx2="lt2" accent1="accent1" accent2="accent2" accent3="accent3" accent4="accent4" accent5="accent5" accent6="accent6" hlink="hlink" folHlink="folHlink"/>
  <p:sldLayoutIdLst>
    <p:sldLayoutId id="2147483731" r:id="rId1"/>
  </p:sldLayoutIdLst>
  <p:hf hdr="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blipFill dpi="0" rotWithShape="1">
          <a:blip r:embed="rId7"/>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561974"/>
          </a:xfrm>
          <a:prstGeom prst="rect">
            <a:avLst/>
          </a:prstGeom>
        </p:spPr>
        <p:txBody>
          <a:bodyPr vert="horz" lIns="0" tIns="0" rIns="0" bIns="0" rtlCol="0" anchor="ctr">
            <a:noAutofit/>
          </a:bodyPr>
          <a:lstStyle/>
          <a:p>
            <a:r>
              <a:rPr lang="fr-FR" dirty="0"/>
              <a:t>Cliquez et modifiez le titre</a:t>
            </a:r>
            <a:endParaRPr lang="en-GB" dirty="0"/>
          </a:p>
        </p:txBody>
      </p:sp>
      <p:sp>
        <p:nvSpPr>
          <p:cNvPr id="3" name="Espace réservé du texte 2"/>
          <p:cNvSpPr>
            <a:spLocks noGrp="1"/>
          </p:cNvSpPr>
          <p:nvPr>
            <p:ph type="body" idx="1"/>
          </p:nvPr>
        </p:nvSpPr>
        <p:spPr>
          <a:xfrm>
            <a:off x="179512" y="1673882"/>
            <a:ext cx="8229600" cy="4525963"/>
          </a:xfrm>
          <a:prstGeom prst="rect">
            <a:avLst/>
          </a:prstGeom>
        </p:spPr>
        <p:txBody>
          <a:bodyPr vert="horz" lIns="0" tIns="0" rIns="0" bIns="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endParaRPr lang="en-GB" dirty="0"/>
          </a:p>
        </p:txBody>
      </p:sp>
      <p:sp>
        <p:nvSpPr>
          <p:cNvPr id="5" name="Espace réservé du pied de page 4"/>
          <p:cNvSpPr>
            <a:spLocks noGrp="1"/>
          </p:cNvSpPr>
          <p:nvPr>
            <p:ph type="ftr" sz="quarter" idx="3"/>
          </p:nvPr>
        </p:nvSpPr>
        <p:spPr>
          <a:xfrm>
            <a:off x="2248222" y="6346647"/>
            <a:ext cx="4419600" cy="196850"/>
          </a:xfrm>
          <a:prstGeom prst="rect">
            <a:avLst/>
          </a:prstGeom>
        </p:spPr>
        <p:txBody>
          <a:bodyPr vert="horz" lIns="91440" tIns="45720" rIns="91440" bIns="45720" rtlCol="0" anchor="ctr"/>
          <a:lstStyle>
            <a:lvl1pPr algn="ctr">
              <a:defRPr sz="1100">
                <a:solidFill>
                  <a:schemeClr val="tx1">
                    <a:lumMod val="50000"/>
                    <a:lumOff val="50000"/>
                  </a:schemeClr>
                </a:solidFill>
                <a:latin typeface="Arial"/>
                <a:cs typeface="Arial"/>
              </a:defRPr>
            </a:lvl1pPr>
          </a:lstStyle>
          <a:p>
            <a:r>
              <a:rPr lang="en-GB" dirty="0"/>
              <a:t>To edit footer: Insert -&gt; Header &amp; Footer</a:t>
            </a:r>
          </a:p>
        </p:txBody>
      </p:sp>
      <p:sp>
        <p:nvSpPr>
          <p:cNvPr id="6" name="Espace réservé du numéro de diapositive 5"/>
          <p:cNvSpPr>
            <a:spLocks noGrp="1"/>
          </p:cNvSpPr>
          <p:nvPr>
            <p:ph type="sldNum" sz="quarter" idx="4"/>
          </p:nvPr>
        </p:nvSpPr>
        <p:spPr>
          <a:xfrm>
            <a:off x="7951912" y="6400799"/>
            <a:ext cx="457200" cy="365125"/>
          </a:xfrm>
          <a:prstGeom prst="rect">
            <a:avLst/>
          </a:prstGeom>
        </p:spPr>
        <p:txBody>
          <a:bodyPr vert="horz" lIns="91440" tIns="45720" rIns="91440" bIns="45720" rtlCol="0" anchor="ctr"/>
          <a:lstStyle>
            <a:lvl1pPr algn="r">
              <a:defRPr sz="1200" b="1" i="0">
                <a:solidFill>
                  <a:schemeClr val="bg1"/>
                </a:solidFill>
                <a:latin typeface="Arial"/>
                <a:cs typeface="Arial"/>
              </a:defRPr>
            </a:lvl1pPr>
          </a:lstStyle>
          <a:p>
            <a:fld id="{81B4523E-0E60-2F49-A1DB-8E66CE3DE81B}" type="slidenum">
              <a:rPr lang="en-GB" smtClean="0"/>
              <a:pPr/>
              <a:t>‹#›</a:t>
            </a:fld>
            <a:endParaRPr lang="en-GB" dirty="0"/>
          </a:p>
        </p:txBody>
      </p:sp>
      <p:cxnSp>
        <p:nvCxnSpPr>
          <p:cNvPr id="9" name="Connecteur droit 8"/>
          <p:cNvCxnSpPr/>
          <p:nvPr userDrawn="1"/>
        </p:nvCxnSpPr>
        <p:spPr>
          <a:xfrm>
            <a:off x="457200" y="836612"/>
            <a:ext cx="8229600" cy="1588"/>
          </a:xfrm>
          <a:prstGeom prst="line">
            <a:avLst/>
          </a:prstGeom>
          <a:ln>
            <a:solidFill>
              <a:srgbClr val="0157A4"/>
            </a:solidFill>
          </a:ln>
          <a:effectLst/>
        </p:spPr>
        <p:style>
          <a:lnRef idx="2">
            <a:schemeClr val="accent1"/>
          </a:lnRef>
          <a:fillRef idx="0">
            <a:schemeClr val="accent1"/>
          </a:fillRef>
          <a:effectRef idx="1">
            <a:schemeClr val="accent1"/>
          </a:effectRef>
          <a:fontRef idx="minor">
            <a:schemeClr val="tx1"/>
          </a:fontRef>
        </p:style>
      </p:cxnSp>
      <p:sp>
        <p:nvSpPr>
          <p:cNvPr id="10" name="ZoneTexte 9"/>
          <p:cNvSpPr txBox="1"/>
          <p:nvPr userDrawn="1"/>
        </p:nvSpPr>
        <p:spPr>
          <a:xfrm>
            <a:off x="3429000" y="6721475"/>
            <a:ext cx="184666" cy="369332"/>
          </a:xfrm>
          <a:prstGeom prst="rect">
            <a:avLst/>
          </a:prstGeom>
          <a:noFill/>
        </p:spPr>
        <p:txBody>
          <a:bodyPr wrap="none" rtlCol="0">
            <a:spAutoFit/>
          </a:bodyPr>
          <a:lstStyle/>
          <a:p>
            <a:endParaRPr lang="en-GB" dirty="0"/>
          </a:p>
        </p:txBody>
      </p:sp>
    </p:spTree>
    <p:extLst>
      <p:ext uri="{BB962C8B-B14F-4D97-AF65-F5344CB8AC3E}">
        <p14:creationId xmlns:p14="http://schemas.microsoft.com/office/powerpoint/2010/main" val="1996785696"/>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Lst>
  <p:hf hdr="0" ftr="0" dt="0"/>
  <p:txStyles>
    <p:titleStyle>
      <a:lvl1pPr algn="l" defTabSz="457200" rtl="0" eaLnBrk="1" latinLnBrk="0" hangingPunct="1">
        <a:spcBef>
          <a:spcPct val="0"/>
        </a:spcBef>
        <a:buNone/>
        <a:defRPr sz="3200" kern="1200">
          <a:solidFill>
            <a:srgbClr val="0157A4"/>
          </a:solidFill>
          <a:latin typeface="Arial"/>
          <a:ea typeface="+mj-ea"/>
          <a:cs typeface="Arial"/>
        </a:defRPr>
      </a:lvl1pPr>
    </p:titleStyle>
    <p:body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750">
                <a:solidFill>
                  <a:schemeClr val="tx1">
                    <a:tint val="75000"/>
                  </a:schemeClr>
                </a:solidFill>
                <a:latin typeface="Montserrat" panose="00000500000000000000" pitchFamily="2" charset="0"/>
              </a:defRPr>
            </a:lvl1pPr>
          </a:lstStyle>
          <a:p>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750">
                <a:solidFill>
                  <a:schemeClr val="tx1">
                    <a:tint val="75000"/>
                  </a:schemeClr>
                </a:solidFill>
                <a:latin typeface="Montserrat" panose="00000500000000000000" pitchFamily="2" charset="0"/>
              </a:defRPr>
            </a:lvl1pPr>
          </a:lstStyle>
          <a:p>
            <a:r>
              <a:rPr lang="en-US"/>
              <a:t>WP12 18/05/2021</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75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894461255"/>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Lst>
  <p:hf hdr="0" dt="0"/>
  <p:txStyles>
    <p:titleStyle>
      <a:lvl1pPr algn="l" defTabSz="685800" rtl="0" eaLnBrk="1" latinLnBrk="0" hangingPunct="1">
        <a:lnSpc>
          <a:spcPct val="90000"/>
        </a:lnSpc>
        <a:spcBef>
          <a:spcPct val="0"/>
        </a:spcBef>
        <a:buNone/>
        <a:defRPr sz="3000" kern="1200">
          <a:solidFill>
            <a:schemeClr val="accent5"/>
          </a:solidFill>
          <a:latin typeface="Montserrat ExtraBold" panose="00000900000000000000" pitchFamily="2" charset="0"/>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Arial"/>
        <a:buChar char="•"/>
        <a:defRPr sz="2100" kern="1200">
          <a:solidFill>
            <a:schemeClr val="tx1"/>
          </a:solidFill>
          <a:latin typeface="Montserrat" panose="00000500000000000000" pitchFamily="2" charset="0"/>
          <a:ea typeface="+mn-ea"/>
          <a:cs typeface="+mn-cs"/>
        </a:defRPr>
      </a:lvl1pPr>
      <a:lvl2pPr marL="514350" indent="-171450" algn="l" defTabSz="685800" rtl="0" eaLnBrk="1" latinLnBrk="0" hangingPunct="1">
        <a:lnSpc>
          <a:spcPct val="90000"/>
        </a:lnSpc>
        <a:spcBef>
          <a:spcPts val="375"/>
        </a:spcBef>
        <a:buClr>
          <a:schemeClr val="accent1"/>
        </a:buClr>
        <a:buFont typeface="Arial"/>
        <a:buChar char="•"/>
        <a:defRPr sz="1800" kern="1200">
          <a:solidFill>
            <a:schemeClr val="tx1"/>
          </a:solidFill>
          <a:latin typeface="Montserrat" panose="00000500000000000000" pitchFamily="2" charset="0"/>
          <a:ea typeface="+mn-ea"/>
          <a:cs typeface="+mn-cs"/>
        </a:defRPr>
      </a:lvl2pPr>
      <a:lvl3pPr marL="857250" indent="-171450" algn="l" defTabSz="685800" rtl="0" eaLnBrk="1" latinLnBrk="0" hangingPunct="1">
        <a:lnSpc>
          <a:spcPct val="90000"/>
        </a:lnSpc>
        <a:spcBef>
          <a:spcPts val="375"/>
        </a:spcBef>
        <a:buClr>
          <a:schemeClr val="accent1"/>
        </a:buClr>
        <a:buFont typeface="Arial"/>
        <a:buChar char="•"/>
        <a:defRPr sz="1500" kern="1200">
          <a:solidFill>
            <a:schemeClr val="tx1"/>
          </a:solidFill>
          <a:latin typeface="Montserrat" panose="00000500000000000000" pitchFamily="2" charset="0"/>
          <a:ea typeface="+mn-ea"/>
          <a:cs typeface="+mn-cs"/>
        </a:defRPr>
      </a:lvl3pPr>
      <a:lvl4pPr marL="1200150" indent="-171450" algn="l" defTabSz="685800" rtl="0" eaLnBrk="1" latinLnBrk="0" hangingPunct="1">
        <a:lnSpc>
          <a:spcPct val="90000"/>
        </a:lnSpc>
        <a:spcBef>
          <a:spcPts val="375"/>
        </a:spcBef>
        <a:buClr>
          <a:schemeClr val="accent1"/>
        </a:buClr>
        <a:buFont typeface="Arial"/>
        <a:buChar char="•"/>
        <a:defRPr sz="1350" kern="1200">
          <a:solidFill>
            <a:schemeClr val="tx1"/>
          </a:solidFill>
          <a:latin typeface="Montserrat" panose="00000500000000000000" pitchFamily="2" charset="0"/>
          <a:ea typeface="+mn-ea"/>
          <a:cs typeface="+mn-cs"/>
        </a:defRPr>
      </a:lvl4pPr>
      <a:lvl5pPr marL="1543050" indent="-171450" algn="l" defTabSz="685800" rtl="0" eaLnBrk="1" latinLnBrk="0" hangingPunct="1">
        <a:lnSpc>
          <a:spcPct val="90000"/>
        </a:lnSpc>
        <a:spcBef>
          <a:spcPts val="375"/>
        </a:spcBef>
        <a:buClr>
          <a:schemeClr val="accent1"/>
        </a:buClr>
        <a:buFont typeface="Arial"/>
        <a:buChar char="•"/>
        <a:defRPr sz="1350" kern="1200">
          <a:solidFill>
            <a:schemeClr val="tx1"/>
          </a:solidFill>
          <a:latin typeface="Montserrat" panose="00000500000000000000" pitchFamily="2"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750">
                <a:solidFill>
                  <a:schemeClr val="tx1">
                    <a:tint val="75000"/>
                  </a:schemeClr>
                </a:solidFill>
                <a:latin typeface="Montserrat" panose="00000500000000000000" pitchFamily="2" charset="0"/>
              </a:defRPr>
            </a:lvl1pPr>
          </a:lstStyle>
          <a:p>
            <a:fld id="{0E0C21EA-FA05-7048-AA70-4DED716611A1}" type="datetimeFigureOut">
              <a:rPr lang="en-US" smtClean="0"/>
              <a:pPr/>
              <a:t>4/15/2024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750">
                <a:solidFill>
                  <a:schemeClr val="tx1">
                    <a:tint val="75000"/>
                  </a:schemeClr>
                </a:solidFill>
                <a:latin typeface="Montserrat" panose="00000500000000000000" pitchFamily="2" charset="0"/>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75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3061002004"/>
      </p:ext>
    </p:extLst>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Lst>
  <p:hf hdr="0" dt="0"/>
  <p:txStyles>
    <p:titleStyle>
      <a:lvl1pPr algn="l" defTabSz="685800" rtl="0" eaLnBrk="1" latinLnBrk="0" hangingPunct="1">
        <a:lnSpc>
          <a:spcPct val="90000"/>
        </a:lnSpc>
        <a:spcBef>
          <a:spcPct val="0"/>
        </a:spcBef>
        <a:buNone/>
        <a:defRPr sz="3000" kern="1200">
          <a:solidFill>
            <a:schemeClr val="accent5"/>
          </a:solidFill>
          <a:latin typeface="Montserrat ExtraBold" panose="00000900000000000000" pitchFamily="2" charset="0"/>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Arial"/>
        <a:buChar char="•"/>
        <a:defRPr sz="2100" kern="1200">
          <a:solidFill>
            <a:schemeClr val="tx1"/>
          </a:solidFill>
          <a:latin typeface="Montserrat" panose="00000500000000000000" pitchFamily="2" charset="0"/>
          <a:ea typeface="+mn-ea"/>
          <a:cs typeface="+mn-cs"/>
        </a:defRPr>
      </a:lvl1pPr>
      <a:lvl2pPr marL="514350" indent="-171450" algn="l" defTabSz="685800" rtl="0" eaLnBrk="1" latinLnBrk="0" hangingPunct="1">
        <a:lnSpc>
          <a:spcPct val="90000"/>
        </a:lnSpc>
        <a:spcBef>
          <a:spcPts val="375"/>
        </a:spcBef>
        <a:buClr>
          <a:schemeClr val="accent1"/>
        </a:buClr>
        <a:buFont typeface="Arial"/>
        <a:buChar char="•"/>
        <a:defRPr sz="1800" kern="1200">
          <a:solidFill>
            <a:schemeClr val="tx1"/>
          </a:solidFill>
          <a:latin typeface="Montserrat" panose="00000500000000000000" pitchFamily="2" charset="0"/>
          <a:ea typeface="+mn-ea"/>
          <a:cs typeface="+mn-cs"/>
        </a:defRPr>
      </a:lvl2pPr>
      <a:lvl3pPr marL="857250" indent="-171450" algn="l" defTabSz="685800" rtl="0" eaLnBrk="1" latinLnBrk="0" hangingPunct="1">
        <a:lnSpc>
          <a:spcPct val="90000"/>
        </a:lnSpc>
        <a:spcBef>
          <a:spcPts val="375"/>
        </a:spcBef>
        <a:buClr>
          <a:schemeClr val="accent1"/>
        </a:buClr>
        <a:buFont typeface="Arial"/>
        <a:buChar char="•"/>
        <a:defRPr sz="1500" kern="1200">
          <a:solidFill>
            <a:schemeClr val="tx1"/>
          </a:solidFill>
          <a:latin typeface="Montserrat" panose="00000500000000000000" pitchFamily="2" charset="0"/>
          <a:ea typeface="+mn-ea"/>
          <a:cs typeface="+mn-cs"/>
        </a:defRPr>
      </a:lvl3pPr>
      <a:lvl4pPr marL="1200150" indent="-171450" algn="l" defTabSz="685800" rtl="0" eaLnBrk="1" latinLnBrk="0" hangingPunct="1">
        <a:lnSpc>
          <a:spcPct val="90000"/>
        </a:lnSpc>
        <a:spcBef>
          <a:spcPts val="375"/>
        </a:spcBef>
        <a:buClr>
          <a:schemeClr val="accent1"/>
        </a:buClr>
        <a:buFont typeface="Arial"/>
        <a:buChar char="•"/>
        <a:defRPr sz="1350" kern="1200">
          <a:solidFill>
            <a:schemeClr val="tx1"/>
          </a:solidFill>
          <a:latin typeface="Montserrat" panose="00000500000000000000" pitchFamily="2" charset="0"/>
          <a:ea typeface="+mn-ea"/>
          <a:cs typeface="+mn-cs"/>
        </a:defRPr>
      </a:lvl4pPr>
      <a:lvl5pPr marL="1543050" indent="-171450" algn="l" defTabSz="685800" rtl="0" eaLnBrk="1" latinLnBrk="0" hangingPunct="1">
        <a:lnSpc>
          <a:spcPct val="90000"/>
        </a:lnSpc>
        <a:spcBef>
          <a:spcPts val="375"/>
        </a:spcBef>
        <a:buClr>
          <a:schemeClr val="accent1"/>
        </a:buClr>
        <a:buFont typeface="Arial"/>
        <a:buChar char="•"/>
        <a:defRPr sz="1350" kern="1200">
          <a:solidFill>
            <a:schemeClr val="tx1"/>
          </a:solidFill>
          <a:latin typeface="Montserrat" panose="00000500000000000000" pitchFamily="2" charset="0"/>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8.xml"/></Relationships>
</file>

<file path=ppt/slides/_rels/slide1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52.xml"/></Relationships>
</file>

<file path=ppt/slides/_rels/slide1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0.xml"/><Relationship Id="rId4" Type="http://schemas.openxmlformats.org/officeDocument/2006/relationships/image" Target="../media/image29.png"/></Relationships>
</file>

<file path=ppt/slides/_rels/slide15.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6.xml"/><Relationship Id="rId5" Type="http://schemas.openxmlformats.org/officeDocument/2006/relationships/image" Target="../media/image32.png"/><Relationship Id="rId4" Type="http://schemas.openxmlformats.org/officeDocument/2006/relationships/image" Target="../media/image31.jpeg"/></Relationships>
</file>

<file path=ppt/slides/_rels/slide17.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7.xml"/><Relationship Id="rId1" Type="http://schemas.openxmlformats.org/officeDocument/2006/relationships/slideLayout" Target="../slideLayouts/slideLayout16.xml"/><Relationship Id="rId5" Type="http://schemas.openxmlformats.org/officeDocument/2006/relationships/image" Target="../media/image37.jpe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8.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9.xml"/><Relationship Id="rId1" Type="http://schemas.openxmlformats.org/officeDocument/2006/relationships/slideLayout" Target="../slideLayouts/slideLayout61.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0.xml"/><Relationship Id="rId1" Type="http://schemas.openxmlformats.org/officeDocument/2006/relationships/slideLayout" Target="../slideLayouts/slideLayout61.xml"/><Relationship Id="rId4" Type="http://schemas.openxmlformats.org/officeDocument/2006/relationships/image" Target="../media/image38.png"/></Relationships>
</file>

<file path=ppt/slides/_rels/slide23.xml.rels><?xml version="1.0" encoding="UTF-8" standalone="yes"?>
<Relationships xmlns="http://schemas.openxmlformats.org/package/2006/relationships"><Relationship Id="rId8" Type="http://schemas.openxmlformats.org/officeDocument/2006/relationships/image" Target="../media/image44.png"/><Relationship Id="rId3" Type="http://schemas.openxmlformats.org/officeDocument/2006/relationships/image" Target="../media/image38.png"/><Relationship Id="rId7" Type="http://schemas.openxmlformats.org/officeDocument/2006/relationships/image" Target="../media/image43.png"/><Relationship Id="rId2" Type="http://schemas.openxmlformats.org/officeDocument/2006/relationships/notesSlide" Target="../notesSlides/notesSlide11.xml"/><Relationship Id="rId1" Type="http://schemas.openxmlformats.org/officeDocument/2006/relationships/slideLayout" Target="../slideLayouts/slideLayout61.xml"/><Relationship Id="rId6" Type="http://schemas.openxmlformats.org/officeDocument/2006/relationships/image" Target="../media/image42.png"/><Relationship Id="rId5" Type="http://schemas.openxmlformats.org/officeDocument/2006/relationships/image" Target="../media/image41.png"/><Relationship Id="rId10" Type="http://schemas.openxmlformats.org/officeDocument/2006/relationships/image" Target="../media/image46.png"/><Relationship Id="rId4" Type="http://schemas.openxmlformats.org/officeDocument/2006/relationships/image" Target="../media/image40.png"/><Relationship Id="rId9" Type="http://schemas.openxmlformats.org/officeDocument/2006/relationships/image" Target="../media/image45.png"/></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2.xml"/><Relationship Id="rId1" Type="http://schemas.openxmlformats.org/officeDocument/2006/relationships/slideLayout" Target="../slideLayouts/slideLayout61.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3.xml"/><Relationship Id="rId1" Type="http://schemas.openxmlformats.org/officeDocument/2006/relationships/slideLayout" Target="../slideLayouts/slideLayout6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indico.desy.de/event/38194/" TargetMode="External"/><Relationship Id="rId1" Type="http://schemas.openxmlformats.org/officeDocument/2006/relationships/slideLayout" Target="../slideLayouts/slideLayout40.xml"/><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diagramLayout" Target="../diagrams/layout1.xml"/><Relationship Id="rId7" Type="http://schemas.openxmlformats.org/officeDocument/2006/relationships/image" Target="../media/image22.png"/><Relationship Id="rId2" Type="http://schemas.openxmlformats.org/officeDocument/2006/relationships/diagramData" Target="../diagrams/data1.xml"/><Relationship Id="rId1" Type="http://schemas.openxmlformats.org/officeDocument/2006/relationships/slideLayout" Target="../slideLayouts/slideLayout53.xml"/><Relationship Id="rId6" Type="http://schemas.microsoft.com/office/2007/relationships/diagramDrawing" Target="../diagrams/drawing1.xml"/><Relationship Id="rId11" Type="http://schemas.openxmlformats.org/officeDocument/2006/relationships/image" Target="../media/image26.png"/><Relationship Id="rId5" Type="http://schemas.openxmlformats.org/officeDocument/2006/relationships/diagramColors" Target="../diagrams/colors1.xml"/><Relationship Id="rId10" Type="http://schemas.openxmlformats.org/officeDocument/2006/relationships/image" Target="../media/image25.png"/><Relationship Id="rId4" Type="http://schemas.openxmlformats.org/officeDocument/2006/relationships/diagramQuickStyle" Target="../diagrams/quickStyle1.xml"/><Relationship Id="rId9"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239607" y="2060848"/>
            <a:ext cx="8640960" cy="5035225"/>
          </a:xfrm>
        </p:spPr>
        <p:txBody>
          <a:bodyPr/>
          <a:lstStyle/>
          <a:p>
            <a:pPr algn="ctr"/>
            <a:r>
              <a:rPr lang="en-GB" dirty="0"/>
              <a:t>WP12: Societal Applications</a:t>
            </a:r>
          </a:p>
          <a:p>
            <a:pPr algn="ctr"/>
            <a:endParaRPr lang="en-GB" dirty="0"/>
          </a:p>
          <a:p>
            <a:pPr algn="l"/>
            <a:r>
              <a:rPr lang="en-GB" sz="2000" dirty="0"/>
              <a:t>WP12.1 - </a:t>
            </a:r>
            <a:r>
              <a:rPr lang="en-GB" sz="2000" b="1" dirty="0"/>
              <a:t>A Strategy for Implementing Novel Societal Applications of Accelerators (Rob Edgecock, HUD)</a:t>
            </a:r>
          </a:p>
          <a:p>
            <a:pPr algn="l"/>
            <a:r>
              <a:rPr lang="en-GB" sz="2000" dirty="0"/>
              <a:t>WP12.2 - Design of advanced electron accelerator plant for biohazards treatment </a:t>
            </a:r>
            <a:r>
              <a:rPr lang="en-GB" sz="1600" b="1" dirty="0"/>
              <a:t> </a:t>
            </a:r>
            <a:r>
              <a:rPr lang="en-GB" sz="2000" b="1" dirty="0"/>
              <a:t>(Andrzej Chmielewski, INCT)</a:t>
            </a:r>
          </a:p>
          <a:p>
            <a:pPr algn="l"/>
            <a:r>
              <a:rPr lang="en-GB" sz="2000" dirty="0"/>
              <a:t>WP12.3 - Design of Internal RF Ion Source for Cyclotrons (Daniel </a:t>
            </a:r>
            <a:r>
              <a:rPr lang="en-GB" sz="2000" dirty="0" err="1"/>
              <a:t>Gavela</a:t>
            </a:r>
            <a:r>
              <a:rPr lang="en-GB" sz="2000" dirty="0"/>
              <a:t> Perez, CIEMAT)</a:t>
            </a:r>
          </a:p>
          <a:p>
            <a:pPr algn="l"/>
            <a:endParaRPr lang="en-GB" sz="2000" dirty="0"/>
          </a:p>
          <a:p>
            <a:pPr algn="ctr"/>
            <a:r>
              <a:rPr lang="en-GB" sz="2000" dirty="0"/>
              <a:t>Presentation on behalf of all members of the WP</a:t>
            </a:r>
          </a:p>
          <a:p>
            <a:r>
              <a:rPr lang="en-GB" b="0" dirty="0"/>
              <a:t>	</a:t>
            </a:r>
          </a:p>
          <a:p>
            <a:r>
              <a:rPr lang="en-GB" dirty="0"/>
              <a:t>   </a:t>
            </a:r>
          </a:p>
        </p:txBody>
      </p:sp>
      <p:sp>
        <p:nvSpPr>
          <p:cNvPr id="5" name="Slide Number Placeholder 4"/>
          <p:cNvSpPr>
            <a:spLocks noGrp="1"/>
          </p:cNvSpPr>
          <p:nvPr>
            <p:ph type="sldNum" sz="quarter" idx="12"/>
          </p:nvPr>
        </p:nvSpPr>
        <p:spPr/>
        <p:txBody>
          <a:bodyPr/>
          <a:lstStyle/>
          <a:p>
            <a:fld id="{81B4523E-0E60-2F49-A1DB-8E66CE3DE81B}" type="slidenum">
              <a:rPr lang="en-GB" smtClean="0"/>
              <a:pPr/>
              <a:t>1</a:t>
            </a:fld>
            <a:endParaRPr lang="en-GB" dirty="0"/>
          </a:p>
        </p:txBody>
      </p:sp>
    </p:spTree>
    <p:extLst>
      <p:ext uri="{BB962C8B-B14F-4D97-AF65-F5344CB8AC3E}">
        <p14:creationId xmlns:p14="http://schemas.microsoft.com/office/powerpoint/2010/main" val="20775871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598502" y="883434"/>
            <a:ext cx="7886700" cy="994172"/>
          </a:xfrm>
        </p:spPr>
        <p:txBody>
          <a:bodyPr/>
          <a:lstStyle/>
          <a:p>
            <a:pPr algn="ctr"/>
            <a:r>
              <a:rPr lang="pl-PL" b="1" dirty="0">
                <a:solidFill>
                  <a:srgbClr val="0070C0"/>
                </a:solidFill>
              </a:rPr>
              <a:t> </a:t>
            </a:r>
            <a:r>
              <a:rPr lang="pl-PL" b="1" dirty="0" err="1">
                <a:solidFill>
                  <a:srgbClr val="0070C0"/>
                </a:solidFill>
              </a:rPr>
              <a:t>What</a:t>
            </a:r>
            <a:r>
              <a:rPr lang="pl-PL" b="1" dirty="0">
                <a:solidFill>
                  <a:srgbClr val="0070C0"/>
                </a:solidFill>
              </a:rPr>
              <a:t> </a:t>
            </a:r>
            <a:r>
              <a:rPr lang="pl-PL" b="1" dirty="0" err="1">
                <a:solidFill>
                  <a:srgbClr val="0070C0"/>
                </a:solidFill>
              </a:rPr>
              <a:t>next</a:t>
            </a:r>
            <a:r>
              <a:rPr lang="pl-PL" b="1" dirty="0">
                <a:solidFill>
                  <a:srgbClr val="0070C0"/>
                </a:solidFill>
              </a:rPr>
              <a:t> with the </a:t>
            </a:r>
            <a:r>
              <a:rPr lang="pl-PL" b="1" dirty="0" err="1">
                <a:solidFill>
                  <a:srgbClr val="0070C0"/>
                </a:solidFill>
              </a:rPr>
              <a:t>results</a:t>
            </a:r>
            <a:r>
              <a:rPr lang="pl-PL" b="1" dirty="0">
                <a:solidFill>
                  <a:srgbClr val="0070C0"/>
                </a:solidFill>
              </a:rPr>
              <a:t>  ?</a:t>
            </a:r>
          </a:p>
        </p:txBody>
      </p:sp>
      <p:sp>
        <p:nvSpPr>
          <p:cNvPr id="3" name="Symbol zastępczy zawartości 2"/>
          <p:cNvSpPr>
            <a:spLocks noGrp="1"/>
          </p:cNvSpPr>
          <p:nvPr>
            <p:ph idx="1"/>
          </p:nvPr>
        </p:nvSpPr>
        <p:spPr>
          <a:xfrm>
            <a:off x="628650" y="1652155"/>
            <a:ext cx="7886700" cy="3837818"/>
          </a:xfrm>
        </p:spPr>
        <p:txBody>
          <a:bodyPr>
            <a:normAutofit lnSpcReduction="10000"/>
          </a:bodyPr>
          <a:lstStyle/>
          <a:p>
            <a:pPr marL="0" indent="0" algn="just">
              <a:buNone/>
            </a:pPr>
            <a:r>
              <a:rPr lang="pl-PL" b="1" dirty="0">
                <a:solidFill>
                  <a:srgbClr val="0070C0"/>
                </a:solidFill>
              </a:rPr>
              <a:t>1.</a:t>
            </a:r>
            <a:r>
              <a:rPr lang="en-US" b="1" dirty="0">
                <a:solidFill>
                  <a:srgbClr val="0070C0"/>
                </a:solidFill>
              </a:rPr>
              <a:t>Application of E-beam radiation for wastewater treatment may ensure future smart cities with sustainable water resources management.</a:t>
            </a:r>
            <a:endParaRPr lang="pl-PL" b="1" dirty="0">
              <a:solidFill>
                <a:srgbClr val="0070C0"/>
              </a:solidFill>
            </a:endParaRPr>
          </a:p>
          <a:p>
            <a:pPr marL="0" indent="0" algn="just">
              <a:buNone/>
            </a:pPr>
            <a:r>
              <a:rPr lang="pl-PL" b="1" dirty="0">
                <a:solidFill>
                  <a:srgbClr val="0070C0"/>
                </a:solidFill>
              </a:rPr>
              <a:t>2.Accelerators </a:t>
            </a:r>
            <a:r>
              <a:rPr lang="pl-PL" b="1" dirty="0" err="1">
                <a:solidFill>
                  <a:srgbClr val="0070C0"/>
                </a:solidFill>
              </a:rPr>
              <a:t>are</a:t>
            </a:r>
            <a:r>
              <a:rPr lang="pl-PL" b="1" dirty="0">
                <a:solidFill>
                  <a:srgbClr val="0070C0"/>
                </a:solidFill>
              </a:rPr>
              <a:t> </a:t>
            </a:r>
            <a:r>
              <a:rPr lang="pl-PL" b="1" dirty="0" err="1">
                <a:solidFill>
                  <a:srgbClr val="0070C0"/>
                </a:solidFill>
              </a:rPr>
              <a:t>needed</a:t>
            </a:r>
            <a:r>
              <a:rPr lang="pl-PL" b="1" dirty="0">
                <a:solidFill>
                  <a:srgbClr val="0070C0"/>
                </a:solidFill>
              </a:rPr>
              <a:t> for </a:t>
            </a:r>
            <a:r>
              <a:rPr lang="pl-PL" b="1" dirty="0" err="1">
                <a:solidFill>
                  <a:srgbClr val="0070C0"/>
                </a:solidFill>
              </a:rPr>
              <a:t>all</a:t>
            </a:r>
            <a:r>
              <a:rPr lang="pl-PL" b="1" dirty="0">
                <a:solidFill>
                  <a:srgbClr val="0070C0"/>
                </a:solidFill>
              </a:rPr>
              <a:t> </a:t>
            </a:r>
            <a:r>
              <a:rPr lang="pl-PL" b="1" dirty="0" err="1">
                <a:solidFill>
                  <a:srgbClr val="0070C0"/>
                </a:solidFill>
              </a:rPr>
              <a:t>these</a:t>
            </a:r>
            <a:r>
              <a:rPr lang="pl-PL" b="1" dirty="0">
                <a:solidFill>
                  <a:srgbClr val="0070C0"/>
                </a:solidFill>
              </a:rPr>
              <a:t> </a:t>
            </a:r>
            <a:r>
              <a:rPr lang="pl-PL" b="1" dirty="0" err="1">
                <a:solidFill>
                  <a:srgbClr val="0070C0"/>
                </a:solidFill>
              </a:rPr>
              <a:t>technologies</a:t>
            </a:r>
            <a:r>
              <a:rPr lang="pl-PL" b="1" dirty="0">
                <a:solidFill>
                  <a:srgbClr val="0070C0"/>
                </a:solidFill>
              </a:rPr>
              <a:t>.</a:t>
            </a:r>
          </a:p>
          <a:p>
            <a:pPr marL="0" indent="0" algn="just">
              <a:buNone/>
            </a:pPr>
            <a:endParaRPr lang="pl-PL" b="1" dirty="0">
              <a:solidFill>
                <a:srgbClr val="0070C0"/>
              </a:solidFill>
            </a:endParaRPr>
          </a:p>
          <a:p>
            <a:pPr marL="0" indent="0" algn="just">
              <a:buNone/>
            </a:pPr>
            <a:r>
              <a:rPr lang="pl-PL" b="1" dirty="0">
                <a:solidFill>
                  <a:srgbClr val="0070C0"/>
                </a:solidFill>
              </a:rPr>
              <a:t>Collaboration with China - </a:t>
            </a:r>
            <a:r>
              <a:rPr lang="en-US" b="1" dirty="0">
                <a:solidFill>
                  <a:srgbClr val="0070C0"/>
                </a:solidFill>
              </a:rPr>
              <a:t>„Advanced treatment for typical antibiotic pharmaceutical wastewater by electron-beam radiation (</a:t>
            </a:r>
            <a:r>
              <a:rPr lang="en-US" b="1" dirty="0" err="1">
                <a:solidFill>
                  <a:srgbClr val="0070C0"/>
                </a:solidFill>
              </a:rPr>
              <a:t>Acronim</a:t>
            </a:r>
            <a:r>
              <a:rPr lang="en-US" b="1" dirty="0">
                <a:solidFill>
                  <a:srgbClr val="0070C0"/>
                </a:solidFill>
              </a:rPr>
              <a:t>: TAPEB)”</a:t>
            </a:r>
            <a:r>
              <a:rPr lang="pl-PL" b="1" dirty="0">
                <a:solidFill>
                  <a:srgbClr val="0070C0"/>
                </a:solidFill>
              </a:rPr>
              <a:t> INCT - </a:t>
            </a:r>
            <a:r>
              <a:rPr lang="pl-PL" b="1" dirty="0" err="1">
                <a:solidFill>
                  <a:srgbClr val="0070C0"/>
                </a:solidFill>
              </a:rPr>
              <a:t>Tsinghua</a:t>
            </a:r>
            <a:r>
              <a:rPr lang="pl-PL" b="1" dirty="0">
                <a:solidFill>
                  <a:srgbClr val="0070C0"/>
                </a:solidFill>
              </a:rPr>
              <a:t> University (CHN), 36 </a:t>
            </a:r>
            <a:r>
              <a:rPr lang="pl-PL" b="1" dirty="0" err="1">
                <a:solidFill>
                  <a:srgbClr val="0070C0"/>
                </a:solidFill>
              </a:rPr>
              <a:t>months</a:t>
            </a:r>
            <a:r>
              <a:rPr lang="pl-PL" b="1" dirty="0">
                <a:solidFill>
                  <a:srgbClr val="0070C0"/>
                </a:solidFill>
              </a:rPr>
              <a:t>, 2024.01.04-2027.04.01;</a:t>
            </a:r>
            <a:r>
              <a:rPr lang="en-US" b="1" dirty="0">
                <a:solidFill>
                  <a:srgbClr val="0070C0"/>
                </a:solidFill>
              </a:rPr>
              <a:t> Total  project cost: 1,032.746  EUR</a:t>
            </a:r>
            <a:endParaRPr lang="pl-PL" b="1" dirty="0">
              <a:solidFill>
                <a:srgbClr val="0070C0"/>
              </a:solidFill>
            </a:endParaRPr>
          </a:p>
          <a:p>
            <a:pPr marL="0" indent="0" algn="just">
              <a:buNone/>
            </a:pPr>
            <a:r>
              <a:rPr lang="pl-PL" b="1" dirty="0">
                <a:solidFill>
                  <a:srgbClr val="0070C0"/>
                </a:solidFill>
              </a:rPr>
              <a:t>                           </a:t>
            </a:r>
            <a:r>
              <a:rPr lang="pl-PL" b="1" dirty="0" err="1">
                <a:solidFill>
                  <a:srgbClr val="0070C0"/>
                </a:solidFill>
              </a:rPr>
              <a:t>They</a:t>
            </a:r>
            <a:r>
              <a:rPr lang="pl-PL" b="1" dirty="0">
                <a:solidFill>
                  <a:srgbClr val="0070C0"/>
                </a:solidFill>
              </a:rPr>
              <a:t> </a:t>
            </a:r>
            <a:r>
              <a:rPr lang="pl-PL" b="1" dirty="0" err="1">
                <a:solidFill>
                  <a:srgbClr val="0070C0"/>
                </a:solidFill>
              </a:rPr>
              <a:t>are</a:t>
            </a:r>
            <a:r>
              <a:rPr lang="pl-PL" b="1" dirty="0">
                <a:solidFill>
                  <a:srgbClr val="0070C0"/>
                </a:solidFill>
              </a:rPr>
              <a:t> transformer  </a:t>
            </a:r>
            <a:r>
              <a:rPr lang="pl-PL" b="1" dirty="0" err="1">
                <a:solidFill>
                  <a:srgbClr val="0070C0"/>
                </a:solidFill>
              </a:rPr>
              <a:t>accelerators</a:t>
            </a:r>
            <a:r>
              <a:rPr lang="pl-PL" b="1" dirty="0">
                <a:solidFill>
                  <a:srgbClr val="0070C0"/>
                </a:solidFill>
              </a:rPr>
              <a:t> </a:t>
            </a:r>
            <a:r>
              <a:rPr lang="pl-PL" b="1" dirty="0" err="1">
                <a:solidFill>
                  <a:srgbClr val="0070C0"/>
                </a:solidFill>
              </a:rPr>
              <a:t>manufacturers</a:t>
            </a:r>
            <a:r>
              <a:rPr lang="pl-PL" b="1" dirty="0">
                <a:solidFill>
                  <a:srgbClr val="0070C0"/>
                </a:solidFill>
              </a:rPr>
              <a:t> </a:t>
            </a:r>
            <a:endParaRPr lang="en-US" b="1" dirty="0">
              <a:solidFill>
                <a:srgbClr val="0070C0"/>
              </a:solidFill>
            </a:endParaRPr>
          </a:p>
          <a:p>
            <a:pPr marL="0" indent="0" algn="just">
              <a:buNone/>
            </a:pPr>
            <a:r>
              <a:rPr lang="pl-PL" b="1" dirty="0">
                <a:solidFill>
                  <a:srgbClr val="0070C0"/>
                </a:solidFill>
              </a:rPr>
              <a:t>China </a:t>
            </a:r>
          </a:p>
          <a:p>
            <a:pPr marL="0" indent="0" algn="just">
              <a:buNone/>
            </a:pPr>
            <a:r>
              <a:rPr lang="pl-PL" b="1" dirty="0">
                <a:solidFill>
                  <a:srgbClr val="0070C0"/>
                </a:solidFill>
              </a:rPr>
              <a:t>                            </a:t>
            </a:r>
            <a:r>
              <a:rPr lang="pl-PL" b="1" dirty="0" err="1">
                <a:solidFill>
                  <a:srgbClr val="0070C0"/>
                </a:solidFill>
              </a:rPr>
              <a:t>They</a:t>
            </a:r>
            <a:r>
              <a:rPr lang="pl-PL" b="1" dirty="0">
                <a:solidFill>
                  <a:srgbClr val="0070C0"/>
                </a:solidFill>
              </a:rPr>
              <a:t> </a:t>
            </a:r>
            <a:r>
              <a:rPr lang="pl-PL" b="1" dirty="0" err="1">
                <a:solidFill>
                  <a:srgbClr val="0070C0"/>
                </a:solidFill>
              </a:rPr>
              <a:t>built</a:t>
            </a:r>
            <a:r>
              <a:rPr lang="pl-PL" b="1" dirty="0">
                <a:solidFill>
                  <a:srgbClr val="0070C0"/>
                </a:solidFill>
              </a:rPr>
              <a:t> </a:t>
            </a:r>
            <a:r>
              <a:rPr lang="pl-PL" b="1" dirty="0" err="1">
                <a:solidFill>
                  <a:srgbClr val="0070C0"/>
                </a:solidFill>
              </a:rPr>
              <a:t>industrial</a:t>
            </a:r>
            <a:r>
              <a:rPr lang="pl-PL" b="1" dirty="0">
                <a:solidFill>
                  <a:srgbClr val="0070C0"/>
                </a:solidFill>
              </a:rPr>
              <a:t> </a:t>
            </a:r>
            <a:r>
              <a:rPr lang="pl-PL" b="1" dirty="0" err="1">
                <a:solidFill>
                  <a:srgbClr val="0070C0"/>
                </a:solidFill>
              </a:rPr>
              <a:t>eb</a:t>
            </a:r>
            <a:r>
              <a:rPr lang="pl-PL" b="1" dirty="0">
                <a:solidFill>
                  <a:srgbClr val="0070C0"/>
                </a:solidFill>
              </a:rPr>
              <a:t> </a:t>
            </a:r>
            <a:r>
              <a:rPr lang="pl-PL" b="1" dirty="0" err="1">
                <a:solidFill>
                  <a:srgbClr val="0070C0"/>
                </a:solidFill>
              </a:rPr>
              <a:t>wstwater</a:t>
            </a:r>
            <a:r>
              <a:rPr lang="pl-PL" b="1" dirty="0">
                <a:solidFill>
                  <a:srgbClr val="0070C0"/>
                </a:solidFill>
              </a:rPr>
              <a:t> </a:t>
            </a:r>
            <a:r>
              <a:rPr lang="pl-PL" b="1" dirty="0" err="1">
                <a:solidFill>
                  <a:srgbClr val="0070C0"/>
                </a:solidFill>
              </a:rPr>
              <a:t>treatment</a:t>
            </a:r>
            <a:r>
              <a:rPr lang="pl-PL" b="1" dirty="0">
                <a:solidFill>
                  <a:srgbClr val="0070C0"/>
                </a:solidFill>
              </a:rPr>
              <a:t> plant</a:t>
            </a:r>
          </a:p>
        </p:txBody>
      </p:sp>
      <p:pic>
        <p:nvPicPr>
          <p:cNvPr id="5" name="Obraz 4"/>
          <p:cNvPicPr>
            <a:picLocks noChangeAspect="1"/>
          </p:cNvPicPr>
          <p:nvPr/>
        </p:nvPicPr>
        <p:blipFill>
          <a:blip r:embed="rId2"/>
          <a:stretch>
            <a:fillRect/>
          </a:stretch>
        </p:blipFill>
        <p:spPr>
          <a:xfrm>
            <a:off x="8485201" y="883433"/>
            <a:ext cx="644237" cy="495960"/>
          </a:xfrm>
          <a:prstGeom prst="rect">
            <a:avLst/>
          </a:prstGeom>
        </p:spPr>
      </p:pic>
      <p:sp>
        <p:nvSpPr>
          <p:cNvPr id="6" name="Strzałka w dół 5"/>
          <p:cNvSpPr/>
          <p:nvPr/>
        </p:nvSpPr>
        <p:spPr>
          <a:xfrm>
            <a:off x="3818659" y="2836719"/>
            <a:ext cx="444212" cy="4442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pl-PL" sz="1350">
              <a:solidFill>
                <a:prstClr val="white"/>
              </a:solidFill>
              <a:latin typeface="Calibri" panose="020F0502020204030204"/>
            </a:endParaRPr>
          </a:p>
        </p:txBody>
      </p:sp>
      <p:sp>
        <p:nvSpPr>
          <p:cNvPr id="7" name="Strzałka w prawo 6"/>
          <p:cNvSpPr/>
          <p:nvPr/>
        </p:nvSpPr>
        <p:spPr>
          <a:xfrm>
            <a:off x="1387811" y="4613564"/>
            <a:ext cx="733806" cy="36347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pl-PL" sz="1350">
              <a:solidFill>
                <a:prstClr val="white"/>
              </a:solidFill>
              <a:latin typeface="Calibri" panose="020F0502020204030204"/>
            </a:endParaRPr>
          </a:p>
        </p:txBody>
      </p:sp>
    </p:spTree>
    <p:extLst>
      <p:ext uri="{BB962C8B-B14F-4D97-AF65-F5344CB8AC3E}">
        <p14:creationId xmlns:p14="http://schemas.microsoft.com/office/powerpoint/2010/main" val="18207455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86DCA-E5A7-C216-9C15-D6D7BB0E63D3}"/>
              </a:ext>
            </a:extLst>
          </p:cNvPr>
          <p:cNvSpPr>
            <a:spLocks noGrp="1"/>
          </p:cNvSpPr>
          <p:nvPr>
            <p:ph type="title"/>
          </p:nvPr>
        </p:nvSpPr>
        <p:spPr>
          <a:xfrm>
            <a:off x="615661" y="1105231"/>
            <a:ext cx="7899689" cy="671615"/>
          </a:xfrm>
        </p:spPr>
        <p:txBody>
          <a:bodyPr>
            <a:normAutofit/>
          </a:bodyPr>
          <a:lstStyle/>
          <a:p>
            <a:pPr algn="ctr"/>
            <a:r>
              <a:rPr lang="pl-PL" sz="2100" b="1" dirty="0" err="1">
                <a:solidFill>
                  <a:srgbClr val="0070C0"/>
                </a:solidFill>
              </a:rPr>
              <a:t>EuroLabs</a:t>
            </a:r>
            <a:r>
              <a:rPr lang="pl-PL" sz="2100" b="1" dirty="0">
                <a:solidFill>
                  <a:srgbClr val="0070C0"/>
                </a:solidFill>
              </a:rPr>
              <a:t> - </a:t>
            </a:r>
            <a:r>
              <a:rPr lang="en-US" sz="2100" b="1" dirty="0">
                <a:solidFill>
                  <a:srgbClr val="0070C0"/>
                </a:solidFill>
              </a:rPr>
              <a:t>developing industrial application of electron beams of energy up to 10 MeV.</a:t>
            </a:r>
            <a:r>
              <a:rPr lang="pl-PL" sz="2100" b="1" dirty="0">
                <a:solidFill>
                  <a:srgbClr val="0070C0"/>
                </a:solidFill>
              </a:rPr>
              <a:t> – </a:t>
            </a:r>
            <a:r>
              <a:rPr lang="pl-PL" sz="2100" b="1" dirty="0" err="1">
                <a:solidFill>
                  <a:srgbClr val="0070C0"/>
                </a:solidFill>
              </a:rPr>
              <a:t>support</a:t>
            </a:r>
            <a:r>
              <a:rPr lang="pl-PL" sz="2100" b="1" dirty="0">
                <a:solidFill>
                  <a:srgbClr val="0070C0"/>
                </a:solidFill>
              </a:rPr>
              <a:t> of I.FAST – </a:t>
            </a:r>
            <a:r>
              <a:rPr lang="pl-PL" sz="2100" b="1" dirty="0" err="1">
                <a:solidFill>
                  <a:srgbClr val="0070C0"/>
                </a:solidFill>
              </a:rPr>
              <a:t>technology</a:t>
            </a:r>
            <a:r>
              <a:rPr lang="pl-PL" sz="2100" b="1" dirty="0">
                <a:solidFill>
                  <a:srgbClr val="0070C0"/>
                </a:solidFill>
              </a:rPr>
              <a:t> transfer</a:t>
            </a:r>
            <a:endParaRPr lang="en-US" sz="2100" b="1" dirty="0">
              <a:solidFill>
                <a:srgbClr val="0070C0"/>
              </a:solidFill>
            </a:endParaRPr>
          </a:p>
        </p:txBody>
      </p:sp>
      <p:sp>
        <p:nvSpPr>
          <p:cNvPr id="6" name="Slide Number Placeholder 5">
            <a:extLst>
              <a:ext uri="{FF2B5EF4-FFF2-40B4-BE49-F238E27FC236}">
                <a16:creationId xmlns:a16="http://schemas.microsoft.com/office/drawing/2014/main" id="{1A466B9A-8AAD-8C33-9C84-C1F315C3A423}"/>
              </a:ext>
            </a:extLst>
          </p:cNvPr>
          <p:cNvSpPr>
            <a:spLocks noGrp="1"/>
          </p:cNvSpPr>
          <p:nvPr>
            <p:ph type="sldNum" sz="quarter" idx="12"/>
          </p:nvPr>
        </p:nvSpPr>
        <p:spPr/>
        <p:txBody>
          <a:bodyPr/>
          <a:lstStyle/>
          <a:p>
            <a:pPr defTabSz="685800"/>
            <a:fld id="{DC562A29-F7CD-E34E-BAEE-8E8E72BF4195}" type="slidenum">
              <a:rPr lang="en-US">
                <a:solidFill>
                  <a:prstClr val="black">
                    <a:tint val="75000"/>
                  </a:prstClr>
                </a:solidFill>
                <a:latin typeface="Calibri" panose="020F0502020204030204"/>
              </a:rPr>
              <a:pPr defTabSz="685800"/>
              <a:t>11</a:t>
            </a:fld>
            <a:endParaRPr lang="en-US">
              <a:solidFill>
                <a:prstClr val="black">
                  <a:tint val="75000"/>
                </a:prstClr>
              </a:solidFill>
              <a:latin typeface="Calibri" panose="020F0502020204030204"/>
            </a:endParaRPr>
          </a:p>
        </p:txBody>
      </p:sp>
      <p:graphicFrame>
        <p:nvGraphicFramePr>
          <p:cNvPr id="7" name="Content Placeholder 6">
            <a:extLst>
              <a:ext uri="{FF2B5EF4-FFF2-40B4-BE49-F238E27FC236}">
                <a16:creationId xmlns:a16="http://schemas.microsoft.com/office/drawing/2014/main" id="{0A87CB5E-A70C-5D65-88B1-54FDB72F61AD}"/>
              </a:ext>
            </a:extLst>
          </p:cNvPr>
          <p:cNvGraphicFramePr>
            <a:graphicFrameLocks noGrp="1"/>
          </p:cNvGraphicFramePr>
          <p:nvPr>
            <p:ph sz="half" idx="4294967295"/>
          </p:nvPr>
        </p:nvGraphicFramePr>
        <p:xfrm>
          <a:off x="0" y="1851422"/>
          <a:ext cx="8893920" cy="3973830"/>
        </p:xfrm>
        <a:graphic>
          <a:graphicData uri="http://schemas.openxmlformats.org/drawingml/2006/table">
            <a:tbl>
              <a:tblPr firstRow="1" bandRow="1">
                <a:tableStyleId>{5C22544A-7EE6-4342-B048-85BDC9FD1C3A}</a:tableStyleId>
              </a:tblPr>
              <a:tblGrid>
                <a:gridCol w="491433">
                  <a:extLst>
                    <a:ext uri="{9D8B030D-6E8A-4147-A177-3AD203B41FA5}">
                      <a16:colId xmlns:a16="http://schemas.microsoft.com/office/drawing/2014/main" val="1967588431"/>
                    </a:ext>
                  </a:extLst>
                </a:gridCol>
                <a:gridCol w="3322719">
                  <a:extLst>
                    <a:ext uri="{9D8B030D-6E8A-4147-A177-3AD203B41FA5}">
                      <a16:colId xmlns:a16="http://schemas.microsoft.com/office/drawing/2014/main" val="952074262"/>
                    </a:ext>
                  </a:extLst>
                </a:gridCol>
                <a:gridCol w="2199578">
                  <a:extLst>
                    <a:ext uri="{9D8B030D-6E8A-4147-A177-3AD203B41FA5}">
                      <a16:colId xmlns:a16="http://schemas.microsoft.com/office/drawing/2014/main" val="4276149890"/>
                    </a:ext>
                  </a:extLst>
                </a:gridCol>
                <a:gridCol w="848129">
                  <a:extLst>
                    <a:ext uri="{9D8B030D-6E8A-4147-A177-3AD203B41FA5}">
                      <a16:colId xmlns:a16="http://schemas.microsoft.com/office/drawing/2014/main" val="1931650027"/>
                    </a:ext>
                  </a:extLst>
                </a:gridCol>
                <a:gridCol w="2032061">
                  <a:extLst>
                    <a:ext uri="{9D8B030D-6E8A-4147-A177-3AD203B41FA5}">
                      <a16:colId xmlns:a16="http://schemas.microsoft.com/office/drawing/2014/main" val="1565385796"/>
                    </a:ext>
                  </a:extLst>
                </a:gridCol>
              </a:tblGrid>
              <a:tr h="377190">
                <a:tc>
                  <a:txBody>
                    <a:bodyPr/>
                    <a:lstStyle/>
                    <a:p>
                      <a:r>
                        <a:rPr lang="en-US" sz="1000" noProof="0" dirty="0"/>
                        <a:t>ID</a:t>
                      </a:r>
                    </a:p>
                  </a:txBody>
                  <a:tcPr marL="68580" marR="68580" marT="34290" marB="34290"/>
                </a:tc>
                <a:tc>
                  <a:txBody>
                    <a:bodyPr/>
                    <a:lstStyle/>
                    <a:p>
                      <a:r>
                        <a:rPr lang="en-US" sz="1000" noProof="0" dirty="0"/>
                        <a:t>Description</a:t>
                      </a:r>
                    </a:p>
                  </a:txBody>
                  <a:tcPr marL="68580" marR="68580" marT="34290" marB="34290"/>
                </a:tc>
                <a:tc>
                  <a:txBody>
                    <a:bodyPr/>
                    <a:lstStyle/>
                    <a:p>
                      <a:r>
                        <a:rPr lang="en-US" sz="1000" noProof="0" dirty="0"/>
                        <a:t>Key participants</a:t>
                      </a:r>
                    </a:p>
                  </a:txBody>
                  <a:tcPr marL="68580" marR="68580" marT="34290" marB="34290"/>
                </a:tc>
                <a:tc>
                  <a:txBody>
                    <a:bodyPr/>
                    <a:lstStyle/>
                    <a:p>
                      <a:r>
                        <a:rPr lang="en-US" sz="1000" noProof="0" dirty="0"/>
                        <a:t>Access Units</a:t>
                      </a:r>
                      <a:r>
                        <a:rPr lang="pl-PL" sz="1000" noProof="0" dirty="0"/>
                        <a:t> (h)</a:t>
                      </a:r>
                      <a:endParaRPr lang="en-US" sz="1000" noProof="0" dirty="0"/>
                    </a:p>
                  </a:txBody>
                  <a:tcPr marL="68580" marR="68580" marT="34290" marB="34290"/>
                </a:tc>
                <a:tc>
                  <a:txBody>
                    <a:bodyPr/>
                    <a:lstStyle/>
                    <a:p>
                      <a:r>
                        <a:rPr lang="en-US" sz="1000" noProof="0" dirty="0"/>
                        <a:t>Status</a:t>
                      </a:r>
                      <a:r>
                        <a:rPr lang="en-US" sz="1000" baseline="30000" noProof="0" dirty="0"/>
                        <a:t>(*)</a:t>
                      </a:r>
                    </a:p>
                  </a:txBody>
                  <a:tcPr marL="68580" marR="68580" marT="34290" marB="34290"/>
                </a:tc>
                <a:extLst>
                  <a:ext uri="{0D108BD9-81ED-4DB2-BD59-A6C34878D82A}">
                    <a16:rowId xmlns:a16="http://schemas.microsoft.com/office/drawing/2014/main" val="1480748340"/>
                  </a:ext>
                </a:extLst>
              </a:tr>
              <a:tr h="368935">
                <a:tc>
                  <a:txBody>
                    <a:bodyPr/>
                    <a:lstStyle/>
                    <a:p>
                      <a:r>
                        <a:rPr lang="en-US" sz="1000" noProof="0" dirty="0"/>
                        <a:t>1</a:t>
                      </a:r>
                    </a:p>
                  </a:txBody>
                  <a:tcPr marL="68580" marR="68580" marT="34290" marB="34290"/>
                </a:tc>
                <a:tc>
                  <a:txBody>
                    <a:bodyPr/>
                    <a:lstStyle/>
                    <a:p>
                      <a:pPr algn="ctr" fontAlgn="b"/>
                      <a:r>
                        <a:rPr lang="en-US" sz="1200" b="0" i="0" u="none" strike="noStrike" noProof="0" dirty="0">
                          <a:solidFill>
                            <a:schemeClr val="tx1"/>
                          </a:solidFill>
                          <a:effectLst/>
                          <a:latin typeface="Calibri" panose="020F0502020204030204" pitchFamily="34" charset="0"/>
                        </a:rPr>
                        <a:t>Crosslinking of self-</a:t>
                      </a:r>
                      <a:r>
                        <a:rPr lang="en-US" sz="1200" b="0" i="0" u="none" strike="noStrike" noProof="0" dirty="0" err="1">
                          <a:solidFill>
                            <a:schemeClr val="tx1"/>
                          </a:solidFill>
                          <a:effectLst/>
                          <a:latin typeface="Calibri" panose="020F0502020204030204" pitchFamily="34" charset="0"/>
                        </a:rPr>
                        <a:t>assambled</a:t>
                      </a:r>
                      <a:r>
                        <a:rPr lang="en-US" sz="1200" b="0" i="0" u="none" strike="noStrike" noProof="0" dirty="0">
                          <a:solidFill>
                            <a:schemeClr val="tx1"/>
                          </a:solidFill>
                          <a:effectLst/>
                          <a:latin typeface="Calibri" panose="020F0502020204030204" pitchFamily="34" charset="0"/>
                        </a:rPr>
                        <a:t> fatty acids on copper by electron beam irradiation</a:t>
                      </a:r>
                    </a:p>
                  </a:txBody>
                  <a:tcPr marL="3175" marR="3175" marT="3175" marB="0" anchor="ctr"/>
                </a:tc>
                <a:tc>
                  <a:txBody>
                    <a:bodyPr/>
                    <a:lstStyle/>
                    <a:p>
                      <a:pPr algn="ctr" fontAlgn="b"/>
                      <a:r>
                        <a:rPr lang="en-US" sz="1200" b="0" i="0" u="none" strike="noStrike" noProof="0" dirty="0">
                          <a:solidFill>
                            <a:srgbClr val="000000"/>
                          </a:solidFill>
                          <a:effectLst/>
                          <a:latin typeface="Calibri" panose="020F0502020204030204" pitchFamily="34" charset="0"/>
                        </a:rPr>
                        <a:t>Ruder </a:t>
                      </a:r>
                      <a:r>
                        <a:rPr lang="en-US" sz="1200" b="0" i="0" u="none" strike="noStrike" noProof="0" dirty="0" err="1">
                          <a:solidFill>
                            <a:srgbClr val="000000"/>
                          </a:solidFill>
                          <a:effectLst/>
                          <a:latin typeface="Calibri" panose="020F0502020204030204" pitchFamily="34" charset="0"/>
                        </a:rPr>
                        <a:t>Bośkovic</a:t>
                      </a:r>
                      <a:r>
                        <a:rPr lang="en-US" sz="1200" b="0" i="0" u="none" strike="noStrike" noProof="0" dirty="0">
                          <a:solidFill>
                            <a:srgbClr val="000000"/>
                          </a:solidFill>
                          <a:effectLst/>
                          <a:latin typeface="Calibri" panose="020F0502020204030204" pitchFamily="34" charset="0"/>
                        </a:rPr>
                        <a:t> institute, Croatia</a:t>
                      </a:r>
                    </a:p>
                  </a:txBody>
                  <a:tcPr marL="3175" marR="3175" marT="3175" marB="0" anchor="ctr"/>
                </a:tc>
                <a:tc>
                  <a:txBody>
                    <a:bodyPr/>
                    <a:lstStyle/>
                    <a:p>
                      <a:pPr algn="ctr" fontAlgn="b"/>
                      <a:r>
                        <a:rPr lang="en-US" sz="1200" b="1" i="0" u="none" strike="noStrike" noProof="0" dirty="0">
                          <a:solidFill>
                            <a:srgbClr val="000000"/>
                          </a:solidFill>
                          <a:effectLst/>
                          <a:latin typeface="Calibri" panose="020F0502020204030204" pitchFamily="34" charset="0"/>
                        </a:rPr>
                        <a:t>25</a:t>
                      </a:r>
                    </a:p>
                  </a:txBody>
                  <a:tcPr marL="3175" marR="3175" marT="3175" marB="0" anchor="b"/>
                </a:tc>
                <a:tc>
                  <a:txBody>
                    <a:bodyPr/>
                    <a:lstStyle/>
                    <a:p>
                      <a:pPr algn="ctr"/>
                      <a:r>
                        <a:rPr lang="en-US" sz="1200" noProof="0" dirty="0"/>
                        <a:t>Completed (December 2023)</a:t>
                      </a:r>
                    </a:p>
                  </a:txBody>
                  <a:tcPr marL="68580" marR="68580" marT="34290" marB="34290" anchor="ctr"/>
                </a:tc>
                <a:extLst>
                  <a:ext uri="{0D108BD9-81ED-4DB2-BD59-A6C34878D82A}">
                    <a16:rowId xmlns:a16="http://schemas.microsoft.com/office/drawing/2014/main" val="1553788432"/>
                  </a:ext>
                </a:extLst>
              </a:tr>
              <a:tr h="368935">
                <a:tc>
                  <a:txBody>
                    <a:bodyPr/>
                    <a:lstStyle/>
                    <a:p>
                      <a:endParaRPr lang="en-US" sz="1000" noProof="0" dirty="0"/>
                    </a:p>
                  </a:txBody>
                  <a:tcPr marL="68580" marR="68580" marT="34290" marB="34290"/>
                </a:tc>
                <a:tc>
                  <a:txBody>
                    <a:bodyPr/>
                    <a:lstStyle/>
                    <a:p>
                      <a:pPr algn="ctr" fontAlgn="b"/>
                      <a:r>
                        <a:rPr lang="en-US" sz="1200" b="0" i="0" u="none" strike="noStrike" noProof="0" dirty="0">
                          <a:solidFill>
                            <a:schemeClr val="tx1"/>
                          </a:solidFill>
                          <a:effectLst/>
                          <a:latin typeface="Calibri" panose="020F0502020204030204" pitchFamily="34" charset="0"/>
                        </a:rPr>
                        <a:t>Crosslinking of self-</a:t>
                      </a:r>
                      <a:r>
                        <a:rPr lang="en-US" sz="1200" b="0" i="0" u="none" strike="noStrike" noProof="0" dirty="0" err="1">
                          <a:solidFill>
                            <a:schemeClr val="tx1"/>
                          </a:solidFill>
                          <a:effectLst/>
                          <a:latin typeface="Calibri" panose="020F0502020204030204" pitchFamily="34" charset="0"/>
                        </a:rPr>
                        <a:t>assambled</a:t>
                      </a:r>
                      <a:r>
                        <a:rPr lang="en-US" sz="1200" b="0" i="0" u="none" strike="noStrike" noProof="0" dirty="0">
                          <a:solidFill>
                            <a:schemeClr val="tx1"/>
                          </a:solidFill>
                          <a:effectLst/>
                          <a:latin typeface="Calibri" panose="020F0502020204030204" pitchFamily="34" charset="0"/>
                        </a:rPr>
                        <a:t> fatty acids on copper by electron beam irradiation</a:t>
                      </a:r>
                    </a:p>
                  </a:txBody>
                  <a:tcPr marL="3175" marR="3175" marT="3175" marB="0" anchor="ctr"/>
                </a:tc>
                <a:tc>
                  <a:txBody>
                    <a:bodyPr/>
                    <a:lstStyle/>
                    <a:p>
                      <a:pPr algn="ctr" fontAlgn="b"/>
                      <a:r>
                        <a:rPr lang="en-US" sz="1200" b="0" i="0" u="none" strike="noStrike" noProof="0" dirty="0">
                          <a:solidFill>
                            <a:srgbClr val="000000"/>
                          </a:solidFill>
                          <a:effectLst/>
                          <a:latin typeface="Calibri" panose="020F0502020204030204" pitchFamily="34" charset="0"/>
                        </a:rPr>
                        <a:t>Ruder </a:t>
                      </a:r>
                      <a:r>
                        <a:rPr lang="en-US" sz="1200" b="0" i="0" u="none" strike="noStrike" noProof="0" dirty="0" err="1">
                          <a:solidFill>
                            <a:srgbClr val="000000"/>
                          </a:solidFill>
                          <a:effectLst/>
                          <a:latin typeface="Calibri" panose="020F0502020204030204" pitchFamily="34" charset="0"/>
                        </a:rPr>
                        <a:t>bośkovic</a:t>
                      </a:r>
                      <a:r>
                        <a:rPr lang="en-US" sz="1200" b="0" i="0" u="none" strike="noStrike" noProof="0" dirty="0">
                          <a:solidFill>
                            <a:srgbClr val="000000"/>
                          </a:solidFill>
                          <a:effectLst/>
                          <a:latin typeface="Calibri" panose="020F0502020204030204" pitchFamily="34" charset="0"/>
                        </a:rPr>
                        <a:t> institute, Croatia</a:t>
                      </a:r>
                    </a:p>
                  </a:txBody>
                  <a:tcPr marL="3175" marR="3175" marT="3175" marB="0" anchor="ctr"/>
                </a:tc>
                <a:tc>
                  <a:txBody>
                    <a:bodyPr/>
                    <a:lstStyle/>
                    <a:p>
                      <a:pPr algn="ctr" fontAlgn="b"/>
                      <a:r>
                        <a:rPr lang="en-US" sz="1200" b="1" i="0" u="none" strike="noStrike" noProof="0" dirty="0">
                          <a:solidFill>
                            <a:srgbClr val="000000"/>
                          </a:solidFill>
                          <a:effectLst/>
                          <a:latin typeface="Calibri" panose="020F0502020204030204" pitchFamily="34" charset="0"/>
                        </a:rPr>
                        <a:t>25</a:t>
                      </a:r>
                    </a:p>
                  </a:txBody>
                  <a:tcPr marL="3175" marR="3175" marT="3175" marB="0" anchor="b"/>
                </a:tc>
                <a:tc>
                  <a:txBody>
                    <a:bodyPr/>
                    <a:lstStyle/>
                    <a:p>
                      <a:pPr algn="ctr"/>
                      <a:r>
                        <a:rPr lang="en-US" sz="1200" noProof="0" dirty="0" err="1"/>
                        <a:t>Apporved</a:t>
                      </a:r>
                      <a:r>
                        <a:rPr lang="en-US" sz="1200" noProof="0" dirty="0"/>
                        <a:t> (III Q 2024)</a:t>
                      </a:r>
                    </a:p>
                  </a:txBody>
                  <a:tcPr marL="68580" marR="68580" marT="34290" marB="34290" anchor="ctr"/>
                </a:tc>
                <a:extLst>
                  <a:ext uri="{0D108BD9-81ED-4DB2-BD59-A6C34878D82A}">
                    <a16:rowId xmlns:a16="http://schemas.microsoft.com/office/drawing/2014/main" val="10002"/>
                  </a:ext>
                </a:extLst>
              </a:tr>
              <a:tr h="278130">
                <a:tc>
                  <a:txBody>
                    <a:bodyPr/>
                    <a:lstStyle/>
                    <a:p>
                      <a:r>
                        <a:rPr lang="en-US" sz="1000" noProof="0" dirty="0"/>
                        <a:t>2</a:t>
                      </a:r>
                    </a:p>
                  </a:txBody>
                  <a:tcPr marL="68580" marR="68580" marT="34290" marB="34290"/>
                </a:tc>
                <a:tc>
                  <a:txBody>
                    <a:bodyPr/>
                    <a:lstStyle/>
                    <a:p>
                      <a:pPr algn="ctr" fontAlgn="b"/>
                      <a:r>
                        <a:rPr lang="en-US" sz="1200" b="0" i="0" u="none" strike="noStrike" noProof="0" dirty="0">
                          <a:solidFill>
                            <a:schemeClr val="tx1"/>
                          </a:solidFill>
                          <a:effectLst/>
                          <a:latin typeface="Calibri" panose="020F0502020204030204" pitchFamily="34" charset="0"/>
                        </a:rPr>
                        <a:t>One-electron </a:t>
                      </a:r>
                      <a:r>
                        <a:rPr lang="en-US" sz="1200" b="0" i="0" u="none" strike="noStrike" noProof="0" dirty="0" err="1">
                          <a:solidFill>
                            <a:schemeClr val="tx1"/>
                          </a:solidFill>
                          <a:effectLst/>
                          <a:latin typeface="Calibri" panose="020F0502020204030204" pitchFamily="34" charset="0"/>
                        </a:rPr>
                        <a:t>oxida</a:t>
                      </a:r>
                      <a:r>
                        <a:rPr lang="pl-PL" sz="1200" b="0" i="0" u="none" strike="noStrike" noProof="0" dirty="0" err="1">
                          <a:solidFill>
                            <a:schemeClr val="tx1"/>
                          </a:solidFill>
                          <a:effectLst/>
                          <a:latin typeface="Calibri" panose="020F0502020204030204" pitchFamily="34" charset="0"/>
                        </a:rPr>
                        <a:t>ti</a:t>
                      </a:r>
                      <a:r>
                        <a:rPr lang="en-US" sz="1200" b="0" i="0" u="none" strike="noStrike" noProof="0" dirty="0">
                          <a:solidFill>
                            <a:schemeClr val="tx1"/>
                          </a:solidFill>
                          <a:effectLst/>
                          <a:latin typeface="Calibri" panose="020F0502020204030204" pitchFamily="34" charset="0"/>
                        </a:rPr>
                        <a:t>on of S-</a:t>
                      </a:r>
                      <a:r>
                        <a:rPr lang="en-US" sz="1200" b="0" i="0" u="none" strike="noStrike" noProof="0" dirty="0" err="1">
                          <a:solidFill>
                            <a:schemeClr val="tx1"/>
                          </a:solidFill>
                          <a:effectLst/>
                          <a:latin typeface="Calibri" panose="020F0502020204030204" pitchFamily="34" charset="0"/>
                        </a:rPr>
                        <a:t>adenosyl</a:t>
                      </a:r>
                      <a:r>
                        <a:rPr lang="en-US" sz="1200" b="0" i="0" u="none" strike="noStrike" noProof="0" dirty="0">
                          <a:solidFill>
                            <a:schemeClr val="tx1"/>
                          </a:solidFill>
                          <a:effectLst/>
                          <a:latin typeface="Calibri" panose="020F0502020204030204" pitchFamily="34" charset="0"/>
                        </a:rPr>
                        <a:t> methionine</a:t>
                      </a:r>
                    </a:p>
                  </a:txBody>
                  <a:tcPr marL="3175" marR="3175" marT="3175" marB="0" anchor="ctr"/>
                </a:tc>
                <a:tc>
                  <a:txBody>
                    <a:bodyPr/>
                    <a:lstStyle/>
                    <a:p>
                      <a:pPr algn="ctr" fontAlgn="b"/>
                      <a:r>
                        <a:rPr lang="en-US" sz="1200" b="0" i="0" u="none" strike="noStrike" noProof="0" dirty="0">
                          <a:solidFill>
                            <a:srgbClr val="000000"/>
                          </a:solidFill>
                          <a:effectLst/>
                          <a:latin typeface="Calibri" panose="020F0502020204030204" pitchFamily="34" charset="0"/>
                        </a:rPr>
                        <a:t>ICP, Univ. Paris </a:t>
                      </a:r>
                      <a:r>
                        <a:rPr lang="en-US" sz="1200" b="0" i="0" u="none" strike="noStrike" noProof="0" dirty="0" err="1">
                          <a:solidFill>
                            <a:srgbClr val="000000"/>
                          </a:solidFill>
                          <a:effectLst/>
                          <a:latin typeface="Calibri" panose="020F0502020204030204" pitchFamily="34" charset="0"/>
                        </a:rPr>
                        <a:t>Saclay</a:t>
                      </a:r>
                      <a:r>
                        <a:rPr lang="en-US" sz="1200" b="0" i="0" u="none" strike="noStrike" noProof="0" dirty="0">
                          <a:solidFill>
                            <a:srgbClr val="000000"/>
                          </a:solidFill>
                          <a:effectLst/>
                          <a:latin typeface="Calibri" panose="020F0502020204030204" pitchFamily="34" charset="0"/>
                        </a:rPr>
                        <a:t>, France</a:t>
                      </a:r>
                    </a:p>
                  </a:txBody>
                  <a:tcPr marL="3175" marR="3175" marT="3175" marB="0" anchor="ctr"/>
                </a:tc>
                <a:tc>
                  <a:txBody>
                    <a:bodyPr/>
                    <a:lstStyle/>
                    <a:p>
                      <a:pPr algn="ctr" fontAlgn="b"/>
                      <a:r>
                        <a:rPr lang="en-US" sz="1200" b="1" i="0" u="none" strike="noStrike" noProof="0" dirty="0">
                          <a:solidFill>
                            <a:srgbClr val="000000"/>
                          </a:solidFill>
                          <a:effectLst/>
                          <a:latin typeface="Calibri" panose="020F0502020204030204" pitchFamily="34" charset="0"/>
                        </a:rPr>
                        <a:t>25</a:t>
                      </a:r>
                    </a:p>
                  </a:txBody>
                  <a:tcPr marL="3175" marR="3175" marT="3175" marB="0" anchor="b"/>
                </a:tc>
                <a:tc>
                  <a:txBody>
                    <a:bodyPr/>
                    <a:lstStyle/>
                    <a:p>
                      <a:pPr algn="ctr"/>
                      <a:r>
                        <a:rPr lang="en-US" sz="1200" noProof="0" dirty="0"/>
                        <a:t>Completed (March 2023)</a:t>
                      </a:r>
                    </a:p>
                  </a:txBody>
                  <a:tcPr marL="68580" marR="68580" marT="34290" marB="34290" anchor="ctr"/>
                </a:tc>
                <a:extLst>
                  <a:ext uri="{0D108BD9-81ED-4DB2-BD59-A6C34878D82A}">
                    <a16:rowId xmlns:a16="http://schemas.microsoft.com/office/drawing/2014/main" val="2990224438"/>
                  </a:ext>
                </a:extLst>
              </a:tr>
              <a:tr h="368935">
                <a:tc>
                  <a:txBody>
                    <a:bodyPr/>
                    <a:lstStyle/>
                    <a:p>
                      <a:r>
                        <a:rPr lang="en-US" sz="1000" noProof="0" dirty="0"/>
                        <a:t>3</a:t>
                      </a:r>
                    </a:p>
                  </a:txBody>
                  <a:tcPr marL="68580" marR="68580" marT="34290" marB="34290"/>
                </a:tc>
                <a:tc>
                  <a:txBody>
                    <a:bodyPr/>
                    <a:lstStyle/>
                    <a:p>
                      <a:pPr algn="ctr" fontAlgn="b"/>
                      <a:r>
                        <a:rPr lang="en-US" sz="1200" b="0" i="0" u="none" strike="noStrike" noProof="0" dirty="0">
                          <a:solidFill>
                            <a:schemeClr val="tx1"/>
                          </a:solidFill>
                          <a:effectLst/>
                          <a:latin typeface="Calibri" panose="020F0502020204030204" pitchFamily="34" charset="0"/>
                        </a:rPr>
                        <a:t>Effect of ionizing irradiation on dried fruits</a:t>
                      </a:r>
                    </a:p>
                  </a:txBody>
                  <a:tcPr marL="3175" marR="3175" marT="3175" marB="0" anchor="ctr"/>
                </a:tc>
                <a:tc>
                  <a:txBody>
                    <a:bodyPr/>
                    <a:lstStyle/>
                    <a:p>
                      <a:pPr algn="ctr" fontAlgn="b"/>
                      <a:r>
                        <a:rPr lang="en-US" sz="1200" b="0" i="0" u="none" strike="noStrike" noProof="0" dirty="0">
                          <a:solidFill>
                            <a:srgbClr val="000000"/>
                          </a:solidFill>
                          <a:effectLst/>
                          <a:latin typeface="Calibri" panose="020F0502020204030204" pitchFamily="34" charset="0"/>
                        </a:rPr>
                        <a:t>National Centre of </a:t>
                      </a:r>
                      <a:r>
                        <a:rPr lang="en-US" sz="1200" b="0" i="0" u="none" strike="noStrike" noProof="0" dirty="0" err="1">
                          <a:solidFill>
                            <a:srgbClr val="000000"/>
                          </a:solidFill>
                          <a:effectLst/>
                          <a:latin typeface="Calibri" panose="020F0502020204030204" pitchFamily="34" charset="0"/>
                        </a:rPr>
                        <a:t>NuclearSciences</a:t>
                      </a:r>
                      <a:r>
                        <a:rPr lang="en-US" sz="1200" b="0" i="0" u="none" strike="noStrike" noProof="0" dirty="0">
                          <a:solidFill>
                            <a:srgbClr val="000000"/>
                          </a:solidFill>
                          <a:effectLst/>
                          <a:latin typeface="Calibri" panose="020F0502020204030204" pitchFamily="34" charset="0"/>
                        </a:rPr>
                        <a:t> and Technologies CNSTN, Tunisia</a:t>
                      </a:r>
                    </a:p>
                  </a:txBody>
                  <a:tcPr marL="3175" marR="3175" marT="3175" marB="0" anchor="ctr"/>
                </a:tc>
                <a:tc>
                  <a:txBody>
                    <a:bodyPr/>
                    <a:lstStyle/>
                    <a:p>
                      <a:pPr algn="ctr" fontAlgn="b"/>
                      <a:r>
                        <a:rPr lang="en-US" sz="1200" b="1" i="0" u="none" strike="noStrike" noProof="0" dirty="0">
                          <a:solidFill>
                            <a:srgbClr val="000000"/>
                          </a:solidFill>
                          <a:effectLst/>
                          <a:latin typeface="Calibri" panose="020F0502020204030204" pitchFamily="34" charset="0"/>
                        </a:rPr>
                        <a:t>15</a:t>
                      </a:r>
                    </a:p>
                  </a:txBody>
                  <a:tcPr marL="3175" marR="3175" marT="3175" marB="0" anchor="b"/>
                </a:tc>
                <a:tc>
                  <a:txBody>
                    <a:bodyPr/>
                    <a:lstStyle/>
                    <a:p>
                      <a:pPr algn="ctr"/>
                      <a:r>
                        <a:rPr lang="pl-PL" sz="1200" noProof="0" dirty="0" err="1"/>
                        <a:t>Completed</a:t>
                      </a:r>
                      <a:r>
                        <a:rPr lang="pl-PL" sz="1200" noProof="0" dirty="0"/>
                        <a:t> </a:t>
                      </a:r>
                      <a:r>
                        <a:rPr lang="en-US" sz="1200" noProof="0" dirty="0"/>
                        <a:t>(February2024)</a:t>
                      </a:r>
                    </a:p>
                  </a:txBody>
                  <a:tcPr marL="68580" marR="68580" marT="34290" marB="34290" anchor="ctr"/>
                </a:tc>
                <a:extLst>
                  <a:ext uri="{0D108BD9-81ED-4DB2-BD59-A6C34878D82A}">
                    <a16:rowId xmlns:a16="http://schemas.microsoft.com/office/drawing/2014/main" val="2872218302"/>
                  </a:ext>
                </a:extLst>
              </a:tr>
              <a:tr h="278130">
                <a:tc>
                  <a:txBody>
                    <a:bodyPr/>
                    <a:lstStyle/>
                    <a:p>
                      <a:r>
                        <a:rPr lang="en-US" sz="1000" noProof="0" dirty="0"/>
                        <a:t>4</a:t>
                      </a:r>
                    </a:p>
                  </a:txBody>
                  <a:tcPr marL="68580" marR="68580" marT="34290" marB="34290"/>
                </a:tc>
                <a:tc>
                  <a:txBody>
                    <a:bodyPr/>
                    <a:lstStyle/>
                    <a:p>
                      <a:pPr algn="ctr" fontAlgn="b"/>
                      <a:r>
                        <a:rPr lang="en-US" sz="1200" b="0" i="0" u="none" strike="noStrike" noProof="0" dirty="0">
                          <a:solidFill>
                            <a:schemeClr val="tx1"/>
                          </a:solidFill>
                          <a:effectLst/>
                          <a:latin typeface="Calibri" panose="020F0502020204030204" pitchFamily="34" charset="0"/>
                        </a:rPr>
                        <a:t>One-electron </a:t>
                      </a:r>
                      <a:r>
                        <a:rPr lang="en-US" sz="1200" b="0" i="0" u="none" strike="noStrike" noProof="0" dirty="0" err="1">
                          <a:solidFill>
                            <a:schemeClr val="tx1"/>
                          </a:solidFill>
                          <a:effectLst/>
                          <a:latin typeface="Calibri" panose="020F0502020204030204" pitchFamily="34" charset="0"/>
                        </a:rPr>
                        <a:t>oxida</a:t>
                      </a:r>
                      <a:r>
                        <a:rPr lang="en-US" sz="1200" b="0" i="0" u="none" strike="noStrike" noProof="0" dirty="0">
                          <a:solidFill>
                            <a:schemeClr val="tx1"/>
                          </a:solidFill>
                          <a:effectLst/>
                          <a:latin typeface="Calibri" panose="020F0502020204030204" pitchFamily="34" charset="0"/>
                        </a:rPr>
                        <a:t>/on of S-</a:t>
                      </a:r>
                      <a:r>
                        <a:rPr lang="en-US" sz="1200" b="0" i="0" u="none" strike="noStrike" noProof="0" dirty="0" err="1">
                          <a:solidFill>
                            <a:schemeClr val="tx1"/>
                          </a:solidFill>
                          <a:effectLst/>
                          <a:latin typeface="Calibri" panose="020F0502020204030204" pitchFamily="34" charset="0"/>
                        </a:rPr>
                        <a:t>adenosyl</a:t>
                      </a:r>
                      <a:r>
                        <a:rPr lang="en-US" sz="1200" b="0" i="0" u="none" strike="noStrike" noProof="0" dirty="0">
                          <a:solidFill>
                            <a:schemeClr val="tx1"/>
                          </a:solidFill>
                          <a:effectLst/>
                          <a:latin typeface="Calibri" panose="020F0502020204030204" pitchFamily="34" charset="0"/>
                        </a:rPr>
                        <a:t> methionine</a:t>
                      </a:r>
                    </a:p>
                  </a:txBody>
                  <a:tcPr marL="3175" marR="3175" marT="3175" marB="0" anchor="ctr"/>
                </a:tc>
                <a:tc>
                  <a:txBody>
                    <a:bodyPr/>
                    <a:lstStyle/>
                    <a:p>
                      <a:pPr algn="ctr" fontAlgn="b"/>
                      <a:r>
                        <a:rPr lang="en-US" sz="1200" b="0" i="0" u="none" strike="noStrike" noProof="0" dirty="0">
                          <a:solidFill>
                            <a:srgbClr val="000000"/>
                          </a:solidFill>
                          <a:effectLst/>
                          <a:latin typeface="Calibri" panose="020F0502020204030204" pitchFamily="34" charset="0"/>
                        </a:rPr>
                        <a:t>ICP, Univ. Paris </a:t>
                      </a:r>
                      <a:r>
                        <a:rPr lang="en-US" sz="1200" b="0" i="0" u="none" strike="noStrike" noProof="0" dirty="0" err="1">
                          <a:solidFill>
                            <a:srgbClr val="000000"/>
                          </a:solidFill>
                          <a:effectLst/>
                          <a:latin typeface="Calibri" panose="020F0502020204030204" pitchFamily="34" charset="0"/>
                        </a:rPr>
                        <a:t>Saclay</a:t>
                      </a:r>
                      <a:r>
                        <a:rPr lang="en-US" sz="1200" b="0" i="0" u="none" strike="noStrike" noProof="0" dirty="0">
                          <a:solidFill>
                            <a:srgbClr val="000000"/>
                          </a:solidFill>
                          <a:effectLst/>
                          <a:latin typeface="Calibri" panose="020F0502020204030204" pitchFamily="34" charset="0"/>
                        </a:rPr>
                        <a:t>, France</a:t>
                      </a:r>
                    </a:p>
                  </a:txBody>
                  <a:tcPr marL="3175" marR="3175" marT="3175" marB="0" anchor="ctr"/>
                </a:tc>
                <a:tc>
                  <a:txBody>
                    <a:bodyPr/>
                    <a:lstStyle/>
                    <a:p>
                      <a:pPr algn="ctr" fontAlgn="b"/>
                      <a:r>
                        <a:rPr lang="en-US" sz="1200" b="1" i="0" u="none" strike="noStrike" noProof="0" dirty="0">
                          <a:solidFill>
                            <a:srgbClr val="000000"/>
                          </a:solidFill>
                          <a:effectLst/>
                          <a:latin typeface="Calibri" panose="020F0502020204030204" pitchFamily="34" charset="0"/>
                        </a:rPr>
                        <a:t>15</a:t>
                      </a:r>
                    </a:p>
                  </a:txBody>
                  <a:tcPr marL="3175" marR="3175" marT="317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noProof="0" dirty="0"/>
                        <a:t>Completed (November 2023)</a:t>
                      </a:r>
                    </a:p>
                  </a:txBody>
                  <a:tcPr marL="68580" marR="68580" marT="34290" marB="34290" anchor="ctr"/>
                </a:tc>
                <a:extLst>
                  <a:ext uri="{0D108BD9-81ED-4DB2-BD59-A6C34878D82A}">
                    <a16:rowId xmlns:a16="http://schemas.microsoft.com/office/drawing/2014/main" val="10005"/>
                  </a:ext>
                </a:extLst>
              </a:tr>
              <a:tr h="551815">
                <a:tc>
                  <a:txBody>
                    <a:bodyPr/>
                    <a:lstStyle/>
                    <a:p>
                      <a:r>
                        <a:rPr lang="en-US" sz="1000" noProof="0" dirty="0"/>
                        <a:t>5</a:t>
                      </a:r>
                    </a:p>
                  </a:txBody>
                  <a:tcPr marL="68580" marR="68580" marT="34290" marB="34290"/>
                </a:tc>
                <a:tc>
                  <a:txBody>
                    <a:bodyPr/>
                    <a:lstStyle/>
                    <a:p>
                      <a:pPr algn="ctr" fontAlgn="b"/>
                      <a:r>
                        <a:rPr lang="en-US" sz="1200" b="0" i="0" u="none" strike="noStrike" noProof="0" dirty="0">
                          <a:solidFill>
                            <a:schemeClr val="tx1"/>
                          </a:solidFill>
                          <a:effectLst/>
                          <a:latin typeface="Calibri" panose="020F0502020204030204" pitchFamily="34" charset="0"/>
                        </a:rPr>
                        <a:t>Irradiation engineering of biopolymer-based formulation for wound management and targeted drug delivery devices</a:t>
                      </a:r>
                    </a:p>
                  </a:txBody>
                  <a:tcPr marL="3175" marR="3175" marT="3175" marB="0" anchor="ctr"/>
                </a:tc>
                <a:tc>
                  <a:txBody>
                    <a:bodyPr/>
                    <a:lstStyle/>
                    <a:p>
                      <a:pPr algn="ctr" fontAlgn="b"/>
                      <a:r>
                        <a:rPr lang="en-US" sz="1200" b="0" i="0" u="none" strike="noStrike" noProof="0" dirty="0">
                          <a:solidFill>
                            <a:srgbClr val="000000"/>
                          </a:solidFill>
                          <a:effectLst/>
                          <a:latin typeface="Calibri" panose="020F0502020204030204" pitchFamily="34" charset="0"/>
                        </a:rPr>
                        <a:t>University of Palermo, Italy</a:t>
                      </a:r>
                    </a:p>
                  </a:txBody>
                  <a:tcPr marL="3175" marR="3175" marT="3175" marB="0" anchor="ctr"/>
                </a:tc>
                <a:tc>
                  <a:txBody>
                    <a:bodyPr/>
                    <a:lstStyle/>
                    <a:p>
                      <a:pPr algn="ctr" fontAlgn="b"/>
                      <a:r>
                        <a:rPr lang="en-US" sz="1200" b="1" i="0" u="none" strike="noStrike" noProof="0" dirty="0">
                          <a:solidFill>
                            <a:srgbClr val="000000"/>
                          </a:solidFill>
                          <a:effectLst/>
                          <a:latin typeface="Calibri" panose="020F0502020204030204" pitchFamily="34" charset="0"/>
                        </a:rPr>
                        <a:t>50</a:t>
                      </a:r>
                    </a:p>
                  </a:txBody>
                  <a:tcPr marL="3175" marR="3175" marT="3175" marB="0" anchor="b"/>
                </a:tc>
                <a:tc>
                  <a:txBody>
                    <a:bodyPr/>
                    <a:lstStyle/>
                    <a:p>
                      <a:pPr algn="ctr"/>
                      <a:r>
                        <a:rPr lang="en-US" sz="1200" noProof="0" dirty="0"/>
                        <a:t>Submitted</a:t>
                      </a:r>
                      <a:r>
                        <a:rPr lang="pl-PL" sz="1200" noProof="0" dirty="0"/>
                        <a:t>, </a:t>
                      </a:r>
                      <a:r>
                        <a:rPr lang="pl-PL" sz="1200" noProof="0" dirty="0" err="1"/>
                        <a:t>planned</a:t>
                      </a:r>
                      <a:r>
                        <a:rPr lang="pl-PL" sz="1200" noProof="0" dirty="0"/>
                        <a:t> May 2024</a:t>
                      </a:r>
                      <a:endParaRPr lang="en-US" sz="1200" noProof="0" dirty="0"/>
                    </a:p>
                  </a:txBody>
                  <a:tcPr marL="68580" marR="68580" marT="34290" marB="34290" anchor="ctr"/>
                </a:tc>
                <a:extLst>
                  <a:ext uri="{0D108BD9-81ED-4DB2-BD59-A6C34878D82A}">
                    <a16:rowId xmlns:a16="http://schemas.microsoft.com/office/drawing/2014/main" val="10006"/>
                  </a:ext>
                </a:extLst>
              </a:tr>
              <a:tr h="368935">
                <a:tc>
                  <a:txBody>
                    <a:bodyPr/>
                    <a:lstStyle/>
                    <a:p>
                      <a:r>
                        <a:rPr lang="en-US" sz="1000" noProof="0" dirty="0"/>
                        <a:t>6</a:t>
                      </a:r>
                    </a:p>
                  </a:txBody>
                  <a:tcPr marL="68580" marR="68580" marT="34290" marB="34290"/>
                </a:tc>
                <a:tc>
                  <a:txBody>
                    <a:bodyPr/>
                    <a:lstStyle/>
                    <a:p>
                      <a:pPr algn="ctr" fontAlgn="b"/>
                      <a:r>
                        <a:rPr lang="en-US" sz="1200" b="0" i="0" u="none" strike="noStrike" noProof="0" dirty="0">
                          <a:solidFill>
                            <a:schemeClr val="tx1"/>
                          </a:solidFill>
                          <a:effectLst/>
                          <a:latin typeface="Calibri" panose="020F0502020204030204" pitchFamily="34" charset="0"/>
                        </a:rPr>
                        <a:t>Bioactivity of irradiated foods by low energy e-beam</a:t>
                      </a:r>
                    </a:p>
                  </a:txBody>
                  <a:tcPr marL="3175" marR="3175" marT="3175" marB="0" anchor="ctr"/>
                </a:tc>
                <a:tc>
                  <a:txBody>
                    <a:bodyPr/>
                    <a:lstStyle/>
                    <a:p>
                      <a:pPr algn="ctr" fontAlgn="b"/>
                      <a:r>
                        <a:rPr lang="en-US" sz="1200" b="0" i="0" u="none" strike="noStrike" noProof="0" dirty="0" err="1">
                          <a:solidFill>
                            <a:srgbClr val="000000"/>
                          </a:solidFill>
                          <a:effectLst/>
                          <a:latin typeface="Calibri" panose="020F0502020204030204" pitchFamily="34" charset="0"/>
                        </a:rPr>
                        <a:t>Instituto</a:t>
                      </a:r>
                      <a:r>
                        <a:rPr lang="en-US" sz="1200" b="0" i="0" u="none" strike="noStrike" noProof="0" dirty="0">
                          <a:solidFill>
                            <a:srgbClr val="000000"/>
                          </a:solidFill>
                          <a:effectLst/>
                          <a:latin typeface="Calibri" panose="020F0502020204030204" pitchFamily="34" charset="0"/>
                        </a:rPr>
                        <a:t> Superior </a:t>
                      </a:r>
                      <a:r>
                        <a:rPr lang="en-US" sz="1200" b="0" i="0" u="none" strike="noStrike" noProof="0" dirty="0" err="1">
                          <a:solidFill>
                            <a:srgbClr val="000000"/>
                          </a:solidFill>
                          <a:effectLst/>
                          <a:latin typeface="Calibri" panose="020F0502020204030204" pitchFamily="34" charset="0"/>
                        </a:rPr>
                        <a:t>Técnico</a:t>
                      </a:r>
                      <a:r>
                        <a:rPr lang="en-US" sz="1200" b="0" i="0" u="none" strike="noStrike" noProof="0" dirty="0">
                          <a:solidFill>
                            <a:srgbClr val="000000"/>
                          </a:solidFill>
                          <a:effectLst/>
                          <a:latin typeface="Calibri" panose="020F0502020204030204" pitchFamily="34" charset="0"/>
                        </a:rPr>
                        <a:t>, </a:t>
                      </a:r>
                      <a:r>
                        <a:rPr lang="en-US" sz="1200" b="0" i="0" u="none" strike="noStrike" noProof="0" dirty="0" err="1">
                          <a:solidFill>
                            <a:srgbClr val="000000"/>
                          </a:solidFill>
                          <a:effectLst/>
                          <a:latin typeface="Calibri" panose="020F0502020204030204" pitchFamily="34" charset="0"/>
                        </a:rPr>
                        <a:t>Universidade</a:t>
                      </a:r>
                      <a:r>
                        <a:rPr lang="en-US" sz="1200" b="0" i="0" u="none" strike="noStrike" noProof="0" dirty="0">
                          <a:solidFill>
                            <a:srgbClr val="000000"/>
                          </a:solidFill>
                          <a:effectLst/>
                          <a:latin typeface="Calibri" panose="020F0502020204030204" pitchFamily="34" charset="0"/>
                        </a:rPr>
                        <a:t> de </a:t>
                      </a:r>
                      <a:r>
                        <a:rPr lang="en-US" sz="1200" b="0" i="0" u="none" strike="noStrike" noProof="0" dirty="0" err="1">
                          <a:solidFill>
                            <a:srgbClr val="000000"/>
                          </a:solidFill>
                          <a:effectLst/>
                          <a:latin typeface="Calibri" panose="020F0502020204030204" pitchFamily="34" charset="0"/>
                        </a:rPr>
                        <a:t>Lisboa</a:t>
                      </a:r>
                      <a:r>
                        <a:rPr lang="en-US" sz="1200" b="0" i="0" u="none" strike="noStrike" noProof="0" dirty="0">
                          <a:solidFill>
                            <a:srgbClr val="000000"/>
                          </a:solidFill>
                          <a:effectLst/>
                          <a:latin typeface="Calibri" panose="020F0502020204030204" pitchFamily="34" charset="0"/>
                        </a:rPr>
                        <a:t>, Portugal</a:t>
                      </a:r>
                    </a:p>
                  </a:txBody>
                  <a:tcPr marL="3175" marR="3175" marT="3175" marB="0" anchor="ctr"/>
                </a:tc>
                <a:tc>
                  <a:txBody>
                    <a:bodyPr/>
                    <a:lstStyle/>
                    <a:p>
                      <a:pPr algn="ctr" fontAlgn="b"/>
                      <a:r>
                        <a:rPr lang="en-US" sz="1200" b="1" i="0" u="none" strike="noStrike" noProof="0" dirty="0">
                          <a:solidFill>
                            <a:srgbClr val="000000"/>
                          </a:solidFill>
                          <a:effectLst/>
                          <a:latin typeface="Calibri" panose="020F0502020204030204" pitchFamily="34" charset="0"/>
                        </a:rPr>
                        <a:t>25</a:t>
                      </a:r>
                    </a:p>
                  </a:txBody>
                  <a:tcPr marL="3175" marR="3175" marT="3175" marB="0" anchor="b"/>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noProof="0" dirty="0"/>
                        <a:t>Submitted</a:t>
                      </a:r>
                      <a:r>
                        <a:rPr lang="pl-PL" sz="1200" noProof="0" dirty="0"/>
                        <a:t>, </a:t>
                      </a:r>
                      <a:r>
                        <a:rPr lang="pl-PL" sz="1200" noProof="0" dirty="0" err="1"/>
                        <a:t>planned</a:t>
                      </a:r>
                      <a:r>
                        <a:rPr lang="pl-PL" sz="1200" noProof="0" dirty="0"/>
                        <a:t> </a:t>
                      </a:r>
                      <a:r>
                        <a:rPr lang="pl-PL" sz="1200" noProof="0" dirty="0" err="1"/>
                        <a:t>June</a:t>
                      </a:r>
                      <a:r>
                        <a:rPr lang="pl-PL" sz="1200" noProof="0" dirty="0"/>
                        <a:t> 2024</a:t>
                      </a:r>
                      <a:endParaRPr lang="en-US" sz="1200" noProof="0" dirty="0"/>
                    </a:p>
                  </a:txBody>
                  <a:tcPr marL="68580" marR="68580" marT="34290" marB="34290" anchor="ctr"/>
                </a:tc>
                <a:extLst>
                  <a:ext uri="{0D108BD9-81ED-4DB2-BD59-A6C34878D82A}">
                    <a16:rowId xmlns:a16="http://schemas.microsoft.com/office/drawing/2014/main" val="10007"/>
                  </a:ext>
                </a:extLst>
              </a:tr>
              <a:tr h="734695">
                <a:tc>
                  <a:txBody>
                    <a:bodyPr/>
                    <a:lstStyle/>
                    <a:p>
                      <a:r>
                        <a:rPr lang="en-US" sz="1000" noProof="0" dirty="0"/>
                        <a:t>7</a:t>
                      </a:r>
                    </a:p>
                  </a:txBody>
                  <a:tcPr marL="68580" marR="68580" marT="34290" marB="34290"/>
                </a:tc>
                <a:tc>
                  <a:txBody>
                    <a:bodyPr/>
                    <a:lstStyle/>
                    <a:p>
                      <a:pPr algn="ctr" fontAlgn="b"/>
                      <a:r>
                        <a:rPr lang="en-US" sz="1200" b="0" i="0" u="none" strike="noStrike" noProof="0" dirty="0">
                          <a:solidFill>
                            <a:schemeClr val="tx1"/>
                          </a:solidFill>
                          <a:effectLst/>
                          <a:latin typeface="Calibri" panose="020F0502020204030204" pitchFamily="34" charset="0"/>
                        </a:rPr>
                        <a:t>Influence of 10 MeV accelerated electrons on structure and properties of sheep wool </a:t>
                      </a:r>
                      <a:r>
                        <a:rPr lang="en-US" sz="1200" b="0" i="0" u="none" strike="noStrike" noProof="0" dirty="0" err="1">
                          <a:solidFill>
                            <a:schemeClr val="tx1"/>
                          </a:solidFill>
                          <a:effectLst/>
                          <a:latin typeface="Calibri" panose="020F0502020204030204" pitchFamily="34" charset="0"/>
                        </a:rPr>
                        <a:t>fibres</a:t>
                      </a:r>
                      <a:r>
                        <a:rPr lang="en-US" sz="1200" b="0" i="0" u="none" strike="noStrike" noProof="0" dirty="0">
                          <a:solidFill>
                            <a:schemeClr val="tx1"/>
                          </a:solidFill>
                          <a:effectLst/>
                          <a:latin typeface="Calibri" panose="020F0502020204030204" pitchFamily="34" charset="0"/>
                        </a:rPr>
                        <a:t> as a potential component for preparation of polymer-based composite materials</a:t>
                      </a:r>
                    </a:p>
                  </a:txBody>
                  <a:tcPr marL="3175" marR="3175" marT="3175" marB="0" anchor="ctr"/>
                </a:tc>
                <a:tc>
                  <a:txBody>
                    <a:bodyPr/>
                    <a:lstStyle/>
                    <a:p>
                      <a:pPr algn="ctr" fontAlgn="b"/>
                      <a:r>
                        <a:rPr lang="en-US" sz="1200" b="0" i="0" u="none" strike="noStrike" noProof="0" dirty="0">
                          <a:solidFill>
                            <a:srgbClr val="000000"/>
                          </a:solidFill>
                          <a:effectLst/>
                          <a:latin typeface="Calibri" panose="020F0502020204030204" pitchFamily="34" charset="0"/>
                        </a:rPr>
                        <a:t>Institute of Chemical Physics, University of Latvia </a:t>
                      </a:r>
                    </a:p>
                  </a:txBody>
                  <a:tcPr marL="3175" marR="3175" marT="3175" marB="0" anchor="ctr"/>
                </a:tc>
                <a:tc>
                  <a:txBody>
                    <a:bodyPr/>
                    <a:lstStyle/>
                    <a:p>
                      <a:pPr algn="ctr" fontAlgn="b"/>
                      <a:r>
                        <a:rPr lang="en-US" sz="1200" b="1" i="0" u="none" strike="noStrike" noProof="0" dirty="0">
                          <a:solidFill>
                            <a:srgbClr val="000000"/>
                          </a:solidFill>
                          <a:effectLst/>
                          <a:latin typeface="Calibri" panose="020F0502020204030204" pitchFamily="34" charset="0"/>
                        </a:rPr>
                        <a:t>25</a:t>
                      </a:r>
                    </a:p>
                  </a:txBody>
                  <a:tcPr marL="3175" marR="3175" marT="3175" marB="0" anchor="b"/>
                </a:tc>
                <a:tc>
                  <a:txBody>
                    <a:bodyPr/>
                    <a:lstStyle/>
                    <a:p>
                      <a:pPr algn="ctr"/>
                      <a:r>
                        <a:rPr lang="en-US" sz="1200" noProof="0" dirty="0"/>
                        <a:t>Submitted</a:t>
                      </a:r>
                      <a:r>
                        <a:rPr lang="pl-PL" sz="1200" noProof="0" dirty="0"/>
                        <a:t>, </a:t>
                      </a:r>
                      <a:r>
                        <a:rPr lang="pl-PL" sz="1200" noProof="0" dirty="0" err="1"/>
                        <a:t>planned</a:t>
                      </a:r>
                      <a:r>
                        <a:rPr lang="pl-PL" sz="1200" noProof="0" dirty="0"/>
                        <a:t> May 2024</a:t>
                      </a:r>
                      <a:endParaRPr lang="en-US" sz="1200" noProof="0" dirty="0"/>
                    </a:p>
                  </a:txBody>
                  <a:tcPr marL="68580" marR="68580" marT="34290" marB="34290" anchor="ctr"/>
                </a:tc>
                <a:extLst>
                  <a:ext uri="{0D108BD9-81ED-4DB2-BD59-A6C34878D82A}">
                    <a16:rowId xmlns:a16="http://schemas.microsoft.com/office/drawing/2014/main" val="10008"/>
                  </a:ext>
                </a:extLst>
              </a:tr>
              <a:tr h="278130">
                <a:tc>
                  <a:txBody>
                    <a:bodyPr/>
                    <a:lstStyle/>
                    <a:p>
                      <a:endParaRPr lang="en-US" sz="1000" noProof="0" dirty="0"/>
                    </a:p>
                  </a:txBody>
                  <a:tcPr marL="68580" marR="68580" marT="34290" marB="34290"/>
                </a:tc>
                <a:tc>
                  <a:txBody>
                    <a:bodyPr/>
                    <a:lstStyle/>
                    <a:p>
                      <a:pPr algn="ctr" fontAlgn="b"/>
                      <a:endParaRPr lang="en-US" sz="1100" b="0" i="0" u="none" strike="noStrike" noProof="0" dirty="0">
                        <a:solidFill>
                          <a:srgbClr val="000000"/>
                        </a:solidFill>
                        <a:effectLst/>
                        <a:latin typeface="Calibri" panose="020F0502020204030204" pitchFamily="34" charset="0"/>
                      </a:endParaRPr>
                    </a:p>
                  </a:txBody>
                  <a:tcPr marL="3175" marR="3175" marT="3175" marB="0" anchor="b"/>
                </a:tc>
                <a:tc>
                  <a:txBody>
                    <a:bodyPr/>
                    <a:lstStyle/>
                    <a:p>
                      <a:pPr algn="r" fontAlgn="b"/>
                      <a:r>
                        <a:rPr lang="pl-PL" sz="1200" b="1" i="0" u="none" strike="noStrike" noProof="0" dirty="0">
                          <a:solidFill>
                            <a:srgbClr val="000000"/>
                          </a:solidFill>
                          <a:effectLst/>
                          <a:latin typeface="Calibri" panose="020F0502020204030204" pitchFamily="34" charset="0"/>
                        </a:rPr>
                        <a:t>Total</a:t>
                      </a:r>
                      <a:endParaRPr lang="en-US" sz="1200" b="1" i="0" u="none" strike="noStrike" noProof="0" dirty="0">
                        <a:solidFill>
                          <a:srgbClr val="000000"/>
                        </a:solidFill>
                        <a:effectLst/>
                        <a:latin typeface="Calibri" panose="020F0502020204030204" pitchFamily="34" charset="0"/>
                      </a:endParaRPr>
                    </a:p>
                  </a:txBody>
                  <a:tcPr marL="3175" marR="3175" marT="3175" marB="0" anchor="b"/>
                </a:tc>
                <a:tc>
                  <a:txBody>
                    <a:bodyPr/>
                    <a:lstStyle/>
                    <a:p>
                      <a:pPr algn="ctr" fontAlgn="b"/>
                      <a:r>
                        <a:rPr lang="en-US" sz="1200" b="1" i="0" u="none" strike="noStrike" noProof="0" dirty="0">
                          <a:solidFill>
                            <a:srgbClr val="000000"/>
                          </a:solidFill>
                          <a:effectLst/>
                          <a:latin typeface="Calibri" panose="020F0502020204030204" pitchFamily="34" charset="0"/>
                        </a:rPr>
                        <a:t>205</a:t>
                      </a:r>
                    </a:p>
                  </a:txBody>
                  <a:tcPr marL="3175" marR="3175" marT="3175" marB="0" anchor="b"/>
                </a:tc>
                <a:tc>
                  <a:txBody>
                    <a:bodyPr/>
                    <a:lstStyle/>
                    <a:p>
                      <a:endParaRPr lang="en-US" sz="1200" noProof="0" dirty="0"/>
                    </a:p>
                  </a:txBody>
                  <a:tcPr marL="68580" marR="68580" marT="34290" marB="34290"/>
                </a:tc>
                <a:extLst>
                  <a:ext uri="{0D108BD9-81ED-4DB2-BD59-A6C34878D82A}">
                    <a16:rowId xmlns:a16="http://schemas.microsoft.com/office/drawing/2014/main" val="10009"/>
                  </a:ext>
                </a:extLst>
              </a:tr>
            </a:tbl>
          </a:graphicData>
        </a:graphic>
      </p:graphicFrame>
      <p:sp>
        <p:nvSpPr>
          <p:cNvPr id="10" name="TextBox 9">
            <a:extLst>
              <a:ext uri="{FF2B5EF4-FFF2-40B4-BE49-F238E27FC236}">
                <a16:creationId xmlns:a16="http://schemas.microsoft.com/office/drawing/2014/main" id="{3CE28A27-38A2-A46E-3DC6-97DDAF9F5314}"/>
              </a:ext>
            </a:extLst>
          </p:cNvPr>
          <p:cNvSpPr txBox="1"/>
          <p:nvPr/>
        </p:nvSpPr>
        <p:spPr>
          <a:xfrm>
            <a:off x="981339" y="3243603"/>
            <a:ext cx="4573284" cy="300082"/>
          </a:xfrm>
          <a:prstGeom prst="rect">
            <a:avLst/>
          </a:prstGeom>
          <a:noFill/>
        </p:spPr>
        <p:txBody>
          <a:bodyPr wrap="square">
            <a:spAutoFit/>
          </a:bodyPr>
          <a:lstStyle/>
          <a:p>
            <a:pPr defTabSz="685800"/>
            <a:endParaRPr lang="en-US" sz="1350" dirty="0">
              <a:solidFill>
                <a:prstClr val="black"/>
              </a:solidFill>
              <a:latin typeface="Calibri" panose="020F0502020204030204"/>
            </a:endParaRPr>
          </a:p>
        </p:txBody>
      </p:sp>
      <p:pic>
        <p:nvPicPr>
          <p:cNvPr id="8" name="Obraz 7"/>
          <p:cNvPicPr>
            <a:picLocks noChangeAspect="1"/>
          </p:cNvPicPr>
          <p:nvPr/>
        </p:nvPicPr>
        <p:blipFill>
          <a:blip r:embed="rId2"/>
          <a:stretch>
            <a:fillRect/>
          </a:stretch>
        </p:blipFill>
        <p:spPr>
          <a:xfrm>
            <a:off x="8499763" y="857251"/>
            <a:ext cx="644237" cy="495960"/>
          </a:xfrm>
          <a:prstGeom prst="rect">
            <a:avLst/>
          </a:prstGeom>
        </p:spPr>
      </p:pic>
    </p:spTree>
    <p:extLst>
      <p:ext uri="{BB962C8B-B14F-4D97-AF65-F5344CB8AC3E}">
        <p14:creationId xmlns:p14="http://schemas.microsoft.com/office/powerpoint/2010/main" val="1344712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86DCA-E5A7-C216-9C15-D6D7BB0E63D3}"/>
              </a:ext>
            </a:extLst>
          </p:cNvPr>
          <p:cNvSpPr>
            <a:spLocks noGrp="1"/>
          </p:cNvSpPr>
          <p:nvPr>
            <p:ph type="title"/>
          </p:nvPr>
        </p:nvSpPr>
        <p:spPr/>
        <p:txBody>
          <a:bodyPr/>
          <a:lstStyle/>
          <a:p>
            <a:pPr algn="ctr"/>
            <a:r>
              <a:rPr lang="pl-PL" b="1" dirty="0">
                <a:solidFill>
                  <a:schemeClr val="accent5"/>
                </a:solidFill>
              </a:rPr>
              <a:t>Other activit</a:t>
            </a:r>
            <a:r>
              <a:rPr lang="en-GB" b="1" dirty="0" err="1">
                <a:solidFill>
                  <a:schemeClr val="accent5"/>
                </a:solidFill>
              </a:rPr>
              <a:t>i</a:t>
            </a:r>
            <a:r>
              <a:rPr lang="pl-PL" b="1" dirty="0">
                <a:solidFill>
                  <a:schemeClr val="accent5"/>
                </a:solidFill>
              </a:rPr>
              <a:t>es</a:t>
            </a:r>
            <a:r>
              <a:rPr lang="en-US" b="1" dirty="0">
                <a:solidFill>
                  <a:schemeClr val="accent5"/>
                </a:solidFill>
              </a:rPr>
              <a:t> – </a:t>
            </a:r>
            <a:r>
              <a:rPr lang="pl-PL" b="1" dirty="0">
                <a:solidFill>
                  <a:schemeClr val="accent5"/>
                </a:solidFill>
              </a:rPr>
              <a:t>BTS24 – I.FAST prog</a:t>
            </a:r>
            <a:r>
              <a:rPr lang="en-GB" b="1" dirty="0">
                <a:solidFill>
                  <a:schemeClr val="accent5"/>
                </a:solidFill>
              </a:rPr>
              <a:t>r</a:t>
            </a:r>
            <a:r>
              <a:rPr lang="pl-PL" b="1" dirty="0">
                <a:solidFill>
                  <a:schemeClr val="accent5"/>
                </a:solidFill>
              </a:rPr>
              <a:t>am support</a:t>
            </a:r>
            <a:endParaRPr lang="en-US" b="1" dirty="0">
              <a:solidFill>
                <a:schemeClr val="accent5"/>
              </a:solidFill>
            </a:endParaRPr>
          </a:p>
        </p:txBody>
      </p:sp>
      <p:sp>
        <p:nvSpPr>
          <p:cNvPr id="3" name="Content Placeholder 2">
            <a:extLst>
              <a:ext uri="{FF2B5EF4-FFF2-40B4-BE49-F238E27FC236}">
                <a16:creationId xmlns:a16="http://schemas.microsoft.com/office/drawing/2014/main" id="{14F3C90C-8CA9-12FB-9894-C5BE8F79873E}"/>
              </a:ext>
            </a:extLst>
          </p:cNvPr>
          <p:cNvSpPr>
            <a:spLocks noGrp="1"/>
          </p:cNvSpPr>
          <p:nvPr>
            <p:ph idx="1"/>
          </p:nvPr>
        </p:nvSpPr>
        <p:spPr/>
        <p:txBody>
          <a:bodyPr>
            <a:normAutofit/>
          </a:bodyPr>
          <a:lstStyle/>
          <a:p>
            <a:pPr marL="0" indent="0" algn="just">
              <a:buNone/>
            </a:pPr>
            <a:r>
              <a:rPr lang="pl-PL" sz="1800" b="1" dirty="0">
                <a:solidFill>
                  <a:schemeClr val="accent1"/>
                </a:solidFill>
              </a:rPr>
              <a:t>E</a:t>
            </a:r>
            <a:r>
              <a:rPr lang="en-GB" sz="1800" b="1" dirty="0">
                <a:solidFill>
                  <a:schemeClr val="accent1"/>
                </a:solidFill>
              </a:rPr>
              <a:t>URO-LABS </a:t>
            </a:r>
            <a:r>
              <a:rPr lang="en-GB" sz="1800" b="1" dirty="0">
                <a:solidFill>
                  <a:schemeClr val="accent1">
                    <a:lumMod val="75000"/>
                  </a:schemeClr>
                </a:solidFill>
              </a:rPr>
              <a:t>Basic</a:t>
            </a:r>
            <a:r>
              <a:rPr lang="en-GB" sz="1800" b="1" dirty="0">
                <a:solidFill>
                  <a:schemeClr val="accent1"/>
                </a:solidFill>
              </a:rPr>
              <a:t> Training School on Accelerators 2024 BTS24, June 18-27</a:t>
            </a:r>
            <a:r>
              <a:rPr lang="pl-PL" sz="1800" b="1" dirty="0">
                <a:solidFill>
                  <a:schemeClr val="accent1"/>
                </a:solidFill>
              </a:rPr>
              <a:t>, </a:t>
            </a:r>
            <a:r>
              <a:rPr lang="en-GB" sz="1800" b="1" dirty="0">
                <a:solidFill>
                  <a:schemeClr val="accent1"/>
                </a:solidFill>
              </a:rPr>
              <a:t>2024, </a:t>
            </a:r>
            <a:br>
              <a:rPr lang="pl-PL" sz="1800" b="1" dirty="0">
                <a:solidFill>
                  <a:schemeClr val="accent1"/>
                </a:solidFill>
              </a:rPr>
            </a:br>
            <a:r>
              <a:rPr lang="en-GB" sz="1800" dirty="0"/>
              <a:t>to be organized at HIL and INCT, Warsaw, Poland. </a:t>
            </a:r>
            <a:endParaRPr lang="pl-PL" sz="1800" dirty="0"/>
          </a:p>
          <a:p>
            <a:pPr marL="0" indent="0" algn="just">
              <a:buNone/>
            </a:pPr>
            <a:r>
              <a:rPr lang="en-GB" sz="1800" dirty="0"/>
              <a:t>Heavy Ion Laboratory with the U200-P cyclotron providing a heavy ion beam together with Institute of Nuclear Chemistry and Technology with electron accelerators invites students to BST24, which will take place in Warsaw on June 18-27, 2024. 15 - 20  students will be selected and will perform</a:t>
            </a:r>
            <a:r>
              <a:rPr lang="pl-PL" sz="1800" dirty="0"/>
              <a:t> </a:t>
            </a:r>
            <a:r>
              <a:rPr lang="en-GB" sz="1800" dirty="0"/>
              <a:t>experiments with heavy ion and electron beams as well as with radioactive sources to get basic knowledge and develop skills on use of detectors, electron beam control and dosimetry</a:t>
            </a:r>
            <a:r>
              <a:rPr lang="pl-PL" sz="1800" dirty="0"/>
              <a:t>.</a:t>
            </a:r>
          </a:p>
          <a:p>
            <a:pPr marL="0" indent="0" algn="just">
              <a:buNone/>
            </a:pPr>
            <a:endParaRPr lang="pl-PL" i="1" dirty="0"/>
          </a:p>
          <a:p>
            <a:pPr marL="0" indent="0" algn="just">
              <a:buNone/>
            </a:pPr>
            <a:r>
              <a:rPr lang="en-US" sz="1650" i="1" dirty="0"/>
              <a:t>Details will be published in February on the HIL website (https://www.slcj.uw.edu.pl/en/bts24/).</a:t>
            </a:r>
          </a:p>
          <a:p>
            <a:pPr marL="0" indent="0" algn="just">
              <a:buNone/>
            </a:pPr>
            <a:endParaRPr lang="en-US" sz="1650" i="1" dirty="0"/>
          </a:p>
        </p:txBody>
      </p:sp>
      <p:sp>
        <p:nvSpPr>
          <p:cNvPr id="4" name="Date Placeholder 3">
            <a:extLst>
              <a:ext uri="{FF2B5EF4-FFF2-40B4-BE49-F238E27FC236}">
                <a16:creationId xmlns:a16="http://schemas.microsoft.com/office/drawing/2014/main" id="{15791394-1256-694B-ED28-AB9C5D7A4483}"/>
              </a:ext>
            </a:extLst>
          </p:cNvPr>
          <p:cNvSpPr>
            <a:spLocks noGrp="1"/>
          </p:cNvSpPr>
          <p:nvPr>
            <p:ph type="dt" sz="half" idx="10"/>
          </p:nvPr>
        </p:nvSpPr>
        <p:spPr/>
        <p:txBody>
          <a:bodyPr/>
          <a:lstStyle/>
          <a:p>
            <a:pPr defTabSz="685800"/>
            <a:fld id="{0D709DCB-B051-424B-96D5-30E8E485A7E8}" type="datetime3">
              <a:rPr lang="de-CH">
                <a:solidFill>
                  <a:prstClr val="black">
                    <a:tint val="75000"/>
                  </a:prstClr>
                </a:solidFill>
                <a:latin typeface="Calibri" panose="020F0502020204030204"/>
              </a:rPr>
              <a:pPr defTabSz="685800"/>
              <a:t>15/04/24</a:t>
            </a:fld>
            <a:endParaRPr lang="en-US">
              <a:solidFill>
                <a:prstClr val="black">
                  <a:tint val="75000"/>
                </a:prstClr>
              </a:solidFill>
              <a:latin typeface="Calibri" panose="020F0502020204030204"/>
            </a:endParaRPr>
          </a:p>
        </p:txBody>
      </p:sp>
      <p:sp>
        <p:nvSpPr>
          <p:cNvPr id="5" name="Footer Placeholder 4">
            <a:extLst>
              <a:ext uri="{FF2B5EF4-FFF2-40B4-BE49-F238E27FC236}">
                <a16:creationId xmlns:a16="http://schemas.microsoft.com/office/drawing/2014/main" id="{B17173C0-87CE-0013-0458-A4595F8707AD}"/>
              </a:ext>
            </a:extLst>
          </p:cNvPr>
          <p:cNvSpPr>
            <a:spLocks noGrp="1"/>
          </p:cNvSpPr>
          <p:nvPr>
            <p:ph type="ftr" sz="quarter" idx="11"/>
          </p:nvPr>
        </p:nvSpPr>
        <p:spPr/>
        <p:txBody>
          <a:bodyPr/>
          <a:lstStyle/>
          <a:p>
            <a:pPr defTabSz="685800"/>
            <a:r>
              <a:rPr lang="pl-PL" dirty="0" err="1">
                <a:solidFill>
                  <a:prstClr val="black">
                    <a:tint val="75000"/>
                  </a:prstClr>
                </a:solidFill>
                <a:latin typeface="Calibri" panose="020F0502020204030204"/>
              </a:rPr>
              <a:t>U.Gryczka</a:t>
            </a:r>
            <a:endParaRPr lang="en-US" dirty="0">
              <a:solidFill>
                <a:prstClr val="black">
                  <a:tint val="75000"/>
                </a:prstClr>
              </a:solidFill>
              <a:latin typeface="Calibri" panose="020F0502020204030204"/>
            </a:endParaRPr>
          </a:p>
        </p:txBody>
      </p:sp>
      <p:sp>
        <p:nvSpPr>
          <p:cNvPr id="6" name="Slide Number Placeholder 5">
            <a:extLst>
              <a:ext uri="{FF2B5EF4-FFF2-40B4-BE49-F238E27FC236}">
                <a16:creationId xmlns:a16="http://schemas.microsoft.com/office/drawing/2014/main" id="{1A466B9A-8AAD-8C33-9C84-C1F315C3A423}"/>
              </a:ext>
            </a:extLst>
          </p:cNvPr>
          <p:cNvSpPr>
            <a:spLocks noGrp="1"/>
          </p:cNvSpPr>
          <p:nvPr>
            <p:ph type="sldNum" sz="quarter" idx="12"/>
          </p:nvPr>
        </p:nvSpPr>
        <p:spPr/>
        <p:txBody>
          <a:bodyPr/>
          <a:lstStyle/>
          <a:p>
            <a:pPr defTabSz="685800"/>
            <a:fld id="{DC562A29-F7CD-E34E-BAEE-8E8E72BF4195}" type="slidenum">
              <a:rPr lang="en-US">
                <a:solidFill>
                  <a:prstClr val="black">
                    <a:tint val="75000"/>
                  </a:prstClr>
                </a:solidFill>
                <a:latin typeface="Calibri" panose="020F0502020204030204"/>
              </a:rPr>
              <a:pPr defTabSz="685800"/>
              <a:t>12</a:t>
            </a:fld>
            <a:endParaRPr lang="en-US" dirty="0">
              <a:solidFill>
                <a:prstClr val="black">
                  <a:tint val="75000"/>
                </a:prstClr>
              </a:solidFill>
              <a:latin typeface="Calibri" panose="020F0502020204030204"/>
            </a:endParaRPr>
          </a:p>
        </p:txBody>
      </p:sp>
      <p:pic>
        <p:nvPicPr>
          <p:cNvPr id="7" name="Obraz 6"/>
          <p:cNvPicPr>
            <a:picLocks noChangeAspect="1"/>
          </p:cNvPicPr>
          <p:nvPr/>
        </p:nvPicPr>
        <p:blipFill>
          <a:blip r:embed="rId2"/>
          <a:stretch>
            <a:fillRect/>
          </a:stretch>
        </p:blipFill>
        <p:spPr>
          <a:xfrm>
            <a:off x="8499763" y="857251"/>
            <a:ext cx="644237" cy="495960"/>
          </a:xfrm>
          <a:prstGeom prst="rect">
            <a:avLst/>
          </a:prstGeom>
        </p:spPr>
      </p:pic>
    </p:spTree>
    <p:extLst>
      <p:ext uri="{BB962C8B-B14F-4D97-AF65-F5344CB8AC3E}">
        <p14:creationId xmlns:p14="http://schemas.microsoft.com/office/powerpoint/2010/main" val="30846272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76991" y="1680956"/>
            <a:ext cx="8640960" cy="2536079"/>
          </a:xfrm>
        </p:spPr>
        <p:txBody>
          <a:bodyPr/>
          <a:lstStyle/>
          <a:p>
            <a:pPr algn="just"/>
            <a:r>
              <a:rPr lang="en-GB" sz="2000" dirty="0">
                <a:solidFill>
                  <a:srgbClr val="1E386B"/>
                </a:solidFill>
              </a:rPr>
              <a:t>WP12 - Societal Applications</a:t>
            </a:r>
          </a:p>
          <a:p>
            <a:pPr marL="0" indent="11113" algn="just"/>
            <a:r>
              <a:rPr lang="en-GB" sz="2000" dirty="0">
                <a:solidFill>
                  <a:srgbClr val="1E386B"/>
                </a:solidFill>
              </a:rPr>
              <a:t>Task 12.1 - A Strategy for Implementing Novel Societal Applications of Accelerators</a:t>
            </a:r>
          </a:p>
          <a:p>
            <a:pPr marL="0" indent="11113" algn="just"/>
            <a:endParaRPr lang="en-GB" sz="2000" dirty="0">
              <a:solidFill>
                <a:srgbClr val="1E386B"/>
              </a:solidFill>
            </a:endParaRPr>
          </a:p>
          <a:p>
            <a:pPr algn="ctr"/>
            <a:r>
              <a:rPr lang="en-GB" kern="0" dirty="0"/>
              <a:t>Sub-task 4. </a:t>
            </a:r>
            <a:r>
              <a:rPr lang="en-GB" dirty="0"/>
              <a:t>Accelerator Imaging 	 </a:t>
            </a:r>
            <a:r>
              <a:rPr lang="en-GB" b="0" dirty="0"/>
              <a:t>	</a:t>
            </a:r>
          </a:p>
          <a:p>
            <a:r>
              <a:rPr lang="en-GB" dirty="0"/>
              <a:t>   </a:t>
            </a:r>
          </a:p>
        </p:txBody>
      </p:sp>
      <p:sp>
        <p:nvSpPr>
          <p:cNvPr id="4" name="Text Placeholder 3"/>
          <p:cNvSpPr>
            <a:spLocks noGrp="1"/>
          </p:cNvSpPr>
          <p:nvPr>
            <p:ph type="body" sz="quarter" idx="15"/>
          </p:nvPr>
        </p:nvSpPr>
        <p:spPr>
          <a:xfrm>
            <a:off x="596607" y="4092139"/>
            <a:ext cx="7924800" cy="1382109"/>
          </a:xfrm>
        </p:spPr>
        <p:txBody>
          <a:bodyPr/>
          <a:lstStyle/>
          <a:p>
            <a:pPr algn="ctr"/>
            <a:r>
              <a:rPr lang="en-GB" dirty="0"/>
              <a:t>Graeme Burt</a:t>
            </a:r>
          </a:p>
          <a:p>
            <a:pPr algn="ctr"/>
            <a:r>
              <a:rPr lang="en-GB" dirty="0"/>
              <a:t>University of Lancaster</a:t>
            </a:r>
          </a:p>
          <a:p>
            <a:pPr algn="ctr"/>
            <a:endParaRPr lang="en-GB" dirty="0"/>
          </a:p>
          <a:p>
            <a:pPr algn="ctr"/>
            <a:endParaRPr lang="en-GB" dirty="0"/>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0"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en-GB" sz="1200" b="0" i="0" u="none" strike="noStrike" kern="1200" cap="none" spc="0" normalizeH="0" baseline="0" noProof="0" dirty="0">
              <a:ln>
                <a:noFill/>
              </a:ln>
              <a:solidFill>
                <a:prstClr val="white"/>
              </a:solidFill>
              <a:effectLst/>
              <a:uLnTx/>
              <a:uFillTx/>
              <a:latin typeface="Arial"/>
              <a:ea typeface="+mn-ea"/>
              <a:cs typeface="Arial"/>
            </a:endParaRPr>
          </a:p>
        </p:txBody>
      </p:sp>
    </p:spTree>
    <p:extLst>
      <p:ext uri="{BB962C8B-B14F-4D97-AF65-F5344CB8AC3E}">
        <p14:creationId xmlns:p14="http://schemas.microsoft.com/office/powerpoint/2010/main" val="3811462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BC583-A62A-4940-A8D7-F89A241E7C5C}"/>
              </a:ext>
            </a:extLst>
          </p:cNvPr>
          <p:cNvSpPr>
            <a:spLocks noGrp="1"/>
          </p:cNvSpPr>
          <p:nvPr>
            <p:ph type="title"/>
          </p:nvPr>
        </p:nvSpPr>
        <p:spPr>
          <a:xfrm>
            <a:off x="1439652" y="1033754"/>
            <a:ext cx="2052228" cy="678815"/>
          </a:xfrm>
        </p:spPr>
        <p:txBody>
          <a:bodyPr>
            <a:noAutofit/>
          </a:bodyPr>
          <a:lstStyle/>
          <a:p>
            <a:r>
              <a:rPr lang="en-GB" sz="2400" b="1" dirty="0">
                <a:latin typeface="Arial" panose="020B0604020202020204" pitchFamily="34" charset="0"/>
                <a:cs typeface="Arial" panose="020B0604020202020204" pitchFamily="34" charset="0"/>
              </a:rPr>
              <a:t>Task 12.1  </a:t>
            </a:r>
            <a:br>
              <a:rPr lang="en-GB" sz="2400" b="1" dirty="0">
                <a:latin typeface="Arial" panose="020B0604020202020204" pitchFamily="34" charset="0"/>
                <a:cs typeface="Arial" panose="020B0604020202020204" pitchFamily="34" charset="0"/>
              </a:rPr>
            </a:br>
            <a:r>
              <a:rPr lang="en-GB" sz="1800" b="1" dirty="0">
                <a:latin typeface="Arial" panose="020B0604020202020204" pitchFamily="34" charset="0"/>
                <a:cs typeface="Arial" panose="020B0604020202020204" pitchFamily="34" charset="0"/>
              </a:rPr>
              <a:t>Sub-Task </a:t>
            </a:r>
            <a:r>
              <a:rPr lang="en-US" sz="1800" b="1" dirty="0">
                <a:latin typeface="Arial" panose="020B0604020202020204" pitchFamily="34" charset="0"/>
                <a:cs typeface="Arial" panose="020B0604020202020204" pitchFamily="34" charset="0"/>
              </a:rPr>
              <a:t>4</a:t>
            </a:r>
            <a:endParaRPr lang="en-US" sz="2400" dirty="0"/>
          </a:p>
        </p:txBody>
      </p:sp>
      <p:sp>
        <p:nvSpPr>
          <p:cNvPr id="6" name="Content Placeholder 5">
            <a:extLst>
              <a:ext uri="{FF2B5EF4-FFF2-40B4-BE49-F238E27FC236}">
                <a16:creationId xmlns:a16="http://schemas.microsoft.com/office/drawing/2014/main" id="{E8DAD9E0-699B-CD4D-9A80-69E093764A82}"/>
              </a:ext>
            </a:extLst>
          </p:cNvPr>
          <p:cNvSpPr>
            <a:spLocks noGrp="1"/>
          </p:cNvSpPr>
          <p:nvPr>
            <p:ph idx="1"/>
          </p:nvPr>
        </p:nvSpPr>
        <p:spPr>
          <a:xfrm>
            <a:off x="167991" y="1526371"/>
            <a:ext cx="4998075" cy="2039726"/>
          </a:xfrm>
          <a:prstGeom prst="rect">
            <a:avLst/>
          </a:prstGeom>
        </p:spPr>
        <p:txBody>
          <a:bodyPr wrap="square">
            <a:spAutoFit/>
          </a:bodyPr>
          <a:lstStyle/>
          <a:p>
            <a:pPr marL="0" indent="0">
              <a:buNone/>
            </a:pPr>
            <a:endParaRPr lang="en-GB" sz="1200" dirty="0"/>
          </a:p>
          <a:p>
            <a:pPr>
              <a:lnSpc>
                <a:spcPct val="120000"/>
              </a:lnSpc>
              <a:spcBef>
                <a:spcPts val="225"/>
              </a:spcBef>
            </a:pPr>
            <a:r>
              <a:rPr lang="fr-FR" sz="1200" dirty="0">
                <a:solidFill>
                  <a:srgbClr val="000000"/>
                </a:solidFill>
                <a:latin typeface="Amasis MT Pro" panose="020B0604020202020204" pitchFamily="18" charset="0"/>
              </a:rPr>
              <a:t>First mini-</a:t>
            </a:r>
            <a:r>
              <a:rPr lang="fr-FR" sz="1200" dirty="0" err="1">
                <a:solidFill>
                  <a:srgbClr val="000000"/>
                </a:solidFill>
                <a:latin typeface="Amasis MT Pro" panose="020B0604020202020204" pitchFamily="18" charset="0"/>
              </a:rPr>
              <a:t>project</a:t>
            </a:r>
            <a:r>
              <a:rPr lang="fr-FR" sz="1200" dirty="0">
                <a:solidFill>
                  <a:srgbClr val="000000"/>
                </a:solidFill>
                <a:latin typeface="Amasis MT Pro" panose="020B0604020202020204" pitchFamily="18" charset="0"/>
              </a:rPr>
              <a:t> has been </a:t>
            </a:r>
            <a:r>
              <a:rPr lang="fr-FR" sz="1200" dirty="0" err="1">
                <a:solidFill>
                  <a:srgbClr val="000000"/>
                </a:solidFill>
                <a:latin typeface="Amasis MT Pro" panose="020B0604020202020204" pitchFamily="18" charset="0"/>
              </a:rPr>
              <a:t>completed</a:t>
            </a:r>
            <a:endParaRPr lang="fr-FR" sz="1200" dirty="0">
              <a:solidFill>
                <a:srgbClr val="000000"/>
              </a:solidFill>
              <a:latin typeface="Amasis MT Pro" panose="020B0604020202020204" pitchFamily="18" charset="0"/>
            </a:endParaRPr>
          </a:p>
          <a:p>
            <a:pPr>
              <a:lnSpc>
                <a:spcPct val="120000"/>
              </a:lnSpc>
              <a:spcBef>
                <a:spcPts val="225"/>
              </a:spcBef>
            </a:pPr>
            <a:r>
              <a:rPr lang="en-GB" sz="1200" b="1" dirty="0">
                <a:latin typeface="Amasis MT Pro" panose="020B0604020202020204" pitchFamily="18" charset="0"/>
              </a:rPr>
              <a:t>Project proposal: multi-energy fast neutron images(Dynaxion)</a:t>
            </a:r>
            <a:br>
              <a:rPr lang="en-GB" sz="1200" dirty="0">
                <a:latin typeface="Amasis MT Pro" panose="020B0604020202020204" pitchFamily="18" charset="0"/>
              </a:rPr>
            </a:br>
            <a:r>
              <a:rPr lang="en-GB" sz="1200" dirty="0">
                <a:latin typeface="Amasis MT Pro" panose="020B0604020202020204" pitchFamily="18" charset="0"/>
              </a:rPr>
              <a:t>Fast neutron imaging is a growing field of interest for non-destructive testing (NDT) and security screening. Due to its high penetration capabilities and specificity for certain elements it is able to make images of items that no other imaging techniques (such as X-ray imaging) can.</a:t>
            </a:r>
            <a:br>
              <a:rPr lang="en-GB" sz="1200" dirty="0">
                <a:latin typeface="Amasis MT Pro" panose="020B0604020202020204" pitchFamily="18" charset="0"/>
              </a:rPr>
            </a:br>
            <a:endParaRPr lang="en-GB" sz="1050" kern="0" dirty="0">
              <a:solidFill>
                <a:prstClr val="black"/>
              </a:solidFill>
            </a:endParaRPr>
          </a:p>
        </p:txBody>
      </p:sp>
      <p:sp>
        <p:nvSpPr>
          <p:cNvPr id="9" name="Slide Number Placeholder 8">
            <a:extLst>
              <a:ext uri="{FF2B5EF4-FFF2-40B4-BE49-F238E27FC236}">
                <a16:creationId xmlns:a16="http://schemas.microsoft.com/office/drawing/2014/main" id="{792AFCAD-AC7F-F64E-894F-0196CCAEDEE6}"/>
              </a:ext>
            </a:extLst>
          </p:cNvPr>
          <p:cNvSpPr>
            <a:spLocks noGrp="1"/>
          </p:cNvSpPr>
          <p:nvPr>
            <p:ph type="sldNum" sz="quarter" idx="12"/>
          </p:nvPr>
        </p:nvSpPr>
        <p:spPr/>
        <p:txBody>
          <a:bodyPr/>
          <a:lstStyle/>
          <a:p>
            <a:pPr defTabSz="342900"/>
            <a:fld id="{F7A1A58B-7BA1-7E42-8231-6D1CB1C760B1}" type="slidenum">
              <a:rPr lang="en-US">
                <a:solidFill>
                  <a:srgbClr val="0035CB"/>
                </a:solidFill>
              </a:rPr>
              <a:pPr defTabSz="342900"/>
              <a:t>14</a:t>
            </a:fld>
            <a:endParaRPr lang="en-US">
              <a:solidFill>
                <a:srgbClr val="0035CB"/>
              </a:solidFill>
            </a:endParaRPr>
          </a:p>
        </p:txBody>
      </p:sp>
      <p:sp>
        <p:nvSpPr>
          <p:cNvPr id="4" name="TextBox 3">
            <a:extLst>
              <a:ext uri="{FF2B5EF4-FFF2-40B4-BE49-F238E27FC236}">
                <a16:creationId xmlns:a16="http://schemas.microsoft.com/office/drawing/2014/main" id="{1BE51D25-1F80-0761-A997-6654A8692A46}"/>
              </a:ext>
            </a:extLst>
          </p:cNvPr>
          <p:cNvSpPr txBox="1"/>
          <p:nvPr/>
        </p:nvSpPr>
        <p:spPr>
          <a:xfrm>
            <a:off x="3038900" y="1078097"/>
            <a:ext cx="5454606" cy="461665"/>
          </a:xfrm>
          <a:prstGeom prst="rect">
            <a:avLst/>
          </a:prstGeom>
          <a:noFill/>
        </p:spPr>
        <p:txBody>
          <a:bodyPr wrap="square">
            <a:spAutoFit/>
          </a:bodyPr>
          <a:lstStyle/>
          <a:p>
            <a:pPr defTabSz="342900"/>
            <a:r>
              <a:rPr lang="en-US" sz="2400" b="1" dirty="0">
                <a:solidFill>
                  <a:srgbClr val="FA00C8">
                    <a:lumMod val="75000"/>
                  </a:srgbClr>
                </a:solidFill>
                <a:latin typeface="Arial" panose="020B0604020202020204" pitchFamily="34" charset="0"/>
                <a:cs typeface="Arial" panose="020B0604020202020204" pitchFamily="34" charset="0"/>
              </a:rPr>
              <a:t>Accelerators for Imaging</a:t>
            </a:r>
            <a:r>
              <a:rPr lang="en-GB" sz="2100" b="1" dirty="0">
                <a:solidFill>
                  <a:srgbClr val="2776BF"/>
                </a:solidFill>
                <a:latin typeface="Arial" panose="020B0604020202020204" pitchFamily="34" charset="0"/>
                <a:cs typeface="Arial" panose="020B0604020202020204" pitchFamily="34" charset="0"/>
              </a:rPr>
              <a:t> </a:t>
            </a:r>
            <a:endParaRPr lang="en-US" sz="2100" dirty="0">
              <a:solidFill>
                <a:srgbClr val="2776BF"/>
              </a:solidFill>
              <a:latin typeface="Montserrat"/>
            </a:endParaRPr>
          </a:p>
        </p:txBody>
      </p:sp>
      <p:pic>
        <p:nvPicPr>
          <p:cNvPr id="13" name="Picture 12">
            <a:extLst>
              <a:ext uri="{FF2B5EF4-FFF2-40B4-BE49-F238E27FC236}">
                <a16:creationId xmlns:a16="http://schemas.microsoft.com/office/drawing/2014/main" id="{385265D5-E736-2315-24EC-BD1241A48CC1}"/>
              </a:ext>
            </a:extLst>
          </p:cNvPr>
          <p:cNvPicPr>
            <a:picLocks noChangeAspect="1"/>
          </p:cNvPicPr>
          <p:nvPr/>
        </p:nvPicPr>
        <p:blipFill>
          <a:blip r:embed="rId2"/>
          <a:stretch>
            <a:fillRect/>
          </a:stretch>
        </p:blipFill>
        <p:spPr>
          <a:xfrm>
            <a:off x="6860602" y="1516678"/>
            <a:ext cx="1922926" cy="1917455"/>
          </a:xfrm>
          <a:prstGeom prst="rect">
            <a:avLst/>
          </a:prstGeom>
        </p:spPr>
      </p:pic>
      <p:pic>
        <p:nvPicPr>
          <p:cNvPr id="20" name="Picture 19">
            <a:extLst>
              <a:ext uri="{FF2B5EF4-FFF2-40B4-BE49-F238E27FC236}">
                <a16:creationId xmlns:a16="http://schemas.microsoft.com/office/drawing/2014/main" id="{28841484-3A55-0BEE-4C0E-1D4B1E6D973C}"/>
              </a:ext>
            </a:extLst>
          </p:cNvPr>
          <p:cNvPicPr>
            <a:picLocks noChangeAspect="1"/>
          </p:cNvPicPr>
          <p:nvPr/>
        </p:nvPicPr>
        <p:blipFill>
          <a:blip r:embed="rId3"/>
          <a:stretch>
            <a:fillRect/>
          </a:stretch>
        </p:blipFill>
        <p:spPr>
          <a:xfrm>
            <a:off x="5331911" y="1736183"/>
            <a:ext cx="1512168" cy="1591643"/>
          </a:xfrm>
          <a:prstGeom prst="rect">
            <a:avLst/>
          </a:prstGeom>
        </p:spPr>
      </p:pic>
      <p:pic>
        <p:nvPicPr>
          <p:cNvPr id="22" name="Picture 21">
            <a:extLst>
              <a:ext uri="{FF2B5EF4-FFF2-40B4-BE49-F238E27FC236}">
                <a16:creationId xmlns:a16="http://schemas.microsoft.com/office/drawing/2014/main" id="{CC0975AE-1FA6-2FCB-C6A5-BF373F2EBA90}"/>
              </a:ext>
            </a:extLst>
          </p:cNvPr>
          <p:cNvPicPr>
            <a:picLocks noChangeAspect="1"/>
          </p:cNvPicPr>
          <p:nvPr/>
        </p:nvPicPr>
        <p:blipFill>
          <a:blip r:embed="rId4"/>
          <a:stretch>
            <a:fillRect/>
          </a:stretch>
        </p:blipFill>
        <p:spPr>
          <a:xfrm>
            <a:off x="6840252" y="3483006"/>
            <a:ext cx="1915370" cy="1917456"/>
          </a:xfrm>
          <a:prstGeom prst="rect">
            <a:avLst/>
          </a:prstGeom>
        </p:spPr>
      </p:pic>
      <p:sp>
        <p:nvSpPr>
          <p:cNvPr id="23" name="Content Placeholder 5">
            <a:extLst>
              <a:ext uri="{FF2B5EF4-FFF2-40B4-BE49-F238E27FC236}">
                <a16:creationId xmlns:a16="http://schemas.microsoft.com/office/drawing/2014/main" id="{46ACF538-550B-3ECA-4A4A-B08BD4099D67}"/>
              </a:ext>
            </a:extLst>
          </p:cNvPr>
          <p:cNvSpPr txBox="1">
            <a:spLocks/>
          </p:cNvSpPr>
          <p:nvPr/>
        </p:nvSpPr>
        <p:spPr>
          <a:xfrm>
            <a:off x="305526" y="3212976"/>
            <a:ext cx="6210690" cy="1759456"/>
          </a:xfrm>
          <a:prstGeom prst="rect">
            <a:avLst/>
          </a:prstGeom>
        </p:spPr>
        <p:txBody>
          <a:bodyPr vert="horz" wrap="square" lIns="68580" tIns="34290" rIns="68580" bIns="34290" rtlCol="0">
            <a:sp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defTabSz="685800">
              <a:lnSpc>
                <a:spcPct val="120000"/>
              </a:lnSpc>
              <a:spcBef>
                <a:spcPts val="225"/>
              </a:spcBef>
              <a:buClr>
                <a:srgbClr val="FA00C8"/>
              </a:buClr>
              <a:buNone/>
            </a:pPr>
            <a:r>
              <a:rPr lang="en-GB" sz="1200" dirty="0">
                <a:solidFill>
                  <a:srgbClr val="000000"/>
                </a:solidFill>
                <a:latin typeface="Amasis MT Pro" panose="020B0604020202020204" pitchFamily="18" charset="0"/>
              </a:rPr>
              <a:t>This project has two main aims:</a:t>
            </a:r>
          </a:p>
          <a:p>
            <a:pPr marL="171450" indent="-171450" defTabSz="685800">
              <a:lnSpc>
                <a:spcPct val="120000"/>
              </a:lnSpc>
              <a:spcBef>
                <a:spcPts val="225"/>
              </a:spcBef>
              <a:buClr>
                <a:srgbClr val="FA00C8"/>
              </a:buClr>
            </a:pPr>
            <a:r>
              <a:rPr lang="en-GB" sz="1200" dirty="0">
                <a:solidFill>
                  <a:srgbClr val="000000"/>
                </a:solidFill>
                <a:latin typeface="Amasis MT Pro" panose="020B0604020202020204" pitchFamily="18" charset="0"/>
              </a:rPr>
              <a:t>Produce high quality fast neutron images of relevant objects to enhance the adoption of this imaging technique,</a:t>
            </a:r>
          </a:p>
          <a:p>
            <a:pPr marL="171450" indent="-171450" defTabSz="685800">
              <a:lnSpc>
                <a:spcPct val="120000"/>
              </a:lnSpc>
              <a:spcBef>
                <a:spcPts val="225"/>
              </a:spcBef>
              <a:buClr>
                <a:srgbClr val="FA00C8"/>
              </a:buClr>
            </a:pPr>
            <a:r>
              <a:rPr lang="en-GB" sz="1200" dirty="0">
                <a:solidFill>
                  <a:srgbClr val="000000"/>
                </a:solidFill>
                <a:latin typeface="Amasis MT Pro" panose="020B0604020202020204" pitchFamily="18" charset="0"/>
              </a:rPr>
              <a:t>Show that using multiple energies for the imaging of objects will provide additional information about the contents of the object, similarly as multi-energy imaging with X-rays.</a:t>
            </a:r>
          </a:p>
          <a:p>
            <a:pPr marL="0" indent="0" defTabSz="685800">
              <a:lnSpc>
                <a:spcPct val="100000"/>
              </a:lnSpc>
              <a:spcBef>
                <a:spcPts val="0"/>
              </a:spcBef>
              <a:buClrTx/>
              <a:buNone/>
              <a:defRPr/>
            </a:pPr>
            <a:endParaRPr lang="en-GB" sz="1050" kern="0" dirty="0">
              <a:solidFill>
                <a:prstClr val="black"/>
              </a:solidFill>
            </a:endParaRPr>
          </a:p>
          <a:p>
            <a:pPr marL="0" indent="0" defTabSz="685800">
              <a:lnSpc>
                <a:spcPct val="100000"/>
              </a:lnSpc>
              <a:spcBef>
                <a:spcPts val="0"/>
              </a:spcBef>
              <a:buClrTx/>
              <a:buNone/>
              <a:defRPr/>
            </a:pPr>
            <a:r>
              <a:rPr lang="en-GB" sz="1200" kern="0" dirty="0">
                <a:solidFill>
                  <a:prstClr val="black"/>
                </a:solidFill>
                <a:latin typeface="Amasis MT Pro" panose="02040504050005020304" pitchFamily="18" charset="0"/>
              </a:rPr>
              <a:t>Unfortunately, soon after this Dynaxion failed to find sufficient funding to build a prototype and declared bankruptcy</a:t>
            </a:r>
          </a:p>
        </p:txBody>
      </p:sp>
      <p:sp>
        <p:nvSpPr>
          <p:cNvPr id="24" name="TextBox 23">
            <a:extLst>
              <a:ext uri="{FF2B5EF4-FFF2-40B4-BE49-F238E27FC236}">
                <a16:creationId xmlns:a16="http://schemas.microsoft.com/office/drawing/2014/main" id="{8083E8DC-0069-B97B-1BF8-11B79C70F7E4}"/>
              </a:ext>
            </a:extLst>
          </p:cNvPr>
          <p:cNvSpPr txBox="1"/>
          <p:nvPr/>
        </p:nvSpPr>
        <p:spPr>
          <a:xfrm>
            <a:off x="6145152" y="5400463"/>
            <a:ext cx="1958978" cy="646331"/>
          </a:xfrm>
          <a:prstGeom prst="rect">
            <a:avLst/>
          </a:prstGeom>
          <a:noFill/>
        </p:spPr>
        <p:txBody>
          <a:bodyPr wrap="square" rtlCol="0">
            <a:spAutoFit/>
          </a:bodyPr>
          <a:lstStyle/>
          <a:p>
            <a:pPr defTabSz="342900"/>
            <a:r>
              <a:rPr lang="en-US" sz="900" dirty="0">
                <a:solidFill>
                  <a:srgbClr val="000000"/>
                </a:solidFill>
                <a:latin typeface="Amasis MT Pro" panose="02040504050005020304" pitchFamily="18" charset="0"/>
              </a:rPr>
              <a:t>Top: Neutron image of the Lego man</a:t>
            </a:r>
          </a:p>
          <a:p>
            <a:pPr defTabSz="342900"/>
            <a:r>
              <a:rPr lang="en-US" sz="900" dirty="0">
                <a:solidFill>
                  <a:srgbClr val="000000"/>
                </a:solidFill>
                <a:latin typeface="Amasis MT Pro" panose="02040504050005020304" pitchFamily="18" charset="0"/>
              </a:rPr>
              <a:t>Bottom: Neutron image of the </a:t>
            </a:r>
            <a:r>
              <a:rPr lang="en-US" sz="900" dirty="0" err="1">
                <a:solidFill>
                  <a:srgbClr val="000000"/>
                </a:solidFill>
                <a:latin typeface="Amasis MT Pro" panose="02040504050005020304" pitchFamily="18" charset="0"/>
              </a:rPr>
              <a:t>lego</a:t>
            </a:r>
            <a:r>
              <a:rPr lang="en-US" sz="900" dirty="0">
                <a:solidFill>
                  <a:srgbClr val="000000"/>
                </a:solidFill>
                <a:latin typeface="Amasis MT Pro" panose="02040504050005020304" pitchFamily="18" charset="0"/>
              </a:rPr>
              <a:t> man inside a steel casing</a:t>
            </a:r>
            <a:endParaRPr lang="en-GB" sz="900" dirty="0">
              <a:solidFill>
                <a:srgbClr val="000000"/>
              </a:solidFill>
              <a:latin typeface="Amasis MT Pro" panose="02040504050005020304" pitchFamily="18" charset="0"/>
            </a:endParaRPr>
          </a:p>
        </p:txBody>
      </p:sp>
    </p:spTree>
    <p:extLst>
      <p:ext uri="{BB962C8B-B14F-4D97-AF65-F5344CB8AC3E}">
        <p14:creationId xmlns:p14="http://schemas.microsoft.com/office/powerpoint/2010/main" val="35954679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76991" y="1680956"/>
            <a:ext cx="8640960" cy="3520964"/>
          </a:xfrm>
        </p:spPr>
        <p:txBody>
          <a:bodyPr/>
          <a:lstStyle/>
          <a:p>
            <a:pPr algn="just"/>
            <a:r>
              <a:rPr lang="en-GB" sz="2000" dirty="0">
                <a:solidFill>
                  <a:srgbClr val="1E386B"/>
                </a:solidFill>
              </a:rPr>
              <a:t>WP12 - Societal Applications</a:t>
            </a:r>
          </a:p>
          <a:p>
            <a:pPr marL="0" indent="11113" algn="just"/>
            <a:r>
              <a:rPr lang="en-GB" sz="2000" dirty="0">
                <a:solidFill>
                  <a:srgbClr val="1E386B"/>
                </a:solidFill>
              </a:rPr>
              <a:t>Task 12.1 - A Strategy for Implementing Novel Societal Applications of Accelerators</a:t>
            </a:r>
          </a:p>
          <a:p>
            <a:pPr marL="0" indent="11113" algn="just"/>
            <a:endParaRPr lang="en-GB" sz="2000" dirty="0">
              <a:solidFill>
                <a:srgbClr val="1E386B"/>
              </a:solidFill>
            </a:endParaRPr>
          </a:p>
          <a:p>
            <a:pPr algn="ctr"/>
            <a:r>
              <a:rPr lang="en-GB" kern="0" dirty="0"/>
              <a:t>Sub-task 5. </a:t>
            </a:r>
            <a:r>
              <a:rPr lang="en-GB" dirty="0"/>
              <a:t>Accelerator production of radioisotopes for imaging and therapy 	 </a:t>
            </a:r>
            <a:r>
              <a:rPr lang="en-GB" b="0" dirty="0"/>
              <a:t>	</a:t>
            </a:r>
          </a:p>
          <a:p>
            <a:r>
              <a:rPr lang="en-GB" dirty="0"/>
              <a:t>   </a:t>
            </a:r>
          </a:p>
        </p:txBody>
      </p:sp>
      <p:sp>
        <p:nvSpPr>
          <p:cNvPr id="4" name="Text Placeholder 3"/>
          <p:cNvSpPr>
            <a:spLocks noGrp="1"/>
          </p:cNvSpPr>
          <p:nvPr>
            <p:ph type="body" sz="quarter" idx="15"/>
          </p:nvPr>
        </p:nvSpPr>
        <p:spPr>
          <a:xfrm>
            <a:off x="596607" y="4783195"/>
            <a:ext cx="7924800" cy="533110"/>
          </a:xfrm>
        </p:spPr>
        <p:txBody>
          <a:bodyPr/>
          <a:lstStyle/>
          <a:p>
            <a:pPr algn="ctr"/>
            <a:r>
              <a:rPr lang="en-GB" dirty="0"/>
              <a:t>D. Obradors &amp; C. Oliver </a:t>
            </a: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0"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en-GB" sz="1200" b="0" i="0" u="none" strike="noStrike" kern="1200" cap="none" spc="0" normalizeH="0" baseline="0" noProof="0" dirty="0">
              <a:ln>
                <a:noFill/>
              </a:ln>
              <a:solidFill>
                <a:prstClr val="white"/>
              </a:solidFill>
              <a:effectLst/>
              <a:uLnTx/>
              <a:uFillTx/>
              <a:latin typeface="Arial"/>
              <a:ea typeface="+mn-ea"/>
              <a:cs typeface="Arial"/>
            </a:endParaRPr>
          </a:p>
        </p:txBody>
      </p:sp>
      <p:sp>
        <p:nvSpPr>
          <p:cNvPr id="3" name="CuadroTexto 2">
            <a:extLst>
              <a:ext uri="{FF2B5EF4-FFF2-40B4-BE49-F238E27FC236}">
                <a16:creationId xmlns:a16="http://schemas.microsoft.com/office/drawing/2014/main" id="{8803AF51-6C48-4407-9CEE-DBC085131F88}"/>
              </a:ext>
            </a:extLst>
          </p:cNvPr>
          <p:cNvSpPr txBox="1"/>
          <p:nvPr/>
        </p:nvSpPr>
        <p:spPr>
          <a:xfrm>
            <a:off x="2843808" y="5352169"/>
            <a:ext cx="2160240" cy="36933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1800" b="0" i="1" u="none" strike="noStrike" kern="1200" cap="none" spc="0" normalizeH="0" baseline="0" noProof="0" dirty="0">
                <a:ln>
                  <a:noFill/>
                </a:ln>
                <a:solidFill>
                  <a:prstClr val="white"/>
                </a:solidFill>
                <a:effectLst/>
                <a:uLnTx/>
                <a:uFillTx/>
                <a:latin typeface="Calibri"/>
                <a:ea typeface="+mn-ea"/>
                <a:cs typeface="+mn-cs"/>
              </a:rPr>
              <a:t>April</a:t>
            </a:r>
            <a:r>
              <a:rPr kumimoji="0" lang="es-ES" sz="1800" b="0" i="1" u="none" strike="noStrike" kern="1200" cap="none" spc="0" normalizeH="0" baseline="0" noProof="0" dirty="0">
                <a:ln>
                  <a:noFill/>
                </a:ln>
                <a:solidFill>
                  <a:prstClr val="white"/>
                </a:solidFill>
                <a:effectLst/>
                <a:uLnTx/>
                <a:uFillTx/>
                <a:latin typeface="Calibri"/>
                <a:ea typeface="+mn-ea"/>
                <a:cs typeface="+mn-cs"/>
              </a:rPr>
              <a:t> 2023</a:t>
            </a:r>
          </a:p>
        </p:txBody>
      </p:sp>
      <p:pic>
        <p:nvPicPr>
          <p:cNvPr id="1026" name="Picture 2" descr="Ciemat - APPA Renovables">
            <a:extLst>
              <a:ext uri="{FF2B5EF4-FFF2-40B4-BE49-F238E27FC236}">
                <a16:creationId xmlns:a16="http://schemas.microsoft.com/office/drawing/2014/main" id="{7C6C9460-2F5B-445A-AE34-666C26112537}"/>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427985" y="5339541"/>
            <a:ext cx="1584176" cy="46464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55139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1"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en-GB" sz="1200" b="1" i="0" u="none" strike="noStrike" kern="1200" cap="none" spc="0" normalizeH="0" baseline="0" noProof="0">
              <a:ln>
                <a:noFill/>
              </a:ln>
              <a:solidFill>
                <a:prstClr val="white"/>
              </a:solidFill>
              <a:effectLst/>
              <a:uLnTx/>
              <a:uFillTx/>
              <a:latin typeface="Arial"/>
              <a:ea typeface="+mn-ea"/>
              <a:cs typeface="Arial"/>
            </a:endParaRPr>
          </a:p>
        </p:txBody>
      </p:sp>
      <p:sp>
        <p:nvSpPr>
          <p:cNvPr id="8" name="CuadroTexto 7">
            <a:extLst>
              <a:ext uri="{FF2B5EF4-FFF2-40B4-BE49-F238E27FC236}">
                <a16:creationId xmlns:a16="http://schemas.microsoft.com/office/drawing/2014/main" id="{ED7172A0-F9D2-4BCE-84DB-737A4ADBC3EC}"/>
              </a:ext>
            </a:extLst>
          </p:cNvPr>
          <p:cNvSpPr txBox="1"/>
          <p:nvPr/>
        </p:nvSpPr>
        <p:spPr>
          <a:xfrm>
            <a:off x="251783" y="5271587"/>
            <a:ext cx="7700130" cy="1077218"/>
          </a:xfrm>
          <a:prstGeom prst="rect">
            <a:avLst/>
          </a:prstGeom>
          <a:noFill/>
        </p:spPr>
        <p:txBody>
          <a:bodyPr wrap="square" rtlCol="0">
            <a:spAutoFit/>
          </a:bodyPr>
          <a:lstStyle/>
          <a:p>
            <a:pPr marL="800100" marR="0" lvl="1" indent="-342900" algn="just" defTabSz="457200" rtl="0" eaLnBrk="1" fontAlgn="auto" latinLnBrk="0" hangingPunct="1">
              <a:lnSpc>
                <a:spcPct val="100000"/>
              </a:lnSpc>
              <a:spcBef>
                <a:spcPts val="0"/>
              </a:spcBef>
              <a:spcAft>
                <a:spcPts val="0"/>
              </a:spcAft>
              <a:buClr>
                <a:srgbClr val="002060"/>
              </a:buClr>
              <a:buSzTx/>
              <a:buFont typeface="Wingdings" panose="05000000000000000000" pitchFamily="2" charset="2"/>
              <a:buChar char="Ø"/>
              <a:tabLst/>
              <a:defRPr/>
            </a:pPr>
            <a:r>
              <a:rPr kumimoji="0" lang="en-US" sz="1600" b="1" i="0" u="sng" strike="noStrike" kern="0" cap="none" spc="0" normalizeH="0" baseline="0" noProof="0" dirty="0">
                <a:ln>
                  <a:noFill/>
                </a:ln>
                <a:solidFill>
                  <a:srgbClr val="C00000"/>
                </a:solidFill>
                <a:effectLst/>
                <a:uLnTx/>
                <a:uFillTx/>
                <a:latin typeface="Arial"/>
                <a:ea typeface="+mn-ea"/>
                <a:cs typeface="Arial"/>
              </a:rPr>
              <a:t>There is a projected shortage of 225Ac supply</a:t>
            </a:r>
            <a:r>
              <a:rPr kumimoji="0" lang="en-US" sz="1600" b="0" i="0" u="none" strike="noStrike" kern="0" cap="none" spc="0" normalizeH="0" baseline="0" noProof="0" dirty="0">
                <a:ln>
                  <a:noFill/>
                </a:ln>
                <a:solidFill>
                  <a:srgbClr val="002060"/>
                </a:solidFill>
                <a:effectLst/>
                <a:uLnTx/>
                <a:uFillTx/>
                <a:latin typeface="Arial"/>
                <a:ea typeface="+mn-ea"/>
                <a:cs typeface="Arial"/>
              </a:rPr>
              <a:t>. Through the 229Th/225Ac generator system only a few select global research institutions have the required capacities. ORNL (USA), ITU (Germany), IPPE (Russia), no more than 70GBq per year. </a:t>
            </a:r>
            <a:endParaRPr kumimoji="0" lang="en-CA" sz="1600" b="0" i="0" u="none" strike="noStrike" kern="0" cap="none" spc="0" normalizeH="0" baseline="0" noProof="0" dirty="0">
              <a:ln>
                <a:noFill/>
              </a:ln>
              <a:solidFill>
                <a:srgbClr val="002060"/>
              </a:solidFill>
              <a:effectLst/>
              <a:uLnTx/>
              <a:uFillTx/>
              <a:latin typeface="Arial"/>
              <a:ea typeface="+mn-ea"/>
              <a:cs typeface="Arial"/>
            </a:endParaRPr>
          </a:p>
        </p:txBody>
      </p:sp>
      <p:sp>
        <p:nvSpPr>
          <p:cNvPr id="10" name="Title 1">
            <a:extLst>
              <a:ext uri="{FF2B5EF4-FFF2-40B4-BE49-F238E27FC236}">
                <a16:creationId xmlns:a16="http://schemas.microsoft.com/office/drawing/2014/main" id="{795713B8-CC2F-42AE-953E-16B7DB82881A}"/>
              </a:ext>
            </a:extLst>
          </p:cNvPr>
          <p:cNvSpPr>
            <a:spLocks noGrp="1"/>
          </p:cNvSpPr>
          <p:nvPr>
            <p:ph type="title"/>
          </p:nvPr>
        </p:nvSpPr>
        <p:spPr>
          <a:xfrm>
            <a:off x="457200" y="274638"/>
            <a:ext cx="8229600" cy="561974"/>
          </a:xfrm>
        </p:spPr>
        <p:txBody>
          <a:bodyPr/>
          <a:lstStyle/>
          <a:p>
            <a:r>
              <a:rPr lang="en-GB" sz="2400" dirty="0"/>
              <a:t>Task12.1.5: Performed activities	</a:t>
            </a:r>
          </a:p>
        </p:txBody>
      </p:sp>
      <p:sp>
        <p:nvSpPr>
          <p:cNvPr id="12" name="CuadroTexto 11">
            <a:extLst>
              <a:ext uri="{FF2B5EF4-FFF2-40B4-BE49-F238E27FC236}">
                <a16:creationId xmlns:a16="http://schemas.microsoft.com/office/drawing/2014/main" id="{DDCF6AF0-296E-7326-E314-DC75EA204858}"/>
              </a:ext>
            </a:extLst>
          </p:cNvPr>
          <p:cNvSpPr txBox="1"/>
          <p:nvPr/>
        </p:nvSpPr>
        <p:spPr>
          <a:xfrm>
            <a:off x="9972600" y="6719500"/>
            <a:ext cx="4227784" cy="276999"/>
          </a:xfrm>
          <a:prstGeom prst="rect">
            <a:avLst/>
          </a:prstGeom>
          <a:noFill/>
        </p:spPr>
        <p:txBody>
          <a:bodyPr wrap="square" rtlCol="0">
            <a:spAutoFit/>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002060"/>
                </a:solidFill>
                <a:effectLst/>
                <a:uLnTx/>
                <a:uFillTx/>
                <a:latin typeface="Arial"/>
                <a:ea typeface="+mn-ea"/>
                <a:cs typeface="Arial"/>
              </a:rPr>
              <a:t>Initial study has been done by TRIUMF Laboratory</a:t>
            </a:r>
            <a:endParaRPr kumimoji="0" lang="en-CA" sz="1200" b="0" i="1" u="none" strike="noStrike" kern="0" cap="none" spc="0" normalizeH="0" baseline="0" noProof="0" dirty="0">
              <a:ln>
                <a:noFill/>
              </a:ln>
              <a:solidFill>
                <a:srgbClr val="002060"/>
              </a:solidFill>
              <a:effectLst/>
              <a:uLnTx/>
              <a:uFillTx/>
              <a:latin typeface="Arial"/>
              <a:ea typeface="+mn-ea"/>
              <a:cs typeface="Arial"/>
            </a:endParaRPr>
          </a:p>
        </p:txBody>
      </p:sp>
      <p:sp>
        <p:nvSpPr>
          <p:cNvPr id="4" name="CuadroTexto 3">
            <a:extLst>
              <a:ext uri="{FF2B5EF4-FFF2-40B4-BE49-F238E27FC236}">
                <a16:creationId xmlns:a16="http://schemas.microsoft.com/office/drawing/2014/main" id="{25405958-D445-3E4E-14E0-E0F115793B1C}"/>
              </a:ext>
            </a:extLst>
          </p:cNvPr>
          <p:cNvSpPr txBox="1"/>
          <p:nvPr/>
        </p:nvSpPr>
        <p:spPr>
          <a:xfrm>
            <a:off x="-57534" y="971004"/>
            <a:ext cx="8867328" cy="338554"/>
          </a:xfrm>
          <a:prstGeom prst="rect">
            <a:avLst/>
          </a:prstGeom>
          <a:noFill/>
        </p:spPr>
        <p:txBody>
          <a:bodyPr wrap="square" rtlCol="0">
            <a:spAutoFit/>
          </a:bodyPr>
          <a:lstStyle/>
          <a:p>
            <a:pPr marL="800100" marR="0" lvl="1" indent="-342900" algn="just" defTabSz="457200" rtl="0" eaLnBrk="1" fontAlgn="auto" latinLnBrk="0" hangingPunct="1">
              <a:lnSpc>
                <a:spcPct val="100000"/>
              </a:lnSpc>
              <a:spcBef>
                <a:spcPts val="0"/>
              </a:spcBef>
              <a:spcAft>
                <a:spcPts val="0"/>
              </a:spcAft>
              <a:buClrTx/>
              <a:buSzTx/>
              <a:buFont typeface="Wingdings" panose="05000000000000000000" pitchFamily="2" charset="2"/>
              <a:buChar char="q"/>
              <a:tabLst/>
              <a:defRPr/>
            </a:pPr>
            <a:r>
              <a:rPr kumimoji="0" lang="en-CA" sz="1600" b="0" i="0" u="none" strike="noStrike" kern="0" cap="none" spc="0" normalizeH="0" baseline="0" noProof="0" dirty="0">
                <a:ln>
                  <a:noFill/>
                </a:ln>
                <a:solidFill>
                  <a:srgbClr val="002060"/>
                </a:solidFill>
                <a:effectLst/>
                <a:uLnTx/>
                <a:uFillTx/>
                <a:latin typeface="Arial"/>
                <a:ea typeface="+mn-ea"/>
                <a:cs typeface="Arial"/>
              </a:rPr>
              <a:t>Attendance at the following </a:t>
            </a:r>
            <a:r>
              <a:rPr kumimoji="0" lang="en-CA" sz="1600" b="0" i="0" u="none" strike="noStrike" kern="0" cap="none" spc="0" normalizeH="0" baseline="0" noProof="0" dirty="0">
                <a:ln>
                  <a:noFill/>
                </a:ln>
                <a:solidFill>
                  <a:srgbClr val="C00000"/>
                </a:solidFill>
                <a:effectLst/>
                <a:uLnTx/>
                <a:uFillTx/>
                <a:latin typeface="Arial"/>
                <a:ea typeface="+mn-ea"/>
                <a:cs typeface="Arial"/>
              </a:rPr>
              <a:t>seminars and meetings</a:t>
            </a:r>
            <a:r>
              <a:rPr kumimoji="0" lang="en-CA" sz="1600" b="0" i="0" u="none" strike="noStrike" kern="0" cap="none" spc="0" normalizeH="0" baseline="0" noProof="0" dirty="0">
                <a:ln>
                  <a:noFill/>
                </a:ln>
                <a:solidFill>
                  <a:srgbClr val="002060"/>
                </a:solidFill>
                <a:effectLst/>
                <a:uLnTx/>
                <a:uFillTx/>
                <a:latin typeface="Arial"/>
                <a:ea typeface="+mn-ea"/>
                <a:cs typeface="Arial"/>
              </a:rPr>
              <a:t>:</a:t>
            </a:r>
            <a:endParaRPr kumimoji="0" lang="en-CA" sz="2400" b="0" i="0" u="none" strike="noStrike" kern="0" cap="none" spc="0" normalizeH="0" baseline="0" noProof="0" dirty="0">
              <a:ln>
                <a:noFill/>
              </a:ln>
              <a:solidFill>
                <a:srgbClr val="002060"/>
              </a:solidFill>
              <a:effectLst/>
              <a:uLnTx/>
              <a:uFillTx/>
              <a:latin typeface="Arial"/>
              <a:ea typeface="+mn-ea"/>
              <a:cs typeface="Arial"/>
            </a:endParaRPr>
          </a:p>
        </p:txBody>
      </p:sp>
      <p:sp>
        <p:nvSpPr>
          <p:cNvPr id="6" name="CuadroTexto 5">
            <a:extLst>
              <a:ext uri="{FF2B5EF4-FFF2-40B4-BE49-F238E27FC236}">
                <a16:creationId xmlns:a16="http://schemas.microsoft.com/office/drawing/2014/main" id="{AA21DF27-188D-9A80-8D7F-FAB94870D727}"/>
              </a:ext>
            </a:extLst>
          </p:cNvPr>
          <p:cNvSpPr txBox="1"/>
          <p:nvPr/>
        </p:nvSpPr>
        <p:spPr>
          <a:xfrm>
            <a:off x="-196961" y="1279741"/>
            <a:ext cx="9002203" cy="1600438"/>
          </a:xfrm>
          <a:prstGeom prst="rect">
            <a:avLst/>
          </a:prstGeom>
          <a:noFill/>
        </p:spPr>
        <p:txBody>
          <a:bodyPr wrap="square" rtlCol="0">
            <a:spAutoFit/>
          </a:bodyPr>
          <a:lstStyle/>
          <a:p>
            <a:pPr marL="914400" marR="0" lvl="2" indent="0" algn="just" defTabSz="457200" rtl="0" eaLnBrk="1" fontAlgn="auto" latinLnBrk="0" hangingPunct="1">
              <a:lnSpc>
                <a:spcPct val="100000"/>
              </a:lnSpc>
              <a:spcBef>
                <a:spcPts val="0"/>
              </a:spcBef>
              <a:spcAft>
                <a:spcPts val="0"/>
              </a:spcAft>
              <a:buClrTx/>
              <a:buSzTx/>
              <a:buFontTx/>
              <a:buNone/>
              <a:tabLst/>
              <a:defRPr/>
            </a:pPr>
            <a:endParaRPr kumimoji="0" lang="en-CA" sz="1400" b="0" i="0" u="none" strike="noStrike" kern="0" cap="none" spc="0" normalizeH="0" baseline="0" noProof="0" dirty="0">
              <a:ln>
                <a:noFill/>
              </a:ln>
              <a:solidFill>
                <a:srgbClr val="002060"/>
              </a:solidFill>
              <a:effectLst/>
              <a:uLnTx/>
              <a:uFillTx/>
              <a:latin typeface="Arial"/>
              <a:ea typeface="+mn-ea"/>
              <a:cs typeface="Arial"/>
            </a:endParaRPr>
          </a:p>
          <a:p>
            <a:pPr marL="1257300" marR="0" lvl="2"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400" b="0" i="0" u="none" strike="noStrike" kern="0" cap="none" spc="0" normalizeH="0" baseline="0" noProof="0" dirty="0">
                <a:ln>
                  <a:noFill/>
                </a:ln>
                <a:solidFill>
                  <a:srgbClr val="002060"/>
                </a:solidFill>
                <a:effectLst/>
                <a:uLnTx/>
                <a:uFillTx/>
                <a:latin typeface="Arial"/>
                <a:ea typeface="+mn-ea"/>
                <a:cs typeface="Arial"/>
              </a:rPr>
              <a:t>2023 Isotope User meeting managed by U.S. Department of Energy Isotope Program focused in four sessions of the the following emerging alpha and beta emitters:</a:t>
            </a:r>
          </a:p>
          <a:p>
            <a:pPr marL="1257300" marR="0" lvl="2"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CA" sz="1400" b="0" i="0" u="none" strike="noStrike" kern="0" cap="none" spc="0" normalizeH="0" baseline="0" noProof="0" dirty="0">
              <a:ln>
                <a:noFill/>
              </a:ln>
              <a:solidFill>
                <a:srgbClr val="002060"/>
              </a:solidFill>
              <a:effectLst/>
              <a:uLnTx/>
              <a:uFillTx/>
              <a:latin typeface="Arial"/>
              <a:ea typeface="+mn-ea"/>
              <a:cs typeface="Arial"/>
            </a:endParaRPr>
          </a:p>
          <a:p>
            <a:pPr marL="1714500" marR="0" lvl="3"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400" b="0" i="0" u="none" strike="noStrike" kern="0" cap="none" spc="0" normalizeH="0" baseline="0" noProof="0" dirty="0">
                <a:ln>
                  <a:noFill/>
                </a:ln>
                <a:solidFill>
                  <a:srgbClr val="002060"/>
                </a:solidFill>
                <a:effectLst/>
                <a:uLnTx/>
                <a:uFillTx/>
                <a:latin typeface="Arial"/>
                <a:ea typeface="+mn-ea"/>
                <a:cs typeface="Arial"/>
              </a:rPr>
              <a:t>Cerium-134</a:t>
            </a:r>
          </a:p>
          <a:p>
            <a:pPr marL="1714500" marR="0" lvl="3"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400" b="0" i="0" u="none" strike="noStrike" kern="0" cap="none" spc="0" normalizeH="0" baseline="0" noProof="0" dirty="0">
                <a:ln>
                  <a:noFill/>
                </a:ln>
                <a:solidFill>
                  <a:srgbClr val="002060"/>
                </a:solidFill>
                <a:effectLst/>
                <a:uLnTx/>
                <a:uFillTx/>
                <a:latin typeface="Arial"/>
                <a:ea typeface="+mn-ea"/>
                <a:cs typeface="Arial"/>
              </a:rPr>
              <a:t>Astatine-211</a:t>
            </a:r>
          </a:p>
          <a:p>
            <a:pPr marL="1714500" marR="0" lvl="3" indent="-342900" algn="just"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CA" sz="1400" b="0" i="0" u="none" strike="noStrike" kern="0" cap="none" spc="0" normalizeH="0" baseline="0" noProof="0" dirty="0">
                <a:ln>
                  <a:noFill/>
                </a:ln>
                <a:solidFill>
                  <a:srgbClr val="002060"/>
                </a:solidFill>
                <a:effectLst/>
                <a:uLnTx/>
                <a:uFillTx/>
                <a:latin typeface="Arial"/>
                <a:ea typeface="+mn-ea"/>
                <a:cs typeface="Arial"/>
              </a:rPr>
              <a:t>Lead-203/212</a:t>
            </a:r>
          </a:p>
        </p:txBody>
      </p:sp>
      <p:pic>
        <p:nvPicPr>
          <p:cNvPr id="7" name="Picture 3">
            <a:extLst>
              <a:ext uri="{FF2B5EF4-FFF2-40B4-BE49-F238E27FC236}">
                <a16:creationId xmlns:a16="http://schemas.microsoft.com/office/drawing/2014/main" id="{11DD9C54-6C2E-C4DE-7C4D-E93B12B214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69706" y="2016890"/>
            <a:ext cx="2082414" cy="1284308"/>
          </a:xfrm>
          <a:prstGeom prst="rect">
            <a:avLst/>
          </a:prstGeom>
        </p:spPr>
      </p:pic>
      <p:pic>
        <p:nvPicPr>
          <p:cNvPr id="9" name="Picture 4" descr="Imagen relacionada">
            <a:extLst>
              <a:ext uri="{FF2B5EF4-FFF2-40B4-BE49-F238E27FC236}">
                <a16:creationId xmlns:a16="http://schemas.microsoft.com/office/drawing/2014/main" id="{95E357F7-B742-AD95-7AC4-D642596FF7D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2068544"/>
            <a:ext cx="1262533" cy="117202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
        <p:nvSpPr>
          <p:cNvPr id="14" name="CuadroTexto 13">
            <a:extLst>
              <a:ext uri="{FF2B5EF4-FFF2-40B4-BE49-F238E27FC236}">
                <a16:creationId xmlns:a16="http://schemas.microsoft.com/office/drawing/2014/main" id="{F31A5320-96DD-0735-0E1D-C103BD89D544}"/>
              </a:ext>
            </a:extLst>
          </p:cNvPr>
          <p:cNvSpPr txBox="1"/>
          <p:nvPr/>
        </p:nvSpPr>
        <p:spPr>
          <a:xfrm>
            <a:off x="-43534" y="3264467"/>
            <a:ext cx="8867328" cy="1323439"/>
          </a:xfrm>
          <a:prstGeom prst="rect">
            <a:avLst/>
          </a:prstGeom>
          <a:noFill/>
        </p:spPr>
        <p:txBody>
          <a:bodyPr wrap="square" rtlCol="0">
            <a:spAutoFit/>
          </a:bodyPr>
          <a:lstStyle/>
          <a:p>
            <a:pPr marL="800100" marR="0" lvl="1" indent="-342900" algn="just" defTabSz="457200" rtl="0" eaLnBrk="1" fontAlgn="auto" latinLnBrk="0" hangingPunct="1">
              <a:lnSpc>
                <a:spcPct val="100000"/>
              </a:lnSpc>
              <a:spcBef>
                <a:spcPts val="0"/>
              </a:spcBef>
              <a:spcAft>
                <a:spcPts val="0"/>
              </a:spcAft>
              <a:buClr>
                <a:srgbClr val="002060"/>
              </a:buClr>
              <a:buSzTx/>
              <a:buFont typeface="Wingdings" panose="05000000000000000000" pitchFamily="2" charset="2"/>
              <a:buChar char="q"/>
              <a:tabLst/>
              <a:defRPr/>
            </a:pPr>
            <a:r>
              <a:rPr kumimoji="0" lang="en-CA" sz="1600" b="0" i="0" u="none" strike="noStrike" kern="0" cap="none" spc="0" normalizeH="0" baseline="0" noProof="0" dirty="0">
                <a:ln>
                  <a:noFill/>
                </a:ln>
                <a:solidFill>
                  <a:srgbClr val="C00000"/>
                </a:solidFill>
                <a:effectLst/>
                <a:uLnTx/>
                <a:uFillTx/>
                <a:latin typeface="Arial"/>
                <a:ea typeface="+mn-ea"/>
                <a:cs typeface="Arial"/>
              </a:rPr>
              <a:t>Continuous market research/analysis </a:t>
            </a:r>
            <a:r>
              <a:rPr kumimoji="0" lang="en-CA" sz="1600" b="0" i="0" u="none" strike="noStrike" kern="0" cap="none" spc="0" normalizeH="0" baseline="0" noProof="0" dirty="0">
                <a:ln>
                  <a:noFill/>
                </a:ln>
                <a:solidFill>
                  <a:srgbClr val="002060"/>
                </a:solidFill>
                <a:effectLst/>
                <a:uLnTx/>
                <a:uFillTx/>
                <a:latin typeface="Arial"/>
                <a:ea typeface="+mn-ea"/>
                <a:cs typeface="Arial"/>
              </a:rPr>
              <a:t>to get a view of an important points related to the emerging radioisotopes, trends, and identify synergies with respect to the demand of these radionuclides and accelerator technology that will require innovations to reduce cost and increase the capability of production methods in an efficient manner. Important to note: </a:t>
            </a:r>
            <a:endParaRPr kumimoji="0" lang="en-CA" sz="2400" b="0" i="0" u="none" strike="noStrike" kern="0" cap="none" spc="0" normalizeH="0" baseline="0" noProof="0" dirty="0">
              <a:ln>
                <a:noFill/>
              </a:ln>
              <a:solidFill>
                <a:srgbClr val="002060"/>
              </a:solidFill>
              <a:effectLst/>
              <a:uLnTx/>
              <a:uFillTx/>
              <a:latin typeface="Arial"/>
              <a:ea typeface="+mn-ea"/>
              <a:cs typeface="Arial"/>
            </a:endParaRPr>
          </a:p>
        </p:txBody>
      </p:sp>
      <p:sp>
        <p:nvSpPr>
          <p:cNvPr id="17" name="CuadroTexto 16">
            <a:extLst>
              <a:ext uri="{FF2B5EF4-FFF2-40B4-BE49-F238E27FC236}">
                <a16:creationId xmlns:a16="http://schemas.microsoft.com/office/drawing/2014/main" id="{4D04B238-1E02-98F9-DB49-F8F9C67A0A03}"/>
              </a:ext>
            </a:extLst>
          </p:cNvPr>
          <p:cNvSpPr txBox="1"/>
          <p:nvPr/>
        </p:nvSpPr>
        <p:spPr>
          <a:xfrm>
            <a:off x="251782" y="4611803"/>
            <a:ext cx="8441435" cy="584775"/>
          </a:xfrm>
          <a:prstGeom prst="rect">
            <a:avLst/>
          </a:prstGeom>
          <a:noFill/>
        </p:spPr>
        <p:txBody>
          <a:bodyPr wrap="square" rtlCol="0">
            <a:spAutoFit/>
          </a:bodyPr>
          <a:lstStyle/>
          <a:p>
            <a:pPr marL="800100" marR="0" lvl="1" indent="-342900" algn="just" defTabSz="457200" rtl="0" eaLnBrk="1" fontAlgn="auto" latinLnBrk="0" hangingPunct="1">
              <a:lnSpc>
                <a:spcPct val="100000"/>
              </a:lnSpc>
              <a:spcBef>
                <a:spcPts val="0"/>
              </a:spcBef>
              <a:spcAft>
                <a:spcPts val="0"/>
              </a:spcAft>
              <a:buClr>
                <a:srgbClr val="002060"/>
              </a:buClr>
              <a:buSzTx/>
              <a:buFont typeface="Wingdings" panose="05000000000000000000" pitchFamily="2" charset="2"/>
              <a:buChar char="Ø"/>
              <a:tabLst/>
              <a:defRPr/>
            </a:pPr>
            <a:r>
              <a:rPr kumimoji="0" lang="en-US" sz="1600" b="1" i="0" u="none" strike="noStrike" kern="0" cap="none" spc="0" normalizeH="0" baseline="0" noProof="0" dirty="0">
                <a:ln>
                  <a:noFill/>
                </a:ln>
                <a:solidFill>
                  <a:srgbClr val="C00000"/>
                </a:solidFill>
                <a:effectLst/>
                <a:uLnTx/>
                <a:uFillTx/>
                <a:latin typeface="Arial"/>
                <a:ea typeface="+mn-ea"/>
                <a:cs typeface="Arial"/>
              </a:rPr>
              <a:t>225Ac</a:t>
            </a:r>
            <a:r>
              <a:rPr kumimoji="0" lang="en-US" sz="1600" b="0" i="0" u="none" strike="noStrike" kern="0" cap="none" spc="0" normalizeH="0" baseline="0" noProof="0" dirty="0">
                <a:ln>
                  <a:noFill/>
                </a:ln>
                <a:solidFill>
                  <a:srgbClr val="002060"/>
                </a:solidFill>
                <a:effectLst/>
                <a:uLnTx/>
                <a:uFillTx/>
                <a:latin typeface="Arial"/>
                <a:ea typeface="+mn-ea"/>
                <a:cs typeface="Arial"/>
              </a:rPr>
              <a:t> stands out as a promising Targeted Alpha Therapy  candidate due to its 9.9-day half-life, which makes it well-suited for antibody targeting.</a:t>
            </a:r>
          </a:p>
        </p:txBody>
      </p:sp>
      <p:pic>
        <p:nvPicPr>
          <p:cNvPr id="18" name="Imagen 17">
            <a:extLst>
              <a:ext uri="{FF2B5EF4-FFF2-40B4-BE49-F238E27FC236}">
                <a16:creationId xmlns:a16="http://schemas.microsoft.com/office/drawing/2014/main" id="{3A2A9A57-C1AC-D6B7-9990-C6229BF45C33}"/>
              </a:ext>
            </a:extLst>
          </p:cNvPr>
          <p:cNvPicPr>
            <a:picLocks noChangeAspect="1"/>
          </p:cNvPicPr>
          <p:nvPr/>
        </p:nvPicPr>
        <p:blipFill>
          <a:blip r:embed="rId5"/>
          <a:stretch>
            <a:fillRect/>
          </a:stretch>
        </p:blipFill>
        <p:spPr>
          <a:xfrm>
            <a:off x="19406" y="4601041"/>
            <a:ext cx="751243" cy="1346384"/>
          </a:xfrm>
          <a:prstGeom prst="rect">
            <a:avLst/>
          </a:prstGeom>
        </p:spPr>
      </p:pic>
    </p:spTree>
    <p:extLst>
      <p:ext uri="{BB962C8B-B14F-4D97-AF65-F5344CB8AC3E}">
        <p14:creationId xmlns:p14="http://schemas.microsoft.com/office/powerpoint/2010/main" val="31576929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1"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en-GB" sz="1200" b="1" i="0" u="none" strike="noStrike" kern="1200" cap="none" spc="0" normalizeH="0" baseline="0" noProof="0">
              <a:ln>
                <a:noFill/>
              </a:ln>
              <a:solidFill>
                <a:prstClr val="white"/>
              </a:solidFill>
              <a:effectLst/>
              <a:uLnTx/>
              <a:uFillTx/>
              <a:latin typeface="Arial"/>
              <a:ea typeface="+mn-ea"/>
              <a:cs typeface="Arial"/>
            </a:endParaRPr>
          </a:p>
        </p:txBody>
      </p:sp>
      <p:sp>
        <p:nvSpPr>
          <p:cNvPr id="8" name="CuadroTexto 7">
            <a:extLst>
              <a:ext uri="{FF2B5EF4-FFF2-40B4-BE49-F238E27FC236}">
                <a16:creationId xmlns:a16="http://schemas.microsoft.com/office/drawing/2014/main" id="{ED7172A0-F9D2-4BCE-84DB-737A4ADBC3EC}"/>
              </a:ext>
            </a:extLst>
          </p:cNvPr>
          <p:cNvSpPr txBox="1"/>
          <p:nvPr/>
        </p:nvSpPr>
        <p:spPr>
          <a:xfrm>
            <a:off x="10946" y="897849"/>
            <a:ext cx="8819048" cy="584775"/>
          </a:xfrm>
          <a:prstGeom prst="rect">
            <a:avLst/>
          </a:prstGeom>
          <a:noFill/>
        </p:spPr>
        <p:txBody>
          <a:bodyPr wrap="square" rtlCol="0">
            <a:spAutoFit/>
          </a:bodyPr>
          <a:lstStyle/>
          <a:p>
            <a:pPr marL="800100" marR="0" lvl="1" indent="-342900" algn="just"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a:ln>
                  <a:noFill/>
                </a:ln>
                <a:solidFill>
                  <a:srgbClr val="002060"/>
                </a:solidFill>
                <a:effectLst/>
                <a:uLnTx/>
                <a:uFillTx/>
                <a:latin typeface="Arial"/>
                <a:ea typeface="+mn-ea"/>
                <a:cs typeface="Arial"/>
              </a:rPr>
              <a:t>Several research efforts have been dedicated to exploring avenues to increase the production:</a:t>
            </a:r>
            <a:endParaRPr kumimoji="0" lang="en-CA" sz="2400" b="0" i="0" u="none" strike="noStrike" kern="0" cap="none" spc="0" normalizeH="0" baseline="0" noProof="0" dirty="0">
              <a:ln>
                <a:noFill/>
              </a:ln>
              <a:solidFill>
                <a:srgbClr val="002060"/>
              </a:solidFill>
              <a:effectLst/>
              <a:uLnTx/>
              <a:uFillTx/>
              <a:latin typeface="Arial"/>
              <a:ea typeface="+mn-ea"/>
              <a:cs typeface="Arial"/>
            </a:endParaRPr>
          </a:p>
        </p:txBody>
      </p:sp>
      <p:sp>
        <p:nvSpPr>
          <p:cNvPr id="10" name="Title 1">
            <a:extLst>
              <a:ext uri="{FF2B5EF4-FFF2-40B4-BE49-F238E27FC236}">
                <a16:creationId xmlns:a16="http://schemas.microsoft.com/office/drawing/2014/main" id="{795713B8-CC2F-42AE-953E-16B7DB82881A}"/>
              </a:ext>
            </a:extLst>
          </p:cNvPr>
          <p:cNvSpPr>
            <a:spLocks noGrp="1"/>
          </p:cNvSpPr>
          <p:nvPr>
            <p:ph type="title"/>
          </p:nvPr>
        </p:nvSpPr>
        <p:spPr>
          <a:xfrm>
            <a:off x="457200" y="274638"/>
            <a:ext cx="8229600" cy="561974"/>
          </a:xfrm>
        </p:spPr>
        <p:txBody>
          <a:bodyPr/>
          <a:lstStyle/>
          <a:p>
            <a:r>
              <a:rPr lang="en-GB" sz="2400" dirty="0"/>
              <a:t>Task12.1.5: Performed activities	</a:t>
            </a:r>
          </a:p>
        </p:txBody>
      </p:sp>
      <p:sp>
        <p:nvSpPr>
          <p:cNvPr id="2" name="CuadroTexto 1">
            <a:extLst>
              <a:ext uri="{FF2B5EF4-FFF2-40B4-BE49-F238E27FC236}">
                <a16:creationId xmlns:a16="http://schemas.microsoft.com/office/drawing/2014/main" id="{4F4B083A-648B-638A-B14E-DA78AF778F86}"/>
              </a:ext>
            </a:extLst>
          </p:cNvPr>
          <p:cNvSpPr txBox="1"/>
          <p:nvPr/>
        </p:nvSpPr>
        <p:spPr>
          <a:xfrm>
            <a:off x="611560" y="1498000"/>
            <a:ext cx="8819048" cy="830997"/>
          </a:xfrm>
          <a:prstGeom prst="rect">
            <a:avLst/>
          </a:prstGeom>
          <a:noFill/>
        </p:spPr>
        <p:txBody>
          <a:bodyPr wrap="square" rtlCol="0">
            <a:spAutoFit/>
          </a:bodyPr>
          <a:lstStyle/>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2060"/>
                </a:solidFill>
                <a:effectLst/>
                <a:uLnTx/>
                <a:uFillTx/>
                <a:latin typeface="Arial"/>
                <a:ea typeface="+mn-ea"/>
                <a:cs typeface="Arial"/>
              </a:rPr>
              <a:t>1. Moderate energy proton interactions with 226Ra (via nuclear transmutation).</a:t>
            </a: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2060"/>
                </a:solidFill>
                <a:effectLst/>
                <a:uLnTx/>
                <a:uFillTx/>
                <a:latin typeface="Arial"/>
                <a:ea typeface="+mn-ea"/>
                <a:cs typeface="Arial"/>
              </a:rPr>
              <a:t>2. Subjecting 226Ra to high-intensity gamma radiation (through photonuclear channels).</a:t>
            </a:r>
          </a:p>
          <a:p>
            <a:pPr marL="457200" marR="0" lvl="1" indent="0" algn="l" defTabSz="457200" rtl="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a:ln>
                  <a:noFill/>
                </a:ln>
                <a:solidFill>
                  <a:srgbClr val="002060"/>
                </a:solidFill>
                <a:effectLst/>
                <a:uLnTx/>
                <a:uFillTx/>
                <a:latin typeface="Arial"/>
                <a:ea typeface="+mn-ea"/>
                <a:cs typeface="Arial"/>
              </a:rPr>
              <a:t>3. High-energy proton interactions with 232Th (via spallation).</a:t>
            </a:r>
            <a:endParaRPr kumimoji="0" lang="en-CA" sz="2400" b="0" i="0" u="none" strike="noStrike" kern="0" cap="none" spc="0" normalizeH="0" baseline="0" noProof="0" dirty="0">
              <a:ln>
                <a:noFill/>
              </a:ln>
              <a:solidFill>
                <a:srgbClr val="002060"/>
              </a:solidFill>
              <a:effectLst/>
              <a:uLnTx/>
              <a:uFillTx/>
              <a:latin typeface="Arial"/>
              <a:ea typeface="+mn-ea"/>
              <a:cs typeface="Arial"/>
            </a:endParaRPr>
          </a:p>
        </p:txBody>
      </p:sp>
      <p:sp>
        <p:nvSpPr>
          <p:cNvPr id="3" name="CuadroTexto 2">
            <a:extLst>
              <a:ext uri="{FF2B5EF4-FFF2-40B4-BE49-F238E27FC236}">
                <a16:creationId xmlns:a16="http://schemas.microsoft.com/office/drawing/2014/main" id="{18DD239C-D0EE-020C-1BDC-7F017775AE1D}"/>
              </a:ext>
            </a:extLst>
          </p:cNvPr>
          <p:cNvSpPr txBox="1"/>
          <p:nvPr/>
        </p:nvSpPr>
        <p:spPr>
          <a:xfrm>
            <a:off x="-9016" y="2397864"/>
            <a:ext cx="8867328" cy="2800767"/>
          </a:xfrm>
          <a:prstGeom prst="rect">
            <a:avLst/>
          </a:prstGeom>
          <a:noFill/>
        </p:spPr>
        <p:txBody>
          <a:bodyPr wrap="square" rtlCol="0">
            <a:spAutoFit/>
          </a:bodyPr>
          <a:lstStyle/>
          <a:p>
            <a:pPr marL="800100" marR="0" lvl="1" indent="-342900" algn="just"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a:ln>
                  <a:noFill/>
                </a:ln>
                <a:solidFill>
                  <a:srgbClr val="002060"/>
                </a:solidFill>
                <a:effectLst/>
                <a:uLnTx/>
                <a:uFillTx/>
                <a:latin typeface="Arial"/>
                <a:ea typeface="+mn-ea"/>
                <a:cs typeface="Arial"/>
              </a:rPr>
              <a:t>226Ra targets for (1) and (2) purposes presents substantial challenges due to the scarcity of the isotope and associated safety risks, which complicate target fabrication, irradiation, and recycling. The issues of </a:t>
            </a:r>
            <a:r>
              <a:rPr kumimoji="0" lang="en-US" sz="1600" b="0" i="0" u="none" strike="noStrike" kern="0" cap="none" spc="0" normalizeH="0" baseline="0" noProof="0" dirty="0">
                <a:ln>
                  <a:noFill/>
                </a:ln>
                <a:solidFill>
                  <a:srgbClr val="C00000"/>
                </a:solidFill>
                <a:effectLst/>
                <a:uLnTx/>
                <a:uFillTx/>
                <a:latin typeface="Arial"/>
                <a:ea typeface="+mn-ea"/>
                <a:cs typeface="Arial"/>
              </a:rPr>
              <a:t>radon emanation </a:t>
            </a:r>
            <a:r>
              <a:rPr kumimoji="0" lang="en-US" sz="1600" b="0" i="0" u="none" strike="noStrike" kern="0" cap="none" spc="0" normalizeH="0" baseline="0" noProof="0" dirty="0">
                <a:ln>
                  <a:noFill/>
                </a:ln>
                <a:solidFill>
                  <a:srgbClr val="002060"/>
                </a:solidFill>
                <a:effectLst/>
                <a:uLnTx/>
                <a:uFillTx/>
                <a:latin typeface="Arial"/>
                <a:ea typeface="+mn-ea"/>
                <a:cs typeface="Arial"/>
              </a:rPr>
              <a:t>and the emission of </a:t>
            </a:r>
            <a:r>
              <a:rPr kumimoji="0" lang="en-US" sz="1600" b="0" i="0" u="none" strike="noStrike" kern="0" cap="none" spc="0" normalizeH="0" baseline="0" noProof="0" dirty="0">
                <a:ln>
                  <a:noFill/>
                </a:ln>
                <a:solidFill>
                  <a:srgbClr val="C00000"/>
                </a:solidFill>
                <a:effectLst/>
                <a:uLnTx/>
                <a:uFillTx/>
                <a:latin typeface="Arial"/>
                <a:ea typeface="+mn-ea"/>
                <a:cs typeface="Arial"/>
              </a:rPr>
              <a:t>high-energy gamma rays from its descendants</a:t>
            </a:r>
            <a:r>
              <a:rPr kumimoji="0" lang="en-US" sz="1600" b="0" i="0" u="none" strike="noStrike" kern="0" cap="none" spc="0" normalizeH="0" baseline="0" noProof="0" dirty="0">
                <a:ln>
                  <a:noFill/>
                </a:ln>
                <a:solidFill>
                  <a:srgbClr val="002060"/>
                </a:solidFill>
                <a:effectLst/>
                <a:uLnTx/>
                <a:uFillTx/>
                <a:latin typeface="Arial"/>
                <a:ea typeface="+mn-ea"/>
                <a:cs typeface="Arial"/>
              </a:rPr>
              <a:t> further exacerbate these challenges and is a significant disadvantage.</a:t>
            </a:r>
          </a:p>
          <a:p>
            <a:pPr marL="800100" marR="0" lvl="1" indent="-342900" algn="just"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kumimoji="0" lang="en-US" sz="1600" b="0" i="0" u="none" strike="noStrike" kern="0" cap="none" spc="0" normalizeH="0" baseline="0" noProof="0" dirty="0">
              <a:ln>
                <a:noFill/>
              </a:ln>
              <a:solidFill>
                <a:srgbClr val="002060"/>
              </a:solidFill>
              <a:effectLst/>
              <a:uLnTx/>
              <a:uFillTx/>
              <a:latin typeface="Arial"/>
              <a:ea typeface="+mn-ea"/>
              <a:cs typeface="Arial"/>
            </a:endParaRPr>
          </a:p>
          <a:p>
            <a:pPr marL="800100" marR="0" lvl="1" indent="-342900" algn="just" defTabSz="457200" rtl="0" eaLnBrk="1" fontAlgn="auto" latinLnBrk="0" hangingPunct="1">
              <a:lnSpc>
                <a:spcPct val="100000"/>
              </a:lnSpc>
              <a:spcBef>
                <a:spcPts val="0"/>
              </a:spcBef>
              <a:spcAft>
                <a:spcPts val="0"/>
              </a:spcAft>
              <a:buClrTx/>
              <a:buSzTx/>
              <a:buFont typeface="Wingdings" panose="05000000000000000000" pitchFamily="2" charset="2"/>
              <a:buChar char="Ø"/>
              <a:tabLst/>
              <a:defRPr/>
            </a:pPr>
            <a:r>
              <a:rPr kumimoji="0" lang="en-US" sz="1600" b="0" i="0" u="none" strike="noStrike" kern="0" cap="none" spc="0" normalizeH="0" baseline="0" noProof="0" dirty="0">
                <a:ln>
                  <a:noFill/>
                </a:ln>
                <a:solidFill>
                  <a:srgbClr val="002060"/>
                </a:solidFill>
                <a:effectLst/>
                <a:uLnTx/>
                <a:uFillTx/>
                <a:latin typeface="Arial"/>
                <a:ea typeface="+mn-ea"/>
                <a:cs typeface="Arial"/>
              </a:rPr>
              <a:t>(3) It does not carry excessively high radioactivity, presents fewer radiological risks, and is readily accessible as a target material. High-energy protons (60-140 MeV) have the potential to yield significant amounts of 225Ac, but </a:t>
            </a:r>
            <a:r>
              <a:rPr kumimoji="0" lang="en-US" sz="1600" b="1" i="0" u="sng" strike="noStrike" kern="0" cap="none" spc="0" normalizeH="0" baseline="0" noProof="0" dirty="0">
                <a:ln>
                  <a:noFill/>
                </a:ln>
                <a:solidFill>
                  <a:srgbClr val="C00000"/>
                </a:solidFill>
                <a:effectLst/>
                <a:uLnTx/>
                <a:uFillTx/>
                <a:latin typeface="Arial"/>
                <a:ea typeface="+mn-ea"/>
                <a:cs typeface="Arial"/>
              </a:rPr>
              <a:t>only a limited number of existing accelerators</a:t>
            </a:r>
            <a:r>
              <a:rPr kumimoji="0" lang="en-US" sz="1600" b="0" i="0" u="none" strike="noStrike" kern="0" cap="none" spc="0" normalizeH="0" baseline="0" noProof="0" dirty="0">
                <a:ln>
                  <a:noFill/>
                </a:ln>
                <a:solidFill>
                  <a:srgbClr val="C00000"/>
                </a:solidFill>
                <a:effectLst/>
                <a:uLnTx/>
                <a:uFillTx/>
                <a:latin typeface="Arial"/>
                <a:ea typeface="+mn-ea"/>
                <a:cs typeface="Arial"/>
              </a:rPr>
              <a:t> </a:t>
            </a:r>
            <a:r>
              <a:rPr kumimoji="0" lang="en-US" sz="1600" b="0" i="0" u="none" strike="noStrike" kern="0" cap="none" spc="0" normalizeH="0" baseline="0" noProof="0" dirty="0">
                <a:ln>
                  <a:noFill/>
                </a:ln>
                <a:solidFill>
                  <a:srgbClr val="002060"/>
                </a:solidFill>
                <a:effectLst/>
                <a:uLnTx/>
                <a:uFillTx/>
                <a:latin typeface="Arial"/>
                <a:ea typeface="+mn-ea"/>
                <a:cs typeface="Arial"/>
              </a:rPr>
              <a:t>can achieve this efficiently with the required current and energy for large-scale production.</a:t>
            </a:r>
            <a:endParaRPr kumimoji="0" lang="en-CA" sz="1600" b="0" i="0" u="none" strike="noStrike" kern="0" cap="none" spc="0" normalizeH="0" baseline="0" noProof="0" dirty="0">
              <a:ln>
                <a:noFill/>
              </a:ln>
              <a:solidFill>
                <a:srgbClr val="002060"/>
              </a:solidFill>
              <a:effectLst/>
              <a:uLnTx/>
              <a:uFillTx/>
              <a:latin typeface="Arial"/>
              <a:ea typeface="+mn-ea"/>
              <a:cs typeface="Arial"/>
            </a:endParaRPr>
          </a:p>
        </p:txBody>
      </p:sp>
      <p:sp>
        <p:nvSpPr>
          <p:cNvPr id="11" name="CuadroTexto 10">
            <a:extLst>
              <a:ext uri="{FF2B5EF4-FFF2-40B4-BE49-F238E27FC236}">
                <a16:creationId xmlns:a16="http://schemas.microsoft.com/office/drawing/2014/main" id="{714B87B9-CCA2-7B31-1ED7-F72C586A5E7C}"/>
              </a:ext>
            </a:extLst>
          </p:cNvPr>
          <p:cNvSpPr txBox="1"/>
          <p:nvPr/>
        </p:nvSpPr>
        <p:spPr>
          <a:xfrm>
            <a:off x="-9510" y="5276513"/>
            <a:ext cx="8076664" cy="830997"/>
          </a:xfrm>
          <a:prstGeom prst="rect">
            <a:avLst/>
          </a:prstGeom>
          <a:noFill/>
        </p:spPr>
        <p:txBody>
          <a:bodyPr wrap="square" rtlCol="0">
            <a:spAutoFit/>
          </a:bodyPr>
          <a:lstStyle/>
          <a:p>
            <a:pPr marL="800100" marR="0" lvl="1" indent="-342900" algn="just" defTabSz="457200" rtl="0" eaLnBrk="1" fontAlgn="auto" latinLnBrk="0" hangingPunct="1">
              <a:lnSpc>
                <a:spcPct val="100000"/>
              </a:lnSpc>
              <a:spcBef>
                <a:spcPts val="0"/>
              </a:spcBef>
              <a:spcAft>
                <a:spcPts val="0"/>
              </a:spcAft>
              <a:buClr>
                <a:srgbClr val="002060"/>
              </a:buClr>
              <a:buSzTx/>
              <a:buFont typeface="Wingdings" panose="05000000000000000000" pitchFamily="2" charset="2"/>
              <a:buChar char="Ø"/>
              <a:tabLst/>
              <a:defRPr/>
            </a:pPr>
            <a:r>
              <a:rPr kumimoji="0" lang="en-US" sz="1600" b="1" i="0" u="sng" strike="noStrike" kern="0" cap="none" spc="0" normalizeH="0" baseline="0" noProof="0" dirty="0">
                <a:ln>
                  <a:noFill/>
                </a:ln>
                <a:solidFill>
                  <a:srgbClr val="C00000"/>
                </a:solidFill>
                <a:effectLst/>
                <a:uLnTx/>
                <a:uFillTx/>
                <a:latin typeface="Arial"/>
                <a:ea typeface="+mn-ea"/>
                <a:cs typeface="Arial"/>
              </a:rPr>
              <a:t>High-current and high energy superconducting H</a:t>
            </a:r>
            <a:r>
              <a:rPr kumimoji="0" lang="en-US" sz="1600" b="1" i="0" u="sng" strike="noStrike" kern="0" cap="none" spc="0" normalizeH="0" baseline="30000" noProof="0" dirty="0">
                <a:ln>
                  <a:noFill/>
                </a:ln>
                <a:solidFill>
                  <a:srgbClr val="C00000"/>
                </a:solidFill>
                <a:effectLst/>
                <a:uLnTx/>
                <a:uFillTx/>
                <a:latin typeface="Arial"/>
                <a:ea typeface="+mn-ea"/>
                <a:cs typeface="Arial"/>
              </a:rPr>
              <a:t>+</a:t>
            </a:r>
            <a:r>
              <a:rPr kumimoji="0" lang="en-US" sz="1600" b="1" i="0" u="sng" strike="noStrike" kern="0" cap="none" spc="0" normalizeH="0" baseline="-25000" noProof="0" dirty="0">
                <a:ln>
                  <a:noFill/>
                </a:ln>
                <a:solidFill>
                  <a:srgbClr val="C00000"/>
                </a:solidFill>
                <a:effectLst/>
                <a:uLnTx/>
                <a:uFillTx/>
                <a:latin typeface="Arial"/>
                <a:ea typeface="+mn-ea"/>
                <a:cs typeface="Arial"/>
              </a:rPr>
              <a:t>3</a:t>
            </a:r>
            <a:r>
              <a:rPr kumimoji="0" lang="en-US" sz="1600" b="1" i="0" u="sng" strike="noStrike" kern="0" cap="none" spc="0" normalizeH="0" baseline="0" noProof="0" dirty="0">
                <a:ln>
                  <a:noFill/>
                </a:ln>
                <a:solidFill>
                  <a:srgbClr val="C00000"/>
                </a:solidFill>
                <a:effectLst/>
                <a:uLnTx/>
                <a:uFillTx/>
                <a:latin typeface="Arial"/>
                <a:ea typeface="+mn-ea"/>
                <a:cs typeface="Arial"/>
              </a:rPr>
              <a:t> cyclotron</a:t>
            </a:r>
            <a:r>
              <a:rPr kumimoji="0" lang="en-US" sz="1600" b="0" i="0" u="none" strike="noStrike" kern="0" cap="none" spc="0" normalizeH="0" baseline="0" noProof="0" dirty="0">
                <a:ln>
                  <a:noFill/>
                </a:ln>
                <a:solidFill>
                  <a:srgbClr val="C00000"/>
                </a:solidFill>
                <a:effectLst/>
                <a:uLnTx/>
                <a:uFillTx/>
                <a:latin typeface="Arial"/>
                <a:ea typeface="+mn-ea"/>
                <a:cs typeface="Arial"/>
              </a:rPr>
              <a:t> </a:t>
            </a:r>
            <a:r>
              <a:rPr kumimoji="0" lang="en-US" sz="1600" b="0" i="0" u="none" strike="noStrike" kern="0" cap="none" spc="0" normalizeH="0" baseline="0" noProof="0" dirty="0">
                <a:ln>
                  <a:noFill/>
                </a:ln>
                <a:solidFill>
                  <a:srgbClr val="002060"/>
                </a:solidFill>
                <a:effectLst/>
                <a:uLnTx/>
                <a:uFillTx/>
                <a:latin typeface="Arial"/>
                <a:ea typeface="+mn-ea"/>
                <a:cs typeface="Arial"/>
              </a:rPr>
              <a:t>has the potential to be a valuable tool in generating isotopes essential for medical treatments, research, and various other scientific applications.</a:t>
            </a:r>
            <a:endParaRPr kumimoji="0" lang="en-CA" sz="1600" b="0" i="0" u="none" strike="noStrike" kern="0" cap="none" spc="0" normalizeH="0" baseline="0" noProof="0" dirty="0">
              <a:ln>
                <a:noFill/>
              </a:ln>
              <a:solidFill>
                <a:srgbClr val="002060"/>
              </a:solidFill>
              <a:effectLst/>
              <a:uLnTx/>
              <a:uFillTx/>
              <a:latin typeface="Arial"/>
              <a:ea typeface="+mn-ea"/>
              <a:cs typeface="Arial"/>
            </a:endParaRPr>
          </a:p>
        </p:txBody>
      </p:sp>
      <p:sp>
        <p:nvSpPr>
          <p:cNvPr id="12" name="CuadroTexto 11">
            <a:extLst>
              <a:ext uri="{FF2B5EF4-FFF2-40B4-BE49-F238E27FC236}">
                <a16:creationId xmlns:a16="http://schemas.microsoft.com/office/drawing/2014/main" id="{DDCF6AF0-296E-7326-E314-DC75EA204858}"/>
              </a:ext>
            </a:extLst>
          </p:cNvPr>
          <p:cNvSpPr txBox="1"/>
          <p:nvPr/>
        </p:nvSpPr>
        <p:spPr>
          <a:xfrm>
            <a:off x="1115905" y="6185392"/>
            <a:ext cx="4227784" cy="276999"/>
          </a:xfrm>
          <a:prstGeom prst="rect">
            <a:avLst/>
          </a:prstGeom>
          <a:noFill/>
        </p:spPr>
        <p:txBody>
          <a:bodyPr wrap="square" rtlCol="0">
            <a:spAutoFit/>
          </a:bodyPr>
          <a:lstStyle/>
          <a:p>
            <a:pPr marL="457200" marR="0" lvl="1" indent="0" algn="just" defTabSz="457200" rtl="0" eaLnBrk="1" fontAlgn="auto" latinLnBrk="0" hangingPunct="1">
              <a:lnSpc>
                <a:spcPct val="100000"/>
              </a:lnSpc>
              <a:spcBef>
                <a:spcPts val="0"/>
              </a:spcBef>
              <a:spcAft>
                <a:spcPts val="0"/>
              </a:spcAft>
              <a:buClrTx/>
              <a:buSzTx/>
              <a:buFontTx/>
              <a:buNone/>
              <a:tabLst/>
              <a:defRPr/>
            </a:pPr>
            <a:r>
              <a:rPr kumimoji="0" lang="en-US" sz="1200" b="0" i="1" u="none" strike="noStrike" kern="0" cap="none" spc="0" normalizeH="0" baseline="0" noProof="0" dirty="0">
                <a:ln>
                  <a:noFill/>
                </a:ln>
                <a:solidFill>
                  <a:srgbClr val="002060"/>
                </a:solidFill>
                <a:effectLst/>
                <a:uLnTx/>
                <a:uFillTx/>
                <a:latin typeface="Arial"/>
                <a:ea typeface="+mn-ea"/>
                <a:cs typeface="Arial"/>
              </a:rPr>
              <a:t>Initial study has been done by TRIUMF Laboratory</a:t>
            </a:r>
            <a:endParaRPr kumimoji="0" lang="en-CA" sz="1200" b="0" i="1" u="none" strike="noStrike" kern="0" cap="none" spc="0" normalizeH="0" baseline="0" noProof="0" dirty="0">
              <a:ln>
                <a:noFill/>
              </a:ln>
              <a:solidFill>
                <a:srgbClr val="002060"/>
              </a:solidFill>
              <a:effectLst/>
              <a:uLnTx/>
              <a:uFillTx/>
              <a:latin typeface="Arial"/>
              <a:ea typeface="+mn-ea"/>
              <a:cs typeface="Arial"/>
            </a:endParaRPr>
          </a:p>
        </p:txBody>
      </p:sp>
      <p:pic>
        <p:nvPicPr>
          <p:cNvPr id="4" name="Picture 10" descr="ist2_5307095-success">
            <a:extLst>
              <a:ext uri="{FF2B5EF4-FFF2-40B4-BE49-F238E27FC236}">
                <a16:creationId xmlns:a16="http://schemas.microsoft.com/office/drawing/2014/main" id="{6C1406FB-AAC8-FD05-FBCD-0367C557183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848" y="1559416"/>
            <a:ext cx="951157" cy="71273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026" name="Picture 2" descr="Logo - Download | TRIUMF : Canada's particle accelerator centre">
            <a:extLst>
              <a:ext uri="{FF2B5EF4-FFF2-40B4-BE49-F238E27FC236}">
                <a16:creationId xmlns:a16="http://schemas.microsoft.com/office/drawing/2014/main" id="{C3A95092-2C0F-C0D8-D062-D350F03C988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20127" y="6190193"/>
            <a:ext cx="1515714" cy="2721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89432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a:xfrm>
            <a:off x="8409112" y="6383072"/>
            <a:ext cx="457200" cy="365125"/>
          </a:xfrm>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1"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en-GB" sz="1200" b="1" i="0" u="none" strike="noStrike" kern="1200" cap="none" spc="0" normalizeH="0" baseline="0" noProof="0">
              <a:ln>
                <a:noFill/>
              </a:ln>
              <a:solidFill>
                <a:prstClr val="white"/>
              </a:solidFill>
              <a:effectLst/>
              <a:uLnTx/>
              <a:uFillTx/>
              <a:latin typeface="Arial"/>
              <a:ea typeface="+mn-ea"/>
              <a:cs typeface="Arial"/>
            </a:endParaRPr>
          </a:p>
        </p:txBody>
      </p:sp>
      <p:sp>
        <p:nvSpPr>
          <p:cNvPr id="12" name="Title 1">
            <a:extLst>
              <a:ext uri="{FF2B5EF4-FFF2-40B4-BE49-F238E27FC236}">
                <a16:creationId xmlns:a16="http://schemas.microsoft.com/office/drawing/2014/main" id="{0AE0EB00-9220-4B39-89C0-7EB1C189A09B}"/>
              </a:ext>
            </a:extLst>
          </p:cNvPr>
          <p:cNvSpPr>
            <a:spLocks noGrp="1"/>
          </p:cNvSpPr>
          <p:nvPr>
            <p:ph type="title"/>
          </p:nvPr>
        </p:nvSpPr>
        <p:spPr>
          <a:xfrm>
            <a:off x="457200" y="274638"/>
            <a:ext cx="8229600" cy="561974"/>
          </a:xfrm>
        </p:spPr>
        <p:txBody>
          <a:bodyPr/>
          <a:lstStyle/>
          <a:p>
            <a:r>
              <a:rPr lang="en-GB" sz="2400" dirty="0"/>
              <a:t>Task12.1.5: Next steps	</a:t>
            </a:r>
          </a:p>
        </p:txBody>
      </p:sp>
      <p:sp>
        <p:nvSpPr>
          <p:cNvPr id="4" name="CuadroTexto 3">
            <a:extLst>
              <a:ext uri="{FF2B5EF4-FFF2-40B4-BE49-F238E27FC236}">
                <a16:creationId xmlns:a16="http://schemas.microsoft.com/office/drawing/2014/main" id="{CAB1E3F3-8AC2-435C-8227-CA991CC0DCA1}"/>
              </a:ext>
            </a:extLst>
          </p:cNvPr>
          <p:cNvSpPr txBox="1"/>
          <p:nvPr/>
        </p:nvSpPr>
        <p:spPr>
          <a:xfrm>
            <a:off x="-56653" y="1015326"/>
            <a:ext cx="8867328" cy="584775"/>
          </a:xfrm>
          <a:prstGeom prst="rect">
            <a:avLst/>
          </a:prstGeom>
          <a:noFill/>
        </p:spPr>
        <p:txBody>
          <a:bodyPr wrap="square" rtlCol="0">
            <a:spAutoFit/>
          </a:bodyPr>
          <a:lstStyle/>
          <a:p>
            <a:pPr marL="800100" marR="0" lvl="1" indent="-342900" algn="just" defTabSz="457200" rtl="0" eaLnBrk="1" fontAlgn="auto" latinLnBrk="0" hangingPunct="1">
              <a:lnSpc>
                <a:spcPct val="100000"/>
              </a:lnSpc>
              <a:spcBef>
                <a:spcPts val="0"/>
              </a:spcBef>
              <a:spcAft>
                <a:spcPts val="0"/>
              </a:spcAft>
              <a:buClr>
                <a:srgbClr val="002060"/>
              </a:buClr>
              <a:buSzTx/>
              <a:buFont typeface="Wingdings" panose="05000000000000000000" pitchFamily="2" charset="2"/>
              <a:buChar char="q"/>
              <a:tabLst/>
              <a:defRPr/>
            </a:pPr>
            <a:r>
              <a:rPr kumimoji="0" lang="en-CA" sz="1600" b="0" i="0" u="none" strike="noStrike" kern="0" cap="none" spc="0" normalizeH="0" baseline="0" noProof="0" dirty="0">
                <a:ln>
                  <a:noFill/>
                </a:ln>
                <a:solidFill>
                  <a:srgbClr val="C00000"/>
                </a:solidFill>
                <a:effectLst/>
                <a:uLnTx/>
                <a:uFillTx/>
                <a:latin typeface="Arial"/>
                <a:ea typeface="+mn-ea"/>
                <a:cs typeface="Arial"/>
              </a:rPr>
              <a:t>Continuous research/analysis </a:t>
            </a:r>
            <a:r>
              <a:rPr kumimoji="0" lang="en-CA" sz="1600" b="0" i="0" u="none" strike="noStrike" kern="0" cap="none" spc="0" normalizeH="0" baseline="0" noProof="0" dirty="0">
                <a:ln>
                  <a:noFill/>
                </a:ln>
                <a:solidFill>
                  <a:srgbClr val="002060"/>
                </a:solidFill>
                <a:effectLst/>
                <a:uLnTx/>
                <a:uFillTx/>
                <a:latin typeface="Arial"/>
                <a:ea typeface="+mn-ea"/>
                <a:cs typeface="Arial"/>
              </a:rPr>
              <a:t>of particle accelerators technology, programmes and projects</a:t>
            </a:r>
            <a:r>
              <a:rPr kumimoji="0" lang="en-CA" sz="1600" b="0" i="0" u="none" strike="noStrike" kern="0" cap="none" spc="0" normalizeH="0" baseline="0" noProof="0" dirty="0">
                <a:ln>
                  <a:noFill/>
                </a:ln>
                <a:solidFill>
                  <a:srgbClr val="C00000"/>
                </a:solidFill>
                <a:effectLst/>
                <a:uLnTx/>
                <a:uFillTx/>
                <a:latin typeface="Arial"/>
                <a:ea typeface="+mn-ea"/>
                <a:cs typeface="Arial"/>
              </a:rPr>
              <a:t> </a:t>
            </a:r>
            <a:r>
              <a:rPr kumimoji="0" lang="en-CA" sz="1600" b="0" i="0" u="none" strike="noStrike" kern="0" cap="none" spc="0" normalizeH="0" baseline="0" noProof="0" dirty="0">
                <a:ln>
                  <a:noFill/>
                </a:ln>
                <a:solidFill>
                  <a:srgbClr val="002060"/>
                </a:solidFill>
                <a:effectLst/>
                <a:uLnTx/>
                <a:uFillTx/>
                <a:latin typeface="Arial"/>
                <a:ea typeface="+mn-ea"/>
                <a:cs typeface="Arial"/>
              </a:rPr>
              <a:t>related to emerging radionuclides into medical diagnostics and treatment. </a:t>
            </a:r>
            <a:endParaRPr kumimoji="0" lang="en-CA" sz="2400" b="0" i="0" u="none" strike="noStrike" kern="0" cap="none" spc="0" normalizeH="0" baseline="0" noProof="0" dirty="0">
              <a:ln>
                <a:noFill/>
              </a:ln>
              <a:solidFill>
                <a:srgbClr val="002060"/>
              </a:solidFill>
              <a:effectLst/>
              <a:uLnTx/>
              <a:uFillTx/>
              <a:latin typeface="Arial"/>
              <a:ea typeface="+mn-ea"/>
              <a:cs typeface="Arial"/>
            </a:endParaRPr>
          </a:p>
        </p:txBody>
      </p:sp>
      <p:sp>
        <p:nvSpPr>
          <p:cNvPr id="7" name="Content Placeholder 5">
            <a:extLst>
              <a:ext uri="{FF2B5EF4-FFF2-40B4-BE49-F238E27FC236}">
                <a16:creationId xmlns:a16="http://schemas.microsoft.com/office/drawing/2014/main" id="{A18C2E11-C5AB-4AC9-B43D-9964296E94A4}"/>
              </a:ext>
            </a:extLst>
          </p:cNvPr>
          <p:cNvSpPr>
            <a:spLocks noGrp="1"/>
          </p:cNvSpPr>
          <p:nvPr>
            <p:ph idx="1"/>
          </p:nvPr>
        </p:nvSpPr>
        <p:spPr>
          <a:xfrm>
            <a:off x="490464" y="1681961"/>
            <a:ext cx="8147248" cy="492443"/>
          </a:xfrm>
          <a:prstGeom prst="rect">
            <a:avLst/>
          </a:prstGeom>
        </p:spPr>
        <p:txBody>
          <a:bodyPr wrap="square">
            <a:spAutoFit/>
          </a:bodyPr>
          <a:lstStyle/>
          <a:p>
            <a:pPr algn="just" defTabSz="914400">
              <a:spcBef>
                <a:spcPts val="0"/>
              </a:spcBef>
              <a:spcAft>
                <a:spcPts val="600"/>
              </a:spcAft>
              <a:buClr>
                <a:srgbClr val="002060"/>
              </a:buClr>
              <a:buSzTx/>
              <a:buFont typeface="Wingdings" panose="05000000000000000000" pitchFamily="2" charset="2"/>
              <a:buChar char="q"/>
              <a:defRPr/>
            </a:pPr>
            <a:r>
              <a:rPr lang="en-GB" sz="1600" kern="0" dirty="0">
                <a:solidFill>
                  <a:srgbClr val="C00000"/>
                </a:solidFill>
              </a:rPr>
              <a:t>Regular monitoring </a:t>
            </a:r>
            <a:r>
              <a:rPr lang="en-GB" sz="1600" kern="0" dirty="0">
                <a:solidFill>
                  <a:srgbClr val="002060"/>
                </a:solidFill>
              </a:rPr>
              <a:t>and continuous analyses of the radiopharmaceutical market and needs, identifying new developments and trends.</a:t>
            </a:r>
            <a:endParaRPr lang="en-GB" sz="1600" dirty="0">
              <a:solidFill>
                <a:schemeClr val="accent3">
                  <a:lumMod val="50000"/>
                </a:schemeClr>
              </a:solidFill>
            </a:endParaRPr>
          </a:p>
        </p:txBody>
      </p:sp>
      <p:sp>
        <p:nvSpPr>
          <p:cNvPr id="8" name="Content Placeholder 5">
            <a:extLst>
              <a:ext uri="{FF2B5EF4-FFF2-40B4-BE49-F238E27FC236}">
                <a16:creationId xmlns:a16="http://schemas.microsoft.com/office/drawing/2014/main" id="{2316C33C-DE94-48DB-B998-0B4BFC023134}"/>
              </a:ext>
            </a:extLst>
          </p:cNvPr>
          <p:cNvSpPr txBox="1">
            <a:spLocks/>
          </p:cNvSpPr>
          <p:nvPr/>
        </p:nvSpPr>
        <p:spPr>
          <a:xfrm>
            <a:off x="485957" y="2840032"/>
            <a:ext cx="5827694" cy="1723549"/>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just" defTabSz="457200" rtl="0" eaLnBrk="1" fontAlgn="auto" latinLnBrk="0" hangingPunct="1">
              <a:lnSpc>
                <a:spcPct val="100000"/>
              </a:lnSpc>
              <a:spcBef>
                <a:spcPct val="20000"/>
              </a:spcBef>
              <a:spcAft>
                <a:spcPts val="0"/>
              </a:spcAft>
              <a:buClr>
                <a:srgbClr val="002060"/>
              </a:buClr>
              <a:buSzPct val="100000"/>
              <a:buFont typeface="Wingdings" panose="05000000000000000000" pitchFamily="2" charset="2"/>
              <a:buChar char="q"/>
              <a:tabLst/>
              <a:defRPr/>
            </a:pPr>
            <a:r>
              <a:rPr kumimoji="0" lang="es-ES" sz="1600" b="0" i="0" u="none" strike="noStrike" kern="1200" cap="none" spc="0" normalizeH="0" baseline="0" noProof="0" dirty="0">
                <a:ln>
                  <a:noFill/>
                </a:ln>
                <a:solidFill>
                  <a:srgbClr val="C00000"/>
                </a:solidFill>
                <a:effectLst/>
                <a:uLnTx/>
                <a:uFillTx/>
                <a:latin typeface="Arial"/>
                <a:ea typeface="+mn-ea"/>
                <a:cs typeface="Arial"/>
              </a:rPr>
              <a:t>RI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users</a:t>
            </a:r>
            <a:r>
              <a:rPr kumimoji="0" lang="es-ES" sz="1600" b="0" i="0" u="none" strike="noStrike" kern="1200" cap="none" spc="0" normalizeH="0" baseline="0" noProof="0" dirty="0">
                <a:ln>
                  <a:noFill/>
                </a:ln>
                <a:solidFill>
                  <a:srgbClr val="C00000"/>
                </a:solidFill>
                <a:effectLst/>
                <a:uLnTx/>
                <a:uFillTx/>
                <a:latin typeface="Arial"/>
                <a:ea typeface="+mn-ea"/>
                <a:cs typeface="Arial"/>
              </a:rPr>
              <a:t> </a:t>
            </a:r>
            <a:r>
              <a:rPr kumimoji="0" lang="es-ES" sz="1600" b="0" i="0" u="none" strike="noStrike" kern="1200" cap="none" spc="0" normalizeH="0" baseline="0" noProof="0" dirty="0" err="1">
                <a:ln>
                  <a:noFill/>
                </a:ln>
                <a:solidFill>
                  <a:srgbClr val="C00000"/>
                </a:solidFill>
                <a:effectLst/>
                <a:uLnTx/>
                <a:uFillTx/>
                <a:latin typeface="Arial"/>
                <a:ea typeface="+mn-ea"/>
                <a:cs typeface="Arial"/>
              </a:rPr>
              <a:t>survey</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a:ln>
                  <a:noFill/>
                </a:ln>
                <a:solidFill>
                  <a:srgbClr val="C0000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To</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understand</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the</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isotope</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production</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needs</a:t>
            </a:r>
            <a:r>
              <a:rPr kumimoji="0" lang="es-ES" sz="1600" b="0" i="0" u="none" strike="noStrike" kern="1200" cap="none" spc="0" normalizeH="0" baseline="0" noProof="0" dirty="0">
                <a:ln>
                  <a:noFill/>
                </a:ln>
                <a:solidFill>
                  <a:srgbClr val="002060"/>
                </a:solidFill>
                <a:effectLst/>
                <a:uLnTx/>
                <a:uFillTx/>
                <a:latin typeface="Arial"/>
                <a:ea typeface="+mn-ea"/>
                <a:cs typeface="Arial"/>
              </a:rPr>
              <a:t> and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potential</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a:ln>
                  <a:noFill/>
                </a:ln>
                <a:solidFill>
                  <a:srgbClr val="002060"/>
                </a:solidFill>
                <a:effectLst/>
                <a:uLnTx/>
                <a:uFillTx/>
                <a:latin typeface="Arial"/>
                <a:ea typeface="+mn-ea"/>
                <a:cs typeface="Arial"/>
              </a:rPr>
              <a:t>supply</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shortages</a:t>
            </a:r>
            <a:r>
              <a:rPr kumimoji="0" lang="es-ES" sz="1600" b="0" i="0" u="none" strike="noStrike" kern="1200" cap="none" spc="0" normalizeH="0" baseline="0" noProof="0" dirty="0">
                <a:ln>
                  <a:noFill/>
                </a:ln>
                <a:solidFill>
                  <a:srgbClr val="002060"/>
                </a:solidFill>
                <a:effectLst/>
                <a:uLnTx/>
                <a:uFillTx/>
                <a:latin typeface="Arial"/>
                <a:ea typeface="+mn-ea"/>
                <a:cs typeface="Arial"/>
              </a:rPr>
              <a:t> in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the</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next</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years</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With</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this</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information</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we</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will</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gain</a:t>
            </a:r>
            <a:r>
              <a:rPr kumimoji="0" lang="es-ES" sz="1600" b="0" i="0" u="none" strike="noStrike" kern="1200" cap="none" spc="0" normalizeH="0" baseline="0" noProof="0" dirty="0">
                <a:ln>
                  <a:noFill/>
                </a:ln>
                <a:solidFill>
                  <a:srgbClr val="002060"/>
                </a:solidFill>
                <a:effectLst/>
                <a:uLnTx/>
                <a:uFillTx/>
                <a:latin typeface="Arial"/>
                <a:ea typeface="+mn-ea"/>
                <a:cs typeface="Arial"/>
              </a:rPr>
              <a:t> a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clearer</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understanding</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of</a:t>
            </a:r>
            <a:r>
              <a:rPr kumimoji="0" lang="es-ES" sz="1600" b="0" i="0" u="none" strike="noStrike" kern="1200" cap="none" spc="0" normalizeH="0" baseline="0" noProof="0" dirty="0">
                <a:ln>
                  <a:noFill/>
                </a:ln>
                <a:solidFill>
                  <a:srgbClr val="002060"/>
                </a:solidFill>
                <a:effectLst/>
                <a:uLnTx/>
                <a:uFillTx/>
                <a:latin typeface="Arial"/>
                <a:ea typeface="+mn-ea"/>
                <a:cs typeface="Arial"/>
              </a:rPr>
              <a:t> future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market</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demand</a:t>
            </a:r>
            <a:r>
              <a:rPr kumimoji="0" lang="es-ES" sz="1600" b="0" i="0" u="none" strike="noStrike" kern="1200" cap="none" spc="0" normalizeH="0" baseline="0" noProof="0" dirty="0">
                <a:ln>
                  <a:noFill/>
                </a:ln>
                <a:solidFill>
                  <a:srgbClr val="002060"/>
                </a:solidFill>
                <a:effectLst/>
                <a:uLnTx/>
                <a:uFillTx/>
                <a:latin typeface="Arial"/>
                <a:ea typeface="+mn-ea"/>
                <a:cs typeface="Arial"/>
              </a:rPr>
              <a:t> and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how</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the</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particle</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accelerators</a:t>
            </a:r>
            <a:r>
              <a:rPr kumimoji="0" lang="es-ES" sz="1600" b="0" i="0" u="none" strike="noStrike" kern="1200" cap="none" spc="0" normalizeH="0" baseline="0" noProof="0" dirty="0">
                <a:ln>
                  <a:noFill/>
                </a:ln>
                <a:solidFill>
                  <a:srgbClr val="002060"/>
                </a:solidFill>
                <a:effectLst/>
                <a:uLnTx/>
                <a:uFillTx/>
                <a:latin typeface="Arial"/>
                <a:ea typeface="+mn-ea"/>
                <a:cs typeface="Arial"/>
              </a:rPr>
              <a:t> can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better</a:t>
            </a:r>
            <a:r>
              <a:rPr kumimoji="0" lang="es-ES" sz="1600" b="0" i="0" u="none" strike="noStrike" kern="1200" cap="none" spc="0" normalizeH="0" baseline="0" noProof="0" dirty="0">
                <a:ln>
                  <a:noFill/>
                </a:ln>
                <a:solidFill>
                  <a:srgbClr val="002060"/>
                </a:solidFill>
                <a:effectLst/>
                <a:uLnTx/>
                <a:uFillTx/>
                <a:latin typeface="Arial"/>
                <a:ea typeface="+mn-ea"/>
                <a:cs typeface="Arial"/>
              </a:rPr>
              <a:t> serve industrial and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research</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entities</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by</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taloring</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isotope</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production</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to</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meet</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their</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expressed</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needs</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to</a:t>
            </a:r>
            <a:r>
              <a:rPr kumimoji="0" lang="es-ES" sz="1600" b="0" i="0" u="none" strike="noStrike" kern="1200" cap="none" spc="0" normalizeH="0" baseline="0" noProof="0" dirty="0">
                <a:ln>
                  <a:noFill/>
                </a:ln>
                <a:solidFill>
                  <a:srgbClr val="002060"/>
                </a:solidFill>
                <a:effectLst/>
                <a:uLnTx/>
                <a:uFillTx/>
                <a:latin typeface="Arial"/>
                <a:ea typeface="+mn-ea"/>
                <a:cs typeface="Arial"/>
              </a:rPr>
              <a:t> define new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challenges</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or</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common</a:t>
            </a:r>
            <a:r>
              <a:rPr kumimoji="0" lang="es-ES" sz="1600" b="0" i="0" u="none" strike="noStrike" kern="1200" cap="none" spc="0" normalizeH="0" baseline="0" noProof="0" dirty="0">
                <a:ln>
                  <a:noFill/>
                </a:ln>
                <a:solidFill>
                  <a:srgbClr val="002060"/>
                </a:solidFill>
                <a:effectLst/>
                <a:uLnTx/>
                <a:uFillTx/>
                <a:latin typeface="Arial"/>
                <a:ea typeface="+mn-ea"/>
                <a:cs typeface="Arial"/>
              </a:rPr>
              <a:t> </a:t>
            </a:r>
            <a:r>
              <a:rPr kumimoji="0" lang="es-ES" sz="1600" b="0" i="0" u="none" strike="noStrike" kern="1200" cap="none" spc="0" normalizeH="0" baseline="0" noProof="0" dirty="0" err="1">
                <a:ln>
                  <a:noFill/>
                </a:ln>
                <a:solidFill>
                  <a:srgbClr val="002060"/>
                </a:solidFill>
                <a:effectLst/>
                <a:uLnTx/>
                <a:uFillTx/>
                <a:latin typeface="Arial"/>
                <a:ea typeface="+mn-ea"/>
                <a:cs typeface="Arial"/>
              </a:rPr>
              <a:t>dificulties</a:t>
            </a:r>
            <a:r>
              <a:rPr kumimoji="0" lang="es-ES" sz="1600" b="0" i="0" u="none" strike="noStrike" kern="1200" cap="none" spc="0" normalizeH="0" baseline="0" noProof="0" dirty="0">
                <a:ln>
                  <a:noFill/>
                </a:ln>
                <a:solidFill>
                  <a:srgbClr val="002060"/>
                </a:solidFill>
                <a:effectLst/>
                <a:uLnTx/>
                <a:uFillTx/>
                <a:latin typeface="Arial"/>
                <a:ea typeface="+mn-ea"/>
                <a:cs typeface="Arial"/>
              </a:rPr>
              <a:t>.</a:t>
            </a:r>
          </a:p>
        </p:txBody>
      </p:sp>
      <p:sp>
        <p:nvSpPr>
          <p:cNvPr id="9" name="Content Placeholder 5">
            <a:extLst>
              <a:ext uri="{FF2B5EF4-FFF2-40B4-BE49-F238E27FC236}">
                <a16:creationId xmlns:a16="http://schemas.microsoft.com/office/drawing/2014/main" id="{A7CCA9A3-C7C9-4855-859F-F47D0961C19A}"/>
              </a:ext>
            </a:extLst>
          </p:cNvPr>
          <p:cNvSpPr txBox="1">
            <a:spLocks/>
          </p:cNvSpPr>
          <p:nvPr/>
        </p:nvSpPr>
        <p:spPr>
          <a:xfrm>
            <a:off x="0" y="4778312"/>
            <a:ext cx="7884368" cy="984885"/>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800100" marR="0" lvl="1" indent="-342900" algn="just" defTabSz="457200" rtl="0" eaLnBrk="1" fontAlgn="auto" latinLnBrk="0" hangingPunct="1">
              <a:lnSpc>
                <a:spcPct val="100000"/>
              </a:lnSpc>
              <a:spcBef>
                <a:spcPct val="20000"/>
              </a:spcBef>
              <a:spcAft>
                <a:spcPts val="0"/>
              </a:spcAft>
              <a:buClr>
                <a:srgbClr val="002060"/>
              </a:buClr>
              <a:buSzPct val="100000"/>
              <a:buFont typeface="Wingdings" panose="05000000000000000000" pitchFamily="2" charset="2"/>
              <a:buChar char="q"/>
              <a:tabLst/>
              <a:defRPr/>
            </a:pPr>
            <a:r>
              <a:rPr kumimoji="0" lang="en-CA" sz="1600" b="0" i="0" u="none" strike="noStrike" kern="0" cap="none" spc="0" normalizeH="0" baseline="0" noProof="0" dirty="0">
                <a:ln>
                  <a:noFill/>
                </a:ln>
                <a:solidFill>
                  <a:srgbClr val="C00000"/>
                </a:solidFill>
                <a:effectLst/>
                <a:uLnTx/>
                <a:uFillTx/>
                <a:latin typeface="Arial"/>
                <a:ea typeface="+mn-ea"/>
                <a:cs typeface="Arial"/>
              </a:rPr>
              <a:t>Webinar / Workshop </a:t>
            </a:r>
            <a:r>
              <a:rPr kumimoji="0" lang="en-CA" sz="1600" b="0" i="0" u="none" strike="noStrike" kern="0" cap="none" spc="0" normalizeH="0" baseline="0" noProof="0" dirty="0">
                <a:ln>
                  <a:noFill/>
                </a:ln>
                <a:solidFill>
                  <a:srgbClr val="002060"/>
                </a:solidFill>
                <a:effectLst/>
                <a:uLnTx/>
                <a:uFillTx/>
                <a:latin typeface="Arial"/>
                <a:ea typeface="+mn-ea"/>
                <a:cs typeface="Arial"/>
              </a:rPr>
              <a:t>/ (funding dependency) : </a:t>
            </a:r>
            <a:r>
              <a:rPr kumimoji="0" lang="en-CA" sz="1600" b="1" i="1" u="none" strike="noStrike" kern="0" cap="none" spc="0" normalizeH="0" baseline="0" noProof="0" dirty="0">
                <a:ln>
                  <a:noFill/>
                </a:ln>
                <a:solidFill>
                  <a:srgbClr val="002060"/>
                </a:solidFill>
                <a:effectLst/>
                <a:uLnTx/>
                <a:uFillTx/>
                <a:latin typeface="Arial"/>
                <a:ea typeface="+mn-ea"/>
                <a:cs typeface="Arial"/>
              </a:rPr>
              <a:t>Radiopharmaceutical market and future trends</a:t>
            </a:r>
            <a:r>
              <a:rPr kumimoji="0" lang="en-CA" sz="1600" b="0" i="1" u="none" strike="noStrike" kern="0" cap="none" spc="0" normalizeH="0" baseline="0" noProof="0" dirty="0">
                <a:ln>
                  <a:noFill/>
                </a:ln>
                <a:solidFill>
                  <a:srgbClr val="002060"/>
                </a:solidFill>
                <a:effectLst/>
                <a:uLnTx/>
                <a:uFillTx/>
                <a:latin typeface="Arial"/>
                <a:ea typeface="+mn-ea"/>
                <a:cs typeface="Arial"/>
              </a:rPr>
              <a:t>. </a:t>
            </a:r>
            <a:r>
              <a:rPr kumimoji="0" lang="en-CA" sz="1600" b="0" i="0" u="none" strike="noStrike" kern="0" cap="none" spc="0" normalizeH="0" baseline="0" noProof="0" dirty="0">
                <a:ln>
                  <a:noFill/>
                </a:ln>
                <a:solidFill>
                  <a:srgbClr val="002060"/>
                </a:solidFill>
                <a:effectLst/>
                <a:uLnTx/>
                <a:uFillTx/>
                <a:latin typeface="Arial"/>
                <a:ea typeface="+mn-ea"/>
                <a:cs typeface="Arial"/>
              </a:rPr>
              <a:t>Several topics could be covered including development, production, and uses of diagnostic, therapeutic and theragnostic radioisotopes as well as issues related to their production.   </a:t>
            </a:r>
            <a:endParaRPr kumimoji="0" lang="en-CA" sz="1600" b="0" i="1" u="none" strike="noStrike" kern="0" cap="none" spc="0" normalizeH="0" baseline="0" noProof="0" dirty="0">
              <a:ln>
                <a:noFill/>
              </a:ln>
              <a:solidFill>
                <a:srgbClr val="002060"/>
              </a:solidFill>
              <a:effectLst/>
              <a:uLnTx/>
              <a:uFillTx/>
              <a:latin typeface="Arial"/>
              <a:ea typeface="+mn-ea"/>
              <a:cs typeface="Arial"/>
            </a:endParaRPr>
          </a:p>
        </p:txBody>
      </p:sp>
      <p:pic>
        <p:nvPicPr>
          <p:cNvPr id="14" name="Picture 19">
            <a:extLst>
              <a:ext uri="{FF2B5EF4-FFF2-40B4-BE49-F238E27FC236}">
                <a16:creationId xmlns:a16="http://schemas.microsoft.com/office/drawing/2014/main" id="{2BA41560-CFDF-4E9B-AB3F-9D52D14E105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981380" y="4824843"/>
            <a:ext cx="884932" cy="64848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12 Imagen">
            <a:extLst>
              <a:ext uri="{FF2B5EF4-FFF2-40B4-BE49-F238E27FC236}">
                <a16:creationId xmlns:a16="http://schemas.microsoft.com/office/drawing/2014/main" id="{47C3DB73-7680-4BD0-BBA4-93E5A2190D19}"/>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355330" y="5651321"/>
            <a:ext cx="871747" cy="653214"/>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7" name="Content Placeholder 5">
            <a:extLst>
              <a:ext uri="{FF2B5EF4-FFF2-40B4-BE49-F238E27FC236}">
                <a16:creationId xmlns:a16="http://schemas.microsoft.com/office/drawing/2014/main" id="{A853973F-626D-4B19-9A71-15FD5AC71BA4}"/>
              </a:ext>
            </a:extLst>
          </p:cNvPr>
          <p:cNvSpPr txBox="1">
            <a:spLocks/>
          </p:cNvSpPr>
          <p:nvPr/>
        </p:nvSpPr>
        <p:spPr>
          <a:xfrm>
            <a:off x="485957" y="5842674"/>
            <a:ext cx="5742227" cy="492443"/>
          </a:xfrm>
          <a:prstGeom prst="rect">
            <a:avLst/>
          </a:prstGeom>
        </p:spPr>
        <p:txBody>
          <a:bodyPr vert="horz" wrap="square" lIns="0" tIns="0" rIns="0" bIns="0" rtlCol="0">
            <a:spAutoFit/>
          </a:bodyPr>
          <a:lstStyle>
            <a:lvl1pPr marL="342900" indent="-3429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1pPr>
            <a:lvl2pPr marL="742950" indent="-28575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2pPr>
            <a:lvl3pPr marL="11430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3pPr>
            <a:lvl4pPr marL="16002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4pPr>
            <a:lvl5pPr marL="2057400" indent="-228600" algn="l" defTabSz="457200" rtl="0" eaLnBrk="1" latinLnBrk="0" hangingPunct="1">
              <a:spcBef>
                <a:spcPct val="20000"/>
              </a:spcBef>
              <a:buClr>
                <a:srgbClr val="F8B13C"/>
              </a:buClr>
              <a:buSzPct val="130000"/>
              <a:buFont typeface="Arial"/>
              <a:buChar char="•"/>
              <a:defRPr sz="24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marR="0" lvl="0" indent="-342900" algn="just" defTabSz="457200" rtl="0" eaLnBrk="1" fontAlgn="auto" latinLnBrk="0" hangingPunct="1">
              <a:lnSpc>
                <a:spcPct val="100000"/>
              </a:lnSpc>
              <a:spcBef>
                <a:spcPct val="20000"/>
              </a:spcBef>
              <a:spcAft>
                <a:spcPts val="0"/>
              </a:spcAft>
              <a:buClr>
                <a:srgbClr val="002060"/>
              </a:buClr>
              <a:buSzPct val="100000"/>
              <a:buFont typeface="Wingdings" panose="05000000000000000000" pitchFamily="2" charset="2"/>
              <a:buChar char="q"/>
              <a:tabLst/>
              <a:defRPr/>
            </a:pPr>
            <a:r>
              <a:rPr kumimoji="0" lang="es-ES" sz="1600" b="0" i="0" u="sng" strike="noStrike" kern="1200" cap="none" spc="0" normalizeH="0" baseline="0" noProof="0" dirty="0">
                <a:ln>
                  <a:noFill/>
                </a:ln>
                <a:solidFill>
                  <a:srgbClr val="002060"/>
                </a:solidFill>
                <a:effectLst/>
                <a:uLnTx/>
                <a:uFillTx/>
                <a:latin typeface="Arial"/>
                <a:ea typeface="+mn-ea"/>
                <a:cs typeface="Arial"/>
              </a:rPr>
              <a:t>International </a:t>
            </a:r>
            <a:r>
              <a:rPr kumimoji="0" lang="es-ES" sz="1600" b="0" i="0" u="sng" strike="noStrike" kern="1200" cap="none" spc="0" normalizeH="0" baseline="0" noProof="0" dirty="0" err="1">
                <a:ln>
                  <a:noFill/>
                </a:ln>
                <a:solidFill>
                  <a:srgbClr val="002060"/>
                </a:solidFill>
                <a:effectLst/>
                <a:uLnTx/>
                <a:uFillTx/>
                <a:latin typeface="Arial"/>
                <a:ea typeface="+mn-ea"/>
                <a:cs typeface="Arial"/>
              </a:rPr>
              <a:t>cooperation</a:t>
            </a:r>
            <a:r>
              <a:rPr kumimoji="0" lang="es-ES" sz="1600" b="0" i="0" u="sng" strike="noStrike" kern="1200" cap="none" spc="0" normalizeH="0" baseline="0" noProof="0" dirty="0">
                <a:ln>
                  <a:noFill/>
                </a:ln>
                <a:solidFill>
                  <a:srgbClr val="002060"/>
                </a:solidFill>
                <a:effectLst/>
                <a:uLnTx/>
                <a:uFillTx/>
                <a:latin typeface="Arial"/>
                <a:ea typeface="+mn-ea"/>
                <a:cs typeface="Arial"/>
              </a:rPr>
              <a:t> </a:t>
            </a:r>
            <a:r>
              <a:rPr kumimoji="0" lang="es-ES" sz="1600" b="0" i="0" u="sng" strike="noStrike" kern="1200" cap="none" spc="0" normalizeH="0" baseline="0" noProof="0" dirty="0" err="1">
                <a:ln>
                  <a:noFill/>
                </a:ln>
                <a:solidFill>
                  <a:srgbClr val="002060"/>
                </a:solidFill>
                <a:effectLst/>
                <a:uLnTx/>
                <a:uFillTx/>
                <a:latin typeface="Arial"/>
                <a:ea typeface="+mn-ea"/>
                <a:cs typeface="Arial"/>
              </a:rPr>
              <a:t>is</a:t>
            </a:r>
            <a:r>
              <a:rPr kumimoji="0" lang="es-ES" sz="1600" b="0" i="0" u="sng" strike="noStrike" kern="1200" cap="none" spc="0" normalizeH="0" baseline="0" noProof="0" dirty="0">
                <a:ln>
                  <a:noFill/>
                </a:ln>
                <a:solidFill>
                  <a:srgbClr val="002060"/>
                </a:solidFill>
                <a:effectLst/>
                <a:uLnTx/>
                <a:uFillTx/>
                <a:latin typeface="Arial"/>
                <a:ea typeface="+mn-ea"/>
                <a:cs typeface="Arial"/>
              </a:rPr>
              <a:t> </a:t>
            </a:r>
            <a:r>
              <a:rPr kumimoji="0" lang="es-ES" sz="1600" b="0" i="0" u="sng" strike="noStrike" kern="1200" cap="none" spc="0" normalizeH="0" baseline="0" noProof="0" dirty="0" err="1">
                <a:ln>
                  <a:noFill/>
                </a:ln>
                <a:solidFill>
                  <a:srgbClr val="002060"/>
                </a:solidFill>
                <a:effectLst/>
                <a:uLnTx/>
                <a:uFillTx/>
                <a:latin typeface="Arial"/>
                <a:ea typeface="+mn-ea"/>
                <a:cs typeface="Arial"/>
              </a:rPr>
              <a:t>encouraged</a:t>
            </a:r>
            <a:r>
              <a:rPr kumimoji="0" lang="es-ES" sz="1600" b="0" i="0" u="sng" strike="noStrike" kern="1200" cap="none" spc="0" normalizeH="0" baseline="0" noProof="0" dirty="0">
                <a:ln>
                  <a:noFill/>
                </a:ln>
                <a:solidFill>
                  <a:srgbClr val="002060"/>
                </a:solidFill>
                <a:effectLst/>
                <a:uLnTx/>
                <a:uFillTx/>
                <a:latin typeface="Arial"/>
                <a:ea typeface="+mn-ea"/>
                <a:cs typeface="Arial"/>
              </a:rPr>
              <a:t> and </a:t>
            </a:r>
            <a:r>
              <a:rPr kumimoji="0" lang="es-ES" sz="1600" b="0" i="0" u="sng" strike="noStrike" kern="1200" cap="none" spc="0" normalizeH="0" baseline="0" noProof="0" dirty="0" err="1">
                <a:ln>
                  <a:noFill/>
                </a:ln>
                <a:solidFill>
                  <a:srgbClr val="002060"/>
                </a:solidFill>
                <a:effectLst/>
                <a:uLnTx/>
                <a:uFillTx/>
                <a:latin typeface="Arial"/>
                <a:ea typeface="+mn-ea"/>
                <a:cs typeface="Arial"/>
              </a:rPr>
              <a:t>collaborations</a:t>
            </a:r>
            <a:r>
              <a:rPr kumimoji="0" lang="es-ES" sz="1600" b="0" i="0" u="sng" strike="noStrike" kern="1200" cap="none" spc="0" normalizeH="0" baseline="0" noProof="0" dirty="0">
                <a:ln>
                  <a:noFill/>
                </a:ln>
                <a:solidFill>
                  <a:srgbClr val="002060"/>
                </a:solidFill>
                <a:effectLst/>
                <a:uLnTx/>
                <a:uFillTx/>
                <a:latin typeface="Arial"/>
                <a:ea typeface="+mn-ea"/>
                <a:cs typeface="Arial"/>
              </a:rPr>
              <a:t> are </a:t>
            </a:r>
            <a:r>
              <a:rPr kumimoji="0" lang="es-ES" sz="1600" b="0" i="0" u="sng" strike="noStrike" kern="1200" cap="none" spc="0" normalizeH="0" baseline="0" noProof="0" dirty="0" err="1">
                <a:ln>
                  <a:noFill/>
                </a:ln>
                <a:solidFill>
                  <a:srgbClr val="002060"/>
                </a:solidFill>
                <a:effectLst/>
                <a:uLnTx/>
                <a:uFillTx/>
                <a:latin typeface="Arial"/>
                <a:ea typeface="+mn-ea"/>
                <a:cs typeface="Arial"/>
              </a:rPr>
              <a:t>welcome</a:t>
            </a:r>
            <a:r>
              <a:rPr kumimoji="0" lang="es-ES" sz="1600" b="0" i="0" u="sng" strike="noStrike" kern="1200" cap="none" spc="0" normalizeH="0" baseline="0" noProof="0" dirty="0">
                <a:ln>
                  <a:noFill/>
                </a:ln>
                <a:solidFill>
                  <a:srgbClr val="002060"/>
                </a:solidFill>
                <a:effectLst/>
                <a:uLnTx/>
                <a:uFillTx/>
                <a:latin typeface="Arial"/>
                <a:ea typeface="+mn-ea"/>
                <a:cs typeface="Arial"/>
              </a:rPr>
              <a:t>.</a:t>
            </a:r>
            <a:endParaRPr kumimoji="0" lang="es-ES" sz="1600" b="0" i="0" u="none" strike="noStrike" kern="1200" cap="none" spc="0" normalizeH="0" baseline="0" noProof="0" dirty="0">
              <a:ln>
                <a:noFill/>
              </a:ln>
              <a:solidFill>
                <a:srgbClr val="002060"/>
              </a:solidFill>
              <a:effectLst/>
              <a:uLnTx/>
              <a:uFillTx/>
              <a:latin typeface="Arial"/>
              <a:ea typeface="+mn-ea"/>
              <a:cs typeface="Arial"/>
            </a:endParaRPr>
          </a:p>
        </p:txBody>
      </p:sp>
      <p:sp>
        <p:nvSpPr>
          <p:cNvPr id="3" name="CuadroTexto 2">
            <a:extLst>
              <a:ext uri="{FF2B5EF4-FFF2-40B4-BE49-F238E27FC236}">
                <a16:creationId xmlns:a16="http://schemas.microsoft.com/office/drawing/2014/main" id="{340AE5E1-EF29-E030-C6B0-DC1FEE74675F}"/>
              </a:ext>
            </a:extLst>
          </p:cNvPr>
          <p:cNvSpPr txBox="1"/>
          <p:nvPr/>
        </p:nvSpPr>
        <p:spPr>
          <a:xfrm>
            <a:off x="-128737" y="2227581"/>
            <a:ext cx="8703988" cy="646331"/>
          </a:xfrm>
          <a:prstGeom prst="rect">
            <a:avLst/>
          </a:prstGeom>
          <a:noFill/>
        </p:spPr>
        <p:txBody>
          <a:bodyPr wrap="square" rtlCol="0">
            <a:spAutoFit/>
          </a:bodyPr>
          <a:lstStyle/>
          <a:p>
            <a:pPr marL="1085850" marR="0" lvl="2"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9</a:t>
            </a:r>
            <a:r>
              <a:rPr kumimoji="0" lang="en-US" sz="1200" b="0" i="0" u="none" strike="noStrike" kern="0" cap="none" spc="0" normalizeH="0" baseline="30000" noProof="0" dirty="0">
                <a:ln>
                  <a:noFill/>
                </a:ln>
                <a:solidFill>
                  <a:srgbClr val="002060"/>
                </a:solidFill>
                <a:effectLst/>
                <a:uLnTx/>
                <a:uFillTx/>
                <a:latin typeface="Arial" panose="020B0604020202020204" pitchFamily="34" charset="0"/>
                <a:ea typeface="+mn-ea"/>
                <a:cs typeface="Arial" panose="020B0604020202020204" pitchFamily="34" charset="0"/>
              </a:rPr>
              <a:t>th</a:t>
            </a:r>
            <a:r>
              <a:rPr kumimoji="0" lang="en-US" sz="12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 International Symposium on Medical Radioisotopes, April 26, 2024, Belgium</a:t>
            </a:r>
          </a:p>
          <a:p>
            <a:pPr marL="1085850" marR="0" lvl="2"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r>
              <a:rPr kumimoji="0" lang="en-US" sz="12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rPr>
              <a:t>European Cyclotron Progress Meeting, ECPM2024</a:t>
            </a:r>
          </a:p>
          <a:p>
            <a:pPr marL="1085850" marR="0" lvl="2" indent="-171450" algn="just" defTabSz="457200" rtl="0" eaLnBrk="1" fontAlgn="auto" latinLnBrk="0" hangingPunct="1">
              <a:lnSpc>
                <a:spcPct val="100000"/>
              </a:lnSpc>
              <a:spcBef>
                <a:spcPts val="0"/>
              </a:spcBef>
              <a:spcAft>
                <a:spcPts val="0"/>
              </a:spcAft>
              <a:buClrTx/>
              <a:buSzTx/>
              <a:buFont typeface="Wingdings" panose="05000000000000000000" pitchFamily="2" charset="2"/>
              <a:buChar char="§"/>
              <a:tabLst/>
              <a:defRPr/>
            </a:pPr>
            <a:endParaRPr kumimoji="0" lang="en-CA" sz="1200" b="0" i="0" u="none" strike="noStrike" kern="0" cap="none" spc="0" normalizeH="0" baseline="0" noProof="0" dirty="0">
              <a:ln>
                <a:noFill/>
              </a:ln>
              <a:solidFill>
                <a:srgbClr val="002060"/>
              </a:solidFill>
              <a:effectLst/>
              <a:uLnTx/>
              <a:uFillTx/>
              <a:latin typeface="Arial" panose="020B0604020202020204" pitchFamily="34" charset="0"/>
              <a:ea typeface="+mn-ea"/>
              <a:cs typeface="Arial" panose="020B0604020202020204" pitchFamily="34" charset="0"/>
            </a:endParaRPr>
          </a:p>
        </p:txBody>
      </p:sp>
      <p:pic>
        <p:nvPicPr>
          <p:cNvPr id="2052" name="Picture 4" descr="Actinio 225 and its applications in medicine">
            <a:extLst>
              <a:ext uri="{FF2B5EF4-FFF2-40B4-BE49-F238E27FC236}">
                <a16:creationId xmlns:a16="http://schemas.microsoft.com/office/drawing/2014/main" id="{DF9A16C2-8AA9-4D2C-CA77-23505CA65C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81975" y="2234881"/>
            <a:ext cx="2328700" cy="2328700"/>
          </a:xfrm>
          <a:prstGeom prst="roundRect">
            <a:avLst>
              <a:gd name="adj" fmla="val 8594"/>
            </a:avLst>
          </a:prstGeom>
          <a:solidFill>
            <a:srgbClr val="FFFFFF">
              <a:shade val="85000"/>
            </a:srgbClr>
          </a:solidFill>
          <a:ln>
            <a:noFill/>
          </a:ln>
          <a:effectLst/>
        </p:spPr>
      </p:pic>
    </p:spTree>
    <p:extLst>
      <p:ext uri="{BB962C8B-B14F-4D97-AF65-F5344CB8AC3E}">
        <p14:creationId xmlns:p14="http://schemas.microsoft.com/office/powerpoint/2010/main" val="194744034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76991" y="1680956"/>
            <a:ext cx="8640960" cy="3028521"/>
          </a:xfrm>
        </p:spPr>
        <p:txBody>
          <a:bodyPr/>
          <a:lstStyle/>
          <a:p>
            <a:pPr algn="just"/>
            <a:r>
              <a:rPr lang="en-GB" sz="2000" dirty="0">
                <a:solidFill>
                  <a:srgbClr val="1E386B"/>
                </a:solidFill>
              </a:rPr>
              <a:t>WP12 - Societal Applications</a:t>
            </a:r>
          </a:p>
          <a:p>
            <a:pPr marL="0" indent="11113" algn="just"/>
            <a:r>
              <a:rPr lang="en-GB" sz="2000" dirty="0">
                <a:solidFill>
                  <a:srgbClr val="1E386B"/>
                </a:solidFill>
              </a:rPr>
              <a:t>Task 12.1 - A Strategy for Implementing Novel Societal Applications of Accelerators</a:t>
            </a:r>
          </a:p>
          <a:p>
            <a:pPr marL="0" indent="11113" algn="just"/>
            <a:endParaRPr lang="en-GB" sz="2000" dirty="0">
              <a:solidFill>
                <a:srgbClr val="1E386B"/>
              </a:solidFill>
            </a:endParaRPr>
          </a:p>
          <a:p>
            <a:pPr algn="ctr"/>
            <a:r>
              <a:rPr lang="en-GB" kern="0" dirty="0"/>
              <a:t>Sub-task 6. Barriers to a</a:t>
            </a:r>
            <a:r>
              <a:rPr lang="en-GB" dirty="0"/>
              <a:t>ccelerator adoption by industry  	 </a:t>
            </a:r>
            <a:r>
              <a:rPr lang="en-GB" b="0" dirty="0"/>
              <a:t>	</a:t>
            </a:r>
          </a:p>
          <a:p>
            <a:r>
              <a:rPr lang="en-GB" dirty="0"/>
              <a:t>   </a:t>
            </a:r>
          </a:p>
        </p:txBody>
      </p:sp>
      <p:sp>
        <p:nvSpPr>
          <p:cNvPr id="4" name="Text Placeholder 3"/>
          <p:cNvSpPr>
            <a:spLocks noGrp="1"/>
          </p:cNvSpPr>
          <p:nvPr>
            <p:ph type="body" sz="quarter" idx="15"/>
          </p:nvPr>
        </p:nvSpPr>
        <p:spPr>
          <a:xfrm>
            <a:off x="1405618" y="4709477"/>
            <a:ext cx="6783705" cy="1166085"/>
          </a:xfrm>
        </p:spPr>
        <p:txBody>
          <a:bodyPr/>
          <a:lstStyle/>
          <a:p>
            <a:pPr algn="ctr"/>
            <a:r>
              <a:rPr lang="en-GB" dirty="0"/>
              <a:t>Andrzej Chmielewski (INCT) and  Andrea </a:t>
            </a:r>
            <a:r>
              <a:rPr lang="en-GB" dirty="0" err="1"/>
              <a:t>Sagatova</a:t>
            </a:r>
            <a:r>
              <a:rPr lang="en-GB" dirty="0"/>
              <a:t> (STU) </a:t>
            </a:r>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0"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en-GB" sz="1200" b="0" i="0" u="none" strike="noStrike" kern="1200" cap="none" spc="0" normalizeH="0" baseline="0" noProof="0" dirty="0">
              <a:ln>
                <a:noFill/>
              </a:ln>
              <a:solidFill>
                <a:prstClr val="white"/>
              </a:solidFill>
              <a:effectLst/>
              <a:uLnTx/>
              <a:uFillTx/>
              <a:latin typeface="Arial"/>
              <a:ea typeface="+mn-ea"/>
              <a:cs typeface="Arial"/>
            </a:endParaRPr>
          </a:p>
        </p:txBody>
      </p:sp>
    </p:spTree>
    <p:extLst>
      <p:ext uri="{BB962C8B-B14F-4D97-AF65-F5344CB8AC3E}">
        <p14:creationId xmlns:p14="http://schemas.microsoft.com/office/powerpoint/2010/main" val="33182888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221F86-5309-D33D-A337-1FA2EE58743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3607286-8E07-7473-6527-E8A4C8E8496E}"/>
              </a:ext>
            </a:extLst>
          </p:cNvPr>
          <p:cNvSpPr>
            <a:spLocks noGrp="1"/>
          </p:cNvSpPr>
          <p:nvPr>
            <p:ph type="title"/>
          </p:nvPr>
        </p:nvSpPr>
        <p:spPr/>
        <p:txBody>
          <a:bodyPr/>
          <a:lstStyle/>
          <a:p>
            <a:r>
              <a:rPr lang="en-GB" dirty="0"/>
              <a:t>Status</a:t>
            </a:r>
          </a:p>
        </p:txBody>
      </p:sp>
      <p:sp>
        <p:nvSpPr>
          <p:cNvPr id="5" name="Slide Number Placeholder 4">
            <a:extLst>
              <a:ext uri="{FF2B5EF4-FFF2-40B4-BE49-F238E27FC236}">
                <a16:creationId xmlns:a16="http://schemas.microsoft.com/office/drawing/2014/main" id="{8863FDC9-CAE1-FD81-2368-22065D87A24C}"/>
              </a:ext>
            </a:extLst>
          </p:cNvPr>
          <p:cNvSpPr>
            <a:spLocks noGrp="1"/>
          </p:cNvSpPr>
          <p:nvPr>
            <p:ph type="sldNum" sz="quarter" idx="12"/>
          </p:nvPr>
        </p:nvSpPr>
        <p:spPr/>
        <p:txBody>
          <a:bodyPr/>
          <a:lstStyle/>
          <a:p>
            <a:fld id="{81B4523E-0E60-2F49-A1DB-8E66CE3DE81B}" type="slidenum">
              <a:rPr lang="en-GB" smtClean="0"/>
              <a:pPr/>
              <a:t>2</a:t>
            </a:fld>
            <a:endParaRPr lang="en-GB"/>
          </a:p>
        </p:txBody>
      </p:sp>
      <p:sp>
        <p:nvSpPr>
          <p:cNvPr id="6" name="Content Placeholder 5">
            <a:extLst>
              <a:ext uri="{FF2B5EF4-FFF2-40B4-BE49-F238E27FC236}">
                <a16:creationId xmlns:a16="http://schemas.microsoft.com/office/drawing/2014/main" id="{BA3F60FD-A41F-C198-3F95-2D54989FDEE2}"/>
              </a:ext>
            </a:extLst>
          </p:cNvPr>
          <p:cNvSpPr>
            <a:spLocks noGrp="1"/>
          </p:cNvSpPr>
          <p:nvPr>
            <p:ph idx="1"/>
          </p:nvPr>
        </p:nvSpPr>
        <p:spPr>
          <a:xfrm>
            <a:off x="306425" y="1268760"/>
            <a:ext cx="8531149" cy="2726900"/>
          </a:xfrm>
          <a:prstGeom prst="rect">
            <a:avLst/>
          </a:prstGeom>
        </p:spPr>
        <p:txBody>
          <a:bodyPr wrap="square">
            <a:spAutoFit/>
          </a:bodyPr>
          <a:lstStyle/>
          <a:p>
            <a:pPr marL="0" indent="0">
              <a:buNone/>
            </a:pPr>
            <a:endParaRPr lang="en-GB" dirty="0"/>
          </a:p>
          <a:p>
            <a:r>
              <a:rPr lang="en-GB" b="1" dirty="0"/>
              <a:t>Task 12.1: Completes in M48 </a:t>
            </a:r>
            <a:endParaRPr lang="en-GB" dirty="0"/>
          </a:p>
          <a:p>
            <a:pPr marL="685800" lvl="1">
              <a:buFontTx/>
              <a:buChar char="-"/>
            </a:pPr>
            <a:r>
              <a:rPr lang="en-GB" sz="2000" dirty="0"/>
              <a:t>Report on progress </a:t>
            </a:r>
          </a:p>
          <a:p>
            <a:pPr marL="342900" marR="0" lvl="0" indent="-342900" algn="l" defTabSz="457200" rtl="0" eaLnBrk="1" fontAlgn="auto" latinLnBrk="0" hangingPunct="1">
              <a:lnSpc>
                <a:spcPct val="100000"/>
              </a:lnSpc>
              <a:spcBef>
                <a:spcPct val="20000"/>
              </a:spcBef>
              <a:spcAft>
                <a:spcPts val="0"/>
              </a:spcAft>
              <a:buClr>
                <a:srgbClr val="F8B13C"/>
              </a:buClr>
              <a:buSzPct val="130000"/>
              <a:buFont typeface="Arial"/>
              <a:buChar char="•"/>
              <a:tabLst/>
              <a:defRPr/>
            </a:pPr>
            <a:r>
              <a:rPr kumimoji="0" lang="en-GB" sz="2400" b="1" i="0" u="none" strike="noStrike" kern="1200" cap="none" spc="0" normalizeH="0" baseline="0" noProof="0" dirty="0">
                <a:ln>
                  <a:noFill/>
                </a:ln>
                <a:solidFill>
                  <a:prstClr val="black"/>
                </a:solidFill>
                <a:effectLst/>
                <a:uLnTx/>
                <a:uFillTx/>
                <a:latin typeface="Arial"/>
                <a:ea typeface="+mn-ea"/>
                <a:cs typeface="Arial"/>
              </a:rPr>
              <a:t>Task 12.2: Completed, final report in Trieste</a:t>
            </a:r>
          </a:p>
          <a:p>
            <a:pPr marL="342900" marR="0" lvl="0" indent="-342900" algn="l" defTabSz="457200" rtl="0" eaLnBrk="1" fontAlgn="auto" latinLnBrk="0" hangingPunct="1">
              <a:lnSpc>
                <a:spcPct val="100000"/>
              </a:lnSpc>
              <a:spcBef>
                <a:spcPct val="20000"/>
              </a:spcBef>
              <a:spcAft>
                <a:spcPts val="0"/>
              </a:spcAft>
              <a:buClr>
                <a:srgbClr val="F8B13C"/>
              </a:buClr>
              <a:buSzPct val="130000"/>
              <a:buFont typeface="Arial"/>
              <a:buChar char="•"/>
              <a:tabLst/>
              <a:defRPr/>
            </a:pPr>
            <a:r>
              <a:rPr lang="en-GB" b="1" dirty="0">
                <a:solidFill>
                  <a:prstClr val="black"/>
                </a:solidFill>
              </a:rPr>
              <a:t>Task 12.3: Completed, final report</a:t>
            </a:r>
            <a:r>
              <a:rPr kumimoji="0" lang="en-GB" sz="2400" b="1" i="0" u="none" strike="noStrike" kern="1200" cap="none" spc="0" normalizeH="0" baseline="0" noProof="0" dirty="0">
                <a:ln>
                  <a:noFill/>
                </a:ln>
                <a:solidFill>
                  <a:prstClr val="black"/>
                </a:solidFill>
                <a:effectLst/>
                <a:uLnTx/>
                <a:uFillTx/>
                <a:latin typeface="Arial"/>
                <a:ea typeface="+mn-ea"/>
                <a:cs typeface="Arial"/>
              </a:rPr>
              <a:t> </a:t>
            </a:r>
            <a:endParaRPr kumimoji="0" lang="en-GB" sz="2400" b="0" i="0" u="none" strike="noStrike" kern="1200" cap="none" spc="0" normalizeH="0" baseline="0" noProof="0" dirty="0">
              <a:ln>
                <a:noFill/>
              </a:ln>
              <a:solidFill>
                <a:prstClr val="black"/>
              </a:solidFill>
              <a:effectLst/>
              <a:uLnTx/>
              <a:uFillTx/>
              <a:latin typeface="Arial"/>
              <a:ea typeface="+mn-ea"/>
              <a:cs typeface="Arial"/>
            </a:endParaRPr>
          </a:p>
          <a:p>
            <a:pPr marL="0" indent="0">
              <a:buNone/>
            </a:pPr>
            <a:r>
              <a:rPr lang="en-GB" dirty="0"/>
              <a:t>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37419806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p:cNvSpPr>
            <a:spLocks noGrp="1"/>
          </p:cNvSpPr>
          <p:nvPr>
            <p:ph type="title"/>
          </p:nvPr>
        </p:nvSpPr>
        <p:spPr>
          <a:xfrm>
            <a:off x="124691" y="1131095"/>
            <a:ext cx="8697191" cy="739269"/>
          </a:xfrm>
        </p:spPr>
        <p:txBody>
          <a:bodyPr>
            <a:normAutofit fontScale="90000"/>
          </a:bodyPr>
          <a:lstStyle/>
          <a:p>
            <a:pPr algn="ctr"/>
            <a:br>
              <a:rPr lang="pl-PL" dirty="0">
                <a:solidFill>
                  <a:srgbClr val="002060"/>
                </a:solidFill>
              </a:rPr>
            </a:br>
            <a:r>
              <a:rPr lang="en-US" dirty="0">
                <a:solidFill>
                  <a:srgbClr val="002060"/>
                </a:solidFill>
              </a:rPr>
              <a:t>Sub-Task 6: Barriers to accelerator adoption by industry</a:t>
            </a:r>
            <a:br>
              <a:rPr lang="pl-PL" dirty="0">
                <a:solidFill>
                  <a:srgbClr val="002060"/>
                </a:solidFill>
              </a:rPr>
            </a:br>
            <a:endParaRPr lang="pl-PL" sz="2025" b="1" dirty="0">
              <a:solidFill>
                <a:schemeClr val="accent5"/>
              </a:solidFill>
            </a:endParaRPr>
          </a:p>
        </p:txBody>
      </p:sp>
      <p:sp>
        <p:nvSpPr>
          <p:cNvPr id="3" name="Symbol zastępczy zawartości 2"/>
          <p:cNvSpPr>
            <a:spLocks noGrp="1"/>
          </p:cNvSpPr>
          <p:nvPr>
            <p:ph idx="1"/>
          </p:nvPr>
        </p:nvSpPr>
        <p:spPr>
          <a:xfrm>
            <a:off x="699655" y="1831398"/>
            <a:ext cx="7815695" cy="2780434"/>
          </a:xfrm>
        </p:spPr>
        <p:txBody>
          <a:bodyPr>
            <a:normAutofit fontScale="92500" lnSpcReduction="10000"/>
          </a:bodyPr>
          <a:lstStyle/>
          <a:p>
            <a:pPr algn="just"/>
            <a:r>
              <a:rPr lang="en-US" dirty="0">
                <a:solidFill>
                  <a:srgbClr val="002060"/>
                </a:solidFill>
              </a:rPr>
              <a:t>Ecological applications, that demand high power and great electrical</a:t>
            </a:r>
            <a:r>
              <a:rPr lang="pl-PL" dirty="0">
                <a:solidFill>
                  <a:srgbClr val="002060"/>
                </a:solidFill>
              </a:rPr>
              <a:t> </a:t>
            </a:r>
            <a:r>
              <a:rPr lang="en-US" dirty="0">
                <a:solidFill>
                  <a:srgbClr val="002060"/>
                </a:solidFill>
              </a:rPr>
              <a:t>efficiency, and inexpensive accelerators, are related to more complex</a:t>
            </a:r>
            <a:r>
              <a:rPr lang="pl-PL" dirty="0">
                <a:solidFill>
                  <a:srgbClr val="002060"/>
                </a:solidFill>
              </a:rPr>
              <a:t> </a:t>
            </a:r>
            <a:r>
              <a:rPr lang="en-US" dirty="0">
                <a:solidFill>
                  <a:srgbClr val="002060"/>
                </a:solidFill>
              </a:rPr>
              <a:t>situations. The solutions that use superconducting systems offered some</a:t>
            </a:r>
            <a:r>
              <a:rPr lang="pl-PL" dirty="0">
                <a:solidFill>
                  <a:srgbClr val="002060"/>
                </a:solidFill>
              </a:rPr>
              <a:t> </a:t>
            </a:r>
            <a:r>
              <a:rPr lang="en-US" dirty="0">
                <a:solidFill>
                  <a:srgbClr val="002060"/>
                </a:solidFill>
              </a:rPr>
              <a:t>optimism, but their benefits and drawbacks were not fully explored on</a:t>
            </a:r>
            <a:r>
              <a:rPr lang="pl-PL" dirty="0">
                <a:solidFill>
                  <a:srgbClr val="002060"/>
                </a:solidFill>
              </a:rPr>
              <a:t> </a:t>
            </a:r>
            <a:r>
              <a:rPr lang="en-US" dirty="0">
                <a:solidFill>
                  <a:srgbClr val="002060"/>
                </a:solidFill>
              </a:rPr>
              <a:t>an industrial scale. They may not achieve their predicted efficiency</a:t>
            </a:r>
            <a:r>
              <a:rPr lang="pl-PL" dirty="0">
                <a:solidFill>
                  <a:srgbClr val="002060"/>
                </a:solidFill>
              </a:rPr>
              <a:t> </a:t>
            </a:r>
            <a:r>
              <a:rPr lang="en-US" dirty="0">
                <a:solidFill>
                  <a:srgbClr val="002060"/>
                </a:solidFill>
              </a:rPr>
              <a:t>ratings because they require magnet cooling systems. The problem</a:t>
            </a:r>
            <a:r>
              <a:rPr lang="pl-PL" dirty="0">
                <a:solidFill>
                  <a:srgbClr val="002060"/>
                </a:solidFill>
              </a:rPr>
              <a:t> </a:t>
            </a:r>
            <a:r>
              <a:rPr lang="en-US" dirty="0">
                <a:solidFill>
                  <a:srgbClr val="002060"/>
                </a:solidFill>
              </a:rPr>
              <a:t>might be made better by using sources of clean energy to generate the</a:t>
            </a:r>
            <a:r>
              <a:rPr lang="pl-PL" dirty="0">
                <a:solidFill>
                  <a:srgbClr val="002060"/>
                </a:solidFill>
              </a:rPr>
              <a:t> </a:t>
            </a:r>
            <a:r>
              <a:rPr lang="en-US" dirty="0">
                <a:solidFill>
                  <a:srgbClr val="002060"/>
                </a:solidFill>
              </a:rPr>
              <a:t>electricity needed to power accelerators</a:t>
            </a:r>
            <a:r>
              <a:rPr lang="pl-PL" dirty="0">
                <a:solidFill>
                  <a:srgbClr val="002060"/>
                </a:solidFill>
              </a:rPr>
              <a:t>.</a:t>
            </a:r>
          </a:p>
          <a:p>
            <a:pPr algn="just"/>
            <a:r>
              <a:rPr lang="en-US" dirty="0">
                <a:solidFill>
                  <a:srgbClr val="002060"/>
                </a:solidFill>
              </a:rPr>
              <a:t>No manufacturers of transformer o</a:t>
            </a:r>
            <a:r>
              <a:rPr lang="pl-PL" dirty="0">
                <a:solidFill>
                  <a:srgbClr val="002060"/>
                </a:solidFill>
              </a:rPr>
              <a:t>r</a:t>
            </a:r>
            <a:r>
              <a:rPr lang="en-US" dirty="0">
                <a:solidFill>
                  <a:srgbClr val="002060"/>
                </a:solidFill>
              </a:rPr>
              <a:t> high energy efficiency accelerators in Europe.</a:t>
            </a:r>
          </a:p>
          <a:p>
            <a:pPr algn="just"/>
            <a:endParaRPr lang="pl-PL" dirty="0">
              <a:solidFill>
                <a:srgbClr val="002060"/>
              </a:solidFill>
            </a:endParaRPr>
          </a:p>
          <a:p>
            <a:pPr marL="0" indent="0" algn="just">
              <a:buNone/>
            </a:pPr>
            <a:endParaRPr lang="pl-PL" dirty="0">
              <a:solidFill>
                <a:srgbClr val="002060"/>
              </a:solidFill>
            </a:endParaRPr>
          </a:p>
        </p:txBody>
      </p:sp>
      <p:sp>
        <p:nvSpPr>
          <p:cNvPr id="4" name="pole tekstowe 3"/>
          <p:cNvSpPr txBox="1"/>
          <p:nvPr/>
        </p:nvSpPr>
        <p:spPr>
          <a:xfrm>
            <a:off x="768927" y="4669413"/>
            <a:ext cx="7862455" cy="507831"/>
          </a:xfrm>
          <a:prstGeom prst="rect">
            <a:avLst/>
          </a:prstGeom>
          <a:noFill/>
        </p:spPr>
        <p:txBody>
          <a:bodyPr wrap="square" rtlCol="0">
            <a:spAutoFit/>
          </a:bodyPr>
          <a:lstStyle/>
          <a:p>
            <a:pPr algn="ctr" defTabSz="685800"/>
            <a:r>
              <a:rPr lang="en-US" sz="1350" dirty="0">
                <a:solidFill>
                  <a:srgbClr val="002060"/>
                </a:solidFill>
                <a:latin typeface="Calibri" panose="020F0502020204030204"/>
              </a:rPr>
              <a:t>Andrzej G. Chmielewski</a:t>
            </a:r>
            <a:r>
              <a:rPr lang="pl-PL" sz="1350" dirty="0">
                <a:solidFill>
                  <a:srgbClr val="002060"/>
                </a:solidFill>
                <a:latin typeface="Calibri" panose="020F0502020204030204"/>
              </a:rPr>
              <a:t>. </a:t>
            </a:r>
            <a:r>
              <a:rPr lang="en-US" sz="1350" dirty="0">
                <a:solidFill>
                  <a:srgbClr val="002060"/>
                </a:solidFill>
                <a:latin typeface="Calibri" panose="020F0502020204030204"/>
              </a:rPr>
              <a:t>Radiation technologies: The future is today</a:t>
            </a:r>
            <a:r>
              <a:rPr lang="pl-PL" sz="1350" dirty="0">
                <a:solidFill>
                  <a:srgbClr val="002060"/>
                </a:solidFill>
                <a:latin typeface="Calibri" panose="020F0502020204030204"/>
              </a:rPr>
              <a:t>.</a:t>
            </a:r>
          </a:p>
          <a:p>
            <a:pPr algn="ctr" defTabSz="685800"/>
            <a:r>
              <a:rPr lang="en-US" sz="1350" dirty="0">
                <a:solidFill>
                  <a:srgbClr val="002060"/>
                </a:solidFill>
                <a:latin typeface="Calibri" panose="020F0502020204030204"/>
              </a:rPr>
              <a:t>Radiation Physics and Chemistry 213 (2023) 111233</a:t>
            </a:r>
          </a:p>
        </p:txBody>
      </p:sp>
      <p:pic>
        <p:nvPicPr>
          <p:cNvPr id="5" name="Obraz 4"/>
          <p:cNvPicPr>
            <a:picLocks noChangeAspect="1"/>
          </p:cNvPicPr>
          <p:nvPr/>
        </p:nvPicPr>
        <p:blipFill>
          <a:blip r:embed="rId2"/>
          <a:stretch>
            <a:fillRect/>
          </a:stretch>
        </p:blipFill>
        <p:spPr>
          <a:xfrm>
            <a:off x="8499763" y="857251"/>
            <a:ext cx="644237" cy="495960"/>
          </a:xfrm>
          <a:prstGeom prst="rect">
            <a:avLst/>
          </a:prstGeom>
        </p:spPr>
      </p:pic>
    </p:spTree>
    <p:extLst>
      <p:ext uri="{BB962C8B-B14F-4D97-AF65-F5344CB8AC3E}">
        <p14:creationId xmlns:p14="http://schemas.microsoft.com/office/powerpoint/2010/main" val="146480256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7272300" y="5454152"/>
            <a:ext cx="1243050" cy="273844"/>
          </a:xfrm>
        </p:spPr>
        <p:txBody>
          <a:bodyPr/>
          <a:lstStyle>
            <a:lvl1pPr>
              <a:defRPr sz="900">
                <a:solidFill>
                  <a:schemeClr val="accent5"/>
                </a:solidFill>
              </a:defRPr>
            </a:lvl1pPr>
          </a:lstStyle>
          <a:p>
            <a:pPr defTabSz="342900"/>
            <a:fld id="{F7A1A58B-7BA1-7E42-8231-6D1CB1C760B1}" type="slidenum">
              <a:rPr lang="en-US">
                <a:solidFill>
                  <a:srgbClr val="0035CB"/>
                </a:solidFill>
              </a:rPr>
              <a:pPr defTabSz="342900"/>
              <a:t>21</a:t>
            </a:fld>
            <a:endParaRPr lang="en-US">
              <a:solidFill>
                <a:srgbClr val="0035CB"/>
              </a:solidFill>
            </a:endParaRPr>
          </a:p>
        </p:txBody>
      </p:sp>
      <p:pic>
        <p:nvPicPr>
          <p:cNvPr id="6" name="Imagen 5"/>
          <p:cNvPicPr>
            <a:picLocks noChangeAspect="1"/>
          </p:cNvPicPr>
          <p:nvPr/>
        </p:nvPicPr>
        <p:blipFill>
          <a:blip r:embed="rId3"/>
          <a:stretch>
            <a:fillRect/>
          </a:stretch>
        </p:blipFill>
        <p:spPr>
          <a:xfrm>
            <a:off x="5652120" y="5348151"/>
            <a:ext cx="2679281" cy="485843"/>
          </a:xfrm>
          <a:prstGeom prst="rect">
            <a:avLst/>
          </a:prstGeom>
        </p:spPr>
      </p:pic>
      <p:sp>
        <p:nvSpPr>
          <p:cNvPr id="11" name="Title 1">
            <a:extLst>
              <a:ext uri="{FF2B5EF4-FFF2-40B4-BE49-F238E27FC236}">
                <a16:creationId xmlns:a16="http://schemas.microsoft.com/office/drawing/2014/main" id="{F99AC92C-3ABA-83A9-E27D-B5769103D509}"/>
              </a:ext>
            </a:extLst>
          </p:cNvPr>
          <p:cNvSpPr>
            <a:spLocks noGrp="1"/>
          </p:cNvSpPr>
          <p:nvPr>
            <p:ph type="title"/>
          </p:nvPr>
        </p:nvSpPr>
        <p:spPr>
          <a:xfrm>
            <a:off x="444701" y="1024007"/>
            <a:ext cx="7886700" cy="461702"/>
          </a:xfrm>
        </p:spPr>
        <p:txBody>
          <a:bodyPr>
            <a:normAutofit/>
          </a:bodyPr>
          <a:lstStyle/>
          <a:p>
            <a:r>
              <a:rPr lang="en-GB" sz="1500" dirty="0" err="1"/>
              <a:t>IFAST</a:t>
            </a:r>
            <a:r>
              <a:rPr lang="en-GB" sz="1500" dirty="0"/>
              <a:t> Task 12.3. Internal Ion Source for Cyclotrons. Concept </a:t>
            </a:r>
          </a:p>
        </p:txBody>
      </p:sp>
      <p:sp>
        <p:nvSpPr>
          <p:cNvPr id="12" name="Content Placeholder 2">
            <a:extLst>
              <a:ext uri="{FF2B5EF4-FFF2-40B4-BE49-F238E27FC236}">
                <a16:creationId xmlns:a16="http://schemas.microsoft.com/office/drawing/2014/main" id="{0BF2BD93-ED3C-36DD-BCC5-A4B01A14A785}"/>
              </a:ext>
            </a:extLst>
          </p:cNvPr>
          <p:cNvSpPr>
            <a:spLocks noGrp="1"/>
          </p:cNvSpPr>
          <p:nvPr>
            <p:ph idx="1"/>
          </p:nvPr>
        </p:nvSpPr>
        <p:spPr>
          <a:xfrm>
            <a:off x="3920336" y="1635194"/>
            <a:ext cx="4481927" cy="3350384"/>
          </a:xfrm>
        </p:spPr>
        <p:txBody>
          <a:bodyPr>
            <a:normAutofit fontScale="92500" lnSpcReduction="10000"/>
          </a:bodyPr>
          <a:lstStyle/>
          <a:p>
            <a:pPr marL="0" indent="0">
              <a:buNone/>
            </a:pPr>
            <a:r>
              <a:rPr lang="en-GB" sz="1500" dirty="0"/>
              <a:t>A new concept of internal ion source based on RF for cyclotrons: Change DC voltage of conventional Penning ion source to a RF voltage</a:t>
            </a:r>
          </a:p>
          <a:p>
            <a:pPr marL="0" indent="0">
              <a:buNone/>
            </a:pPr>
            <a:r>
              <a:rPr lang="en-GB" sz="1500" dirty="0"/>
              <a:t>Expected advantages of RF ion source versus Penning:</a:t>
            </a:r>
          </a:p>
          <a:p>
            <a:r>
              <a:rPr lang="en-GB" sz="1500" b="1" dirty="0">
                <a:solidFill>
                  <a:srgbClr val="0070C0"/>
                </a:solidFill>
              </a:rPr>
              <a:t>Lower cathode wear</a:t>
            </a:r>
            <a:r>
              <a:rPr lang="en-GB" sz="1500" dirty="0">
                <a:solidFill>
                  <a:srgbClr val="0070C0"/>
                </a:solidFill>
              </a:rPr>
              <a:t> </a:t>
            </a:r>
            <a:r>
              <a:rPr lang="en-GB" sz="1500" dirty="0"/>
              <a:t>(sputtering). Less maintenance time, irradiation and cost. </a:t>
            </a:r>
            <a:r>
              <a:rPr lang="en-GB" sz="1500" b="1" dirty="0">
                <a:solidFill>
                  <a:srgbClr val="0070C0"/>
                </a:solidFill>
              </a:rPr>
              <a:t>Cathode</a:t>
            </a:r>
            <a:r>
              <a:rPr lang="en-GB" sz="1500" dirty="0"/>
              <a:t> is </a:t>
            </a:r>
            <a:r>
              <a:rPr lang="en-GB" sz="1500" b="1" dirty="0">
                <a:solidFill>
                  <a:srgbClr val="0070C0"/>
                </a:solidFill>
              </a:rPr>
              <a:t>heated by RF currents</a:t>
            </a:r>
            <a:r>
              <a:rPr lang="en-GB" sz="1500" dirty="0">
                <a:solidFill>
                  <a:srgbClr val="0070C0"/>
                </a:solidFill>
              </a:rPr>
              <a:t>, </a:t>
            </a:r>
            <a:r>
              <a:rPr lang="en-GB" sz="1500" dirty="0"/>
              <a:t>no need for ions impact.</a:t>
            </a:r>
            <a:endParaRPr lang="en-GB" sz="1500" dirty="0">
              <a:solidFill>
                <a:srgbClr val="0070C0"/>
              </a:solidFill>
            </a:endParaRPr>
          </a:p>
          <a:p>
            <a:r>
              <a:rPr lang="en-GB" sz="1500" dirty="0"/>
              <a:t>Lower electron energies (~ 10 eV) -&gt; </a:t>
            </a:r>
            <a:r>
              <a:rPr lang="en-GB" sz="1500" b="1" dirty="0">
                <a:solidFill>
                  <a:srgbClr val="0070C0"/>
                </a:solidFill>
              </a:rPr>
              <a:t>better efficiency </a:t>
            </a:r>
            <a:r>
              <a:rPr lang="en-GB" sz="1500" dirty="0"/>
              <a:t>of producing H</a:t>
            </a:r>
            <a:r>
              <a:rPr lang="en-GB" sz="1500" baseline="30000" dirty="0"/>
              <a:t>-</a:t>
            </a:r>
            <a:r>
              <a:rPr lang="en-GB" sz="1500" dirty="0"/>
              <a:t>, leading to reduction of </a:t>
            </a:r>
            <a:r>
              <a:rPr lang="en-GB" sz="1500" dirty="0" err="1"/>
              <a:t>H</a:t>
            </a:r>
            <a:r>
              <a:rPr lang="en-GB" sz="1500" baseline="-25000" dirty="0" err="1"/>
              <a:t>2</a:t>
            </a:r>
            <a:r>
              <a:rPr lang="en-GB" sz="1500" dirty="0"/>
              <a:t> flow needed and </a:t>
            </a:r>
            <a:r>
              <a:rPr lang="en-GB" sz="1500" b="1" dirty="0">
                <a:solidFill>
                  <a:srgbClr val="0070C0"/>
                </a:solidFill>
              </a:rPr>
              <a:t>better vacuum </a:t>
            </a:r>
            <a:r>
              <a:rPr lang="en-GB" sz="1500" dirty="0"/>
              <a:t>in the cyclotron.</a:t>
            </a:r>
          </a:p>
          <a:p>
            <a:r>
              <a:rPr lang="en-GB" sz="1500" b="1" dirty="0">
                <a:solidFill>
                  <a:srgbClr val="0070C0"/>
                </a:solidFill>
              </a:rPr>
              <a:t>No high voltage</a:t>
            </a:r>
            <a:endParaRPr lang="en-GB" sz="1500" dirty="0"/>
          </a:p>
        </p:txBody>
      </p:sp>
      <p:cxnSp>
        <p:nvCxnSpPr>
          <p:cNvPr id="15" name="Conector recto 14">
            <a:extLst>
              <a:ext uri="{FF2B5EF4-FFF2-40B4-BE49-F238E27FC236}">
                <a16:creationId xmlns:a16="http://schemas.microsoft.com/office/drawing/2014/main" id="{B079882F-BDCD-F0E5-13C5-908CA6AEE8A2}"/>
              </a:ext>
            </a:extLst>
          </p:cNvPr>
          <p:cNvCxnSpPr/>
          <p:nvPr/>
        </p:nvCxnSpPr>
        <p:spPr>
          <a:xfrm>
            <a:off x="1874546" y="2087673"/>
            <a:ext cx="59406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9" name="Conector recto 18">
            <a:extLst>
              <a:ext uri="{FF2B5EF4-FFF2-40B4-BE49-F238E27FC236}">
                <a16:creationId xmlns:a16="http://schemas.microsoft.com/office/drawing/2014/main" id="{337CC6BC-AEC6-3EA1-B85F-325261BF8FBA}"/>
              </a:ext>
            </a:extLst>
          </p:cNvPr>
          <p:cNvCxnSpPr/>
          <p:nvPr/>
        </p:nvCxnSpPr>
        <p:spPr>
          <a:xfrm>
            <a:off x="1874546" y="2897763"/>
            <a:ext cx="59406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0" name="Conector recto de flecha 19">
            <a:extLst>
              <a:ext uri="{FF2B5EF4-FFF2-40B4-BE49-F238E27FC236}">
                <a16:creationId xmlns:a16="http://schemas.microsoft.com/office/drawing/2014/main" id="{2CD08A87-ED02-9CC7-EF62-EF2DA669D76E}"/>
              </a:ext>
            </a:extLst>
          </p:cNvPr>
          <p:cNvCxnSpPr/>
          <p:nvPr/>
        </p:nvCxnSpPr>
        <p:spPr>
          <a:xfrm flipV="1">
            <a:off x="2194623" y="1866651"/>
            <a:ext cx="432048" cy="22102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CuadroTexto 21">
            <a:extLst>
              <a:ext uri="{FF2B5EF4-FFF2-40B4-BE49-F238E27FC236}">
                <a16:creationId xmlns:a16="http://schemas.microsoft.com/office/drawing/2014/main" id="{6D5CBA1C-EC61-4DC6-25DB-9DF1CD30ED55}"/>
              </a:ext>
            </a:extLst>
          </p:cNvPr>
          <p:cNvSpPr txBox="1"/>
          <p:nvPr/>
        </p:nvSpPr>
        <p:spPr>
          <a:xfrm>
            <a:off x="2518660" y="1671404"/>
            <a:ext cx="736099" cy="230832"/>
          </a:xfrm>
          <a:prstGeom prst="rect">
            <a:avLst/>
          </a:prstGeom>
          <a:noFill/>
        </p:spPr>
        <p:txBody>
          <a:bodyPr wrap="none" rtlCol="0">
            <a:spAutoFit/>
          </a:bodyPr>
          <a:lstStyle/>
          <a:p>
            <a:pPr defTabSz="342900"/>
            <a:r>
              <a:rPr lang="es-ES" sz="900" dirty="0" err="1">
                <a:solidFill>
                  <a:srgbClr val="F207CA"/>
                </a:solidFill>
                <a:latin typeface="Montserrat"/>
              </a:rPr>
              <a:t>Cathodes</a:t>
            </a:r>
            <a:endParaRPr lang="en-US" sz="900" dirty="0">
              <a:solidFill>
                <a:srgbClr val="F207CA"/>
              </a:solidFill>
              <a:latin typeface="Montserrat"/>
            </a:endParaRPr>
          </a:p>
        </p:txBody>
      </p:sp>
      <p:cxnSp>
        <p:nvCxnSpPr>
          <p:cNvPr id="25" name="Conector recto 24">
            <a:extLst>
              <a:ext uri="{FF2B5EF4-FFF2-40B4-BE49-F238E27FC236}">
                <a16:creationId xmlns:a16="http://schemas.microsoft.com/office/drawing/2014/main" id="{719E4DB3-DE20-B86D-C63A-C2752FEFA7F0}"/>
              </a:ext>
            </a:extLst>
          </p:cNvPr>
          <p:cNvCxnSpPr/>
          <p:nvPr/>
        </p:nvCxnSpPr>
        <p:spPr>
          <a:xfrm>
            <a:off x="1951166" y="2149215"/>
            <a:ext cx="0" cy="69579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6" name="Conector recto 25">
            <a:extLst>
              <a:ext uri="{FF2B5EF4-FFF2-40B4-BE49-F238E27FC236}">
                <a16:creationId xmlns:a16="http://schemas.microsoft.com/office/drawing/2014/main" id="{C4C387C7-C8AC-DC93-973E-BA6CDCF12568}"/>
              </a:ext>
            </a:extLst>
          </p:cNvPr>
          <p:cNvCxnSpPr/>
          <p:nvPr/>
        </p:nvCxnSpPr>
        <p:spPr>
          <a:xfrm>
            <a:off x="2410647" y="2627733"/>
            <a:ext cx="0" cy="209736"/>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7" name="Conector recto 26">
            <a:extLst>
              <a:ext uri="{FF2B5EF4-FFF2-40B4-BE49-F238E27FC236}">
                <a16:creationId xmlns:a16="http://schemas.microsoft.com/office/drawing/2014/main" id="{F8877983-42C7-2D3E-7C26-A617C96118F0}"/>
              </a:ext>
            </a:extLst>
          </p:cNvPr>
          <p:cNvCxnSpPr/>
          <p:nvPr/>
        </p:nvCxnSpPr>
        <p:spPr>
          <a:xfrm>
            <a:off x="2410647" y="2181870"/>
            <a:ext cx="0" cy="209736"/>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29" name="Conector recto de flecha 28">
            <a:extLst>
              <a:ext uri="{FF2B5EF4-FFF2-40B4-BE49-F238E27FC236}">
                <a16:creationId xmlns:a16="http://schemas.microsoft.com/office/drawing/2014/main" id="{4E198292-8F14-B3F9-D21F-52FE1E01BB21}"/>
              </a:ext>
            </a:extLst>
          </p:cNvPr>
          <p:cNvCxnSpPr/>
          <p:nvPr/>
        </p:nvCxnSpPr>
        <p:spPr>
          <a:xfrm flipH="1" flipV="1">
            <a:off x="1654564" y="1919409"/>
            <a:ext cx="310319" cy="404391"/>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31" name="CuadroTexto 30">
            <a:extLst>
              <a:ext uri="{FF2B5EF4-FFF2-40B4-BE49-F238E27FC236}">
                <a16:creationId xmlns:a16="http://schemas.microsoft.com/office/drawing/2014/main" id="{F3EA149A-C96D-2471-57A9-8E22EE01797A}"/>
              </a:ext>
            </a:extLst>
          </p:cNvPr>
          <p:cNvSpPr txBox="1"/>
          <p:nvPr/>
        </p:nvSpPr>
        <p:spPr>
          <a:xfrm>
            <a:off x="1303396" y="1747672"/>
            <a:ext cx="566181" cy="230832"/>
          </a:xfrm>
          <a:prstGeom prst="rect">
            <a:avLst/>
          </a:prstGeom>
          <a:noFill/>
        </p:spPr>
        <p:txBody>
          <a:bodyPr wrap="none" rtlCol="0">
            <a:spAutoFit/>
          </a:bodyPr>
          <a:lstStyle/>
          <a:p>
            <a:pPr defTabSz="342900"/>
            <a:r>
              <a:rPr lang="es-ES" sz="900" dirty="0" err="1">
                <a:solidFill>
                  <a:srgbClr val="005DE0"/>
                </a:solidFill>
                <a:latin typeface="Montserrat"/>
              </a:rPr>
              <a:t>Anode</a:t>
            </a:r>
            <a:endParaRPr lang="en-US" sz="900" dirty="0">
              <a:solidFill>
                <a:srgbClr val="005DE0"/>
              </a:solidFill>
              <a:latin typeface="Montserrat"/>
            </a:endParaRPr>
          </a:p>
        </p:txBody>
      </p:sp>
      <p:cxnSp>
        <p:nvCxnSpPr>
          <p:cNvPr id="32" name="Conector recto 31">
            <a:extLst>
              <a:ext uri="{FF2B5EF4-FFF2-40B4-BE49-F238E27FC236}">
                <a16:creationId xmlns:a16="http://schemas.microsoft.com/office/drawing/2014/main" id="{AD2E87AD-A100-567D-3A18-2B94765CCA6D}"/>
              </a:ext>
            </a:extLst>
          </p:cNvPr>
          <p:cNvCxnSpPr/>
          <p:nvPr/>
        </p:nvCxnSpPr>
        <p:spPr>
          <a:xfrm>
            <a:off x="2171579" y="1851547"/>
            <a:ext cx="0" cy="128864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cxnSp>
        <p:nvCxnSpPr>
          <p:cNvPr id="33" name="Conector recto 32">
            <a:extLst>
              <a:ext uri="{FF2B5EF4-FFF2-40B4-BE49-F238E27FC236}">
                <a16:creationId xmlns:a16="http://schemas.microsoft.com/office/drawing/2014/main" id="{194C524D-846E-9B70-49CA-365BE79BBB07}"/>
              </a:ext>
            </a:extLst>
          </p:cNvPr>
          <p:cNvCxnSpPr/>
          <p:nvPr/>
        </p:nvCxnSpPr>
        <p:spPr>
          <a:xfrm>
            <a:off x="2032605" y="2897764"/>
            <a:ext cx="0" cy="242423"/>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4" name="Conector recto 33">
            <a:extLst>
              <a:ext uri="{FF2B5EF4-FFF2-40B4-BE49-F238E27FC236}">
                <a16:creationId xmlns:a16="http://schemas.microsoft.com/office/drawing/2014/main" id="{EE522D07-B824-633E-E419-11FD76B1E0A4}"/>
              </a:ext>
            </a:extLst>
          </p:cNvPr>
          <p:cNvCxnSpPr/>
          <p:nvPr/>
        </p:nvCxnSpPr>
        <p:spPr>
          <a:xfrm flipH="1">
            <a:off x="1427472" y="3140819"/>
            <a:ext cx="594066"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5" name="Conector recto 34">
            <a:extLst>
              <a:ext uri="{FF2B5EF4-FFF2-40B4-BE49-F238E27FC236}">
                <a16:creationId xmlns:a16="http://schemas.microsoft.com/office/drawing/2014/main" id="{453A61FD-CDD1-6B7A-DB1B-67B8EA80302C}"/>
              </a:ext>
            </a:extLst>
          </p:cNvPr>
          <p:cNvCxnSpPr/>
          <p:nvPr/>
        </p:nvCxnSpPr>
        <p:spPr>
          <a:xfrm flipV="1">
            <a:off x="1438539" y="2897764"/>
            <a:ext cx="0" cy="242423"/>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6" name="Conector recto 35">
            <a:extLst>
              <a:ext uri="{FF2B5EF4-FFF2-40B4-BE49-F238E27FC236}">
                <a16:creationId xmlns:a16="http://schemas.microsoft.com/office/drawing/2014/main" id="{65E3A03E-B000-10DB-1E6C-A3962A69D445}"/>
              </a:ext>
            </a:extLst>
          </p:cNvPr>
          <p:cNvCxnSpPr/>
          <p:nvPr/>
        </p:nvCxnSpPr>
        <p:spPr>
          <a:xfrm flipH="1">
            <a:off x="1438540" y="2391606"/>
            <a:ext cx="526343"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8" name="Conector recto 37">
            <a:extLst>
              <a:ext uri="{FF2B5EF4-FFF2-40B4-BE49-F238E27FC236}">
                <a16:creationId xmlns:a16="http://schemas.microsoft.com/office/drawing/2014/main" id="{7229D82A-5E52-59DD-E83A-0AF6D8186512}"/>
              </a:ext>
            </a:extLst>
          </p:cNvPr>
          <p:cNvCxnSpPr/>
          <p:nvPr/>
        </p:nvCxnSpPr>
        <p:spPr>
          <a:xfrm>
            <a:off x="1438539" y="2391606"/>
            <a:ext cx="0" cy="340995"/>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39" name="Conector recto 38">
            <a:extLst>
              <a:ext uri="{FF2B5EF4-FFF2-40B4-BE49-F238E27FC236}">
                <a16:creationId xmlns:a16="http://schemas.microsoft.com/office/drawing/2014/main" id="{840DED37-178C-C8E8-E94F-C705FDF6A9D1}"/>
              </a:ext>
            </a:extLst>
          </p:cNvPr>
          <p:cNvCxnSpPr/>
          <p:nvPr/>
        </p:nvCxnSpPr>
        <p:spPr>
          <a:xfrm>
            <a:off x="1369461" y="2897763"/>
            <a:ext cx="154023" cy="0"/>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1" name="Conector recto 40">
            <a:extLst>
              <a:ext uri="{FF2B5EF4-FFF2-40B4-BE49-F238E27FC236}">
                <a16:creationId xmlns:a16="http://schemas.microsoft.com/office/drawing/2014/main" id="{0841D5AF-AFDD-101A-B295-A8E1E3741BED}"/>
              </a:ext>
            </a:extLst>
          </p:cNvPr>
          <p:cNvCxnSpPr/>
          <p:nvPr/>
        </p:nvCxnSpPr>
        <p:spPr>
          <a:xfrm>
            <a:off x="1270889" y="2741844"/>
            <a:ext cx="351167" cy="1"/>
          </a:xfrm>
          <a:prstGeom prst="line">
            <a:avLst/>
          </a:prstGeom>
          <a:ln>
            <a:solidFill>
              <a:srgbClr val="00B050"/>
            </a:solidFill>
          </a:ln>
        </p:spPr>
        <p:style>
          <a:lnRef idx="1">
            <a:schemeClr val="accent1"/>
          </a:lnRef>
          <a:fillRef idx="0">
            <a:schemeClr val="accent1"/>
          </a:fillRef>
          <a:effectRef idx="0">
            <a:schemeClr val="accent1"/>
          </a:effectRef>
          <a:fontRef idx="minor">
            <a:schemeClr val="tx1"/>
          </a:fontRef>
        </p:style>
      </p:cxnSp>
      <p:sp>
        <p:nvSpPr>
          <p:cNvPr id="43" name="Elipse 42">
            <a:extLst>
              <a:ext uri="{FF2B5EF4-FFF2-40B4-BE49-F238E27FC236}">
                <a16:creationId xmlns:a16="http://schemas.microsoft.com/office/drawing/2014/main" id="{5963CDC3-6587-0137-79D0-D9CC98216751}"/>
              </a:ext>
            </a:extLst>
          </p:cNvPr>
          <p:cNvSpPr/>
          <p:nvPr/>
        </p:nvSpPr>
        <p:spPr>
          <a:xfrm>
            <a:off x="2075090" y="2149215"/>
            <a:ext cx="216024" cy="688254"/>
          </a:xfrm>
          <a:prstGeom prst="ellipse">
            <a:avLst/>
          </a:prstGeom>
          <a:solidFill>
            <a:srgbClr val="FFFF00">
              <a:alpha val="20000"/>
            </a:srgbClr>
          </a:solidFill>
          <a:ln w="190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srgbClr val="FFFFFF"/>
              </a:solidFill>
              <a:latin typeface="Montserrat"/>
            </a:endParaRPr>
          </a:p>
        </p:txBody>
      </p:sp>
      <p:cxnSp>
        <p:nvCxnSpPr>
          <p:cNvPr id="45" name="Conector recto de flecha 44">
            <a:extLst>
              <a:ext uri="{FF2B5EF4-FFF2-40B4-BE49-F238E27FC236}">
                <a16:creationId xmlns:a16="http://schemas.microsoft.com/office/drawing/2014/main" id="{E527B7E1-2D6A-8653-1ED0-FA0C319FCA3D}"/>
              </a:ext>
            </a:extLst>
          </p:cNvPr>
          <p:cNvCxnSpPr/>
          <p:nvPr/>
        </p:nvCxnSpPr>
        <p:spPr>
          <a:xfrm>
            <a:off x="2291113" y="2493342"/>
            <a:ext cx="335558" cy="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47" name="CuadroTexto 46">
            <a:extLst>
              <a:ext uri="{FF2B5EF4-FFF2-40B4-BE49-F238E27FC236}">
                <a16:creationId xmlns:a16="http://schemas.microsoft.com/office/drawing/2014/main" id="{7CFD289B-85A2-B9C0-3659-45032B2EB096}"/>
              </a:ext>
            </a:extLst>
          </p:cNvPr>
          <p:cNvSpPr txBox="1"/>
          <p:nvPr/>
        </p:nvSpPr>
        <p:spPr>
          <a:xfrm>
            <a:off x="2436229" y="2259214"/>
            <a:ext cx="776175" cy="230832"/>
          </a:xfrm>
          <a:prstGeom prst="rect">
            <a:avLst/>
          </a:prstGeom>
          <a:noFill/>
        </p:spPr>
        <p:txBody>
          <a:bodyPr wrap="none" rtlCol="0">
            <a:spAutoFit/>
          </a:bodyPr>
          <a:lstStyle/>
          <a:p>
            <a:pPr defTabSz="342900"/>
            <a:r>
              <a:rPr lang="es-ES" sz="900" dirty="0" err="1">
                <a:solidFill>
                  <a:srgbClr val="7030A0"/>
                </a:solidFill>
                <a:latin typeface="Montserrat"/>
              </a:rPr>
              <a:t>Extraction</a:t>
            </a:r>
            <a:endParaRPr lang="en-US" sz="900" dirty="0">
              <a:solidFill>
                <a:srgbClr val="7030A0"/>
              </a:solidFill>
              <a:latin typeface="Montserrat"/>
            </a:endParaRPr>
          </a:p>
        </p:txBody>
      </p:sp>
      <p:sp>
        <p:nvSpPr>
          <p:cNvPr id="50" name="Flecha abajo 28">
            <a:extLst>
              <a:ext uri="{FF2B5EF4-FFF2-40B4-BE49-F238E27FC236}">
                <a16:creationId xmlns:a16="http://schemas.microsoft.com/office/drawing/2014/main" id="{B4FE879F-03C4-CCDD-E9D2-FA594D12898A}"/>
              </a:ext>
            </a:extLst>
          </p:cNvPr>
          <p:cNvSpPr/>
          <p:nvPr/>
        </p:nvSpPr>
        <p:spPr>
          <a:xfrm flipV="1">
            <a:off x="2089644" y="1523112"/>
            <a:ext cx="170317" cy="504331"/>
          </a:xfrm>
          <a:prstGeom prst="downArrow">
            <a:avLst/>
          </a:prstGeom>
          <a:solidFill>
            <a:srgbClr val="0FE6F8"/>
          </a:solidFill>
          <a:ln>
            <a:solidFill>
              <a:srgbClr val="0FE6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srgbClr val="FFFFFF"/>
              </a:solidFill>
              <a:latin typeface="Montserrat"/>
            </a:endParaRPr>
          </a:p>
        </p:txBody>
      </p:sp>
      <p:sp>
        <p:nvSpPr>
          <p:cNvPr id="51" name="CuadroTexto 50">
            <a:extLst>
              <a:ext uri="{FF2B5EF4-FFF2-40B4-BE49-F238E27FC236}">
                <a16:creationId xmlns:a16="http://schemas.microsoft.com/office/drawing/2014/main" id="{9676145F-C6A4-EE50-3E43-59D3D2C36BBF}"/>
              </a:ext>
            </a:extLst>
          </p:cNvPr>
          <p:cNvSpPr txBox="1"/>
          <p:nvPr/>
        </p:nvSpPr>
        <p:spPr>
          <a:xfrm>
            <a:off x="2207124" y="1514105"/>
            <a:ext cx="1008609" cy="230832"/>
          </a:xfrm>
          <a:prstGeom prst="rect">
            <a:avLst/>
          </a:prstGeom>
          <a:noFill/>
        </p:spPr>
        <p:txBody>
          <a:bodyPr wrap="none" rtlCol="0">
            <a:spAutoFit/>
          </a:bodyPr>
          <a:lstStyle/>
          <a:p>
            <a:pPr defTabSz="342900"/>
            <a:r>
              <a:rPr lang="es-ES" sz="900" dirty="0" err="1">
                <a:solidFill>
                  <a:srgbClr val="0FE6F8"/>
                </a:solidFill>
                <a:latin typeface="Montserrat"/>
              </a:rPr>
              <a:t>Magnetic</a:t>
            </a:r>
            <a:r>
              <a:rPr lang="es-ES" sz="900" dirty="0">
                <a:solidFill>
                  <a:srgbClr val="0FE6F8"/>
                </a:solidFill>
                <a:latin typeface="Montserrat"/>
              </a:rPr>
              <a:t> </a:t>
            </a:r>
            <a:r>
              <a:rPr lang="es-ES" sz="900" dirty="0" err="1">
                <a:solidFill>
                  <a:srgbClr val="0FE6F8"/>
                </a:solidFill>
                <a:latin typeface="Montserrat"/>
              </a:rPr>
              <a:t>field</a:t>
            </a:r>
            <a:endParaRPr lang="en-US" sz="900" dirty="0">
              <a:solidFill>
                <a:srgbClr val="0FE6F8"/>
              </a:solidFill>
              <a:latin typeface="Montserrat"/>
            </a:endParaRPr>
          </a:p>
        </p:txBody>
      </p:sp>
      <p:sp>
        <p:nvSpPr>
          <p:cNvPr id="52" name="CuadroTexto 51">
            <a:extLst>
              <a:ext uri="{FF2B5EF4-FFF2-40B4-BE49-F238E27FC236}">
                <a16:creationId xmlns:a16="http://schemas.microsoft.com/office/drawing/2014/main" id="{94DF341E-3151-207A-E9D9-6D89B6A04418}"/>
              </a:ext>
            </a:extLst>
          </p:cNvPr>
          <p:cNvSpPr txBox="1"/>
          <p:nvPr/>
        </p:nvSpPr>
        <p:spPr>
          <a:xfrm>
            <a:off x="1058541" y="2724947"/>
            <a:ext cx="264816" cy="230832"/>
          </a:xfrm>
          <a:prstGeom prst="rect">
            <a:avLst/>
          </a:prstGeom>
          <a:noFill/>
        </p:spPr>
        <p:txBody>
          <a:bodyPr wrap="none" rtlCol="0">
            <a:spAutoFit/>
          </a:bodyPr>
          <a:lstStyle/>
          <a:p>
            <a:pPr defTabSz="342900"/>
            <a:r>
              <a:rPr lang="es-ES" sz="900" dirty="0">
                <a:solidFill>
                  <a:srgbClr val="2EAC68"/>
                </a:solidFill>
                <a:latin typeface="Montserrat"/>
              </a:rPr>
              <a:t>V</a:t>
            </a:r>
            <a:endParaRPr lang="en-US" sz="900" dirty="0">
              <a:solidFill>
                <a:srgbClr val="2EAC68"/>
              </a:solidFill>
              <a:latin typeface="Montserrat"/>
            </a:endParaRPr>
          </a:p>
        </p:txBody>
      </p:sp>
      <p:cxnSp>
        <p:nvCxnSpPr>
          <p:cNvPr id="53" name="Conector recto 52">
            <a:extLst>
              <a:ext uri="{FF2B5EF4-FFF2-40B4-BE49-F238E27FC236}">
                <a16:creationId xmlns:a16="http://schemas.microsoft.com/office/drawing/2014/main" id="{62192ABA-EFB4-2F96-5C27-9B6F93E5B5D1}"/>
              </a:ext>
            </a:extLst>
          </p:cNvPr>
          <p:cNvCxnSpPr>
            <a:stCxn id="43" idx="4"/>
          </p:cNvCxnSpPr>
          <p:nvPr/>
        </p:nvCxnSpPr>
        <p:spPr>
          <a:xfrm>
            <a:off x="2183101" y="2837470"/>
            <a:ext cx="227546" cy="302717"/>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E6136246-3999-EDCB-06A1-4D5112C88D67}"/>
              </a:ext>
            </a:extLst>
          </p:cNvPr>
          <p:cNvSpPr txBox="1"/>
          <p:nvPr/>
        </p:nvSpPr>
        <p:spPr>
          <a:xfrm>
            <a:off x="2391992" y="2992731"/>
            <a:ext cx="611065" cy="230832"/>
          </a:xfrm>
          <a:prstGeom prst="rect">
            <a:avLst/>
          </a:prstGeom>
          <a:noFill/>
        </p:spPr>
        <p:txBody>
          <a:bodyPr wrap="none" rtlCol="0">
            <a:spAutoFit/>
          </a:bodyPr>
          <a:lstStyle/>
          <a:p>
            <a:pPr defTabSz="342900"/>
            <a:r>
              <a:rPr lang="es-ES" sz="900" dirty="0">
                <a:solidFill>
                  <a:srgbClr val="FBEA1C"/>
                </a:solidFill>
                <a:latin typeface="Montserrat"/>
              </a:rPr>
              <a:t>Plasma</a:t>
            </a:r>
            <a:endParaRPr lang="en-US" sz="900" dirty="0">
              <a:solidFill>
                <a:srgbClr val="FBEA1C"/>
              </a:solidFill>
              <a:latin typeface="Montserrat"/>
            </a:endParaRPr>
          </a:p>
        </p:txBody>
      </p:sp>
      <p:sp>
        <p:nvSpPr>
          <p:cNvPr id="60" name="CuadroTexto 59">
            <a:extLst>
              <a:ext uri="{FF2B5EF4-FFF2-40B4-BE49-F238E27FC236}">
                <a16:creationId xmlns:a16="http://schemas.microsoft.com/office/drawing/2014/main" id="{29A8C89C-0839-9B3D-E791-A1DD74737526}"/>
              </a:ext>
            </a:extLst>
          </p:cNvPr>
          <p:cNvSpPr txBox="1"/>
          <p:nvPr/>
        </p:nvSpPr>
        <p:spPr>
          <a:xfrm>
            <a:off x="1061177" y="3167747"/>
            <a:ext cx="2592720" cy="230832"/>
          </a:xfrm>
          <a:prstGeom prst="rect">
            <a:avLst/>
          </a:prstGeom>
          <a:noFill/>
          <a:ln w="19050">
            <a:solidFill>
              <a:schemeClr val="tx1"/>
            </a:solidFill>
          </a:ln>
        </p:spPr>
        <p:txBody>
          <a:bodyPr wrap="square" rtlCol="0">
            <a:spAutoFit/>
          </a:bodyPr>
          <a:lstStyle/>
          <a:p>
            <a:pPr defTabSz="342900"/>
            <a:r>
              <a:rPr lang="es-ES" sz="900" dirty="0" err="1">
                <a:solidFill>
                  <a:srgbClr val="000000"/>
                </a:solidFill>
                <a:latin typeface="Montserrat"/>
              </a:rPr>
              <a:t>CONVENTIONAL</a:t>
            </a:r>
            <a:r>
              <a:rPr lang="es-ES" sz="900" dirty="0">
                <a:solidFill>
                  <a:srgbClr val="000000"/>
                </a:solidFill>
                <a:latin typeface="Montserrat"/>
              </a:rPr>
              <a:t> </a:t>
            </a:r>
            <a:r>
              <a:rPr lang="es-ES" sz="900" dirty="0" err="1">
                <a:solidFill>
                  <a:srgbClr val="000000"/>
                </a:solidFill>
                <a:latin typeface="Montserrat"/>
              </a:rPr>
              <a:t>PENNING</a:t>
            </a:r>
            <a:r>
              <a:rPr lang="es-ES" sz="900" dirty="0">
                <a:solidFill>
                  <a:srgbClr val="000000"/>
                </a:solidFill>
                <a:latin typeface="Montserrat"/>
              </a:rPr>
              <a:t> ION </a:t>
            </a:r>
            <a:r>
              <a:rPr lang="es-ES" sz="900" dirty="0" err="1">
                <a:solidFill>
                  <a:srgbClr val="000000"/>
                </a:solidFill>
                <a:latin typeface="Montserrat"/>
              </a:rPr>
              <a:t>SOURCE</a:t>
            </a:r>
            <a:endParaRPr lang="en-US" sz="900" dirty="0">
              <a:solidFill>
                <a:srgbClr val="000000"/>
              </a:solidFill>
              <a:latin typeface="Montserrat"/>
            </a:endParaRPr>
          </a:p>
        </p:txBody>
      </p:sp>
      <p:cxnSp>
        <p:nvCxnSpPr>
          <p:cNvPr id="61" name="Conector recto 60">
            <a:extLst>
              <a:ext uri="{FF2B5EF4-FFF2-40B4-BE49-F238E27FC236}">
                <a16:creationId xmlns:a16="http://schemas.microsoft.com/office/drawing/2014/main" id="{57E19F71-015F-F02B-D23F-34CE88B70D98}"/>
              </a:ext>
            </a:extLst>
          </p:cNvPr>
          <p:cNvCxnSpPr/>
          <p:nvPr/>
        </p:nvCxnSpPr>
        <p:spPr>
          <a:xfrm>
            <a:off x="1166263" y="3935808"/>
            <a:ext cx="128053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3" name="Conector recto 62">
            <a:extLst>
              <a:ext uri="{FF2B5EF4-FFF2-40B4-BE49-F238E27FC236}">
                <a16:creationId xmlns:a16="http://schemas.microsoft.com/office/drawing/2014/main" id="{FFD8DE46-D1CC-AC1E-F364-8181728A84B8}"/>
              </a:ext>
            </a:extLst>
          </p:cNvPr>
          <p:cNvCxnSpPr/>
          <p:nvPr/>
        </p:nvCxnSpPr>
        <p:spPr>
          <a:xfrm>
            <a:off x="1166263" y="4830720"/>
            <a:ext cx="1280536" cy="0"/>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66" name="Conector recto de flecha 65">
            <a:extLst>
              <a:ext uri="{FF2B5EF4-FFF2-40B4-BE49-F238E27FC236}">
                <a16:creationId xmlns:a16="http://schemas.microsoft.com/office/drawing/2014/main" id="{539B1EB7-0113-2A8E-3EC4-809DDA857D2F}"/>
              </a:ext>
            </a:extLst>
          </p:cNvPr>
          <p:cNvCxnSpPr/>
          <p:nvPr/>
        </p:nvCxnSpPr>
        <p:spPr>
          <a:xfrm flipV="1">
            <a:off x="2152990" y="3749896"/>
            <a:ext cx="552491" cy="1708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67" name="CuadroTexto 66">
            <a:extLst>
              <a:ext uri="{FF2B5EF4-FFF2-40B4-BE49-F238E27FC236}">
                <a16:creationId xmlns:a16="http://schemas.microsoft.com/office/drawing/2014/main" id="{EB22615D-02AD-15BD-9ED4-0814AF4BB07D}"/>
              </a:ext>
            </a:extLst>
          </p:cNvPr>
          <p:cNvSpPr txBox="1"/>
          <p:nvPr/>
        </p:nvSpPr>
        <p:spPr>
          <a:xfrm>
            <a:off x="2496846" y="3542147"/>
            <a:ext cx="867545" cy="230832"/>
          </a:xfrm>
          <a:prstGeom prst="rect">
            <a:avLst/>
          </a:prstGeom>
          <a:noFill/>
        </p:spPr>
        <p:txBody>
          <a:bodyPr wrap="none" rtlCol="0">
            <a:spAutoFit/>
          </a:bodyPr>
          <a:lstStyle/>
          <a:p>
            <a:pPr defTabSz="342900"/>
            <a:r>
              <a:rPr lang="es-ES" sz="900" dirty="0" err="1">
                <a:solidFill>
                  <a:srgbClr val="F207CA"/>
                </a:solidFill>
                <a:latin typeface="Montserrat"/>
              </a:rPr>
              <a:t>Electrodes</a:t>
            </a:r>
            <a:r>
              <a:rPr lang="es-ES" sz="900" dirty="0">
                <a:solidFill>
                  <a:srgbClr val="F207CA"/>
                </a:solidFill>
                <a:latin typeface="Montserrat"/>
              </a:rPr>
              <a:t> 1</a:t>
            </a:r>
            <a:endParaRPr lang="en-US" sz="900" dirty="0">
              <a:solidFill>
                <a:srgbClr val="F207CA"/>
              </a:solidFill>
              <a:latin typeface="Montserrat"/>
            </a:endParaRPr>
          </a:p>
        </p:txBody>
      </p:sp>
      <p:cxnSp>
        <p:nvCxnSpPr>
          <p:cNvPr id="79" name="Conector recto 78">
            <a:extLst>
              <a:ext uri="{FF2B5EF4-FFF2-40B4-BE49-F238E27FC236}">
                <a16:creationId xmlns:a16="http://schemas.microsoft.com/office/drawing/2014/main" id="{047ADA42-ED03-D1A4-BA05-3E39B980DA5D}"/>
              </a:ext>
            </a:extLst>
          </p:cNvPr>
          <p:cNvCxnSpPr/>
          <p:nvPr/>
        </p:nvCxnSpPr>
        <p:spPr>
          <a:xfrm>
            <a:off x="1929353" y="4052613"/>
            <a:ext cx="0" cy="663135"/>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0" name="Conector recto 79">
            <a:extLst>
              <a:ext uri="{FF2B5EF4-FFF2-40B4-BE49-F238E27FC236}">
                <a16:creationId xmlns:a16="http://schemas.microsoft.com/office/drawing/2014/main" id="{0C4CA75B-FB07-6650-7C5B-123B70F0C669}"/>
              </a:ext>
            </a:extLst>
          </p:cNvPr>
          <p:cNvCxnSpPr/>
          <p:nvPr/>
        </p:nvCxnSpPr>
        <p:spPr>
          <a:xfrm>
            <a:off x="2388834" y="4498476"/>
            <a:ext cx="0" cy="209736"/>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1" name="Conector recto 80">
            <a:extLst>
              <a:ext uri="{FF2B5EF4-FFF2-40B4-BE49-F238E27FC236}">
                <a16:creationId xmlns:a16="http://schemas.microsoft.com/office/drawing/2014/main" id="{7DF73E8A-A123-5965-2B46-B6EAFD840B96}"/>
              </a:ext>
            </a:extLst>
          </p:cNvPr>
          <p:cNvCxnSpPr/>
          <p:nvPr/>
        </p:nvCxnSpPr>
        <p:spPr>
          <a:xfrm>
            <a:off x="2388834" y="4052613"/>
            <a:ext cx="0" cy="209736"/>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82" name="Conector recto de flecha 81">
            <a:extLst>
              <a:ext uri="{FF2B5EF4-FFF2-40B4-BE49-F238E27FC236}">
                <a16:creationId xmlns:a16="http://schemas.microsoft.com/office/drawing/2014/main" id="{AE3ADF29-F16F-71F4-B303-6AAB181E4533}"/>
              </a:ext>
            </a:extLst>
          </p:cNvPr>
          <p:cNvCxnSpPr>
            <a:endCxn id="83" idx="2"/>
          </p:cNvCxnSpPr>
          <p:nvPr/>
        </p:nvCxnSpPr>
        <p:spPr>
          <a:xfrm flipH="1" flipV="1">
            <a:off x="1695681" y="3743419"/>
            <a:ext cx="247389" cy="451124"/>
          </a:xfrm>
          <a:prstGeom prst="straightConnector1">
            <a:avLst/>
          </a:prstGeom>
          <a:ln>
            <a:solidFill>
              <a:srgbClr val="0070C0"/>
            </a:solidFill>
            <a:tailEnd type="triangle"/>
          </a:ln>
        </p:spPr>
        <p:style>
          <a:lnRef idx="1">
            <a:schemeClr val="accent1"/>
          </a:lnRef>
          <a:fillRef idx="0">
            <a:schemeClr val="accent1"/>
          </a:fillRef>
          <a:effectRef idx="0">
            <a:schemeClr val="accent1"/>
          </a:effectRef>
          <a:fontRef idx="minor">
            <a:schemeClr val="tx1"/>
          </a:fontRef>
        </p:style>
      </p:cxnSp>
      <p:sp>
        <p:nvSpPr>
          <p:cNvPr id="83" name="CuadroTexto 82">
            <a:extLst>
              <a:ext uri="{FF2B5EF4-FFF2-40B4-BE49-F238E27FC236}">
                <a16:creationId xmlns:a16="http://schemas.microsoft.com/office/drawing/2014/main" id="{BC2FEA9A-5344-B609-985B-9FCA7BC308AD}"/>
              </a:ext>
            </a:extLst>
          </p:cNvPr>
          <p:cNvSpPr txBox="1"/>
          <p:nvPr/>
        </p:nvSpPr>
        <p:spPr>
          <a:xfrm>
            <a:off x="1326028" y="3512587"/>
            <a:ext cx="739305" cy="230832"/>
          </a:xfrm>
          <a:prstGeom prst="rect">
            <a:avLst/>
          </a:prstGeom>
          <a:noFill/>
        </p:spPr>
        <p:txBody>
          <a:bodyPr wrap="none" rtlCol="0">
            <a:spAutoFit/>
          </a:bodyPr>
          <a:lstStyle/>
          <a:p>
            <a:pPr defTabSz="342900"/>
            <a:r>
              <a:rPr lang="es-ES" sz="900" dirty="0" err="1">
                <a:solidFill>
                  <a:srgbClr val="005DE0"/>
                </a:solidFill>
                <a:latin typeface="Montserrat"/>
              </a:rPr>
              <a:t>Electrode</a:t>
            </a:r>
            <a:endParaRPr lang="en-US" sz="900" dirty="0">
              <a:solidFill>
                <a:srgbClr val="005DE0"/>
              </a:solidFill>
              <a:latin typeface="Montserrat"/>
            </a:endParaRPr>
          </a:p>
        </p:txBody>
      </p:sp>
      <p:cxnSp>
        <p:nvCxnSpPr>
          <p:cNvPr id="84" name="Conector recto 83">
            <a:extLst>
              <a:ext uri="{FF2B5EF4-FFF2-40B4-BE49-F238E27FC236}">
                <a16:creationId xmlns:a16="http://schemas.microsoft.com/office/drawing/2014/main" id="{3671C583-6BE7-674C-2102-6E51D9C38C75}"/>
              </a:ext>
            </a:extLst>
          </p:cNvPr>
          <p:cNvCxnSpPr/>
          <p:nvPr/>
        </p:nvCxnSpPr>
        <p:spPr>
          <a:xfrm>
            <a:off x="2149766" y="3722290"/>
            <a:ext cx="0" cy="1288640"/>
          </a:xfrm>
          <a:prstGeom prst="line">
            <a:avLst/>
          </a:prstGeom>
          <a:ln>
            <a:solidFill>
              <a:schemeClr val="tx1"/>
            </a:solidFill>
            <a:prstDash val="lgDashDot"/>
          </a:ln>
        </p:spPr>
        <p:style>
          <a:lnRef idx="1">
            <a:schemeClr val="accent1"/>
          </a:lnRef>
          <a:fillRef idx="0">
            <a:schemeClr val="accent1"/>
          </a:fillRef>
          <a:effectRef idx="0">
            <a:schemeClr val="accent1"/>
          </a:effectRef>
          <a:fontRef idx="minor">
            <a:schemeClr val="tx1"/>
          </a:fontRef>
        </p:style>
      </p:cxnSp>
      <p:sp>
        <p:nvSpPr>
          <p:cNvPr id="85" name="Elipse 84">
            <a:extLst>
              <a:ext uri="{FF2B5EF4-FFF2-40B4-BE49-F238E27FC236}">
                <a16:creationId xmlns:a16="http://schemas.microsoft.com/office/drawing/2014/main" id="{7BECF196-C635-34D3-AF05-6D3A5D41FD42}"/>
              </a:ext>
            </a:extLst>
          </p:cNvPr>
          <p:cNvSpPr/>
          <p:nvPr/>
        </p:nvSpPr>
        <p:spPr>
          <a:xfrm>
            <a:off x="2053277" y="4019958"/>
            <a:ext cx="216024" cy="688254"/>
          </a:xfrm>
          <a:prstGeom prst="ellipse">
            <a:avLst/>
          </a:prstGeom>
          <a:solidFill>
            <a:srgbClr val="FFFF00">
              <a:alpha val="20000"/>
            </a:srgbClr>
          </a:solidFill>
          <a:ln w="190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srgbClr val="FFFFFF"/>
              </a:solidFill>
              <a:latin typeface="Montserrat"/>
            </a:endParaRPr>
          </a:p>
        </p:txBody>
      </p:sp>
      <p:cxnSp>
        <p:nvCxnSpPr>
          <p:cNvPr id="91" name="Conector recto de flecha 90">
            <a:extLst>
              <a:ext uri="{FF2B5EF4-FFF2-40B4-BE49-F238E27FC236}">
                <a16:creationId xmlns:a16="http://schemas.microsoft.com/office/drawing/2014/main" id="{B3461CF3-4B3E-AC91-FCBA-369C4E3455CF}"/>
              </a:ext>
            </a:extLst>
          </p:cNvPr>
          <p:cNvCxnSpPr/>
          <p:nvPr/>
        </p:nvCxnSpPr>
        <p:spPr>
          <a:xfrm>
            <a:off x="2269300" y="4364085"/>
            <a:ext cx="335558" cy="0"/>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94" name="CuadroTexto 93">
            <a:extLst>
              <a:ext uri="{FF2B5EF4-FFF2-40B4-BE49-F238E27FC236}">
                <a16:creationId xmlns:a16="http://schemas.microsoft.com/office/drawing/2014/main" id="{CC2F3D5B-0865-0622-9A0C-EDE5DFFECC30}"/>
              </a:ext>
            </a:extLst>
          </p:cNvPr>
          <p:cNvSpPr txBox="1"/>
          <p:nvPr/>
        </p:nvSpPr>
        <p:spPr>
          <a:xfrm>
            <a:off x="2414416" y="4129957"/>
            <a:ext cx="776175" cy="230832"/>
          </a:xfrm>
          <a:prstGeom prst="rect">
            <a:avLst/>
          </a:prstGeom>
          <a:noFill/>
        </p:spPr>
        <p:txBody>
          <a:bodyPr wrap="none" rtlCol="0">
            <a:spAutoFit/>
          </a:bodyPr>
          <a:lstStyle/>
          <a:p>
            <a:pPr defTabSz="342900"/>
            <a:r>
              <a:rPr lang="es-ES" sz="900" dirty="0" err="1">
                <a:solidFill>
                  <a:srgbClr val="7030A0"/>
                </a:solidFill>
                <a:latin typeface="Montserrat"/>
              </a:rPr>
              <a:t>Extraction</a:t>
            </a:r>
            <a:endParaRPr lang="en-US" sz="900" dirty="0">
              <a:solidFill>
                <a:srgbClr val="7030A0"/>
              </a:solidFill>
              <a:latin typeface="Montserrat"/>
            </a:endParaRPr>
          </a:p>
        </p:txBody>
      </p:sp>
      <p:sp>
        <p:nvSpPr>
          <p:cNvPr id="95" name="Flecha abajo 47">
            <a:extLst>
              <a:ext uri="{FF2B5EF4-FFF2-40B4-BE49-F238E27FC236}">
                <a16:creationId xmlns:a16="http://schemas.microsoft.com/office/drawing/2014/main" id="{AAEC5074-9CCC-C023-34D7-F5198B8BD111}"/>
              </a:ext>
            </a:extLst>
          </p:cNvPr>
          <p:cNvSpPr/>
          <p:nvPr/>
        </p:nvSpPr>
        <p:spPr>
          <a:xfrm flipV="1">
            <a:off x="2083903" y="3437401"/>
            <a:ext cx="170317" cy="504331"/>
          </a:xfrm>
          <a:prstGeom prst="downArrow">
            <a:avLst/>
          </a:prstGeom>
          <a:solidFill>
            <a:srgbClr val="0FE6F8"/>
          </a:solidFill>
          <a:ln>
            <a:solidFill>
              <a:srgbClr val="0FE6F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srgbClr val="FFFFFF"/>
              </a:solidFill>
              <a:latin typeface="Montserrat"/>
            </a:endParaRPr>
          </a:p>
        </p:txBody>
      </p:sp>
      <p:sp>
        <p:nvSpPr>
          <p:cNvPr id="98" name="CuadroTexto 97">
            <a:extLst>
              <a:ext uri="{FF2B5EF4-FFF2-40B4-BE49-F238E27FC236}">
                <a16:creationId xmlns:a16="http://schemas.microsoft.com/office/drawing/2014/main" id="{5D59DACD-95FB-9D77-88CE-3B34E4137ED8}"/>
              </a:ext>
            </a:extLst>
          </p:cNvPr>
          <p:cNvSpPr txBox="1"/>
          <p:nvPr/>
        </p:nvSpPr>
        <p:spPr>
          <a:xfrm>
            <a:off x="2185311" y="3384848"/>
            <a:ext cx="1008609" cy="230832"/>
          </a:xfrm>
          <a:prstGeom prst="rect">
            <a:avLst/>
          </a:prstGeom>
          <a:noFill/>
        </p:spPr>
        <p:txBody>
          <a:bodyPr wrap="none" rtlCol="0">
            <a:spAutoFit/>
          </a:bodyPr>
          <a:lstStyle/>
          <a:p>
            <a:pPr defTabSz="342900"/>
            <a:r>
              <a:rPr lang="es-ES" sz="900" dirty="0" err="1">
                <a:solidFill>
                  <a:srgbClr val="0FE6F8"/>
                </a:solidFill>
                <a:latin typeface="Montserrat"/>
              </a:rPr>
              <a:t>Magnetic</a:t>
            </a:r>
            <a:r>
              <a:rPr lang="es-ES" sz="900" dirty="0">
                <a:solidFill>
                  <a:srgbClr val="0FE6F8"/>
                </a:solidFill>
                <a:latin typeface="Montserrat"/>
              </a:rPr>
              <a:t> </a:t>
            </a:r>
            <a:r>
              <a:rPr lang="es-ES" sz="900" dirty="0" err="1">
                <a:solidFill>
                  <a:srgbClr val="0FE6F8"/>
                </a:solidFill>
                <a:latin typeface="Montserrat"/>
              </a:rPr>
              <a:t>field</a:t>
            </a:r>
            <a:endParaRPr lang="en-US" sz="900" dirty="0">
              <a:solidFill>
                <a:srgbClr val="0FE6F8"/>
              </a:solidFill>
              <a:latin typeface="Montserrat"/>
            </a:endParaRPr>
          </a:p>
        </p:txBody>
      </p:sp>
      <p:cxnSp>
        <p:nvCxnSpPr>
          <p:cNvPr id="99" name="Conector recto 98">
            <a:extLst>
              <a:ext uri="{FF2B5EF4-FFF2-40B4-BE49-F238E27FC236}">
                <a16:creationId xmlns:a16="http://schemas.microsoft.com/office/drawing/2014/main" id="{F234A01B-2559-4018-89C9-8CB2BAB4D242}"/>
              </a:ext>
            </a:extLst>
          </p:cNvPr>
          <p:cNvCxnSpPr>
            <a:stCxn id="85" idx="4"/>
            <a:endCxn id="101" idx="1"/>
          </p:cNvCxnSpPr>
          <p:nvPr/>
        </p:nvCxnSpPr>
        <p:spPr>
          <a:xfrm flipV="1">
            <a:off x="2161289" y="4518583"/>
            <a:ext cx="480777" cy="189629"/>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101" name="CuadroTexto 100">
            <a:extLst>
              <a:ext uri="{FF2B5EF4-FFF2-40B4-BE49-F238E27FC236}">
                <a16:creationId xmlns:a16="http://schemas.microsoft.com/office/drawing/2014/main" id="{7FE80620-3BD8-28AB-2329-D5E9D9FA3E67}"/>
              </a:ext>
            </a:extLst>
          </p:cNvPr>
          <p:cNvSpPr txBox="1"/>
          <p:nvPr/>
        </p:nvSpPr>
        <p:spPr>
          <a:xfrm>
            <a:off x="2642066" y="4403167"/>
            <a:ext cx="611065" cy="230832"/>
          </a:xfrm>
          <a:prstGeom prst="rect">
            <a:avLst/>
          </a:prstGeom>
          <a:noFill/>
        </p:spPr>
        <p:txBody>
          <a:bodyPr wrap="none" rtlCol="0">
            <a:spAutoFit/>
          </a:bodyPr>
          <a:lstStyle/>
          <a:p>
            <a:pPr defTabSz="342900"/>
            <a:r>
              <a:rPr lang="es-ES" sz="900" dirty="0">
                <a:solidFill>
                  <a:srgbClr val="FBEA1C"/>
                </a:solidFill>
                <a:latin typeface="Montserrat"/>
              </a:rPr>
              <a:t>Plasma</a:t>
            </a:r>
            <a:endParaRPr lang="en-US" sz="900" dirty="0">
              <a:solidFill>
                <a:srgbClr val="FBEA1C"/>
              </a:solidFill>
              <a:latin typeface="Montserrat"/>
            </a:endParaRPr>
          </a:p>
        </p:txBody>
      </p:sp>
      <p:cxnSp>
        <p:nvCxnSpPr>
          <p:cNvPr id="103" name="Conector recto 102">
            <a:extLst>
              <a:ext uri="{FF2B5EF4-FFF2-40B4-BE49-F238E27FC236}">
                <a16:creationId xmlns:a16="http://schemas.microsoft.com/office/drawing/2014/main" id="{AA014A1F-AE60-3FD0-89CC-649D11118A4A}"/>
              </a:ext>
            </a:extLst>
          </p:cNvPr>
          <p:cNvCxnSpPr/>
          <p:nvPr/>
        </p:nvCxnSpPr>
        <p:spPr>
          <a:xfrm flipH="1">
            <a:off x="1166263" y="4708212"/>
            <a:ext cx="763090"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5" name="Conector recto 104">
            <a:extLst>
              <a:ext uri="{FF2B5EF4-FFF2-40B4-BE49-F238E27FC236}">
                <a16:creationId xmlns:a16="http://schemas.microsoft.com/office/drawing/2014/main" id="{695DE06A-382C-70D2-225B-C1BB6671F1AA}"/>
              </a:ext>
            </a:extLst>
          </p:cNvPr>
          <p:cNvCxnSpPr/>
          <p:nvPr/>
        </p:nvCxnSpPr>
        <p:spPr>
          <a:xfrm flipH="1">
            <a:off x="2391992" y="4694292"/>
            <a:ext cx="347753"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6" name="Conector recto 105">
            <a:extLst>
              <a:ext uri="{FF2B5EF4-FFF2-40B4-BE49-F238E27FC236}">
                <a16:creationId xmlns:a16="http://schemas.microsoft.com/office/drawing/2014/main" id="{C94213BA-F9F5-639C-87DC-8B86254290F4}"/>
              </a:ext>
            </a:extLst>
          </p:cNvPr>
          <p:cNvCxnSpPr/>
          <p:nvPr/>
        </p:nvCxnSpPr>
        <p:spPr>
          <a:xfrm>
            <a:off x="2761558" y="4715749"/>
            <a:ext cx="0" cy="25160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07" name="Conector recto 106">
            <a:extLst>
              <a:ext uri="{FF2B5EF4-FFF2-40B4-BE49-F238E27FC236}">
                <a16:creationId xmlns:a16="http://schemas.microsoft.com/office/drawing/2014/main" id="{0D05E73D-0B7C-B5BA-A0CB-3BE46FFB7DB7}"/>
              </a:ext>
            </a:extLst>
          </p:cNvPr>
          <p:cNvCxnSpPr/>
          <p:nvPr/>
        </p:nvCxnSpPr>
        <p:spPr>
          <a:xfrm flipH="1">
            <a:off x="1166263" y="4967348"/>
            <a:ext cx="1595295"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1" name="Conector recto 110">
            <a:extLst>
              <a:ext uri="{FF2B5EF4-FFF2-40B4-BE49-F238E27FC236}">
                <a16:creationId xmlns:a16="http://schemas.microsoft.com/office/drawing/2014/main" id="{0E5C38DD-2B5B-ACC1-4578-EE962351EFC3}"/>
              </a:ext>
            </a:extLst>
          </p:cNvPr>
          <p:cNvCxnSpPr/>
          <p:nvPr/>
        </p:nvCxnSpPr>
        <p:spPr>
          <a:xfrm>
            <a:off x="1166263" y="4694293"/>
            <a:ext cx="0" cy="273056"/>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4" name="Conector recto 113">
            <a:extLst>
              <a:ext uri="{FF2B5EF4-FFF2-40B4-BE49-F238E27FC236}">
                <a16:creationId xmlns:a16="http://schemas.microsoft.com/office/drawing/2014/main" id="{3AC3C94A-60AD-3FD2-5035-B716DF23F921}"/>
              </a:ext>
            </a:extLst>
          </p:cNvPr>
          <p:cNvCxnSpPr/>
          <p:nvPr/>
        </p:nvCxnSpPr>
        <p:spPr>
          <a:xfrm flipH="1">
            <a:off x="2391992" y="4062455"/>
            <a:ext cx="347753"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6" name="Conector recto 115">
            <a:extLst>
              <a:ext uri="{FF2B5EF4-FFF2-40B4-BE49-F238E27FC236}">
                <a16:creationId xmlns:a16="http://schemas.microsoft.com/office/drawing/2014/main" id="{23229191-C922-EEA6-07CC-0B8FC8247ED4}"/>
              </a:ext>
            </a:extLst>
          </p:cNvPr>
          <p:cNvCxnSpPr/>
          <p:nvPr/>
        </p:nvCxnSpPr>
        <p:spPr>
          <a:xfrm>
            <a:off x="2736633" y="3802530"/>
            <a:ext cx="0" cy="25160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7" name="Conector recto 116">
            <a:extLst>
              <a:ext uri="{FF2B5EF4-FFF2-40B4-BE49-F238E27FC236}">
                <a16:creationId xmlns:a16="http://schemas.microsoft.com/office/drawing/2014/main" id="{94BB40E8-E97F-0330-F635-97EFE854AFF6}"/>
              </a:ext>
            </a:extLst>
          </p:cNvPr>
          <p:cNvCxnSpPr/>
          <p:nvPr/>
        </p:nvCxnSpPr>
        <p:spPr>
          <a:xfrm flipH="1">
            <a:off x="1144450" y="3802529"/>
            <a:ext cx="1595295"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18" name="Conector recto 117">
            <a:extLst>
              <a:ext uri="{FF2B5EF4-FFF2-40B4-BE49-F238E27FC236}">
                <a16:creationId xmlns:a16="http://schemas.microsoft.com/office/drawing/2014/main" id="{06A58D39-1865-0941-9EF1-2AEC1F5A6A47}"/>
              </a:ext>
            </a:extLst>
          </p:cNvPr>
          <p:cNvCxnSpPr/>
          <p:nvPr/>
        </p:nvCxnSpPr>
        <p:spPr>
          <a:xfrm flipH="1">
            <a:off x="1166263" y="4054130"/>
            <a:ext cx="763090" cy="0"/>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cxnSp>
        <p:nvCxnSpPr>
          <p:cNvPr id="121" name="Conector recto 120">
            <a:extLst>
              <a:ext uri="{FF2B5EF4-FFF2-40B4-BE49-F238E27FC236}">
                <a16:creationId xmlns:a16="http://schemas.microsoft.com/office/drawing/2014/main" id="{9446A0C5-1E8B-6DEA-A405-F2330D12B72B}"/>
              </a:ext>
            </a:extLst>
          </p:cNvPr>
          <p:cNvCxnSpPr/>
          <p:nvPr/>
        </p:nvCxnSpPr>
        <p:spPr>
          <a:xfrm>
            <a:off x="1151986" y="3799338"/>
            <a:ext cx="0" cy="273056"/>
          </a:xfrm>
          <a:prstGeom prst="line">
            <a:avLst/>
          </a:prstGeom>
          <a:ln w="25400">
            <a:solidFill>
              <a:srgbClr val="00B0F0"/>
            </a:solidFill>
          </a:ln>
        </p:spPr>
        <p:style>
          <a:lnRef idx="1">
            <a:schemeClr val="accent1"/>
          </a:lnRef>
          <a:fillRef idx="0">
            <a:schemeClr val="accent1"/>
          </a:fillRef>
          <a:effectRef idx="0">
            <a:schemeClr val="accent1"/>
          </a:effectRef>
          <a:fontRef idx="minor">
            <a:schemeClr val="tx1"/>
          </a:fontRef>
        </p:style>
      </p:cxnSp>
      <p:sp>
        <p:nvSpPr>
          <p:cNvPr id="124" name="Elipse 123">
            <a:extLst>
              <a:ext uri="{FF2B5EF4-FFF2-40B4-BE49-F238E27FC236}">
                <a16:creationId xmlns:a16="http://schemas.microsoft.com/office/drawing/2014/main" id="{2A06C143-2D4A-B9D9-E8A3-0A5D114DF57A}"/>
              </a:ext>
            </a:extLst>
          </p:cNvPr>
          <p:cNvSpPr/>
          <p:nvPr/>
        </p:nvSpPr>
        <p:spPr>
          <a:xfrm>
            <a:off x="844473" y="4262349"/>
            <a:ext cx="236127" cy="236127"/>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srgbClr val="FFFFFF"/>
              </a:solidFill>
              <a:latin typeface="Montserrat"/>
            </a:endParaRPr>
          </a:p>
        </p:txBody>
      </p:sp>
      <p:sp>
        <p:nvSpPr>
          <p:cNvPr id="125" name="CuadroTexto 124">
            <a:extLst>
              <a:ext uri="{FF2B5EF4-FFF2-40B4-BE49-F238E27FC236}">
                <a16:creationId xmlns:a16="http://schemas.microsoft.com/office/drawing/2014/main" id="{AA838298-8B74-3ACB-87B9-74D8B56D1900}"/>
              </a:ext>
            </a:extLst>
          </p:cNvPr>
          <p:cNvSpPr txBox="1"/>
          <p:nvPr/>
        </p:nvSpPr>
        <p:spPr>
          <a:xfrm>
            <a:off x="818333" y="4207288"/>
            <a:ext cx="317716" cy="369332"/>
          </a:xfrm>
          <a:prstGeom prst="rect">
            <a:avLst/>
          </a:prstGeom>
          <a:noFill/>
        </p:spPr>
        <p:txBody>
          <a:bodyPr wrap="none" rtlCol="0">
            <a:spAutoFit/>
          </a:bodyPr>
          <a:lstStyle/>
          <a:p>
            <a:pPr defTabSz="342900"/>
            <a:r>
              <a:rPr lang="es-ES" dirty="0">
                <a:solidFill>
                  <a:srgbClr val="2EAC68"/>
                </a:solidFill>
                <a:latin typeface="Montserrat"/>
              </a:rPr>
              <a:t>~</a:t>
            </a:r>
            <a:endParaRPr lang="en-US" dirty="0">
              <a:solidFill>
                <a:srgbClr val="2EAC68"/>
              </a:solidFill>
              <a:latin typeface="Montserrat"/>
            </a:endParaRPr>
          </a:p>
        </p:txBody>
      </p:sp>
      <p:sp>
        <p:nvSpPr>
          <p:cNvPr id="128" name="CuadroTexto 127">
            <a:extLst>
              <a:ext uri="{FF2B5EF4-FFF2-40B4-BE49-F238E27FC236}">
                <a16:creationId xmlns:a16="http://schemas.microsoft.com/office/drawing/2014/main" id="{59786139-F57B-39C2-6574-B6F5229311A2}"/>
              </a:ext>
            </a:extLst>
          </p:cNvPr>
          <p:cNvSpPr txBox="1"/>
          <p:nvPr/>
        </p:nvSpPr>
        <p:spPr>
          <a:xfrm>
            <a:off x="1247616" y="5016367"/>
            <a:ext cx="1817459" cy="369332"/>
          </a:xfrm>
          <a:prstGeom prst="rect">
            <a:avLst/>
          </a:prstGeom>
          <a:noFill/>
          <a:ln w="19050">
            <a:solidFill>
              <a:schemeClr val="tx1"/>
            </a:solidFill>
          </a:ln>
        </p:spPr>
        <p:txBody>
          <a:bodyPr wrap="square" rtlCol="0">
            <a:spAutoFit/>
          </a:bodyPr>
          <a:lstStyle/>
          <a:p>
            <a:pPr defTabSz="342900"/>
            <a:r>
              <a:rPr lang="es-ES" sz="900" b="1" dirty="0" err="1">
                <a:solidFill>
                  <a:srgbClr val="FF0000"/>
                </a:solidFill>
                <a:latin typeface="Montserrat"/>
              </a:rPr>
              <a:t>PROPOSED</a:t>
            </a:r>
            <a:r>
              <a:rPr lang="es-ES" sz="900" dirty="0">
                <a:solidFill>
                  <a:srgbClr val="000000"/>
                </a:solidFill>
                <a:latin typeface="Montserrat"/>
              </a:rPr>
              <a:t> RF ION </a:t>
            </a:r>
            <a:r>
              <a:rPr lang="es-ES" sz="900" dirty="0" err="1">
                <a:solidFill>
                  <a:srgbClr val="000000"/>
                </a:solidFill>
                <a:latin typeface="Montserrat"/>
              </a:rPr>
              <a:t>SOURCE</a:t>
            </a:r>
            <a:endParaRPr lang="en-US" sz="900" dirty="0">
              <a:solidFill>
                <a:srgbClr val="000000"/>
              </a:solidFill>
              <a:latin typeface="Montserrat"/>
            </a:endParaRPr>
          </a:p>
        </p:txBody>
      </p:sp>
      <p:cxnSp>
        <p:nvCxnSpPr>
          <p:cNvPr id="130" name="Conector recto de flecha 129">
            <a:extLst>
              <a:ext uri="{FF2B5EF4-FFF2-40B4-BE49-F238E27FC236}">
                <a16:creationId xmlns:a16="http://schemas.microsoft.com/office/drawing/2014/main" id="{128700EA-F1CF-0FFE-17DA-B360C86D5838}"/>
              </a:ext>
            </a:extLst>
          </p:cNvPr>
          <p:cNvCxnSpPr>
            <a:stCxn id="125" idx="3"/>
          </p:cNvCxnSpPr>
          <p:nvPr/>
        </p:nvCxnSpPr>
        <p:spPr>
          <a:xfrm>
            <a:off x="1136049" y="4391954"/>
            <a:ext cx="233413" cy="302339"/>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131" name="Conector recto de flecha 130">
            <a:extLst>
              <a:ext uri="{FF2B5EF4-FFF2-40B4-BE49-F238E27FC236}">
                <a16:creationId xmlns:a16="http://schemas.microsoft.com/office/drawing/2014/main" id="{053F45CD-0EC3-307C-2B02-40EB2D6E5B16}"/>
              </a:ext>
            </a:extLst>
          </p:cNvPr>
          <p:cNvCxnSpPr>
            <a:stCxn id="125" idx="3"/>
          </p:cNvCxnSpPr>
          <p:nvPr/>
        </p:nvCxnSpPr>
        <p:spPr>
          <a:xfrm flipV="1">
            <a:off x="1136049" y="4072394"/>
            <a:ext cx="229339" cy="319560"/>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32" name="CuadroTexto 131">
            <a:extLst>
              <a:ext uri="{FF2B5EF4-FFF2-40B4-BE49-F238E27FC236}">
                <a16:creationId xmlns:a16="http://schemas.microsoft.com/office/drawing/2014/main" id="{99A92FFA-32AB-BAC0-AA8D-BC8F60C9E1A7}"/>
              </a:ext>
            </a:extLst>
          </p:cNvPr>
          <p:cNvSpPr txBox="1"/>
          <p:nvPr/>
        </p:nvSpPr>
        <p:spPr>
          <a:xfrm>
            <a:off x="1050744" y="4278663"/>
            <a:ext cx="739305" cy="230832"/>
          </a:xfrm>
          <a:prstGeom prst="rect">
            <a:avLst/>
          </a:prstGeom>
          <a:noFill/>
        </p:spPr>
        <p:txBody>
          <a:bodyPr wrap="none" rtlCol="0">
            <a:spAutoFit/>
          </a:bodyPr>
          <a:lstStyle/>
          <a:p>
            <a:pPr defTabSz="342900"/>
            <a:r>
              <a:rPr lang="es-ES" sz="900" dirty="0">
                <a:solidFill>
                  <a:srgbClr val="2EAC68"/>
                </a:solidFill>
                <a:latin typeface="Montserrat"/>
              </a:rPr>
              <a:t>RF </a:t>
            </a:r>
            <a:r>
              <a:rPr lang="es-ES" sz="900" dirty="0" err="1">
                <a:solidFill>
                  <a:srgbClr val="2EAC68"/>
                </a:solidFill>
                <a:latin typeface="Montserrat"/>
              </a:rPr>
              <a:t>power</a:t>
            </a:r>
            <a:endParaRPr lang="en-US" sz="900" dirty="0">
              <a:solidFill>
                <a:srgbClr val="2EAC68"/>
              </a:solidFill>
              <a:latin typeface="Montserrat"/>
            </a:endParaRPr>
          </a:p>
        </p:txBody>
      </p:sp>
      <p:sp>
        <p:nvSpPr>
          <p:cNvPr id="133" name="CuadroTexto 132">
            <a:extLst>
              <a:ext uri="{FF2B5EF4-FFF2-40B4-BE49-F238E27FC236}">
                <a16:creationId xmlns:a16="http://schemas.microsoft.com/office/drawing/2014/main" id="{47AAA8CC-C144-4BF9-E6A6-2C574BE1364F}"/>
              </a:ext>
            </a:extLst>
          </p:cNvPr>
          <p:cNvSpPr txBox="1"/>
          <p:nvPr/>
        </p:nvSpPr>
        <p:spPr>
          <a:xfrm>
            <a:off x="1254763" y="4792332"/>
            <a:ext cx="1499128" cy="230832"/>
          </a:xfrm>
          <a:prstGeom prst="rect">
            <a:avLst/>
          </a:prstGeom>
          <a:noFill/>
        </p:spPr>
        <p:txBody>
          <a:bodyPr wrap="none" rtlCol="0">
            <a:spAutoFit/>
          </a:bodyPr>
          <a:lstStyle/>
          <a:p>
            <a:pPr defTabSz="342900"/>
            <a:r>
              <a:rPr lang="es-ES" sz="900" dirty="0">
                <a:solidFill>
                  <a:srgbClr val="2EAC68"/>
                </a:solidFill>
                <a:latin typeface="Montserrat"/>
              </a:rPr>
              <a:t>RF </a:t>
            </a:r>
            <a:r>
              <a:rPr lang="es-ES" sz="900" dirty="0" err="1">
                <a:solidFill>
                  <a:srgbClr val="2EAC68"/>
                </a:solidFill>
                <a:latin typeface="Montserrat"/>
              </a:rPr>
              <a:t>quarter</a:t>
            </a:r>
            <a:r>
              <a:rPr lang="es-ES" sz="900" dirty="0">
                <a:solidFill>
                  <a:srgbClr val="2EAC68"/>
                </a:solidFill>
                <a:latin typeface="Montserrat"/>
              </a:rPr>
              <a:t> wave </a:t>
            </a:r>
            <a:r>
              <a:rPr lang="es-ES" sz="900" dirty="0" err="1">
                <a:solidFill>
                  <a:srgbClr val="2EAC68"/>
                </a:solidFill>
                <a:latin typeface="Montserrat"/>
              </a:rPr>
              <a:t>cavity</a:t>
            </a:r>
            <a:endParaRPr lang="en-US" sz="900" dirty="0">
              <a:solidFill>
                <a:srgbClr val="2EAC68"/>
              </a:solidFill>
              <a:latin typeface="Montserrat"/>
            </a:endParaRPr>
          </a:p>
        </p:txBody>
      </p:sp>
    </p:spTree>
    <p:extLst>
      <p:ext uri="{BB962C8B-B14F-4D97-AF65-F5344CB8AC3E}">
        <p14:creationId xmlns:p14="http://schemas.microsoft.com/office/powerpoint/2010/main" val="223321261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n 8">
            <a:extLst>
              <a:ext uri="{FF2B5EF4-FFF2-40B4-BE49-F238E27FC236}">
                <a16:creationId xmlns:a16="http://schemas.microsoft.com/office/drawing/2014/main" id="{7C6113CA-6745-2F59-F33E-A37989564CC1}"/>
              </a:ext>
            </a:extLst>
          </p:cNvPr>
          <p:cNvPicPr>
            <a:picLocks noChangeAspect="1"/>
          </p:cNvPicPr>
          <p:nvPr/>
        </p:nvPicPr>
        <p:blipFill>
          <a:blip r:embed="rId3">
            <a:alphaModFix/>
          </a:blip>
          <a:stretch>
            <a:fillRect/>
          </a:stretch>
        </p:blipFill>
        <p:spPr>
          <a:xfrm>
            <a:off x="1112913" y="1456674"/>
            <a:ext cx="6550276" cy="1389665"/>
          </a:xfrm>
          <a:prstGeom prst="rect">
            <a:avLst/>
          </a:prstGeom>
        </p:spPr>
      </p:pic>
      <p:sp>
        <p:nvSpPr>
          <p:cNvPr id="8" name="Slide Number Placeholder 3"/>
          <p:cNvSpPr>
            <a:spLocks noGrp="1"/>
          </p:cNvSpPr>
          <p:nvPr>
            <p:ph type="sldNum" sz="quarter" idx="12"/>
          </p:nvPr>
        </p:nvSpPr>
        <p:spPr>
          <a:xfrm>
            <a:off x="7272300" y="5454152"/>
            <a:ext cx="1243050" cy="273844"/>
          </a:xfrm>
        </p:spPr>
        <p:txBody>
          <a:bodyPr/>
          <a:lstStyle>
            <a:lvl1pPr>
              <a:defRPr sz="900">
                <a:solidFill>
                  <a:schemeClr val="accent5"/>
                </a:solidFill>
              </a:defRPr>
            </a:lvl1pPr>
          </a:lstStyle>
          <a:p>
            <a:pPr defTabSz="342900"/>
            <a:fld id="{F7A1A58B-7BA1-7E42-8231-6D1CB1C760B1}" type="slidenum">
              <a:rPr lang="en-US">
                <a:solidFill>
                  <a:srgbClr val="0035CB"/>
                </a:solidFill>
              </a:rPr>
              <a:pPr defTabSz="342900"/>
              <a:t>22</a:t>
            </a:fld>
            <a:endParaRPr lang="en-US">
              <a:solidFill>
                <a:srgbClr val="0035CB"/>
              </a:solidFill>
            </a:endParaRPr>
          </a:p>
        </p:txBody>
      </p:sp>
      <p:pic>
        <p:nvPicPr>
          <p:cNvPr id="6" name="Imagen 5"/>
          <p:cNvPicPr>
            <a:picLocks noChangeAspect="1"/>
          </p:cNvPicPr>
          <p:nvPr/>
        </p:nvPicPr>
        <p:blipFill>
          <a:blip r:embed="rId4"/>
          <a:stretch>
            <a:fillRect/>
          </a:stretch>
        </p:blipFill>
        <p:spPr>
          <a:xfrm>
            <a:off x="5652120" y="5348151"/>
            <a:ext cx="2679281" cy="485843"/>
          </a:xfrm>
          <a:prstGeom prst="rect">
            <a:avLst/>
          </a:prstGeom>
        </p:spPr>
      </p:pic>
      <p:sp>
        <p:nvSpPr>
          <p:cNvPr id="11" name="Title 1">
            <a:extLst>
              <a:ext uri="{FF2B5EF4-FFF2-40B4-BE49-F238E27FC236}">
                <a16:creationId xmlns:a16="http://schemas.microsoft.com/office/drawing/2014/main" id="{F99AC92C-3ABA-83A9-E27D-B5769103D509}"/>
              </a:ext>
            </a:extLst>
          </p:cNvPr>
          <p:cNvSpPr>
            <a:spLocks noGrp="1"/>
          </p:cNvSpPr>
          <p:nvPr>
            <p:ph type="title"/>
          </p:nvPr>
        </p:nvSpPr>
        <p:spPr>
          <a:xfrm>
            <a:off x="444701" y="1024007"/>
            <a:ext cx="7886700" cy="461702"/>
          </a:xfrm>
        </p:spPr>
        <p:txBody>
          <a:bodyPr>
            <a:normAutofit/>
          </a:bodyPr>
          <a:lstStyle/>
          <a:p>
            <a:r>
              <a:rPr lang="en-GB" sz="1500" dirty="0" err="1"/>
              <a:t>IFAST</a:t>
            </a:r>
            <a:r>
              <a:rPr lang="en-GB" sz="1500" dirty="0"/>
              <a:t> Task 12.3. Internal Ion Source for Cyclotrons. Concept </a:t>
            </a:r>
          </a:p>
        </p:txBody>
      </p:sp>
      <p:sp>
        <p:nvSpPr>
          <p:cNvPr id="4" name="Content Placeholder 2">
            <a:extLst>
              <a:ext uri="{FF2B5EF4-FFF2-40B4-BE49-F238E27FC236}">
                <a16:creationId xmlns:a16="http://schemas.microsoft.com/office/drawing/2014/main" id="{B2D281D3-043D-123F-DAB4-F6B117EB27A6}"/>
              </a:ext>
            </a:extLst>
          </p:cNvPr>
          <p:cNvSpPr>
            <a:spLocks noGrp="1"/>
          </p:cNvSpPr>
          <p:nvPr>
            <p:ph idx="1"/>
          </p:nvPr>
        </p:nvSpPr>
        <p:spPr>
          <a:xfrm>
            <a:off x="566199" y="2991392"/>
            <a:ext cx="8258755" cy="2134317"/>
          </a:xfrm>
        </p:spPr>
        <p:txBody>
          <a:bodyPr>
            <a:normAutofit lnSpcReduction="10000"/>
          </a:bodyPr>
          <a:lstStyle/>
          <a:p>
            <a:r>
              <a:rPr lang="en-GB" sz="1500" dirty="0"/>
              <a:t>Innovative concept</a:t>
            </a:r>
          </a:p>
          <a:p>
            <a:r>
              <a:rPr lang="en-GB" sz="1500" dirty="0"/>
              <a:t>Potential commercial application, mostly oriented to medical cyclotrons</a:t>
            </a:r>
          </a:p>
          <a:p>
            <a:r>
              <a:rPr lang="en-GB" sz="1500" dirty="0"/>
              <a:t>Simple concept, with relatively easy implementation on existing commercial products</a:t>
            </a:r>
          </a:p>
          <a:p>
            <a:r>
              <a:rPr lang="en-GB" sz="1500" dirty="0"/>
              <a:t>Partnership industry (General Electric, Cyclomed) – labs (Ciemat)</a:t>
            </a:r>
          </a:p>
          <a:p>
            <a:r>
              <a:rPr lang="en-GB" sz="1500" dirty="0" err="1"/>
              <a:t>I.FAST</a:t>
            </a:r>
            <a:r>
              <a:rPr lang="en-GB" sz="1500" dirty="0"/>
              <a:t> Task 12.3 objective:</a:t>
            </a:r>
          </a:p>
          <a:p>
            <a:pPr lvl="1"/>
            <a:r>
              <a:rPr lang="en-GB" sz="1200" dirty="0"/>
              <a:t>Design &amp; manufacture a first demonstrator prototype</a:t>
            </a:r>
          </a:p>
          <a:p>
            <a:pPr lvl="1"/>
            <a:r>
              <a:rPr lang="en-GB" sz="1200" dirty="0"/>
              <a:t>Perform its experimental characterization (plasma production and beam extracted)</a:t>
            </a:r>
          </a:p>
        </p:txBody>
      </p:sp>
    </p:spTree>
    <p:extLst>
      <p:ext uri="{BB962C8B-B14F-4D97-AF65-F5344CB8AC3E}">
        <p14:creationId xmlns:p14="http://schemas.microsoft.com/office/powerpoint/2010/main" val="16129312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3"/>
          <p:cNvSpPr>
            <a:spLocks noGrp="1"/>
          </p:cNvSpPr>
          <p:nvPr>
            <p:ph type="sldNum" sz="quarter" idx="12"/>
          </p:nvPr>
        </p:nvSpPr>
        <p:spPr>
          <a:xfrm>
            <a:off x="7272300" y="5454152"/>
            <a:ext cx="1243050" cy="273844"/>
          </a:xfrm>
        </p:spPr>
        <p:txBody>
          <a:bodyPr/>
          <a:lstStyle>
            <a:lvl1pPr>
              <a:defRPr sz="900">
                <a:solidFill>
                  <a:schemeClr val="accent5"/>
                </a:solidFill>
              </a:defRPr>
            </a:lvl1pPr>
          </a:lstStyle>
          <a:p>
            <a:pPr defTabSz="342900"/>
            <a:fld id="{F7A1A58B-7BA1-7E42-8231-6D1CB1C760B1}" type="slidenum">
              <a:rPr lang="en-US">
                <a:solidFill>
                  <a:srgbClr val="0035CB"/>
                </a:solidFill>
              </a:rPr>
              <a:pPr defTabSz="342900"/>
              <a:t>23</a:t>
            </a:fld>
            <a:endParaRPr lang="en-US">
              <a:solidFill>
                <a:srgbClr val="0035CB"/>
              </a:solidFill>
            </a:endParaRPr>
          </a:p>
        </p:txBody>
      </p:sp>
      <p:pic>
        <p:nvPicPr>
          <p:cNvPr id="6" name="Imagen 5"/>
          <p:cNvPicPr>
            <a:picLocks noChangeAspect="1"/>
          </p:cNvPicPr>
          <p:nvPr/>
        </p:nvPicPr>
        <p:blipFill>
          <a:blip r:embed="rId3"/>
          <a:stretch>
            <a:fillRect/>
          </a:stretch>
        </p:blipFill>
        <p:spPr>
          <a:xfrm>
            <a:off x="5652120" y="5348151"/>
            <a:ext cx="2679281" cy="485843"/>
          </a:xfrm>
          <a:prstGeom prst="rect">
            <a:avLst/>
          </a:prstGeom>
        </p:spPr>
      </p:pic>
      <p:sp>
        <p:nvSpPr>
          <p:cNvPr id="12" name="Title 1">
            <a:extLst>
              <a:ext uri="{FF2B5EF4-FFF2-40B4-BE49-F238E27FC236}">
                <a16:creationId xmlns:a16="http://schemas.microsoft.com/office/drawing/2014/main" id="{85535946-E907-0234-5F00-EDFB4C0817F5}"/>
              </a:ext>
            </a:extLst>
          </p:cNvPr>
          <p:cNvSpPr>
            <a:spLocks noGrp="1"/>
          </p:cNvSpPr>
          <p:nvPr>
            <p:ph type="title"/>
          </p:nvPr>
        </p:nvSpPr>
        <p:spPr>
          <a:xfrm>
            <a:off x="628650" y="1131094"/>
            <a:ext cx="7886700" cy="461702"/>
          </a:xfrm>
        </p:spPr>
        <p:txBody>
          <a:bodyPr>
            <a:normAutofit/>
          </a:bodyPr>
          <a:lstStyle/>
          <a:p>
            <a:r>
              <a:rPr lang="en-GB" sz="1500" dirty="0" err="1"/>
              <a:t>IFAST</a:t>
            </a:r>
            <a:r>
              <a:rPr lang="en-GB" sz="1500" dirty="0"/>
              <a:t> Task 12.3. Internal Ion Source for Cyclotrons. Progress </a:t>
            </a:r>
          </a:p>
        </p:txBody>
      </p:sp>
      <p:sp>
        <p:nvSpPr>
          <p:cNvPr id="13" name="Content Placeholder 2">
            <a:extLst>
              <a:ext uri="{FF2B5EF4-FFF2-40B4-BE49-F238E27FC236}">
                <a16:creationId xmlns:a16="http://schemas.microsoft.com/office/drawing/2014/main" id="{C664BCB9-59E1-A5DD-AB7C-AC4C3D8D940B}"/>
              </a:ext>
            </a:extLst>
          </p:cNvPr>
          <p:cNvSpPr>
            <a:spLocks noGrp="1"/>
          </p:cNvSpPr>
          <p:nvPr>
            <p:ph idx="1"/>
          </p:nvPr>
        </p:nvSpPr>
        <p:spPr>
          <a:xfrm>
            <a:off x="5046627" y="1551865"/>
            <a:ext cx="4009084" cy="3649357"/>
          </a:xfrm>
        </p:spPr>
        <p:txBody>
          <a:bodyPr>
            <a:normAutofit lnSpcReduction="10000"/>
          </a:bodyPr>
          <a:lstStyle/>
          <a:p>
            <a:pPr marL="0" indent="0">
              <a:buNone/>
            </a:pPr>
            <a:r>
              <a:rPr lang="en-GB" sz="900" dirty="0"/>
              <a:t>Task progress from may’2021 to nov’2023</a:t>
            </a:r>
          </a:p>
          <a:p>
            <a:r>
              <a:rPr lang="en-GB" sz="900" dirty="0"/>
              <a:t>Definition of specifications for the ion source prototype</a:t>
            </a:r>
          </a:p>
          <a:p>
            <a:r>
              <a:rPr lang="en-GB" sz="900" dirty="0"/>
              <a:t>Calculations and simulations to arrive at a conceptual design</a:t>
            </a:r>
          </a:p>
          <a:p>
            <a:r>
              <a:rPr lang="en-GB" sz="900" dirty="0"/>
              <a:t>Development of a detailed mechanical design</a:t>
            </a:r>
          </a:p>
          <a:p>
            <a:r>
              <a:rPr lang="en-GB" sz="900" dirty="0"/>
              <a:t>Welding tests</a:t>
            </a:r>
          </a:p>
          <a:p>
            <a:r>
              <a:rPr lang="en-GB" sz="900" dirty="0"/>
              <a:t>Fabrication of all ion source components and </a:t>
            </a:r>
            <a:r>
              <a:rPr lang="en-GB" sz="900" dirty="0" err="1"/>
              <a:t>toolings</a:t>
            </a:r>
            <a:endParaRPr lang="en-GB" sz="900" dirty="0"/>
          </a:p>
          <a:p>
            <a:r>
              <a:rPr lang="en-GB" sz="900" dirty="0"/>
              <a:t>Bending of the cooling and hydrogen tubes for the ion source</a:t>
            </a:r>
          </a:p>
          <a:p>
            <a:r>
              <a:rPr lang="en-GB" sz="900" dirty="0"/>
              <a:t>Brazing of the ion source</a:t>
            </a:r>
          </a:p>
          <a:p>
            <a:r>
              <a:rPr lang="en-GB" sz="900" dirty="0"/>
              <a:t>TIG welding of the RF feedthrough</a:t>
            </a:r>
          </a:p>
          <a:p>
            <a:r>
              <a:rPr lang="en-GB" sz="900" dirty="0"/>
              <a:t>Low power RF tests</a:t>
            </a:r>
          </a:p>
          <a:p>
            <a:r>
              <a:rPr lang="en-GB" sz="900" dirty="0"/>
              <a:t>Development and fabrication of RF cable connections in vacuum side to correct connection problem.</a:t>
            </a:r>
          </a:p>
          <a:p>
            <a:r>
              <a:rPr lang="en-GB" sz="900" dirty="0"/>
              <a:t>Fabrication and assembly of ion source test bench (IST)</a:t>
            </a:r>
          </a:p>
          <a:p>
            <a:r>
              <a:rPr lang="en-GB" sz="900" dirty="0"/>
              <a:t>IST extraction cavity conditioning</a:t>
            </a:r>
          </a:p>
          <a:p>
            <a:r>
              <a:rPr lang="en-GB" sz="900" dirty="0"/>
              <a:t>Ion source high power test on IST</a:t>
            </a:r>
          </a:p>
          <a:p>
            <a:r>
              <a:rPr lang="en-GB" sz="900" dirty="0"/>
              <a:t>First plasma production</a:t>
            </a:r>
          </a:p>
          <a:p>
            <a:r>
              <a:rPr lang="en-GB" sz="900" dirty="0"/>
              <a:t>Deliverable of the task (final report) submitted on nov’23</a:t>
            </a:r>
          </a:p>
          <a:p>
            <a:endParaRPr lang="en-GB" sz="900" dirty="0"/>
          </a:p>
          <a:p>
            <a:endParaRPr lang="en-GB" sz="900" dirty="0"/>
          </a:p>
        </p:txBody>
      </p:sp>
      <p:pic>
        <p:nvPicPr>
          <p:cNvPr id="24" name="Imagen 23">
            <a:extLst>
              <a:ext uri="{FF2B5EF4-FFF2-40B4-BE49-F238E27FC236}">
                <a16:creationId xmlns:a16="http://schemas.microsoft.com/office/drawing/2014/main" id="{9544EAF2-3B45-6AD4-CFD6-1FAFC241F076}"/>
              </a:ext>
            </a:extLst>
          </p:cNvPr>
          <p:cNvPicPr>
            <a:picLocks noChangeAspect="1"/>
          </p:cNvPicPr>
          <p:nvPr/>
        </p:nvPicPr>
        <p:blipFill>
          <a:blip r:embed="rId4"/>
          <a:stretch>
            <a:fillRect/>
          </a:stretch>
        </p:blipFill>
        <p:spPr>
          <a:xfrm>
            <a:off x="27769" y="2302596"/>
            <a:ext cx="1450384" cy="1143160"/>
          </a:xfrm>
          <a:prstGeom prst="rect">
            <a:avLst/>
          </a:prstGeom>
        </p:spPr>
      </p:pic>
      <p:pic>
        <p:nvPicPr>
          <p:cNvPr id="2" name="Imagen 1" descr="Imagen que contiene tabla&#10;&#10;Descripción generada automáticamente">
            <a:extLst>
              <a:ext uri="{FF2B5EF4-FFF2-40B4-BE49-F238E27FC236}">
                <a16:creationId xmlns:a16="http://schemas.microsoft.com/office/drawing/2014/main" id="{03B3444F-2FF7-3450-E67C-F5C491D07AF9}"/>
              </a:ext>
            </a:extLst>
          </p:cNvPr>
          <p:cNvPicPr>
            <a:picLocks noChangeAspect="1"/>
          </p:cNvPicPr>
          <p:nvPr/>
        </p:nvPicPr>
        <p:blipFill>
          <a:blip r:embed="rId5"/>
          <a:stretch>
            <a:fillRect/>
          </a:stretch>
        </p:blipFill>
        <p:spPr>
          <a:xfrm>
            <a:off x="1340413" y="1553877"/>
            <a:ext cx="3706214" cy="668442"/>
          </a:xfrm>
          <a:prstGeom prst="rect">
            <a:avLst/>
          </a:prstGeom>
        </p:spPr>
      </p:pic>
      <p:pic>
        <p:nvPicPr>
          <p:cNvPr id="3" name="Imagen 2" descr="Una puerta de un tren&#10;&#10;Descripción generada automáticamente con confianza media">
            <a:extLst>
              <a:ext uri="{FF2B5EF4-FFF2-40B4-BE49-F238E27FC236}">
                <a16:creationId xmlns:a16="http://schemas.microsoft.com/office/drawing/2014/main" id="{BE246E4B-D560-52EB-2779-273429CE93A6}"/>
              </a:ext>
            </a:extLst>
          </p:cNvPr>
          <p:cNvPicPr>
            <a:picLocks noChangeAspect="1"/>
          </p:cNvPicPr>
          <p:nvPr/>
        </p:nvPicPr>
        <p:blipFill>
          <a:blip r:embed="rId6"/>
          <a:stretch>
            <a:fillRect/>
          </a:stretch>
        </p:blipFill>
        <p:spPr>
          <a:xfrm>
            <a:off x="128957" y="3526033"/>
            <a:ext cx="1849048" cy="1879031"/>
          </a:xfrm>
          <a:prstGeom prst="rect">
            <a:avLst/>
          </a:prstGeom>
        </p:spPr>
      </p:pic>
      <p:pic>
        <p:nvPicPr>
          <p:cNvPr id="4" name="Imagen 3" descr="Imagen que contiene tabla, cocina&#10;&#10;Descripción generada automáticamente">
            <a:extLst>
              <a:ext uri="{FF2B5EF4-FFF2-40B4-BE49-F238E27FC236}">
                <a16:creationId xmlns:a16="http://schemas.microsoft.com/office/drawing/2014/main" id="{DF7D0995-B9BF-EC72-6C82-FCFDE5A3647E}"/>
              </a:ext>
            </a:extLst>
          </p:cNvPr>
          <p:cNvPicPr>
            <a:picLocks noChangeAspect="1"/>
          </p:cNvPicPr>
          <p:nvPr/>
        </p:nvPicPr>
        <p:blipFill>
          <a:blip r:embed="rId7"/>
          <a:stretch>
            <a:fillRect/>
          </a:stretch>
        </p:blipFill>
        <p:spPr>
          <a:xfrm>
            <a:off x="1425516" y="2222320"/>
            <a:ext cx="2215064" cy="1385411"/>
          </a:xfrm>
          <a:prstGeom prst="rect">
            <a:avLst/>
          </a:prstGeom>
        </p:spPr>
      </p:pic>
      <p:pic>
        <p:nvPicPr>
          <p:cNvPr id="5" name="Imagen 4" descr="Imagen que contiene interior, tabla, plata&#10;&#10;Descripción generada automáticamente">
            <a:extLst>
              <a:ext uri="{FF2B5EF4-FFF2-40B4-BE49-F238E27FC236}">
                <a16:creationId xmlns:a16="http://schemas.microsoft.com/office/drawing/2014/main" id="{DB0C17B9-81AB-4F9A-17BE-F2DEE0A00579}"/>
              </a:ext>
            </a:extLst>
          </p:cNvPr>
          <p:cNvPicPr>
            <a:picLocks noChangeAspect="1"/>
          </p:cNvPicPr>
          <p:nvPr/>
        </p:nvPicPr>
        <p:blipFill rotWithShape="1">
          <a:blip r:embed="rId8"/>
          <a:srcRect r="38713"/>
          <a:stretch/>
        </p:blipFill>
        <p:spPr>
          <a:xfrm>
            <a:off x="1995240" y="3723323"/>
            <a:ext cx="1665138" cy="1640090"/>
          </a:xfrm>
          <a:prstGeom prst="rect">
            <a:avLst/>
          </a:prstGeom>
        </p:spPr>
      </p:pic>
      <p:pic>
        <p:nvPicPr>
          <p:cNvPr id="32" name="Imagen 31">
            <a:extLst>
              <a:ext uri="{FF2B5EF4-FFF2-40B4-BE49-F238E27FC236}">
                <a16:creationId xmlns:a16="http://schemas.microsoft.com/office/drawing/2014/main" id="{07389C55-768E-263E-8CD2-EDE9ECBDC28F}"/>
              </a:ext>
            </a:extLst>
          </p:cNvPr>
          <p:cNvPicPr>
            <a:picLocks noChangeAspect="1"/>
          </p:cNvPicPr>
          <p:nvPr/>
        </p:nvPicPr>
        <p:blipFill>
          <a:blip r:embed="rId9"/>
          <a:stretch>
            <a:fillRect/>
          </a:stretch>
        </p:blipFill>
        <p:spPr>
          <a:xfrm>
            <a:off x="3589253" y="2214141"/>
            <a:ext cx="1453373" cy="1831766"/>
          </a:xfrm>
          <a:prstGeom prst="rect">
            <a:avLst/>
          </a:prstGeom>
        </p:spPr>
      </p:pic>
      <p:pic>
        <p:nvPicPr>
          <p:cNvPr id="20" name="Imagen 19">
            <a:extLst>
              <a:ext uri="{FF2B5EF4-FFF2-40B4-BE49-F238E27FC236}">
                <a16:creationId xmlns:a16="http://schemas.microsoft.com/office/drawing/2014/main" id="{F26AB6FD-389E-E2D9-54DB-6DE6A1FBDF64}"/>
              </a:ext>
            </a:extLst>
          </p:cNvPr>
          <p:cNvPicPr>
            <a:picLocks noChangeAspect="1"/>
          </p:cNvPicPr>
          <p:nvPr/>
        </p:nvPicPr>
        <p:blipFill>
          <a:blip r:embed="rId10"/>
          <a:stretch>
            <a:fillRect/>
          </a:stretch>
        </p:blipFill>
        <p:spPr>
          <a:xfrm>
            <a:off x="143508" y="1553878"/>
            <a:ext cx="1478963" cy="807356"/>
          </a:xfrm>
          <a:prstGeom prst="rect">
            <a:avLst/>
          </a:prstGeom>
        </p:spPr>
      </p:pic>
    </p:spTree>
    <p:extLst>
      <p:ext uri="{BB962C8B-B14F-4D97-AF65-F5344CB8AC3E}">
        <p14:creationId xmlns:p14="http://schemas.microsoft.com/office/powerpoint/2010/main" val="23429607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3"/>
          <a:stretch>
            <a:fillRect/>
          </a:stretch>
        </p:blipFill>
        <p:spPr>
          <a:xfrm>
            <a:off x="5652120" y="5348151"/>
            <a:ext cx="2679281" cy="485843"/>
          </a:xfrm>
          <a:prstGeom prst="rect">
            <a:avLst/>
          </a:prstGeom>
        </p:spPr>
      </p:pic>
      <p:sp>
        <p:nvSpPr>
          <p:cNvPr id="12" name="Title 1">
            <a:extLst>
              <a:ext uri="{FF2B5EF4-FFF2-40B4-BE49-F238E27FC236}">
                <a16:creationId xmlns:a16="http://schemas.microsoft.com/office/drawing/2014/main" id="{85535946-E907-0234-5F00-EDFB4C0817F5}"/>
              </a:ext>
            </a:extLst>
          </p:cNvPr>
          <p:cNvSpPr>
            <a:spLocks noGrp="1"/>
          </p:cNvSpPr>
          <p:nvPr>
            <p:ph type="title"/>
          </p:nvPr>
        </p:nvSpPr>
        <p:spPr>
          <a:xfrm>
            <a:off x="775614" y="924727"/>
            <a:ext cx="7886700" cy="461702"/>
          </a:xfrm>
        </p:spPr>
        <p:txBody>
          <a:bodyPr>
            <a:normAutofit/>
          </a:bodyPr>
          <a:lstStyle/>
          <a:p>
            <a:r>
              <a:rPr lang="en-GB" sz="1500" dirty="0" err="1"/>
              <a:t>IFAST</a:t>
            </a:r>
            <a:r>
              <a:rPr lang="en-GB" sz="1500" dirty="0"/>
              <a:t> Task 12.3. Internal Ion Source for Cyclotrons. Plasma production</a:t>
            </a:r>
          </a:p>
        </p:txBody>
      </p:sp>
      <p:sp>
        <p:nvSpPr>
          <p:cNvPr id="3" name="Marcador de contenido 2">
            <a:extLst>
              <a:ext uri="{FF2B5EF4-FFF2-40B4-BE49-F238E27FC236}">
                <a16:creationId xmlns:a16="http://schemas.microsoft.com/office/drawing/2014/main" id="{8460C56C-3B7D-A406-276C-AEE5776BD0F5}"/>
              </a:ext>
            </a:extLst>
          </p:cNvPr>
          <p:cNvSpPr>
            <a:spLocks noGrp="1"/>
          </p:cNvSpPr>
          <p:nvPr>
            <p:ph idx="1"/>
          </p:nvPr>
        </p:nvSpPr>
        <p:spPr>
          <a:xfrm>
            <a:off x="628650" y="2226469"/>
            <a:ext cx="3349284" cy="2120633"/>
          </a:xfrm>
        </p:spPr>
        <p:txBody>
          <a:bodyPr>
            <a:normAutofit/>
          </a:bodyPr>
          <a:lstStyle/>
          <a:p>
            <a:r>
              <a:rPr lang="es-ES" sz="1200" dirty="0" err="1"/>
              <a:t>An</a:t>
            </a:r>
            <a:r>
              <a:rPr lang="es-ES" sz="1200" dirty="0"/>
              <a:t> </a:t>
            </a:r>
            <a:r>
              <a:rPr lang="es-ES" sz="1200" dirty="0" err="1"/>
              <a:t>initial</a:t>
            </a:r>
            <a:r>
              <a:rPr lang="es-ES" sz="1200" dirty="0"/>
              <a:t> </a:t>
            </a:r>
            <a:r>
              <a:rPr lang="es-ES" sz="1200" dirty="0" err="1"/>
              <a:t>demonstration</a:t>
            </a:r>
            <a:r>
              <a:rPr lang="es-ES" sz="1200" dirty="0"/>
              <a:t> </a:t>
            </a:r>
            <a:r>
              <a:rPr lang="es-ES" sz="1200" dirty="0" err="1"/>
              <a:t>of</a:t>
            </a:r>
            <a:r>
              <a:rPr lang="es-ES" sz="1200" dirty="0"/>
              <a:t> plasma </a:t>
            </a:r>
            <a:r>
              <a:rPr lang="es-ES" sz="1200" dirty="0" err="1"/>
              <a:t>production</a:t>
            </a:r>
            <a:r>
              <a:rPr lang="es-ES" sz="1200" dirty="0"/>
              <a:t> </a:t>
            </a:r>
            <a:r>
              <a:rPr lang="es-ES" sz="1200" dirty="0" err="1"/>
              <a:t>was</a:t>
            </a:r>
            <a:r>
              <a:rPr lang="es-ES" sz="1200" dirty="0"/>
              <a:t> </a:t>
            </a:r>
            <a:r>
              <a:rPr lang="es-ES" sz="1200" dirty="0" err="1"/>
              <a:t>performed</a:t>
            </a:r>
            <a:r>
              <a:rPr lang="es-ES" sz="1200" dirty="0"/>
              <a:t> </a:t>
            </a:r>
            <a:r>
              <a:rPr lang="es-ES" sz="1200" dirty="0" err="1"/>
              <a:t>with</a:t>
            </a:r>
            <a:r>
              <a:rPr lang="es-ES" sz="1200" dirty="0"/>
              <a:t> </a:t>
            </a:r>
            <a:r>
              <a:rPr lang="es-ES" sz="1200" dirty="0" err="1"/>
              <a:t>copper</a:t>
            </a:r>
            <a:r>
              <a:rPr lang="es-ES" sz="1200" dirty="0"/>
              <a:t> </a:t>
            </a:r>
            <a:r>
              <a:rPr lang="es-ES" sz="1200" dirty="0" err="1"/>
              <a:t>cathodes</a:t>
            </a:r>
            <a:r>
              <a:rPr lang="es-ES" sz="1200" dirty="0"/>
              <a:t>, 0.8 Tesla </a:t>
            </a:r>
            <a:r>
              <a:rPr lang="es-ES" sz="1200" dirty="0" err="1"/>
              <a:t>dipole</a:t>
            </a:r>
            <a:r>
              <a:rPr lang="es-ES" sz="1200" dirty="0"/>
              <a:t> </a:t>
            </a:r>
            <a:r>
              <a:rPr lang="es-ES" sz="1200" dirty="0" err="1"/>
              <a:t>field</a:t>
            </a:r>
            <a:endParaRPr lang="es-ES" sz="1200" dirty="0"/>
          </a:p>
          <a:p>
            <a:r>
              <a:rPr lang="es-ES" sz="1200" dirty="0"/>
              <a:t>RF </a:t>
            </a:r>
            <a:r>
              <a:rPr lang="es-ES" sz="1200" dirty="0" err="1"/>
              <a:t>power</a:t>
            </a:r>
            <a:r>
              <a:rPr lang="es-ES" sz="1200" dirty="0"/>
              <a:t> </a:t>
            </a:r>
            <a:r>
              <a:rPr lang="es-ES" sz="1200" dirty="0" err="1"/>
              <a:t>for</a:t>
            </a:r>
            <a:r>
              <a:rPr lang="es-ES" sz="1200" dirty="0"/>
              <a:t> plasma </a:t>
            </a:r>
            <a:r>
              <a:rPr lang="es-ES" sz="1200" dirty="0" err="1"/>
              <a:t>ignition</a:t>
            </a:r>
            <a:r>
              <a:rPr lang="es-ES" sz="1200" dirty="0"/>
              <a:t>: 70 W, 50% </a:t>
            </a:r>
            <a:r>
              <a:rPr lang="es-ES" sz="1200" dirty="0" err="1"/>
              <a:t>reflected</a:t>
            </a:r>
            <a:r>
              <a:rPr lang="es-ES" sz="1200" dirty="0"/>
              <a:t> </a:t>
            </a:r>
            <a:r>
              <a:rPr lang="es-ES" sz="1200" dirty="0" err="1"/>
              <a:t>power</a:t>
            </a:r>
            <a:r>
              <a:rPr lang="es-ES" sz="1200" dirty="0"/>
              <a:t>, 2 kV at </a:t>
            </a:r>
            <a:r>
              <a:rPr lang="es-ES" sz="1200" dirty="0" err="1"/>
              <a:t>each</a:t>
            </a:r>
            <a:r>
              <a:rPr lang="es-ES" sz="1200" dirty="0"/>
              <a:t> </a:t>
            </a:r>
            <a:r>
              <a:rPr lang="es-ES" sz="1200" dirty="0" err="1"/>
              <a:t>cathode</a:t>
            </a:r>
            <a:endParaRPr lang="es-ES" sz="1200" dirty="0"/>
          </a:p>
          <a:p>
            <a:r>
              <a:rPr lang="es-ES" sz="1200" dirty="0"/>
              <a:t>Plasma </a:t>
            </a:r>
            <a:r>
              <a:rPr lang="es-ES" sz="1200" dirty="0" err="1"/>
              <a:t>is</a:t>
            </a:r>
            <a:r>
              <a:rPr lang="es-ES" sz="1200" dirty="0"/>
              <a:t> </a:t>
            </a:r>
            <a:r>
              <a:rPr lang="es-ES" sz="1200" dirty="0" err="1"/>
              <a:t>kept</a:t>
            </a:r>
            <a:r>
              <a:rPr lang="es-ES" sz="1200" dirty="0"/>
              <a:t> </a:t>
            </a:r>
            <a:r>
              <a:rPr lang="es-ES" sz="1200" dirty="0" err="1"/>
              <a:t>for</a:t>
            </a:r>
            <a:r>
              <a:rPr lang="es-ES" sz="1200" dirty="0"/>
              <a:t> </a:t>
            </a:r>
            <a:r>
              <a:rPr lang="es-ES" sz="1200" dirty="0" err="1"/>
              <a:t>long</a:t>
            </a:r>
            <a:r>
              <a:rPr lang="es-ES" sz="1200" dirty="0"/>
              <a:t> time, </a:t>
            </a:r>
            <a:r>
              <a:rPr lang="es-ES" sz="1200" dirty="0" err="1"/>
              <a:t>even</a:t>
            </a:r>
            <a:r>
              <a:rPr lang="es-ES" sz="1200" dirty="0"/>
              <a:t> </a:t>
            </a:r>
            <a:r>
              <a:rPr lang="es-ES" sz="1200" dirty="0" err="1"/>
              <a:t>stopping</a:t>
            </a:r>
            <a:r>
              <a:rPr lang="es-ES" sz="1200" dirty="0"/>
              <a:t> </a:t>
            </a:r>
            <a:r>
              <a:rPr lang="es-ES" sz="1200" dirty="0" err="1"/>
              <a:t>hydrogen</a:t>
            </a:r>
            <a:r>
              <a:rPr lang="es-ES" sz="1200" dirty="0"/>
              <a:t> Flow (no </a:t>
            </a:r>
            <a:r>
              <a:rPr lang="es-ES" sz="1200" dirty="0" err="1"/>
              <a:t>extraction</a:t>
            </a:r>
            <a:r>
              <a:rPr lang="es-ES" sz="1200" dirty="0"/>
              <a:t>), </a:t>
            </a:r>
            <a:r>
              <a:rPr lang="es-ES" sz="1200" dirty="0" err="1"/>
              <a:t>until</a:t>
            </a:r>
            <a:r>
              <a:rPr lang="es-ES" sz="1200" dirty="0"/>
              <a:t> RF </a:t>
            </a:r>
            <a:r>
              <a:rPr lang="es-ES" sz="1200" dirty="0" err="1"/>
              <a:t>power</a:t>
            </a:r>
            <a:r>
              <a:rPr lang="es-ES" sz="1200" dirty="0"/>
              <a:t> </a:t>
            </a:r>
            <a:r>
              <a:rPr lang="es-ES" sz="1200" dirty="0" err="1"/>
              <a:t>goes</a:t>
            </a:r>
            <a:r>
              <a:rPr lang="es-ES" sz="1200" dirty="0"/>
              <a:t> </a:t>
            </a:r>
            <a:r>
              <a:rPr lang="es-ES" sz="1200" dirty="0" err="1"/>
              <a:t>down</a:t>
            </a:r>
            <a:r>
              <a:rPr lang="es-ES" sz="1200" dirty="0"/>
              <a:t> </a:t>
            </a:r>
            <a:r>
              <a:rPr lang="es-ES" sz="1200" dirty="0" err="1"/>
              <a:t>to</a:t>
            </a:r>
            <a:r>
              <a:rPr lang="es-ES" sz="1200" dirty="0"/>
              <a:t> </a:t>
            </a:r>
            <a:r>
              <a:rPr lang="es-ES" sz="1200" dirty="0" err="1"/>
              <a:t>about</a:t>
            </a:r>
            <a:r>
              <a:rPr lang="es-ES" sz="1200" dirty="0"/>
              <a:t> 2 W, 400 V at </a:t>
            </a:r>
            <a:r>
              <a:rPr lang="es-ES" sz="1200" dirty="0" err="1"/>
              <a:t>each</a:t>
            </a:r>
            <a:r>
              <a:rPr lang="es-ES" sz="1200" dirty="0"/>
              <a:t> </a:t>
            </a:r>
            <a:r>
              <a:rPr lang="es-ES" sz="1200" dirty="0" err="1"/>
              <a:t>cathode</a:t>
            </a:r>
            <a:endParaRPr lang="es-ES" sz="1200" dirty="0"/>
          </a:p>
          <a:p>
            <a:endParaRPr lang="es-ES" sz="1200" dirty="0"/>
          </a:p>
          <a:p>
            <a:pPr marL="0" indent="0">
              <a:buNone/>
            </a:pPr>
            <a:endParaRPr lang="es-ES" sz="1200" dirty="0"/>
          </a:p>
        </p:txBody>
      </p:sp>
      <p:pic>
        <p:nvPicPr>
          <p:cNvPr id="5" name="Imagen 4" descr="Imagen que contiene interior, tabla, plata&#10;&#10;Descripción generada automáticamente">
            <a:extLst>
              <a:ext uri="{FF2B5EF4-FFF2-40B4-BE49-F238E27FC236}">
                <a16:creationId xmlns:a16="http://schemas.microsoft.com/office/drawing/2014/main" id="{8E15FC35-19A5-9B3E-ECBB-199EB7EE63D2}"/>
              </a:ext>
            </a:extLst>
          </p:cNvPr>
          <p:cNvPicPr>
            <a:picLocks noChangeAspect="1"/>
          </p:cNvPicPr>
          <p:nvPr/>
        </p:nvPicPr>
        <p:blipFill rotWithShape="1">
          <a:blip r:embed="rId4"/>
          <a:srcRect r="38713"/>
          <a:stretch/>
        </p:blipFill>
        <p:spPr>
          <a:xfrm>
            <a:off x="4842030" y="2024844"/>
            <a:ext cx="2592288" cy="2553293"/>
          </a:xfrm>
          <a:prstGeom prst="rect">
            <a:avLst/>
          </a:prstGeom>
        </p:spPr>
      </p:pic>
    </p:spTree>
    <p:extLst>
      <p:ext uri="{BB962C8B-B14F-4D97-AF65-F5344CB8AC3E}">
        <p14:creationId xmlns:p14="http://schemas.microsoft.com/office/powerpoint/2010/main" val="275214643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p:cNvPicPr>
            <a:picLocks noChangeAspect="1"/>
          </p:cNvPicPr>
          <p:nvPr/>
        </p:nvPicPr>
        <p:blipFill>
          <a:blip r:embed="rId3"/>
          <a:stretch>
            <a:fillRect/>
          </a:stretch>
        </p:blipFill>
        <p:spPr>
          <a:xfrm>
            <a:off x="5652120" y="5348151"/>
            <a:ext cx="2679281" cy="485843"/>
          </a:xfrm>
          <a:prstGeom prst="rect">
            <a:avLst/>
          </a:prstGeom>
        </p:spPr>
      </p:pic>
      <p:sp>
        <p:nvSpPr>
          <p:cNvPr id="12" name="Title 1">
            <a:extLst>
              <a:ext uri="{FF2B5EF4-FFF2-40B4-BE49-F238E27FC236}">
                <a16:creationId xmlns:a16="http://schemas.microsoft.com/office/drawing/2014/main" id="{85535946-E907-0234-5F00-EDFB4C0817F5}"/>
              </a:ext>
            </a:extLst>
          </p:cNvPr>
          <p:cNvSpPr>
            <a:spLocks noGrp="1"/>
          </p:cNvSpPr>
          <p:nvPr>
            <p:ph type="title"/>
          </p:nvPr>
        </p:nvSpPr>
        <p:spPr>
          <a:xfrm>
            <a:off x="775614" y="924727"/>
            <a:ext cx="7886700" cy="461702"/>
          </a:xfrm>
        </p:spPr>
        <p:txBody>
          <a:bodyPr>
            <a:normAutofit/>
          </a:bodyPr>
          <a:lstStyle/>
          <a:p>
            <a:r>
              <a:rPr lang="en-GB" sz="1500" dirty="0" err="1"/>
              <a:t>IFAST</a:t>
            </a:r>
            <a:r>
              <a:rPr lang="en-GB" sz="1500" dirty="0"/>
              <a:t> Task 12.3. Internal Ion Source for Cyclotrons. Conclusions</a:t>
            </a:r>
          </a:p>
        </p:txBody>
      </p:sp>
      <p:sp>
        <p:nvSpPr>
          <p:cNvPr id="3" name="Marcador de contenido 2">
            <a:extLst>
              <a:ext uri="{FF2B5EF4-FFF2-40B4-BE49-F238E27FC236}">
                <a16:creationId xmlns:a16="http://schemas.microsoft.com/office/drawing/2014/main" id="{8460C56C-3B7D-A406-276C-AEE5776BD0F5}"/>
              </a:ext>
            </a:extLst>
          </p:cNvPr>
          <p:cNvSpPr>
            <a:spLocks noGrp="1"/>
          </p:cNvSpPr>
          <p:nvPr>
            <p:ph idx="1"/>
          </p:nvPr>
        </p:nvSpPr>
        <p:spPr>
          <a:xfrm>
            <a:off x="628650" y="2226469"/>
            <a:ext cx="7021692" cy="2120633"/>
          </a:xfrm>
        </p:spPr>
        <p:txBody>
          <a:bodyPr>
            <a:normAutofit fontScale="92500" lnSpcReduction="10000"/>
          </a:bodyPr>
          <a:lstStyle/>
          <a:p>
            <a:r>
              <a:rPr lang="es-ES" sz="1200" dirty="0" err="1"/>
              <a:t>Task</a:t>
            </a:r>
            <a:r>
              <a:rPr lang="es-ES" sz="1200" dirty="0"/>
              <a:t> 12.3 </a:t>
            </a:r>
            <a:r>
              <a:rPr lang="es-ES" sz="1200" dirty="0" err="1"/>
              <a:t>was</a:t>
            </a:r>
            <a:r>
              <a:rPr lang="es-ES" sz="1200" dirty="0"/>
              <a:t> </a:t>
            </a:r>
            <a:r>
              <a:rPr lang="es-ES" sz="1200" dirty="0" err="1"/>
              <a:t>finished</a:t>
            </a:r>
            <a:r>
              <a:rPr lang="es-ES" sz="1200" dirty="0"/>
              <a:t> </a:t>
            </a:r>
            <a:r>
              <a:rPr lang="es-ES" sz="1200" dirty="0" err="1"/>
              <a:t>with</a:t>
            </a:r>
            <a:r>
              <a:rPr lang="es-ES" sz="1200" dirty="0"/>
              <a:t> </a:t>
            </a:r>
            <a:r>
              <a:rPr lang="es-ES" sz="1200" dirty="0" err="1"/>
              <a:t>the</a:t>
            </a:r>
            <a:r>
              <a:rPr lang="es-ES" sz="1200" dirty="0"/>
              <a:t> </a:t>
            </a:r>
            <a:r>
              <a:rPr lang="es-ES" sz="1200" dirty="0" err="1"/>
              <a:t>delivery</a:t>
            </a:r>
            <a:r>
              <a:rPr lang="es-ES" sz="1200" dirty="0"/>
              <a:t> </a:t>
            </a:r>
            <a:r>
              <a:rPr lang="es-ES" sz="1200" dirty="0" err="1"/>
              <a:t>of</a:t>
            </a:r>
            <a:r>
              <a:rPr lang="es-ES" sz="1200" dirty="0"/>
              <a:t> </a:t>
            </a:r>
            <a:r>
              <a:rPr lang="es-ES" sz="1200" dirty="0" err="1"/>
              <a:t>the</a:t>
            </a:r>
            <a:r>
              <a:rPr lang="es-ES" sz="1200" dirty="0"/>
              <a:t> final </a:t>
            </a:r>
            <a:r>
              <a:rPr lang="es-ES" sz="1200" dirty="0" err="1"/>
              <a:t>report</a:t>
            </a:r>
            <a:endParaRPr lang="es-ES" sz="1200" dirty="0"/>
          </a:p>
          <a:p>
            <a:endParaRPr lang="es-ES" sz="1200" dirty="0"/>
          </a:p>
          <a:p>
            <a:r>
              <a:rPr lang="es-ES" sz="1200" dirty="0"/>
              <a:t>Plasma </a:t>
            </a:r>
            <a:r>
              <a:rPr lang="es-ES" sz="1200" dirty="0" err="1"/>
              <a:t>ignition</a:t>
            </a:r>
            <a:r>
              <a:rPr lang="es-ES" sz="1200" dirty="0"/>
              <a:t> </a:t>
            </a:r>
            <a:r>
              <a:rPr lang="es-ES" sz="1200" dirty="0" err="1"/>
              <a:t>was</a:t>
            </a:r>
            <a:r>
              <a:rPr lang="es-ES" sz="1200" dirty="0"/>
              <a:t> </a:t>
            </a:r>
            <a:r>
              <a:rPr lang="es-ES" sz="1200" dirty="0" err="1"/>
              <a:t>demonstrated</a:t>
            </a:r>
            <a:r>
              <a:rPr lang="es-ES" sz="1200" dirty="0"/>
              <a:t> in </a:t>
            </a:r>
            <a:r>
              <a:rPr lang="es-ES" sz="1200" dirty="0" err="1"/>
              <a:t>the</a:t>
            </a:r>
            <a:r>
              <a:rPr lang="es-ES" sz="1200" dirty="0"/>
              <a:t> </a:t>
            </a:r>
            <a:r>
              <a:rPr lang="es-ES" sz="1200" dirty="0" err="1"/>
              <a:t>prototype</a:t>
            </a:r>
            <a:endParaRPr lang="es-ES" sz="1200" dirty="0"/>
          </a:p>
          <a:p>
            <a:endParaRPr lang="es-ES" sz="1200" dirty="0"/>
          </a:p>
          <a:p>
            <a:r>
              <a:rPr lang="es-ES" sz="1200" dirty="0" err="1"/>
              <a:t>Damaged</a:t>
            </a:r>
            <a:r>
              <a:rPr lang="es-ES" sz="1200" dirty="0"/>
              <a:t> </a:t>
            </a:r>
            <a:r>
              <a:rPr lang="es-ES" sz="1200" dirty="0" err="1"/>
              <a:t>connections</a:t>
            </a:r>
            <a:r>
              <a:rPr lang="es-ES" sz="1200" dirty="0"/>
              <a:t> in </a:t>
            </a:r>
            <a:r>
              <a:rPr lang="es-ES" sz="1200" dirty="0" err="1"/>
              <a:t>the</a:t>
            </a:r>
            <a:r>
              <a:rPr lang="es-ES" sz="1200" dirty="0"/>
              <a:t> ion </a:t>
            </a:r>
            <a:r>
              <a:rPr lang="es-ES" sz="1200" dirty="0" err="1"/>
              <a:t>source</a:t>
            </a:r>
            <a:r>
              <a:rPr lang="es-ES" sz="1200" dirty="0"/>
              <a:t> </a:t>
            </a:r>
            <a:r>
              <a:rPr lang="es-ES" sz="1200" dirty="0" err="1"/>
              <a:t>have</a:t>
            </a:r>
            <a:r>
              <a:rPr lang="es-ES" sz="1200" dirty="0"/>
              <a:t> </a:t>
            </a:r>
            <a:r>
              <a:rPr lang="es-ES" sz="1200" dirty="0" err="1"/>
              <a:t>been</a:t>
            </a:r>
            <a:r>
              <a:rPr lang="es-ES" sz="1200" dirty="0"/>
              <a:t> </a:t>
            </a:r>
            <a:r>
              <a:rPr lang="es-ES" sz="1200" dirty="0" err="1"/>
              <a:t>found</a:t>
            </a:r>
            <a:r>
              <a:rPr lang="es-ES" sz="1200" dirty="0"/>
              <a:t> </a:t>
            </a:r>
            <a:r>
              <a:rPr lang="es-ES" sz="1200" dirty="0" err="1"/>
              <a:t>due</a:t>
            </a:r>
            <a:r>
              <a:rPr lang="es-ES" sz="1200" dirty="0"/>
              <a:t> </a:t>
            </a:r>
            <a:r>
              <a:rPr lang="es-ES" sz="1200" dirty="0" err="1"/>
              <a:t>to</a:t>
            </a:r>
            <a:r>
              <a:rPr lang="es-ES" sz="1200" dirty="0"/>
              <a:t> </a:t>
            </a:r>
            <a:r>
              <a:rPr lang="es-ES" sz="1200" dirty="0" err="1"/>
              <a:t>overheating</a:t>
            </a:r>
            <a:r>
              <a:rPr lang="es-ES" sz="1200" dirty="0"/>
              <a:t> and </a:t>
            </a:r>
            <a:r>
              <a:rPr lang="es-ES" sz="1200" dirty="0" err="1"/>
              <a:t>not</a:t>
            </a:r>
            <a:r>
              <a:rPr lang="es-ES" sz="1200" dirty="0"/>
              <a:t> </a:t>
            </a:r>
            <a:r>
              <a:rPr lang="es-ES" sz="1200" dirty="0" err="1"/>
              <a:t>good</a:t>
            </a:r>
            <a:r>
              <a:rPr lang="es-ES" sz="1200" dirty="0"/>
              <a:t> </a:t>
            </a:r>
            <a:r>
              <a:rPr lang="es-ES" sz="1200" dirty="0" err="1"/>
              <a:t>connection</a:t>
            </a:r>
            <a:r>
              <a:rPr lang="es-ES" sz="1200" dirty="0"/>
              <a:t>. New </a:t>
            </a:r>
            <a:r>
              <a:rPr lang="es-ES" sz="1200" dirty="0" err="1"/>
              <a:t>connections</a:t>
            </a:r>
            <a:r>
              <a:rPr lang="es-ES" sz="1200" dirty="0"/>
              <a:t> </a:t>
            </a:r>
            <a:r>
              <a:rPr lang="es-ES" sz="1200" dirty="0" err="1"/>
              <a:t>have</a:t>
            </a:r>
            <a:r>
              <a:rPr lang="es-ES" sz="1200" dirty="0"/>
              <a:t> </a:t>
            </a:r>
            <a:r>
              <a:rPr lang="es-ES" sz="1200" dirty="0" err="1"/>
              <a:t>been</a:t>
            </a:r>
            <a:r>
              <a:rPr lang="es-ES" sz="1200" dirty="0"/>
              <a:t> </a:t>
            </a:r>
            <a:r>
              <a:rPr lang="es-ES" sz="1200" dirty="0" err="1"/>
              <a:t>redesigned</a:t>
            </a:r>
            <a:r>
              <a:rPr lang="es-ES" sz="1200" dirty="0"/>
              <a:t> and </a:t>
            </a:r>
            <a:r>
              <a:rPr lang="es-ES" sz="1200" dirty="0" err="1"/>
              <a:t>they</a:t>
            </a:r>
            <a:r>
              <a:rPr lang="es-ES" sz="1200" dirty="0"/>
              <a:t> are </a:t>
            </a:r>
            <a:r>
              <a:rPr lang="es-ES" sz="1200" dirty="0" err="1"/>
              <a:t>currently</a:t>
            </a:r>
            <a:r>
              <a:rPr lang="es-ES" sz="1200" dirty="0"/>
              <a:t> </a:t>
            </a:r>
            <a:r>
              <a:rPr lang="es-ES" sz="1200" dirty="0" err="1"/>
              <a:t>being</a:t>
            </a:r>
            <a:r>
              <a:rPr lang="es-ES" sz="1200" dirty="0"/>
              <a:t> </a:t>
            </a:r>
            <a:r>
              <a:rPr lang="es-ES" sz="1200" dirty="0" err="1"/>
              <a:t>fabricated</a:t>
            </a:r>
            <a:endParaRPr lang="es-ES" sz="1200" dirty="0"/>
          </a:p>
          <a:p>
            <a:endParaRPr lang="es-ES" sz="1200" dirty="0"/>
          </a:p>
          <a:p>
            <a:r>
              <a:rPr lang="es-ES" sz="1200" dirty="0" err="1"/>
              <a:t>When</a:t>
            </a:r>
            <a:r>
              <a:rPr lang="es-ES" sz="1200" dirty="0"/>
              <a:t> </a:t>
            </a:r>
            <a:r>
              <a:rPr lang="es-ES" sz="1200" dirty="0" err="1"/>
              <a:t>prototypoe</a:t>
            </a:r>
            <a:r>
              <a:rPr lang="es-ES" sz="1200" dirty="0"/>
              <a:t> </a:t>
            </a:r>
            <a:r>
              <a:rPr lang="es-ES" sz="1200" dirty="0" err="1"/>
              <a:t>is</a:t>
            </a:r>
            <a:r>
              <a:rPr lang="es-ES" sz="1200" dirty="0"/>
              <a:t> </a:t>
            </a:r>
            <a:r>
              <a:rPr lang="es-ES" sz="1200" dirty="0" err="1"/>
              <a:t>available</a:t>
            </a:r>
            <a:r>
              <a:rPr lang="es-ES" sz="1200" dirty="0"/>
              <a:t> </a:t>
            </a:r>
            <a:r>
              <a:rPr lang="es-ES" sz="1200" dirty="0" err="1"/>
              <a:t>again</a:t>
            </a:r>
            <a:r>
              <a:rPr lang="es-ES" sz="1200" dirty="0"/>
              <a:t> </a:t>
            </a:r>
            <a:r>
              <a:rPr lang="es-ES" sz="1200" dirty="0" err="1"/>
              <a:t>the</a:t>
            </a:r>
            <a:r>
              <a:rPr lang="es-ES" sz="1200" dirty="0"/>
              <a:t> plan </a:t>
            </a:r>
            <a:r>
              <a:rPr lang="es-ES" sz="1200" dirty="0" err="1"/>
              <a:t>is</a:t>
            </a:r>
            <a:r>
              <a:rPr lang="es-ES" sz="1200" dirty="0"/>
              <a:t> </a:t>
            </a:r>
            <a:r>
              <a:rPr lang="es-ES" sz="1200" dirty="0" err="1"/>
              <a:t>to</a:t>
            </a:r>
            <a:r>
              <a:rPr lang="es-ES" sz="1200" dirty="0"/>
              <a:t> </a:t>
            </a:r>
            <a:r>
              <a:rPr lang="es-ES" sz="1200" dirty="0" err="1"/>
              <a:t>perform</a:t>
            </a:r>
            <a:r>
              <a:rPr lang="es-ES" sz="1200" dirty="0"/>
              <a:t>:</a:t>
            </a:r>
          </a:p>
          <a:p>
            <a:pPr lvl="1"/>
            <a:r>
              <a:rPr lang="es-ES" sz="900" dirty="0"/>
              <a:t>Plasma </a:t>
            </a:r>
            <a:r>
              <a:rPr lang="es-ES" sz="900" dirty="0" err="1"/>
              <a:t>characterization</a:t>
            </a:r>
            <a:r>
              <a:rPr lang="es-ES" sz="900" dirty="0"/>
              <a:t> </a:t>
            </a:r>
            <a:r>
              <a:rPr lang="es-ES" sz="900" dirty="0" err="1"/>
              <a:t>with</a:t>
            </a:r>
            <a:r>
              <a:rPr lang="es-ES" sz="900" dirty="0"/>
              <a:t> </a:t>
            </a:r>
            <a:r>
              <a:rPr lang="es-ES" sz="900" dirty="0" err="1"/>
              <a:t>spectroscopy</a:t>
            </a:r>
            <a:r>
              <a:rPr lang="es-ES" sz="900" dirty="0"/>
              <a:t> análisis</a:t>
            </a:r>
          </a:p>
          <a:p>
            <a:pPr lvl="1"/>
            <a:r>
              <a:rPr lang="es-ES" sz="900" dirty="0" err="1"/>
              <a:t>Extracted</a:t>
            </a:r>
            <a:r>
              <a:rPr lang="es-ES" sz="900" dirty="0"/>
              <a:t> </a:t>
            </a:r>
            <a:r>
              <a:rPr lang="es-ES" sz="900" dirty="0" err="1"/>
              <a:t>beam</a:t>
            </a:r>
            <a:r>
              <a:rPr lang="es-ES" sz="900" dirty="0"/>
              <a:t> </a:t>
            </a:r>
            <a:r>
              <a:rPr lang="es-ES" sz="900" dirty="0" err="1"/>
              <a:t>analysis</a:t>
            </a:r>
            <a:endParaRPr lang="es-ES" sz="900" dirty="0"/>
          </a:p>
          <a:p>
            <a:endParaRPr lang="es-ES" sz="1200" dirty="0"/>
          </a:p>
          <a:p>
            <a:pPr marL="0" indent="0">
              <a:buNone/>
            </a:pPr>
            <a:endParaRPr lang="es-ES" sz="1200" dirty="0"/>
          </a:p>
        </p:txBody>
      </p:sp>
    </p:spTree>
    <p:extLst>
      <p:ext uri="{BB962C8B-B14F-4D97-AF65-F5344CB8AC3E}">
        <p14:creationId xmlns:p14="http://schemas.microsoft.com/office/powerpoint/2010/main" val="17897745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Objectives</a:t>
            </a:r>
          </a:p>
        </p:txBody>
      </p:sp>
      <p:sp>
        <p:nvSpPr>
          <p:cNvPr id="5" name="Slide Number Placeholder 4"/>
          <p:cNvSpPr>
            <a:spLocks noGrp="1"/>
          </p:cNvSpPr>
          <p:nvPr>
            <p:ph type="sldNum" sz="quarter" idx="12"/>
          </p:nvPr>
        </p:nvSpPr>
        <p:spPr/>
        <p:txBody>
          <a:bodyPr/>
          <a:lstStyle/>
          <a:p>
            <a:fld id="{81B4523E-0E60-2F49-A1DB-8E66CE3DE81B}" type="slidenum">
              <a:rPr lang="en-GB" smtClean="0"/>
              <a:pPr/>
              <a:t>3</a:t>
            </a:fld>
            <a:endParaRPr lang="en-GB"/>
          </a:p>
        </p:txBody>
      </p:sp>
      <p:sp>
        <p:nvSpPr>
          <p:cNvPr id="6" name="Content Placeholder 5"/>
          <p:cNvSpPr>
            <a:spLocks noGrp="1"/>
          </p:cNvSpPr>
          <p:nvPr>
            <p:ph idx="1"/>
          </p:nvPr>
        </p:nvSpPr>
        <p:spPr>
          <a:xfrm>
            <a:off x="306425" y="1268760"/>
            <a:ext cx="8531149" cy="4105739"/>
          </a:xfrm>
          <a:prstGeom prst="rect">
            <a:avLst/>
          </a:prstGeom>
        </p:spPr>
        <p:txBody>
          <a:bodyPr wrap="square">
            <a:spAutoFit/>
          </a:bodyPr>
          <a:lstStyle/>
          <a:p>
            <a:pPr marL="0" indent="0">
              <a:buNone/>
            </a:pPr>
            <a:endParaRPr lang="en-GB" dirty="0"/>
          </a:p>
          <a:p>
            <a:r>
              <a:rPr lang="en-GB" b="1" dirty="0"/>
              <a:t>Task 12.1: A Strategy for Implementing Novel Societal Applications of Accelerators </a:t>
            </a:r>
            <a:endParaRPr lang="en-GB" dirty="0"/>
          </a:p>
          <a:p>
            <a:pPr marL="685800" lvl="1">
              <a:buFontTx/>
              <a:buChar char="-"/>
            </a:pPr>
            <a:r>
              <a:rPr lang="en-GB" sz="2000" dirty="0"/>
              <a:t>Study some new and important societal applications of accelerators with the aim of developing roadmaps for their innovation: novel forms of radiotherapy for cancer treatment, reduction of environmental pollution, new imaging techniques, improved methods for radioisotope production. </a:t>
            </a:r>
          </a:p>
          <a:p>
            <a:pPr marL="400050" lvl="1" indent="0">
              <a:buNone/>
            </a:pPr>
            <a:r>
              <a:rPr lang="en-GB" sz="2000" dirty="0"/>
              <a:t>- Develop a strategy to deliver these roadmaps. </a:t>
            </a:r>
          </a:p>
          <a:p>
            <a:pPr marL="400050" lvl="1" indent="0">
              <a:buNone/>
            </a:pPr>
            <a:r>
              <a:rPr lang="en-GB" sz="2000" dirty="0"/>
              <a:t>- Study the barriers which discourage the use of accelerators in industry. </a:t>
            </a:r>
            <a:r>
              <a:rPr lang="en-GB" dirty="0"/>
              <a:t>	</a:t>
            </a:r>
          </a:p>
          <a:p>
            <a:pPr marL="0" marR="0" lvl="0" indent="0"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893957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12.1 Sub-Tasks</a:t>
            </a:r>
          </a:p>
        </p:txBody>
      </p:sp>
      <p:sp>
        <p:nvSpPr>
          <p:cNvPr id="5" name="Slide Number Placeholder 4"/>
          <p:cNvSpPr>
            <a:spLocks noGrp="1"/>
          </p:cNvSpPr>
          <p:nvPr>
            <p:ph type="sldNum" sz="quarter" idx="12"/>
          </p:nvPr>
        </p:nvSpPr>
        <p:spPr/>
        <p:txBody>
          <a:bodyPr/>
          <a:lstStyle/>
          <a:p>
            <a:fld id="{81B4523E-0E60-2F49-A1DB-8E66CE3DE81B}" type="slidenum">
              <a:rPr lang="en-GB" smtClean="0"/>
              <a:pPr/>
              <a:t>4</a:t>
            </a:fld>
            <a:endParaRPr lang="en-GB"/>
          </a:p>
        </p:txBody>
      </p:sp>
      <p:sp>
        <p:nvSpPr>
          <p:cNvPr id="3" name="Rectangle 2">
            <a:extLst>
              <a:ext uri="{FF2B5EF4-FFF2-40B4-BE49-F238E27FC236}">
                <a16:creationId xmlns:a16="http://schemas.microsoft.com/office/drawing/2014/main" id="{92BCBFF9-E4BE-4472-A1BF-274AD85CC5A2}"/>
              </a:ext>
            </a:extLst>
          </p:cNvPr>
          <p:cNvSpPr/>
          <p:nvPr/>
        </p:nvSpPr>
        <p:spPr>
          <a:xfrm>
            <a:off x="0" y="5229200"/>
            <a:ext cx="9144000" cy="1872208"/>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Content Placeholder 5"/>
          <p:cNvSpPr>
            <a:spLocks noGrp="1"/>
          </p:cNvSpPr>
          <p:nvPr>
            <p:ph idx="1"/>
          </p:nvPr>
        </p:nvSpPr>
        <p:spPr>
          <a:xfrm>
            <a:off x="457200" y="1052736"/>
            <a:ext cx="8531149" cy="6478697"/>
          </a:xfrm>
          <a:prstGeom prst="rect">
            <a:avLst/>
          </a:prstGeom>
        </p:spPr>
        <p:txBody>
          <a:bodyPr wrap="square">
            <a:spAutoFit/>
          </a:bodyPr>
          <a:lstStyle/>
          <a:p>
            <a:pPr marR="0" lvl="0" defTabSz="914400" eaLnBrk="1" fontAlgn="auto" latinLnBrk="0" hangingPunct="1">
              <a:lnSpc>
                <a:spcPct val="100000"/>
              </a:lnSpc>
              <a:spcBef>
                <a:spcPts val="0"/>
              </a:spcBef>
              <a:spcAft>
                <a:spcPts val="600"/>
              </a:spcAft>
              <a:buClrTx/>
              <a:buSzTx/>
              <a:buFont typeface="Arial" panose="020B0604020202020204" pitchFamily="34" charset="0"/>
              <a:buChar char="•"/>
              <a:tabLst/>
              <a:defRPr/>
            </a:pPr>
            <a:r>
              <a:rPr lang="en-GB" sz="2000" kern="0" dirty="0">
                <a:solidFill>
                  <a:srgbClr val="002060"/>
                </a:solidFill>
              </a:rPr>
              <a:t>Sub-t</a:t>
            </a:r>
            <a:r>
              <a:rPr kumimoji="0" lang="en-GB" sz="2000" b="0" i="0" u="none" strike="noStrike" kern="0" cap="none" spc="0" normalizeH="0" baseline="0" noProof="0" dirty="0">
                <a:ln>
                  <a:noFill/>
                </a:ln>
                <a:solidFill>
                  <a:srgbClr val="002060"/>
                </a:solidFill>
                <a:effectLst/>
                <a:uLnTx/>
                <a:uFillTx/>
              </a:rPr>
              <a:t>ask 1. Coordination and Communication 								</a:t>
            </a:r>
            <a:r>
              <a:rPr lang="en-GB" sz="2000" kern="0" noProof="0" dirty="0">
                <a:solidFill>
                  <a:srgbClr val="006600"/>
                </a:solidFill>
              </a:rPr>
              <a:t>(</a:t>
            </a:r>
            <a:r>
              <a:rPr kumimoji="0" lang="en-GB" sz="2000" b="0" i="0" u="none" strike="noStrike" kern="0" cap="none" spc="0" normalizeH="0" baseline="0" noProof="0" dirty="0">
                <a:ln>
                  <a:noFill/>
                </a:ln>
                <a:solidFill>
                  <a:srgbClr val="006600"/>
                </a:solidFill>
                <a:effectLst/>
                <a:uLnTx/>
                <a:uFillTx/>
              </a:rPr>
              <a:t>Rob </a:t>
            </a:r>
            <a:r>
              <a:rPr kumimoji="0" lang="en-GB" sz="2000" b="0" i="0" u="none" strike="noStrike" kern="0" cap="none" spc="0" normalizeH="0" baseline="0" noProof="0" dirty="0" err="1">
                <a:ln>
                  <a:noFill/>
                </a:ln>
                <a:solidFill>
                  <a:srgbClr val="006600"/>
                </a:solidFill>
                <a:effectLst/>
                <a:uLnTx/>
                <a:uFillTx/>
              </a:rPr>
              <a:t>Edgecock</a:t>
            </a:r>
            <a:r>
              <a:rPr kumimoji="0" lang="en-GB" sz="2000" b="0" i="0" u="none" strike="noStrike" kern="0" cap="none" spc="0" normalizeH="0" baseline="0" noProof="0" dirty="0">
                <a:ln>
                  <a:noFill/>
                </a:ln>
                <a:solidFill>
                  <a:srgbClr val="006600"/>
                </a:solidFill>
                <a:effectLst/>
                <a:uLnTx/>
                <a:uFillTx/>
              </a:rPr>
              <a:t> - HUD)</a:t>
            </a:r>
            <a:endParaRPr kumimoji="0" lang="en-GB" sz="2000" b="0" i="0" u="none" strike="noStrike" kern="0" cap="none" spc="0" normalizeH="0" baseline="0" noProof="0" dirty="0">
              <a:ln>
                <a:noFill/>
              </a:ln>
              <a:solidFill>
                <a:prstClr val="black"/>
              </a:solidFill>
              <a:effectLst/>
              <a:uLnTx/>
              <a:uFillTx/>
            </a:endParaRPr>
          </a:p>
          <a:p>
            <a:pPr defTabSz="914400">
              <a:spcBef>
                <a:spcPts val="0"/>
              </a:spcBef>
              <a:spcAft>
                <a:spcPts val="600"/>
              </a:spcAft>
              <a:buClrTx/>
              <a:buSzTx/>
              <a:buFont typeface="Arial" panose="020B0604020202020204" pitchFamily="34" charset="0"/>
              <a:buChar char="•"/>
              <a:defRPr/>
            </a:pPr>
            <a:r>
              <a:rPr lang="en-GB" sz="2000" kern="0" dirty="0">
                <a:solidFill>
                  <a:srgbClr val="002060"/>
                </a:solidFill>
              </a:rPr>
              <a:t>Sub-t</a:t>
            </a:r>
            <a:r>
              <a:rPr kumimoji="0" lang="en-GB" sz="2000" b="0" i="0" u="none" strike="noStrike" kern="0" cap="none" spc="0" normalizeH="0" baseline="0" noProof="0" dirty="0">
                <a:ln>
                  <a:noFill/>
                </a:ln>
                <a:solidFill>
                  <a:srgbClr val="002060"/>
                </a:solidFill>
                <a:effectLst/>
                <a:uLnTx/>
                <a:uFillTx/>
              </a:rPr>
              <a:t>ask 2. </a:t>
            </a:r>
            <a:r>
              <a:rPr lang="en-GB" sz="2000" dirty="0">
                <a:solidFill>
                  <a:srgbClr val="1E386B"/>
                </a:solidFill>
              </a:rPr>
              <a:t>Novel forms of radiotherapy </a:t>
            </a:r>
            <a:r>
              <a:rPr kumimoji="0" lang="en-GB" sz="2000" b="0" i="0" u="none" strike="noStrike" kern="0" cap="none" spc="0" normalizeH="0" baseline="0" noProof="0" dirty="0">
                <a:ln>
                  <a:noFill/>
                </a:ln>
                <a:solidFill>
                  <a:srgbClr val="002060"/>
                </a:solidFill>
                <a:effectLst/>
                <a:uLnTx/>
                <a:uFillTx/>
              </a:rPr>
              <a:t>									</a:t>
            </a:r>
            <a:r>
              <a:rPr kumimoji="0" lang="en-GB" sz="2000" b="0" i="0" u="none" strike="noStrike" kern="0" cap="none" spc="0" normalizeH="0" baseline="0" noProof="0" dirty="0">
                <a:ln>
                  <a:noFill/>
                </a:ln>
                <a:solidFill>
                  <a:srgbClr val="006600"/>
                </a:solidFill>
                <a:effectLst/>
                <a:uLnTx/>
                <a:uFillTx/>
              </a:rPr>
              <a:t>(</a:t>
            </a:r>
            <a:r>
              <a:rPr lang="en-GB" sz="2000" kern="0" dirty="0">
                <a:solidFill>
                  <a:srgbClr val="006600"/>
                </a:solidFill>
              </a:rPr>
              <a:t>Angeles </a:t>
            </a:r>
            <a:r>
              <a:rPr lang="en-GB" sz="2000" kern="0" dirty="0" err="1">
                <a:solidFill>
                  <a:srgbClr val="006600"/>
                </a:solidFill>
              </a:rPr>
              <a:t>Faus-Golfe</a:t>
            </a:r>
            <a:r>
              <a:rPr lang="en-GB" sz="2000" kern="0" dirty="0">
                <a:solidFill>
                  <a:srgbClr val="006600"/>
                </a:solidFill>
              </a:rPr>
              <a:t> - CNRS</a:t>
            </a:r>
            <a:r>
              <a:rPr kumimoji="0" lang="en-GB" sz="2000" b="0" i="0" u="none" strike="noStrike" kern="0" cap="none" spc="0" normalizeH="0" baseline="0" noProof="0" dirty="0">
                <a:ln>
                  <a:noFill/>
                </a:ln>
                <a:solidFill>
                  <a:srgbClr val="006600"/>
                </a:solidFill>
                <a:effectLst/>
                <a:uLnTx/>
                <a:uFillTx/>
              </a:rPr>
              <a:t>)</a:t>
            </a:r>
            <a:endParaRPr kumimoji="0" lang="en-GB" sz="2000" b="0" i="0" u="none" strike="noStrike" kern="0" cap="none" spc="0" normalizeH="0" baseline="0" noProof="0" dirty="0">
              <a:ln>
                <a:noFill/>
              </a:ln>
              <a:solidFill>
                <a:prstClr val="black"/>
              </a:solidFill>
              <a:effectLst/>
              <a:uLnTx/>
              <a:uFillTx/>
            </a:endParaRPr>
          </a:p>
          <a:p>
            <a:pPr defTabSz="914400">
              <a:spcBef>
                <a:spcPts val="0"/>
              </a:spcBef>
              <a:spcAft>
                <a:spcPts val="600"/>
              </a:spcAft>
              <a:buClrTx/>
              <a:buSzTx/>
              <a:buFont typeface="Arial" panose="020B0604020202020204" pitchFamily="34" charset="0"/>
              <a:buChar char="•"/>
              <a:defRPr/>
            </a:pPr>
            <a:r>
              <a:rPr lang="en-GB" sz="2000" kern="0" dirty="0">
                <a:solidFill>
                  <a:srgbClr val="002060"/>
                </a:solidFill>
              </a:rPr>
              <a:t>Sub-t</a:t>
            </a:r>
            <a:r>
              <a:rPr kumimoji="0" lang="en-GB" sz="2000" b="0" i="0" u="none" strike="noStrike" kern="0" cap="none" spc="0" normalizeH="0" baseline="0" noProof="0" dirty="0">
                <a:ln>
                  <a:noFill/>
                </a:ln>
                <a:solidFill>
                  <a:srgbClr val="002060"/>
                </a:solidFill>
                <a:effectLst/>
                <a:uLnTx/>
                <a:uFillTx/>
              </a:rPr>
              <a:t>ask 3. </a:t>
            </a:r>
            <a:r>
              <a:rPr lang="en-GB" sz="2000" dirty="0">
                <a:solidFill>
                  <a:srgbClr val="1E386B"/>
                </a:solidFill>
              </a:rPr>
              <a:t>Environmental applications of electron beams </a:t>
            </a:r>
            <a:r>
              <a:rPr lang="en-GB" dirty="0"/>
              <a:t>	</a:t>
            </a:r>
          </a:p>
          <a:p>
            <a:pPr marL="0" marR="0" lvl="0" indent="0" defTabSz="914400" eaLnBrk="1" fontAlgn="auto" latinLnBrk="0" hangingPunct="1">
              <a:lnSpc>
                <a:spcPct val="100000"/>
              </a:lnSpc>
              <a:spcBef>
                <a:spcPts val="0"/>
              </a:spcBef>
              <a:spcAft>
                <a:spcPts val="600"/>
              </a:spcAft>
              <a:buClrTx/>
              <a:buSzTx/>
              <a:buNone/>
              <a:tabLst/>
              <a:defRPr/>
            </a:pPr>
            <a:r>
              <a:rPr kumimoji="0" lang="en-GB" sz="2000" b="0" i="0" u="none" strike="noStrike" kern="0" cap="none" spc="0" normalizeH="0" baseline="0" noProof="0" dirty="0">
                <a:ln>
                  <a:noFill/>
                </a:ln>
                <a:solidFill>
                  <a:srgbClr val="002060"/>
                </a:solidFill>
                <a:effectLst/>
                <a:uLnTx/>
                <a:uFillTx/>
              </a:rPr>
              <a:t>					</a:t>
            </a:r>
            <a:r>
              <a:rPr kumimoji="0" lang="en-GB" sz="2000" b="0" i="0" u="none" strike="noStrike" kern="0" cap="none" spc="0" normalizeH="0" baseline="0" noProof="0" dirty="0">
                <a:ln>
                  <a:noFill/>
                </a:ln>
                <a:solidFill>
                  <a:srgbClr val="006600"/>
                </a:solidFill>
                <a:effectLst/>
                <a:uLnTx/>
                <a:uFillTx/>
              </a:rPr>
              <a:t>(</a:t>
            </a:r>
            <a:r>
              <a:rPr lang="en-GB" sz="2000" kern="0" noProof="0" dirty="0">
                <a:solidFill>
                  <a:srgbClr val="006600"/>
                </a:solidFill>
              </a:rPr>
              <a:t>Toms </a:t>
            </a:r>
            <a:r>
              <a:rPr lang="en-GB" sz="2000" kern="0" noProof="0" dirty="0" err="1">
                <a:solidFill>
                  <a:srgbClr val="006600"/>
                </a:solidFill>
              </a:rPr>
              <a:t>Torims</a:t>
            </a:r>
            <a:r>
              <a:rPr lang="en-GB" sz="2000" kern="0" dirty="0">
                <a:solidFill>
                  <a:srgbClr val="006600"/>
                </a:solidFill>
              </a:rPr>
              <a:t> – RTU							  Andrzej </a:t>
            </a:r>
            <a:r>
              <a:rPr lang="en-GB" sz="2000" kern="0" dirty="0" err="1">
                <a:solidFill>
                  <a:srgbClr val="006600"/>
                </a:solidFill>
              </a:rPr>
              <a:t>Chmielewski</a:t>
            </a:r>
            <a:r>
              <a:rPr lang="en-GB" sz="2000" kern="0" dirty="0">
                <a:solidFill>
                  <a:srgbClr val="006600"/>
                </a:solidFill>
              </a:rPr>
              <a:t> - INCT</a:t>
            </a:r>
            <a:r>
              <a:rPr kumimoji="0" lang="en-GB" sz="2000" b="0" i="0" u="none" strike="noStrike" kern="0" cap="none" spc="0" normalizeH="0" baseline="0" noProof="0" dirty="0">
                <a:ln>
                  <a:noFill/>
                </a:ln>
                <a:solidFill>
                  <a:srgbClr val="006600"/>
                </a:solidFill>
                <a:effectLst/>
                <a:uLnTx/>
                <a:uFillTx/>
              </a:rPr>
              <a:t>)</a:t>
            </a:r>
            <a:endParaRPr kumimoji="0" lang="en-GB" sz="2000" b="0" i="0" u="none" strike="noStrike" kern="0" cap="none" spc="0" normalizeH="0" baseline="0" noProof="0" dirty="0">
              <a:ln>
                <a:noFill/>
              </a:ln>
              <a:solidFill>
                <a:prstClr val="black"/>
              </a:solidFill>
              <a:effectLst/>
              <a:uLnTx/>
              <a:uFillTx/>
            </a:endParaRPr>
          </a:p>
          <a:p>
            <a:pPr defTabSz="914400">
              <a:spcBef>
                <a:spcPts val="0"/>
              </a:spcBef>
              <a:spcAft>
                <a:spcPts val="600"/>
              </a:spcAft>
              <a:buClrTx/>
              <a:buSzTx/>
              <a:buFont typeface="Arial" panose="020B0604020202020204" pitchFamily="34" charset="0"/>
              <a:buChar char="•"/>
              <a:defRPr/>
            </a:pPr>
            <a:r>
              <a:rPr lang="en-GB" sz="2000" kern="0" dirty="0">
                <a:solidFill>
                  <a:srgbClr val="002060"/>
                </a:solidFill>
              </a:rPr>
              <a:t>Sub-t</a:t>
            </a:r>
            <a:r>
              <a:rPr kumimoji="0" lang="en-GB" sz="2000" b="0" i="0" u="none" strike="noStrike" kern="0" cap="none" spc="0" normalizeH="0" baseline="0" noProof="0" dirty="0">
                <a:ln>
                  <a:noFill/>
                </a:ln>
                <a:solidFill>
                  <a:srgbClr val="002060"/>
                </a:solidFill>
                <a:effectLst/>
                <a:uLnTx/>
                <a:uFillTx/>
              </a:rPr>
              <a:t>ask 4. </a:t>
            </a:r>
            <a:r>
              <a:rPr lang="en-GB" sz="2000" dirty="0">
                <a:solidFill>
                  <a:srgbClr val="1E386B"/>
                </a:solidFill>
              </a:rPr>
              <a:t>Accelerator imaging </a:t>
            </a:r>
            <a:r>
              <a:rPr lang="en-GB" dirty="0"/>
              <a:t>	</a:t>
            </a:r>
          </a:p>
          <a:p>
            <a:pPr marL="0" marR="0" lvl="0" indent="0" defTabSz="914400" eaLnBrk="1" fontAlgn="auto" latinLnBrk="0" hangingPunct="1">
              <a:lnSpc>
                <a:spcPct val="100000"/>
              </a:lnSpc>
              <a:spcBef>
                <a:spcPts val="0"/>
              </a:spcBef>
              <a:spcAft>
                <a:spcPts val="600"/>
              </a:spcAft>
              <a:buClrTx/>
              <a:buSzTx/>
              <a:buNone/>
              <a:tabLst/>
              <a:defRPr/>
            </a:pPr>
            <a:r>
              <a:rPr kumimoji="0" lang="en-GB" sz="2000" b="0" i="0" u="none" strike="noStrike" kern="0" cap="none" spc="0" normalizeH="0" baseline="0" noProof="0" dirty="0">
                <a:ln>
                  <a:noFill/>
                </a:ln>
                <a:solidFill>
                  <a:srgbClr val="002060"/>
                </a:solidFill>
                <a:effectLst/>
                <a:uLnTx/>
                <a:uFillTx/>
              </a:rPr>
              <a:t>					</a:t>
            </a:r>
            <a:r>
              <a:rPr kumimoji="0" lang="en-GB" sz="2000" b="0" i="0" u="none" strike="noStrike" kern="0" cap="none" spc="0" normalizeH="0" baseline="0" noProof="0" dirty="0">
                <a:ln>
                  <a:noFill/>
                </a:ln>
                <a:solidFill>
                  <a:srgbClr val="006600"/>
                </a:solidFill>
                <a:effectLst/>
                <a:uLnTx/>
                <a:uFillTx/>
              </a:rPr>
              <a:t>(Graeme</a:t>
            </a:r>
            <a:r>
              <a:rPr kumimoji="0" lang="en-GB" sz="2000" b="0" i="0" u="none" strike="noStrike" kern="0" cap="none" spc="0" normalizeH="0" noProof="0" dirty="0">
                <a:ln>
                  <a:noFill/>
                </a:ln>
                <a:solidFill>
                  <a:srgbClr val="006600"/>
                </a:solidFill>
                <a:effectLst/>
                <a:uLnTx/>
                <a:uFillTx/>
              </a:rPr>
              <a:t> Burt - </a:t>
            </a:r>
            <a:r>
              <a:rPr lang="en-GB" sz="2000" kern="0" dirty="0">
                <a:solidFill>
                  <a:srgbClr val="006600"/>
                </a:solidFill>
              </a:rPr>
              <a:t>ULANCS</a:t>
            </a:r>
            <a:r>
              <a:rPr kumimoji="0" lang="en-GB" sz="2000" b="0" i="0" u="none" strike="noStrike" kern="0" cap="none" spc="0" normalizeH="0" baseline="0" noProof="0" dirty="0">
                <a:ln>
                  <a:noFill/>
                </a:ln>
                <a:solidFill>
                  <a:srgbClr val="006600"/>
                </a:solidFill>
                <a:effectLst/>
                <a:uLnTx/>
                <a:uFillTx/>
              </a:rPr>
              <a:t>)</a:t>
            </a:r>
            <a:endParaRPr kumimoji="0" lang="en-GB" sz="2000" b="0" i="0" u="none" strike="noStrike" kern="0" cap="none" spc="0" normalizeH="0" baseline="0" noProof="0" dirty="0">
              <a:ln>
                <a:noFill/>
              </a:ln>
              <a:solidFill>
                <a:prstClr val="black"/>
              </a:solidFill>
              <a:effectLst/>
              <a:uLnTx/>
              <a:uFillTx/>
            </a:endParaRPr>
          </a:p>
          <a:p>
            <a:pPr defTabSz="914400">
              <a:spcBef>
                <a:spcPts val="0"/>
              </a:spcBef>
              <a:spcAft>
                <a:spcPts val="600"/>
              </a:spcAft>
              <a:buClrTx/>
              <a:buSzTx/>
              <a:buFont typeface="Arial" panose="020B0604020202020204" pitchFamily="34" charset="0"/>
              <a:buChar char="•"/>
              <a:defRPr/>
            </a:pPr>
            <a:r>
              <a:rPr lang="en-GB" sz="2000" kern="0" dirty="0">
                <a:solidFill>
                  <a:srgbClr val="002060"/>
                </a:solidFill>
              </a:rPr>
              <a:t>Sub-t</a:t>
            </a:r>
            <a:r>
              <a:rPr kumimoji="0" lang="en-GB" sz="2000" b="0" i="0" u="none" strike="noStrike" kern="0" cap="none" spc="0" normalizeH="0" baseline="0" noProof="0" dirty="0">
                <a:ln>
                  <a:noFill/>
                </a:ln>
                <a:solidFill>
                  <a:srgbClr val="002060"/>
                </a:solidFill>
                <a:effectLst/>
                <a:uLnTx/>
                <a:uFillTx/>
              </a:rPr>
              <a:t>ask 5. </a:t>
            </a:r>
            <a:r>
              <a:rPr lang="en-GB" sz="2000" dirty="0">
                <a:solidFill>
                  <a:srgbClr val="1E386B"/>
                </a:solidFill>
              </a:rPr>
              <a:t>Accelerator production of radioisotopes for imaging and therapy </a:t>
            </a:r>
            <a:r>
              <a:rPr lang="en-GB" dirty="0"/>
              <a:t>	</a:t>
            </a:r>
            <a:r>
              <a:rPr kumimoji="0" lang="en-GB" sz="2000" b="0" i="0" u="none" strike="noStrike" kern="0" cap="none" spc="0" normalizeH="0" baseline="0" noProof="0" dirty="0">
                <a:ln>
                  <a:noFill/>
                </a:ln>
                <a:solidFill>
                  <a:srgbClr val="002060"/>
                </a:solidFill>
                <a:effectLst/>
                <a:uLnTx/>
                <a:uFillTx/>
              </a:rPr>
              <a:t>												</a:t>
            </a:r>
            <a:r>
              <a:rPr kumimoji="0" lang="en-GB" sz="2000" b="0" i="0" u="none" strike="noStrike" kern="0" cap="none" spc="0" normalizeH="0" baseline="0" noProof="0" dirty="0">
                <a:ln>
                  <a:noFill/>
                </a:ln>
                <a:solidFill>
                  <a:srgbClr val="006600"/>
                </a:solidFill>
                <a:effectLst/>
                <a:uLnTx/>
                <a:uFillTx/>
              </a:rPr>
              <a:t>(Concepcion Oliver – CIEMAT						  Diego </a:t>
            </a:r>
            <a:r>
              <a:rPr kumimoji="0" lang="en-GB" sz="2000" b="0" i="0" u="none" strike="noStrike" kern="0" cap="none" spc="0" normalizeH="0" baseline="0" noProof="0" dirty="0" err="1">
                <a:ln>
                  <a:noFill/>
                </a:ln>
                <a:solidFill>
                  <a:srgbClr val="006600"/>
                </a:solidFill>
                <a:effectLst/>
                <a:uLnTx/>
                <a:uFillTx/>
              </a:rPr>
              <a:t>Obradors</a:t>
            </a:r>
            <a:r>
              <a:rPr kumimoji="0" lang="en-GB" sz="2000" b="0" i="0" u="none" strike="noStrike" kern="0" cap="none" spc="0" normalizeH="0" baseline="0" noProof="0" dirty="0">
                <a:ln>
                  <a:noFill/>
                </a:ln>
                <a:solidFill>
                  <a:srgbClr val="006600"/>
                </a:solidFill>
                <a:effectLst/>
                <a:uLnTx/>
                <a:uFillTx/>
              </a:rPr>
              <a:t>-Campos)</a:t>
            </a:r>
          </a:p>
          <a:p>
            <a:pPr defTabSz="914400">
              <a:spcBef>
                <a:spcPts val="0"/>
              </a:spcBef>
              <a:spcAft>
                <a:spcPts val="600"/>
              </a:spcAft>
              <a:buClrTx/>
              <a:buSzTx/>
              <a:buFont typeface="Arial" panose="020B0604020202020204" pitchFamily="34" charset="0"/>
              <a:buChar char="•"/>
              <a:defRPr/>
            </a:pPr>
            <a:r>
              <a:rPr lang="en-GB" sz="2000" kern="0" dirty="0">
                <a:solidFill>
                  <a:srgbClr val="1E386B"/>
                </a:solidFill>
              </a:rPr>
              <a:t>Sub-task 6. </a:t>
            </a:r>
            <a:r>
              <a:rPr lang="en-GB" sz="2000" dirty="0">
                <a:solidFill>
                  <a:srgbClr val="1E386B"/>
                </a:solidFill>
              </a:rPr>
              <a:t>Barriers to accelerator adoption by industry 							</a:t>
            </a:r>
            <a:r>
              <a:rPr lang="en-GB" sz="2000" dirty="0">
                <a:solidFill>
                  <a:schemeClr val="accent3">
                    <a:lumMod val="50000"/>
                  </a:schemeClr>
                </a:solidFill>
              </a:rPr>
              <a:t>(Andrzej </a:t>
            </a:r>
            <a:r>
              <a:rPr lang="en-GB" sz="2000" dirty="0" err="1">
                <a:solidFill>
                  <a:schemeClr val="accent3">
                    <a:lumMod val="50000"/>
                  </a:schemeClr>
                </a:solidFill>
              </a:rPr>
              <a:t>Chmielewski</a:t>
            </a:r>
            <a:r>
              <a:rPr lang="en-GB" sz="2000" dirty="0">
                <a:solidFill>
                  <a:schemeClr val="accent3">
                    <a:lumMod val="50000"/>
                  </a:schemeClr>
                </a:solidFill>
              </a:rPr>
              <a:t> – INCT						 Andrea </a:t>
            </a:r>
            <a:r>
              <a:rPr lang="en-GB" sz="2000" dirty="0" err="1">
                <a:solidFill>
                  <a:schemeClr val="accent3">
                    <a:lumMod val="50000"/>
                  </a:schemeClr>
                </a:solidFill>
              </a:rPr>
              <a:t>Sagatova</a:t>
            </a:r>
            <a:r>
              <a:rPr lang="en-GB" sz="2000" dirty="0">
                <a:solidFill>
                  <a:schemeClr val="accent3">
                    <a:lumMod val="50000"/>
                  </a:schemeClr>
                </a:solidFill>
              </a:rPr>
              <a:t> – STU)</a:t>
            </a:r>
            <a:r>
              <a:rPr lang="en-GB" dirty="0"/>
              <a:t>	</a:t>
            </a:r>
          </a:p>
          <a:p>
            <a:pPr defTabSz="914400">
              <a:spcBef>
                <a:spcPts val="0"/>
              </a:spcBef>
              <a:spcAft>
                <a:spcPts val="600"/>
              </a:spcAft>
              <a:buClrTx/>
              <a:buSzTx/>
              <a:buFont typeface="Arial" panose="020B0604020202020204" pitchFamily="34" charset="0"/>
              <a:buChar char="•"/>
              <a:defRPr/>
            </a:pPr>
            <a:endParaRPr kumimoji="0" lang="en-GB" sz="2000" b="0" i="0" u="none" strike="noStrike" kern="0" cap="none" spc="0" normalizeH="0" baseline="0" noProof="0" dirty="0">
              <a:ln>
                <a:noFill/>
              </a:ln>
              <a:solidFill>
                <a:srgbClr val="006600"/>
              </a:solidFill>
              <a:effectLst/>
              <a:uLnTx/>
              <a:uFillTx/>
            </a:endParaRPr>
          </a:p>
          <a:p>
            <a:pPr marL="0" marR="0" lvl="0" indent="0" defTabSz="914400" eaLnBrk="1" fontAlgn="auto" latinLnBrk="0" hangingPunct="1">
              <a:lnSpc>
                <a:spcPct val="100000"/>
              </a:lnSpc>
              <a:spcBef>
                <a:spcPts val="0"/>
              </a:spcBef>
              <a:spcAft>
                <a:spcPts val="600"/>
              </a:spcAft>
              <a:buClrTx/>
              <a:buSzTx/>
              <a:buNone/>
              <a:tabLst/>
              <a:defRPr/>
            </a:pPr>
            <a:endParaRPr kumimoji="0" lang="en-GB" sz="2000" b="0" i="0" u="none" strike="noStrike" kern="0" cap="none" spc="0" normalizeH="0" baseline="0" noProof="0" dirty="0">
              <a:ln>
                <a:noFill/>
              </a:ln>
              <a:solidFill>
                <a:srgbClr val="006600"/>
              </a:solidFill>
              <a:effectLst/>
              <a:uLnTx/>
              <a:uFillTx/>
            </a:endParaRPr>
          </a:p>
        </p:txBody>
      </p:sp>
    </p:spTree>
    <p:extLst>
      <p:ext uri="{BB962C8B-B14F-4D97-AF65-F5344CB8AC3E}">
        <p14:creationId xmlns:p14="http://schemas.microsoft.com/office/powerpoint/2010/main" val="41156625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12.1 Deliverable and Milestones</a:t>
            </a:r>
          </a:p>
        </p:txBody>
      </p:sp>
      <p:sp>
        <p:nvSpPr>
          <p:cNvPr id="5" name="Slide Number Placeholder 4"/>
          <p:cNvSpPr>
            <a:spLocks noGrp="1"/>
          </p:cNvSpPr>
          <p:nvPr>
            <p:ph type="sldNum" sz="quarter" idx="12"/>
          </p:nvPr>
        </p:nvSpPr>
        <p:spPr/>
        <p:txBody>
          <a:bodyPr/>
          <a:lstStyle/>
          <a:p>
            <a:fld id="{81B4523E-0E60-2F49-A1DB-8E66CE3DE81B}" type="slidenum">
              <a:rPr lang="en-GB" smtClean="0"/>
              <a:pPr/>
              <a:t>5</a:t>
            </a:fld>
            <a:endParaRPr lang="en-GB"/>
          </a:p>
        </p:txBody>
      </p:sp>
      <p:graphicFrame>
        <p:nvGraphicFramePr>
          <p:cNvPr id="7" name="Table 6"/>
          <p:cNvGraphicFramePr>
            <a:graphicFrameLocks noGrp="1"/>
          </p:cNvGraphicFramePr>
          <p:nvPr>
            <p:extLst>
              <p:ext uri="{D42A27DB-BD31-4B8C-83A1-F6EECF244321}">
                <p14:modId xmlns:p14="http://schemas.microsoft.com/office/powerpoint/2010/main" val="4177825094"/>
              </p:ext>
            </p:extLst>
          </p:nvPr>
        </p:nvGraphicFramePr>
        <p:xfrm>
          <a:off x="457200" y="1412776"/>
          <a:ext cx="8534399" cy="914400"/>
        </p:xfrm>
        <a:graphic>
          <a:graphicData uri="http://schemas.openxmlformats.org/drawingml/2006/table">
            <a:tbl>
              <a:tblPr firstRow="1" bandRow="1">
                <a:tableStyleId>{5C22544A-7EE6-4342-B048-85BDC9FD1C3A}</a:tableStyleId>
              </a:tblPr>
              <a:tblGrid>
                <a:gridCol w="1071452">
                  <a:extLst>
                    <a:ext uri="{9D8B030D-6E8A-4147-A177-3AD203B41FA5}">
                      <a16:colId xmlns:a16="http://schemas.microsoft.com/office/drawing/2014/main" val="20000"/>
                    </a:ext>
                  </a:extLst>
                </a:gridCol>
                <a:gridCol w="3115356">
                  <a:extLst>
                    <a:ext uri="{9D8B030D-6E8A-4147-A177-3AD203B41FA5}">
                      <a16:colId xmlns:a16="http://schemas.microsoft.com/office/drawing/2014/main" val="20001"/>
                    </a:ext>
                  </a:extLst>
                </a:gridCol>
                <a:gridCol w="1080120">
                  <a:extLst>
                    <a:ext uri="{9D8B030D-6E8A-4147-A177-3AD203B41FA5}">
                      <a16:colId xmlns:a16="http://schemas.microsoft.com/office/drawing/2014/main" val="20002"/>
                    </a:ext>
                  </a:extLst>
                </a:gridCol>
                <a:gridCol w="1080120">
                  <a:extLst>
                    <a:ext uri="{9D8B030D-6E8A-4147-A177-3AD203B41FA5}">
                      <a16:colId xmlns:a16="http://schemas.microsoft.com/office/drawing/2014/main" val="20003"/>
                    </a:ext>
                  </a:extLst>
                </a:gridCol>
                <a:gridCol w="720080">
                  <a:extLst>
                    <a:ext uri="{9D8B030D-6E8A-4147-A177-3AD203B41FA5}">
                      <a16:colId xmlns:a16="http://schemas.microsoft.com/office/drawing/2014/main" val="20004"/>
                    </a:ext>
                  </a:extLst>
                </a:gridCol>
                <a:gridCol w="1467271">
                  <a:extLst>
                    <a:ext uri="{9D8B030D-6E8A-4147-A177-3AD203B41FA5}">
                      <a16:colId xmlns:a16="http://schemas.microsoft.com/office/drawing/2014/main" val="1375467525"/>
                    </a:ext>
                  </a:extLst>
                </a:gridCol>
              </a:tblGrid>
              <a:tr h="370840">
                <a:tc>
                  <a:txBody>
                    <a:bodyPr/>
                    <a:lstStyle/>
                    <a:p>
                      <a:r>
                        <a:rPr lang="en-GB" b="0" dirty="0">
                          <a:solidFill>
                            <a:schemeClr val="tx1"/>
                          </a:solidFill>
                        </a:rPr>
                        <a:t>D12.1</a:t>
                      </a:r>
                    </a:p>
                  </a:txBody>
                  <a:tcPr>
                    <a:solidFill>
                      <a:schemeClr val="tx2">
                        <a:lumMod val="20000"/>
                        <a:lumOff val="80000"/>
                      </a:schemeClr>
                    </a:solidFill>
                  </a:tcPr>
                </a:tc>
                <a:tc>
                  <a:txBody>
                    <a:bodyPr/>
                    <a:lstStyle/>
                    <a:p>
                      <a:r>
                        <a:rPr lang="en-GB" sz="1800" b="0" i="0" u="none" strike="noStrike" baseline="0" dirty="0">
                          <a:solidFill>
                            <a:srgbClr val="000000"/>
                          </a:solidFill>
                          <a:latin typeface="Times New Roman" panose="02020603050405020304" pitchFamily="18" charset="0"/>
                        </a:rPr>
                        <a:t>Strategy for Implementing Novel Societal Applications of Accelerators 	</a:t>
                      </a:r>
                    </a:p>
                  </a:txBody>
                  <a:tcPr>
                    <a:solidFill>
                      <a:schemeClr val="tx2">
                        <a:lumMod val="20000"/>
                        <a:lumOff val="80000"/>
                      </a:schemeClr>
                    </a:solidFill>
                  </a:tcPr>
                </a:tc>
                <a:tc>
                  <a:txBody>
                    <a:bodyPr/>
                    <a:lstStyle/>
                    <a:p>
                      <a:pPr algn="ctr"/>
                      <a:r>
                        <a:rPr lang="en-GB" b="0" dirty="0">
                          <a:solidFill>
                            <a:schemeClr val="tx1"/>
                          </a:solidFill>
                        </a:rPr>
                        <a:t>HUD</a:t>
                      </a:r>
                    </a:p>
                  </a:txBody>
                  <a:tcPr>
                    <a:solidFill>
                      <a:schemeClr val="tx2">
                        <a:lumMod val="20000"/>
                        <a:lumOff val="80000"/>
                      </a:schemeClr>
                    </a:solidFill>
                  </a:tcPr>
                </a:tc>
                <a:tc>
                  <a:txBody>
                    <a:bodyPr/>
                    <a:lstStyle/>
                    <a:p>
                      <a:pPr algn="ctr"/>
                      <a:r>
                        <a:rPr lang="en-GB" b="0" dirty="0">
                          <a:solidFill>
                            <a:schemeClr val="tx1"/>
                          </a:solidFill>
                        </a:rPr>
                        <a:t>R</a:t>
                      </a:r>
                    </a:p>
                  </a:txBody>
                  <a:tcPr>
                    <a:solidFill>
                      <a:schemeClr val="tx2">
                        <a:lumMod val="20000"/>
                        <a:lumOff val="80000"/>
                      </a:schemeClr>
                    </a:solidFill>
                  </a:tcPr>
                </a:tc>
                <a:tc>
                  <a:txBody>
                    <a:bodyPr/>
                    <a:lstStyle/>
                    <a:p>
                      <a:pPr algn="ctr"/>
                      <a:r>
                        <a:rPr lang="en-GB" b="0" dirty="0">
                          <a:solidFill>
                            <a:schemeClr val="tx1"/>
                          </a:solidFill>
                        </a:rPr>
                        <a:t>M28</a:t>
                      </a:r>
                    </a:p>
                  </a:txBody>
                  <a:tcPr>
                    <a:solidFill>
                      <a:schemeClr val="tx2">
                        <a:lumMod val="20000"/>
                        <a:lumOff val="80000"/>
                      </a:schemeClr>
                    </a:solidFill>
                  </a:tcPr>
                </a:tc>
                <a:tc>
                  <a:txBody>
                    <a:bodyPr/>
                    <a:lstStyle/>
                    <a:p>
                      <a:pPr algn="ctr"/>
                      <a:r>
                        <a:rPr lang="en-GB" b="0" dirty="0">
                          <a:solidFill>
                            <a:schemeClr val="tx1"/>
                          </a:solidFill>
                        </a:rPr>
                        <a:t>Done</a:t>
                      </a:r>
                    </a:p>
                  </a:txBody>
                  <a:tcPr>
                    <a:solidFill>
                      <a:schemeClr val="tx2">
                        <a:lumMod val="20000"/>
                        <a:lumOff val="80000"/>
                      </a:schemeClr>
                    </a:solidFill>
                  </a:tcPr>
                </a:tc>
                <a:extLst>
                  <a:ext uri="{0D108BD9-81ED-4DB2-BD59-A6C34878D82A}">
                    <a16:rowId xmlns:a16="http://schemas.microsoft.com/office/drawing/2014/main" val="10000"/>
                  </a:ext>
                </a:extLst>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2913122129"/>
              </p:ext>
            </p:extLst>
          </p:nvPr>
        </p:nvGraphicFramePr>
        <p:xfrm>
          <a:off x="457199" y="2708920"/>
          <a:ext cx="8534398" cy="1828800"/>
        </p:xfrm>
        <a:graphic>
          <a:graphicData uri="http://schemas.openxmlformats.org/drawingml/2006/table">
            <a:tbl>
              <a:tblPr firstRow="1" bandRow="1">
                <a:tableStyleId>{5C22544A-7EE6-4342-B048-85BDC9FD1C3A}</a:tableStyleId>
              </a:tblPr>
              <a:tblGrid>
                <a:gridCol w="1071452">
                  <a:extLst>
                    <a:ext uri="{9D8B030D-6E8A-4147-A177-3AD203B41FA5}">
                      <a16:colId xmlns:a16="http://schemas.microsoft.com/office/drawing/2014/main" val="20000"/>
                    </a:ext>
                  </a:extLst>
                </a:gridCol>
                <a:gridCol w="3506492">
                  <a:extLst>
                    <a:ext uri="{9D8B030D-6E8A-4147-A177-3AD203B41FA5}">
                      <a16:colId xmlns:a16="http://schemas.microsoft.com/office/drawing/2014/main" val="20001"/>
                    </a:ext>
                  </a:extLst>
                </a:gridCol>
                <a:gridCol w="760993">
                  <a:extLst>
                    <a:ext uri="{9D8B030D-6E8A-4147-A177-3AD203B41FA5}">
                      <a16:colId xmlns:a16="http://schemas.microsoft.com/office/drawing/2014/main" val="20002"/>
                    </a:ext>
                  </a:extLst>
                </a:gridCol>
                <a:gridCol w="648072">
                  <a:extLst>
                    <a:ext uri="{9D8B030D-6E8A-4147-A177-3AD203B41FA5}">
                      <a16:colId xmlns:a16="http://schemas.microsoft.com/office/drawing/2014/main" val="20003"/>
                    </a:ext>
                  </a:extLst>
                </a:gridCol>
                <a:gridCol w="1693949">
                  <a:extLst>
                    <a:ext uri="{9D8B030D-6E8A-4147-A177-3AD203B41FA5}">
                      <a16:colId xmlns:a16="http://schemas.microsoft.com/office/drawing/2014/main" val="20004"/>
                    </a:ext>
                  </a:extLst>
                </a:gridCol>
                <a:gridCol w="853440">
                  <a:extLst>
                    <a:ext uri="{9D8B030D-6E8A-4147-A177-3AD203B41FA5}">
                      <a16:colId xmlns:a16="http://schemas.microsoft.com/office/drawing/2014/main" val="2896867277"/>
                    </a:ext>
                  </a:extLst>
                </a:gridCol>
              </a:tblGrid>
              <a:tr h="370840">
                <a:tc>
                  <a:txBody>
                    <a:bodyPr/>
                    <a:lstStyle/>
                    <a:p>
                      <a:r>
                        <a:rPr lang="en-GB" b="0" dirty="0">
                          <a:solidFill>
                            <a:schemeClr val="tx1"/>
                          </a:solidFill>
                        </a:rPr>
                        <a:t>MS57</a:t>
                      </a:r>
                    </a:p>
                  </a:txBody>
                  <a:tcPr>
                    <a:solidFill>
                      <a:schemeClr val="tx2">
                        <a:lumMod val="20000"/>
                        <a:lumOff val="80000"/>
                      </a:schemeClr>
                    </a:solidFill>
                  </a:tcPr>
                </a:tc>
                <a:tc>
                  <a:txBody>
                    <a:bodyPr/>
                    <a:lstStyle/>
                    <a:p>
                      <a:r>
                        <a:rPr lang="en-GB" sz="1800" b="0" i="0" u="none" strike="noStrike" baseline="0" dirty="0">
                          <a:solidFill>
                            <a:srgbClr val="000000"/>
                          </a:solidFill>
                          <a:latin typeface="Times New Roman" panose="02020603050405020304" pitchFamily="18" charset="0"/>
                        </a:rPr>
                        <a:t>Projects identification for development funding 	</a:t>
                      </a:r>
                    </a:p>
                    <a:p>
                      <a:endParaRPr lang="en-GB" sz="1800" b="0" i="0" u="none" strike="noStrike" baseline="0" dirty="0">
                        <a:solidFill>
                          <a:srgbClr val="000000"/>
                        </a:solidFill>
                        <a:latin typeface="Times New Roman" panose="02020603050405020304" pitchFamily="18" charset="0"/>
                      </a:endParaRPr>
                    </a:p>
                  </a:txBody>
                  <a:tcPr>
                    <a:solidFill>
                      <a:schemeClr val="tx2">
                        <a:lumMod val="20000"/>
                        <a:lumOff val="80000"/>
                      </a:schemeClr>
                    </a:solidFill>
                  </a:tcPr>
                </a:tc>
                <a:tc>
                  <a:txBody>
                    <a:bodyPr/>
                    <a:lstStyle/>
                    <a:p>
                      <a:pPr algn="ctr"/>
                      <a:r>
                        <a:rPr lang="en-GB" b="0" dirty="0">
                          <a:solidFill>
                            <a:schemeClr val="tx1"/>
                          </a:solidFill>
                        </a:rPr>
                        <a:t>12.1</a:t>
                      </a:r>
                    </a:p>
                  </a:txBody>
                  <a:tcPr>
                    <a:solidFill>
                      <a:schemeClr val="tx2">
                        <a:lumMod val="20000"/>
                        <a:lumOff val="80000"/>
                      </a:schemeClr>
                    </a:solidFill>
                  </a:tcPr>
                </a:tc>
                <a:tc>
                  <a:txBody>
                    <a:bodyPr/>
                    <a:lstStyle/>
                    <a:p>
                      <a:pPr algn="ctr"/>
                      <a:r>
                        <a:rPr lang="en-GB" b="0" dirty="0">
                          <a:solidFill>
                            <a:schemeClr val="tx1"/>
                          </a:solidFill>
                        </a:rPr>
                        <a:t>M10</a:t>
                      </a:r>
                    </a:p>
                  </a:txBody>
                  <a:tcPr>
                    <a:solidFill>
                      <a:schemeClr val="tx2">
                        <a:lumMod val="20000"/>
                        <a:lumOff val="80000"/>
                      </a:schemeClr>
                    </a:solidFill>
                  </a:tcPr>
                </a:tc>
                <a:tc>
                  <a:txBody>
                    <a:bodyPr/>
                    <a:lstStyle/>
                    <a:p>
                      <a:r>
                        <a:rPr lang="en-GB" sz="1800" b="0" i="0" u="none" strike="noStrike" baseline="0" dirty="0">
                          <a:solidFill>
                            <a:srgbClr val="000000"/>
                          </a:solidFill>
                          <a:latin typeface="Times New Roman" panose="02020603050405020304" pitchFamily="18" charset="0"/>
                        </a:rPr>
                        <a:t>Abstract of proposals 	</a:t>
                      </a:r>
                    </a:p>
                  </a:txBody>
                  <a:tcPr>
                    <a:solidFill>
                      <a:schemeClr val="tx2">
                        <a:lumMod val="20000"/>
                        <a:lumOff val="80000"/>
                      </a:schemeClr>
                    </a:solidFill>
                  </a:tcPr>
                </a:tc>
                <a:tc>
                  <a:txBody>
                    <a:bodyPr/>
                    <a:lstStyle/>
                    <a:p>
                      <a:r>
                        <a:rPr lang="en-GB" sz="1800" b="0" i="0" u="none" strike="noStrike" baseline="0" dirty="0">
                          <a:solidFill>
                            <a:srgbClr val="000000"/>
                          </a:solidFill>
                          <a:latin typeface="Times New Roman" panose="02020603050405020304" pitchFamily="18" charset="0"/>
                        </a:rPr>
                        <a:t>Done</a:t>
                      </a:r>
                    </a:p>
                  </a:txBody>
                  <a:tcPr>
                    <a:solidFill>
                      <a:schemeClr val="tx2">
                        <a:lumMod val="20000"/>
                        <a:lumOff val="80000"/>
                      </a:schemeClr>
                    </a:solidFill>
                  </a:tcPr>
                </a:tc>
                <a:extLst>
                  <a:ext uri="{0D108BD9-81ED-4DB2-BD59-A6C34878D82A}">
                    <a16:rowId xmlns:a16="http://schemas.microsoft.com/office/drawing/2014/main" val="10000"/>
                  </a:ext>
                </a:extLst>
              </a:tr>
              <a:tr h="370840">
                <a:tc>
                  <a:txBody>
                    <a:bodyPr/>
                    <a:lstStyle/>
                    <a:p>
                      <a:r>
                        <a:rPr lang="en-GB" b="0" dirty="0">
                          <a:solidFill>
                            <a:schemeClr val="tx1"/>
                          </a:solidFill>
                        </a:rPr>
                        <a:t>MS58</a:t>
                      </a:r>
                    </a:p>
                  </a:txBody>
                  <a:tcPr>
                    <a:solidFill>
                      <a:schemeClr val="tx2">
                        <a:lumMod val="20000"/>
                        <a:lumOff val="8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800" b="0" i="0" u="none" strike="noStrike" kern="1200" baseline="0" dirty="0">
                          <a:solidFill>
                            <a:schemeClr val="dk1"/>
                          </a:solidFill>
                          <a:latin typeface="+mn-lt"/>
                          <a:ea typeface="+mn-ea"/>
                          <a:cs typeface="+mn-cs"/>
                        </a:rPr>
                        <a:t>Completion of strategy documents for each application area 	</a:t>
                      </a:r>
                    </a:p>
                    <a:p>
                      <a:endParaRPr lang="en-GB" sz="1800" b="0" i="0" u="none" strike="noStrike" baseline="0" dirty="0">
                        <a:solidFill>
                          <a:srgbClr val="000000"/>
                        </a:solidFill>
                        <a:latin typeface="Times New Roman" panose="02020603050405020304" pitchFamily="18" charset="0"/>
                      </a:endParaRPr>
                    </a:p>
                  </a:txBody>
                  <a:tcPr>
                    <a:solidFill>
                      <a:schemeClr val="tx2">
                        <a:lumMod val="20000"/>
                        <a:lumOff val="80000"/>
                      </a:schemeClr>
                    </a:solidFill>
                  </a:tcPr>
                </a:tc>
                <a:tc>
                  <a:txBody>
                    <a:bodyPr/>
                    <a:lstStyle/>
                    <a:p>
                      <a:pPr algn="ctr"/>
                      <a:r>
                        <a:rPr lang="en-GB" b="0" dirty="0">
                          <a:solidFill>
                            <a:schemeClr val="tx1"/>
                          </a:solidFill>
                        </a:rPr>
                        <a:t>12.1</a:t>
                      </a:r>
                    </a:p>
                  </a:txBody>
                  <a:tcPr>
                    <a:solidFill>
                      <a:schemeClr val="tx2">
                        <a:lumMod val="20000"/>
                        <a:lumOff val="80000"/>
                      </a:schemeClr>
                    </a:solidFill>
                  </a:tcPr>
                </a:tc>
                <a:tc>
                  <a:txBody>
                    <a:bodyPr/>
                    <a:lstStyle/>
                    <a:p>
                      <a:pPr algn="ctr"/>
                      <a:r>
                        <a:rPr lang="en-GB" b="0" dirty="0">
                          <a:solidFill>
                            <a:schemeClr val="tx1"/>
                          </a:solidFill>
                        </a:rPr>
                        <a:t>M40</a:t>
                      </a:r>
                    </a:p>
                  </a:txBody>
                  <a:tcPr>
                    <a:solidFill>
                      <a:schemeClr val="tx2">
                        <a:lumMod val="20000"/>
                        <a:lumOff val="80000"/>
                      </a:schemeClr>
                    </a:solidFill>
                  </a:tcPr>
                </a:tc>
                <a:tc>
                  <a:txBody>
                    <a:bodyPr/>
                    <a:lstStyle/>
                    <a:p>
                      <a:r>
                        <a:rPr lang="en-GB" sz="1800" b="0" i="0" u="none" strike="noStrike" baseline="0" dirty="0">
                          <a:solidFill>
                            <a:srgbClr val="000000"/>
                          </a:solidFill>
                          <a:latin typeface="Times New Roman" panose="02020603050405020304" pitchFamily="18" charset="0"/>
                        </a:rPr>
                        <a:t>Report</a:t>
                      </a:r>
                    </a:p>
                  </a:txBody>
                  <a:tcPr>
                    <a:solidFill>
                      <a:schemeClr val="tx2">
                        <a:lumMod val="20000"/>
                        <a:lumOff val="80000"/>
                      </a:schemeClr>
                    </a:solidFill>
                  </a:tcPr>
                </a:tc>
                <a:tc>
                  <a:txBody>
                    <a:bodyPr/>
                    <a:lstStyle/>
                    <a:p>
                      <a:endParaRPr lang="en-GB" sz="1800" b="0" i="0" u="none" strike="noStrike" baseline="0" dirty="0">
                        <a:solidFill>
                          <a:srgbClr val="000000"/>
                        </a:solidFill>
                        <a:latin typeface="Times New Roman" panose="02020603050405020304" pitchFamily="18" charset="0"/>
                      </a:endParaRPr>
                    </a:p>
                  </a:txBody>
                  <a:tcPr>
                    <a:solidFill>
                      <a:schemeClr val="tx2">
                        <a:lumMod val="20000"/>
                        <a:lumOff val="80000"/>
                      </a:schemeClr>
                    </a:solidFill>
                  </a:tcPr>
                </a:tc>
                <a:extLst>
                  <a:ext uri="{0D108BD9-81ED-4DB2-BD59-A6C34878D82A}">
                    <a16:rowId xmlns:a16="http://schemas.microsoft.com/office/drawing/2014/main" val="2524670082"/>
                  </a:ext>
                </a:extLst>
              </a:tr>
            </a:tbl>
          </a:graphicData>
        </a:graphic>
      </p:graphicFrame>
    </p:spTree>
    <p:extLst>
      <p:ext uri="{BB962C8B-B14F-4D97-AF65-F5344CB8AC3E}">
        <p14:creationId xmlns:p14="http://schemas.microsoft.com/office/powerpoint/2010/main" val="13970584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76991" y="1680957"/>
            <a:ext cx="8640960" cy="2684148"/>
          </a:xfrm>
        </p:spPr>
        <p:txBody>
          <a:bodyPr/>
          <a:lstStyle/>
          <a:p>
            <a:pPr algn="just"/>
            <a:r>
              <a:rPr lang="en-GB" sz="2000" dirty="0">
                <a:solidFill>
                  <a:srgbClr val="1E386B"/>
                </a:solidFill>
              </a:rPr>
              <a:t>WP12 - Societal Applications</a:t>
            </a:r>
          </a:p>
          <a:p>
            <a:pPr marL="0" indent="11113" algn="just"/>
            <a:r>
              <a:rPr lang="en-GB" sz="2000" dirty="0">
                <a:solidFill>
                  <a:srgbClr val="1E386B"/>
                </a:solidFill>
              </a:rPr>
              <a:t>Task 12.1 - A Strategy for Implementing Novel Societal Applications of Accelerators</a:t>
            </a:r>
          </a:p>
          <a:p>
            <a:pPr marL="0" indent="11113" algn="just"/>
            <a:endParaRPr lang="en-GB" sz="2000" dirty="0">
              <a:solidFill>
                <a:srgbClr val="1E386B"/>
              </a:solidFill>
            </a:endParaRPr>
          </a:p>
          <a:p>
            <a:pPr algn="ctr"/>
            <a:r>
              <a:rPr lang="en-GB" kern="0" dirty="0"/>
              <a:t>Sub-task 2. Novel forms of Radiotherapy </a:t>
            </a:r>
            <a:r>
              <a:rPr lang="en-GB" dirty="0"/>
              <a:t> 	 </a:t>
            </a:r>
            <a:r>
              <a:rPr lang="en-GB" b="0" dirty="0"/>
              <a:t>	</a:t>
            </a:r>
          </a:p>
          <a:p>
            <a:r>
              <a:rPr lang="en-GB" dirty="0"/>
              <a:t>   </a:t>
            </a:r>
          </a:p>
        </p:txBody>
      </p:sp>
      <p:sp>
        <p:nvSpPr>
          <p:cNvPr id="4" name="Text Placeholder 3"/>
          <p:cNvSpPr>
            <a:spLocks noGrp="1"/>
          </p:cNvSpPr>
          <p:nvPr>
            <p:ph type="body" sz="quarter" idx="15"/>
          </p:nvPr>
        </p:nvSpPr>
        <p:spPr>
          <a:xfrm>
            <a:off x="596607" y="4098550"/>
            <a:ext cx="7924800" cy="1202658"/>
          </a:xfrm>
        </p:spPr>
        <p:txBody>
          <a:bodyPr/>
          <a:lstStyle/>
          <a:p>
            <a:pPr algn="ctr"/>
            <a:r>
              <a:rPr lang="en-GB" dirty="0"/>
              <a:t>Angeles </a:t>
            </a:r>
            <a:r>
              <a:rPr lang="en-GB" dirty="0" err="1"/>
              <a:t>Faus</a:t>
            </a:r>
            <a:r>
              <a:rPr lang="en-GB" dirty="0"/>
              <a:t>-Golfe</a:t>
            </a:r>
          </a:p>
          <a:p>
            <a:pPr algn="ctr"/>
            <a:r>
              <a:rPr lang="en-GB" dirty="0"/>
              <a:t>CNRS</a:t>
            </a:r>
          </a:p>
          <a:p>
            <a:pPr algn="ctr"/>
            <a:endParaRPr lang="en-GB" dirty="0"/>
          </a:p>
          <a:p>
            <a:pPr algn="ctr"/>
            <a:endParaRPr lang="en-GB" dirty="0"/>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0"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dirty="0">
              <a:ln>
                <a:noFill/>
              </a:ln>
              <a:solidFill>
                <a:prstClr val="white"/>
              </a:solidFill>
              <a:effectLst/>
              <a:uLnTx/>
              <a:uFillTx/>
              <a:latin typeface="Arial"/>
              <a:ea typeface="+mn-ea"/>
              <a:cs typeface="Arial"/>
            </a:endParaRPr>
          </a:p>
        </p:txBody>
      </p:sp>
    </p:spTree>
    <p:extLst>
      <p:ext uri="{BB962C8B-B14F-4D97-AF65-F5344CB8AC3E}">
        <p14:creationId xmlns:p14="http://schemas.microsoft.com/office/powerpoint/2010/main" val="2806509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7BC583-A62A-4940-A8D7-F89A241E7C5C}"/>
              </a:ext>
            </a:extLst>
          </p:cNvPr>
          <p:cNvSpPr>
            <a:spLocks noGrp="1"/>
          </p:cNvSpPr>
          <p:nvPr>
            <p:ph type="title"/>
          </p:nvPr>
        </p:nvSpPr>
        <p:spPr>
          <a:xfrm>
            <a:off x="1439652" y="1033754"/>
            <a:ext cx="2052228" cy="678815"/>
          </a:xfrm>
        </p:spPr>
        <p:txBody>
          <a:bodyPr>
            <a:noAutofit/>
          </a:bodyPr>
          <a:lstStyle/>
          <a:p>
            <a:r>
              <a:rPr lang="en-GB" sz="2400" b="1" dirty="0">
                <a:latin typeface="Arial" panose="020B0604020202020204" pitchFamily="34" charset="0"/>
                <a:cs typeface="Arial" panose="020B0604020202020204" pitchFamily="34" charset="0"/>
              </a:rPr>
              <a:t>Task 12.1  </a:t>
            </a:r>
            <a:br>
              <a:rPr lang="en-GB" sz="2400" b="1" dirty="0">
                <a:latin typeface="Arial" panose="020B0604020202020204" pitchFamily="34" charset="0"/>
                <a:cs typeface="Arial" panose="020B0604020202020204" pitchFamily="34" charset="0"/>
              </a:rPr>
            </a:br>
            <a:r>
              <a:rPr lang="en-GB" sz="1800" b="1" dirty="0">
                <a:latin typeface="Arial" panose="020B0604020202020204" pitchFamily="34" charset="0"/>
                <a:cs typeface="Arial" panose="020B0604020202020204" pitchFamily="34" charset="0"/>
              </a:rPr>
              <a:t>Sub-Task </a:t>
            </a:r>
            <a:r>
              <a:rPr lang="pl-PL" sz="1800" b="1" dirty="0">
                <a:latin typeface="Arial" panose="020B0604020202020204" pitchFamily="34" charset="0"/>
                <a:cs typeface="Arial" panose="020B0604020202020204" pitchFamily="34" charset="0"/>
              </a:rPr>
              <a:t>2</a:t>
            </a:r>
            <a:endParaRPr lang="en-US" sz="2400" dirty="0"/>
          </a:p>
        </p:txBody>
      </p:sp>
      <p:sp>
        <p:nvSpPr>
          <p:cNvPr id="6" name="Content Placeholder 5">
            <a:extLst>
              <a:ext uri="{FF2B5EF4-FFF2-40B4-BE49-F238E27FC236}">
                <a16:creationId xmlns:a16="http://schemas.microsoft.com/office/drawing/2014/main" id="{E8DAD9E0-699B-CD4D-9A80-69E093764A82}"/>
              </a:ext>
            </a:extLst>
          </p:cNvPr>
          <p:cNvSpPr>
            <a:spLocks noGrp="1"/>
          </p:cNvSpPr>
          <p:nvPr>
            <p:ph idx="1"/>
          </p:nvPr>
        </p:nvSpPr>
        <p:spPr>
          <a:xfrm>
            <a:off x="167991" y="1526371"/>
            <a:ext cx="3834426" cy="3799502"/>
          </a:xfrm>
          <a:prstGeom prst="rect">
            <a:avLst/>
          </a:prstGeom>
        </p:spPr>
        <p:txBody>
          <a:bodyPr wrap="square">
            <a:spAutoFit/>
          </a:bodyPr>
          <a:lstStyle/>
          <a:p>
            <a:pPr marL="0" indent="0">
              <a:buNone/>
            </a:pPr>
            <a:endParaRPr lang="en-GB" dirty="0"/>
          </a:p>
          <a:p>
            <a:pPr>
              <a:spcBef>
                <a:spcPts val="900"/>
              </a:spcBef>
            </a:pPr>
            <a:r>
              <a:rPr lang="en-GB" sz="1500" dirty="0">
                <a:latin typeface="Arial" panose="020B0604020202020204" pitchFamily="34" charset="0"/>
                <a:cs typeface="Arial" panose="020B0604020202020204" pitchFamily="34" charset="0"/>
              </a:rPr>
              <a:t>Study the </a:t>
            </a:r>
            <a:r>
              <a:rPr lang="en-GB" sz="1500" b="1" dirty="0">
                <a:latin typeface="Arial" panose="020B0604020202020204" pitchFamily="34" charset="0"/>
                <a:cs typeface="Arial" panose="020B0604020202020204" pitchFamily="34" charset="0"/>
              </a:rPr>
              <a:t>novel forms of RT </a:t>
            </a:r>
            <a:r>
              <a:rPr lang="en-GB" sz="1500" dirty="0">
                <a:latin typeface="Arial" panose="020B0604020202020204" pitchFamily="34" charset="0"/>
                <a:cs typeface="Arial" panose="020B0604020202020204" pitchFamily="34" charset="0"/>
              </a:rPr>
              <a:t>for cancer treatment with the aim of developing a roadmap for the innovation </a:t>
            </a:r>
            <a:r>
              <a:rPr lang="en-GB" sz="1500" dirty="0">
                <a:solidFill>
                  <a:schemeClr val="accent4">
                    <a:lumMod val="75000"/>
                  </a:schemeClr>
                </a:solidFill>
                <a:latin typeface="Arial" panose="020B0604020202020204" pitchFamily="34" charset="0"/>
                <a:cs typeface="Arial" panose="020B0604020202020204" pitchFamily="34" charset="0"/>
              </a:rPr>
              <a:t>(</a:t>
            </a:r>
            <a:r>
              <a:rPr lang="en-GB" sz="1500" kern="0" dirty="0">
                <a:solidFill>
                  <a:schemeClr val="accent4">
                    <a:lumMod val="75000"/>
                  </a:schemeClr>
                </a:solidFill>
                <a:latin typeface="Arial" panose="020B0604020202020204" pitchFamily="34" charset="0"/>
                <a:cs typeface="Arial" panose="020B0604020202020204" pitchFamily="34" charset="0"/>
              </a:rPr>
              <a:t>Mini-beams with e-/p, FLASH RT, cost-effective  ion RT</a:t>
            </a:r>
            <a:r>
              <a:rPr lang="en-GB" sz="1200" kern="0" dirty="0">
                <a:solidFill>
                  <a:schemeClr val="accent4">
                    <a:lumMod val="75000"/>
                  </a:schemeClr>
                </a:solidFill>
                <a:latin typeface="Arial" panose="020B0604020202020204" pitchFamily="34" charset="0"/>
                <a:cs typeface="Arial" panose="020B0604020202020204" pitchFamily="34" charset="0"/>
              </a:rPr>
              <a:t>, </a:t>
            </a:r>
            <a:r>
              <a:rPr lang="en-GB" sz="1500" kern="0" dirty="0">
                <a:solidFill>
                  <a:schemeClr val="accent4">
                    <a:lumMod val="75000"/>
                  </a:schemeClr>
                </a:solidFill>
                <a:latin typeface="Arial" panose="020B0604020202020204" pitchFamily="34" charset="0"/>
                <a:cs typeface="Arial" panose="020B0604020202020204" pitchFamily="34" charset="0"/>
              </a:rPr>
              <a:t>BNCT, combined RT, flexible machines..)</a:t>
            </a:r>
            <a:endParaRPr lang="en-GB" sz="1500" dirty="0">
              <a:solidFill>
                <a:schemeClr val="accent4">
                  <a:lumMod val="75000"/>
                </a:schemeClr>
              </a:solidFill>
              <a:latin typeface="Arial" panose="020B0604020202020204" pitchFamily="34" charset="0"/>
              <a:cs typeface="Arial" panose="020B0604020202020204" pitchFamily="34" charset="0"/>
            </a:endParaRPr>
          </a:p>
          <a:p>
            <a:pPr>
              <a:spcBef>
                <a:spcPts val="900"/>
              </a:spcBef>
            </a:pPr>
            <a:r>
              <a:rPr lang="en-GB" sz="1500" dirty="0">
                <a:latin typeface="Arial" panose="020B0604020202020204" pitchFamily="34" charset="0"/>
                <a:cs typeface="Arial" panose="020B0604020202020204" pitchFamily="34" charset="0"/>
              </a:rPr>
              <a:t>Develop a strategy to deliver a </a:t>
            </a:r>
            <a:r>
              <a:rPr lang="en-GB" sz="1500" b="1" dirty="0">
                <a:latin typeface="Arial" panose="020B0604020202020204" pitchFamily="34" charset="0"/>
                <a:cs typeface="Arial" panose="020B0604020202020204" pitchFamily="34" charset="0"/>
              </a:rPr>
              <a:t>roadmap </a:t>
            </a:r>
            <a:r>
              <a:rPr lang="en-GB" sz="1500" dirty="0">
                <a:solidFill>
                  <a:schemeClr val="accent4">
                    <a:lumMod val="75000"/>
                  </a:schemeClr>
                </a:solidFill>
                <a:latin typeface="Arial" panose="020B0604020202020204" pitchFamily="34" charset="0"/>
                <a:cs typeface="Arial" panose="020B0604020202020204" pitchFamily="34" charset="0"/>
              </a:rPr>
              <a:t>(brainstorming writing meeting/workshop with identified experts, accelerator dedicated workshop…)</a:t>
            </a:r>
          </a:p>
          <a:p>
            <a:pPr>
              <a:spcBef>
                <a:spcPts val="900"/>
              </a:spcBef>
            </a:pPr>
            <a:r>
              <a:rPr lang="en-GB" sz="1500" dirty="0">
                <a:latin typeface="Arial" panose="020B0604020202020204" pitchFamily="34" charset="0"/>
                <a:cs typeface="Arial" panose="020B0604020202020204" pitchFamily="34" charset="0"/>
              </a:rPr>
              <a:t>Study the </a:t>
            </a:r>
            <a:r>
              <a:rPr lang="en-GB" sz="1500" b="1" dirty="0">
                <a:latin typeface="Arial" panose="020B0604020202020204" pitchFamily="34" charset="0"/>
                <a:cs typeface="Arial" panose="020B0604020202020204" pitchFamily="34" charset="0"/>
              </a:rPr>
              <a:t>barriers</a:t>
            </a:r>
            <a:r>
              <a:rPr lang="en-GB" sz="1500" dirty="0">
                <a:latin typeface="Arial" panose="020B0604020202020204" pitchFamily="34" charset="0"/>
                <a:cs typeface="Arial" panose="020B0604020202020204" pitchFamily="34" charset="0"/>
              </a:rPr>
              <a:t> which discourage the use of these </a:t>
            </a:r>
            <a:r>
              <a:rPr lang="en-GB" sz="1500" b="1" dirty="0">
                <a:latin typeface="Arial" panose="020B0604020202020204" pitchFamily="34" charset="0"/>
                <a:cs typeface="Arial" panose="020B0604020202020204" pitchFamily="34" charset="0"/>
              </a:rPr>
              <a:t>new techniques </a:t>
            </a:r>
            <a:r>
              <a:rPr lang="en-GB" sz="1500" dirty="0">
                <a:latin typeface="Arial" panose="020B0604020202020204" pitchFamily="34" charset="0"/>
                <a:cs typeface="Arial" panose="020B0604020202020204" pitchFamily="34" charset="0"/>
              </a:rPr>
              <a:t>in </a:t>
            </a:r>
            <a:r>
              <a:rPr lang="en-GB" sz="1500" b="1" dirty="0">
                <a:latin typeface="Arial" panose="020B0604020202020204" pitchFamily="34" charset="0"/>
                <a:cs typeface="Arial" panose="020B0604020202020204" pitchFamily="34" charset="0"/>
              </a:rPr>
              <a:t>industry </a:t>
            </a:r>
            <a:r>
              <a:rPr lang="en-GB" sz="1500" dirty="0">
                <a:latin typeface="Arial" panose="020B0604020202020204" pitchFamily="34" charset="0"/>
                <a:cs typeface="Arial" panose="020B0604020202020204" pitchFamily="34" charset="0"/>
              </a:rPr>
              <a:t>in collaboration with medical doctors as users</a:t>
            </a:r>
          </a:p>
          <a:p>
            <a:pPr marL="0" indent="0">
              <a:lnSpc>
                <a:spcPct val="100000"/>
              </a:lnSpc>
              <a:spcBef>
                <a:spcPts val="0"/>
              </a:spcBef>
              <a:buClrTx/>
              <a:buNone/>
              <a:defRPr/>
            </a:pPr>
            <a:endParaRPr lang="en-GB" sz="1050" kern="0" dirty="0">
              <a:solidFill>
                <a:prstClr val="black"/>
              </a:solidFill>
            </a:endParaRPr>
          </a:p>
        </p:txBody>
      </p:sp>
      <p:sp>
        <p:nvSpPr>
          <p:cNvPr id="9" name="Slide Number Placeholder 8">
            <a:extLst>
              <a:ext uri="{FF2B5EF4-FFF2-40B4-BE49-F238E27FC236}">
                <a16:creationId xmlns:a16="http://schemas.microsoft.com/office/drawing/2014/main" id="{792AFCAD-AC7F-F64E-894F-0196CCAEDEE6}"/>
              </a:ext>
            </a:extLst>
          </p:cNvPr>
          <p:cNvSpPr>
            <a:spLocks noGrp="1"/>
          </p:cNvSpPr>
          <p:nvPr>
            <p:ph type="sldNum" sz="quarter" idx="12"/>
          </p:nvPr>
        </p:nvSpPr>
        <p:spPr/>
        <p:txBody>
          <a:bodyPr/>
          <a:lstStyle/>
          <a:p>
            <a:pPr defTabSz="342900"/>
            <a:fld id="{F7A1A58B-7BA1-7E42-8231-6D1CB1C760B1}" type="slidenum">
              <a:rPr lang="en-US">
                <a:solidFill>
                  <a:srgbClr val="0035CB"/>
                </a:solidFill>
              </a:rPr>
              <a:pPr defTabSz="342900"/>
              <a:t>7</a:t>
            </a:fld>
            <a:endParaRPr lang="en-US">
              <a:solidFill>
                <a:srgbClr val="0035CB"/>
              </a:solidFill>
            </a:endParaRPr>
          </a:p>
        </p:txBody>
      </p:sp>
      <p:sp>
        <p:nvSpPr>
          <p:cNvPr id="4" name="TextBox 3">
            <a:extLst>
              <a:ext uri="{FF2B5EF4-FFF2-40B4-BE49-F238E27FC236}">
                <a16:creationId xmlns:a16="http://schemas.microsoft.com/office/drawing/2014/main" id="{1BE51D25-1F80-0761-A997-6654A8692A46}"/>
              </a:ext>
            </a:extLst>
          </p:cNvPr>
          <p:cNvSpPr txBox="1"/>
          <p:nvPr/>
        </p:nvSpPr>
        <p:spPr>
          <a:xfrm>
            <a:off x="3038900" y="1078097"/>
            <a:ext cx="5454606" cy="461665"/>
          </a:xfrm>
          <a:prstGeom prst="rect">
            <a:avLst/>
          </a:prstGeom>
          <a:noFill/>
        </p:spPr>
        <p:txBody>
          <a:bodyPr wrap="square">
            <a:spAutoFit/>
          </a:bodyPr>
          <a:lstStyle/>
          <a:p>
            <a:pPr defTabSz="342900"/>
            <a:r>
              <a:rPr lang="en-US" sz="2400" b="1" dirty="0">
                <a:solidFill>
                  <a:srgbClr val="FA00C8">
                    <a:lumMod val="75000"/>
                  </a:srgbClr>
                </a:solidFill>
                <a:latin typeface="Arial" panose="020B0604020202020204" pitchFamily="34" charset="0"/>
                <a:cs typeface="Arial" panose="020B0604020202020204" pitchFamily="34" charset="0"/>
              </a:rPr>
              <a:t>Novel forms of Radiotherapy </a:t>
            </a:r>
            <a:r>
              <a:rPr lang="en-GB" sz="2400" b="1" dirty="0">
                <a:solidFill>
                  <a:srgbClr val="FA00C8">
                    <a:lumMod val="75000"/>
                  </a:srgbClr>
                </a:solidFill>
                <a:latin typeface="Arial" panose="020B0604020202020204" pitchFamily="34" charset="0"/>
                <a:cs typeface="Arial" panose="020B0604020202020204" pitchFamily="34" charset="0"/>
              </a:rPr>
              <a:t> </a:t>
            </a:r>
            <a:r>
              <a:rPr lang="en-GB" sz="2100" b="1" dirty="0">
                <a:solidFill>
                  <a:srgbClr val="2776BF"/>
                </a:solidFill>
                <a:latin typeface="Arial" panose="020B0604020202020204" pitchFamily="34" charset="0"/>
                <a:cs typeface="Arial" panose="020B0604020202020204" pitchFamily="34" charset="0"/>
              </a:rPr>
              <a:t>(CNRS) </a:t>
            </a:r>
            <a:endParaRPr lang="en-US" sz="2100" dirty="0">
              <a:solidFill>
                <a:srgbClr val="2776BF"/>
              </a:solidFill>
              <a:latin typeface="Montserrat"/>
            </a:endParaRPr>
          </a:p>
        </p:txBody>
      </p:sp>
      <p:sp>
        <p:nvSpPr>
          <p:cNvPr id="5" name="Right Arrow 4">
            <a:extLst>
              <a:ext uri="{FF2B5EF4-FFF2-40B4-BE49-F238E27FC236}">
                <a16:creationId xmlns:a16="http://schemas.microsoft.com/office/drawing/2014/main" id="{823C3314-DF99-0AC0-EF44-2C0C1FBABD41}"/>
              </a:ext>
            </a:extLst>
          </p:cNvPr>
          <p:cNvSpPr/>
          <p:nvPr/>
        </p:nvSpPr>
        <p:spPr>
          <a:xfrm>
            <a:off x="4040732" y="3104965"/>
            <a:ext cx="918102" cy="43858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srgbClr val="FFFFFF"/>
              </a:solidFill>
              <a:latin typeface="Montserrat"/>
            </a:endParaRPr>
          </a:p>
        </p:txBody>
      </p:sp>
      <p:sp>
        <p:nvSpPr>
          <p:cNvPr id="14" name="TextBox 13">
            <a:extLst>
              <a:ext uri="{FF2B5EF4-FFF2-40B4-BE49-F238E27FC236}">
                <a16:creationId xmlns:a16="http://schemas.microsoft.com/office/drawing/2014/main" id="{0C1F38D7-E4EC-3D1A-FCE5-4BE8B0753EB6}"/>
              </a:ext>
            </a:extLst>
          </p:cNvPr>
          <p:cNvSpPr txBox="1"/>
          <p:nvPr/>
        </p:nvSpPr>
        <p:spPr>
          <a:xfrm>
            <a:off x="4611830" y="3784759"/>
            <a:ext cx="4162884" cy="1500411"/>
          </a:xfrm>
          <a:prstGeom prst="rect">
            <a:avLst/>
          </a:prstGeom>
          <a:noFill/>
        </p:spPr>
        <p:txBody>
          <a:bodyPr wrap="square">
            <a:spAutoFit/>
          </a:bodyPr>
          <a:lstStyle/>
          <a:p>
            <a:pPr defTabSz="342900"/>
            <a:r>
              <a:rPr lang="en-GB" sz="1050" dirty="0">
                <a:solidFill>
                  <a:srgbClr val="000000"/>
                </a:solidFill>
                <a:latin typeface="Arial" panose="020B0604020202020204" pitchFamily="34" charset="0"/>
                <a:cs typeface="Arial" panose="020B0604020202020204" pitchFamily="34" charset="0"/>
              </a:rPr>
              <a:t>The list of topics explored:</a:t>
            </a:r>
            <a:endParaRPr lang="en-GB" sz="1050" dirty="0">
              <a:solidFill>
                <a:srgbClr val="777777"/>
              </a:solidFill>
              <a:latin typeface="Arial" panose="020B0604020202020204" pitchFamily="34" charset="0"/>
              <a:cs typeface="Arial" panose="020B0604020202020204" pitchFamily="34" charset="0"/>
            </a:endParaRPr>
          </a:p>
          <a:p>
            <a:pPr marL="214313" indent="-214313" defTabSz="342900">
              <a:buClr>
                <a:srgbClr val="FA00C8"/>
              </a:buClr>
              <a:buFont typeface="Arial" panose="020B0604020202020204" pitchFamily="34" charset="0"/>
              <a:buChar char="•"/>
            </a:pPr>
            <a:r>
              <a:rPr lang="en-GB" sz="900" dirty="0">
                <a:solidFill>
                  <a:srgbClr val="2776BF">
                    <a:lumMod val="75000"/>
                  </a:srgbClr>
                </a:solidFill>
                <a:latin typeface="Arial" panose="020B0604020202020204" pitchFamily="34" charset="0"/>
                <a:cs typeface="Arial" panose="020B0604020202020204" pitchFamily="34" charset="0"/>
              </a:rPr>
              <a:t>VHEE Current State of the Art</a:t>
            </a:r>
          </a:p>
          <a:p>
            <a:pPr marL="214313" indent="-214313" defTabSz="342900">
              <a:buClr>
                <a:srgbClr val="FA00C8"/>
              </a:buClr>
              <a:buFont typeface="Arial" panose="020B0604020202020204" pitchFamily="34" charset="0"/>
              <a:buChar char="•"/>
            </a:pPr>
            <a:r>
              <a:rPr lang="en-GB" sz="900" dirty="0">
                <a:solidFill>
                  <a:srgbClr val="2776BF">
                    <a:lumMod val="75000"/>
                  </a:srgbClr>
                </a:solidFill>
                <a:latin typeface="Arial" panose="020B0604020202020204" pitchFamily="34" charset="0"/>
                <a:cs typeface="Arial" panose="020B0604020202020204" pitchFamily="34" charset="0"/>
              </a:rPr>
              <a:t>Treatment Planning, Modelling and Imaging</a:t>
            </a:r>
          </a:p>
          <a:p>
            <a:pPr marL="214313" indent="-214313" defTabSz="342900">
              <a:buClr>
                <a:srgbClr val="FA00C8"/>
              </a:buClr>
              <a:buFont typeface="Arial" panose="020B0604020202020204" pitchFamily="34" charset="0"/>
              <a:buChar char="•"/>
            </a:pPr>
            <a:r>
              <a:rPr lang="en-GB" sz="900" dirty="0">
                <a:solidFill>
                  <a:srgbClr val="2776BF">
                    <a:lumMod val="75000"/>
                  </a:srgbClr>
                </a:solidFill>
                <a:latin typeface="Arial" panose="020B0604020202020204" pitchFamily="34" charset="0"/>
                <a:cs typeface="Arial" panose="020B0604020202020204" pitchFamily="34" charset="0"/>
              </a:rPr>
              <a:t>VHEE current conventional facilities at intermediate (</a:t>
            </a:r>
            <a:r>
              <a:rPr lang="en-GB" sz="900" dirty="0" err="1">
                <a:solidFill>
                  <a:srgbClr val="2776BF">
                    <a:lumMod val="75000"/>
                  </a:srgbClr>
                </a:solidFill>
                <a:latin typeface="Arial" panose="020B0604020202020204" pitchFamily="34" charset="0"/>
                <a:cs typeface="Arial" panose="020B0604020202020204" pitchFamily="34" charset="0"/>
              </a:rPr>
              <a:t>Flastron</a:t>
            </a:r>
            <a:r>
              <a:rPr lang="en-GB" sz="900" dirty="0">
                <a:solidFill>
                  <a:srgbClr val="2776BF">
                    <a:lumMod val="75000"/>
                  </a:srgbClr>
                </a:solidFill>
                <a:latin typeface="Arial" panose="020B0604020202020204" pitchFamily="34" charset="0"/>
                <a:cs typeface="Arial" panose="020B0604020202020204" pitchFamily="34" charset="0"/>
              </a:rPr>
              <a:t> IC , </a:t>
            </a:r>
            <a:r>
              <a:rPr lang="en-GB" sz="900" dirty="0" err="1">
                <a:solidFill>
                  <a:srgbClr val="2776BF">
                    <a:lumMod val="75000"/>
                  </a:srgbClr>
                </a:solidFill>
                <a:latin typeface="Arial" panose="020B0604020202020204" pitchFamily="34" charset="0"/>
                <a:cs typeface="Arial" panose="020B0604020202020204" pitchFamily="34" charset="0"/>
              </a:rPr>
              <a:t>Antwarpen</a:t>
            </a:r>
            <a:r>
              <a:rPr lang="en-GB" sz="900" dirty="0">
                <a:solidFill>
                  <a:srgbClr val="2776BF">
                    <a:lumMod val="75000"/>
                  </a:srgbClr>
                </a:solidFill>
                <a:latin typeface="Arial" panose="020B0604020202020204" pitchFamily="34" charset="0"/>
                <a:cs typeface="Arial" panose="020B0604020202020204" pitchFamily="34" charset="0"/>
              </a:rPr>
              <a:t>..) and high   (CLEAR, CLARA, ARES, PITZ, ..) energies</a:t>
            </a:r>
          </a:p>
          <a:p>
            <a:pPr marL="214313" indent="-214313" defTabSz="342900">
              <a:buClr>
                <a:srgbClr val="FA00C8"/>
              </a:buClr>
              <a:buFont typeface="Arial" panose="020B0604020202020204" pitchFamily="34" charset="0"/>
              <a:buChar char="•"/>
            </a:pPr>
            <a:r>
              <a:rPr lang="en-GB" sz="900" dirty="0">
                <a:solidFill>
                  <a:srgbClr val="2776BF">
                    <a:lumMod val="75000"/>
                  </a:srgbClr>
                </a:solidFill>
                <a:latin typeface="Arial" panose="020B0604020202020204" pitchFamily="34" charset="0"/>
                <a:cs typeface="Arial" panose="020B0604020202020204" pitchFamily="34" charset="0"/>
              </a:rPr>
              <a:t>VHEE current non-conventional facilities LPA (DRACO, LOA) </a:t>
            </a:r>
          </a:p>
          <a:p>
            <a:pPr marL="214313" indent="-214313" defTabSz="342900">
              <a:buClr>
                <a:srgbClr val="FA00C8"/>
              </a:buClr>
              <a:buFont typeface="Arial" panose="020B0604020202020204" pitchFamily="34" charset="0"/>
              <a:buChar char="•"/>
            </a:pPr>
            <a:r>
              <a:rPr lang="en-GB" sz="900" dirty="0">
                <a:solidFill>
                  <a:srgbClr val="2776BF">
                    <a:lumMod val="75000"/>
                  </a:srgbClr>
                </a:solidFill>
                <a:latin typeface="Arial" panose="020B0604020202020204" pitchFamily="34" charset="0"/>
                <a:cs typeface="Arial" panose="020B0604020202020204" pitchFamily="34" charset="0"/>
              </a:rPr>
              <a:t>VHEE planned future facilities (DEFT, FRIDA,...)</a:t>
            </a:r>
          </a:p>
          <a:p>
            <a:pPr marL="214313" indent="-214313" defTabSz="342900">
              <a:buClr>
                <a:srgbClr val="FA00C8"/>
              </a:buClr>
              <a:buFont typeface="Arial" panose="020B0604020202020204" pitchFamily="34" charset="0"/>
              <a:buChar char="•"/>
            </a:pPr>
            <a:r>
              <a:rPr lang="en-GB" sz="900" dirty="0">
                <a:solidFill>
                  <a:srgbClr val="2776BF">
                    <a:lumMod val="75000"/>
                  </a:srgbClr>
                </a:solidFill>
                <a:latin typeface="Arial" panose="020B0604020202020204" pitchFamily="34" charset="0"/>
                <a:cs typeface="Arial" panose="020B0604020202020204" pitchFamily="34" charset="0"/>
              </a:rPr>
              <a:t>Accelerators R&amp;D and Technologies: distributed coupling, cryogenic copper, millimetric waves or THz sources...</a:t>
            </a:r>
          </a:p>
          <a:p>
            <a:pPr marL="214313" indent="-214313" defTabSz="342900">
              <a:buClr>
                <a:srgbClr val="FA00C8"/>
              </a:buClr>
              <a:buFont typeface="Arial" panose="020B0604020202020204" pitchFamily="34" charset="0"/>
              <a:buChar char="•"/>
            </a:pPr>
            <a:r>
              <a:rPr lang="en-GB" sz="900" dirty="0">
                <a:solidFill>
                  <a:srgbClr val="2776BF">
                    <a:lumMod val="75000"/>
                  </a:srgbClr>
                </a:solidFill>
                <a:latin typeface="Arial" panose="020B0604020202020204" pitchFamily="34" charset="0"/>
                <a:cs typeface="Arial" panose="020B0604020202020204" pitchFamily="34" charset="0"/>
              </a:rPr>
              <a:t>Industries involved</a:t>
            </a:r>
          </a:p>
        </p:txBody>
      </p:sp>
      <p:sp>
        <p:nvSpPr>
          <p:cNvPr id="16" name="TextBox 15">
            <a:extLst>
              <a:ext uri="{FF2B5EF4-FFF2-40B4-BE49-F238E27FC236}">
                <a16:creationId xmlns:a16="http://schemas.microsoft.com/office/drawing/2014/main" id="{DE4ACD1F-21F3-FC9C-3EBB-2FFE34BC225F}"/>
              </a:ext>
            </a:extLst>
          </p:cNvPr>
          <p:cNvSpPr txBox="1"/>
          <p:nvPr/>
        </p:nvSpPr>
        <p:spPr>
          <a:xfrm>
            <a:off x="4958835" y="1489763"/>
            <a:ext cx="3717622" cy="323165"/>
          </a:xfrm>
          <a:prstGeom prst="rect">
            <a:avLst/>
          </a:prstGeom>
          <a:noFill/>
        </p:spPr>
        <p:txBody>
          <a:bodyPr wrap="square">
            <a:spAutoFit/>
          </a:bodyPr>
          <a:lstStyle/>
          <a:p>
            <a:pPr defTabSz="342900"/>
            <a:r>
              <a:rPr lang="en-GB" sz="1500" dirty="0">
                <a:solidFill>
                  <a:srgbClr val="000000"/>
                </a:solidFill>
                <a:latin typeface="Roboto" panose="020F0502020204030204" pitchFamily="34" charset="0"/>
              </a:rPr>
              <a:t>A </a:t>
            </a:r>
            <a:r>
              <a:rPr lang="en-GB" sz="1500" b="1" dirty="0">
                <a:solidFill>
                  <a:srgbClr val="000000"/>
                </a:solidFill>
                <a:latin typeface="Roboto" panose="020F0502020204030204" pitchFamily="34" charset="0"/>
              </a:rPr>
              <a:t>follow up of VHEE2017 and VHEE2020</a:t>
            </a:r>
            <a:endParaRPr lang="en-US" sz="1500" b="1" dirty="0">
              <a:solidFill>
                <a:srgbClr val="000000"/>
              </a:solidFill>
              <a:latin typeface="Montserrat"/>
            </a:endParaRPr>
          </a:p>
        </p:txBody>
      </p:sp>
      <p:sp>
        <p:nvSpPr>
          <p:cNvPr id="18" name="TextBox 17">
            <a:extLst>
              <a:ext uri="{FF2B5EF4-FFF2-40B4-BE49-F238E27FC236}">
                <a16:creationId xmlns:a16="http://schemas.microsoft.com/office/drawing/2014/main" id="{485D2C4C-C3DB-6122-F8B3-95D5CFB2931F}"/>
              </a:ext>
            </a:extLst>
          </p:cNvPr>
          <p:cNvSpPr txBox="1"/>
          <p:nvPr/>
        </p:nvSpPr>
        <p:spPr>
          <a:xfrm>
            <a:off x="5117537" y="3363859"/>
            <a:ext cx="3115397" cy="300082"/>
          </a:xfrm>
          <a:prstGeom prst="rect">
            <a:avLst/>
          </a:prstGeom>
          <a:noFill/>
        </p:spPr>
        <p:txBody>
          <a:bodyPr wrap="square">
            <a:spAutoFit/>
          </a:bodyPr>
          <a:lstStyle/>
          <a:p>
            <a:pPr defTabSz="342900"/>
            <a:r>
              <a:rPr lang="en-US" sz="1350" b="1" dirty="0">
                <a:solidFill>
                  <a:srgbClr val="FA00C8">
                    <a:lumMod val="75000"/>
                  </a:srgbClr>
                </a:solidFill>
                <a:latin typeface="Arial" panose="020B0604020202020204" pitchFamily="34" charset="0"/>
                <a:cs typeface="Arial" panose="020B0604020202020204" pitchFamily="34" charset="0"/>
              </a:rPr>
              <a:t>VH2023 @ DESY 11-13 July 2023 </a:t>
            </a:r>
            <a:endParaRPr lang="en-US" sz="1350" dirty="0">
              <a:solidFill>
                <a:srgbClr val="000000"/>
              </a:solidFill>
              <a:latin typeface="Montserrat"/>
            </a:endParaRPr>
          </a:p>
        </p:txBody>
      </p:sp>
      <p:sp>
        <p:nvSpPr>
          <p:cNvPr id="7" name="TextBox 6">
            <a:extLst>
              <a:ext uri="{FF2B5EF4-FFF2-40B4-BE49-F238E27FC236}">
                <a16:creationId xmlns:a16="http://schemas.microsoft.com/office/drawing/2014/main" id="{6A2DDE8A-C0BC-8E66-CB43-C584A3C7FEBC}"/>
              </a:ext>
            </a:extLst>
          </p:cNvPr>
          <p:cNvSpPr txBox="1"/>
          <p:nvPr/>
        </p:nvSpPr>
        <p:spPr>
          <a:xfrm>
            <a:off x="4981937" y="3587002"/>
            <a:ext cx="2574788" cy="461665"/>
          </a:xfrm>
          <a:prstGeom prst="rect">
            <a:avLst/>
          </a:prstGeom>
          <a:noFill/>
        </p:spPr>
        <p:txBody>
          <a:bodyPr wrap="square">
            <a:spAutoFit/>
          </a:bodyPr>
          <a:lstStyle/>
          <a:p>
            <a:pPr defTabSz="342900"/>
            <a:r>
              <a:rPr lang="en-GB" sz="1050" dirty="0">
                <a:solidFill>
                  <a:srgbClr val="000000"/>
                </a:solidFill>
                <a:latin typeface="Montserrat"/>
                <a:hlinkClick r:id="rId2"/>
              </a:rPr>
              <a:t>https://indico.desy.de/event/38194/</a:t>
            </a:r>
            <a:endParaRPr lang="en-GB" sz="1050" dirty="0">
              <a:solidFill>
                <a:srgbClr val="000000"/>
              </a:solidFill>
              <a:latin typeface="Montserrat"/>
            </a:endParaRPr>
          </a:p>
          <a:p>
            <a:pPr defTabSz="342900"/>
            <a:endParaRPr lang="en-US" sz="1350" dirty="0">
              <a:solidFill>
                <a:srgbClr val="000000"/>
              </a:solidFill>
              <a:latin typeface="Montserrat"/>
            </a:endParaRPr>
          </a:p>
        </p:txBody>
      </p:sp>
      <p:pic>
        <p:nvPicPr>
          <p:cNvPr id="8" name="Picture 7">
            <a:extLst>
              <a:ext uri="{FF2B5EF4-FFF2-40B4-BE49-F238E27FC236}">
                <a16:creationId xmlns:a16="http://schemas.microsoft.com/office/drawing/2014/main" id="{A76B7EA6-1EE6-8363-E89B-E450D931AC36}"/>
              </a:ext>
            </a:extLst>
          </p:cNvPr>
          <p:cNvPicPr>
            <a:picLocks noChangeAspect="1"/>
          </p:cNvPicPr>
          <p:nvPr/>
        </p:nvPicPr>
        <p:blipFill>
          <a:blip r:embed="rId3"/>
          <a:stretch>
            <a:fillRect/>
          </a:stretch>
        </p:blipFill>
        <p:spPr>
          <a:xfrm>
            <a:off x="5141585" y="2123722"/>
            <a:ext cx="3103375" cy="1169387"/>
          </a:xfrm>
          <a:prstGeom prst="rect">
            <a:avLst/>
          </a:prstGeom>
        </p:spPr>
      </p:pic>
      <p:pic>
        <p:nvPicPr>
          <p:cNvPr id="11" name="Picture 10">
            <a:extLst>
              <a:ext uri="{FF2B5EF4-FFF2-40B4-BE49-F238E27FC236}">
                <a16:creationId xmlns:a16="http://schemas.microsoft.com/office/drawing/2014/main" id="{6D43E51B-5170-CC75-CBFC-8DE5A5D67C96}"/>
              </a:ext>
            </a:extLst>
          </p:cNvPr>
          <p:cNvPicPr>
            <a:picLocks noChangeAspect="1"/>
          </p:cNvPicPr>
          <p:nvPr/>
        </p:nvPicPr>
        <p:blipFill>
          <a:blip r:embed="rId4"/>
          <a:stretch>
            <a:fillRect/>
          </a:stretch>
        </p:blipFill>
        <p:spPr>
          <a:xfrm>
            <a:off x="5117537" y="1813598"/>
            <a:ext cx="3115398" cy="285816"/>
          </a:xfrm>
          <a:prstGeom prst="rect">
            <a:avLst/>
          </a:prstGeom>
        </p:spPr>
      </p:pic>
      <p:sp>
        <p:nvSpPr>
          <p:cNvPr id="3" name="TextBox 2">
            <a:extLst>
              <a:ext uri="{FF2B5EF4-FFF2-40B4-BE49-F238E27FC236}">
                <a16:creationId xmlns:a16="http://schemas.microsoft.com/office/drawing/2014/main" id="{2AF6EBBB-0AD7-4213-9E33-422548100161}"/>
              </a:ext>
            </a:extLst>
          </p:cNvPr>
          <p:cNvSpPr txBox="1"/>
          <p:nvPr/>
        </p:nvSpPr>
        <p:spPr>
          <a:xfrm>
            <a:off x="1547664" y="5418105"/>
            <a:ext cx="7452828" cy="300082"/>
          </a:xfrm>
          <a:prstGeom prst="rect">
            <a:avLst/>
          </a:prstGeom>
          <a:noFill/>
        </p:spPr>
        <p:txBody>
          <a:bodyPr wrap="square">
            <a:spAutoFit/>
          </a:bodyPr>
          <a:lstStyle/>
          <a:p>
            <a:pPr defTabSz="342900"/>
            <a:r>
              <a:rPr lang="en-US" sz="1350" b="1" dirty="0">
                <a:solidFill>
                  <a:srgbClr val="FA00C8">
                    <a:lumMod val="75000"/>
                  </a:srgbClr>
                </a:solidFill>
                <a:latin typeface="Arial" panose="020B0604020202020204" pitchFamily="34" charset="0"/>
                <a:cs typeface="Arial" panose="020B0604020202020204" pitchFamily="34" charset="0"/>
              </a:rPr>
              <a:t>Publication of a Research topic “Challenges in VHEE RT” in</a:t>
            </a:r>
            <a:endParaRPr lang="en-US" sz="1350" dirty="0">
              <a:solidFill>
                <a:srgbClr val="000000"/>
              </a:solidFill>
              <a:latin typeface="Montserrat"/>
            </a:endParaRPr>
          </a:p>
        </p:txBody>
      </p:sp>
      <p:pic>
        <p:nvPicPr>
          <p:cNvPr id="12" name="Picture 11">
            <a:extLst>
              <a:ext uri="{FF2B5EF4-FFF2-40B4-BE49-F238E27FC236}">
                <a16:creationId xmlns:a16="http://schemas.microsoft.com/office/drawing/2014/main" id="{62FF51B2-6604-077E-0FC2-4B5AEB557301}"/>
              </a:ext>
            </a:extLst>
          </p:cNvPr>
          <p:cNvPicPr>
            <a:picLocks noChangeAspect="1"/>
          </p:cNvPicPr>
          <p:nvPr/>
        </p:nvPicPr>
        <p:blipFill>
          <a:blip r:embed="rId5"/>
          <a:stretch>
            <a:fillRect/>
          </a:stretch>
        </p:blipFill>
        <p:spPr>
          <a:xfrm>
            <a:off x="6597225" y="5380630"/>
            <a:ext cx="1350150" cy="281582"/>
          </a:xfrm>
          <a:prstGeom prst="rect">
            <a:avLst/>
          </a:prstGeom>
        </p:spPr>
      </p:pic>
    </p:spTree>
    <p:extLst>
      <p:ext uri="{BB962C8B-B14F-4D97-AF65-F5344CB8AC3E}">
        <p14:creationId xmlns:p14="http://schemas.microsoft.com/office/powerpoint/2010/main" val="1668859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3"/>
          </p:nvPr>
        </p:nvSpPr>
        <p:spPr>
          <a:xfrm>
            <a:off x="476991" y="1680957"/>
            <a:ext cx="8640960" cy="3028521"/>
          </a:xfrm>
        </p:spPr>
        <p:txBody>
          <a:bodyPr/>
          <a:lstStyle/>
          <a:p>
            <a:pPr algn="just"/>
            <a:r>
              <a:rPr lang="en-GB" sz="2000" dirty="0">
                <a:solidFill>
                  <a:srgbClr val="1E386B"/>
                </a:solidFill>
              </a:rPr>
              <a:t>WP12 - Societal Applications</a:t>
            </a:r>
          </a:p>
          <a:p>
            <a:pPr marL="0" indent="11113" algn="just"/>
            <a:r>
              <a:rPr lang="en-GB" sz="2000" dirty="0">
                <a:solidFill>
                  <a:srgbClr val="1E386B"/>
                </a:solidFill>
              </a:rPr>
              <a:t>Task 12.1 - A Strategy for Implementing Novel Societal Applications of Accelerators</a:t>
            </a:r>
          </a:p>
          <a:p>
            <a:pPr marL="0" indent="11113" algn="just"/>
            <a:endParaRPr lang="en-GB" sz="2000" dirty="0">
              <a:solidFill>
                <a:srgbClr val="1E386B"/>
              </a:solidFill>
            </a:endParaRPr>
          </a:p>
          <a:p>
            <a:pPr algn="ctr"/>
            <a:r>
              <a:rPr lang="en-GB" kern="0" dirty="0"/>
              <a:t>Sub-task 3. Environmental Applications </a:t>
            </a:r>
            <a:r>
              <a:rPr lang="en-GB" dirty="0"/>
              <a:t> 	 </a:t>
            </a:r>
            <a:r>
              <a:rPr lang="en-GB" b="0" dirty="0"/>
              <a:t>	</a:t>
            </a:r>
          </a:p>
          <a:p>
            <a:r>
              <a:rPr lang="en-GB" dirty="0"/>
              <a:t>   </a:t>
            </a:r>
          </a:p>
        </p:txBody>
      </p:sp>
      <p:sp>
        <p:nvSpPr>
          <p:cNvPr id="4" name="Text Placeholder 3"/>
          <p:cNvSpPr>
            <a:spLocks noGrp="1"/>
          </p:cNvSpPr>
          <p:nvPr>
            <p:ph type="body" sz="quarter" idx="15"/>
          </p:nvPr>
        </p:nvSpPr>
        <p:spPr>
          <a:xfrm>
            <a:off x="1396171" y="4000997"/>
            <a:ext cx="6351657" cy="1202658"/>
          </a:xfrm>
        </p:spPr>
        <p:txBody>
          <a:bodyPr/>
          <a:lstStyle/>
          <a:p>
            <a:pPr algn="ctr"/>
            <a:r>
              <a:rPr lang="en-GB" dirty="0"/>
              <a:t>Andrzej Chmielewski (INCT) and Toms </a:t>
            </a:r>
            <a:r>
              <a:rPr lang="en-GB" dirty="0" err="1"/>
              <a:t>Torims</a:t>
            </a:r>
            <a:r>
              <a:rPr lang="en-GB" dirty="0"/>
              <a:t> (RTU)</a:t>
            </a:r>
          </a:p>
          <a:p>
            <a:pPr algn="ctr"/>
            <a:endParaRPr lang="en-GB" dirty="0"/>
          </a:p>
          <a:p>
            <a:pPr algn="ctr"/>
            <a:endParaRPr lang="en-GB" dirty="0"/>
          </a:p>
          <a:p>
            <a:pPr algn="ctr"/>
            <a:endParaRPr lang="en-GB" dirty="0"/>
          </a:p>
        </p:txBody>
      </p:sp>
      <p:sp>
        <p:nvSpPr>
          <p:cNvPr id="5" name="Slide Number Placeholder 4"/>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1B4523E-0E60-2F49-A1DB-8E66CE3DE81B}" type="slidenum">
              <a:rPr kumimoji="0" lang="en-GB" sz="1200" b="0" i="0" u="none" strike="noStrike" kern="1200" cap="none" spc="0" normalizeH="0" baseline="0" noProof="0" smtClean="0">
                <a:ln>
                  <a:noFill/>
                </a:ln>
                <a:solidFill>
                  <a:prstClr val="white"/>
                </a:solidFill>
                <a:effectLst/>
                <a:uLnTx/>
                <a:uFillTx/>
                <a:latin typeface="Arial"/>
                <a:ea typeface="+mn-ea"/>
                <a:cs typeface="Arial"/>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dirty="0">
              <a:ln>
                <a:noFill/>
              </a:ln>
              <a:solidFill>
                <a:prstClr val="white"/>
              </a:solidFill>
              <a:effectLst/>
              <a:uLnTx/>
              <a:uFillTx/>
              <a:latin typeface="Arial"/>
              <a:ea typeface="+mn-ea"/>
              <a:cs typeface="Arial"/>
            </a:endParaRPr>
          </a:p>
        </p:txBody>
      </p:sp>
    </p:spTree>
    <p:extLst>
      <p:ext uri="{BB962C8B-B14F-4D97-AF65-F5344CB8AC3E}">
        <p14:creationId xmlns:p14="http://schemas.microsoft.com/office/powerpoint/2010/main" val="42518713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ymbol zastępczy zawartości 3"/>
          <p:cNvGraphicFramePr>
            <a:graphicFrameLocks noGrp="1"/>
          </p:cNvGraphicFramePr>
          <p:nvPr>
            <p:ph idx="4294967295"/>
          </p:nvPr>
        </p:nvGraphicFramePr>
        <p:xfrm>
          <a:off x="0" y="857250"/>
          <a:ext cx="9144000" cy="497919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5" name="Obraz 4"/>
          <p:cNvPicPr>
            <a:picLocks noChangeAspect="1"/>
          </p:cNvPicPr>
          <p:nvPr/>
        </p:nvPicPr>
        <p:blipFill>
          <a:blip r:embed="rId7"/>
          <a:stretch>
            <a:fillRect/>
          </a:stretch>
        </p:blipFill>
        <p:spPr>
          <a:xfrm>
            <a:off x="8485201" y="883433"/>
            <a:ext cx="644237" cy="495960"/>
          </a:xfrm>
          <a:prstGeom prst="rect">
            <a:avLst/>
          </a:prstGeom>
        </p:spPr>
      </p:pic>
      <p:pic>
        <p:nvPicPr>
          <p:cNvPr id="6" name="Obraz 5"/>
          <p:cNvPicPr>
            <a:picLocks noChangeAspect="1"/>
          </p:cNvPicPr>
          <p:nvPr/>
        </p:nvPicPr>
        <p:blipFill>
          <a:blip r:embed="rId8"/>
          <a:stretch>
            <a:fillRect/>
          </a:stretch>
        </p:blipFill>
        <p:spPr>
          <a:xfrm>
            <a:off x="296563" y="3620752"/>
            <a:ext cx="2391032" cy="2177272"/>
          </a:xfrm>
          <a:prstGeom prst="rect">
            <a:avLst/>
          </a:prstGeom>
        </p:spPr>
      </p:pic>
      <p:pic>
        <p:nvPicPr>
          <p:cNvPr id="7" name="Obraz 6"/>
          <p:cNvPicPr>
            <a:picLocks noChangeAspect="1"/>
          </p:cNvPicPr>
          <p:nvPr/>
        </p:nvPicPr>
        <p:blipFill>
          <a:blip r:embed="rId9"/>
          <a:stretch>
            <a:fillRect/>
          </a:stretch>
        </p:blipFill>
        <p:spPr>
          <a:xfrm>
            <a:off x="3062160" y="3620752"/>
            <a:ext cx="2947747" cy="1938244"/>
          </a:xfrm>
          <a:prstGeom prst="rect">
            <a:avLst/>
          </a:prstGeom>
        </p:spPr>
      </p:pic>
      <p:pic>
        <p:nvPicPr>
          <p:cNvPr id="10" name="Obraz 9"/>
          <p:cNvPicPr>
            <a:picLocks noChangeAspect="1"/>
          </p:cNvPicPr>
          <p:nvPr/>
        </p:nvPicPr>
        <p:blipFill>
          <a:blip r:embed="rId10"/>
          <a:stretch>
            <a:fillRect/>
          </a:stretch>
        </p:blipFill>
        <p:spPr>
          <a:xfrm>
            <a:off x="6258348" y="3559896"/>
            <a:ext cx="2731193" cy="1789035"/>
          </a:xfrm>
          <a:prstGeom prst="rect">
            <a:avLst/>
          </a:prstGeom>
        </p:spPr>
      </p:pic>
      <p:pic>
        <p:nvPicPr>
          <p:cNvPr id="12" name="Obraz 11"/>
          <p:cNvPicPr>
            <a:picLocks noChangeAspect="1"/>
          </p:cNvPicPr>
          <p:nvPr/>
        </p:nvPicPr>
        <p:blipFill>
          <a:blip r:embed="rId11"/>
          <a:stretch>
            <a:fillRect/>
          </a:stretch>
        </p:blipFill>
        <p:spPr>
          <a:xfrm>
            <a:off x="7475212" y="5151233"/>
            <a:ext cx="760568" cy="509175"/>
          </a:xfrm>
          <a:prstGeom prst="rect">
            <a:avLst/>
          </a:prstGeom>
        </p:spPr>
      </p:pic>
      <p:sp>
        <p:nvSpPr>
          <p:cNvPr id="2" name="pole tekstowe 1"/>
          <p:cNvSpPr txBox="1"/>
          <p:nvPr/>
        </p:nvSpPr>
        <p:spPr>
          <a:xfrm>
            <a:off x="77932" y="2143126"/>
            <a:ext cx="9007345" cy="1015663"/>
          </a:xfrm>
          <a:prstGeom prst="rect">
            <a:avLst/>
          </a:prstGeom>
          <a:noFill/>
        </p:spPr>
        <p:txBody>
          <a:bodyPr wrap="square" rtlCol="0">
            <a:spAutoFit/>
          </a:bodyPr>
          <a:lstStyle/>
          <a:p>
            <a:pPr defTabSz="685800"/>
            <a:r>
              <a:rPr lang="pl-PL" sz="1500" b="1" dirty="0">
                <a:solidFill>
                  <a:srgbClr val="4472C4"/>
                </a:solidFill>
                <a:latin typeface="Calibri" panose="020F0502020204030204"/>
              </a:rPr>
              <a:t>ARIES Diesel off-</a:t>
            </a:r>
            <a:r>
              <a:rPr lang="pl-PL" sz="1500" b="1" dirty="0" err="1">
                <a:solidFill>
                  <a:srgbClr val="4472C4"/>
                </a:solidFill>
                <a:latin typeface="Calibri" panose="020F0502020204030204"/>
              </a:rPr>
              <a:t>gas</a:t>
            </a:r>
            <a:r>
              <a:rPr lang="pl-PL" sz="1500" b="1" dirty="0">
                <a:solidFill>
                  <a:srgbClr val="4472C4"/>
                </a:solidFill>
                <a:latin typeface="Calibri" panose="020F0502020204030204"/>
              </a:rPr>
              <a:t> </a:t>
            </a:r>
            <a:r>
              <a:rPr lang="pl-PL" sz="1500" b="1" dirty="0" err="1">
                <a:solidFill>
                  <a:srgbClr val="4472C4"/>
                </a:solidFill>
                <a:latin typeface="Calibri" panose="020F0502020204030204"/>
              </a:rPr>
              <a:t>purification</a:t>
            </a:r>
            <a:r>
              <a:rPr lang="pl-PL" sz="1500" b="1" dirty="0">
                <a:solidFill>
                  <a:srgbClr val="4472C4"/>
                </a:solidFill>
                <a:latin typeface="Calibri" panose="020F0502020204030204"/>
              </a:rPr>
              <a:t>                I.FAST </a:t>
            </a:r>
            <a:r>
              <a:rPr lang="pl-PL" sz="1500" b="1" dirty="0" err="1">
                <a:solidFill>
                  <a:srgbClr val="4472C4"/>
                </a:solidFill>
                <a:latin typeface="Calibri" panose="020F0502020204030204"/>
              </a:rPr>
              <a:t>Excess</a:t>
            </a:r>
            <a:r>
              <a:rPr lang="pl-PL" sz="1500" b="1" dirty="0">
                <a:solidFill>
                  <a:srgbClr val="4472C4"/>
                </a:solidFill>
                <a:latin typeface="Calibri" panose="020F0502020204030204"/>
              </a:rPr>
              <a:t> WWPT </a:t>
            </a:r>
            <a:r>
              <a:rPr lang="pl-PL" sz="1500" b="1" dirty="0" err="1">
                <a:solidFill>
                  <a:srgbClr val="4472C4"/>
                </a:solidFill>
                <a:latin typeface="Calibri" panose="020F0502020204030204"/>
              </a:rPr>
              <a:t>sludge</a:t>
            </a:r>
            <a:r>
              <a:rPr lang="pl-PL" sz="1500" b="1" dirty="0">
                <a:solidFill>
                  <a:srgbClr val="4472C4"/>
                </a:solidFill>
                <a:latin typeface="Calibri" panose="020F0502020204030204"/>
              </a:rPr>
              <a:t> </a:t>
            </a:r>
            <a:r>
              <a:rPr lang="pl-PL" sz="1500" b="1" dirty="0" err="1">
                <a:solidFill>
                  <a:srgbClr val="4472C4"/>
                </a:solidFill>
                <a:latin typeface="Calibri" panose="020F0502020204030204"/>
              </a:rPr>
              <a:t>hygenization</a:t>
            </a:r>
            <a:r>
              <a:rPr lang="pl-PL" sz="1500" b="1" dirty="0">
                <a:solidFill>
                  <a:srgbClr val="4472C4"/>
                </a:solidFill>
                <a:latin typeface="Calibri" panose="020F0502020204030204"/>
              </a:rPr>
              <a:t>              ARIES Balast </a:t>
            </a:r>
            <a:r>
              <a:rPr lang="pl-PL" sz="1500" b="1" dirty="0" err="1">
                <a:solidFill>
                  <a:srgbClr val="4472C4"/>
                </a:solidFill>
                <a:latin typeface="Calibri" panose="020F0502020204030204"/>
              </a:rPr>
              <a:t>water</a:t>
            </a:r>
            <a:r>
              <a:rPr lang="pl-PL" sz="1500" b="1" dirty="0">
                <a:solidFill>
                  <a:srgbClr val="4472C4"/>
                </a:solidFill>
                <a:latin typeface="Calibri" panose="020F0502020204030204"/>
              </a:rPr>
              <a:t>    TRL 5. Technology </a:t>
            </a:r>
            <a:r>
              <a:rPr lang="pl-PL" sz="1500" b="1" dirty="0" err="1">
                <a:solidFill>
                  <a:srgbClr val="4472C4"/>
                </a:solidFill>
                <a:latin typeface="Calibri" panose="020F0502020204030204"/>
              </a:rPr>
              <a:t>validated</a:t>
            </a:r>
            <a:r>
              <a:rPr lang="pl-PL" sz="1500" b="1" dirty="0">
                <a:solidFill>
                  <a:srgbClr val="4472C4"/>
                </a:solidFill>
                <a:latin typeface="Calibri" panose="020F0502020204030204"/>
              </a:rPr>
              <a:t>                        </a:t>
            </a:r>
            <a:r>
              <a:rPr lang="en-US" sz="1500" b="1" dirty="0">
                <a:solidFill>
                  <a:srgbClr val="4472C4"/>
                </a:solidFill>
                <a:latin typeface="Calibri" panose="020F0502020204030204"/>
              </a:rPr>
              <a:t>TRL 4. Technology is validated in lab</a:t>
            </a:r>
            <a:r>
              <a:rPr lang="pl-PL" sz="1500" b="1" dirty="0">
                <a:solidFill>
                  <a:srgbClr val="4472C4"/>
                </a:solidFill>
                <a:latin typeface="Calibri" panose="020F0502020204030204"/>
              </a:rPr>
              <a:t>                      </a:t>
            </a:r>
            <a:r>
              <a:rPr lang="pl-PL" sz="1500" b="1" dirty="0" err="1">
                <a:solidFill>
                  <a:srgbClr val="4472C4"/>
                </a:solidFill>
                <a:latin typeface="Calibri" panose="020F0502020204030204"/>
              </a:rPr>
              <a:t>pur</a:t>
            </a:r>
            <a:r>
              <a:rPr lang="pl-PL" sz="1500" b="1" dirty="0">
                <a:solidFill>
                  <a:srgbClr val="4472C4"/>
                </a:solidFill>
                <a:latin typeface="Calibri" panose="020F0502020204030204"/>
              </a:rPr>
              <a:t>. &amp;   </a:t>
            </a:r>
            <a:r>
              <a:rPr lang="pl-PL" sz="1500" b="1" dirty="0" err="1">
                <a:solidFill>
                  <a:srgbClr val="4472C4"/>
                </a:solidFill>
                <a:latin typeface="Calibri" panose="020F0502020204030204"/>
              </a:rPr>
              <a:t>hygenization</a:t>
            </a:r>
            <a:endParaRPr lang="pl-PL" sz="1500" b="1" dirty="0">
              <a:solidFill>
                <a:srgbClr val="4472C4"/>
              </a:solidFill>
              <a:latin typeface="Calibri" panose="020F0502020204030204"/>
            </a:endParaRPr>
          </a:p>
          <a:p>
            <a:pPr defTabSz="685800"/>
            <a:r>
              <a:rPr lang="pl-PL" sz="1500" b="1" dirty="0">
                <a:solidFill>
                  <a:srgbClr val="4472C4"/>
                </a:solidFill>
                <a:latin typeface="Calibri" panose="020F0502020204030204"/>
              </a:rPr>
              <a:t>in </a:t>
            </a:r>
            <a:r>
              <a:rPr lang="pl-PL" sz="1500" b="1" dirty="0" err="1">
                <a:solidFill>
                  <a:srgbClr val="4472C4"/>
                </a:solidFill>
                <a:latin typeface="Calibri" panose="020F0502020204030204"/>
              </a:rPr>
              <a:t>relevant</a:t>
            </a:r>
            <a:r>
              <a:rPr lang="pl-PL" sz="1500" b="1" dirty="0">
                <a:solidFill>
                  <a:srgbClr val="4472C4"/>
                </a:solidFill>
                <a:latin typeface="Calibri" panose="020F0502020204030204"/>
              </a:rPr>
              <a:t> </a:t>
            </a:r>
            <a:r>
              <a:rPr lang="pl-PL" sz="1500" b="1" dirty="0" err="1">
                <a:solidFill>
                  <a:srgbClr val="4472C4"/>
                </a:solidFill>
                <a:latin typeface="Calibri" panose="020F0502020204030204"/>
              </a:rPr>
              <a:t>industrial</a:t>
            </a:r>
            <a:r>
              <a:rPr lang="pl-PL" sz="1500" b="1" dirty="0">
                <a:solidFill>
                  <a:srgbClr val="4472C4"/>
                </a:solidFill>
                <a:latin typeface="Calibri" panose="020F0502020204030204"/>
              </a:rPr>
              <a:t> environment                                                                                                    </a:t>
            </a:r>
            <a:r>
              <a:rPr lang="en-US" sz="1500" b="1" dirty="0">
                <a:solidFill>
                  <a:srgbClr val="4472C4"/>
                </a:solidFill>
                <a:latin typeface="Calibri" panose="020F0502020204030204"/>
              </a:rPr>
              <a:t>TRL 4. Technology is </a:t>
            </a:r>
            <a:r>
              <a:rPr lang="pl-PL" sz="1500" b="1" dirty="0">
                <a:solidFill>
                  <a:srgbClr val="4472C4"/>
                </a:solidFill>
                <a:latin typeface="Calibri" panose="020F0502020204030204"/>
              </a:rPr>
              <a:t> </a:t>
            </a:r>
          </a:p>
          <a:p>
            <a:pPr defTabSz="685800"/>
            <a:r>
              <a:rPr lang="pl-PL" sz="1500" b="1" dirty="0">
                <a:solidFill>
                  <a:srgbClr val="4472C4"/>
                </a:solidFill>
                <a:latin typeface="Calibri" panose="020F0502020204030204"/>
              </a:rPr>
              <a:t>                                                                                                                                                                                </a:t>
            </a:r>
            <a:r>
              <a:rPr lang="en-US" sz="1500" b="1" dirty="0">
                <a:solidFill>
                  <a:srgbClr val="4472C4"/>
                </a:solidFill>
                <a:latin typeface="Calibri" panose="020F0502020204030204"/>
              </a:rPr>
              <a:t>validated in lab </a:t>
            </a:r>
            <a:endParaRPr lang="pl-PL" sz="1500" b="1" dirty="0">
              <a:solidFill>
                <a:srgbClr val="4472C4"/>
              </a:solidFill>
              <a:latin typeface="Calibri" panose="020F0502020204030204"/>
            </a:endParaRPr>
          </a:p>
        </p:txBody>
      </p:sp>
      <p:sp>
        <p:nvSpPr>
          <p:cNvPr id="9" name="pole tekstowe 8"/>
          <p:cNvSpPr txBox="1"/>
          <p:nvPr/>
        </p:nvSpPr>
        <p:spPr>
          <a:xfrm>
            <a:off x="974148" y="1379394"/>
            <a:ext cx="7364557" cy="461665"/>
          </a:xfrm>
          <a:prstGeom prst="rect">
            <a:avLst/>
          </a:prstGeom>
          <a:noFill/>
        </p:spPr>
        <p:txBody>
          <a:bodyPr wrap="square" rtlCol="0">
            <a:spAutoFit/>
          </a:bodyPr>
          <a:lstStyle/>
          <a:p>
            <a:pPr algn="ctr" defTabSz="685800"/>
            <a:r>
              <a:rPr lang="en-US" sz="2400" b="1" dirty="0">
                <a:solidFill>
                  <a:srgbClr val="00FFFF"/>
                </a:solidFill>
                <a:latin typeface="Calibri" panose="020F0502020204030204"/>
              </a:rPr>
              <a:t>Environmental</a:t>
            </a:r>
            <a:r>
              <a:rPr lang="pl-PL" sz="2400" b="1" dirty="0">
                <a:solidFill>
                  <a:srgbClr val="00FFFF"/>
                </a:solidFill>
                <a:latin typeface="Calibri" panose="020F0502020204030204"/>
              </a:rPr>
              <a:t> </a:t>
            </a:r>
            <a:r>
              <a:rPr lang="en-US" sz="2400" b="1" dirty="0">
                <a:solidFill>
                  <a:srgbClr val="00FFFF"/>
                </a:solidFill>
                <a:latin typeface="Calibri" panose="020F0502020204030204"/>
              </a:rPr>
              <a:t>applications of electron accelerators</a:t>
            </a:r>
          </a:p>
        </p:txBody>
      </p:sp>
    </p:spTree>
    <p:extLst>
      <p:ext uri="{BB962C8B-B14F-4D97-AF65-F5344CB8AC3E}">
        <p14:creationId xmlns:p14="http://schemas.microsoft.com/office/powerpoint/2010/main" val="504673583"/>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0.xml><?xml version="1.0" encoding="utf-8"?>
<a:theme xmlns:a="http://schemas.openxmlformats.org/drawingml/2006/main" name="2_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1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Pakiet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2.xml><?xml version="1.0" encoding="utf-8"?>
<a:theme xmlns:a="http://schemas.openxmlformats.org/drawingml/2006/main" name="3_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1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ARIES">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Fraunhofer Master">
  <a:themeElements>
    <a:clrScheme name="Fraunhofer Master">
      <a:dk1>
        <a:srgbClr val="000000"/>
      </a:dk1>
      <a:lt1>
        <a:srgbClr val="FFFFFF"/>
      </a:lt1>
      <a:dk2>
        <a:srgbClr val="179C7D"/>
      </a:dk2>
      <a:lt2>
        <a:srgbClr val="A8AFAF"/>
      </a:lt2>
      <a:accent1>
        <a:srgbClr val="F29400"/>
      </a:accent1>
      <a:accent2>
        <a:srgbClr val="1F82C0"/>
      </a:accent2>
      <a:accent3>
        <a:srgbClr val="E2001A"/>
      </a:accent3>
      <a:accent4>
        <a:srgbClr val="B1C800"/>
      </a:accent4>
      <a:accent5>
        <a:srgbClr val="FEEFD6"/>
      </a:accent5>
      <a:accent6>
        <a:srgbClr val="E1E3E3"/>
      </a:accent6>
      <a:hlink>
        <a:srgbClr val="25BAE2"/>
      </a:hlink>
      <a:folHlink>
        <a:srgbClr val="B1C800"/>
      </a:folHlink>
    </a:clrScheme>
    <a:fontScheme name="Bullets">
      <a:majorFont>
        <a:latin typeface="Frutiger LT Com 45 Light"/>
        <a:ea typeface=""/>
        <a:cs typeface=""/>
      </a:majorFont>
      <a:minorFont>
        <a:latin typeface="Frutiger LT Com 55 Roman"/>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a:solidFill>
            <a:schemeClr val="tx2"/>
          </a:solidFill>
          <a:round/>
          <a:headEnd type="arrow" w="med" len="med"/>
          <a:tailEnd type="non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defPPr>
          <a:defRPr/>
        </a:defPPr>
      </a:lstStyle>
    </a:spDef>
    <a:lnDef>
      <a:spPr bwMode="auto">
        <a:noFill/>
        <a:ln w="9525" cap="flat" cmpd="sng" algn="ctr">
          <a:solidFill>
            <a:schemeClr val="tx2"/>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ullets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ullets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ullets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ullets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ullets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ullets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ullets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ullets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ullets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ullets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Bullets 13">
        <a:dk1>
          <a:srgbClr val="000000"/>
        </a:dk1>
        <a:lt1>
          <a:srgbClr val="FFFFFF"/>
        </a:lt1>
        <a:dk2>
          <a:srgbClr val="000000"/>
        </a:dk2>
        <a:lt2>
          <a:srgbClr val="A8AFAF"/>
        </a:lt2>
        <a:accent1>
          <a:srgbClr val="009475"/>
        </a:accent1>
        <a:accent2>
          <a:srgbClr val="333399"/>
        </a:accent2>
        <a:accent3>
          <a:srgbClr val="FFFFFF"/>
        </a:accent3>
        <a:accent4>
          <a:srgbClr val="000000"/>
        </a:accent4>
        <a:accent5>
          <a:srgbClr val="AAC8BD"/>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ullets 14">
        <a:dk1>
          <a:srgbClr val="000000"/>
        </a:dk1>
        <a:lt1>
          <a:srgbClr val="FFFFFF"/>
        </a:lt1>
        <a:dk2>
          <a:srgbClr val="000000"/>
        </a:dk2>
        <a:lt2>
          <a:srgbClr val="A8AFAF"/>
        </a:lt2>
        <a:accent1>
          <a:srgbClr val="009475"/>
        </a:accent1>
        <a:accent2>
          <a:srgbClr val="009475"/>
        </a:accent2>
        <a:accent3>
          <a:srgbClr val="FFFFFF"/>
        </a:accent3>
        <a:accent4>
          <a:srgbClr val="000000"/>
        </a:accent4>
        <a:accent5>
          <a:srgbClr val="AAC8BD"/>
        </a:accent5>
        <a:accent6>
          <a:srgbClr val="008669"/>
        </a:accent6>
        <a:hlink>
          <a:srgbClr val="009475"/>
        </a:hlink>
        <a:folHlink>
          <a:srgbClr val="009475"/>
        </a:folHlink>
      </a:clrScheme>
      <a:clrMap bg1="lt1" tx1="dk1" bg2="lt2" tx2="dk2" accent1="accent1" accent2="accent2" accent3="accent3" accent4="accent4" accent5="accent5" accent6="accent6" hlink="hlink" folHlink="folHlink"/>
    </a:extraClrScheme>
    <a:extraClrScheme>
      <a:clrScheme name="Bullets 15">
        <a:dk1>
          <a:srgbClr val="000000"/>
        </a:dk1>
        <a:lt1>
          <a:srgbClr val="FFFFFF"/>
        </a:lt1>
        <a:dk2>
          <a:srgbClr val="009475"/>
        </a:dk2>
        <a:lt2>
          <a:srgbClr val="A8AFAF"/>
        </a:lt2>
        <a:accent1>
          <a:srgbClr val="25BAE2"/>
        </a:accent1>
        <a:accent2>
          <a:srgbClr val="006E92"/>
        </a:accent2>
        <a:accent3>
          <a:srgbClr val="FFFFFF"/>
        </a:accent3>
        <a:accent4>
          <a:srgbClr val="000000"/>
        </a:accent4>
        <a:accent5>
          <a:srgbClr val="ACD9EE"/>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
      <a:clrScheme name="Bullets 16">
        <a:dk1>
          <a:srgbClr val="000000"/>
        </a:dk1>
        <a:lt1>
          <a:srgbClr val="FFFFFF"/>
        </a:lt1>
        <a:dk2>
          <a:srgbClr val="009475"/>
        </a:dk2>
        <a:lt2>
          <a:srgbClr val="25BAE2"/>
        </a:lt2>
        <a:accent1>
          <a:srgbClr val="009475"/>
        </a:accent1>
        <a:accent2>
          <a:srgbClr val="006E92"/>
        </a:accent2>
        <a:accent3>
          <a:srgbClr val="FFFFFF"/>
        </a:accent3>
        <a:accent4>
          <a:srgbClr val="000000"/>
        </a:accent4>
        <a:accent5>
          <a:srgbClr val="AAC8BD"/>
        </a:accent5>
        <a:accent6>
          <a:srgbClr val="006384"/>
        </a:accent6>
        <a:hlink>
          <a:srgbClr val="4C636F"/>
        </a:hlink>
        <a:folHlink>
          <a:srgbClr val="9E1C2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Custom Desig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1_Custom Design">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1_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8.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9.xml><?xml version="1.0" encoding="utf-8"?>
<a:theme xmlns:a="http://schemas.openxmlformats.org/drawingml/2006/main" name="1_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docProps/app.xml><?xml version="1.0" encoding="utf-8"?>
<Properties xmlns="http://schemas.openxmlformats.org/officeDocument/2006/extended-properties" xmlns:vt="http://schemas.openxmlformats.org/officeDocument/2006/docPropsVTypes">
  <Template>HLU-Pres-test01.thmx</Template>
  <TotalTime>18022</TotalTime>
  <Words>2694</Words>
  <Application>Microsoft Office PowerPoint</Application>
  <PresentationFormat>On-screen Show (4:3)</PresentationFormat>
  <Paragraphs>308</Paragraphs>
  <Slides>25</Slides>
  <Notes>13</Notes>
  <HiddenSlides>0</HiddenSlides>
  <MMClips>0</MMClips>
  <ScaleCrop>false</ScaleCrop>
  <HeadingPairs>
    <vt:vector size="6" baseType="variant">
      <vt:variant>
        <vt:lpstr>Fonts Used</vt:lpstr>
      </vt:variant>
      <vt:variant>
        <vt:i4>12</vt:i4>
      </vt:variant>
      <vt:variant>
        <vt:lpstr>Theme</vt:lpstr>
      </vt:variant>
      <vt:variant>
        <vt:i4>12</vt:i4>
      </vt:variant>
      <vt:variant>
        <vt:lpstr>Slide Titles</vt:lpstr>
      </vt:variant>
      <vt:variant>
        <vt:i4>25</vt:i4>
      </vt:variant>
    </vt:vector>
  </HeadingPairs>
  <TitlesOfParts>
    <vt:vector size="49" baseType="lpstr">
      <vt:lpstr>Amasis MT Pro</vt:lpstr>
      <vt:lpstr>Arial</vt:lpstr>
      <vt:lpstr>Calibri</vt:lpstr>
      <vt:lpstr>Calibri Light</vt:lpstr>
      <vt:lpstr>Frutiger LT Com 45 Light</vt:lpstr>
      <vt:lpstr>Frutiger LT Com 55 Roman</vt:lpstr>
      <vt:lpstr>Montserrat</vt:lpstr>
      <vt:lpstr>Montserrat ExtraBold</vt:lpstr>
      <vt:lpstr>Montserrat SemiBold</vt:lpstr>
      <vt:lpstr>Roboto</vt:lpstr>
      <vt:lpstr>Times New Roman</vt:lpstr>
      <vt:lpstr>Wingdings</vt:lpstr>
      <vt:lpstr>Thème Office</vt:lpstr>
      <vt:lpstr>Thème ARIES</vt:lpstr>
      <vt:lpstr>Thème Office</vt:lpstr>
      <vt:lpstr>Fraunhofer Master</vt:lpstr>
      <vt:lpstr>Custom Design</vt:lpstr>
      <vt:lpstr>1_Custom Design</vt:lpstr>
      <vt:lpstr>1_Thème Office</vt:lpstr>
      <vt:lpstr>I.FAST Custom Slides</vt:lpstr>
      <vt:lpstr>1_I.FAST Custom Slides</vt:lpstr>
      <vt:lpstr>2_I.FAST Custom Slides</vt:lpstr>
      <vt:lpstr>Motyw pakietu Office</vt:lpstr>
      <vt:lpstr>3_I.FAST Custom Slides</vt:lpstr>
      <vt:lpstr>PowerPoint Presentation</vt:lpstr>
      <vt:lpstr>Status</vt:lpstr>
      <vt:lpstr>Objectives</vt:lpstr>
      <vt:lpstr>12.1 Sub-Tasks</vt:lpstr>
      <vt:lpstr>12.1 Deliverable and Milestones</vt:lpstr>
      <vt:lpstr>PowerPoint Presentation</vt:lpstr>
      <vt:lpstr>Task 12.1   Sub-Task 2</vt:lpstr>
      <vt:lpstr>PowerPoint Presentation</vt:lpstr>
      <vt:lpstr>PowerPoint Presentation</vt:lpstr>
      <vt:lpstr> What next with the results  ?</vt:lpstr>
      <vt:lpstr>EuroLabs - developing industrial application of electron beams of energy up to 10 MeV. – support of I.FAST – technology transfer</vt:lpstr>
      <vt:lpstr>Other activities – BTS24 – I.FAST program support</vt:lpstr>
      <vt:lpstr>PowerPoint Presentation</vt:lpstr>
      <vt:lpstr>Task 12.1   Sub-Task 4</vt:lpstr>
      <vt:lpstr>PowerPoint Presentation</vt:lpstr>
      <vt:lpstr>Task12.1.5: Performed activities </vt:lpstr>
      <vt:lpstr>Task12.1.5: Performed activities </vt:lpstr>
      <vt:lpstr>Task12.1.5: Next steps </vt:lpstr>
      <vt:lpstr>PowerPoint Presentation</vt:lpstr>
      <vt:lpstr> Sub-Task 6: Barriers to accelerator adoption by industry </vt:lpstr>
      <vt:lpstr>IFAST Task 12.3. Internal Ion Source for Cyclotrons. Concept </vt:lpstr>
      <vt:lpstr>IFAST Task 12.3. Internal Ion Source for Cyclotrons. Concept </vt:lpstr>
      <vt:lpstr>IFAST Task 12.3. Internal Ion Source for Cyclotrons. Progress </vt:lpstr>
      <vt:lpstr>IFAST Task 12.3. Internal Ion Source for Cyclotrons. Plasma production</vt:lpstr>
      <vt:lpstr>IFAST Task 12.3. Internal Ion Source for Cyclotrons. Conclusions</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Thomas Edgecock</cp:lastModifiedBy>
  <cp:revision>133</cp:revision>
  <dcterms:created xsi:type="dcterms:W3CDTF">2017-04-26T09:15:49Z</dcterms:created>
  <dcterms:modified xsi:type="dcterms:W3CDTF">2024-04-15T12:44:39Z</dcterms:modified>
</cp:coreProperties>
</file>