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5" r:id="rId17"/>
    <p:sldId id="278" r:id="rId18"/>
    <p:sldId id="277" r:id="rId19"/>
    <p:sldId id="276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PT Sans" panose="020B0503020203020204" pitchFamily="34" charset="0"/>
      <p:regular r:id="rId40"/>
      <p:bold r:id="rId41"/>
      <p:italic r:id="rId42"/>
      <p:boldItalic r:id="rId43"/>
    </p:embeddedFont>
    <p:embeddedFont>
      <p:font typeface="Ubuntu" panose="020B0504030602030204" pitchFamily="34" charset="0"/>
      <p:regular r:id="rId44"/>
      <p:bold r:id="rId45"/>
      <p:italic r:id="rId46"/>
      <p:boldItalic r:id="rId47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8F8F8"/>
    <a:srgbClr val="FFFFFF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294" autoAdjust="0"/>
  </p:normalViewPr>
  <p:slideViewPr>
    <p:cSldViewPr snapToGrid="0">
      <p:cViewPr varScale="1">
        <p:scale>
          <a:sx n="106" d="100"/>
          <a:sy n="106" d="100"/>
        </p:scale>
        <p:origin x="1278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6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kern="1200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19/01/2024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0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justine.lacousse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8.png"/><Relationship Id="rId5" Type="http://schemas.openxmlformats.org/officeDocument/2006/relationships/hyperlink" Target="mailto:sandra.benoit@cern.ch" TargetMode="External"/><Relationship Id="rId10" Type="http://schemas.openxmlformats.org/officeDocument/2006/relationships/hyperlink" Target="mailto:Justine.lacousse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me.sec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60.png"/><Relationship Id="rId4" Type="http://schemas.openxmlformats.org/officeDocument/2006/relationships/image" Target="../media/image37.png"/><Relationship Id="rId9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phonebook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cern.service-now.com/service-portal?id=attestati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dmin-eguide.web.cern.ch/" TargetMode="External"/><Relationship Id="rId5" Type="http://schemas.openxmlformats.org/officeDocument/2006/relationships/hyperlink" Target="https://en.web.cern.ch/" TargetMode="External"/><Relationship Id="rId4" Type="http://schemas.openxmlformats.org/officeDocument/2006/relationships/hyperlink" Target="https://backend.pocketcampus.org/get_app.php?app=pccern" TargetMode="External"/><Relationship Id="rId9" Type="http://schemas.openxmlformats.org/officeDocument/2006/relationships/hyperlink" Target="http://maps.cern.ch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microsoft.com/office/2007/relationships/hdphoto" Target="../media/hdphoto1.wdp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1.png"/><Relationship Id="rId9" Type="http://schemas.openxmlformats.org/officeDocument/2006/relationships/hyperlink" Target="http://maps.cern.ch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facilities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6.png"/><Relationship Id="rId4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4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3863237" cy="2251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35430" y="2936929"/>
            <a:ext cx="363252" cy="2170778"/>
            <a:chOff x="635430" y="2936929"/>
            <a:chExt cx="363252" cy="2170778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388324"/>
            <a:ext cx="8077736" cy="92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Saturday 21 December 2024 until Sunday 5 January 2024 inclusive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(without deduction of annual leave)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March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Wednesday, 1 May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May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262658"/>
              </p:ext>
            </p:extLst>
          </p:nvPr>
        </p:nvGraphicFramePr>
        <p:xfrm>
          <a:off x="1091109" y="1931432"/>
          <a:ext cx="7918882" cy="4373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Melat Haile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 </a:t>
                      </a:r>
                      <a:r>
                        <a:rPr lang="en-US" sz="1200" i="1" dirty="0">
                          <a:solidFill>
                            <a:srgbClr val="0C377B"/>
                          </a:solidFill>
                          <a:latin typeface="+mn-lt"/>
                        </a:rPr>
                        <a:t>(Laura in the absence of Leslie)</a:t>
                      </a:r>
                      <a:endParaRPr lang="en-US" sz="1400" i="1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Justine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Lacousse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8"/>
                        </a:rPr>
                        <a:t>justine.lacousse@cern.ch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Jaouni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Justine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Lacousse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10"/>
                        </a:rPr>
                        <a:t>Justine.lacousse@cern.ch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064703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601879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481384"/>
              </p:ext>
            </p:extLst>
          </p:nvPr>
        </p:nvGraphicFramePr>
        <p:xfrm>
          <a:off x="1091110" y="2396513"/>
          <a:ext cx="7152724" cy="2595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7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752232" y="1442507"/>
            <a:ext cx="7073909" cy="4355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GB" sz="14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CERN Campus App today</a:t>
            </a:r>
          </a:p>
          <a:p>
            <a:pPr marL="0"/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https://backend.pocketcampus.org/get_app.php?app=pccern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/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7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8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9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169540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FELL, </a:t>
            </a:r>
            <a:r>
              <a:rPr lang="fr-CH" sz="3204" b="1" i="1" dirty="0" err="1">
                <a:solidFill>
                  <a:srgbClr val="0C377B"/>
                </a:solidFill>
                <a:latin typeface="Arial"/>
              </a:rPr>
              <a:t>GRADs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4" name="Picture 18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9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293605" y="1361609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833D42-BA92-D70D-2745-8867161D2B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27817" y="1917370"/>
            <a:ext cx="2062518" cy="1473227"/>
          </a:xfrm>
          <a:prstGeom prst="rect">
            <a:avLst/>
          </a:prstGeom>
        </p:spPr>
      </p:pic>
      <p:sp>
        <p:nvSpPr>
          <p:cNvPr id="181" name="Freeform 181"/>
          <p:cNvSpPr/>
          <p:nvPr/>
        </p:nvSpPr>
        <p:spPr>
          <a:xfrm>
            <a:off x="8574739" y="1856762"/>
            <a:ext cx="115811" cy="52329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6732" y="1659962"/>
            <a:ext cx="1005474" cy="791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194">
            <a:extLst>
              <a:ext uri="{FF2B5EF4-FFF2-40B4-BE49-F238E27FC236}">
                <a16:creationId xmlns:a16="http://schemas.microsoft.com/office/drawing/2014/main" id="{3F0E2963-40C6-A5AD-6736-934EEE687C0C}"/>
              </a:ext>
            </a:extLst>
          </p:cNvPr>
          <p:cNvSpPr/>
          <p:nvPr/>
        </p:nvSpPr>
        <p:spPr>
          <a:xfrm>
            <a:off x="7231916" y="1600933"/>
            <a:ext cx="1887680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Portail de la Science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1" name="Freeform 251">
            <a:hlinkClick r:id="rId4"/>
          </p:cNvPr>
          <p:cNvSpPr/>
          <p:nvPr/>
        </p:nvSpPr>
        <p:spPr>
          <a:xfrm>
            <a:off x="4571262" y="5741524"/>
            <a:ext cx="3960000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2" name="Freeform 252"/>
          <p:cNvSpPr/>
          <p:nvPr/>
        </p:nvSpPr>
        <p:spPr>
          <a:xfrm>
            <a:off x="615335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2757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4571261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dirty="0">
                <a:solidFill>
                  <a:srgbClr val="3465A4"/>
                </a:solidFill>
                <a:latin typeface="Arial"/>
                <a:hlinkClick r:id="rId8"/>
              </a:rPr>
              <a:t>e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n.dep.facilities@cern.ch</a:t>
            </a:r>
            <a:endParaRPr lang="en-US" sz="2795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266" name="Rectangle 266"/>
          <p:cNvSpPr/>
          <p:nvPr/>
        </p:nvSpPr>
        <p:spPr>
          <a:xfrm>
            <a:off x="4826647" y="3093053"/>
            <a:ext cx="3886320" cy="832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Laurent</a:t>
            </a:r>
            <a:r>
              <a:rPr lang="en-US" sz="2604" dirty="0">
                <a:solidFill>
                  <a:srgbClr val="0C377B"/>
                </a:solidFill>
                <a:latin typeface="Arial"/>
              </a:rPr>
              <a:t>         </a:t>
            </a: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62808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705512" y="4284650"/>
            <a:ext cx="4393832" cy="9405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Or your GAO </a:t>
            </a:r>
            <a:r>
              <a:rPr lang="en-US" sz="1200" b="0" i="0" spc="0" baseline="0" dirty="0">
                <a:solidFill>
                  <a:srgbClr val="0C377B"/>
                </a:solidFill>
                <a:latin typeface="Arial"/>
              </a:rPr>
              <a:t>(in the absence of Marie-Christine)</a:t>
            </a:r>
            <a:endParaRPr lang="en-US" sz="2604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1213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20344</TotalTime>
  <Words>1759</Words>
  <Application>Microsoft Office PowerPoint</Application>
  <PresentationFormat>On-screen Show (4:3)</PresentationFormat>
  <Paragraphs>415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Calibri</vt:lpstr>
      <vt:lpstr>Arial</vt:lpstr>
      <vt:lpstr>Wingdings</vt:lpstr>
      <vt:lpstr>PT Sans</vt:lpstr>
      <vt:lpstr>ArialMT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Rachelle Decreuse-Michaud</cp:lastModifiedBy>
  <cp:revision>528</cp:revision>
  <dcterms:modified xsi:type="dcterms:W3CDTF">2024-01-19T14:19:17Z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