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3"/>
  </p:notesMasterIdLst>
  <p:sldIdLst>
    <p:sldId id="263" r:id="rId4"/>
    <p:sldId id="309" r:id="rId5"/>
    <p:sldId id="311" r:id="rId6"/>
    <p:sldId id="313" r:id="rId7"/>
    <p:sldId id="314" r:id="rId8"/>
    <p:sldId id="312" r:id="rId9"/>
    <p:sldId id="315" r:id="rId10"/>
    <p:sldId id="316" r:id="rId11"/>
    <p:sldId id="274" r:id="rId12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09"/>
            <p14:sldId id="311"/>
            <p14:sldId id="313"/>
            <p14:sldId id="314"/>
            <p14:sldId id="312"/>
            <p14:sldId id="315"/>
            <p14:sldId id="31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8B388"/>
    <a:srgbClr val="C96500"/>
    <a:srgbClr val="860B00"/>
    <a:srgbClr val="9DC8E7"/>
    <a:srgbClr val="949494"/>
    <a:srgbClr val="7F7FE4"/>
    <a:srgbClr val="A6A6C9"/>
    <a:srgbClr val="70AFD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6" autoAdjust="0"/>
    <p:restoredTop sz="95861" autoAdjust="0"/>
  </p:normalViewPr>
  <p:slideViewPr>
    <p:cSldViewPr>
      <p:cViewPr>
        <p:scale>
          <a:sx n="80" d="100"/>
          <a:sy n="80" d="100"/>
        </p:scale>
        <p:origin x="916" y="20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News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155F3965-66B3-E54A-1C5C-6C35F134C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03.04.2024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D5A8BE-DD8B-2B17-0790-F271A11D2F6C}"/>
              </a:ext>
            </a:extLst>
          </p:cNvPr>
          <p:cNvSpPr txBox="1"/>
          <p:nvPr/>
        </p:nvSpPr>
        <p:spPr>
          <a:xfrm>
            <a:off x="755576" y="915566"/>
            <a:ext cx="763284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de-DE" b="1" dirty="0"/>
              <a:t>Integration topics:</a:t>
            </a:r>
            <a:r>
              <a:rPr lang="en-US" sz="1400" dirty="0"/>
              <a:t> 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RF sectoin point L</a:t>
            </a:r>
            <a:endParaRPr lang="de-DE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450850" lvl="1">
              <a:spcBef>
                <a:spcPts val="500"/>
              </a:spcBef>
              <a:defRPr/>
            </a:pPr>
            <a:endParaRPr lang="en-US" sz="1400" dirty="0"/>
          </a:p>
          <a:p>
            <a:pPr lvl="1"/>
            <a:endParaRPr lang="de-DE" sz="1400" b="1" i="1" dirty="0">
              <a:solidFill>
                <a:srgbClr val="0070C0"/>
              </a:solidFill>
            </a:endParaRPr>
          </a:p>
          <a:p>
            <a:pPr marL="450850" lvl="1">
              <a:spcBef>
                <a:spcPts val="500"/>
              </a:spcBef>
              <a:defRPr/>
            </a:pPr>
            <a:r>
              <a:rPr lang="en-US" sz="1400" dirty="0"/>
              <a:t> </a:t>
            </a:r>
            <a:endParaRPr lang="en-US" sz="1400" dirty="0">
              <a:solidFill>
                <a:srgbClr val="FF0000"/>
              </a:solidFill>
            </a:endParaRPr>
          </a:p>
          <a:p>
            <a:pPr marL="457200" lvl="1"/>
            <a:endParaRPr lang="en-US" i="1" dirty="0"/>
          </a:p>
          <a:p>
            <a:pPr marL="457200" lvl="1"/>
            <a:endParaRPr lang="de-DE" i="1" dirty="0">
              <a:solidFill>
                <a:srgbClr val="0070C0"/>
              </a:solidFill>
            </a:endParaRPr>
          </a:p>
          <a:p>
            <a:pPr lvl="1"/>
            <a:endParaRPr lang="en-US" i="1" dirty="0"/>
          </a:p>
          <a:p>
            <a:pPr lvl="1"/>
            <a:endParaRPr lang="de-DE" b="1" i="1" dirty="0">
              <a:solidFill>
                <a:srgbClr val="0070C0"/>
              </a:solidFill>
            </a:endParaRP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F318BBB7-3228-887E-FB26-8CFCA672D666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C4CAA34-7E6A-8388-E1D8-ADAC36B4A7B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03.04.2024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2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01E05D-A0A3-7B3E-0783-783F1272D5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4BF95DF2-02FA-EBDD-D768-C3B289DEF58F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E743B921-A9F6-12DD-642E-832B33876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53E40142-2686-5983-27EF-3E1CDD60410A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B3EAEB-AC44-F5FE-2574-9F6E91AAA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CD5F460-03F2-2730-20D6-906B446DD6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3" t="45006" r="68899" b="7550"/>
          <a:stretch/>
        </p:blipFill>
        <p:spPr>
          <a:xfrm>
            <a:off x="181945" y="981572"/>
            <a:ext cx="3525960" cy="2030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6937935-74FD-C605-BF9F-E92CB5CD5C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84"/>
          <a:stretch/>
        </p:blipFill>
        <p:spPr>
          <a:xfrm>
            <a:off x="4139951" y="919181"/>
            <a:ext cx="4527019" cy="2894423"/>
          </a:xfrm>
          <a:prstGeom prst="rect">
            <a:avLst/>
          </a:prstGeom>
        </p:spPr>
      </p:pic>
      <p:sp>
        <p:nvSpPr>
          <p:cNvPr id="28" name="Textfeld 4">
            <a:extLst>
              <a:ext uri="{FF2B5EF4-FFF2-40B4-BE49-F238E27FC236}">
                <a16:creationId xmlns:a16="http://schemas.microsoft.com/office/drawing/2014/main" id="{B115302B-EC82-9BB0-4BE7-59152ADF2D6B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60D91D0-EC55-800C-2F4B-3FDEAEA8C4D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2338873"/>
            <a:ext cx="4465263" cy="280462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A8CFA34-3DBF-B8ED-E539-CB70BA655C3E}"/>
              </a:ext>
            </a:extLst>
          </p:cNvPr>
          <p:cNvSpPr txBox="1"/>
          <p:nvPr/>
        </p:nvSpPr>
        <p:spPr>
          <a:xfrm>
            <a:off x="76449" y="673794"/>
            <a:ext cx="1759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FCC WEEK 2023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3DB67D-490E-5DFB-3C80-069C9C81F461}"/>
              </a:ext>
            </a:extLst>
          </p:cNvPr>
          <p:cNvSpPr txBox="1"/>
          <p:nvPr/>
        </p:nvSpPr>
        <p:spPr>
          <a:xfrm>
            <a:off x="5796136" y="811273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Baseline </a:t>
            </a:r>
          </a:p>
        </p:txBody>
      </p:sp>
    </p:spTree>
    <p:extLst>
      <p:ext uri="{BB962C8B-B14F-4D97-AF65-F5344CB8AC3E}">
        <p14:creationId xmlns:p14="http://schemas.microsoft.com/office/powerpoint/2010/main" val="727229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69FAE-E5D8-A9A0-FE24-AD7187565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6B76FAD-8EA6-4CA6-D841-DFF3B9BF1A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3DEADB7-48CB-C084-2791-1F08D5714136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D1F94C74-6393-7249-336C-2ED6A821A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6B145732-65DD-08BE-0BFD-FADBB69358F6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BD23E7-5086-9974-4A78-BB60EF616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sp>
        <p:nvSpPr>
          <p:cNvPr id="28" name="Textfeld 4">
            <a:extLst>
              <a:ext uri="{FF2B5EF4-FFF2-40B4-BE49-F238E27FC236}">
                <a16:creationId xmlns:a16="http://schemas.microsoft.com/office/drawing/2014/main" id="{87C2451A-6867-D9C1-218B-5628A5FD3FF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F1FF95-C892-2AB6-7FB0-5CEEF19E0D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3602"/>
          <a:stretch/>
        </p:blipFill>
        <p:spPr>
          <a:xfrm>
            <a:off x="4203562" y="929897"/>
            <a:ext cx="3312369" cy="41736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3E2434-6BA0-CCF6-EEB4-8D23772845C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13" t="76062" r="88005" b="11457"/>
          <a:stretch/>
        </p:blipFill>
        <p:spPr>
          <a:xfrm>
            <a:off x="522600" y="3147813"/>
            <a:ext cx="2759532" cy="1578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17F4B1-FB2A-17D4-F914-C01A9D7FE3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995" t="67023" r="80044" b="12783"/>
          <a:stretch/>
        </p:blipFill>
        <p:spPr>
          <a:xfrm>
            <a:off x="893104" y="993351"/>
            <a:ext cx="1973000" cy="157839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5F5A96-5A0B-741E-C0AB-75F5D3286C24}"/>
              </a:ext>
            </a:extLst>
          </p:cNvPr>
          <p:cNvCxnSpPr/>
          <p:nvPr/>
        </p:nvCxnSpPr>
        <p:spPr>
          <a:xfrm>
            <a:off x="2267744" y="1491630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5058120-BB2E-B9E2-1608-10EBE691F0AF}"/>
              </a:ext>
            </a:extLst>
          </p:cNvPr>
          <p:cNvCxnSpPr/>
          <p:nvPr/>
        </p:nvCxnSpPr>
        <p:spPr>
          <a:xfrm>
            <a:off x="2267744" y="1635646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7A5BBB-69FB-A0B1-DB0D-9D5138F7113D}"/>
              </a:ext>
            </a:extLst>
          </p:cNvPr>
          <p:cNvCxnSpPr/>
          <p:nvPr/>
        </p:nvCxnSpPr>
        <p:spPr>
          <a:xfrm>
            <a:off x="2230562" y="1989909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091724-45B8-40EF-F3A6-7B880E11F07E}"/>
              </a:ext>
            </a:extLst>
          </p:cNvPr>
          <p:cNvCxnSpPr/>
          <p:nvPr/>
        </p:nvCxnSpPr>
        <p:spPr>
          <a:xfrm>
            <a:off x="2230562" y="2139701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87A31D7-2398-C467-282F-9FCFD0909118}"/>
              </a:ext>
            </a:extLst>
          </p:cNvPr>
          <p:cNvCxnSpPr/>
          <p:nvPr/>
        </p:nvCxnSpPr>
        <p:spPr>
          <a:xfrm>
            <a:off x="2231480" y="2283717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59F4E6-E640-69F7-C340-64FDF45F311A}"/>
              </a:ext>
            </a:extLst>
          </p:cNvPr>
          <p:cNvCxnSpPr/>
          <p:nvPr/>
        </p:nvCxnSpPr>
        <p:spPr>
          <a:xfrm>
            <a:off x="2627784" y="3219822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F1C1E-0B55-1C0F-25EE-0DDC18533D21}"/>
              </a:ext>
            </a:extLst>
          </p:cNvPr>
          <p:cNvCxnSpPr/>
          <p:nvPr/>
        </p:nvCxnSpPr>
        <p:spPr>
          <a:xfrm>
            <a:off x="2902315" y="3651870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977CE2F-A32C-379D-DDED-73D62CAC26FC}"/>
              </a:ext>
            </a:extLst>
          </p:cNvPr>
          <p:cNvSpPr txBox="1"/>
          <p:nvPr/>
        </p:nvSpPr>
        <p:spPr>
          <a:xfrm>
            <a:off x="5742580" y="580366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Baseline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261DC6-F74F-E575-A865-944A721755A5}"/>
              </a:ext>
            </a:extLst>
          </p:cNvPr>
          <p:cNvSpPr txBox="1"/>
          <p:nvPr/>
        </p:nvSpPr>
        <p:spPr>
          <a:xfrm>
            <a:off x="1294842" y="717819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QRL Size ? </a:t>
            </a:r>
          </a:p>
        </p:txBody>
      </p:sp>
    </p:spTree>
    <p:extLst>
      <p:ext uri="{BB962C8B-B14F-4D97-AF65-F5344CB8AC3E}">
        <p14:creationId xmlns:p14="http://schemas.microsoft.com/office/powerpoint/2010/main" val="223330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E9460-FB52-BFFE-EA08-D73CC5788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78A219-4759-79B1-6E8B-4C90CDE73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7AE70C6-20B1-8B7F-E023-195B8A2FCAF0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154E71DB-B48A-BC49-3C76-A83CB9AC04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C45FE791-3240-2FF1-0C36-04AD8A320069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62123E-2ACF-1293-E7A4-00645FE4D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sp>
        <p:nvSpPr>
          <p:cNvPr id="28" name="Textfeld 4">
            <a:extLst>
              <a:ext uri="{FF2B5EF4-FFF2-40B4-BE49-F238E27FC236}">
                <a16:creationId xmlns:a16="http://schemas.microsoft.com/office/drawing/2014/main" id="{1FCC55E9-EB6B-B219-E832-68209E660BB1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0" name="Picture 19" descr="A drawing of a metal object&#10;&#10;Description automatically generated with medium confidence">
            <a:extLst>
              <a:ext uri="{FF2B5EF4-FFF2-40B4-BE49-F238E27FC236}">
                <a16:creationId xmlns:a16="http://schemas.microsoft.com/office/drawing/2014/main" id="{52080EB7-34B8-BDDA-EA1A-94B89D8D0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099578"/>
            <a:ext cx="5218505" cy="3926124"/>
          </a:xfrm>
          <a:prstGeom prst="rect">
            <a:avLst/>
          </a:prstGeom>
        </p:spPr>
      </p:pic>
      <p:sp>
        <p:nvSpPr>
          <p:cNvPr id="21" name="TextBox 60">
            <a:extLst>
              <a:ext uri="{FF2B5EF4-FFF2-40B4-BE49-F238E27FC236}">
                <a16:creationId xmlns:a16="http://schemas.microsoft.com/office/drawing/2014/main" id="{B48348F6-7D46-55CC-3928-1BD708469695}"/>
              </a:ext>
            </a:extLst>
          </p:cNvPr>
          <p:cNvSpPr txBox="1"/>
          <p:nvPr/>
        </p:nvSpPr>
        <p:spPr>
          <a:xfrm>
            <a:off x="7067144" y="3147814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2" name="Straight Arrow Connector 61">
            <a:extLst>
              <a:ext uri="{FF2B5EF4-FFF2-40B4-BE49-F238E27FC236}">
                <a16:creationId xmlns:a16="http://schemas.microsoft.com/office/drawing/2014/main" id="{580F7BF3-B193-88D4-0285-7839323910B9}"/>
              </a:ext>
            </a:extLst>
          </p:cNvPr>
          <p:cNvCxnSpPr>
            <a:cxnSpLocks/>
          </p:cNvCxnSpPr>
          <p:nvPr/>
        </p:nvCxnSpPr>
        <p:spPr>
          <a:xfrm>
            <a:off x="7355176" y="3541146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304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834CC-AB6F-E81B-7EC3-F3C9467B3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drawing of a machine&#10;&#10;Description automatically generated">
            <a:extLst>
              <a:ext uri="{FF2B5EF4-FFF2-40B4-BE49-F238E27FC236}">
                <a16:creationId xmlns:a16="http://schemas.microsoft.com/office/drawing/2014/main" id="{D3F369AE-4848-0A14-EB76-4794ACCBF7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9" t="9709" r="12314" b="8000"/>
          <a:stretch/>
        </p:blipFill>
        <p:spPr>
          <a:xfrm>
            <a:off x="2219348" y="785003"/>
            <a:ext cx="4210120" cy="4232654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F19B26D-9970-C72A-291B-4456A806DD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B24BB13-BF4E-50D9-38B4-B81D8CC3ED89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904C09DD-B661-1E50-64B6-B455A23A2536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12" name="Straight Arrow Connector 61">
            <a:extLst>
              <a:ext uri="{FF2B5EF4-FFF2-40B4-BE49-F238E27FC236}">
                <a16:creationId xmlns:a16="http://schemas.microsoft.com/office/drawing/2014/main" id="{98262F6D-0504-6489-4542-F5DE4E1D0662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9">
            <a:extLst>
              <a:ext uri="{FF2B5EF4-FFF2-40B4-BE49-F238E27FC236}">
                <a16:creationId xmlns:a16="http://schemas.microsoft.com/office/drawing/2014/main" id="{1E8CC6D2-941A-3818-EEEC-951735328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337873D1-BFAB-FA17-73C3-B68F0B0C14E6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459F-D823-8041-B7B0-915C6B5C82DC}"/>
              </a:ext>
            </a:extLst>
          </p:cNvPr>
          <p:cNvSpPr txBox="1"/>
          <p:nvPr/>
        </p:nvSpPr>
        <p:spPr>
          <a:xfrm>
            <a:off x="6841994" y="1824805"/>
            <a:ext cx="10021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Chilled water</a:t>
            </a:r>
          </a:p>
          <a:p>
            <a:pPr algn="l"/>
            <a:r>
              <a:rPr lang="en-GB" sz="1100" dirty="0"/>
              <a:t>DN300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7499E6B-AA4B-D357-B7B0-0C6FBCB02BEB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5738731" y="2040249"/>
            <a:ext cx="1103263" cy="478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ADF4812-893D-ED26-9125-BA7B62B9FD42}"/>
              </a:ext>
            </a:extLst>
          </p:cNvPr>
          <p:cNvSpPr txBox="1"/>
          <p:nvPr/>
        </p:nvSpPr>
        <p:spPr>
          <a:xfrm>
            <a:off x="6084415" y="937282"/>
            <a:ext cx="125867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u="sng" dirty="0"/>
              <a:t>4 Cable trays:</a:t>
            </a:r>
          </a:p>
          <a:p>
            <a:pPr algn="l"/>
            <a:r>
              <a:rPr lang="en-GB" sz="1100" u="sng" dirty="0"/>
              <a:t>2 DC Cable trays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CB46468-3F87-6D4F-267E-38C8DABBF3FD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5662085" y="1237364"/>
            <a:ext cx="422330" cy="753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6C57DB5-08D4-9E16-CA25-E27C6101F334}"/>
              </a:ext>
            </a:extLst>
          </p:cNvPr>
          <p:cNvCxnSpPr>
            <a:cxnSpLocks/>
          </p:cNvCxnSpPr>
          <p:nvPr/>
        </p:nvCxnSpPr>
        <p:spPr>
          <a:xfrm flipV="1">
            <a:off x="2130506" y="4270670"/>
            <a:ext cx="1289366" cy="373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C1295A9-1D42-ED28-3374-E2FC53FC259A}"/>
              </a:ext>
            </a:extLst>
          </p:cNvPr>
          <p:cNvSpPr txBox="1"/>
          <p:nvPr/>
        </p:nvSpPr>
        <p:spPr>
          <a:xfrm>
            <a:off x="1148684" y="4428720"/>
            <a:ext cx="15888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Raw water</a:t>
            </a:r>
          </a:p>
          <a:p>
            <a:pPr algn="l"/>
            <a:r>
              <a:rPr lang="en-GB" sz="1100" dirty="0"/>
              <a:t>DN350</a:t>
            </a: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33A3C357-BF1B-1EFB-FF2F-FF957CBD58A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1BA59DF-E977-27FD-F1E1-C27BFE82F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B780B5E-90F5-E8EC-BD0F-112EB57ADB7A}"/>
              </a:ext>
            </a:extLst>
          </p:cNvPr>
          <p:cNvSpPr txBox="1"/>
          <p:nvPr/>
        </p:nvSpPr>
        <p:spPr>
          <a:xfrm>
            <a:off x="1115661" y="3730706"/>
            <a:ext cx="8274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u="sng" dirty="0"/>
              <a:t>Cable tray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C6B7906-91D6-C3A0-9A52-B57FDA976AAB}"/>
              </a:ext>
            </a:extLst>
          </p:cNvPr>
          <p:cNvCxnSpPr>
            <a:cxnSpLocks/>
          </p:cNvCxnSpPr>
          <p:nvPr/>
        </p:nvCxnSpPr>
        <p:spPr>
          <a:xfrm>
            <a:off x="1950796" y="3897777"/>
            <a:ext cx="1469076" cy="48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595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86DF7-707A-D25F-9865-DEF84918C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35FDED-F0B5-DDF6-B09A-EC639D6D8D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E54E1AB6-F3DA-FBF5-21A1-B73720043FEA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4C6320AD-CDC7-3A61-0544-7C1E403C13F0}"/>
              </a:ext>
            </a:extLst>
          </p:cNvPr>
          <p:cNvSpPr txBox="1"/>
          <p:nvPr/>
        </p:nvSpPr>
        <p:spPr>
          <a:xfrm>
            <a:off x="6156176" y="1262656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12" name="Straight Arrow Connector 61">
            <a:extLst>
              <a:ext uri="{FF2B5EF4-FFF2-40B4-BE49-F238E27FC236}">
                <a16:creationId xmlns:a16="http://schemas.microsoft.com/office/drawing/2014/main" id="{A3E1B08E-50BA-5CE8-073E-6C74E08D3F9F}"/>
              </a:ext>
            </a:extLst>
          </p:cNvPr>
          <p:cNvCxnSpPr>
            <a:cxnSpLocks/>
          </p:cNvCxnSpPr>
          <p:nvPr/>
        </p:nvCxnSpPr>
        <p:spPr>
          <a:xfrm flipV="1">
            <a:off x="6328918" y="1612343"/>
            <a:ext cx="0" cy="59936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9">
            <a:extLst>
              <a:ext uri="{FF2B5EF4-FFF2-40B4-BE49-F238E27FC236}">
                <a16:creationId xmlns:a16="http://schemas.microsoft.com/office/drawing/2014/main" id="{0B5B4AD3-5D40-B8C1-BAFD-977C23516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1FC1A326-E7F6-9883-8A5D-AAD0880B8D93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99DA0C66-E539-29F5-3B03-2AE0F782CCA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FDDA080-D132-B757-F729-0B801BAE6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pic>
        <p:nvPicPr>
          <p:cNvPr id="5" name="Picture 4" descr="A drawing of a metal bar&#10;&#10;Description automatically generated">
            <a:extLst>
              <a:ext uri="{FF2B5EF4-FFF2-40B4-BE49-F238E27FC236}">
                <a16:creationId xmlns:a16="http://schemas.microsoft.com/office/drawing/2014/main" id="{9CCBE7FF-9A11-EBED-07CC-013669A334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35" b="20389"/>
          <a:stretch/>
        </p:blipFill>
        <p:spPr>
          <a:xfrm>
            <a:off x="0" y="2211712"/>
            <a:ext cx="9144000" cy="216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33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2E7AB-2769-4FF0-9F69-CCB3AF80D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AEE5A8B-C94E-193F-0B56-09BABCBC57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BA7390D-7E11-8917-C40A-890021466467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13FE6C56-0EA5-C244-9301-3DFABA1C9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C3D946B0-5C3F-A86D-C902-8932F6950EE1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C45B0DDD-207D-6F8B-2DFA-981FFF8CA4E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EEDAAA9-9C42-5802-93CB-51A5B3545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8DC066E1-9967-F404-A8B5-40BBEB5CA3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4144"/>
            <a:ext cx="4881280" cy="4171862"/>
          </a:xfrm>
          <a:prstGeom prst="rect">
            <a:avLst/>
          </a:prstGeom>
        </p:spPr>
      </p:pic>
      <p:sp>
        <p:nvSpPr>
          <p:cNvPr id="7" name="TextBox 60">
            <a:extLst>
              <a:ext uri="{FF2B5EF4-FFF2-40B4-BE49-F238E27FC236}">
                <a16:creationId xmlns:a16="http://schemas.microsoft.com/office/drawing/2014/main" id="{A6F14BDD-0D7D-D344-8ACC-A61F8D500085}"/>
              </a:ext>
            </a:extLst>
          </p:cNvPr>
          <p:cNvSpPr txBox="1"/>
          <p:nvPr/>
        </p:nvSpPr>
        <p:spPr>
          <a:xfrm>
            <a:off x="7252348" y="4083918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8" name="Straight Arrow Connector 61">
            <a:extLst>
              <a:ext uri="{FF2B5EF4-FFF2-40B4-BE49-F238E27FC236}">
                <a16:creationId xmlns:a16="http://schemas.microsoft.com/office/drawing/2014/main" id="{CE09527B-E1F0-3975-1EC3-BB0D8FF35F89}"/>
              </a:ext>
            </a:extLst>
          </p:cNvPr>
          <p:cNvCxnSpPr>
            <a:cxnSpLocks/>
          </p:cNvCxnSpPr>
          <p:nvPr/>
        </p:nvCxnSpPr>
        <p:spPr>
          <a:xfrm>
            <a:off x="7540380" y="4477250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212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95055</TotalTime>
  <Words>168</Words>
  <Application>Microsoft Office PowerPoint</Application>
  <PresentationFormat>On-screen Show (16:9)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Introslides</vt:lpstr>
      <vt:lpstr>Titleslides, Conclusion</vt:lpstr>
      <vt:lpstr>Content Slides - Deep Blue</vt:lpstr>
      <vt:lpstr>Integration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459</cp:revision>
  <cp:lastPrinted>2022-05-20T06:54:27Z</cp:lastPrinted>
  <dcterms:created xsi:type="dcterms:W3CDTF">2020-10-27T09:23:42Z</dcterms:created>
  <dcterms:modified xsi:type="dcterms:W3CDTF">2024-04-03T06:56:47Z</dcterms:modified>
</cp:coreProperties>
</file>